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457" r:id="rId4"/>
    <p:sldId id="458" r:id="rId5"/>
    <p:sldId id="459" r:id="rId6"/>
    <p:sldId id="460" r:id="rId7"/>
    <p:sldId id="461" r:id="rId8"/>
    <p:sldId id="478" r:id="rId9"/>
    <p:sldId id="462" r:id="rId10"/>
    <p:sldId id="463" r:id="rId11"/>
    <p:sldId id="464" r:id="rId12"/>
    <p:sldId id="465" r:id="rId13"/>
    <p:sldId id="466" r:id="rId14"/>
    <p:sldId id="479" r:id="rId15"/>
    <p:sldId id="467" r:id="rId16"/>
    <p:sldId id="480" r:id="rId17"/>
    <p:sldId id="468" r:id="rId18"/>
    <p:sldId id="469" r:id="rId19"/>
    <p:sldId id="470" r:id="rId20"/>
    <p:sldId id="481" r:id="rId21"/>
    <p:sldId id="471" r:id="rId22"/>
    <p:sldId id="472" r:id="rId23"/>
    <p:sldId id="473" r:id="rId24"/>
    <p:sldId id="474" r:id="rId25"/>
    <p:sldId id="475" r:id="rId26"/>
    <p:sldId id="476" r:id="rId27"/>
    <p:sldId id="4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8T14:23:29.81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29 396 9970,'-10'-11'9396,"4"0"-7710,4 5-1832,0 0 1,1 0-1,-2-9 1,1 4 155,1 0 0,0 0 1,1 0-1,0 0 0,0 0 1,1 0-1,4-17 0,28-81-45,-25 89 27,0 0 0,1 1 0,17-26-1,-24 42 9,0 1-1,0-1 0,0 1 0,0-1 0,4-2 1,-5 4-1,-1 1 1,1 0 0,-1-1 0,1 1 0,-1 0-1,1-1 1,-1 1 0,1 0 0,-1 0-1,1-1 1,0 1 0,-1 0 0,1 0 0,-1 0-1,1 0 1,0 0 0,-1 0 0,1 0-1,-1 0 1,1 0 0,0 0 0,-1 0 0,1 0-1,-1 1 1,1-1 0,-1 0 0,1 0-1,0 1 1,-1-1 0,1 0 0,-1 1 0,1-1-1,-1 0 1,1 1 0,-1-1 0,0 1-1,1-1 1,0 1 0,3 7 14,0 0 1,0 0-1,0 0 1,-1 0-1,-1 1 0,4 15 1,-1-6 43,33 105 552,-12-42-80,-22-67-480,0 0 1,-2 0-1,0 0 0,0 0 0,-1 20 1,-1-26-816,-1 0 1,0 0-1,-3 10 0,1-10-1949,-1-6 1090</inkml:trace>
  <inkml:trace contextRef="#ctx0" brushRef="#br0" timeOffset="1">43 339 8834,'-16'-6'4033,"8"2"-1849,3 0-439,5 2-841,3 1-312,-3 0-448,0-1-104,6 0-80,17-2-448,33 1-2073,-32 12 1801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12163,'16'21'5049,"-6"29"-2825,-2 4-311,-4 9-465,1 4-352,2-9-600,2-8-224,6-15-208,-2-11-8,4-12-696,-2-12-608,-2-12-3417,6-9 3009</inkml:trace>
  <inkml:trace contextRef="#ctx0" brushRef="#br0" timeOffset="1">219 289 11146,'5'22'4713,"-4"-7"-2200,-1 2-673,2-1-191,2 3-233,-3-3-656,3-8-248,0 0-648,-5-8-552,1-15-1336,-3-9-1073,2-16 1841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20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10530,'-1'0'356,"1"0"-1,0 0 1,0-1-1,-1 1 1,1 0-1,0 0 1,0-1 0,0 1-1,0 0 1,-1 0-1,1-1 1,0 1-1,0 0 1,0 0-1,0-1 1,0 1-1,0 0 1,0-1-1,0 1 1,0 0-1,0 0 1,0-1 0,0 0-1,5-3 1925,18 1-3501,-18 3 2014,-4 0-788,9-1 91,-1 0 0,1 1-1,13 2 1,-21-2-70,1 0-1,0 1 0,-1 0 1,1-1-1,0 1 0,-1 0 1,0 0-1,1 0 0,-1 0 1,1 1-1,-1-1 0,0 1 1,0-1-1,0 1 0,0 0 1,0 0-1,0 0 0,0 0 1,2 4-1,-4-5-14,1 1 0,-1-1 0,1 1 0,-1-1 0,0 1-1,0-1 1,1 1 0,-1 0 0,0-1 0,-1 1 0,1-1 0,0 1 0,0-1 0,-1 1 0,1-1-1,-1 1 1,1-1 0,-1 1 0,0 0 0,-2 3 16,1-1 0,-1 0 0,0 0 0,-6 7 0,-10 8 326,-2-2 0,-38 27 0,56-41 285,6-2-222,12-2-114,-12 1-316,123-21 229,-114 19-244,-8 2-87,0-1 0,0 0 1,0 0-1,0 0 0,0 0 0,0-1 0,0 1 0,0-1 1,6-4-1,-10 6 113,1 0 0,-1-1 0,0 1 0,0 0 1,0 0-1,0 0 0,0 0 0,0 0 0,1 0 0,-1 0 0,0-1 1,0 1-1,0 0 0,0 0 0,0 0 0,0 0 0,0 0 1,0-1-1,0 1 0,0 0 0,0 0 0,0 0 0,0 0 1,0 0-1,0-1 0,0 1 0,0 0 0,0 0 0,0 0 1,0 0-1,0-1 0,0 1 0,0 0 0,0 0 0,0 0 1,0 0-1,0 0 0,0-1 0,0 1 0,0 0 0,0 0 1,-1 0-1,1 0 0,0 0 0,0 0 0,0-1 0,0 1 0,0 0 1,0 0-1,-1 0 0,1 0 0,0 0 0,0 0 0,0 0 1,-1 0-1,1 0 12,-2-2 346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2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7506,'0'0'123,"0"0"1,0 0 0,0-1 0,-1 1-1,1 0 1,0 0 0,0 0 0,0 0 0,0 0-1,0 0 1,0 0 0,-1 0 0,1 0-1,0 0 1,0 0 0,0 0 0,0 0 0,0 0-1,0-1 1,0 1 0,0 0 0,0 0-1,0 0 1,-1 0 0,1 0 0,0 0 0,0 0-1,0-1 1,0 1 0,0 0 0,0 0-1,0 0 1,0 0 0,0 0 0,0 0 0,0-1-1,0 1 1,0 0 0,0 0 0,0 0-1,0 0 1,0 0 0,0 0 0,0-1 0,1 1-1,-1 0 1,0 0 0,0 0 0,0 0-1,4-6 1897,-2 5-1736,0 1 0,0-1 1,0 1-1,0-1 0,0 1 0,0 0 1,0 0-1,0 0 0,-1 0 0,1 0 0,0 1 1,0-1-1,2 1 0,25 9 1250,-28-10-1486,1 1 0,0 0 0,0 0 0,-1 0 0,1 0 0,-1 0 0,1 0 1,-1 0-1,1 1 0,-1-1 0,0 0 0,0 1 0,0-1 0,0 1 0,0 0 0,0-1 0,0 1 0,0 0 0,0-1 0,-1 1 0,1 0 0,-1 0 0,1 0 0,-1 0 0,0-1 0,0 1 0,0 0 0,0 2 0,0 1-21,-1 0 0,0 0-1,0-1 1,-1 1 0,1-1 0,-1 1-1,0-1 1,0 0 0,-1 1 0,-3 4-1,-8 12 48,1 1-1,-11 23 0,22-39-32,2-5-38,0-1 0,0 0 0,0 0-1,1 0 1,-1 0 0,0 0-1,0 0 1,0 1 0,0-1-1,0 0 1,0 0 0,0 0 0,0 0-1,0 0 1,0 0 0,0 0-1,0 0 1,1 0 0,-1 0 0,0 1-1,0-1 1,0 0 0,0 0-1,0 0 1,0 0 0,1 0 0,-1 0-1,0 0 1,0 0 0,0 0-1,0 0 1,0 0 0,0 0-1,1 0 1,-1 0 0,0 0 0,0 0-1,28-5 421,-19 3-388,13-1 90,31-9 0,-22 2-22,-10 4-498,24-6-1,-28 11-599,-8 4 377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2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25 5737,'-12'-2'2613,"6"1"-1228,0 1-1,0-1 1,1-1-1,-1 1 0,0-1 1,-10-5-1,16 7-1351,0 0-1,0 0 1,0 0-1,0 0 1,0 0-1,0 0 1,0 0-1,0 0 0,0 0 1,0 0-1,0 0 1,0 0-1,-1 0 1,1 0-1,0 0 1,0-1-1,0 1 1,0 0-1,0 0 1,0 0-1,0 0 1,0 0-1,0 0 1,0 0-1,0 0 1,0 0-1,0 0 1,0 0-1,0 0 1,0 0-1,0-1 0,0 1 1,0 0-1,0 0 1,0 0-1,0 0 1,0 0-1,0 0 1,0 0-1,0 0 1,0 0-1,0 0 1,0 0-1,0 0 1,0 0-1,0-1 1,0 1-1,1 0 1,3-2 647,9-1-167,-3 2-300,1 1 0,-1 0 0,1 1 0,12 2 0,45 12 237,-12-3-333,-35-9-83,-13-2-13,0 0 1,0 1-1,0 0 0,8 3 0,-15-5-11,-1 0 0,1 1 1,-1-1-1,1 0 0,-1 0 0,1 1 0,-1-1 0,1 0 0,-1 1 0,0-1 1,1 1-1,-1-1 0,1 1 0,-1-1 0,0 0 0,0 1 0,1-1 1,-1 1-1,0-1 0,0 1 0,1 0 0,-1-1 0,0 1 0,0-1 0,0 1 1,0-1-1,0 1 0,0-1 0,0 1 0,0 0 0,0-1 0,0 1 1,0-1-1,0 1 0,0-1 0,-1 1 0,1-1 0,0 1 0,0-1 0,-1 1 1,1-1-1,0 1 0,0-1 0,-1 1 0,0 0 0,-3 4 113,0 0-1,0-1 1,-7 7 0,7-7-40,-16 13 293,-42 29 0,3-5-6,45-30-292,-1-2 0,-19 10 0,-13 9-127,39-20-253,8-8 279,0 0 1,0 0-1,0 0 0,0 0 0,0 0 0,0 0 0,0 1 0,0-1 0,0 0 0,0 0 0,0 0 0,0 0 0,0 0 0,0 0 0,0 1 0,0-1 0,0 0 1,0 0-1,0 0 0,0 0 0,0 0 0,0 0 0,0 1 0,0-1 0,0 0 0,0 0 0,0 0 0,0 0 0,0 0 0,0 0 0,0 0 0,0 1 0,1-1 1,-1 0-1,0 0 0,0 0 0,0 0 0,2 0-208,-1 1 1,1-1-1,-1 0 1,1 1-1,-1-1 1,1 0-1,0 0 1,-1-1-1,1 1 1,-1 0-1,3-1 1,22-6-2132,7-5 962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2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0 8746,'-43'20'9175,"4"5"-6241,-47 26-264,65-39-2279,-19 13 1,38-24-934,2-1-2368,9-2 158,20-4 1436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2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86 8018,'-11'-8'4544,"7"4"-3539,0 1-1,-1 0 1,1 0-1,-1 0 1,-5-2-1,4 2-702,2 1-147,0 0-1,-1 0 1,1 1-1,-6-2 1,9 2-93,-1 1-1,0 0 1,1 0-1,-1 0 1,0 0-1,0 0 1,1 0 0,-1 0-1,0 0 1,1 1-1,-1-1 1,1 1 0,-1-1-1,0 1 1,1-1-1,-1 1 1,-1 2-1,-2 0 33,1 1 0,0 0 0,1 0 0,-1 0 0,1 1-1,0 0 1,0-1 0,0 1 0,0 0 0,1 0 0,0 0 0,0 1-1,0-1 1,1 0 0,0 1 0,-1 8 0,0 4 70,1-1 1,1 1 0,4 34-1,-3-44-137,0 0 0,1 0 0,0 0 0,0-1 0,1 1-1,0-1 1,0 0 0,1 0 0,0 0 0,0 0 0,8 9 0,-9-13-22,0 1 0,1-1 0,0 1 0,0-1 0,0 0 1,0-1-1,0 1 0,0-1 0,1 1 0,-1-1 0,1-1 0,-1 1 1,1-1-1,0 0 0,0 0 0,0 0 0,0 0 0,0-1 1,7 0-1,-5-1-5,0 1 1,-1-2 0,1 1 0,-1-1 0,1 0-1,-1 0 1,0 0 0,0-1 0,0 0 0,0-1-1,0 1 1,6-6 0,-5 3-2,-1 0 0,1 0 0,-1-1-1,-1 1 1,1-1 0,-1-1 0,0 1 0,6-15 0,-7 13 4,0-1 0,-1 1 0,0-1 0,-1 0 0,0 0 0,0 0 0,-1-17 0,-1 19 8,0 0 1,-1 0-1,0 0 0,0 0 0,-1 0 1,0 1-1,0-1 0,-1 1 1,-7-15-1,5 14 4,0-1 0,-1 1 0,0 0 0,-1 1 0,-7-8 0,11 12-9,-1 0 1,1 0-1,-1 0 1,0 0-1,-1 1 1,1 0 0,0 0-1,-1 0 1,1 0-1,-1 0 1,1 1-1,-8-1 1,9 2-4,0 0 1,0 0-1,-1 0 1,1 1-1,0-1 0,0 1 1,0 0-1,-1 0 1,1 0-1,0 0 1,0 1-1,1-1 1,-1 1-1,0 0 1,0 0-1,1 0 0,-1 0 1,-2 4-1,1-2-102,0 1 0,0-1 0,0 1 0,1 0 0,0 0 0,0 1 0,0-1 1,0 1-1,-1 5 0,4-10-52,-1 0 0,1 1 0,-1-1 0,1 0 0,0 0 1,0 0-1,0 0 0,0 1 0,0-1 0,0 0 1,0 0-1,0 0 0,0 1 0,0-1 0,0 0 0,1 0 1,-1 0-1,1 0 0,-1 0 0,1 0 0,-1 0 1,2 2-1,9 7-1184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32 8626,'-99'-12'8050,"92"10"-5585,11 0-1500,19-1-835,-19 2-3,20-2-1,39-4 193,-56 6-270,0 1-1,0 0 0,-1 0 1,1 1-1,0 0 1,-1 0-1,1 1 0,9 3 1,-13-4-33,-1 0 1,1 0 0,-1 1-1,0-1 1,0 1 0,1-1 0,-1 1-1,0 0 1,0 0 0,-1 0-1,1 0 1,0 0 0,-1 0 0,1 0-1,-1 1 1,1-1 0,-1 1-1,0-1 1,0 1 0,-1-1 0,1 1-1,0-1 1,0 6 0,-1-1 10,0-1 1,0 1 0,-1-1 0,0 1-1,0-1 1,0 1 0,-5 11 0,-21 43 107,21-49-111,-5 11 27,-17 25 0,21-38-29,0 0 0,-1-1 0,0 0 0,-15 13 0,21-21-17,1 0-1,0 0 1,0 0-1,-1 0 1,1 0 0,0 0-1,0 1 1,0-1-1,0 0 1,1 1-1,-1-1 1,0 1 0,0 1-1,1-3-2,0 1-1,0-1 1,0 0-1,0 0 1,0 0-1,0 1 1,0-1-1,0 0 1,0 0-1,0 1 1,0-1-1,0 0 1,0 0-1,0 0 1,0 0-1,1 1 1,-1-1-1,0 0 1,0 0 0,0 0-1,0 0 1,1 1-1,-1-1 1,0 0-1,0 0 1,0 0-1,0 0 1,1 0-1,-1 0 1,0 0-1,0 0 1,1 0-1,-1 0 1,0 1-1,0-1 1,0 0-1,1 0 1,-1 0-1,0 0 1,0 0-1,0-1 1,1 1 0,-1 0-1,0 0 1,0 0-1,1 0 1,1 0 13,9 0 71,-1-1 0,19-3 0,-4 0 45,57-10 401,-61 9-236,1 1 0,0 1 1,0 0-1,37 2 0,-50 3-232,-11 0-2506,-5-1-4641,-7 1 5340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7370,'-14'5'860,"0"1"1,0 1 0,1 0 0,0 0 0,0 2-1,1-1 1,-15 15 0,15-12-460,0 1-1,2 0 1,-1 1 0,2 0 0,0 0 0,-11 23 0,13-21-303,0 0 1,1 1 0,1 0 0,1 0 0,0 1 0,1-1-1,1 1 1,0-1 0,1 1 0,1 0 0,1-1 0,0 1-1,1 0 1,8 29 0,-2-22-48,1 1-1,2-1 1,0-1-1,1 0 1,2 0-1,28 36 1,-4-14 33,83 78 1,-101-105-67,1-1 0,1 0 0,0-2 0,1 0 0,26 11 0,-36-20-9,-1-1 0,1 0 0,1-1 0,-1-1 0,0 0 0,1-1 0,0 0 0,-1-1 0,1 0 0,0-1 0,27-4 0,-26 1 3,1-1 0,-1-1 1,1 0-1,-1 0 0,-1-2 1,1 0-1,-1 0 0,0-1 0,-1-1 1,0-1-1,0 0 0,-1 0 1,0-1-1,-1-1 0,0 0 0,-1 0 1,0-1-1,-1 0 0,-1-1 1,0 0-1,-1 0 0,6-16 1,-6 9 23,-2 0 0,0 0 1,0 0-1,-2-1 1,-1 0-1,-1 1 1,-2-30-1,0 34-2,-1 0-1,-1 0 0,-1 1 1,0-1-1,-1 1 1,0 0-1,-2 0 0,0 1 1,-18-30-1,10 24-1,-1 1 0,-2 1 0,1 0-1,-25-19 1,3 7-1,-50-31-1,62 44-24,-2 2 0,-48-22 0,66 34-6,1 1 1,-1 0 0,1 0-1,-1 1 1,0 0 0,0 1-1,0 0 1,0 1-1,0 0 1,0 1 0,-18 3-1,7 2-10,-1 2 0,1 1 0,0 0 0,1 2 0,-28 18 0,36-21-19,0 0 0,1 2 0,0-1 0,-11 13 0,21-19-68,0 0-1,0 0 1,0-1-1,0 1 1,1 0-1,-1 1 1,1-1 0,0 0-1,0 0 1,0 0-1,0 1 1,1-1-1,-1 1 1,1-1-1,0 0 1,0 1 0,0-1-1,1 1 1,-1-1-1,1 0 1,-1 1-1,1-1 1,0 0 0,1 0-1,-1 0 1,0 1-1,1-1 1,0 0-1,0-1 1,0 1 0,0 0-1,3 3 1,24 20-908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26 8730,'-24'2'3729,"11"0"-1753,2 0-416,13 0-87,6 2-249,12 0-512,8-3-168,17-2-272,9-5-104,-6-2-112,7 0 0,-15 3-520,-11-2-360,3 3-1216,-9 0-1001,-4 4 1937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5833,'4'5'3561,"-2"-2"-224,6-6-1305,6-1-119,8 3-489,3-4-248,-1 0-472,1-1-176,6 2-248,3 2-88,3-1-103,-1 3-9,-9-4-657,-7 0-455,-9-3-1816,-1-3 1703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4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7474,'-1'-11'3143,"2"10"22,3 3-2102,5 3-305,10 11-185,2-1-1,-1-2 1,2 0-1,32 14 0,-38-20-445,3 0 24,0 1 0,-1 1 1,23 15-1,-37-21-129,1 0 0,-1 1 0,0-1 0,0 1 0,0 0-1,0 0 1,-1 1 0,0-1 0,0 1 0,0-1 0,0 1 0,-1 0-1,0 0 1,0 0 0,0 1 0,0-1 0,0 6 0,-1-2 9,-1-1 1,0 0-1,0 0 0,-1 0 1,0 0-1,0 1 0,-1-1 1,0 0-1,-5 12 0,-4 5 72,-20 36 0,27-55-90,-5 11-142,-2-1 0,0 0 0,0-1 1,-22 22-1,33-36-913,5-5 425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1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9538,'9'4'4169,"-11"0"-2177,2 7-1047,6 4-321,0 2-480,11 1-488,8 1-1145,1-2-927,11-1 1392</inkml:trace>
  <inkml:trace contextRef="#ctx0" brushRef="#br0" timeOffset="1">345 176 6209,'0'0'69,"0"0"0,0 0 0,0 0-1,0 0 1,0 0 0,0 0 0,0 0-1,-1 0 1,1 0 0,0 0 0,0 0-1,0 0 1,0-1 0,0 1 0,0 0 0,0 0-1,0 0 1,0 0 0,0 0 0,0 0-1,0 0 1,0 0 0,0 0 0,0 0-1,0 0 1,0 0 0,0 0 0,0 0-1,1 0 1,-1 0 0,0 0 0,0 0 0,0 0-1,0 0 1,0 0 0,0 0 0,0 0-1,0 0 1,0 0 0,0 0 0,0 0-1,0 0 1,0 0 0,0 0 0,0 0-1,0 0 1,0 0 0,0-1 0,0 1 0,0 0-1,0 0 1,0 0 0,0 0 0,0 0-1,0 0 1,0 0 0,0 0 0,0 0-1,0 0 1,0 0 0,1 1 0,-1-1-1,0 0 1,-5-4 2160,-9-2 103,8 5-1925,-1 0 0,1 0-1,-1 0 1,0 0-1,1 1 1,-1 1 0,0-1-1,1 1 1,-1 0 0,1 0-1,-1 1 1,1 0 0,0 0-1,0 0 1,-11 7 0,14-8-375,-1 1 1,1 0 0,0 1 0,0-1-1,0 1 1,0-1 0,0 1-1,0 0 1,1 0 0,-1 0 0,1 0-1,0 1 1,0-1 0,0 1 0,0-1-1,1 1 1,0 0 0,-1-1 0,1 1-1,1 0 1,-1 0 0,0 0-1,1 0 1,0 0 0,0 0 0,0-1-1,1 7 1,0-5-43,0-1 0,1 0 0,-1 0 0,1 0 0,-1-1 0,1 1 0,0 0-1,1-1 1,-1 1 0,1-1 0,0 0 0,-1 1 0,1-2 0,1 1 0,-1 0 0,0 0 0,1-1-1,-1 0 1,1 0 0,0 0 0,-1 0 0,1 0 0,6 1 0,-3-1-358,0 0 1,1-1-1,-1 0 0,0 0 0,0 0 1,1-1-1,-1 0 0,0-1 1,1 1-1,-1-2 0,0 1 0,12-4 1,14-9-1042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23 10370,'-2'-13'4345,"-3"6"-2376,1 4-337,1 14-272,2 10-296,0 11-487,1 7-137,1 2-216,4 2-64,10-5-72,1-3-24,1-9-56,0-7-8,1-7-512,2-4-489,-8-8-1807,-4-5 1736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148 172 8586,'-5'1'461,"-1"0"0,1 0 0,0 0 0,-1 1 0,1 0 0,0 0 0,0 0 0,0 0 0,0 1 0,0 0 0,1 0 0,-5 4 0,3-2-150,0 1-1,1 0 1,0 0 0,0 0 0,0 1-1,1-1 1,-7 14 0,6-7-131,-1 2 0,1-1 0,1 0 0,1 1 0,0 0 0,1 0 0,0 0 0,2 23 0,1-17-108,1 0-1,1 0 0,1 0 0,1-1 0,1 0 0,1 0 1,1 0-1,0 0 0,2-1 0,0-1 0,1 0 1,0 0-1,20 21 0,-17-23-18,0-1-1,2 0 1,-1-1 0,2-1 0,0 0-1,0-1 1,1-1 0,1-1 0,0-1-1,0 0 1,1-1 0,0-2 0,28 7-1,-23-8-48,0-2 0,1 0-1,-1-2 1,0-1 0,0-1-1,0-1 1,44-9 0,-55 7 0,0 1-1,-1-2 1,0 0 0,0 0 0,0-2 0,-1 1 0,0-1-1,0-1 1,-1 0 0,1-1 0,-2 0 0,0-1 0,0 0-1,0-1 1,11-17 0,-13 16 16,-1-1 0,-1 1 0,0-1 0,-1 0 0,0-1 0,-1 1 0,-1-1 0,0 0 0,0 0 0,-2 0 0,0 0 0,0 0 0,-1-1 0,-1 1 0,-1 0 0,0 0 0,0 0 0,-2 0 0,0 1 0,0-1 0,-1 1 0,-9-17 0,2 9 15,-1 1-1,-2 0 1,-29-33-1,-61-43 18,63 62-49,0 3 0,-3 2 1,-65-34-1,94 55 5,0 1-1,-1 0 1,0 1 0,1 1 0,-24-4-1,34 8-3,0 1-1,0-1 0,1 1 0,-1 0 0,0 0 0,0 1 0,1-1 0,-1 2 0,0-1 0,1 0 0,-1 1 0,1 0 0,-1 0 0,1 1 0,0-1 0,0 1 0,0 0 0,0 1 0,1-1 1,-6 5-1,5-1-8,0-1 1,0 0 0,0 1 0,1 0 0,0 0 0,1 0 0,-1 1 0,1-1 0,1 1-1,-3 10 1,3-9-200,0 1 0,1 0 0,0 0-1,1 0 1,0 0 0,0 0 0,4 18 0,5 5-382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49 3825,'0'-2'726,"-1"1"0,1-1-1,0 1 1,0-1 0,0 1 0,-1 0 0,1-1 0,0 1 0,-1 0-1,0-1 1,1 1 0,-1 0 0,0 0 0,0-2 0,-1 1-480,0 1 0,0-1 0,0 0 0,1 1 0,-1 0 0,0-1-1,-1 1 1,1 0 0,0 0 0,-3 0 0,0-2-80,1 2-60,0-1-1,0 1 0,0 0 0,-8-2 1,10 3-62,0 0 1,0 0 0,0 0-1,1 0 1,-1 0 0,0 1-1,0-1 1,1 0 0,-1 1-1,0 0 1,1-1 0,-1 1-1,0 0 1,1 0 0,-1 0-1,1 0 1,-3 2 0,-3 4 47,-1 1 1,2 0-1,-1 1 1,1 0-1,0 0 1,1 0-1,0 0 1,0 1-1,1 0 1,1 0-1,0 0 1,0 1-1,0-1 1,2 0-1,-1 1 0,1 0 1,1-1-1,0 1 1,2 14-1,-1-20-89,0 1 0,1-1-1,-1 0 1,1 0 0,0 0-1,1 0 1,-1 0 0,1 0-1,0 0 1,0-1 0,1 0-1,-1 0 1,1 0 0,0 0-1,0 0 1,1-1 0,-1 1-1,0-1 1,1 0 0,0-1-1,8 4 1,-5-2-199,-1-2 0,1 1 0,0-1 1,0 0-1,0-1 0,0 0 0,0 0 0,0-1 0,0 0 0,0 0 1,0-1-1,0 0 0,0-1 0,10-2 0,18-11-2163,1-5 980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7306,'-3'7'1417,"1"0"1,0 0 0,0 0-1,1 0 1,-1 10-1,1-11-890,1 1-1,0-1 1,0 1-1,1-1 1,0 1-1,2 7 1,-2-11-472,0 0 0,0 0 0,0 0 0,0 0 0,0 0 0,1-1 0,-1 1-1,1 0 1,0-1 0,0 1 0,0-1 0,0 1 0,0-1 0,1 0 0,-1 0 0,0 0 0,1 0 0,0-1 0,-1 1 0,1-1 0,0 1 0,0-1 0,0 0 0,0 0 0,0 0 0,0-1 0,0 1 0,0-1 0,1 1 0,2-1 0,-2-1-70,0 1 0,0 0 0,-1-1 0,1 0 0,0 0 0,0 0 0,-1-1 0,1 1 0,-1-1 0,1 0 0,-1 0 0,1 0 0,-1 0 0,0-1 0,0 1 0,0-1 0,-1 0 0,1 1 0,3-6 0,-5 6-62,1-1 0,-1 1-1,1 0 1,-1-1 0,0 1 0,0 0 0,0-1 0,0 0 0,-1 1 0,1-1 0,-1 1 0,1-1 0,-1 0 0,0 1-1,0-1 1,0 0 0,-1 1 0,1-1 0,0 1 0,-1-1 0,0 0 0,0 1 0,1-1 0,-1 1 0,-1-1 0,1 1-1,0 0 1,-3-3 0,-2-2-37,0 1-1,0 0 0,-1 1 1,0-1-1,0 1 0,-1 1 0,-12-7 1,-7-4 147,17 6 16,9 9-47,1 0 0,0 0-1,0 0 1,0 0-1,0 0 1,0-1-1,0 1 1,0 0-1,0 0 1,0 0-1,0 0 1,0 0-1,-1 0 1,1 0-1,0 0 1,0 0-1,0-1 1,0 1-1,0 0 1,0 0-1,0 0 1,0 0-1,0 0 1,0 0-1,0 0 1,0-1-1,0 1 1,0 0-1,0 0 1,0 0-1,0 0 1,0 0-1,0 0 1,0 0-1,0-1 1,0 1-1,0 0 1,1 0-1,-1 0 1,0 0-1,0 0 1,0 0-1,0 0 1,0 0 0,0 0-1,0 0 1,0-1-1,7 1 72,31 6 47,-19-3-87,31 1 1,-30-4-20,-7-1 118,1 1 0,-1 1 1,1 0-1,18 4 0,-29-4-92,0 0 0,0 0 1,0 0-1,0 0 1,0 0-1,0 1 1,0-1-1,-1 1 0,1 0 1,-1 0-1,1 0 1,-1 0-1,0 0 1,0 1-1,0-1 0,0 1 1,0-1-1,0 1 1,-1 0-1,1-1 1,-1 1-1,0 0 0,0 0 1,1 4-1,0 2 55,-2 0-1,1-1 1,-1 1-1,-1 0 1,0 0 0,0-1-1,0 1 1,-1-1-1,-4 11 1,7-26-282,0 4 160,-1 1-1,1-1 1,0 1-1,0-1 1,0 1-1,0-1 1,0 1-1,0-1 0,1 1 1,1-3-1,8-9-17,0 1 0,0 1 0,15-13 0,-22 21 53,0 1 1,0-1-1,1 1 0,-1 0 0,10-5 0,-13 8 13,0-1-1,0 1 1,0-1 0,0 1-1,1 0 1,-1-1 0,0 1-1,0 0 1,0 0 0,0 0-1,1 0 1,-1 0 0,0 0-1,0 0 1,0 0 0,0 0-1,1 0 1,-1 1-1,0-1 1,0 1 0,0-1-1,0 1 1,0-1 0,0 1-1,0-1 1,0 1 0,0 0-1,0 0 1,0-1 0,0 1-1,-1 0 1,1 0 0,0 0-1,0 0 1,0 1-1,2 5 158,0-1 0,-1 1-1,0 0 1,0 0 0,0 0-1,0 14 1,0-10 1,4 20 0,-6-31-228,0 1-1,1-1 1,-1 1-1,0-1 1,0 1-1,0-1 1,0 0-1,0 1 1,1-1-1,-1 1 1,0-1-1,0 1 1,1-1-1,-1 0 1,0 1-1,0-1 1,1 0-1,-1 1 0,1-1 1,-1 0-1,0 1 1,1-1-1,-1 0 1,1 0-1,-1 1 1,0-1-1,1 0 1,-1 0-1,1 0 1,-1 0-1,1 0 1,-1 0-1,1 1 1,-1-1-1,1 0 1,-1 0-1,1-1 1,-1 1-1,1 0 1,-1 0-1,1 0 1,-1 0-1,1 0 1,-1 0-1,0-1 1,1 1-1,-1 0 1,1-1-1,9-8-742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59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10602,'4'40'4817,"-5"4"-2384,-4 8-897,3 1-88,8-1-623,0-6-225,14-10-304,-3-8-120,-7-13-144,4-7-56,-10-11-528,7-6-384,-3-7-1137,-3-5-1072,2-5 2009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0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6065,'-1'0'292,"1"1"-1,-1-1 1,1 0-1,-1 0 1,1 0-1,0 1 0,-1-1 1,1 0-1,0 1 1,-1-1-1,1 0 1,0 1-1,-1-1 1,1 0-1,0 1 0,0-1 1,-1 1-1,1-1 1,0 0-1,0 1 1,0-1-1,0 1 1,-1 0-1,1-1-123,1 1 0,-1 0 0,0-1 0,0 1 1,0 0-1,0-1 0,1 1 0,-1-1 0,0 1 0,0-1 0,1 1 0,-1 0 0,0-1 0,1 1 1,0 0-1,1 1 52,0 0 0,0 0-1,1-1 1,-1 1 0,1 0 0,-1-1 0,5 2 0,-1-1 8,0 0 0,1 0 0,0-1-1,-1 0 1,10 1 0,36-2 416,-33 0-470,21-2 122,-23 1-177,16 1 0,-29 1-110,0-1-1,0 1 1,0 0-1,0 0 1,0 0-1,0 1 1,0-1-1,0 1 0,-1 0 1,1 0-1,-1 0 1,0 1-1,1-1 1,-1 1-1,0 0 1,0-1-1,-1 1 1,1 1-1,-1-1 0,1 0 1,-1 1-1,0-1 1,0 1-1,1 4 1,3 8 108,-1 0 0,0 0 1,-1 0-1,2 24 0,-5-29 15,1 12 123,-2-18-146,1 1 0,-1-1 0,1 0 0,0 1 0,0-1 0,0 1 0,5 9 0,-3-37 376,0 0-447,0 0-1,12-39 1,-10 48-531,0-1 0,1 1 0,0 0 0,1 0 0,12-16 1,-4 12-1769,1 8 992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132 190 7186,'5'0'859,"0"-1"0,-1 1 1,1-1-1,0 0 0,-1 0 1,6-3-1,-9 4-747,1-1-1,-1 1 1,0-1 0,0 0-1,0 1 1,0-1 0,-1 0-1,1 0 1,0 0 0,0 0-1,0 0 1,-1 0-1,1 0 1,0 0 0,-1 0-1,1 0 1,-1-1 0,1 1-1,-1 0 1,0 0-1,1 0 1,-1-1 0,0 1-1,0 0 1,0 0 0,0 0-1,0-1 1,0 1 0,-1-2-1,1-1-12,-1 0 0,-1 0 0,1 0 0,0 0 0,-1 0-1,0 1 1,0-1 0,0 0 0,-1 1 0,1 0 0,-4-4 0,1 0 35,-1 2 1,0-1-1,0 1 1,-14-9-1,18 12-79,-1 0-1,0 0 1,0 1-1,-1 0 1,1 0-1,0 0 1,0 0-1,-1 0 1,1 0-1,0 1 1,-1 0-1,1-1 1,-1 1-1,1 0 1,-7 2-1,7-1-3,0-1 0,1 1-1,-1 1 1,0-1 0,1 0 0,-1 1-1,0-1 1,1 1 0,0 0-1,-1 0 1,1 0 0,0 0-1,0 0 1,0 1 0,0-1-1,1 0 1,-1 1 0,-1 3-1,0 0 26,0 0 1,1 0-1,0 1 0,1-1 0,-1 0 0,0 13 0,1-16-53,1 0 0,0 1-1,0-1 1,0 0 0,1 1 0,-1-1-1,1 0 1,0 1 0,0-1-1,0 0 1,0 0 0,0 0-1,1 0 1,2 5 0,-2-6-8,-1-1 0,1 1 1,0-1-1,0 0 0,-1 0 0,1 0 0,0 0 1,0 0-1,0 0 0,0 0 0,0-1 1,0 1-1,0-1 0,0 1 0,0-1 1,0 0-1,0 0 0,1 0 0,-1 0 1,0 0-1,2-1 0,7 0 43,0-2 0,18-5 0,-20 5-34,0 0-1,1 0 0,-1-1 0,0 0 0,0 0 0,0-1 0,-1 0 0,0-1 0,10-8 0,-16 12-3,0 0 1,0 1-1,0-1 0,1 0 0,-1 1 1,4-2-1,-6 3-11,1-1 0,-1 1 0,1 0 0,-1 0 0,1 0 0,-1 0 0,1 0 0,-1 0 0,1 0 0,-1 0 0,1 0 0,-1 0 0,1 0 0,-1 0 0,1 0 0,-1 0 0,0 0 0,1 0 0,-1 1 0,1-1 0,-1 0 0,1 0 0,-1 1 0,1-1 0,-1 0 0,0 0 0,1 1 0,-1-1 0,0 0 0,1 1 0,-1-1 0,0 1 0,1-1 0,-1 1 0,0-1 0,0 0 0,0 1 0,1-1 0,-1 1 0,0-1 0,0 1 0,2 5 75,-1 1 0,0-1-1,0 0 1,0 10 0,0-9-57,-1 1 0,1-1 0,2 8 0,-2-12-50,5 15-223,-5-17 163,-1 0 0,0-1 0,1 1 0,-1 0 0,1-1 0,-1 1 0,1-1 0,-1 1 0,1 0 0,-1-1 0,1 1 0,0-1 0,-1 1 0,1-1 0,0 0 0,-1 1 0,1-1 0,0 0 0,-1 1 0,1-1 0,0 0 0,0 0 0,13-1-632</inkml:trace>
  <inkml:trace contextRef="#ctx0" brushRef="#br0" timeOffset="1">405 1 9978,'2'4'1365,"0"-1"1,0 1-1,0 0 0,-1 0 0,3 7 0,-2 2-390,3 24-1,-4-19-97,6 48-158,3-1 0,22 80 0,-26-128-730,-4-8-152,1-1 1,-1 1-1,0-1 0,0 12 0,-1-20 88,-1 1-1,0-1 1,0 1-1,0-1 1,0 0-1,0 1 1,0-1-1,0 1 1,0-1-1,0 0 1,0 1-1,0-1 0,0 1 1,-1-1-1,1 0 1,0 1-1,0-1 1,0 0-1,0 1 1,-1-1-1,-3-5-2623,-6-17-1688,9 21 4271,-8-24-1733</inkml:trace>
  <inkml:trace contextRef="#ctx0" brushRef="#br0" timeOffset="2">369 106 6505,'1'-1'442,"0"0"-1,0 0 0,-1 0 0,1 0 0,0 1 0,1-1 0,-1 0 0,0 0 1,0 1-1,0-1 0,0 1 0,1-1 0,-1 1 0,0-1 0,3 1 0,22-3 2074,-13 3-1267,-4-1-745,0 0 0,1 1 0,-1 1 0,0 0 0,12 2 1,-18-2-415,0-1 0,0 1 0,0 0 0,0 0 0,0 0 0,0 1 0,-1-1 0,1 1 0,0 0 0,-1 0 0,1-1 0,-1 2 1,0-1-1,0 0 0,1 0 0,-1 1 0,-1-1 0,1 1 0,2 3 0,-4-4-49,1 0 0,0-1-1,-1 1 1,1 0 0,-1 0 0,0 0 0,1 0 0,-1 0-1,0 0 1,0 0 0,0 0 0,-1 0 0,1-1-1,-1 4 1,0-1-1,-1-1 0,1 0 1,-1 0-1,1 1 0,-1-1 0,0-1 0,-4 5 0,0 0 7,-1 0 0,-1 0 0,1-1 0,-16 10 0,18-13-164,1 0-1,-1-1 0,0 1 0,0-1 0,0 0 1,0 0-1,0-1 0,0 1 0,0-1 0,-1 0 1,1-1-1,-7 1 0,13-1 53,-1 0 1,0 0-1,0 0 0,0-1 1,0 1-1,0 0 0,0 0 1,0 0-1,0 0 0,0 0 0,0 0 1,0 0-1,1-1 0,-1 1 1,0 0-1,0 0 0,0 0 1,0 0-1,0 0 0,0 0 1,0-1-1,0 1 0,0 0 1,0 0-1,0 0 0,0 0 1,0 0-1,0 0 0,0-1 1,0 1-1,-1 0 0,1 0 0,0 0 1,0 0-1,0 0 0,0 0 1,0 0-1,0-1 0,0 1 1,0 0-1,0 0 0,0 0 1,0 0-1,-1 0 0,1 0 1,0 0-1,0 0 0,0 0 1,0 0-1,0 0 0,0 0 1,-1 0-1,1 0 0,0 0 0,0 0 1,0 0-1,0 0 0,0 0 1,0 0-1,-1 0 0,1 0 1,0 0-1,0 0 0,0 0 1,8-6-2318,8 0 740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1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38 6185,'0'0'232,"1"0"-1,-1 0 0,0 0 1,1 0-1,-1 0 0,1 0 1,-1 0-1,1 0 0,-1 0 1,1 0-1,-1 0 0,1 0 1,-1 0-1,1 0 0,-1 0 1,1 0-1,-1 1 0,0-1 1,1 0-1,-1 0 0,1 0 1,-1 1-1,0-1 0,1 0 1,-1 1-1,0-1 0,1 0 1,-1 1-1,0-1 0,1 0 1,-1 1-1,0-1 0,0 1 1,1-1-1,-1 0 0,0 1 1,0-1-1,0 1 0,0-1 1,0 1-1,1 0 0,-1 2 163,0 0 1,-1 1-1,1-1 0,0 0 0,-2 4 0,0 2 277,1-1-377,1-1-1,-1 1 0,1 0 0,0-1 0,1 1 0,0-1 0,0 1 1,2 8-1,-2-13-252,1 0 1,-1 1 0,0-1 0,1 0-1,0 0 1,-1-1 0,1 1 0,0 0-1,1-1 1,-1 1 0,0-1 0,1 1-1,-1-1 1,1 0 0,0 0 0,0-1-1,0 1 1,-1 0 0,2-1 0,-1 0-1,3 2 1,-1-2-28,0 0 0,0 0 0,1 0 0,-1 0 0,0-1 0,0 0 1,0 0-1,1 0 0,-1-1 0,0 0 0,0 0 0,0 0 0,0 0 0,0-1 0,0 0 0,7-4 0,-8 4-8,0 0-1,-1-1 0,1 0 1,-1 1-1,0-1 1,0-1-1,0 1 1,0 0-1,0-1 1,-1 1-1,0-1 0,0 0 1,0 0-1,0 0 1,0 0-1,-1 0 1,1 0-1,-1-1 1,0 1-1,0-7 1,-1 7 4,0-1 1,0 1-1,0-1 1,-1 1-1,1-1 1,-1 1-1,0-1 0,-1 1 1,1 0-1,-1-1 1,0 1-1,0 0 1,0 0-1,0 0 1,-1 1-1,0-1 1,0 0-1,0 1 1,0 0-1,0 0 1,-1 0-1,-5-4 1,4 4-5,1 0 0,-1 0 0,0 0 1,0 1-1,0 0 0,-1 0 0,1 0 0,0 1 0,-1 0 0,1 0 1,-1 0-1,0 1 0,1 0 0,-1 0 0,1 0 0,-1 0 0,-10 3 1,9 0-109,-1-1 0,1 1 0,0 0 0,0 1 0,0 0 0,0 0 0,1 0 0,0 1 0,0 0 0,0 0 0,0 1 0,-6 7 0,12-12-14,-1-1 1,1 1-1,0 0 0,-1-1 0,1 1 1,-1-1-1,1 1 0,0 0 0,0 0 1,-1-1-1,1 1 0,0 0 1,0-1-1,0 1 0,0 0 0,0 0 1,0-1-1,0 1 0,0 0 1,0-1-1,0 1 0,0 0 0,0 0 1,1-1-1,-1 1 0,0 0 0,0-1 1,1 1-1,-1 0 0,0-1 1,1 1-1,-1-1 0,1 1 0,-1 0 1,1-1-1,-1 1 0,1-1 0,-1 1 1,1-1-1,0 0 0,-1 1 1,1-1-1,0 0 0,-1 1 0,1-1 1,0 0-1,-1 0 0,2 1 0,15 2-1156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6113,'7'-9'4550,"-7"9"-4407,0 0 0,0-1 0,0 1 0,0 0 0,0-1 0,0 1 0,0 0 0,0 0 0,0-1 0,0 1 0,0 0 0,-1 0 0,1-1 0,0 1 0,0 0 0,0 0 0,0 0 0,-1-1 0,1 1 0,0 0 0,0 0 0,-1 0 0,1 0 0,0-1 0,0 1 0,-1 0 0,1 0 0,0 0 0,0 0 0,-1 0 0,1 0 0,-1 0 0,1 0-60,0-1 0,0 1 0,0 0 0,-1 0 0,1 0 0,0 0 1,0 0-1,0 0 0,-1 0 0,1 0 0,0 0 0,0 0 0,0 0 0,-1 0 0,1 0 0,0 0 0,0 0 0,0 0 0,-1 0 1,1 0-1,0 0 0,0 0 0,0 0 0,-1 0 0,1 0 0,0 1 0,0-1 0,0 0 0,-1 0 0,1 0 0,0 0 1,0 0-1,0 1 0,0-1 0,0 0 0,0 0 0,-1 0 0,1 0 0,0 1 0,0-1 0,0 0 0,0 0 0,0 0 0,0 1 1,0-1-1,0 0 0,0 0 0,0 0 0,0 1 0,1 12 696,0-10-304,-1 15 295,0-15-638,0 1 0,0-1 0,0 0 0,0 0 0,2 6 1,-2-8-107,1 1 0,-1-1 0,1 0 0,0 1 0,0-1 0,0 0 0,0 1 0,0-1 0,0 0 1,0 0-1,0 0 0,0 0 0,0 0 0,1 0 0,1 1 0,18 9 183,-14-7-106,0 0 0,0 0-1,0 0 1,0 1-1,5 5 1,-10-8-61,0 0 1,0 1-1,0-1 1,-1 0-1,1 1 1,-1-1-1,0 1 0,0 0 1,0-1-1,0 1 1,0 0-1,0-1 1,-1 1-1,1 0 0,-1 0 1,0 0-1,0 0 1,0 4-1,0-5-19,0 0 0,-1 0 0,1 0 0,-1-1 0,1 1-1,-1 0 1,1 0 0,-1-1 0,0 1 0,0-1 0,0 1 0,0-1-1,0 1 1,0-1 0,-1 1 0,1-1 0,0 0 0,-1 0 0,1 1 0,-1-1-1,1 0 1,-1 0 0,-2 0 0,2 1-67,-1-2 1,0 1-1,1 0 0,-1 0 1,0-1-1,0 0 1,0 1-1,0-1 0,1 0 1,-1 0-1,0-1 0,0 1 1,0-1-1,0 1 0,-3-2 1,3 1-156,-9-4-1452,11 4 1524,1 1 0,-1 0-1,1 0 1,0-1 0,-1 1-1,1 0 1,-1 0 0,1-1-1,0 1 1,0-1 0,-1 1-1,1 0 1,0-1 0,-1 1-1,1-1 1,0 1 0,0 0-1,0-1 1,0 1 0,-1-1-1,1 1 1,0-1-1,2-5-957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24 228 7170,'9'9'3936,"-1"-1"-615,-3 8-720,-1 6-633,-1 0-416,-1 0-703,2-3-281,2-10-416,-2-1-120,1-8-816,2-6-657,-1-14 881</inkml:trace>
  <inkml:trace contextRef="#ctx0" brushRef="#br0" timeOffset="1">2 0 6865,'-1'3'4153,"1"-1"-88,1 8-2496,1-2-249,3 4-792,2 0-328,2-3-952,2 0-648,2-9 855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1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106 181 9266,'8'17'5257,"-8"1"-24,0 8-3696,0 7-273,7-1-560,-2-1-240,4-8-344,-2-7-80,0-7-472,3-1-576,-6-12-1649,3-3 1641</inkml:trace>
  <inkml:trace contextRef="#ctx0" brushRef="#br0" timeOffset="1">1 88 10802,'1'0'4769,"3"0"-2304,4 3-1313,-8-3-160,0 0-560,8 0-160,16 1-1072,36-2 616</inkml:trace>
  <inkml:trace contextRef="#ctx0" brushRef="#br0" timeOffset="2">360 0 13443,'0'37'5377,"4"15"-3561,-6 8-215,4 7-625,-7 0-280,5-8-432,4-4-120,3-21-88,7-9-224,1-15-904,1-8-584,0-15 919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2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23 6833,'18'26'3585,"-8"13"-880,-2 3-241,-5 12-727,-4-2-401,-5-5-632,9-3-240,2-13-312,7-7-64,-2-16-96,-6-6-200,4-7-728,-12-5-664,8-6 936</inkml:trace>
  <inkml:trace contextRef="#ctx0" brushRef="#br0" timeOffset="1">0 118 8682,'1'3'700,"0"0"0,0 0 1,0 0-1,0 0 0,1 0 0,-1 0 1,1-1-1,0 1 0,0 0 0,3 3 1,-3-4-336,1 0 1,0 0 0,0 1-1,0-2 1,0 1 0,0 0-1,0 0 1,4 0 0,5 1-67,0 0 0,-1-1 0,1 0 1,18 0-1,-24-2-69,91 0 252,-79 0-452,-15-1-26,0 1 0,0 0 0,1 1 0,-1-1-1,0 1 1,0-1 0,1 1 0,-1 0 0,0 0 0,0 0 0,0 1 0,0-1-1,0 1 1,-1 0 0,1-1 0,0 1 0,-1 0 0,1 1 0,-1-1 0,0 0 0,0 1-1,0-1 1,0 1 0,3 5 0,1 4 53,-2 0 0,1 0 0,-2 0-1,1 0 1,1 14 0,2 6 256,-4-15-190,-2-14-432,-3-11-492,1-4-1005,0 1 0,2-21 0,-1 7-342,0-15 407</inkml:trace>
  <inkml:trace contextRef="#ctx0" brushRef="#br0" timeOffset="2">330 0 8202,'0'3'4033,"7"5"-1289,-3 1-455,3 3-657,-1 0-320,1 1-560,2-1-279,3-8-705,1 0-529,3-2-1463,3-1-1049,5-1 1969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5409,'10'6'1074,"-7"-5"-750,-1 1 1,0-1-1,0 0 1,0 1 0,1-1-1,-1 1 1,-1 0-1,1 0 1,0 0 0,0 0-1,-1 0 1,1 0-1,-1 0 1,0 0 0,1 1-1,-1-1 1,1 5-1,1 8 1820,0 0-1,1 31 0,-3-31-1270,0 0-1,1 0 0,4 16 1,-5-29-812,-1-1 0,0 0-1,1 0 1,-1 1 0,1-1 0,-1 0 0,1 0 0,0 0 0,-1 1 0,1-1 0,0 0-1,0 0 1,0 0 0,0 0 0,0 0 0,0-1 0,0 1 0,0 0 0,0 0 0,1-1 0,-1 1-1,0-1 1,0 1 0,1-1 0,-1 1 0,2-1 0,0 0-13,0 0-1,0 0 1,0 0 0,0-1-1,0 1 1,0-1 0,-1 0-1,1 0 1,0 0 0,0 0 0,2-2-1,-2 1-72,0 0 1,0-1-1,0 1 0,0-1 0,-1 0 0,1 1 1,-1-1-1,1 0 0,-1-1 0,0 1 0,-1 0 1,4-7-1,0-4-1376,7-26 0,-6 8-948,-5-5 997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3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11386,'1'1'356,"0"0"-1,0 0 0,0 0 0,0 0 0,0 0 0,0 0 0,0-1 0,0 1 1,0 0-1,1-1 0,-1 1 0,0-1 0,0 0 0,0 1 0,1-1 0,-1 0 1,0 1-1,0-1 0,1 0 0,1 0 0,-2-1-243,0 1-1,0 0 1,0-1 0,1 1-1,-1 0 1,0-1 0,0 0-1,0 1 1,0-1-1,0 0 1,0 1 0,-1-1-1,1 0 1,0 0 0,0 0-1,0 0 1,-1 0-1,1 0 1,-1 0 0,1 0-1,0 0 1,-1 0 0,1-2-1,11-28 273,-4 13-419,-1 0 0,-1 0 0,6-37 0,-11 54 32,-1-1 1,0 1-1,0-1 0,0 1 0,0-1 0,0 1 0,-1-1 1,1 1-1,0-1 0,0 1 0,-1-1 0,1 1 0,-1 0 1,0-1-1,1 1 0,-1 0 0,0-1 0,-2-1 0,3 2 8,-1 1-1,0-1 0,0 0 1,0 1-1,0-1 0,0 1 0,0-1 1,0 1-1,-1 0 0,1-1 1,0 1-1,0 0 0,0 0 0,0 0 1,0 0-1,0 0 0,-1 0 1,1 0-1,0 0 0,0 0 1,0 1-1,0-1 0,0 0 0,-2 2 1,0-1 45,-1 1 1,1 0-1,0 0 1,0 0-1,0 0 1,0 0-1,1 1 1,-1-1-1,1 1 1,-1 0-1,1-1 1,0 1-1,0 0 1,0 1-1,0-1 1,1 0-1,-1 0 1,1 1-1,0-1 1,-1 7-1,0 0 205,0 1-1,1-1 0,0 1 0,1 0 0,2 19 1,-2-26-193,1-1 0,-1 1 1,1 0-1,0-1 1,0 1-1,0-1 1,1 0-1,-1 1 1,1-1-1,0 0 1,0 0-1,3 4 0,-3-6-71,-1 1-1,1 0 0,0-1 0,0 1 0,0-1 0,1 1 1,-1-1-1,0 0 0,0 0 0,1 0 0,-1 0 0,1 0 1,-1-1-1,1 1 0,-1-1 0,1 1 0,4-1 0,3 0 240,-1-1 0,1 0-1,15-4 1,7-5 248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39 4697,'-39'27'2192,"38"-26"-2096,0-1-1,0 1 1,0-1-1,0 1 1,0-1-1,0 0 1,0 0-1,0 1 1,0-1-1,0 0 1,0 0-1,0 0 1,0 0-1,0 0 1,-1 0-1,1-1 1,0 1-1,0 0 1,0 0-1,0-1 1,0 1-1,0-1 1,0 1-1,1-1 1,-1 1-1,0-1 1,0 0-1,0 1 1,0-1 0,1 0-1,-1 0 1,0 1-1,1-1 1,-1 0-1,0-1 1,-3-2-48,4 4-50,0 0 112,-10-2 9162,10 2-9222,0 0-1,-1 0 1,1 0 0,0 0-1,0 0 1,0 0 0,0 0-1,0 0 1,0 0-1,0 0 1,0 0 0,0 0-1,0-1 1,0 1 0,0 0-1,0 0 1,0 0 0,0 0-1,0 0 1,0 0 0,0 0-1,0 0 1,0 0 0,0 0-1,0-1 1,0 1-1,0 0 1,0 0 0,0 0-1,0 0 1,0 0 0,0 0-1,0 0 1,0 0 0,1 0-1,-1 0 1,0 0 0,0 0-1,0 0 1,0-1-1,0 1 1,0 0 0,0 0-1,0 0 1,0 0 0,0 0-1,0 0 1,0 0 0,1 0-1,-1 0 1,0 0 0,0 0-1,23-11-227,-15 8 191,8-3 13,0-1-1,28-5 1,-30 9-19,1 1 0,0 0 0,0 1 0,0 1 0,0 0 0,21 3-1,-32-2-3,-1 0 0,1 0 0,-1 0 0,1 0 0,-1 1-1,4 1 1,-6-2 5,0 0-1,1 0 0,-1 0 0,0-1 1,0 1-1,0 0 0,0 1 1,0-1-1,0 0 0,0 0 1,-1 0-1,1 0 0,0 1 1,-1-1-1,1 0 0,-1 1 1,1-1-1,-1 2 0,1 0 44,-1 1 0,0-1 0,-1 1 0,1-1 0,-1 1 0,1-1 0,-3 5 0,-9 26 466,8-24-350,0 2 38,-5 9 129,2 1 0,0 0 0,-6 35 0,13-41-272,0-15-92,1 0 0,-1-1 0,0 1-1,0 0 1,0-1 0,0 1 0,0 0-1,1-1 1,-1 1 0,0-1 0,1 1 0,-1 0-1,0-1 1,1 1 0,-1-1 0,0 1-1,1-1 1,-1 1 0,1-1 0,0 1 0,0-1-28,-1 0 0,0 0 0,0 0 0,0 0 0,0 1 0,1-1 0,-1 0 0,0 0 0,0 0 0,0 0 0,0 0 0,1 0 0,-1-1 0,0 1 0,0 0 0,0 0 0,0 0 0,1 0 0,-1 0 0,0 0 0,0 0 0,0 0 0,0 0 0,0 0 0,1 0 0,-1-1 0,0 1 0,0 0 0,0 0 0,0 0 0,0 0 0,0 0 0,0 0 0,1-1 0,-1 1 0,0 0 0,0 0 0,0 0 0,0 0 0,0-1 0,0 1 0,0 0 0,0 0 0,0 0 0,0 0 0,0-1 0,0 1 0,0 0 0,0 0 0,0 0 0,0 0 0,0-1 0,0 1 0,0 0 0,0-1-363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4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5449,'0'0'3489,"0"0"560,0 0-1529,0 0-503,4 14-153,0 20-496,-2 37-207,-5-21-409,-1-3-192,4-4-296,5-3-88,3-11-120,-1-3-24,-2-15-224,-1-5-248,-1-9-912,-3-6-721,4-4 1265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92 9610,'-5'2'517,"0"1"-1,0-1 1,0 1 0,1 0-1,-1 0 1,1 1 0,0-1 0,0 1-1,0 0 1,0 0 0,0 0-1,1 1 1,-5 7 0,-2 7 17,1 0 1,-9 26-1,15-39-324,-13 37 253,-21 91 0,33-109-451,0 0 1,2 1 0,1-1-1,0 0 1,6 36 0,4-10-7,3 0-1,33 88 1,-34-109-17,1 0 1,25 45-1,-30-64 6,1 1 1,0-2-1,0 1 0,1-1 1,0 0-1,1-1 0,0 0 1,0-1-1,13 8 1,-7-7-1,0-1 0,0-1 1,1 0-1,0-2 1,0 0-1,0 0 1,1-2-1,-1 0 1,27 1-1,-18-4 5,0 0-1,0-2 1,0-1-1,0-1 1,48-14 0,-52 10 6,-1 0 0,0-1 1,-1-1-1,0-1 1,0-1-1,-1-1 1,33-29-1,-30 21 0,-1-1 0,-1-1 0,-1-1 0,-1-1-1,22-38 1,-25 35 8,-1 0-1,-1-1 1,-2 0-1,15-55 0,-23 68 12,0 0-1,-1-1 0,-1 1 0,0 0 0,-1-1 1,-1 1-1,0 0 0,-2 0 0,0 0 0,0 0 0,-7-16 1,3 13 5,-2 0 1,0 1-1,-1 0 1,-1 1-1,-17-21 1,3 7 15,-53-47 1,54 56-4,-1 2 1,-1 1-1,0 0 1,-2 2-1,-53-24 0,64 34 51,-1 0 0,0 2 0,0 0 0,0 1 0,-1 1 0,0 0-1,1 2 1,-1 0 0,0 1 0,0 1 0,-25 4 0,24-1 21,-1 2 0,1 0 0,0 1 0,1 1 0,-25 14 0,31-15-113,0 1 0,1 0 0,0 1 0,1 0 1,0 1-1,0 0 0,1 1 0,-12 16 0,19-23-88,1-1 0,0 1 0,-1 0 0,1 0 0,1 0 0,-1 0 0,1 0 0,-2 8 0,2-11-15,1 1 1,0-1 0,1 1 0,-1-1 0,0 1-1,0-1 1,1 0 0,-1 1 0,0-1 0,1 1-1,0-1 1,-1 0 0,1 1 0,0-1 0,-1 0-1,1 0 1,0 0 0,0 0 0,0 1-1,0-1 1,0-1 0,1 1 0,-1 0 0,0 0-1,0 0 1,0 0 0,1-1 0,-1 1 0,2 0-1,28 10-832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9098,'-5'7'4337,"1"-7"-1457,11 5-1535,5 5-129,6-4-512,12 1-248,3-4-352,4-6-40,4-1-440,-6 0-552,-9-4 600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2 346 8466,'-1'10'4049,"6"-1"-1753,15-2-623,0-3-81,9-2-712,2-3-288,2-4-384,0-2-64,-5-2-528,-4 5-432,-8-4-1625,-3-6 1497</inkml:trace>
  <inkml:trace contextRef="#ctx0" brushRef="#br0" timeOffset="1">83 1 8930,'58'35'7188,"30"12"-5232,10 5-987,-88-47-814,-1 1 1,0 0 0,0 1 0,0 0-1,-1 0 1,11 13 0,-17-17-100,1 0 0,-1 0 1,0 1-1,0-1 0,0 1 0,-1 0 0,1-1 1,-1 1-1,0 0 0,0 0 0,0 0 1,0 0-1,-1 0 0,1 0 0,-1 0 1,0 0-1,0 0 0,-1 0 0,1 0 1,-3 7-1,-1 0 40,0-1 1,0 0-1,-1 0 1,0 0-1,-9 12 1,-37 43 179,41-54-240,-14 17 16,10-12-599,-20 28 0,29-34-674,6-3 451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10082,'-14'9'4379,"8"-7"1864,10-1-5861,26 2-205,-2 0-107,35-1 0,-52-1-54,0-1 0,-1 1 0,16 4 0,-25-5-8,1 1 0,0-1 0,-1 0 0,1 1 0,-1 0 0,1-1 0,0 1 0,-1 0 0,0 0 0,1 0 0,-1 0 0,1 0 0,-1 0 0,0 0 0,0 1 0,0-1 0,0 0 0,0 1 0,0-1 0,0 1 0,0-1 0,0 1 0,-1-1 0,2 3 0,-1 2 58,-1-1-1,1 0 0,-1 1 0,0-1 0,-1 0 0,0 7 0,0 5 147,-1 0 63,0 1 0,-1-1 0,-1 0 0,-6 18 0,9-31-239,0 0 0,0 0 0,1 0 0,0 0 0,-1 6 0,1 6-62,0-16-14,0 1 0,0-1 0,0 0 0,0 0 0,0 0 0,0 1 0,0-1 1,0 0-1,0 0 0,0 1 0,0-1 0,0 0 0,0 0 0,0 1 0,0-1 0,0 0 1,0 0-1,0 0 0,0 1 0,0-1 0,-1 0 0,1 0 0,0 0 0,0 1 0,0-1 0,0 0 1,-1 0-1,1 0 0,0 0 0,0 1 0,0-1 0,0 0 0,-1 0 0,1 0 0,0 0 0,0 0 1,-1 0-1,1 0 0,0 0 0,0 0 0,0 0 0,-1 1 0,1-1 0,0 0 0,0 0 1,-1-1-1,1 1 0,0 0 0,0 0 0,-1 0 0,1 0 0,0 0 0,0 0 0,0 0 0,-1 0 1,1 0-1,0 0 0,0 0 0,-1-1 0,-1 0-694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9330,'0'0'8992,"5"2"-6299,21 10-3382,52 34 1001,-77-45-306,1 1 0,0-1 0,0 0 1,-1 0-1,1 1 0,-1-1 0,1 1 1,-1-1-1,0 1 0,1 0 0,-1 0 1,0-1-1,0 1 0,0 0 0,0 0 1,-1 0-1,1 0 0,0 0 0,-1 0 1,0 0-1,1 0 0,-1 0 0,0 1 1,0-1-1,0 0 0,0 0 0,0 0 1,-1 0-1,0 2 0,-1 4 12,0 0 1,-1 0-1,0 0 1,0-1-1,-1 1 0,-5 7 1,-16 22 47,14-20 23,-19 33 0,30-49-68,-1-1 0,1 1 0,0-1 0,-1 1 0,1 0 0,0-1 1,0 1-1,-1 0 0,1-1 0,0 1 0,0 0 0,0-1 0,0 1 0,0 0 0,0 0 1,0-1-1,0 1 0,0 0 0,0-1 0,0 1 0,1 0 0,-1-1 0,0 1 0,0 0 0,1-1 1,-1 1-1,0 0 0,1-1 0,-1 1 0,1-1 0,-1 1 0,1-1 0,-1 1 0,1-1 0,-1 1 1,1-1-1,-1 1 0,1-1 0,0 0 0,-1 1 0,1-1 0,0 0 0,-1 1 0,1-1 0,0 0 1,-1 0-1,2 0 0,4 1 142,0 0-1,0-1 1,0 0 0,9-1 0,-10 1-123,11-1-2,-1-1 0,0 0 0,0-1-1,29-9 1,-40 10-293,0 1-1,0-1 1,-1 0-1,1-1 1,-1 1-1,0 0 1,6-6 0,0 0-1684,-3 0 743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12331,'0'1'244,"0"-1"0,0 1 0,0 0 0,0 0 1,0-1-1,0 1 0,0 0 0,0-1 0,0 1 1,0 0-1,1 0 0,-1-1 0,0 1 0,0-1 1,1 1-1,-1 0 0,1-1 0,-1 1 0,0-1 1,1 1-1,0 0 0,1 0 4,-1 1 0,1-1 1,-1 0-1,1 0 0,0 0 0,0-1 1,3 2-1,0 0-69,0-1 0,1 0 0,-1 0 0,1 0 0,5-1 0,9-2 40,35-7 0,-38 5-174,0 1 1,0 1-1,28 0 1,-40 2-37,0 0 0,0 1 1,0 0-1,0 0 0,0 0 1,0 0-1,-1 1 0,1 0 0,0 0 1,-1 0-1,0 1 0,1-1 1,-1 1-1,0 0 0,0 1 0,6 5 1,-8-6-1,0 0 0,0-1 0,-1 1 0,1 0 1,-1 0-1,1 0 0,-1 0 0,0 0 1,0 0-1,-1 0 0,1 0 0,0 1 0,-1 5 1,0 4 29,0 0 0,-3 15 0,0 0 16,2-20-42,0 13 15,1-20-28,0 0-1,0 0 1,0 0-1,0 0 1,0 1-1,1-1 1,-1 0-1,0 0 0,1 0 1,-1 0-1,1 0 1,-1 0-1,1-1 1,0 2-1,-1-1-3,0-1 0,1 0 0,-1 0 0,0 0 0,0 0 0,1 1-1,-1-1 1,0 0 0,0 0 0,1 0 0,-1 0 0,0 0 0,0 0 0,1 0 0,-1 0-1,0 0 1,1 0 0,-1 0 0,0 0 0,0 0 0,1 0 0,-1 0 0,0 0-1,0 0 1,1 0 0,-1-1 0,0 1 0,0 0 0,1 0 0,-1 0 0,8-7-282,-2-1-110,0 0 0,-1-1 0,0 0 0,0 1 0,4-12 0,9-19-832,-12 27 965,-4 9 247,-1 0 0,0 0-1,1 0 1,-1 0 0,1 0-1,0 1 1,0-1 0,0 1-1,0-1 1,1 1 0,-1 0-1,1 0 1,-1 0 0,4-2-1,-5 3 44,0 1 0,-1 0 0,1 0 0,0 0-1,-1 0 1,1 0 0,-1-1 0,1 1-1,0 0 1,-1 1 0,1-1 0,0 0 0,-1 0-1,1 0 1,0 0 0,-1 0 0,1 1-1,-1-1 1,1 0 0,0 0 0,-1 1 0,1-1-1,-1 0 1,1 1 0,-1-1 0,1 1 0,-1-1-1,0 1 1,1-1 0,-1 1 0,1-1-1,-1 1 1,0-1 0,1 2 0,1 2 145,-1 0 1,1 0-1,-1 0 1,1 5-1,-2-8-143,15 76 1868,9 33-111,3-18-831,16 66 208,-41-146-1037,0 1 0,-1-1 0,-1 0 0,-1 19-1,1-29-104,0 0 0,0 0-1,-1 0 1,1-1-1,0 1 1,-1 0 0,1 0-1,-1-1 1,0 1-1,0 0 1,1-1 0,-1 1-1,0-1 1,0 1-1,-1-1 1,1 1 0,0-1-1,0 0 1,-1 0-1,1 0 1,0 1 0,-1-1-1,-2 1 1,1-1 12,0 0-1,0-1 1,-1 1 0,1-1 0,0 0 0,-1 1 0,1-1-1,0-1 1,-1 1 0,1 0 0,-6-3 0,-7 0-77,1-2-1,0 0 1,1-1 0,-1 0 0,1-1 0,1-1 0,-1 0 0,1-1 0,1-1-1,-1 0 1,-13-15 0,21 20-264,1 0 1,0 0-1,0 0 0,-7-12 1,10 15 134,0-1-1,0 1 1,0-1 0,0 0 0,1 1 0,-1-1 0,1 1 0,-1-1 0,1 0 0,0 1 0,0-1 0,0 0 0,1 1 0,-1-1 0,1-3 0,1 1-6,0 1-1,0-1 1,1 1 0,3-5 0,-6 9 178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0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96 7466,'-12'1'809,"0"1"0,1 1 0,-1 0 0,1 0 0,0 1 1,0 1-1,-20 10 0,5 1 254,-44 34 0,55-37-799,0 0-1,0 1 1,1 1 0,1 0 0,-22 33 0,28-37-180,1 1 1,1-1-1,-1 1 0,2 0 1,0 1-1,0-1 0,1 1 1,1 0-1,0-1 1,0 18-1,2-7 6,2 0 0,0-1 0,2 1-1,0-1 1,11 31 0,46 105 56,-45-122-124,0 3-8,2-1-1,41 64 1,-48-87-19,1 1 0,0-2-1,1 0 1,1 0 0,0-1-1,1-1 1,0 0-1,24 13 1,-22-16-4,0-1-1,1 0 1,0-2-1,0 0 0,0-1 1,1-1-1,22 3 1,-18-5-4,0-1 0,0-1 0,0-1 0,0-2 0,36-7 1,-33 4 10,-1-1 1,0-2-1,0-1 0,-1 0 1,0-2-1,-1-1 1,0-1-1,-1 0 1,-1-2-1,0-1 1,21-22-1,-22 18 25,-2 0 0,-1-1-1,0-1 1,-2-1 0,-1 0 0,23-52-1,-31 60-2,-1 0-1,0 0 0,-1-1 0,0 1 0,-2-1 0,0 0 0,-1 0 0,-1 1 0,0-1 0,-1 0 1,-1 0-1,0 0 0,-6-17 0,-1 8 8,-1 1 0,-1 1 1,-1 0-1,-1 0 0,-1 1 1,-2 1-1,0 0 0,-22-23 1,-4 2 66,-1 2 1,-80-58-1,87 72 48,-1 2-1,-42-21 1,66 40-83,0 0 1,0 1 0,0 0 0,0 1-1,-1 0 1,0 1 0,0 1 0,0 0-1,0 1 1,-26 1 0,20 3-15,0 0-1,0 2 1,1 0 0,0 1 0,0 1-1,0 1 1,1 0 0,-23 15 0,27-14-63,1 0 1,0 1 0,1 0-1,0 1 1,0 0 0,1 1-1,1 0 1,0 1 0,1 0-1,-16 28 1,22-34-221,1 0 0,-1-1 0,1 1 0,0 0 0,0 0 0,1 0 0,0 0-1,0 0 1,1 1 0,0-1 0,0 0 0,1 0 0,0 0 0,0 0 0,5 14 0,10 18-903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1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53 3273,'-6'-8'8046,"5"7"-7600,1 0 1,0 0 0,-1 0-1,1 0 1,-1 0-1,0 0 1,1 0-1,-1 1 1,1-1-1,-1 0 1,0 0-1,0 1 1,0-1-1,1 0 1,-1 1 0,0-1-1,0 1 1,0-1-1,-2 0 1,3 2-414,0 0 0,-1-1 0,1 1 0,0 0 0,0-1 1,0 1-1,0 0 0,0-1 0,0 1 0,0 0 0,0-1 1,0 1-1,0 0 0,1 1 0,-1 4 18,2-1 0,-1 1 1,1 0-1,-1 0 0,1-1 0,5 8 0,-2-1 29,44 86 957,-49-96-1026,6 12 195,1-1 0,0 1 0,1-1 1,16 21-1,-23-33-179,0 0 1,-1 0-1,1 0 1,0 0 0,0 0-1,1-1 1,-1 1 0,0 0-1,0 0 1,0-1-1,0 1 1,1-1 0,-1 1-1,0-1 1,0 1-1,1-1 1,-1 0 0,0 0-1,1 0 1,-1 0 0,1 0-1,1 0 1,-1 0-3,-1-1 0,1 0-1,-1 0 1,1 0 0,-1 1 0,0-1 0,1 0 0,-1-1-1,0 1 1,0 0 0,0 0 0,0 0 0,0-1 0,0 1 0,0-1-1,0 1 1,-1-1 0,1 1 0,0-2 0,5-12 66,5-24 0,0-2-50,4 0-27,-7 24-24,-2-1 0,0 0 0,-2 0 0,0 0 0,2-20 0,-6 38-6,0-1 0,0 0 0,1 1 1,-1-1-1,0 1 0,0-1 0,-1 0 0,1 1 0,0-1 0,0 0 0,0 1 0,0-1 0,0 1 0,-1-1 0,1 0 1,0 1-1,-1-1 0,1 1 0,-1-1 0,1 1-6,0-1 1,-1 1 0,1 0-1,0 0 1,-1 0-1,1 0 1,0 0-1,-1 0 1,1 0 0,-1 0-1,1 0 1,0 0-1,-1 0 1,1 0-1,0 0 1,-1 0 0,1 1-1,0-1 1,0 0-1,-1 0 1,1 0-1,0 0 1,-1 1 0,1-1-1,-2 2-145,-1 0 0,1-1 0,0 1 0,1 0 0,-1 0 0,0 1 0,-1 2 0,1 0-326,0 0-1,0 0 0,1 0 0,-2 7 1,3-12 481,-3 15-719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18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62 215 5809,'-11'4'1773,"5"-1"-615,-1 0 1,1 0-1,-1 1 1,1 0-1,-8 6 0,13-10-1110,1 1-1,0-1 0,-1 0 0,1 0 0,0 0 1,0 1-1,0-1 0,-1 0 0,1 0 0,0 0 1,0 1-1,0-1 0,-1 0 0,1 0 0,0 1 1,0-1-1,0 0 0,0 1 0,0-1 0,0 0 1,0 1-1,0-1 0,-1 0 0,1 0 0,0 1 1,0-1-1,0 0 0,1 1 0,-1-1 0,0 0 1,0 1-1,0-1 0,0 0 0,0 0 0,0 1 0,0-1 1,0 0-1,1 1 0,-1-1 0,0 0 0,0 0 1,0 1-1,1-1 0,-1 0 0,0 0 0,0 0 1,1 1-1,-1-1 0,0 0 0,0 0 0,1 0 1,-1 0-1,0 0 0,1 1 0,16 2 475,-7-2-464,0-2-1,1 1 0,-1-2 0,0 1 0,0-1 0,0-1 0,-1 0 0,1 0 0,-1-1 0,1 0 0,-1 0 0,15-11 0,-17 10-101,0 0 0,-1 0-1,1 0 1,-1-1 0,-1 0-1,1 0 1,-1-1 0,0 1-1,0-1 1,-1 0 0,0 0-1,0-1 1,-1 1-1,0-1 1,0 0 0,2-11-1,-5 16 35,1-1 0,-1 1 0,0-1 0,0 1 0,0-1 0,-1 0 0,1 1 0,-1-1 0,0 1 0,0-1 0,0 1 0,0 0 0,-1-1 0,0 1 0,1 0 0,-1 0 0,0 0 0,0 0 0,-1 0 0,1 1 0,0-1 0,-1 1 0,0-1 0,0 1 0,1 0 0,-1 0 0,-1 0 0,1 0 0,0 1 0,-6-3 0,5 3 41,0-1 1,0 1-1,0 0 0,0 0 0,0 1 0,0-1 0,0 1 0,0 0 1,-1 0-1,1 0 0,0 0 0,0 1 0,0 0 0,0 0 1,0 0-1,0 0 0,0 1 0,1-1 0,-1 1 0,0 0 0,1 0 1,-1 0-1,1 1 0,0-1 0,0 1 0,-5 5 0,5-3 26,-1-1 0,1 1-1,1 0 1,-1 0 0,1 0 0,0 0-1,0 1 1,0-1 0,1 1 0,0-1 0,0 1-1,0-1 1,1 1 0,-1-1 0,2 1-1,-1 0 1,0-1 0,1 1 0,0-1-1,1 1 1,1 7 0,0-6-13,0 1 0,1 0-1,0-1 1,0 1 0,0-1 0,1-1 0,0 1 0,0 0 0,1-1 0,0 0 0,0 0-1,0-1 1,13 8 0,-12-8-156,1-1-1,1 0 0,-1-1 0,0 0 0,1 0 1,0-1-1,0 0 0,-1 0 0,1-1 1,0 0-1,0-1 0,0 0 0,0-1 1,0 1-1,0-2 0,0 1 0,0-1 1,0-1-1,15-6 0,14-11-684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1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62 176 7122,'9'10'3744,"-9"4"-935,0 4-1073,-3 3-55,5 0-537,3-2-304,3-5-480,5-2-168,-6-1-456,-4-6-352,-3-3-1392,0-5-1209,0 2 1977</inkml:trace>
  <inkml:trace contextRef="#ctx0" brushRef="#br0" timeOffset="1">1 5 6945,'7'-4'3457,"4"4"-1264,-3 2-977,3 10-296,2 2-528,-5 3-104,8 7-1320,-4 0 792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1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0 222 7298,'6'1'836,"0"-1"1,0 0-1,0 0 1,0 0-1,0-1 1,0 1-1,6-3 1,-4 1-399,-1-1 1,0 1 0,1-1 0,-1-1 0,7-4 0,-7 3-351,1 0 0,-1 0 1,-1-1-1,1 0 0,-1 0 0,0-1 0,0 0 1,-1 0-1,0 0 0,6-11 0,-9 14-61,0 0 0,-1 0-1,0-1 1,0 1 0,0 0-1,0 0 1,0-1 0,-1 1 0,0-9-1,0 11 8,0-1 1,-1 0-1,1 1 0,-1-1 0,1 1 0,-1-1 0,0 1 0,0-1 0,0 1 1,-1-1-1,1 1 0,0 0 0,-1 0 0,0 0 0,1 0 0,-1 0 0,-2-2 1,-1 1 59,1 0 0,0 1 0,-1-1 1,1 1-1,-1 0 0,0 1 1,1-1-1,-1 1 0,0 0 0,0 0 1,0 0-1,0 1 0,0 0 1,0 0-1,0 0 0,0 0 0,0 1 1,0 0-1,0 0 0,0 0 1,1 1-1,-6 2 0,8-3-74,0 0 0,1 1 0,-1-1 0,0 1 0,1-1 1,0 1-1,-1 0 0,1 0 0,0 0 0,0-1 0,0 1 0,0 0 0,0 0 0,0 0 0,1 0 0,-1 1 0,1-1 1,-1 0-1,1 0 0,0 0 0,0 0 0,0 1 0,0-1 0,1 3 0,0 5 16,1 0 0,0 1 0,5 16 0,6 9 24,2 0 0,27 49 0,49 62 238,-79-128-227,-5-9-22,-4-6-25,0 0 0,0 0 0,-1 0 0,1 1 0,-1-1 0,0 1 0,0-1 0,-1 1 0,1 0 0,-1-1 0,1 8 0,-2-12-19,0 1 0,0 0 0,0-1 0,0 1-1,0 0 1,0 0 0,-1-1 0,1 1 0,0 0-1,0-1 1,-1 1 0,1 0 0,0-1-1,-1 1 1,1-1 0,0 1 0,-1 0 0,1-1-1,-1 1 1,1-1 0,-1 1 0,1-1 0,-1 1-1,1-1 1,-1 0 0,0 1 0,1-1 0,-1 0-1,0 1 1,1-1 0,-1 0 0,0 0 0,1 0-1,-1 1 1,0-1 0,1 0 0,-1 0-1,0 0 1,0 0 0,1 0 0,-2-1 0,-2 1-60,-1-1 0,1 0 1,0 0-1,-1 0 0,-5-3 1,5 2-307,0 0 0,0-1 0,0 0 0,1 0 0,-1 0 0,1 0 0,0-1-1,0 0 1,0 1 0,0-2 0,1 1 0,-1 0 0,-4-9 0,6 7 12,-1 0-1,1-1 0,-1-10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7098,'9'-2'1582,"0"-1"1,0 0 0,0 0 0,11-6 0,-13 5-948,1-1 0,-1 1-1,-1-1 1,13-12 0,-15 12-581,1 0 0,0-1 0,-1 1 0,0-1 0,-1 0 0,1 0 1,-1-1-1,0 1 0,-1-1 0,1 1 0,-1-1 0,-1 0 0,1 0 0,0-10 0,-2 15-46,0 1-1,0 0 0,0 0 0,0-1 0,0 1 1,0 0-1,0 0 0,0 0 0,-1-1 0,1 1 0,0 0 1,-1 0-1,1 0 0,-1 0 0,0 0 0,1 0 1,-1 0-1,0 0 0,1 0 0,-1 0 0,0 0 0,0 0 1,0 0-1,0 1 0,0-1 0,0 0 0,0 1 1,0-1-1,0 1 0,0-1 0,0 1 0,-1-1 0,1 1 1,0 0-1,0 0 0,0-1 0,-2 1 0,0 0 15,-1 0 0,1 0 0,0 0-1,0 1 1,0-1 0,0 1 0,0-1-1,0 1 1,0 0 0,0 1 0,0-1-1,0 0 1,-5 4 0,4-1 59,0-1-1,0 1 1,0 1 0,0-1 0,1 0 0,-1 1-1,1 0 1,1 0 0,-1 0 0,1 0-1,-1 0 1,1 1 0,1-1 0,-1 0-1,1 1 1,0-1 0,0 1 0,1 7 0,-1-6-21,1 1 1,1-1 0,0 0 0,0 0-1,0 0 1,1 0 0,0 0 0,0 0-1,0-1 1,1 1 0,0-1-1,1 0 1,-1 1 0,6 6 0,-6-10-107,0 0 0,0-1 0,0 1 0,0-1 1,1 1-1,-1-1 0,1 0 0,-1 0 0,1-1 1,-1 1-1,1-1 0,0 1 0,0-1 0,0 0 1,0-1-1,0 1 0,0-1 0,0 0 0,0 0 1,0 0-1,5-1 0,-5 1-474,1-1 0,0 0 1,-1 0-1,1-1 0,-1 1 0,0-1 1,1 0-1,-1 0 0,0 0 0,0-1 1,0 1-1,-1-1 0,1 0 0,0 0 0,-1 0 1,0-1-1,6-6 0,1-11-1623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6657,'1'-4'3805,"2"8"-1418,3 10 217,-5-2-1001,-1 22 1,0-22-677,2 23 1,-2-32-836,1 1 0,0-1 1,0 1-1,0-1 0,0 1 0,0-1 1,1 0-1,0 0 0,0 1 1,3 3-1,-4-6-82,-1 0 1,1 0-1,-1-1 1,1 1-1,0-1 1,-1 1-1,1 0 1,0-1-1,-1 1 1,1-1-1,0 0 1,0 1-1,0-1 1,-1 0-1,1 1 1,1-1-1,-1 0-31,-1 0-1,1 0 1,-1 0 0,1 0 0,-1 0-1,1 0 1,-1-1 0,1 1-1,-1 0 1,1 0 0,-1 0 0,1-1-1,-1 1 1,1 0 0,-1-1-1,1 1 1,-1 0 0,1-1 0,-1 0-1,3-2-257,-1-1-1,0 1 0,0-1 1,0 0-1,2-6 1,1-1-390,-1 1 360,0 0 1,0-1-1,-1 1 1,-1-1-1,0 0 1,0 0-1,0-15 1,-2 21 316,0 2 47,0 0 0,0 0 0,1 0 0,-1 0 0,1 0 1,-1 0-1,1 0 0,0 1 0,0-1 0,0 0 0,0 0 0,1 1 0,-1-1 0,1 0 0,2-2 0,-4 5-8,0 0 0,1 0 0,-1-1-1,0 1 1,1 0 0,-1 0 0,0-1 0,1 1 0,-1 0-1,1 0 1,-1 0 0,0 0 0,1 0 0,-1 0 0,1 0-1,-1-1 1,0 1 0,1 0 0,-1 0 0,1 1 0,-1-1-1,0 0 1,1 0 0,-1 0 0,1 0 0,-1 0 0,1 1-1,0-1 62,1 1-1,-1 0 1,0 0-1,0 0 1,0 0-1,0 0 1,0 0-1,1 2 1,3 4 275,-1 0 1,4 10-1,-6-12-245,14 32 656,4 12-146,-17-44-614,0 0-1,0 0 1,0 0-1,1 0 1,-1-1-1,8 8 1,-9-11-142,-1 0 0,1 0 0,-1 0 0,1 0 1,0 0-1,-1 0 0,1 0 0,0-1 0,0 1 0,-1 0 1,1-1-1,0 0 0,0 1 0,2-1 0,7 0-495</inkml:trace>
  <inkml:trace contextRef="#ctx0" brushRef="#br0" timeOffset="1">312 83 9490,'5'17'3823,"4"17"0,-5-18-1993,7 21 0,-9-32-1591,0-1 0,0 1 0,0-1 0,1 0 0,-1 0 0,1 0 0,0 0 1,7 7-1,-9-10-216,1 0 0,-1 0 0,0 0 0,0 0 0,1 0 0,-1 0 0,1 0 0,-1-1 1,1 1-1,-1-1 0,1 1 0,-1-1 0,1 1 0,-1-1 0,1 0 0,0 0 1,-1 0-1,1 0 0,-1 0 0,1 0 0,0 0 0,-1 0 0,1-1 0,-1 1 0,1-1 1,-1 1-1,1-1 0,-1 1 0,1-1 0,-1 0 0,0 0 0,1 0 0,1-2 0,2-1-19,-1 0-1,1-1 1,-1 0-1,0 0 1,-1 0-1,1-1 1,2-6-1,46-111-1468,-51 119 1331,1-1-473,0 0 0,-1 0 0,1 0 0,-1 0 0,0 0 0,-1 0-1,1-1 1,-1-6 0,-2 6-696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0 164 8554,'3'-1'562,"0"1"-1,0-1 1,0 0 0,0 1 0,-1-1 0,1 0-1,0-1 1,-1 1 0,1 0 0,-1-1 0,1 0 0,2-2-1,-2 1-270,0 0 0,0 0 0,0-1 0,0 1 0,-1-1 0,0 1 0,4-9 0,-4 8-264,0-1-1,0 1 1,-1-1 0,0 1-1,0-1 1,0 0-1,-1 1 1,1-1 0,-1 0-1,0 0 1,0 1-1,-1-1 1,0 0-1,1 0 1,-4-8 0,3 11-8,-1-1 0,1 0 0,0 1 0,-1-1 0,0 1-1,0-1 1,-3-3 0,4 5-12,1 1-1,-1 0 0,1-1 0,-1 1 0,1 0 0,-1-1 0,0 1 0,1 0 1,-1 0-1,1-1 0,-1 1 0,1 0 0,-1 0 0,0 0 0,1 0 0,-1 0 1,0 0-1,1 0 0,-1 0 0,1 0 0,-1 0 0,0 0 0,1 0 1,-1 0-1,0 1 0,1-1 0,-1 0 0,1 0 0,-1 1 0,1-1 0,-1 0 1,1 1-1,-1-1 0,1 0 0,-1 1 0,1-1 0,-1 1 0,1-1 0,0 1 1,-1-1-1,1 1 0,0-1 0,-1 2 0,-3 4 70,0 1-1,1 0 1,0 0-1,0 0 1,0 0-1,1 0 1,0 1-1,1-1 1,0 0-1,0 1 1,0 0-1,1-1 1,0 1-1,1-1 1,-1 1-1,2-1 1,-1 1 0,5 12-1,-6-19-73,1 3 10,0 0 0,1 0 0,0 0 0,0 0 0,4 7 0,-5-10-49,0 0 0,0 0 0,0-1 0,0 1 0,0 0 1,0 0-1,0-1 0,0 1 0,0-1 0,0 1 1,0-1-1,1 1 0,-1-1 0,0 1 0,0-1 1,0 0-1,1 0 0,-1 0 0,0 0 0,0 0 0,1 0 1,-1 0-1,0 0 0,2-1 0,10-2-1138,-1 0 0,15-7 0,-19 7 741,33-14-912</inkml:trace>
  <inkml:trace contextRef="#ctx0" brushRef="#br0" timeOffset="1">266 36 7578,'-20'13'3880,"3"6"-919,2 7-576,3 4-665,7 2-376,7-3-672,3-5-256,8-8-303,2-6-65,2-7-473,3-7-383,-1-9-1560,1-6 1472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1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7266,'-1'25'4400,"-7"4"-119,-5 12-2600,-1 9-145,6 8-688,6 1-232,7-3-272,6-7-103,5-16-185,0-12-40,-3-13-497,4-8-399,-5-8-1640,-5-4 1560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9666,'1'0'5608,"5"2"-2914,41-10-2340,15-5-692,-58 12 235,0 0-147,1-1 0,0 1 0,7 0 0,-11 1 207,-1 0 1,1 0-1,0 0 1,0 0 0,0 0-1,-1 0 1,1 0-1,0 0 1,0 0-1,-1 0 1,1 1-1,0-1 1,0 0 0,-1 0-1,1 1 1,0-1-1,-1 1 1,1-1-1,0 1 1,-1-1-1,1 1 1,-1-1-1,1 1 1,-1-1 0,1 1-1,-1 0 1,1-1-1,-1 1 1,1 0-1,0 6 47,0-1-1,0 0 1,0 1-1,-1-1 0,0 1 1,-1 10-1,0-10 123,1 0 0,0 1 0,0-1 0,1 0 0,-1 0 0,3 8 0,-1-9 12,0-1 1,0 0 0,1 1-1,-1-1 1,1 0 0,0-1-1,1 1 1,-1 0-1,1-1 1,0 0 0,7 7-1,-9-10-121,0 1 0,0-1 0,0 0-1,0 0 1,0 0 0,0 0 0,0 0-1,0 0 1,0 0 0,1-1 0,-1 1 0,0-1-1,0 0 1,1 0 0,-1 1 0,0-2 0,0 1-1,1 0 1,-1 0 0,0-1 0,0 1-1,1-1 1,-1 1 0,0-1 0,0 0 0,0 0-1,0 0 1,0 0 0,0-1 0,0 1 0,2-3-1,-1 2-13,-1 0-1,0-1 1,0 1-1,-1-1 1,1 1-1,-1-1 1,1 0-1,1-5 1,6-23-80,-8 29 67,-1-1 0,1 1 0,-1-1 0,0 1 0,0-1 0,0 1 0,0-1 0,0 1 0,-1-1 0,1 1 0,-1-1 0,1 1 0,-1 0 0,0-1 1,0 1-1,0 0 0,-3-4 0,2 3 9,-1 0 0,1 0 0,-1 1 1,0-1-1,0 1 0,0 0 0,0 0 0,0 0 1,0 1-1,-1-1 0,-3-1 0,-3 0 30,0 0 0,0 1 0,0 0 0,0 1 0,-1 0 0,1 0-1,-19 2 1,28-1-18,-18 3 75,18-3-81,0 0-1,1 0 1,-1 0-1,0 1 1,1-1-1,-1 0 1,0 0 0,1 0-1,-1 1 1,1-1-1,-1 0 1,0 1 0,1-1-1,-1 1 1,1-1-1,-1 1 1,1-1-1,-1 1 1,1-1 0,0 1-1,-2 0 1,3 0-7,-1 0 1,0-1-1,1 1 1,-1-1-1,0 1 1,1 0-1,-1-1 1,0 1-1,1-1 1,-1 1-1,1-1 1,-1 1-1,1-1 1,-1 1-1,1-1 1,0 0-1,-1 1 1,1-1-1,-1 0 1,1 1-1,0-1 0,1 0 1,14 6-26,-8-5 17,1 0-1,0 0 0,0-1 1,-1 0-1,1-1 0,16-2 1,-15 1 5,-1 1 1,1 0 0,-1 1 0,20 1-1,-26 0 12,1 0-1,-1 0 1,1 1-1,-1-1 1,0 1-1,1 0 1,-1 0-1,0 0 0,0 0 1,0 0-1,-1 1 1,1-1-1,-1 1 1,1 0-1,-1 0 1,0 0-1,0 0 1,0 0-1,0 0 1,0 0-1,1 6 0,-1-5 72,-1 1 0,0-1 0,1 0-1,-1 0 1,-1 0 0,1 1 0,-1-1-1,0 0 1,0 1 0,0-1 0,0 0-1,-1 1 1,0-1 0,0 0 0,0 1-1,0-1 1,-3 6 0,1-5 67,2-3-83,0 0-1,0 0 0,-1 0 0,1 0 1,-1 0-1,1 0 0,-1 0 0,1 0 0,-1-1 1,0 1-1,-2 1 0,4-3-56,0 0 0,0 0-1,-1 0 1,1 0 0,0 1-1,0-1 1,0 0 0,0 0-1,0 0 1,0 0 0,-1 0-1,1 0 1,0 0 0,0 0-1,0 0 1,0 0 0,0 0-1,0 0 1,-1 0 0,1 0-1,0 0 1,0 0 0,0 0-1,0 0 1,0 0 0,-1 0-1,1 0 1,0 0 0,0 0-1,0 0 1,0 0 0,0 0-1,0 0 1,-1-1 0,1 1-1,0 0 1,0 0 0,0 0-1,0 0 1,0 0 0,0 0-1,0 0 1,0 0 0,0-1-1,0 1 1,-1 0 0,1 0-1,0 0 1,0 0 0,0 0-1,0 0 1,0-1 0,0 1-1,0 0 1,0 0 0,0 0-1,1-12 8,5-12-58,-5 20 22,1-4-87,1 0 0,0 0 0,0 1 0,1-1 0,-1 1 0,2 0 0,7-11 0,9-7-864,7 1 375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2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11666,'-7'15'4762,"-10"19"-2706,17-34-776,9 3-216,0-3-207,14-1-353,5 2-216,3-2-208,10-2-80,-7-2-1136,0-2-1137,-9-4 1409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3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5313,'14'-42'2554,"-13"39"-1748,0 1 0,0-1 0,-1 0 0,0 0 0,1-5 0,0-2 2053,-1 9-2788,1 1-1,-1 0 1,0 0-1,0-1 1,1 1-1,-1 0 1,0 0 0,0-1-1,1 1 1,-1 0-1,0 0 1,1 0-1,-1 0 1,0-1-1,1 1 1,-1 0-1,0 0 1,1 0-1,-1 0 1,0 0-1,1 0 1,-1 0-1,1 0 1,-1 0-1,0 0 1,1 0-1,0 0 6,0 1 0,0-1 0,0 0-1,0 0 1,0 1 0,0-1-1,0 1 1,0-1 0,0 1-1,0-1 1,0 1 0,-1-1 0,1 1-1,0 0 1,0 0 0,-1-1-1,1 1 1,-1 0 0,1 0-1,0 0 1,-1 0 0,1 0 0,0 1-1,0 3 177,1 0-1,-1-1 0,2 10 0,1 27 594,-3-26-624,0-1-1,5 19 1,-3-22-166,0 1 0,0-1-1,1 0 1,0 0 0,1-1-1,0 0 1,11 16 0,-15-25-55,0 0 0,0 1 0,0-1 1,0-1-1,1 1 0,-1 0 0,0 0 1,0 0-1,1-1 0,-1 1 0,0 0 1,1-1-1,-1 0 0,1 1 0,-1-1 0,1 0 1,-1 1-1,1-1 0,-1 0 0,1 0 1,-1 0-1,1-1 0,-1 1 0,1 0 1,1-1-1,0 0-15,0 0-1,-1 0 1,1 0 0,-1 0 0,1-1 0,-1 1 0,1-1 0,-1 1 0,0-1-1,0 0 1,0 0 0,3-3 0,24-39-630,-11 15 462,-18 29 244,0 0 1,1 0-1,-1-1 1,0 1-1,1 0 1,-1 0-1,1 0 1,-1-1-1,0 1 1,1 0-1,-1 0 0,1 0 1,-1 0-1,1 0 1,-1 0-1,0 0 1,1 0-1,-1 0 1,1 0-1,-1 0 1,1 0-1,-1 0 1,0 0-1,2 1 1,13 4 243,-7-2-92,-6-2-196,-1-1 0,1 0-1,-1 1 1,1 0 0,-1-1 0,0 1 0,0 0-1,1 0 1,1 1 0,28 23 74,-30-24-110,0 0-1,0 0 1,0 0 0,1 0 0,-1 0 0,0 0 0,1 0 0,-1-1 0,1 1-1,-1-1 1,1 1 0,-1-1 0,1 0 0,-1 1 0,1-1 0,-1 0-1,1 0 1,-1 0 0,1 0 0,-1 0 0,1-1 0,0 1 0,-1 0 0,1-1-1,-1 1 1,0-1 0,1 1 0,-1-1 0,1 0 0,-1 0 0,2-1-1,2-2-555,-1 0-1,0-1 1,0 1-1,-1-1 1,1 0-1,3-7 0,1-2-1660,8-6 613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8 187 3777,'43'-6'2928,"-32"12"737,-2 6-608,-3 6-553,1 0-343,-4 5-649,-1-3-296,1-6-575,-2-3-225,2-11-648,-3-4-545,0-9-1599,-4-7-2217,-1-7 2913</inkml:trace>
  <inkml:trace contextRef="#ctx0" brushRef="#br0" timeOffset="1">0 5 8754,'0'-3'3809,"6"2"-2273,-2 2-248,-4-1-712,0 0-800,0 0 144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10266,'0'23'4913,"-1"4"-2296,2 7-577,-3 6-231,-1 5-825,7 1-320,-3-8-400,9-5-136,0-14-128,2-7-152,11-12-592,-3-11-408,4-6-1401,-6-6-3048,-2 2 3792</inkml:trace>
  <inkml:trace contextRef="#ctx0" brushRef="#br0" timeOffset="1">0 56 7978,'0'0'3817,"3"2"-1241,4 2-648,-7-4-575,0 0-393,25 6-616,25 4-152,-18-10-360,-4-6-544,0 4-1553,11-2 1465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8730,'0'118'10749,"3"56"-7100,-3-155-3493,1-1 0,1 1 1,5 22-1,-4-32-86,-3-9-72,0 0-1,0 0 1,0 0-1,0 0 1,1 0-1,-1 0 0,0 0 1,0 0-1,0 0 1,0 0-1,0 0 1,0 1-1,0-1 1,0 0-1,0 0 0,0 0 1,0 0-1,0 0 1,0 0-1,0 0 1,0 0-1,0 0 1,0 0-1,1 0 0,-1 0 1,0 0-1,0 0 1,0 0-1,0 0 1,0 0-1,0 0 1,0 0-1,0 0 1,0 0-1,0 0 0,0 0 1,0 0-1,0 0 1,1 0-1,-1 0 1,0 0-1,0 0 1,0 0-1,0 0 0,0 0 1,0-1-1,0 1 1,0 0-1,4-12-423,-2 7 338,1-6 44,0 1 0,1-1 1,1 1-1,6-10 1,-7 13 26,1-2 17,12-17 0,-13 21 4,-3 4 16,0-1 1,-1 1-1,1 0 0,0 0 1,0 0-1,0 0 0,0 0 1,1 0-1,-1 0 1,0 0-1,0 0 0,1 1 1,-1-1-1,0 0 0,1 1 1,-1-1-1,0 1 0,1 0 1,-1-1-1,1 1 0,-1 0 1,1 0-1,-1 0 1,1 0-1,-1 0 0,1 0 1,-1 0-1,0 1 0,1-1 1,-1 0-1,1 1 0,1 0 1,0 1 75,-1-1-1,1 1 1,-1 0 0,1 0 0,-1 0-1,0 0 1,0 0 0,0 0 0,0 1-1,0-1 1,0 1 0,-1-1 0,1 1 0,1 4-1,3 11 290,5 21 0,-1-3-596,-10-35 146,0 1-1,1-1 0,0 1 1,-1 0-1,1-1 0,0 0 1,-1 1-1,1-1 1,0 1-1,0-1 0,0 0 1,0 0-1,1 1 1,-1-1-1,0 0 0,0 0 1,1 0-1,-1 0 0,0 0 1,1-1-1,-1 1 1,1 0-1,-1-1 0,3 1 1,9 0 90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192 156 9970,'0'0'119,"0"1"-1,0-1 0,0 0 1,0 0-1,0 0 1,1 0-1,-1 0 1,0 0-1,0 0 0,0 1 1,0-1-1,0 0 1,0 0-1,0 0 1,0 0-1,0 0 0,0 1 1,0-1-1,0 0 1,0 0-1,0 0 1,0 0-1,0 1 0,0-1 1,0 0-1,0 0 1,0 0-1,0 0 0,0 1 1,0-1-1,0 0 1,0 0-1,0 0 1,0 0-1,0 0 0,0 1 1,0-1-1,-1 0 1,1 0 11,0 0 0,0 0 0,0 0 0,-1 0 0,1 0 0,0-1 0,0 1 0,0 0 0,0 0 0,-1 0 0,1 0 0,0 0 0,0-1 0,0 1 0,0 0 0,0 0 0,0 0 0,-1 0 0,1-1 0,0 1 0,0 0 0,0 0 0,0 0 0,0-1 0,0 1 0,0 0 0,0 0 0,0-1 0,0 1 0,0 0 0,0 0 0,0 0 0,0-1 0,-1-32 389,-2-5-300,2 35-179,0-1 0,0 1 0,0-1 0,-1 0 0,1 1 0,-1 0 0,0-1 0,0 1 0,0 0 0,0 0 0,0 0 0,-1 0 0,0 1 0,1-1 0,-1 1 0,0-1 0,-4-1 0,0-1 46,-1 2 0,1-1 0,-1 1 0,1 0 0,-1 0 0,-9-1 0,15 3-61,0 1 0,-1-1 1,1 1-1,0 0 0,0 0 1,-1 0-1,1 0 0,0 0 1,-1 0-1,1 1 0,0-1 1,-1 1-1,1-1 0,0 1 1,0 0-1,-4 2 0,3-1 3,1 0-1,0 0 0,0 0 0,0 0 0,0 0 0,0 1 1,0-1-1,1 1 0,-1 0 0,1-1 0,0 1 0,-2 3 1,0 3 78,0 1 1,0-1-1,1 1 0,0-1 1,1 1-1,-1 11 1,2-17-64,0 0 0,1 1 0,-1-1 0,1 0 0,0 0 0,0 0 0,2 5 0,-2-6-28,0-1 0,0 0 0,1 0 0,-1 0 1,0 0-1,1-1 0,-1 1 0,1 0 0,0 0 0,-1-1 0,1 1 1,0-1-1,0 0 0,2 2 0,-1-2-10,-1 0 0,1 0 0,-1 0 1,1-1-1,0 1 0,-1-1 0,1 1 0,0-1 0,-1 0 1,1 0-1,0 0 0,0-1 0,4 0 0,3-2-1,0 0 0,14-6 0,-17 6 5,1 0-1,16-4 0,-21 6 14,1 1 0,-1-1 0,0 1 0,0 0 0,1 0 0,-1 1-1,0-1 1,1 0 0,-1 1 0,0 0 0,0 0 0,5 2 0,-4-1 124,0 0-1,-1 1 1,1 0 0,0 0 0,-1 0-1,0 0 1,1 0 0,2 5 0,-5-7-138,-1 0 1,1 0 0,0 0 0,0 0-1,0 0 1,0-1 0,0 1-1,0 0 1,2 0 0,-3-1-82,1 0 0,-1 1 0,1-1 0,-1 0 0,1 0 0,-1 0 0,1 0-1,-1 0 1,1 0 0,-1 0 0,1 0 0,-1 0 0,1 0 0,-1-1 0,1 1 0,-1 0 0,1 0 0,-1 0 0,1-1 0,-1 1 0,0 0 0,1 0-1,-1-1 1,1 1 0,0-1 0,6-7-608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8858,'0'-1'683,"0"1"0,0-1 0,0 1 1,0-1-1,1 1 0,-1-1 0,0 1 0,0-1 0,1 0 1,-1 1-1,0 0 0,1-1 0,-1 1 0,0-1 1,1 1-1,0-1 0,4 11 2975,-3-6-4448,2 10 953,0 0 0,-1 0 1,3 22-1,-3 4 75,6-58-970,1 0 1,18-23 0,-22 33 625,1 0 1,-1 1-1,1 0 1,0 0-1,1 0 1,0 1-1,13-8 1,-18 12 110,1 0 0,-1 0 1,1 0-1,5-1 1,-8 3 8,0-1 1,0 1-1,0 0 1,0 0-1,0 0 1,0-1 0,-1 1-1,1 0 1,0 0-1,0 0 1,0 1-1,0-1 1,0 0-1,0 0 1,0 0-1,0 1 1,-1-1 0,1 0-1,0 1 1,0-1-1,0 1 1,-1-1-1,1 1 1,0-1-1,1 2 1,0 1 111,0 1 1,0-1-1,0 1 0,0 0 1,-1 0-1,1-1 0,1 9 0,4 31 815,-5-28-661,0 16 203,-2-25-444,0 0-1,0 0 1,1 0-1,0-1 0,0 1 1,3 9-1,-4-15-127,0 0-1,0 1 1,0-1 0,1 0-1,-1 1 1,0-1-1,0 0 1,0 0 0,1 1-1,-1-1 1,0 0-1,0 0 1,1 1 0,-1-1-1,0 0 1,1 0-1,-1 0 1,0 1 0,1-1-1,-1 0 1,0 0-1,1 0 1,-1 0 0,0 0-1,1 0 1,-1 0-1,0 0 1,1 0-1,-1 0 1,0 0 0,1 0-1,-1 0 1,1 0-1,-1 0 1,0 0 0,1 0-1,-1 0 1,0 0-1,1-1 1,-1 1 0,0 0-1,0 0 1,1 0-1,-1-1 1,0 1 0,1 0-1,-1 0 1,0-1-1,1 1 1,9-6-1378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33 187 9794,'1'0'584,"1"1"-1,-1-1 1,1 0 0,-1 0-1,1 0 1,-1 0 0,0 0-1,1-1 1,-1 1 0,1 0-1,-1-1 1,1 1 0,-1-1 0,2 0-1,-1 0-252,0-1-1,0 1 1,-1 0 0,1-1-1,0 1 1,-1-1 0,1 0-1,1-3 1,1-2-424,0-1 1,0 0-1,-1 0 1,2-8-1,-1 5 693,1-3-564,-1 0 0,-1 0 0,3-17 0,-6 30-34,0 0 1,0 0-1,0-1 0,1 1 1,-1 0-1,-1 0 0,1-1 1,0 1-1,0 0 0,0 0 1,-1-1-1,1 1 0,0 0 0,-1 0 1,1 0-1,-1 0 0,0-1 1,1 1-1,-1 0 0,0 0 1,0 0-1,1 0 0,-1 1 1,0-1-1,0 0 0,0 0 1,0 0-1,0 1 0,0-1 1,0 0-1,-1 1 0,1-1 1,0 1-1,0 0 0,0-1 1,-2 1-1,0-1 2,1 1 0,-1 0 0,1 0-1,-1 0 1,1 0 0,-1 1 0,1-1 0,-1 1 0,1-1 0,-1 1 0,1 0 0,0 0 0,-1 0-1,1 0 1,0 1 0,0-1 0,-3 3 0,1 0 52,0 0-1,0 0 1,1 1 0,-1-1-1,1 1 1,0 0 0,0 0-1,1 0 1,0 1 0,0-1-1,0 0 1,-2 12 0,2-5 177,0 1 0,1 0 0,1-1 1,2 22-1,-2-29-171,1 0 1,0-1-1,0 1 1,0-1 0,0 1-1,1-1 1,0 1-1,0-1 1,3 5-1,-3-7-82,-1 0-1,0 0 0,1 0 0,0 0 1,-1-1-1,1 1 0,0 0 0,0-1 1,0 0-1,0 1 0,0-1 0,0 0 1,1 0-1,-1 0 0,0-1 0,1 1 1,-1 0-1,0-1 0,4 1 0,0-1-29,1 0-1,-1 0 0,0-1 0,10-1 0,4-4 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12 225 11514,'50'16'4309,"-49"-16"-4173,1 0-1,0 1 0,-1-1 0,1 0 0,-1 0 0,1 0 1,0 0-1,-1 0 0,1 0 0,0 0 0,-1-1 1,1 1-1,-1-1 0,1 1 0,-1-1 0,1 1 0,-1-1 1,1 0-1,-1 0 0,0 0 0,1 0 0,-1 0 1,0 0-1,0 0 0,0 0 0,0 0 0,0-1 0,0 1 1,0 0-1,1-2 0,3-4 114,6-6-101,-1 1-1,-1-1 1,12-23 0,-17 29-140,-1 1 0,-1 0 0,1-1 0,-1 0 0,0 0 0,0 1 0,-1-1 0,0 0 0,-1 0 0,1-12 0,-1 16 2,-1-1-1,1 0 1,-1 1 0,1-1 0,-1 1-1,0-1 1,-1 1 0,1-1 0,-3-4-1,3 6-4,-1 1 0,1 0 0,0 0 0,0 0 0,-1 0 0,1 0 0,0 0 0,-1 0 0,1 0 0,-1 1 0,1-1 0,-1 0 0,0 1 0,1-1 0,-1 1 0,0 0 0,1 0 0,-1-1 0,0 1 0,1 0 0,-1 0 0,-3 1 0,1-1 11,0 0 0,0 1 0,0-1 0,0 1 1,0 0-1,0 0 0,0 1 0,1-1 0,-1 1 0,0 0 0,1 0 0,-1 0 1,1 0-1,0 1 0,-1-1 0,1 1 0,0 0 0,1 0 0,-1 0 0,0 0 1,1 0-1,0 1 0,0-1 0,0 1 0,0-1 0,0 1 0,1 0 1,-1 0-1,1 0 0,-1 6 0,1 7 83,0 0 0,1 1 1,0-1-1,2 0 0,0 0 0,1 0 0,8 26 1,-2-16 110,1-1 0,2 0 0,26 44 0,-17-31 331,-19-35-424,0 1 1,0 0-1,-1-1 0,1 1 1,-1 0-1,0 8 1,0-11-93,-1-1 1,0 0 0,-1 0-1,1 0 1,0 0 0,0 0-1,0 0 1,-1 0 0,1 0 0,0 0-1,-1 0 1,1 0 0,-1 0-1,1 0 1,-1 0 0,0 0-1,1 0 1,-1 0 0,0-1 0,0 1-1,-1 1 1,0-1 11,0 0 1,-1 1 0,1-1-1,0-1 1,0 1-1,-1 0 1,1 0-1,-1-1 1,-3 1-1,0-1-126,0 1 0,-1-2 1,1 1-1,0-1 0,0 1 0,0-2 0,-10-2 0,13 3-332,0 0 0,-1-1 0,1 0 0,0 0 1,0 0-1,0 0 0,0 0 0,0 0 0,0-1 0,0 0 0,1 1 0,0-1 0,-1 0 1,-2-6-1,-12-26-2119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144 174 9634,'-6'-22'3327,"4"15"-2582,1 1-1,-1 0 0,-1-1 0,1 1 0,-4-6 0,5 10-614,-1 0 1,1 0-1,0 0 0,-1 1 0,1-1 0,-1 1 0,0-1 1,0 1-1,1 0 0,-1 0 0,0-1 0,0 1 0,0 1 1,0-1-1,0 0 0,0 0 0,-1 1 0,1-1 0,-3 0 1,3 1-77,0 0 0,-1 0 0,1 0 0,0 0 0,0 0 0,0 1 0,0-1 0,0 0 1,0 1-1,0 0 0,1-1 0,-1 1 0,0 0 0,0 0 0,0 0 0,1 0 0,-1 0 0,0 1 1,1-1-1,-1 0 0,1 1 0,0-1 0,-1 1 0,1-1 0,0 1 0,-2 2 0,-1 4 88,0 1 0,1-1-1,0 0 1,-3 15 0,5-19-83,-1 6 78,0 0 1,0 13-1,-2 14 271,3-35-380,0 1 12,1 0 1,-1-1-1,1 1 1,0 0 0,0 4-1,0-6-36,0-1-1,0 0 1,0 1-1,0-1 1,1 1-1,-1-1 1,0 1-1,0-1 1,0 1-1,0-1 1,1 0-1,-1 1 1,0-1-1,0 1 1,1-1-1,-1 0 1,0 1 0,1-1-1,-1 0 1,1 1-1,-1-1 1,0 0-1,1 0 1,-1 1-1,1-1 1,-1 0-1,0 0 1,1 0-1,-1 0 1,1 1-1,-1-1 1,1 0-1,-1 0 1,1 0-1,-1 0 1,1 0-1,-1 0 1,1 0 0,-1 0-1,0-1 1,1 1-1,-1 0 1,1 0-1,0 0 1,3-2-4,0 1 0,-1-1 0,1 1 0,0-1 1,-1 0-1,1 0 0,-1-1 0,0 1 0,6-6 0,2-3 9,12-17-1,2-2 34,-25 29-36,1 0 0,-1 1 0,1-1 0,-1 1 0,1-1 0,-1 1 0,1-1 0,0 1 0,-1-1 0,1 1 0,0-1 0,-1 1 0,1 0 1,0-1-1,0 1 0,-1 0 0,1 0 0,0 0 0,0-1 0,0 1 0,-1 0 0,1 0 0,0 0 0,0 0 0,0 0 0,-1 1 0,1-1 0,0 0 0,0 0 0,-1 0 1,1 1-1,0-1 0,0 0 0,-1 1 0,1-1 0,0 1 0,-1-1 0,2 1 0,0 1 47,-1 0 0,1 1-1,0-1 1,-1 0 0,1 1 0,-1-1 0,1 1-1,-1-1 1,1 5 0,1 6 189,0 0 1,-1 0-1,1 13 0,-3-15-237,1 0-1,1 0 0,0-1 0,0 1 1,5 10-1,-7-20-65,0-1 0,0 1 0,0-1 0,0 0 1,0 1-1,1-1 0,-1 1 0,0-1 0,1 1 0,-1-1 1,0 0-1,0 1 0,1-1 0,-1 0 0,1 1 1,-1-1-1,0 0 0,1 1 0,-1-1 0,1 0 0,0 0-53,-1 0-1,1 0 1,-1 0-1,1 0 1,-1-1-1,1 1 0,-1 0 1,1-1-1,-1 1 1,1 0-1,-1-1 0,0 1 1,1 0-1,-1-1 1,1 1-1,-1-1 1,0 1-1,0-1 0,1 1 1,-1-1-1,10-16-868</inkml:trace>
  <inkml:trace contextRef="#ctx0" brushRef="#br0" timeOffset="1">354 1 12443,'-6'37'5129,"0"10"-3409,2 3-136,2 2-735,5-4-337,5-11-288,3-6-96,2-12-384,-1-7-320,0-12-857,-1-3-671,-10-10 1288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11010,'4'6'6346,"4"0"-4325,9 4-880,-13-9-1006,0 0 0,0 0-1,1 0 1,-1 0 0,0 0 0,1-1 0,-1 0 0,0 0 0,1 0 0,4-1-1,8-2-13,21-6-1,-6 1-33,-19 6-69,-1 0 0,1 0 0,17 1 0,-26 1-14,0 0 0,-1 1 0,1-1 0,0 1-1,-1 0 1,1 0 0,-1 0 0,1 0 0,-1 0-1,1 1 1,-1 0 0,0 0 0,0 0 0,0 0 0,0 0-1,4 4 1,-4-2 21,0 0 1,0 1-1,0-1 0,0 1 1,-1-1-1,0 1 0,0 0 0,0 0 1,-1 0-1,2 6 0,0 6 251,1 29-1,-4-34-148,1-2 31,-1 1 0,-1 13-1,1-22-145,-1 0 0,1 1-1,0-1 1,-1 0 0,0 0-1,1 1 1,-1-1 0,0 0 0,0 0-1,0 0 1,0 0 0,-1 0-1,1 0 1,0 0 0,-3 2-1,4-4-18,0 0 0,-1 0 0,1 0-1,0 0 1,0 1 0,0-1-1,0 0 1,0 0 0,0 0-1,0 0 1,0 0 0,0 0-1,0 0 1,0 0 0,-1 0-1,1 0 1,0 0 0,0 0-1,0 0 1,0 0 0,0 0-1,0 0 1,0 0 0,0 0-1,0 0 1,0 0 0,-1 0-1,1 0 1,0 0 0,0 0-1,0 0 1,0 0 0,0 0 0,0-1-1,0 1 1,0 0 0,0 0-1,0 0 1,0 0 0,0 0-1,-1 0 1,1 0 0,0 0-1,0 0 1,0 0 0,0 0-1,0 0 1,0 0 0,0-1-1,0 1 1,0 0 0,0 0-1,-1-2-254,0-1-1,0 1 0,0-1 0,0 1 1,1-1-1,-1 0 0,1 1 1,0-1-1,-1 1 0,1-1 0,1-4 1,-2-14-1424,-4-11 426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10530,'0'0'4529,"9"-2"-2232,7 0-937,7 2 104,2-1-327,-1-2-281,6-6-472,4 0-176,2-3-592,3 1 192,-3-10 32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9914,'11'9'4353,"-8"-2"-2152,-3 0-169,9 7-448,-10-6-367,5 3-585,4 0-216,-4-3-320,1 1-96,4 1-496,1 0-360,3 2-1193,0 0-1008,-5 0 1937</inkml:trace>
  <inkml:trace contextRef="#ctx0" brushRef="#br0" timeOffset="1">119 88 17380,'-1'7'5805,"1"19"-5106,0-13-533,0-1 0,1 1 1,1-1-1,0 0 0,6 18 0,8 15 364,22 44-1,-38-89-527,1 1 1,-1-1-1,0 1 0,0-1 0,1 1 0,-1-1 1,0 0-1,0 1 0,1-1 0,-1 0 1,0 1-1,1-1 0,-1 0 0,1 1 0,-1-1 1,1 0-1,-1 1 0,0-1 0,1 0 0,0 0-6,-1 0 0,0 0 0,1 0-1,-1 0 1,0 0 0,1 0 0,-1 0-1,0 0 1,1 0 0,-1-1 0,0 1-1,1 0 1,-1 0 0,0 0 0,0 0-1,1-1 1,-1 1 0,0 0-1,0 0 1,1-1 0,-1 1 0,10-18-623,-10 17 558,17-44-3219,-6 21 2177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8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5489,'0'0'2870,"0"0"-367,0 0-133,0 0-157,0 0-278,0-1 1231,4-2-2253,-3 1-798,1 1 0,0-1 0,-1 1-1,0-1 1,1 0 0,-1 1 0,0-1-1,0 0 1,0 0 0,0 0 0,1-3-1,10-18 50,19-23-44,-30 44-114,1-1 1,-1 0 0,1 1 0,-1-1-1,0 0 1,0 0 0,0 0 0,0 0-1,0 1 1,-1-1 0,1 0 0,-1-1-1,0 1 1,0 0 0,0 0-1,0 0 1,-1-3 0,0 5-7,1 1 0,0-1 0,0 0 0,-1 1 0,1-1 0,0 1 0,-1 0 0,1-1 0,-1 1 0,1-1 0,0 1 0,-1-1 0,1 1 0,-1 0 0,1-1 0,-1 1 0,1 0 0,-1 0 0,0-1 0,1 1 0,-1 0 0,1 0 0,-1 0 0,1 0 0,-1 0 0,0 0 0,1 0 0,-1 0 0,1 0 0,-1 0 0,0 0 0,0 0 0,-23 7-83,16-5-25,2-2-19,6 0 59,-1 0 0,1 0 1,-1 0-1,1 0 0,-1 0 0,1 0 1,-1 0-1,0 0 0,1 0 0,-1 0 1,1 0-1,-1 0 0,1 0 0,-1 1 1,1-1-1,-1 0 0,1 0 0,-1 1 1,1-1-1,-1 0 0,1 1 1,-1-1-1,1 0 0,-1 1 0,1-1 1,-1 1-1,1-1-1179,0 0-816,0 0 899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8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12 239 8810,'-1'0'344,"0"2"385,-1-1 0,1 0 1,0 0-1,0 1 0,0-1 0,0 1 0,0-1 1,-1 3-1,8-6 5131,10-9-5530,4-9-241,23-29-1,-35 39-73,5-6-30,-1-1 0,-1 0 0,-1-1 0,9-21 0,4-7-350,-18 38-1,-8 17-360,-3 6 82,1 9-2182,4-14 2221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9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16 182 11122,'-15'56'6787,"15"-55"-6670,0 0 0,0-1 1,-1 1-1,1 0 0,0 0 0,0 0 0,0-1 0,0 1 0,0 0 0,1 0 1,-1 0-1,0 0 0,0-1 0,0 1 0,1 0 0,-1 0 0,0-1 0,1 1 1,-1 0-1,1 0 0,-1-1 0,1 1 0,-1-1 0,1 1 0,-1 0 0,1-1 0,0 1 1,-1-1-1,1 1 0,0-1 0,0 0 0,-1 1 0,2 0 0,0-1-67,0 1 1,0 0-1,1-1 0,-1 0 0,0 1 0,0-1 0,0 0 0,0 0 0,0 0 0,0-1 1,0 1-1,0 0 0,3-1 0,2-2-37,0 0 0,0-1-1,-1 0 1,1 0 0,-1 0 0,0-1 0,0 1 0,6-8-1,1-2-139,0-1 0,12-17-1,-20 24 18,0 0 0,-1 0 0,1 0-1,-1-1 1,-1 0 0,5-17 0,-7 22 80,-1 1 1,1-1-1,-1 1 1,0-1-1,0 1 1,0-1-1,-1 0 1,1 1-1,-2-5 1,1 6 29,1 0 0,-1-1 1,0 1-1,0 0 0,-1 0 1,1 1-1,0-1 0,-1 0 0,1 0 1,-1 1-1,1-1 0,-1 1 1,0-1-1,0 1 0,-3-3 1,2 3 26,0-1 0,0 1 0,-1-1 0,1 1 0,0 0 0,0 0 0,-1 1 0,1-1 1,-1 0-1,1 1 0,0 0 0,-1 0 0,1 0 0,-4 1 0,4 0 24,1-1 0,-1 1 0,1 0-1,0 0 1,-1 0 0,1 0 0,0 1 0,0-1-1,0 1 1,0-1 0,0 1 0,0 0 0,0 0 0,0-1-1,1 1 1,-1 0 0,1 1 0,0-1 0,-1 0-1,0 4 1,-2 3 82,1 0 0,0 0-1,0 0 1,1 0 0,1 1 0,-1-1-1,1 1 1,1-1 0,0 1 0,0 0-1,2 9 1,-1-14-102,0-1 0,0 1 0,0 0 0,0-1 0,1 1 0,0-1 0,0 1-1,0-1 1,0 0 0,1 0 0,0 0 0,0 0 0,0 0 0,0 0 0,0-1 0,1 0 0,0 1 0,-1-2 0,1 1 0,1 0 0,-1-1-1,0 1 1,8 2 0,-4-3-125,0 0-1,-1 0 1,1-1 0,0 0-1,0-1 1,14 0-1,-8-1-624,1-1-1,27-7 1,4-3-66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2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18 224 10514,'15'-3'9052,"10"-10"-6189,-18 8-3152,0-1 0,12-10 0,-14 10 303,0 0 0,0-1 0,-1 0 0,0 1 1,4-10-1,3-3 14,-8 14-18,0 0 0,-1-1 0,0 1 0,0 0 0,0-1-1,0 1 1,1-10 0,-3 13-4,0 0 1,0 0-1,0-1 0,0 1 0,0 0 0,0-1 0,-1 1 1,1 0-1,-1 0 0,1 0 0,-1-1 0,0 1 0,0 0 1,0 0-1,0 0 0,0 0 0,-1 1 0,1-1 1,0 0-1,-1 0 0,-2-2 0,1 2 10,1 1 0,0-1 0,0 1 0,-1 0 0,1 0 0,0 0 0,-1 0 0,1 0-1,-1 0 1,0 1 0,1-1 0,-1 1 0,1 0 0,-1-1 0,0 1 0,1 0 0,-1 1 0,0-1 0,1 0 0,-1 1 0,-3 1 0,3-1 30,-1 0 0,1 1 0,0 0 0,-1-1 0,1 1 0,0 0 0,0 1 1,0-1-1,0 1 0,0-1 0,1 1 0,-1 0 0,1 0 0,0 0 0,-2 4 0,-1 2 45,1 2-1,0-1 1,1 0-1,0 1 1,1 0-1,0-1 1,0 1-1,1 0 1,1 0-1,0 0 1,0 0-1,1 0 1,1 0-1,5 21 1,-6-27-66,1-1 0,0 1 0,0 0 0,0-1-1,0 0 1,1 1 0,0-1 0,4 5 0,-4-6-49,-1-1 0,0 0 0,1 0 0,-1 0 0,1 0 1,0-1-1,-1 1 0,1-1 0,0 1 0,0-1 0,0 0 0,0 0 0,0-1 0,7 2 0,-4-2-399,1 1 0,0-2 0,-1 1 0,1-1 0,0 0 0,-1 0 0,1 0 0,7-4 0,-4 1-1042,-2 0-1,1 0 1,0-1 0,-1 0 0,10-8-1,-9 7-220,26-21-2827,-30 24 4597,0 0 0,0 0 0,0 0 0,0 1 0,7-2 0,-11 3 236,0 1 0,0 0 0,1-1 0,-1 1 0,0 0 0,1 0 0,-1 0 0,0 0 0,1 0 0,-1 0 0,0 0 0,3 1 0,-4-1-152,1 1 0,-1-1 0,1 0 0,-1 1 0,1-1 0,-1 0 1,1 1-1,-1-1 0,0 1 0,1-1 0,-1 1 0,1-1 0,-1 1 1,0-1-1,1 1 0,-1-1 0,0 1 0,0-1 0,1 2 0,-1 1 418,0 1-1,1-1 0,-1 1 0,0-1 0,-1 1 1,1 0-1,-2 3 0,0 10 1176,2-12-1305,1 6 401,-1-11-842,0 0 0,0 1-1,0-1 1,0 0-1,0 0 1,0 0 0,0 1-1,0-1 1,0 0-1,0 0 1,0 0 0,0 1-1,0-1 1,0 0-1,0 0 1,0 0 0,0 0-1,0 1 1,0-1 0,0 0-1,0 0 1,1 0-1,-1 0 1,0 0 0,0 1-1,0-1 1,0 0-1,0 0 1,1 0 0,-1 0-1,0 0 1,0 0-1,0 0 1,1 1 0,0-10-2968,4-7 2005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0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10634,'-2'2'4705,"8"7"-2336,2-1-249,-1 3-743,1-7-409,-4-3-592,7 4-400,3-3-1152,4 3 1688,4 2-744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83 237 6361,'0'1'379,"1"0"-1,-1-1 1,1 1 0,-1-1-1,1 1 1,-1 0-1,1-1 1,0 0-1,-1 1 1,1-1-1,0 1 1,-1-1 0,1 0-1,0 1 1,0-1-1,-1 0 1,1 0-1,0 0 1,0 1-1,-1-1 1,2 0 0,-1 0-93,1-1 1,-1 1 0,0 0-1,0-1 1,0 1 0,0-1-1,0 1 1,0-1 0,0 1-1,-1-1 1,1 0 0,0 1-1,1-3 1,1 0 10,0-1 0,0 0 0,0 0 1,-1 0-1,0 0 0,3-5 0,0-5-191,0-1 1,0 1-1,-1-1 0,-1 1 1,2-19-1,-5 27-96,0 0-1,0 1 1,0-1-1,-1 0 1,0 1 0,0-1-1,-3-7 1,3 9 1,0 1 1,-1 0-1,1 0 1,-1 1 0,0-1-1,0 0 1,0 1-1,0-1 1,-1 1-1,1-1 1,0 1-1,-1 0 1,-4-3-1,5 4-4,1 0 0,0 1 0,0-1 0,0 0 0,0 1 0,-1-1 0,1 1 0,0-1 0,-1 1 0,1 0 0,0 0 0,-1-1 0,1 1 0,0 0 0,-1 0 0,1 0 0,0 1 0,-1-1 0,-1 1 0,2-1 10,0 1 1,-1 0-1,1-1 0,0 1 0,0 0 0,0 0 0,0 0 0,0 0 0,0 0 0,0 0 1,0 0-1,1 0 0,-1 1 0,0-1 0,0 2 0,-2 4 62,1 0-1,0 0 0,1 0 1,-1 0-1,1 13 0,-1 21 266,2-1-1,3 1 1,6 42-1,31 116 946,-38-191-1246,-1-7-30,1 10 77,0-1-1,1 16 1,-3-24-79,0 1 0,0-1-1,0 0 1,0 0 0,0 1-1,-1-1 1,1 0 0,-1 0 0,1 0-1,-1 0 1,0 1 0,0-1 0,0 0-1,0 0 1,0-1 0,-1 1-1,-1 3 1,1-4-50,1 0 0,-1 0 0,1-1 0,-1 1 0,1 0 0,-1 0 0,1-1 0,-1 1-1,0-1 1,1 1 0,-1-1 0,0 0 0,0 0 0,1 0 0,-1 0 0,0 0 0,0 0 0,1 0 0,-1 0 0,0-1-1,1 1 1,-1-1 0,0 1 0,1-1 0,-1 0 0,1 0 0,-3-1 0,-2-2-605,-1 0-1,1 0 1,0 0 0,-10-11 0,13 13 302,1-1 0,0 1 0,0-1 0,0 1 1,0-1-1,-1-3 0,0 0 8,2 0 1,-1 0-1,-1-7 0,3 13 329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10314,'10'1'2256,"-1"0"-1,12-1 1,-13-1-1429,-1 1 0,0-2 0,9-2 0,-10 2-645,0 0 0,0 0 0,-1-1 0,1 0 0,-1 0 0,0 0 0,1-1-1,-1 0 1,-1 0 0,7-7 0,-1 0-36,14-21-1,-21 28-135,-1 1-1,0 0 1,-1-1-1,1 1 1,0-1-1,-1 1 1,0-1-1,0 0 1,0 0-1,0 0 1,0-7 0,-1 10-7,0-1 0,-1 1 0,1 0 0,0-1 0,-1 1 0,1-1 0,-1 1 0,1 0 0,-1-1 0,1 1 0,-1 0 0,0-1 0,0 1 0,0 0 0,0 0 0,0 0 0,0 0 0,0 0 0,0 0 0,0 0 0,0 0 0,0 0 0,-1 1 0,1-1 0,0 0 0,-1 1 0,1-1 0,0 1 0,-1 0 0,1-1 0,-1 1 0,-2 0 0,1-1 12,0 1 1,0 0-1,-1 1 1,1-1 0,0 1-1,0-1 1,0 1-1,0 0 1,0 0 0,0 0-1,0 1 1,0-1-1,-5 4 1,2 0 96,-1 1 0,2 0 0,-1 0-1,1 0 1,-1 1 0,2 0 0,-1 0 0,1 0 0,0 0 0,1 1-1,-4 8 1,5-10-65,0 0-1,0 1 0,1-1 0,0 0 0,0 0 1,0 1-1,1-1 0,0 0 0,0 1 0,1-1 1,0 0-1,0 1 0,0-1 0,1 0 0,2 7 1,-3-11-64,1 1 1,-1-1-1,1 0 1,-1 0-1,1 0 1,0 0-1,0 0 1,0 0 0,0 0-1,0 0 1,0-1-1,0 1 1,1-1-1,-1 0 1,0 1-1,1-1 1,0 0-1,-1-1 1,1 1 0,-1 0-1,1-1 1,4 1-1,-1-1-711,0 1 0,-1-1 0,1-1 1,0 1-1,-1-1 0,1 0 0,-1-1 0,1 1 0,9-5 0,1-3-1254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49 5993,'-1'2'1057,"0"1"0,1-1 0,0 0 0,0 0 0,0 0 0,0 1 0,0-1 0,0 4 0,1 10 1730,-2-6-1193,-1-1 0,-6 19-1,2-9-930,7-10-455,0-7-876,0-4-2222,0-1 2725,-1 0 0,1 0 0,0 1-1,0-1 1,1 0 0,-1 1 0,1-1 0,-1 1 0,1 0-1,0-1 1,3-3 0,-3 4 89,12-15 145,1 0-1,18-14 1,-32 30-15,-1 1 0,1-1 0,0 0 1,-1 1-1,1-1 0,0 1 1,-1 0-1,1-1 0,0 1 0,0 0 1,-1-1-1,1 1 0,0 0 1,0 0-1,-1-1 0,1 1 0,0 0 1,0 0-1,0 0 0,0 0 1,1 0-1,-1 1 30,-1-1 1,1 1-1,0-1 1,-1 1 0,1-1-1,0 1 1,-1-1-1,1 1 1,-1-1-1,1 1 1,-1 0 0,1-1-1,-1 1 1,1 0-1,-1 0 1,1-1-1,-1 2 1,2 3 259,-1 0 1,0 0-1,0 0 0,0 0 1,0 8-1,-1-3-38,0-7-259,0 1 0,0-1 0,0 0 0,0 1 0,1-1 0,-1 0 1,1 0-1,0 1 0,0-1 0,0 0 0,3 5 0,-4-8-87,0 1 0,0-1 1,0 0-1,0 0 0,1 1 1,-1-1-1,0 0 0,0 0 1,0 0-1,0 0 0,1 1 1,-1-1-1,0 0 0,0 0 1,0 0-1,1 0 0,-1 0 1,0 0-1,0 1 0,1-1 1,-1 0-1,0 0 0,0 0 1,1 0-1,-1 0 0,0 0 1,0 0-1,1 0 0,-1 0 0,0 0 1,0 0-1,1 0 0,-1-1 1,8-6-2187,-8 7 2209,10-10-919</inkml:trace>
  <inkml:trace contextRef="#ctx0" brushRef="#br0" timeOffset="1">312 0 9786,'3'6'1389,"0"-1"-1,0 1 1,3 11 0,-2 0 718,4 21 0,-1-1 101,-4-26-1571,0 1 0,0-1 0,1 0 0,6 11 0,-10-22-619,0 0 0,0 0-1,0 1 1,0-1 0,0 0 0,1 1 0,-1-1 0,0 0-1,0 0 1,0 1 0,1-1 0,-1 0 0,0 0 0,0 0-1,1 1 1,-1-1 0,0 0 0,1 0 0,-1 0 0,0 0-1,1 0 1,-1 0 0,0 1 0,0-1 0,1 0 0,-1 0-1,0 0 1,1 0 0,-1 0 0,0 0 0,1 0-1,-1-1 1,1 1 1,0 0 0,0-1-1,0 1 1,0-1 0,-1 0-1,1 1 1,0-1 0,0 0-1,-1 1 1,1-1 0,0-1-1,2-1 14,-1-1 0,1 0 0,2-8 0,1-4 21,0 0-319,0 1 0,0 0 0,11-17 0,6-6-2788,-13 27 2107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164 168 7786,'-8'-12'6481,"0"-10"-3101,2 3-2203,-2 2-345,4 5-583,-1 1 0,-1 0 0,1 0 1,-2 1-1,-13-17 0,19 25-236,0 1-1,-1-1 1,1 1-1,-1 0 1,1 0-1,-1 0 1,0 0 0,1 0-1,-1 0 1,0 0-1,0 0 1,0 1-1,0-1 1,-2 0-1,3 1 0,-1 0 0,1 0 0,0 0 0,0 0-1,-1 0 1,1 1 0,0-1 0,0 0 0,0 1 0,0-1-1,-1 1 1,1-1 0,0 1 0,0-1 0,0 1 0,0 0-1,0-1 1,0 1 0,0 0 0,0 0 0,1 0 0,-1 0-1,-1 1 1,-3 6 89,1-1 0,0 1 0,1 0-1,0 0 1,0 0 0,0 0 0,1 1-1,0-1 1,1 1 0,0-1 0,0 1 0,1 0-1,0-1 1,0 1 0,3 9 0,-3-15-36,1 1 1,0-1-1,0 0 1,0 0-1,1 0 1,1 3 0,-2-5-56,-1-1 1,0 1-1,1 0 1,-1-1 0,1 1-1,-1-1 1,1 1 0,-1 0-1,1-1 1,-1 1-1,1-1 1,0 0 0,-1 1-1,1-1 1,-1 0 0,1 1-1,0-1 1,0 0-1,-1 1 1,1-1 0,0 0-1,-1 0 1,1 0 0,0 0-1,0 0 1,-1 0-1,1 0 1,0 0 0,0 0-1,-1 0 1,1 0-1,1-1 1,2-1 0,0 0 0,-1-1 0,1 0 0,0 1 1,5-7-1,-6 5-2,1 1 0,1-1 1,7-4-1,-11 7-3,1 0 0,-1 0 0,1 1 0,0-1 0,0 0-1,-1 1 1,1-1 0,0 1 0,0 0 0,0 0 0,0-1 0,-1 1 0,1 0 0,0 1-1,0-1 1,0 0 0,2 1 0,-2 0 21,-1 0-1,1 0 1,-1 0 0,1 0 0,-1 0-1,0 0 1,0 0 0,1 0-1,-1 1 1,0-1 0,0 1 0,0-1-1,0 1 1,0-1 0,-1 1-1,1-1 1,0 1 0,0 2 0,0-2-20,0 1 0,0-1 0,0 1 0,0-1 1,1 1-1,-1-1 0,1 0 0,-1 0 1,1 0-1,0 0 0,0 0 0,0 0 0,0 0 1,0-1-1,3 2 0,-3-2-33,-1 0-1,1-1 1,-1 1 0,1-1-1,-1 1 1,1-1 0,0 0-1,-1 0 1,1 0-1,0 0 1,-1 0 0,1 0-1,0 0 1,-1-1 0,1 1-1,0 0 1,-1-1 0,1 1-1,-1-1 1,1 0 0,-1 0-1,1 1 1,-1-1 0,0 0-1,1 0 1,1-2 0,10-10 472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87 229 7714,'-1'3'685,"0"-1"1,0 1-1,1 0 1,0-1 0,-1 1-1,1 0 1,0 0 0,0-1-1,1 1 1,0 4-1,-1-6-468,1 1-1,-1-1 0,1 1 0,0-1 1,-1 1-1,1-1 0,0 0 0,0 1 1,0-1-1,0 0 0,0 1 0,0-1 1,1 0-1,-1 0 0,0 0 0,0 0 0,1 0 1,-1-1-1,3 2 0,-2-1-113,0-1 0,0 1-1,0-1 1,0 1 0,0-1-1,0 0 1,0 0 0,0 0 0,0 0-1,0 0 1,0-1 0,0 1-1,0 0 1,0-1 0,0 0 0,0 1-1,0-1 1,0 0 0,2-2-1,2 0-44,-1-1 0,0 0 0,0 0 0,0 0 0,5-6 0,-5 3-31,1 1 0,-1-1 0,-1 0 0,1 0 0,-1 0 0,-1-1 0,1 1 0,-1-1 0,-1 0 0,1 0-1,2-15 1,-5 18-4,1-1-1,-1 0 0,0 1 1,-1-1-1,1 1 0,-1-1 0,0 0 1,0 1-1,-1 0 0,0-1 1,0 1-1,0 0 0,0 0 0,-1 0 1,0 0-1,0 0 0,0 0 1,-6-5-1,4 5 0,0 0 0,0 1 0,-1 0 1,1 0-1,-1 1 0,0-1 0,0 1 0,0 1 0,-1-1 1,-9-2-1,14 4-15,-1 1 0,0 0 1,0-1-1,1 1 0,-1 0 0,0 0 1,0 0-1,1 0 0,-1 1 0,0-1 1,1 1-1,-5 1 0,5-1-3,0 0 0,0 0-1,1 1 1,-1-1 0,0 0 0,1 1-1,-1-1 1,1 1 0,0-1 0,-1 1-1,1 0 1,0-1 0,0 1 0,0 0-1,0 0 1,0 0 0,0 0 0,0 3-1,-1 3 3,1 0 0,-1 1 0,2-1 0,-1 0-1,1 1 1,2 14 0,11 50 19,9 6 41,4-2 0,2-1 1,71 131-1,-93-196-35,7 13 180,11 30-1,-22-51-157,-1 1 0,0-1 1,0 1-1,0 0 0,0-1 0,0 7 0,-1-9-38,0 0 1,0-1-1,-1 1 0,1 0 1,0 0-1,0-1 0,0 1 1,-1 0-1,1-1 0,0 1 1,-1-1-1,1 1 0,0 0 1,-1-1-1,1 1 0,-1-1 1,0 1-1,0 0 5,0-1 1,0 1-1,0 0 1,0-1-1,0 0 0,0 1 1,0-1-1,0 0 1,0 1-1,0-1 0,0 0 1,0 0-1,-3 0 1,-5-1 8,0 0 1,0 0-1,-1-1 0,1 0 1,1 0-1,-1-1 1,-14-7-1,4 1-309,1-1 0,-24-18 1,29 19-179,1-1 1,0 0-1,-10-13 1,16 16-16,1 1 0,0-1 0,0 0 0,1 0-1,0-1 1,0 1 0,-3-12 0,-3-22-1039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2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13355,'-3'40'5329,"-4"11"-3377,-2 3-567,2 10-329,6 4-304,0-13-424,2-4-144,3-12-312,0-10-272,4-13-632,3-8-400,-1-8-1217,1-1-2880,-2-8 3752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9106,'1'0'229,"-1"0"1,1 0-1,-1 1 1,0-1-1,1 0 1,-1 0-1,0 0 1,1 0-1,-1 0 0,0 0 1,1 1-1,-1-1 1,0 0-1,0 0 1,1 1-1,-1-1 1,0 0-1,0 0 1,1 1-1,-1-1 0,0 0 1,0 1-1,1-1 1,2 13 2955,-2 19-516,-1-22-1670,1 5-31,1 0 0,4 21 0,-4-30-824,0 0 0,0 1 0,0-1 0,1 0 0,0 0 1,0 0-1,7 9 0,-9-14-150,0 1 0,0-1 0,0 0-1,0 0 1,0 0 0,0 0 0,0 0 0,0 0 0,0 0 0,0 0 0,1-1 0,-1 1 0,0 0 0,1-1 0,-1 1-1,0-1 1,1 1 0,-1-1 0,1 0 0,-1 0 0,1 0 0,-1 0 0,1 0 0,-1 0 0,1 0 0,-1 0 0,1 0-1,-1 0 1,0-1 0,1 1 0,-1-1 0,1 1 0,-1-1 0,0 0 0,0 1 0,1-1 0,-1 0 0,0 0 0,2-2 0,4-3-308,0-1 0,-1 0 0,0-1 0,10-15 0,-12 16 92,-2 4 132,4-6-238,0 0 1,7-17-1,-12 23 310,0-1 0,0 1 0,0 0-1,0 0 1,0 0 0,-1 0-1,0-1 1,0 1 0,0 0 0,0 0-1,0-1 1,-1 1 0,0-5-1,0 6 326,2 5-50,1 10 165,-1 38 1130,8 63-1,-8-110-1481,0 0 0,0 1-1,1-1 1,-1 0-1,1 0 1,0 0 0,0 0-1,5 8 1,-6-11-60,0 0-1,0 0 1,0 0 0,1 0-1,-1 0 1,0 0 0,1 0-1,-1 0 1,1 0 0,-1-1-1,1 1 1,-1-1 0,1 1-1,-1-1 1,1 1 0,0-1-1,-1 0 1,1 0 0,0 0-1,-1 0 1,4 0 0,-1-1-29,0 0 0,0 0 0,0 0 0,0 0 0,0-1 0,0 1 0,4-3 0,-4 1-65,1 0 0,-1 0-1,0-1 1,0 1 0,0-1-1,0 0 1,-1 0 0,1-1-1,-1 1 1,0-1 0,0 1-1,-1-1 1,3-5 0,-2 1-23,0 1 0,-1-1 0,1 0 1,-2 0-1,1 0 0,-1 0 0,0-10 0,-1 16 119,0 0 0,0 1-1,-1-1 1,1 1 0,-1-1 0,1 1-1,-1-1 1,0 1 0,-1-4-1,2 5 1,-1 1 0,1-1 0,0 1-1,-1-1 1,1 1 0,-1-1 0,1 1 0,0 0-1,-1-1 1,1 1 0,-1 0 0,1-1-1,-1 1 1,1 0 0,-1 0 0,0-1 0,1 1-1,-1 0 1,0 0 13,0 0 0,0 0 0,0 0 0,-1 0 1,1 0-1,0 0 0,0 1 0,0-1 0,0 0 0,0 1 0,1-1 0,-1 0 0,-2 2 0,1-1 25,1 0-1,-1 0 0,0 1 1,1-1-1,-1 0 0,1 1 1,0 0-1,-1-1 0,1 1 1,0-1-1,0 1 0,0 0 1,0 0-1,-1 3 0,1-1 1,0-1 0,0 1 0,1-1 0,-1 1-1,1 0 1,0-1 0,0 8 0,1-6-34,0 0 0,0 0 0,0 0-1,0-1 1,1 1 0,0 0 0,0-1 0,0 1 0,0-1 0,1 0 0,-1 0 0,6 6 0,-4-7-11,0 0 0,1 0-1,-1 0 1,1 0 0,0-1 0,0 1-1,0-1 1,0-1 0,0 1 0,0-1-1,0 0 1,1 0 0,-1 0 0,0-1-1,11 0 1,14-1 314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4 12547,'2'-3'5313,"-6"6"-2969,-6 1-351,-8 14-441,-7 5-360,-7 13-496,2 4-207,-1-3-289,7-4-112,8-13-344,6-4-321,4-15-967,2-5-584,6-13 1271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3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11931,'9'19'5169,"9"-1"-2201,2 6-711,5 18-217,4 7-311,3 13-689,3 0-272,-7-3-256,2 0-128,-11-18-200,-2-1-40,1-13-424,-8-13-376,-8-11-904,-4-6-353,9-13 1129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10130,'-2'2'3633,"1"-4"-2625,0 2-72,-1 0 297,1 0-137,0 0-496,-1 0-240,-3 2-704,-22 7-720,-39 12 696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15 5585,'-2'-6'9577,"2"3"-7199,0 5 382,0-2-2760,2 6 163,1 0-1,0 0 0,4 8 1,6 7 37,5 8 258,21 47 0,-27-45-150,22 45 437,-29-69-658,-1 1 0,1 0 1,1-1-1,0 0 0,0 0 0,0-1 1,8 7-1,-12-11-55,1 0-1,-1 0 1,1-1-1,-1 1 1,1-1 0,4 2-1,-6-3-22,0 1 0,0-1 0,-1 0 0,1 0 0,0 0 0,0 0 0,0 0-1,0 0 1,0 0 0,0 0 0,0 0 0,0 0 0,0-1 0,-1 1 0,1 0 0,0-1 0,0 1 0,0 0 0,0-1 0,-1 1-1,1-1 1,0 0 0,-1 1 0,1-1 0,0 1 0,-1-1 0,2-1 0,3-6 16,0 0 1,0 0-1,-1 0 1,0-1-1,0 0 1,-1 0 0,0 0-1,-1 0 1,0 0-1,0-1 1,0-10-1,0-8 20,-2 0 0,-4-42 0,3 61-46,1 1-4,-1-1 0,0 1 0,-1-1-1,0 1 1,0 0 0,0 0 0,-7-14 0,9 22-54,-1-1 1,1 0 0,0 1 0,-1-1 0,1 0 0,-1 1-1,1-1 1,-1 1 0,1-1 0,-1 0 0,1 1 0,-1-1 0,0 1-1,1 0 1,-1-1 0,1 1 0,-2-1 0,3 5-5279,-1-4 4110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 11298,'-22'-7'4633,"22"6"-2392,4-1-713,9 2-135,11 0-161,4 0-496,7-1-216,5-3-280,-3-3-96,-3 1-56,-2 2-200,-10 0-776,-4 4-560,-11 2-1769,-7 1 1961</inkml:trace>
  <inkml:trace contextRef="#ctx0" brushRef="#br0" timeOffset="1">220 30 8402,'-40'20'4377,"34"-9"-1537,3 9-583,0 4-249,1 6-647,0 1-305,2 3-456,0-2-176,0-6-240,3-1-80,2-8-336,2-1-424,2-4-1041,5-4 1649,0-4-352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39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37 561 10346,'0'1'152,"-1"-1"0,1 1 0,0-1 1,-1 0-1,1 1 0,-1-1 0,1 0 0,0 1 0,-1-1 0,1 0 0,-1 0 0,1 1 0,-1-1 0,1 0 1,-1 0-1,1 0 0,-1 0 0,1 0 0,-1 0 0,1 1 0,-1-1 0,1 0 0,-1 0 0,1-1 0,-1 1 1,1 0-1,-1 0 0,1 0 0,-1 0 0,1 0 0,0 0 0,-1-1 0,1 1 0,-1 0 0,1 0 0,-1-1 1,1 1-1,0 0 0,-1-1 0,1 1 0,0 0 0,-1-1 0,1 1 0,0-1 0,-1 1 0,1-1 0,0 0 1,-2-1 69,0 0 0,1-1 0,-1 1 0,1-1 0,0 0 0,0 0 0,-1-5 0,0-4 117,1-1-1,0 0 1,2-21 0,8-40-169,-4 39-111,20-112-62,-17 119 0,0 0-1,1 1 0,16-29 1,3-1 24,-27 57-17,-1-1-1,0 0 0,1 1 1,-1-1-1,1 0 0,-1 1 1,1-1-1,-1 1 1,1-1-1,0 1 0,-1-1 1,1 1-1,0-1 1,1 1-1,-2 0 1,0-1 1,1 1 0,-1 0-1,1 0 1,-1 0-1,0 0 1,1 0-1,-1 0 1,1 1-1,-1-1 1,1 0-1,-1 0 1,0 0 0,1 0-1,-1 0 1,1 1-1,-1-1 1,0 0-1,1 1 1,1 0 23,0 1 0,-1 0 0,1 0 0,-1 0 1,1 0-1,1 4 0,17 36 413,-1 0 1,15 57-1,-3-8 78,0-17-180,-16-40-457,-2 0 0,17 65 0,-28-81-954,-4-9-545,2-9 1537,0 1 0,0-1 0,0 0 0,0 0 0,0 0-1,0 0 1,0 0 0,0 0 0,0 0 0,0 1 0,0-1 0,0 0 0,-1 0-1,1 0 1,0 0 0,0 0 0,0 0 0,0 0 0,0 0 0,0 0 0,0 0-1,-1 0 1,1 0 0,0 0 0,0 0 0,0 0 0,0 0 0,0 0 0,0 0-1,-1 0 1,1 0 0,0 0 0,0 0 0,0 0 0,0 0 0,0 0-1,-1 0 1,1 0 0,0 0 0,0 0 0,0 0 0,0 0 0,0 0 0,-7-7-1489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4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9746,'9'-2'4745,"0"5"-1288,5-2-1793,0 2-111,8-4-481,-5-3-320,6 1-464,2 2-112,-1 2-344,2 3-584,8 4-945,-2 0 1025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40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13019,'0'1'388,"-1"-1"1,1 1-1,0-1 1,0 1-1,-1-1 1,1 1-1,0-1 1,0 0-1,0 1 0,0-1 1,0 1-1,0-1 1,0 1-1,0-1 1,0 1-1,0 0 1,3 17 430,-1-12-4,0 5-357,3 16 473,2 0-1,17 46 0,-22-66-851,2 0-1,-1 0 1,1-1-1,-1 1 1,2-1 0,-1 0-1,1 0 1,0-1-1,0 1 1,0-1-1,1 0 1,0 0-1,0-1 1,0 0-1,11 5 1,-14-7-51,0-1 0,0 0 1,-1 0-1,1-1 0,0 1 0,0-1 0,0 1 1,0-1-1,0 0 0,0 0 0,0 0 1,0 0-1,6-2 0,-7 1-16,-1 1 1,1-1-1,0 0 0,-1 0 0,1 0 1,-1 0-1,1 0 0,-1 0 0,1 0 1,-1 0-1,0-1 0,1 1 1,-1 0-1,0-1 0,0 1 0,0-1 1,0 0-1,0 1 0,-1-1 0,1 0 1,0 1-1,0-4 0,22-116-789,-12 51-1710,-3 36-374,4 8 1190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4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2 203 9634,'2'0'580,"0"0"0,0 1 0,1-1 1,-1 0-1,0 0 0,0-1 0,0 1 0,0 0 0,1-1 0,-1 1 0,0-1 0,2 0 0,0-1-146,0 0 0,0-1 0,0 1-1,0-1 1,4-4 0,1-1-284,-1 0 0,0-1 1,10-16-1,-9 14-104,1-4 3,10-17 0,-18 28-34,-1 1 1,1-1-1,-1 1 1,1-1-1,-1 0 1,0 1-1,0-1 1,-1 0-1,1 0 1,-1 0-1,0-5 0,0 8-3,0 0 0,0 0 1,-1 0-1,1 0 0,-1 0 0,1 0 0,-1 0 0,1 0 0,-1 0 0,1 0 0,-1 0 0,0 0 0,0 0 0,1 0 0,-1 0 0,0 1 0,0-1 0,0 0 0,0 1 0,0-1 0,0 0 0,0 1 0,0-1 0,0 1 0,0 0 0,0-1 0,-1 1 0,1 0 0,0 0 0,0 0 0,0 0 0,0 0 0,-2 0 0,0 0 35,-1 0 0,0 0-1,1 0 1,-1 1 0,0 0 0,1 0-1,-1 0 1,1 0 0,-6 3 0,3-1 34,0 1 1,1 1-1,-1-1 1,1 0-1,0 1 1,0 0-1,0 1 1,1-1 0,0 1-1,0 0 1,0 0-1,1 0 1,0 0-1,0 0 1,0 1-1,-2 11 1,2-7-17,1 0 0,1-1 0,0 1 1,0 0-1,1-1 0,1 1 0,0 0 0,0 0 0,1-1 1,4 17-1,-4-23-61,-1-1 1,0 0 0,1 0-1,-1 0 1,1 0 0,0 0-1,0 0 1,0-1 0,0 1 0,1 0-1,-1-1 1,1 0 0,-1 1-1,1-1 1,4 2 0,-3-2-70,0 0 1,0 0-1,0-1 0,0 1 1,1-1-1,-1 0 1,1 0-1,-1-1 1,1 1-1,-1-1 1,1 0-1,4-1 1,7 0-1052,1-1 1,22-6 0,0-8-43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49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65 4569,'0'-1'279,"-1"0"394,0-1 0,-1 1 0,1-1-1,0 1 1,-1 0 0,1-1 0,-1 1 0,1 0 0,-1 0-1,1 0 1,-1 0 0,-2-1 0,6 3 6390,20 1-6679,-15-1-306,0 0-23,-1 0 0,1-1 0,-1 1 0,1-1 0,-1-1 0,0 1 0,1-1 0,-1 0 0,10-3 0,29-14 142,-32 13-772,0-1 0,0 2 0,0-1 0,26-3 0,-38 8 404,-1-1 0,1 1-1,-1 0 1,1 0 0,0 0-1,-1 0 1,1 0 0,-1 0 0,1 0-1,-1 0 1,1 0 0,-1 0-1,1 1 1,0-1 0,-1 0 0,1 0-1,-1 0 1,1 1 0,-1-1 0,1 0-1,-1 0 1,0 1 0,1-1-1,-1 0 1,1 1 0,-1-1 0,0 1-1,1-1 1,-1 1 0,0-1 0,1 1-1,-1-1 1,0 1 0,1 0-1,2 16-1631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0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 4089,'-22'-1'5141,"16"1"1185,20 2-3535,-5 0-2041,0-2 0,1 1 1,-1-1-1,13-2 1,39-8-145,-39 6-502,-7 0-219,-12 3-189,-1 0-1,1 0 1,0 1 0,-1-1 0,1 1 0,0-1 0,-1 1 0,1 0 0,0 0-1,0 0 1,-1 0 0,1 1 0,3 0 0,2 4-1040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1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11 6289,'-1'-1'777,"1"0"0,0 0 0,-1 1 0,1-1 0,-1 0 0,1 1 0,-1-1 0,1 1 0,-1-1 0,1 1 0,-1-1 0,0 1 0,1-1 0,-2 0 0,2 1-586,-1 0-1,1 0 1,-1 0 0,1 0-1,-1 0 1,1 0 0,-1 0-1,1 0 1,-1 0 0,1 0-1,-1 0 1,1 0 0,-1 0-1,1 0 1,-1 0 0,1 1-1,-2-1 1,-1 2-165,0 1 0,0-1 0,-1 1 1,1-1-1,1 1 0,-4 4 0,-5 6 110,0 0-1,1 1 1,1 0-1,-11 22 1,13-23-39,-17 33 185,20-40-271,0 0 0,0-1 0,0 1 0,-1-1 0,-6 6 0,13-22-3050,5-3 608,-4-4 1054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6593,'0'-12'8361,"1"15"-7928,0-1 0,1 0 0,-1 0 0,0 0 1,1 0-1,2 4 0,6 7 509,10 19-2,-1 1 0,-1 1 1,-3 1-1,18 52 0,13 49-270,-35-106-617,-7-18-163,1 0 0,0-1 0,13 22 0,-18-33 62,0 0 1,0 0-1,0 0 0,1 0 1,-1 0-1,0 0 1,0 0-1,0 0 0,0 1 1,0-1-1,0 0 1,0 0-1,0 0 1,0 0-1,1 0 0,-1 0 1,0 0-1,0 0 1,0 0-1,0 0 0,0 0 1,0 0-1,1 0 1,-1 0-1,0 0 0,0 0 1,0 0-1,0 0 1,0 0-1,0 0 1,1 0-1,-1 0 0,0 0 1,0 0-1,0 0 1,0 0-1,0 0 0,0 0 1,0 0-1,1 0 1,-1 0-1,0 0 0,0 0 1,0-1-1,0 1 1,0 0-1,0 0 1,0 0-1,0 0 0,0 0 1,0 0-1,0 0 1,1 0-1,-1-1 0,0 1 1,0 0-1,0 0 1,0 0-1,0 0 0,0 0 1,0 0-1,0-1 1,0 1-1,0 0 1,0 0-1,0 0 0,0 0 1,0 0-1,0-1 1,1-10-1695,-1 10 1346,4-15-1187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46 6569,'-4'-3'7519,"3"4"-3586,5 9-2349,-4-10-1585,7 18 539,1-1-1,12 21 1,-10-22-280,2 6 448,26 34-1,-30-47-549,-1 0-1,2 0 1,-1-1 0,1 0-1,11 7 1,-15-12-99,-1-1 0,2 1 0,-1-1 0,6 3 0,-11-5-51,0 0-1,1 0 1,-1 0-1,1 1 1,-1-1-1,1 0 1,-1 0-1,1 0 1,-1 0 0,1 0-1,-1 0 1,1 0-1,-1 0 1,1 0-1,-1 0 1,1 0-1,-1 0 1,1-1-1,-1 1 1,0 0-1,1 0 1,-1 0 0,1-1-1,-1 1 1,1 0-1,-1-1 1,0 1-1,1 0 1,-1-1-1,0 1 1,1 0-1,-1-1 1,0 1-1,1-1 1,-1 1 0,0 0-1,0-1 1,1 0-1,-1-2 6,1 1 0,0-1 0,-1 0 0,0 0 0,1-4 0,-1-2 21,4-11 4,-1 9-14,1-21 0,-3 17-24,8-120-1542,-5 109-106,0 9 639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10874,'-12'-8'4457,"13"8"-2192,3 2-649,7-1-392,-2 3-119,15-1-609,3-5-192,6 1-192,3-2 48,-7-1-720,-3 0-705,-10 3 817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3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9082,'-39'25'4265,"39"-6"-1441,0-4-607,-1 7-505,-3 1-367,2 1-697,-1 4-224,0-3-264,2 3-48,1-3-568,3-3-448,3-8-1161,2-3-647,8-7 1663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8410,'-1'-9'3738,"1"9"-3663,1 0 0,-1 0 0,0 0 0,0 0-1,0 0 1,0 0 0,0 0 0,0 0 0,0-1 0,0 1 0,0 0 0,0 0 0,0 0 0,0 0-1,0 0 1,1 0 0,-1 0 0,0 0 0,0 0 0,0 0 0,0 0 0,0 0 0,0 0 0,0 0-1,0 0 1,0 0 0,1 0 0,-1 0 0,0 0 0,0 0 0,0 0 0,0 0 0,0 0 0,0 0-1,0 0 1,0 0 0,1 0 0,-1 0 0,0 0 0,0 0 0,0 0 0,0 1 0,1 0 216,1 0 1,-1 0 0,0 0-1,1 0 1,-1 1 0,0-1-1,0 0 1,0 1 0,1 1-1,10 21 1533,16 45-1,7 15-526,-22-59-820,32 43 0,-36-56-369,1-1 0,0-1-1,0 1 1,1-2 0,16 12-1,-26-20-102,0-1 1,-1 1-1,1 0 0,0-1 0,0 1 0,-1-1 0,1 1 0,0-1 0,0 0 0,0 1 1,0-1-1,0 0 0,-1 0 0,1 0 0,0 0 0,0 1 0,0-1 0,0 0 0,0 0 1,0-1-1,0 1 0,0 0 0,0 0 0,0 0 0,0-1 0,-1 1 0,1 0 0,1-1 1,0-1-3,0 0 1,0 0 0,0 0 0,-1-1 0,1 1 0,-1 0 0,3-6 0,1-1 3,5-10-190,-1-2 0,14-42 0,6-47-2932,-26 98 2483,7-27-1985,-7 34 2254,0-1 1,0 1 0,5-8 0,-8 13 360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5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7850,'-1'0'3400,"1"0"-1591,0 0-169,17 9-192,45 14-263,-31-25-561,1 2-184,-7-2-176,-8-2-360,1 0-1456,0-2 1144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6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7810,'10'0'4073,"-4"4"-977,10-1-1247,-7 0-49,16-1-504,-6-3-328,-4-3-503,4 1-153,-9-1-696,7 3-641,2 4 649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7154,'1'5'1690,"0"-1"0,-1 1 0,1 0 0,-1 6 0,-6 35 1223,3-26-1639,2-18-1175,0 9 351,-1 0 0,1 1 0,1-1 0,0 0 0,3 21 0,-3-30-434,0 0 0,1-1 0,0 1 0,-1 0 0,1-1 1,0 1-1,0-1 0,0 1 0,0-1 0,0 1 0,0-1 0,0 1 0,1-1 0,-1 0 0,0 0 0,1 0 0,-1 0 0,1 0 0,-1 0 0,1 0 1,0 0-1,-1 0 0,1-1 0,0 1 0,-1-1 0,1 1 0,0-1 0,0 0 0,-1 0 0,1 0 0,2 0 0,-1 0-33,1 0-1,-1 0 1,1-1-1,-1 0 0,0 1 1,1-1-1,-1 0 1,0-1-1,0 1 1,1-1-1,-1 1 1,0-1-1,-1 0 1,1 0-1,3-2 1,-2-1-60,1 0 0,-1 0 0,0-1 0,0 1 0,-1-1 0,1 0 1,-1 1-1,-1-2 0,1 1 0,2-9 0,-5 12 61,1 0-1,0-1 0,-1 1 1,0-1-1,0 1 0,0 0 1,0-1-1,0 1 1,-1-1-1,1 1 0,-1-1 1,0 1-1,0 0 1,0 0-1,-1 0 0,1-1 1,-1 1-1,0 0 0,1 1 1,-1-1-1,-4-4 1,2 3 35,1 1 1,-1-1-1,-1 1 1,1 0 0,0 0-1,-1 0 1,0 1-1,1-1 1,-7-1-1,9 3-4,0 1 0,0-1 0,0 0 0,0 1-1,0 0 1,-1 0 0,1 0 0,0 0-1,0 0 1,0 0 0,-1 0 0,1 0 0,0 1-1,0 0 1,0-1 0,0 1 0,0 0 0,0 0-1,0 0 1,0 0 0,0 0 0,0 0-1,1 1 1,-1-1 0,-1 2 0,-2 2-33,2-1 0,-1 1 0,1 0 0,-5 9 0,6-12-157,1 1 0,0-1-1,0 0 1,0 1 0,1-1-1,-1 1 1,1-1 0,-1 1-1,1 0 1,0-1 0,0 1 0,0 4-1,5 2-636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190 180 6433,'-2'-1'3873,"-9"1"-360,9 7-1329,-10 3-175,-3 9-561,0 4-288,-9 8-391,-1 1-113,2 4-224,5-2-80,6-10-160,3-3-80,1-8-72,5-4-184,-4-6-568,5-3-424,2-5-1433,-2 3 1593</inkml:trace>
  <inkml:trace contextRef="#ctx0" brushRef="#br0" timeOffset="1">116 1 8226,'33'70'10873,"7"39"-7308,-19-47-2499,3 8-558,17 92-1,-18-73-1036,-19-77-770,-4-12 1242,0 0 1,0 0-1,0 0 0,0 0 0,0 0 0,0 0 0,0 0 0,0 0 0,0 0 0,0 1 0,0-1 1,0 0-1,0 0 0,0 0 0,0 0 0,0 0 0,0 0 0,0 0 0,0 0 0,0 0 0,1 0 1,-1 0-1,0 0 0,0 0 0,0 0 0,0 0 0,0 0 0,0 1 0,0-1 0,0 0 0,0 0 1,0 0-1,1 0 0,-1 0 0,0 0 0,0 0 0,0 0 0,0 0 0,0 0 0,0 0 0,0-1 0,0 1 1,0 0-1,1 0 0,-1 0 0,0 0 0,0 0 0,0 0 0,0 0 0,0 0 0,0 0 0,0 0 1,0 0-1,0 0 0,0 0 0,0 0 0,0 0 0,1-1 0,-1 1 0,0 0 0,0 0 0,0 0 1,0 0-1,0 0 0,0 0 0,0 0 0,0 0 0,0-2-1387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7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4201,'14'-52'5501,"-14"52"-5403,0-1 0,0 1-1,0 0 1,0 0 0,0-1 0,0 1-1,1 0 1,-1 0 0,0-1 0,0 1-1,0 0 1,0 0 0,0 0 0,0-1-1,0 1 1,0 0 0,1 0 0,-1 0-1,0 0 1,0-1 0,0 1-1,0 0 1,1 0 0,-1 0 0,0 0-1,0 0 1,0 0 0,1-1 0,-1 1-1,0 0 1,0 0 0,1 0 0,-1 0-1,0 0 1,1 0 0,5 6 1863,4 16-65,-1 10-847,-2 0-1,-2 1 0,3 52 1,-5-46-819,1 1 0,11 41 0,-12-71-266,-1 1-1,0 0 1,1 17 0,-5-3-2440,1-23 579,-1-6 833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8138,'4'23'7096,"-5"16"-2723,2 13-2140,1 4-1355,14 178 348,-9-134-2300,-6-97-294,0-6 479,1-1 346,4-9-387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7490,'12'45'10373,"-7"-28"-8464,3 21 0,-3 3-489,-5-25-1147,2-1-1,0 0 0,1 0 1,6 20-1,-8-31-254,1-1 0,-1 0 0,1 1 0,0-1 1,-1 0-1,1 0 0,1 0 0,-1 0 0,0-1 0,1 1 0,-1-1 0,1 1 0,0-1 0,0 0 0,0 0 1,0 0-1,0 0 0,0-1 0,1 1 0,-1-1 0,0 0 0,1 0 0,5 1 0,-7-1-14,0-1 0,0 0 1,0 0-1,0 0 0,0 0 0,1 0 0,-1 0 0,0 0 0,0-1 0,0 1 0,-1-1 0,1 0 0,0 1 0,0-1 0,0 0 1,0 0-1,0 0 0,-1 0 0,1 0 0,-1-1 0,1 1 0,2-3 0,-1 0 2,0-1 0,0 1-1,0-1 1,-1 0 0,0 0 0,0 0 0,2-8-1,16-77 45,-7 22-1056,-11 57-199,-1 7-436,-1 7-1375,0 6 1425</inkml:trace>
  <inkml:trace contextRef="#ctx0" brushRef="#br0" timeOffset="1">288 23 10426,'2'8'4481,"0"3"-2160,-1 2-385,0 15-432,-1 3-327,0 11-593,0 2-136,0 4-168,0 3-88,6-6-128,0-5-40,2-15-224,0-8-288,-1-10-800,-3-7-537,0-9 1097</inkml:trace>
  <inkml:trace contextRef="#ctx0" brushRef="#br0" timeOffset="2">408 1 9306,'6'8'4897,"4"8"-1600,-5 5-1041,0 5-399,-5 13-857,0 5-336,0 9-320,0 3-80,-1-1-136,0-4-64,-1-5-112,4-10-224,0-10-760,1-7-528,5-18 895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9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29 9634,'-34'-2'3866,"33"2"-3651,0-1-1,0 1 1,1-1-1,-1 0 1,0 1-1,0-1 1,0 0 0,0 0-1,1 0 1,-1 1-1,0-1 1,1 0-1,-1 0 1,1 0-1,-1 0 1,1 0-1,-1 0 1,1 0-1,0 0 1,0-1 0,-1 1-1,1-2 1,0 3-153,0 0 0,0 0 0,0-1 0,0 1 1,1 0-1,-1 0 0,0-1 0,0 1 1,0 0-1,0 0 0,0 0 0,1-1 0,-1 1 1,0 0-1,0 0 0,0 0 0,1-1 1,-1 1-1,0 0 0,0 0 0,0 0 0,1 0 1,-1 0-1,0 0 0,0 0 0,1 0 1,-1-1-1,0 1 0,0 0 0,1 0 0,-1 0 1,0 0-1,0 0 0,1 0 0,-1 0 0,0 0 1,0 1-1,1-1 0,-1 0 0,0 0 1,0 0-1,1 0 0,-1 0 0,14 5-116,-13-5 239,11 5-37,-1 0 0,19 11 0,-17-9-62,-8-4-36,1 0 1,-1 0 0,0 1-1,-1-1 1,1 1 0,0 0-1,4 6 1,-8-9-38,-1 0 0,1 1 0,0-1 0,0 0 1,-1 1-1,1-1 0,-1 1 0,1-1 0,-1 1 0,0 0 0,0-1 0,1 1 0,-1-1 0,0 1 1,0-1-1,-1 1 0,1 0 0,0-1 0,-1 1 0,1-1 0,0 1 0,-1-1 0,0 1 0,1-1 1,-1 1-1,0-1 0,-2 3 0,1 0 18,-2-1-1,1 1 1,0-1 0,-1 1 0,0-1 0,-8 5-1,9-6-14,-1 1 0,1-1 0,-1 1 1,1 0-1,0 0 0,0 0 0,0 1 0,1-1 0,-4 4 0,6-6-12,0-1 0,0 1 0,-1-1 0,1 1 0,0-1 0,0 0-1,-1 1 1,1-1 0,-1 0 0,1 1 0,0-1 0,-1 0 0,1 1 0,-1-1 0,1 0 0,-1 0 0,1 1 0,-1-1 0,0 0 133,5 0 143,21 1-293,-3 1-59,0-2-1,32-2 0,-50 1-259,1 0 0,-1 1 0,0-1-1,0 0 1,0-1 0,7-2-1,3-7-563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1:5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8626,'0'0'76,"1"0"1,-1 0-1,0 0 1,0 0-1,0 0 1,0 0-1,0 0 1,0 0-1,0 0 1,1 0-1,-1 0 1,0 0-1,0 0 0,0 0 1,0 0-1,0 0 1,1 0-1,-1 0 1,0 0-1,0 0 1,0 0-1,0 0 1,0 0-1,0 0 1,1 0-1,-1 0 1,0 0-1,0 0 1,0 0-1,0 0 1,0 0-1,0 0 0,0 0 1,1-1-1,-1 1 1,0 0-1,0 0 1,0 0-1,0 0 1,0 0-1,0 0 1,0 0-1,0-1 1,0 1-1,0 0 1,0 0-1,0 0 1,0 0-1,1 0 1,-1 0-1,0-1 0,0 1 1,0 0-1,0 0 1,0 0-1,-1 0 1,1 0-1,0-1 1,0 1-1,0 0 1,0 0-1,0 0 1,0 0-1,0 0 1,0 0-1,0 0 1,0-1-1,0 1 0,0 0 1,8 8 3165,-7-8-2218,4 4-160,-3-3-845,-1 0 0,1 0 0,-1 0 0,0 0 0,1 1 0,-1-1 0,0 0-1,0 1 1,0-1 0,0 1 0,0-1 0,1 3 0,3 4 6,16 25 32,-21-32-52,1 1-1,-1-1 0,0 0 0,0 0 1,0 0-1,1 0 0,-1 1 0,0-1 1,0 0-1,0 0 0,-1 0 0,1 0 1,0 1-1,0-1 0,-1 0 0,1 0 1,-1 0-1,1 0 0,-1 0 0,1 0 1,-1 0-1,1 0 0,-1 0 0,0 0 1,-1 1-1,0 2 14,-3 2 21,0 2 113,0 0 0,0 0 0,1 0-1,-7 17 1,11-24-119,0 0 0,0-1-1,0 1 1,0 0 0,0 0-1,0-1 1,0 1 0,0 0-1,0 0 1,0-1-1,0 1 1,1 0 0,-1-1-1,0 1 1,1 0 0,-1-1-1,1 1 1,-1 0 0,0-1-1,1 1 1,-1-1 0,1 1-1,0-1 1,-1 1 0,1-1-1,-1 1 1,1-1-1,0 0 1,-1 1 0,2 0-1,3 1 126,-1 0-1,1-1 1,6 3-1,6 0 152,1-1 1,-1-1-1,22 0 0,1-2-2656,-41 0 1471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0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6401,'0'-1'437,"-5"-5"6597,2 6-3604,3 7-2417,1 6-579,1 0 0,0 0 0,9 23 1,-9-29-303,4 10 301,0 0-1,1 0 1,18 27 0,-21-35-319,12 13 140,-15-21-245,-1 0 1,1 0-1,-1 0 0,1-1 1,0 1-1,-1 0 1,1 0-1,0-1 1,0 1-1,-1-1 0,1 1 1,0-1-1,0 1 1,0-1-1,0 1 0,0-1 1,0 0-1,0 1 1,0-1-1,0 0 1,0 0-1,0 0 0,1 0 1,-2 0-5,1-1-1,-1 1 1,1-1 0,-1 1 0,0-1 0,0 0 0,1 1-1,-1-1 1,0 1 0,0-1 0,1 0 0,-1 1-1,0-1 1,0 0 0,0 1 0,0-1 0,0 0-1,0 1 1,0-2 0,0-1 12,1-10 13,1-1-1,0 0 1,6-18-1,-6 27-28,1 0 0,-1-1-1,0 1 1,1 0 0,0 0 0,1 1-1,-1-1 1,1 1 0,-1 0-1,1 0 1,5-4 0,-7 6-1,-1 1 0,1 0 0,0 0-1,0 0 1,0 0 0,0 0 0,0 0 0,0 0 0,0 1 0,0-1 0,0 1 0,0-1 0,0 1-1,0 0 1,0 0 0,3 0 0,-2 1 1,1-1 0,-1 1-1,0 0 1,0 0 0,0 0 0,0 0-1,-1 1 1,1-1 0,0 1 0,2 2-1,1 0 8,-1 0 0,0 1 0,-1-1-1,1 1 1,-1 1 0,0-1 0,0 0-1,-1 1 1,5 10 0,-3-4 44,-2-1 0,1 1-1,-2-1 1,0 1 0,0 0 0,0 19 0,-2-33-52,0 0 1,1-1 0,-1 1 0,1 0 0,0 0-1,-1 0 1,1 0 0,0 0 0,0 0 0,0 0-1,2-3 1,3-4-1,20-35-8,-23 40 6,-1 1 0,1 0-1,0-1 1,0 1 0,0 0 0,0 0 0,0 1-1,1-1 1,-1 1 0,1 0 0,-1-1 0,1 2-1,0-1 1,0 0 0,0 1 0,0 0 0,0 0 0,1 0-1,-1 0 1,0 1 0,0-1 0,1 1 0,-1 0-1,7 1 1,-1 1 2,0 0 0,1 1 0,-1 0 0,0 0 0,0 1 0,-1 0 0,1 1 0,9 6 0,7 6 42,-14-9 21,0 0 0,0-1 1,1 0-1,0-1 0,1 0 0,21 5 0,-24-8-10,0-1 0,-1 0 0,1-1-1,0-1 1,0 0 0,0 0 0,16-3-1,-22 2-39,0 0-1,-1 0 1,1-1-1,-1 0 1,1 1-1,-1-2 1,0 1-1,1 0 0,-1-1 1,0 0-1,-1 0 1,1 0-1,0 0 1,-1-1-1,0 0 0,0 1 1,0-1-1,0 0 1,2-6-1,-3 7-52,0-1-1,0 0 0,0 0 1,0 0-1,-1 0 1,0 0-1,0-1 1,0 1-1,0 0 1,-1 0-1,0-6 0,0 9-19,0 1 0,0-1-1,0 1 1,0 0 0,0-1-1,0 1 1,0 0-1,0-1 1,0 1 0,-1 0-1,1-1 1,0 1 0,0 0-1,0-1 1,-1 1-1,1 0 1,0-1 0,0 1-1,-1 0 1,1 0 0,0-1-1,-1 1 1,1 0-1,0 0 1,-1 0 0,1 0-1,0-1 1,-1 1 0,1 0-1,0 0 1,-1 0-1,1 0 1,0 0 0,-1 0-1,1 0 1,-1 0 0,1 0-1,0 0 1,-1 0-1,1 0 1,0 0 0,-1 0-1,1 0 1,-1 1 0,-1-1-336,0 1 1,-1 0 0,1 0-1,0 0 1,0 1 0,-2 1 0,-8 8-656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0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 4953,'-15'-29'2994,"10"22"-394,5 7-2558,0 0 0,0 0 0,0 0 0,0 0-1,0 0 1,-1 0 0,1 0 0,0 0-1,0 0 1,0 0 0,0 0 0,0 0 0,0 0-1,0 0 1,0 0 0,0 0 0,0 0-1,0 0 1,0 0 0,0 0 0,0 0 0,-1 0-1,1 0 1,0 0 0,0 0 0,0 0 0,0 0-1,0 0 1,0 0 0,0 0 0,0 0-1,0 1 1,0-1 0,0 0 0,0 0 0,0 0-1,0 0 1,0 0 0,0 0 0,0 0-1,0 0 1,0 0 0,0 0 0,0 0 0,0 0-1,0 1 1,0 9 1967,2-5-1646,0 1 0,0-1 0,0 0 0,1 1-1,-1-1 1,1 0 0,1 0 0,-1-1 0,1 1-1,-1-1 1,1 0 0,6 5 0,-1-1-62,1-1 0,-1-1 1,1 1-1,0-2 0,13 6 0,-19-8-212,-3-2 99,0-6-155,-1 3-68,0 1 27,0 0 1,0-1-1,1 1 0,-1 0 0,0-1 0,1 1 0,-1 0 1,1 0-1,0-3 0,17-17-59,22-18 6,-38 37 58,1 0 1,-1 0 0,0 0-1,1 0 1,-1 0 0,1 1 0,0-1-1,0 1 1,-1 0 0,1 0-1,0 0 1,0 0 0,0 0-1,4 0 1,-6 1 10,1 0 0,-1 1 1,0-1-1,1 0 0,-1 1 0,1-1 0,-1 1 0,0-1 0,0 1 1,1 0-1,-1-1 0,0 1 0,0 0 0,0 0 0,0 0 0,0 0 1,0 0-1,0 0 0,0 0 0,0 0 0,0 1 0,-1-1 0,1 0 1,0 0-1,0 3 0,1 2 92,-1-1 0,0 1 0,0 0 1,0-1-1,0 1 0,-1 0 0,0 0 0,0 0 0,-2 10 0,1-15-82,1 0-1,0 0 0,0 0 0,0 0 1,0-1-1,0 1 0,1 0 0,-1 0 1,0 0-1,0 0 0,0-1 1,1 1-1,-1 0 0,0 0 0,1-1 1,-1 1-1,1 0 0,-1-1 0,2 2 1,3 8 129,-4-7-115,0-3-1,-1 0-31,0-1 0,0 1 0,1-1 0,-1 1 0,0-1 0,0 1-1,1 0 1,-1-1 0,0 1 0,1-1 0,-1 1 0,0 0 0,1-1 0,-1 1 0,1 0-1,-1 0 1,0-1 0,1 1 0,-1 0 0,1 0 0,40-16 0,17-7 8,-52 20-5,1 1 1,-1 0-1,0 0 1,1 0-1,-1 1 0,14-1 1,-19 2-73,-1 0 1,1 0 0,0 0-1,0 0 1,-1 0-1,1 0 1,0 0-1,0-1 1,-1 1 0,1 0-1,0 0 1,-1-1-1,1 1 1,0-1-1,-1 1 1,1 0 0,-1-1-1,1 1 1,-1-1-1,1 0 1,-1 1-1,1-1 1,-1 1 0,1-1-1,0-1 1,5-7-2878,-1 4 1790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1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6 5361,'-1'-4'7100,"-1"3"-3758,-6 2-2459,2 1-677,-26 8 107,0 0 0,-32 16-1,42-17-68,11-5-74,1 1-1,-1 0 0,1 0 1,0 1-1,-13 9 1,22-14-129,0 0 0,-1 1 1,1-1-1,0 0 0,0 1 1,0-1-1,0 0 0,0 1 0,0-1 1,1 1-1,-1 0 0,0-1 1,1 1-1,-1 0 0,1-1 1,0 1-1,-1 0 0,1-1 0,0 1 1,0 0-1,0 0 0,0-1 1,1 1-1,-1 0 0,0-1 1,1 1-1,-1 0 0,1-1 0,0 1 1,0 1-1,2 2 65,-1-1-1,1 0 1,0 0-1,0 0 1,0 0-1,1-1 1,-1 1-1,7 4 1,35 21 674,-32-21-547,9 5 238,16 9 500,-35-20-864,1 1-1,-1 0 1,0-1 0,0 1-1,0 0 1,0 1 0,3 5-1,-5-9-97,-1 0-1,0 0 0,0 0 0,0 0 1,0 1-1,0-1 0,1 0 0,-1 0 1,0 0-1,0 0 0,0 0 0,0 1 1,0-1-1,0 0 0,0 0 0,0 0 1,0 1-1,0-1 0,0 0 0,1 0 1,-1 0-1,0 1 0,0-1 0,0 0 1,0 0-1,-1 0 0,1 1 1,0-1-1,0 0 0,0 0 0,0 0 1,0 0-1,0 1 0,0-1 0,0 0 1,0 0-1,0 0 0,0 0 0,-1 1 1,1-1-1,0 0 0,0 0 0,0 0 1,0 0-1,0 0 0,-1 0 0,1 1 1,0-1-1,-5-1-991,1-2-3308,3 2 3063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10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74 9138,'-1'-1'320,"0"1"0,-1 0-1,1 0 1,0 0 0,-1 0 0,1 0-1,0 0 1,-1 0 0,1 0 0,0 1 0,-1-1-1,1 0 1,0 1 0,0-1 0,-1 1-1,-1 0 1,1 1-19,-1 0 0,1 0 0,0 0-1,-1 0 1,1 0 0,0 0 0,-2 3-1,1-1-82,1 0 0,-1 1 0,1-1 0,-1 1 0,1-1 0,1 1 0,-1 0 0,-1 8-1,2-9-162,1-1-1,0 1 0,0-1 0,0 1 0,0-1 0,1 1 1,-1-1-1,1 0 0,0 1 0,0-1 0,0 1 0,1-1 1,-1 0-1,1 0 0,-1 0 0,1 0 0,0 0 0,0 0 1,1-1-1,-1 1 0,0 0 0,1-1 0,0 0 0,0 0 0,-1 0 1,1 0-1,6 3 0,-4-3-25,0 0 0,0 0 1,0-1-1,1 1 0,-1-1 0,0 0 0,1-1 0,-1 1 1,1-1-1,-1 0 0,1 0 0,-1-1 0,0 0 0,1 0 1,-1 0-1,0-1 0,7-2 0,-7 2-6,0-1-1,0 0 1,0 0 0,0 0-1,-1-1 1,1 0-1,-1 0 1,0 0 0,0 0-1,-1-1 1,1 1 0,-1-1-1,0 0 1,0 0-1,-1 0 1,1-1 0,-1 1-1,0 0 1,-1-1 0,1 1-1,-1-1 1,0 0-1,-1 0 1,1 1 0,-1-9-1,0 10 2,-1 0-1,1 0 0,-1 0 0,0 0 1,0 0-1,0 0 0,-1 0 1,1 0-1,-1 0 0,0 1 0,0-1 1,-1 1-1,-3-6 0,1 4 7,0-1 0,0 1 0,0 1 0,-1-1 0,1 1 0,-13-8 0,16 11-67,-1 1-1,1-1 0,0 0 0,-1 0 0,1 1 1,-1-1-1,1 1 0,0 0 0,-1 0 0,1 0 0,-1 0 1,1 0-1,-1 0 0,1 1 0,0-1 0,-1 1 1,-3 1-1,2 0-231,0-1 0,1 1 0,-1 0 0,0 0 0,1 1 0,0-1 0,-1 1 0,1 0 0,-3 3 0,4-3 88,0-1 0,0 1 1,1 0-1,-1 0 0,-1 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53 7442,'2'19'6115,"-1"-16"-5527,0 1 1,-1-1-1,0 1 0,1-1 0,-2 5 0,-1 15 1269,0-13-1235,1 0 1,1 1-1,0-1 1,1 11-1,0-16-495,-1 1-1,0-1 0,1 0 0,-2 1 1,1-1-1,-1 0 0,1 1 0,-3 6 1,2-11-103,1 1 0,-1-1 0,1 1 1,-1-1-1,0 1 0,0-1 1,0 1-1,0-1 0,0 1 0,0-1 1,0 0-1,0 0 0,-1 0 0,1 0 1,0 0-1,-1 0 0,1 0 1,-1 0-1,1 0 0,-1 0 0,1-1 1,-1 1-1,0-1 0,1 1 0,-1-1 1,0 0-1,1 0 0,-1 0 1,-2 0-1,4 0-26,0 0 0,0 0 1,-1 0-1,1 0 0,0 0 1,-1 0-1,1 0 0,0 0 0,0 0 1,-1-1-1,1 1 0,0 0 1,0 0-1,-1 0 0,1-1 1,0 1-1,0 0 0,0 0 0,0 0 1,-1-1-1,1 1 0,0 0 1,0 0-1,0-1 0,0 1 1,0 0-1,0-1 0,-1 1 0,1 0 1,0 0-1,0-1 0,0 1 1,0 0-1,0-1 0,0 1 1,0 0-1,0-1 0,1 1 0,-1 0 1,0-1-1,4-15-147,-3 11 96,3-6-46,0 0 1,0 0-1,1 0 1,9-13-1,29-41-155,-29 45 241,-12 17 18,0 0 0,1 0 0,-1 1 0,1-1 0,0 0 0,0 1 1,0 0-1,4-3 0,-6 4 3,0 0 0,1 1 0,-1-1 0,0 1 0,1-1 0,-1 1 0,0 0 0,1-1 0,-1 1 0,0 0 1,1 0-1,-1 0 0,0 0 0,1 0 0,-1 1 0,1-1 0,-1 0 0,0 0 0,1 1 0,-1-1 0,0 1 0,0 0 0,1-1 0,-1 1 0,0 0 1,1 0-1,0 1 26,1 0 1,-2 1 0,1-1 0,0 0 0,0 1-1,-1-1 1,1 1 0,-1-1 0,0 1-1,0 0 1,0-1 0,0 1 0,0 0 0,-1 0-1,1 4 1,1 6 249,-1 28 1,-1-20-53,0-16-162,0-4-39,1 1 1,-1 0-1,0-1 0,0 1 0,0 0 0,0-1 0,-1 1 0,1 0 0,0-1 0,-1 1 0,1-1 0,-1 1 1,-1 2-1,2-6 35,0 2-88,-1-1 0,1 0-1,0 0 1,-1 0 0,1 0 0,0 1 0,0-1-1,0 0 1,-1 0 0,1 0 0,1-1 0,-1-8-51,2 0 0,-1 0 0,1 1 0,1-1 0,4-10 0,-6 16 49,1-1-13,1-1-1,-1 0 1,1 0-1,0 1 1,1-1-1,4-5 1,-6 9 34,0-1 1,0 1-1,0 0 1,1 0 0,-1 0-1,0 1 1,1-1-1,-1 1 1,1-1 0,0 1-1,-1 0 1,1 0 0,4-1-1,-7 1 6,1 1 0,0 0 0,-1 0-1,1 0 1,0 0 0,0 0 0,-1 0 0,1 1-1,0-1 1,-1 0 0,1 0 0,0 0 0,-1 1-1,1-1 1,-1 0 0,1 1 0,0-1 0,-1 0-1,1 1 1,0 0 0,0 0 8,1 1 1,-1-1-1,0 1 0,0-1 0,0 1 0,0-1 1,1 4-1,1 3 77,0 0 1,2 13-1,-4-16-36,2 8 106,0 0 0,1-1 0,0 1 0,11 19 0,-13-28-123,0-1 0,0 1 0,1 0 0,0-1-1,0 0 1,0 1 0,0-1 0,0-1 0,0 1-1,1 0 1,0-1 0,-1 1 0,1-1 0,0 0 0,0-1-1,0 1 1,0-1 0,5 2 0,1-1-48,-1-1-1,0 0 1,1-1 0,-1 0-1,0 0 1,1-1 0,-1 0 0,0-1-1,1 0 1,-1 0 0,0-1-1,-1 0 1,1-1 0,0 0 0,-1 0-1,0-1 1,0 0 0,0 0 0,-1-1-1,0 0 1,0 0 0,0-1-1,-1 0 1,7-9 0,-7 9-60,-1-1 0,0-1 0,-1 1 1,1-1-1,-2 1 0,1-1 0,-1 0 0,0-1 1,-1 1-1,0 0 0,1-16 0,-3 23 77,0 0 0,0 0 0,0 0 0,0 0-1,-1 0 1,1 0 0,0 0 0,-1 0 0,0 1 0,1-1-1,-1 0 1,0 0 0,0 0 0,0 1 0,0-1 0,0 1-1,0-1 1,-2-1 0,2 2 5,0 0 1,0 0-1,-1 0 0,1 1 1,0-1-1,-1 1 0,1-1 1,0 1-1,-1-1 0,1 1 0,-1 0 1,1-1-1,-1 1 0,1 0 1,-1 0-1,1 0 0,-1 0 1,1 0-1,0 1 0,-1-1 0,1 0 1,-1 1-1,1-1 0,-2 2 1,-1-1 14,0 2 0,1-1 1,0 0-1,-1 0 0,1 1 1,0 0-1,0 0 0,1 0 0,-1 0 1,1 0-1,-1 0 0,1 1 1,0-1-1,-2 5 0,-1 2 60,1 1-1,0 0 0,-5 20 0,8-23-47,-1 1 1,1 0-1,1-1 0,-1 1 1,2 0-1,0 10 0,0-15-31,-1-1-1,1 1 1,0-1-1,0 0 1,0 1-1,0-1 1,0 0-1,1 0 1,0 0-1,-1 0 1,1 0-1,0 0 1,1-1 0,-1 1-1,0 0 1,1-1-1,-1 0 1,5 3-1,-5-4-24,0 0-1,0 0 0,0 0 1,0-1-1,0 1 0,0-1 1,0 1-1,0-1 0,0 0 1,0 0-1,0 0 0,0 0 0,0 0 1,0 0-1,0-1 0,0 1 1,3-2-1,2 0-388,0-1 0,0-1 0,9-5 0,-13 7 131,24-14-1291,6-8 597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0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 4281,'-5'-5'10701,"7"7"-6520,13 8-3312,-7-7-769,0 0 0,0 1 0,0-1 0,9 7 0,6 3-1,-19-11-82,-1-1 0,1 1-1,0-1 1,0-1 0,0 1 0,0 0-1,0-1 1,0 0 0,5 0 0,6 0 23,-4 1-16,-1-1 4,1 1 0,-1 1 0,17 3 0,-21-1 17,-7 1 2,-13 4 46,8-5-64,-87 46 362,-23 16 156,97-56-507,13-6-177,-1 0 0,-11 9-1,15-9-1474,7-4 257,7-4-535,-11 4 1777,17-6-1341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05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7210,'-22'23'3744,"-3"-2"-1167,1 4-953,-3-3-167,3-6-505,6-3-224,2-10-360,3-3-136,7-2-208,2-3-88,6 2-576,-2 2-416,0 1-2081,0-1 2001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0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32 5305,'-13'5'2275,"7"-3"-580,0 1 1,0-1-1,-6 5 1,11-6-1448,-1 0-1,1 0 1,0 0 0,-1 0 0,1 0-1,0 1 1,-1-1 0,1 0-1,0 1 1,0-1 0,0 1-1,1 0 1,-1-1 0,0 1 0,-1 2-1,1 4-26,-1 0 0,1-1 0,0 1-1,1 0 1,0 0 0,0-1 0,0 1-1,1 0 1,1-1 0,1 9 0,-2-12-208,1 0 1,-1 0 0,1 0-1,0 0 1,0 0 0,0 0-1,1-1 1,-1 1 0,1-1-1,0 0 1,0 0 0,0 0-1,0 0 1,0 0 0,1 0-1,0-1 1,-1 0 0,1 0-1,5 2 1,0-1-5,-1 0-1,1-1 0,-1 0 1,1-1-1,0 0 1,0 0-1,9-1 0,-12 0-3,0 0 0,-1-1 0,1 0-1,-1 0 1,1 0 0,-1-1-1,1 1 1,-1-1 0,0-1 0,0 1-1,10-7 1,-13 7 1,1 0 1,0-1-1,-1 1 0,0-1 1,0 0-1,0 0 0,0 0 0,0 0 1,0 0-1,-1 0 0,0 0 0,1-1 1,-1 1-1,0 0 0,-1-1 1,1 1-1,0-1 0,-1 1 0,0-1 1,0 1-1,0-1 0,0 1 0,-1-1 1,0-3-1,-1 0 10,0 0 1,0 0-1,-1 0 1,1 1-1,-2 0 1,1-1-1,0 1 1,-1 0-1,0 0 1,-1 1-1,-5-6 1,2 3 5,0 1 0,-1 0 0,0 1 1,-17-10-1,22 13-20,-1 1 0,0 0 0,0 0 0,0 0 0,0 1 0,0-1 0,0 1 1,0 1-1,-1-1 0,1 1 0,-11 0 0,15 0-74,-1 1 0,0-1 1,0 0-1,0 1 0,0 0 0,1-1 1,-1 1-1,0 0 0,1 0 0,-1 0 1,1 0-1,-1 0 0,1 1 0,-1-1 0,1 0 1,0 1-1,-1-1 0,1 1 0,0-1 1,0 1-1,0-1 0,0 1 0,0 0 1,1 0-1,-1-1 0,1 1 0,-1 0 1,1 0-1,-1 0 0,1 0 0,0 2 0,0-4 57,0 1-127,0-1 1,-1 1-1,1 0 1,0 0-1,0 0 1,0 0-1,1-1 1,-1 1-1,0 0 1,0 0-1,0 0 1,0-1 0,1 2-1,0-1 23,0 0 1,0 0-1,0 0 1,0-1-1,0 1 1,0 0-1,0-1 1,0 1-1,2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21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81 7322,'-7'2'784,"-39"16"2516,41-16-2899,0 1 0,1-1 0,-1 1 0,1 1 0,-1-1-1,-6 8 1,10-11-321,0 1-1,0 0 0,1 0 0,-1 0 1,1-1-1,-1 1 0,1 0 0,-1 0 1,1 0-1,-1 0 0,1 0 0,0 0 0,-1 0 1,1 0-1,0 0 0,0 0 0,0 0 1,0 0-1,0 0 0,0 0 0,0 0 1,0 0-1,0 0 0,0 0 0,1 0 1,-1 0-1,0 0 0,1 0 0,-1 0 1,0 0-1,1 0 0,0-1 0,0 3 1,2 0 49,1 0 1,-1 0 0,1 0-1,-1 0 1,1 0 0,8 3-1,16 9 132,1-2-1,54 17 0,67 10-15,-149-39-244,45 9 180,72 6 0,-110-15 57,-8 0 157,-16-3 100,-8-4-178,-44-15-1,35 9-272,-257-100 85,290 112-132,0 0 1,0 0 0,0 0 0,0 0-1,0 0 1,0 0 0,0 0 0,0 0-1,0 0 1,0 0 0,0 0 0,8 5-12,14 7-4,7 2 9,0-2 0,1 0 0,38 8 1,98 15 21,-143-30-4,-8-2 18,0-1 0,1 0 0,-1-1 0,28-1 1,-34-2 34,-12 1 14,-18 0 24,-234-19 173,208 15-244,17 2-13,-63-8 160,86 9-76,10 1-29,13-1-5,-13 2-63,38-4 27,127-19 14,-146 19-26,-1-1 0,0-2 0,0 0-1,-1-1 1,33-18 0,-52 26-13,0 0 1,-1 0-1,1-1 0,0 1 0,-1 0 1,1-1-1,-1 1 0,1-1 1,0 1-1,-1-1 0,1 1 0,-1-1 1,1 1-1,-1-1 0,1 1 0,-1-1 1,0 0-1,1 1 0,-1-1 0,0 0 1,0 1-1,1-1 0,-1-1 1,0 2 7,-1-1 1,1 1 0,0-1-1,-1 1 1,1 0 0,-1-1-1,1 1 1,-1-1 0,1 1-1,-1 0 1,1-1 0,-1 1-1,1 0 1,-1 0 0,1-1-1,-1 1 1,0 0 0,1 0-1,-1 0 1,0 0 0,-8-2 135,0 1 1,-13 1 0,-4 0 21,-79-3 181,88 2-319,0-1 0,0-1 0,-33-10 0,32 6-12,-1-1 0,-27-16 0,36 18-8,1 0 0,0-1-1,0 0 1,0-1 0,-13-14 0,18 13 16,4 9-28,0 0 0,0 0-1,0 0 1,0 0 0,0-1 0,0 1-1,1 0 1,-1 0 0,0 0 0,0 0-1,0 0 1,0-1 0,0 1 0,0 0 0,1 0-1,-1 0 1,0 0 0,0 0 0,0 0-1,0 0 1,1 0 0,-1 0 0,0-1-1,0 1 1,0 0 0,1 0 0,-1 0-1,0 0 1,0 0 0,0 0 0,1 0-1,-1 0 1,0 0 0,0 1 0,0-1-1,0 0 1,1 0 0,-1 0 0,0 0-1,0 0 1,0 0 0,0 0 0,1 0-1,14 5 10,0 1 0,-1 0 0,22 13 0,-17-9-2,99 49 16,-79-42-6,43 14-1,-65-27 56,33 5 0,-144-20 97,1 0-111,91 11-58,0 0 0,0-1 1,0 2-1,-1-1 0,1 0 0,0 0 1,0 1-1,0-1 0,-3 2 0,5-2 0,0 0-1,-1 0 0,1 0 1,0 0-1,0 0 1,0 1-1,-1-1 0,1 0 1,0 0-1,0 0 1,0 1-1,0-1 0,-1 0 1,1 0-1,0 1 0,0-1 1,0 0-1,0 0 1,0 0-1,0 1 0,0-1 1,0 0-1,0 0 0,0 1 1,0-1-1,0 0 1,0 1-1,0-1 0,0 0 1,0 2 0,1-1 1,-1 0 0,1 0 0,-1 0-1,1 0 1,0 0 0,-1 0-1,1 0 1,0-1 0,1 3 0,5 3-14,0-1 0,0 0 0,0 0 0,0 0 0,1-1 0,-1 1 1,1-2-1,0 1 0,9 1 0,-5-2 72,0 0 1,0-1-1,0-1 0,0 0 0,22-1 1,-8-3-566,0-1 0,0-2 1,0 0-1,-1-1 1,32-15-1,-43 17-369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2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 5665,'-30'-3'10100,"27"5"-8451,3-2-1560,1 0 0,-1 1 0,0-1 0,0 0-1,0 0 1,0 0 0,1 1 0,-1-1-1,0 0 1,0 0 0,0 0 0,1 0-1,-1 0 1,0 1 0,0-1 0,0 0 0,1 0-1,-1 0 1,0 0 0,0 0 0,1 0-1,-1 0 1,0 0 0,0 0 0,1 0 0,-1 0-1,0 0 1,0 0 0,1 0 0,1 0-49,0 1 0,0-1 0,0 1 0,1-1 0,-1 1 0,0 0 1,0 0-1,0 0 0,3 3 0,17 13 128,-14-10-87,1 1 1,1-2-1,20 12 0,7-1 47,-21-10-75,-1 0 0,23 15 0,-37-22-43,0 1 1,0 0-1,0-1 0,0 1 1,0 0-1,0-1 0,-1 1 0,1 0 1,0 0-1,0 0 0,-1 0 0,1 0 1,-1 0-1,1 0 0,-1 0 0,1 0 1,-1 0-1,0 0 0,1 0 1,-1 0-1,0 0 0,0 0 0,0 0 1,0 0-1,0 0 0,0 1 0,0-1 1,0 0-1,0 0 0,0 0 0,-1 0 1,1 0-1,-1 0 0,1 0 0,0 0 1,-1 0-1,0 0 0,0 2 1,-2 0 42,0 0 0,1 0 0,-1 0 0,-1 0 0,1-1 0,0 1 0,-1-1 0,1 0 0,-6 3 0,-86 31 310,34-15-271,39-13-65,10-4-22,0 1 0,0-1 0,1 2 0,-1 0 0,-16 11 0,28-16-14,0-1 0,0 0 1,0 0-1,0 0 0,-1 0 0,1 0 0,0 0 0,0 0 0,0 1 1,0-1-1,-1 0 0,1 0 0,0 0 0,0 0 0,0 0 0,0 1 1,0-1-1,0 0 0,0 0 0,-1 0 0,1 1 0,0-1 0,0 0 0,0 0 1,0 0-1,0 1 0,0-1 0,0 0 0,0 0 0,0 1 0,7 0-581,14-6-908,13-7-790,8-5 817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2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21 9754,'-23'16'3740,"3"2"-2561,6-4-442,7-8-241,-1-1 102,1 1 1,1 1-1,-1-1 1,-7 11-1,13-15-528,-1 0 0,1 0 1,0 0-1,0 1 0,0-1 0,0 0 0,1 1 1,-1-1-1,1 0 0,-1 1 0,1-1 0,0 1 0,0-1 1,0 1-1,0-1 0,1 1 0,-1-1 0,0 0 1,2 4-1,-1-1-30,1 0 0,0 0 0,0-1 0,0 1 0,1 0 0,0-1-1,-1 1 1,2-1 0,-1 0 0,5 5 0,-5-7-34,0 1 0,0 0-1,0-1 1,0 0 0,1 0-1,-1 0 1,1 0-1,0-1 1,-1 1 0,1-1-1,0 0 1,0 0 0,0-1-1,4 1 1,2 0-5,-1 0 1,0-1 0,1-1-1,-1 1 1,11-4-1,-16 4 1,-1-2 0,1 1-1,-1 0 1,1-1 0,-1 1-1,0-1 1,1 0 0,-1 0-1,0-1 1,0 1-1,0-1 1,-1 1 0,1-1-1,-1 0 1,4-5 0,-4 5 4,0-1 1,0 1-1,0-1 1,0 1-1,-1-1 1,0 0-1,0 0 1,0 0-1,0 1 0,-1-1 1,1 0-1,-1 0 1,0-5-1,-1 4 5,0-1 1,0 1-1,0-1 0,0 1 0,-1-1 0,0 1 0,0 0 0,-5-8 0,1 5 6,1-1-1,-2 1 1,1 0 0,-1 0-1,0 1 1,-1 0-1,0 0 1,0 1-1,-16-9 1,22 13-9,-1 1 0,0 0 0,0 0 0,1 0 0,-1 0 0,0 0 0,0 0 0,0 1 0,0 0 0,0-1 0,-6 2 0,8-1-48,0 0-1,0 0 1,-1 0-1,1 1 1,0-1-1,0 1 1,0-1-1,0 1 1,-1-1-1,1 1 1,0 0-1,0-1 1,0 1-1,0 0 1,1 0-1,-1 0 1,0-1-1,0 1 1,0 0-1,1 0 1,-1 1-1,0-1 1,1 0-1,-1 0 1,1 0-1,-1 0 1,1 0-1,0 1 1,-1-1-1,1 2 1,0-2-118,0 1 0,0-1 1,0 1-1,0-1 0,0 0 0,0 1 0,0-1 0,1 2 1,7 12-678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3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28 3729,'45'-13'2075,"-41"13"-1500,0-1 0,-1 1 0,1 0-1,-1 0 1,1 0 0,5 1 0,-8-1-331,0 0 0,1 0 1,-1 0-1,0 1 0,1-1 0,-1 0 0,0-1 0,1 1 1,-1 0-1,0 0 0,1 0 0,-1-1 0,0 1 0,0-1 0,0 1 1,1-1-1,-1 1 0,1-2 0,-2 2-156,1 0-1,-1-1 0,0 1 1,0 0-1,0 0 1,0 0-1,0 0 0,1-1 1,-1 1-1,0 0 1,0 0-1,0 0 1,0-1-1,0 1 0,0 0 1,0 0-1,0 0 1,0-1-1,0 1 0,0 0 1,0 0-1,0 0 1,0-1-1,0 1 1,0 0-1,0 0 0,0 0 1,0-1-1,0 1 1,0 0-1,0 0 1,-1 0-1,1-1 0,0 1 44,-1-1-1,1 1 0,-1 0 0,1 0 0,-1-1 0,1 1 0,-1 0 1,1 0-1,-1 0 0,1-1 0,-1 1 0,1 0 0,-1 0 1,1 0-1,-1 0 0,1 0 0,-1 0 0,1 0 0,-1 0 0,0 0 1,1 0-1,-1 1 0,0-1 0,-68 20 446,2-1-173,24-7-10,-60 24 1,98-34-368,1-1-3,1 1 0,-1-1-1,1 1 1,0 0 0,-4 2 0,7-4-20,-1 1 0,1-1-1,0 0 1,-1 1 0,1-1 0,-1 0 0,1 1 0,0-1 0,0 1 0,-1-1 0,1 1 0,0-1 0,0 0-1,-1 1 1,1-1 0,0 1 0,0-1 0,0 1 0,0-1 0,0 1 0,0 0 0,0-1 0,0 1-1,0-1 1,0 1 0,0-1 0,0 1 0,0-1 0,0 1 0,0-1 0,1 1 0,-1-1 0,0 1 0,0-1-1,1 0 1,-1 1 0,0-1 0,1 1 0,-1-1 0,0 1 0,1-1 0,-1 0 0,1 1 0,5 3 6,-1 0 1,1-1-1,0 1 1,1-1 0,-1-1-1,0 1 1,1-1-1,8 2 1,-3-1 8,41 13 89,-23-9 29,0 2-1,-1 2 1,42 20-1,-61-25-74,-4-4 3,-1 1 0,1 1 0,-1-1 0,0 1 0,0 0 0,6 6 0,-11-10-58,1 0-1,-1 0 0,0 0 0,0 0 1,0 0-1,0 0 0,0 1 0,0-1 0,0 0 1,0 0-1,0 0 0,0 0 0,0 0 1,0 0-1,0 0 0,0 0 0,1 0 0,-1 0 1,0 1-1,0-1 0,0 0 0,0 0 1,0 0-1,0 0 0,0 0 0,0 0 1,0 0-1,0 0 0,0 1 0,0-1 0,0 0 1,-1 0-1,1 0 0,0 0 0,0 0 1,0 0-1,0 0 0,0 0 0,0 0 0,0 1 1,0-1-1,0 0 0,0 0 0,0 0 1,0 0-1,0 0 0,0 0 0,-1 0 0,1 0 1,0 0-1,0 0 0,0 0 0,0 0 1,0 0-1,0 0 0,0 0 0,0 0 0,0 0 1,-1 0-1,1 0 0,0 0 0,0 0 1,0 0-1,0 0 0,0 0 0,0 0 0,-8-2-1033,5-1-2240,2 2 2096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31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62 6529,'35'-31'2986,"-35"31"-2865,1 0 0,-1 0 0,0-1 0,1 1 0,-1 0-1,0-1 1,1 1 0,-1 0 0,0 0 0,1-1 0,-1 1-1,0-1 1,0 1 0,0 0 0,1-1 0,-1 1 0,0-1-1,0 1 1,0 0 0,0-1 0,0 1 0,0-1 0,0 1-1,0 0 1,0-1 0,0 1 0,0-1 0,0 1 0,0-1-1,0 1 1,0-1 0,-8-4 1553,7 4-1185,-2 0-260,0 0-1,0 0 1,0 0 0,0 0 0,0 0 0,0 1 0,-1-1 0,1 1 0,0 0-1,0 0 1,0 0 0,-1 1 0,1-1 0,0 1 0,0-1 0,0 1-1,0 0 1,0 0 0,-5 3 0,4-2-167,0 0 0,0 1-1,-1-1 1,2 1 0,-1 0-1,0 1 1,0-1 0,1 1 0,0-1-1,0 1 1,0 0 0,-4 6-1,3-1-14,1 0-1,0 0 0,0 1 1,0-1-1,1 0 0,1 1 1,-1 13-1,1-7 21,1-1 1,1 1-1,5 28 1,-4-34-32,1 1 0,1 0 0,0-1 0,0 0 0,1 0 0,0 0 0,1-1 0,0 1 0,11 12 1,-13-16-24,2-1 0,-1 0 0,0 1 0,1-2 1,0 1-1,0-1 0,1 0 0,-1 0 0,1-1 0,0 1 1,0-2-1,0 1 0,0-1 0,13 3 0,-16-5-8,-1 0 0,1 0-1,-1 0 1,1 0-1,0 0 1,-1-1 0,1 0-1,-1 1 1,1-1 0,-1-1-1,0 1 1,1 0-1,-1-1 1,0 0 0,0 0-1,0 0 1,0 0-1,0 0 1,0 0 0,-1-1-1,1 1 1,-1-1-1,4-5 1,2-4 6,0-1 0,-1 0 0,-1-1 1,7-18-1,-7 18-7,-3 6 0,5-11 15,-1 0 1,5-26 0,-10 39-10,-1 1 0,-1-1 0,1 0 1,-1 0-1,0 1 0,0-1 0,-1 0 0,1 1 1,-1-1-1,-1 0 0,1 1 0,-1-1 0,-2-5 0,0 4 6,0 0-1,-1 0 0,0 0 0,0 1 1,-1 0-1,1 0 0,-1 0 0,0 1 0,-1 0 1,1 0-1,-1 0 0,0 1 0,0 0 0,-1 1 1,-13-6-1,11 6-10,1 0 0,0 1 0,-1 0 0,0 1 0,1 0 0,-1 0 0,0 1 0,0 0 1,1 1-1,-1 0 0,0 1 0,-18 5 0,24-6-24,-1 1 1,1 0 0,-1 0-1,1 1 1,0 0-1,0-1 1,0 1-1,-5 5 1,8-7-83,0 0-1,0 0 1,0 0-1,0 1 1,0-1-1,0 0 1,0 0 0,1 1-1,-1-1 1,0 0-1,1 1 1,-1-1 0,1 0-1,0 1 1,-1-1-1,1 1 1,0-1-1,0 1 1,0-1 0,0 1-1,0-1 1,0 1-1,1-1 1,-1 0-1,0 1 1,1-1 0,-1 1-1,1-1 1,-1 0-1,1 1 1,0-1 0,1 2-1,12 13-846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5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8674,'26'-36'2847,"-20"25"-1289,-7 7-541,1 1 392,0 2-184,0 1-325,0 3-179,1 54 486,-1 39-515,-6-47-270,0 27-18,6-69-388,0 1-1,1-1 1,0 1 0,0 0 0,0-1-1,1 0 1,5 12 0,-2-10-300,-4-9 241,-1 0 1,0 0 0,0 0-1,0 0 1,0 0 0,0 0-1,1 0 1,-1 0 0,0 0-1,0 0 1,0 0 0,0 0 0,0 0-1,1 1 1,-1-1 0,0 0-1,0 0 1,0 0 0,0 0-1,1-1 1,-1 1 0,0 0-1,0 0 1,0 0 0,0 0 0,0 0-1,1 0 1,-1 0 0,0 0-1,0 0 1,1-1-266,0 0 0,0 0 0,-1 0 0,1 0-1,0 0 1,-1-1 0,1 1 0,-1 0 0,1-2 0,5-12-1286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5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4641,'3'-2'588,"-1"-1"-1,0 1 1,0 0-1,1 0 1,-1 0 0,1 0-1,0 1 1,-1-1-1,1 1 1,0-1 0,0 1-1,0 0 1,0 0-1,0 0 1,0 1 0,0-1-1,4 0 1,15-1 1048,24-1 0,-23 2-1156,26-4 1,-14 1-418,0 1-1,0 2 1,0 1 0,36 6-1,-66-6-51,1 1 0,-1 0 0,0 0 0,1 0 0,-1 1 0,9 4 0,-12-5 5,-1 0-1,1 0 1,-1 0 0,1 0-1,-1 0 1,1 0-1,-1 1 1,1-1 0,-1 1-1,0-1 1,0 1 0,0-1-1,0 1 1,0 0-1,0-1 1,0 1 0,0 0-1,-1 0 1,1 0-1,-1 0 1,0-1 0,1 4-1,-1 3 87,0 0-1,-1 0 1,0 0-1,0 0 0,-5 14 1,0 2 99,5-19-164,-25 117 666,21-89-479,-2 59-1,8-85-192,-1 0 0,1 1 1,1-1-1,3 13 1,3 13-492,-10-27-1338,-1-6-2685,2-1 2713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52 9034,'-28'-39'3629,"24"29"-1906,4 10-1694,0 0-1,0 0 1,0 0-1,-1 0 1,1 0-1,0 0 1,0 0-1,0-1 1,0 1-1,0 0 0,0 0 1,0 0-1,0 0 1,1 0-1,-1 0 1,0 0-1,0 0 1,0 0-1,0 0 1,0 0-1,0 0 1,0 0-1,0-1 0,0 1 1,0 0-1,0 0 1,0 0-1,0 0 1,0 0-1,0 0 1,0 0-1,0 0 1,0 0-1,0 0 1,0 0-1,1 0 1,-1 0-1,0 0 0,0 0 1,0 0-1,0 0 1,0 0-1,0 0 1,0 0-1,0 0 1,0 0-1,0 0 1,0 0-1,0 0 1,0 0-1,1 0 0,7 6 1836,-2 4-1060,0 0-1,-2 0 0,8 23 1,6 34 161,-15-54-735,4 23 372,5 69-1,-12-94-494,1 0 1,-2 0-1,1 0 0,-4 19 0,3-28-78,0 1 1,1 0-1,-1 0 1,0-1 0,0 1-1,-1 0 1,1-1-1,0 1 1,-1-1-1,0 0 1,1 1-1,-1-1 1,0 0-1,0 0 1,0 0-1,-1 0 1,1-1-1,0 1 1,-1-1-1,1 1 1,-1-1 0,1 0-1,-4 1 1,1 0-191,0-1 0,0 0 0,0 0 0,0 0 0,0-1 0,0 1 0,0-1 0,0 0 0,0-1 0,0 0 0,0 1 0,0-1 0,0-1 0,0 1 0,0-1 0,0 0 0,1 0 0,-1 0 0,1-1 0,-1 0 0,1 0 0,-6-5 0,1 0-868,1 0 0,-10-13 0,-23-37-733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11402,'-5'11'5282,"2"13"-2138,-1 13-1647,-1 8-241,1 10-600,4 1-256,8-4-288,2-8-48,8-16-64,-2-7 0,5-17-784,2-5-584,-6-21 848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2:5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8890,'0'11'4169,"0"2"-1721,4-6-655,0-2-65,8-1-336,12 2-247,17-6-433,-3-3-168,13-4-264,-3-1-64,-3 4-120,-1-1-32,-5 2-32,-6 1 8,-7 0-856,-2 1-520,-10-2 799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3:1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3329,'-13'1'564,"2"-1"700,-22 5 0,29-4-506,-1 0 0,1 0 1,0 1-1,0 0 0,-4 2 0,1-1 712,6-2-1225,0-1 1,1 0 0,-1 1-1,0-1 1,0 0-1,0 1 1,1-1 0,-1 1-1,0 0 1,0-1-1,1 1 1,-2 0 0,2 0 456,0-1-148,0 0-131,0 0-37,0 0 28,0 0 30,0 0 36,0 0-1,0 0-47,0 0-63,0 0-82,0 0-64,0 0-51,0 0-8,0 0-11,0 0-7,0 0-4,0 0-4,5 0 123,71 2 745,32 0-410,-92-2-494,-1 1 0,1 1-1,18 4 1,-15-2 11,28 1-1,-15-4-60,-12-1-26,0 1-1,0 1 1,26 5 0,-24-1 17,0-1 0,-1-1 1,39 1-1,11-7 54,55 3-2,-75 4-64,-31-2-7,1-1 1,-1-1-1,1-1 1,34-4-1,-27 0 1,-1 2-1,0 1 0,29 3 1,42-2 151,-67-2-114,0 1 0,0 2 0,0 1 0,42 7 0,48 7 162,-103-15-153,32-3 0,-35 0-39,1 2 1,29 1-1,-31 1-3,-7 0 16,1-1-1,0-1 1,-1 1-1,1-1 1,12-2-1,-11 2 40,0-1-1,0 1 1,0 0 0,0 1-1,0 0 1,18 4-1,-16-2-6,0-1-1,0 0 0,22-1 0,-28-1-64,1-2 0,0 1 0,-1-1 0,1 1 0,-1-2 0,0 1 1,1 0-1,-1-1 0,0 0 0,0 0 0,5-5 0,-10 7 0,1 1-1,-1 0 1,1-1 0,-1 1-1,0 0 1,1-1-1,-1 1 1,1-1 0,-1 1-1,0 0 1,0-1-1,1 1 1,-1-1 0,0 1-1,0-1 1,1 1-1,-1-1 1,0 1 0,0-1-1,0 1 1,0-1-1,0 1 1,0-1 0,0 0-1,0 0-186,-1 0 1,1 0-1,0 0 0,-1 1 0,1-1 0,-1 0 0,1 0 1,-1 1-1,1-1 0,-1 0 0,0 1 0,1-1 0,-1 1 1,0-1-1,-1 0 0,0 0-488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3:23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71 119 3121,'-12'-9'3037,"9"6"-2157,-1 0-1,1 1 1,-1 0 0,0 0 0,-7-4 0,8 5-353,1 0 0,-1 0 1,1 0-1,-1 0 0,1-1 0,-1 0 0,1 1 0,-4-4 1,6 4-435,-1 1 1,1-1 0,0 1 0,-1 0-1,1-1 1,0 1 0,-1-1 0,1 1-1,0-1 1,0 0 0,0 1 0,-1-1-1,1 1 1,0-1 0,0 1 0,0-1-1,0 0 1,0 1 0,0-1 0,0 0-1,1 0-77,-1 0 0,1 0-1,-1 0 1,0 1-1,1-1 1,0 0-1,-1 0 1,1 1 0,0-1-1,-1 0 1,1 1-1,0-1 1,0 1-1,-1-1 1,1 1-1,0-1 1,1 0 0,10-4 54,1 0 0,-1 0 0,1 1 1,0 1-1,27-4 0,1 3 149,61 1-1,-42 2-71,345-2 312,-60-6 208,-322 8-435,-1 0 0,1 1 1,43 7-1,-63-7-186,0 1 1,-1 0-1,1 0 0,0 0 0,3 3 0,-5-4-35,-1 0-1,1 0 0,-1 1 1,1-1-1,-1 0 1,1 1-1,-1-1 0,1 1 1,-1-1-1,0 1 1,1-1-1,-1 1 0,0-1 1,1 1-1,-1-1 1,0 1-1,1-1 0,-1 1 1,0-1-1,0 1 1,0 0-1,0-1 0,0 1 1,1-1-1,-1 1 1,0 0-1,-1 0 0,-2 0-183,-1-1-1129,-10 2-170,-6 0 580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2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175 205 5161,'-6'15'1245,"0"0"-903,4-13 2306,1-8 3397,1-1-4647,0 4-1302,0 0 0,0 0 0,0 0 1,0 0-1,-1 0 0,1 1 1,-1-1-1,0 0 0,0 0 0,0 1 1,0-1-1,0 0 0,-3-3 1,2 3-76,-1-3 17,0 1 0,-1-1 0,-7-8 0,9 12-28,1 1-1,-1-1 0,0 1 0,0-1 1,1 1-1,-1 0 0,0-1 0,0 1 1,0 0-1,0 0 0,-1 1 0,1-1 0,0 0 1,0 1-1,0-1 0,-1 1 0,-3 0 1,3 0-10,0 1 1,0-1-1,0 1 1,-1 0 0,1 0-1,0 0 1,0 0-1,1 0 1,-1 1-1,0 0 1,0-1 0,1 1-1,-1 0 1,1 0-1,0 1 1,-1-1-1,1 0 1,0 1 0,0-1-1,0 1 1,1 0-1,-1-1 1,-2 7 0,0 2-13,0-1 0,1 1 0,0 0 0,0 0 0,-1 17 0,3-24 12,1 1 0,0-1 0,0 1 0,0 0 0,1-1 0,-1 1 0,1-1 0,0 1 0,0-1 0,3 6 0,-3-8 5,0 1 1,0-1-1,1 0 0,-1 0 0,1 0 0,0 0 1,-1 0-1,1 0 0,0 0 0,0-1 0,0 1 1,0-1-1,1 1 0,-1-1 0,0 0 0,1 0 1,-1 0-1,0 0 0,4 0 0,-4 0 3,-1-1 1,1 0-1,-1 0 0,1 1 0,-1-1 0,1-1 1,-1 1-1,1 0 0,-1 0 0,1 0 0,-1-1 0,1 1 1,-1-1-1,1 1 0,1-2 0,0 0 4,0 0 0,-1 0 0,1 0 0,-1 0 0,0 0 0,1-1 0,1-2 0,3-5 12,-1 0 0,-1 0 0,6-12 0,-9 17-21,10-22 19,-1 0 0,9-33 0,-17 48 0,-1 0 0,0 0-1,0 0 1,-1 0 0,-1-1-1,0 1 1,-4-24 0,-1 17 204,5 18-194,0 1 1,-1-1-1,1 0 0,0 1 1,-1-1-1,1 1 0,0-1 1,-1 0-1,1 1 0,-1-1 1,1 1-1,-1-1 0,1 1 1,-1-1-1,1 1 0,-1-1 1,0 1-1,1 0 0,-1-1 1,0 1-1,0 0 0,1 0-17,0 0-1,0 0 1,-1 0 0,1 0-1,0 0 1,0 0-1,0 0 1,0 0 0,0 0-1,0 0 1,0 0-1,0 0 1,-1 0 0,1 0-1,0 1 1,0-1-1,0 0 1,0 0 0,0 0-1,0 0 1,0 0-1,0 0 1,0 0 0,0 1-1,0-1 1,0 0-1,0 0 1,0 0 0,0 0-1,0 0 1,0 0-1,0 0 1,0 1 0,0-1-1,0 0 1,0 0-1,0 0 1,0 0 0,0 0-1,0 1 1,1 6 123,0-3-8,3 30 394,13 80 592,-14-101-1031,1 1 0,1-1 0,0 0 0,0 0 0,2 0 0,9 14 0,-13-21-204,19 23 303,-21-27-492,1 0 0,0 0 0,0-1 1,0 1-1,0-1 0,0 1 0,0-1 0,0 1 1,0-1-1,1 0 0,-1 0 0,3 1 0,10 0-897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2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28 201 7802,'0'0'3671,"0"0"-1010,2 0-868,1 1-1449,0 0-1,0-1 0,0 1 0,0-1 0,1 0 0,-1 0 0,0 0 0,0 0 0,0-1 1,1 1-1,2-2 0,0 0-281,-1 0 0,1 0 1,-1 0-1,6-4 0,-8 4-34,0 0 0,-1 0-1,1 0 1,0-1 0,-1 0-1,0 1 1,0-1-1,1 0 1,-2 0 0,1 0-1,3-6 1,0-1 3,-1 3-9,1-1-1,-2 0 1,1-1-1,-1 1 1,4-17-1,-6 23-25,-1 0 0,0-1 1,1 1-1,-1 0 0,0-1 0,0 1 0,0 0 1,-1-1-1,1 1 0,-1 0 0,1-1 0,-1 1 1,0 0-1,0 0 0,0 0 0,0 0 1,0 0-1,0 0 0,-1 0 0,1 0 0,0 0 1,-1 0-1,0 1 0,1-1 0,-1 0 0,0 1 1,-2-2-1,-1 1-6,1 0 1,0 0 0,-1 0-1,1 0 1,-1 1 0,1 0-1,-1 0 1,0 0 0,1 0-1,-6 1 1,7-1 11,0 1 0,0 1 0,0-1 0,0 0 0,0 1 0,1 0 0,-1-1 0,0 1 0,0 0 0,0 0 0,1 1 0,-1-1 0,1 1 0,-1-1 0,1 1 0,-1 0 0,-3 3 0,2 1 26,0-1 0,1 1 0,-1 0 0,1 0 0,0 0 0,1 1 0,-1-1 0,1 0 0,1 1 0,-1 0 0,1-1-1,0 1 1,1 0 0,-1 7 0,1-7-8,1 1-1,-1-1 1,1 0-1,0 1 1,1-1-1,0 0 0,0 0 1,1 1-1,-1-2 1,1 1-1,1 0 1,6 10-1,-4-9-405,0-1 0,1 0 0,-1 0 0,1 0 0,0-1 0,1 0 0,16 9 0,2-5-645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2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28 9666,'0'-2'520,"0"0"1,-1 1-1,1-1 1,0 0-1,-1 1 1,0-1-1,1 0 0,-1 1 1,0-1-1,0 1 1,-1-3-1,1 3-361,0 1 0,0-1 1,0 1-1,1-1 0,-1 1 0,0-1 0,0 1 1,0 0-1,0 0 0,0-1 0,0 1 0,0 0 1,0 0-1,1 0 0,-1 0 0,0 0 0,0 0 1,0 0-1,0 0 0,0 0 0,-2 1 0,1-1-40,-1 1 0,1 0 0,0 0 0,-1 0 0,1 0 0,0 0-1,0 0 1,0 1 0,0-1 0,0 1 0,0 0 0,0-1 0,0 1-1,0 0 1,1 0 0,-1 0 0,1 0 0,0 0 0,-2 4-1,0 1-22,0-1 0,1 1 0,0 0 0,1 0 0,-2 13 0,1-4-5,2-1 0,0 1-1,1 0 1,5 28 0,21 61 266,-3-13-44,-21-79-297,12 71 238,-14-72-305,0-1 0,-1 1 1,0-1-1,0 1 0,-4 13 1,4-23-75,0 0 1,-1 0 0,1-1-1,-1 1 1,1 0 0,-1-1 0,0 1-1,0-1 1,0 1 0,0-1-1,0 1 1,0-1 0,-2 3-1,2-4-118,0 1-1,0 0 1,-1-1-1,1 1 1,0 0-1,0-1 0,-1 0 1,1 1-1,0-1 1,-1 0-1,1 1 0,0-1 1,-1 0-1,1 0 1,-1 0-1,-2-1 0,-12-2-1599</inkml:trace>
  <inkml:trace contextRef="#ctx0" brushRef="#br0" timeOffset="1">1 273 10282,'6'-12'4369,"6"4"-2336,3-2-49,10 4-488,4-2-191,6-2-377,2 2-216,-2 0-232,-2-1-112,-6 2-176,-5 2-64,-6 5-248,-5-1-376,-4 2-1016,-5 2-689,14-2 1273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3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6633,'-4'-5'7350,"-2"-1"-1486,6 6-5798,0 1 1,0-1 0,0 1-1,-1-1 1,1 1-1,0-1 1,0 0 0,0 1-1,0-1 1,0 1 0,0-1-1,0 1 1,0-1-1,0 1 1,0-1 0,0 1-1,0-1 1,0 0 0,1 1-1,-1-1 1,0 1 0,38 186 1240,59 201-378,-94-377-1105,1-1-1,-2 1 1,3 21 0,-5-32 78,0 1 1,0-1 0,0 1-1,0-1 1,0 1 0,0 0-1,-1-1 1,1 1 0,0-1-1,0 1 1,0-1 0,0 1-1,-1-1 1,1 1 0,0-1-1,-1 1 1,1-1 0,-1 1 0,1-1-9,0 0 0,-1 0 0,1 1 1,0-1-1,0 0 0,-1 0 0,1 0 1,0 0-1,0 0 0,-1 0 1,1 0-1,0 0 0,0 0 0,-1 0 1,1 0-1,0 0 0,-1 0 0,1 0 1,0 0-1,0 0 0,-1 0 1,1 0-1,0-1 0,0 1 0,-1 0 1,1 0-1,0 0 0,0 0 0,0-1 1,-1 1-1,1 0 0,0 0 1,0 0-1,0-1 0,-1 1 0,1 0 1,0-1-1,-7-9-1516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8450,'0'-1'280,"1"0"-1,-1 0 1,1 0 0,-1 0 0,1 0 0,0 0-1,-1 0 1,1 0 0,0 1 0,0-1 0,-1 0 0,1 0-1,0 1 1,0-1 0,0 1 0,0-1 0,0 1-1,0-1 1,0 1 0,0 0 0,0-1 0,0 1-1,0 0 1,0 0 0,3 0 0,2-1 359,1 0-1,13 2 1,10 3 148,-1 1 0,1 1 0,46 17-1,-61-18-584,-1 0-1,25 14 0,-36-18-164,0 1-1,0 0 1,1 0-1,-1 1 1,-1-1-1,1 1 1,0-1-1,-1 1 0,1 0 1,-1 0-1,0 0 1,0 0-1,0 1 1,0-1-1,0 0 1,-1 1-1,2 3 1,-2 2 13,0-1 1,-1 1-1,0-1 1,0 0 0,0 1-1,-1-1 1,-1 1-1,1-1 1,-1 0 0,-1 0-1,0 0 1,0 0-1,0 0 1,-9 13 0,10-18-41,0 0 1,-1 0-1,1-1 1,-1 1 0,0 0-1,0-1 1,0 0 0,0 1-1,0-1 1,-1-1-1,-3 3 1,-2 0 6,-5 3-103,-2-1 0,1 0-1,-1-1 1,-25 4 0,1 1-885,23-7 1,14-2 493,0-1-1,-1 1 1,1 0 0,0 0-1,-6 2 1,9-2 431,0-1 0,-1 0-1,1 0 1,0 0 0,0 0 0,0 1 0,-1-1 0,1 0 0,0 0 0,0 0-1,0 1 1,0-1 0,0 0 0,-1 0 0,1 1 0,0-1 0,0 0 0,0 1 0,0-1-1,0 0 1,0 0 0,0 1 0,0-1 0,0 0 0,0 1 0,0-1 45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4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9042,'21'13'6212,"-15"-9"-5443,1 0-1,0 0 1,-1 1 0,10 9-1,-7-4-416,-2 1-1,1 0 1,-1 0-1,-1 1 1,0-1-1,-1 1 1,0 1-1,4 17 1,-8-29-309,-1 1-1,1 0 1,-1-1 0,0 1 0,0-1 0,1 1-1,-1 0 1,0-1 0,-1 1 0,1 0 0,0-1-1,-1 4 1,1-5-25,0 0 0,-1 1-1,1-1 1,0 0 0,0 1 0,0-1-1,-1 0 1,1 0 0,0 1 0,0-1-1,-1 0 1,1 0 0,0 1 0,-1-1 0,1 0-1,0 0 1,-1 0 0,1 0 0,0 1-1,-1-1 1,1 0 0,-1 0 0,0 0 3,0 0 1,0 0 0,0 0 0,0-1 0,1 1 0,-1 0 0,0 0 0,0-1 0,0 1 0,0 0 0,0-1-1,-1 0 1,0-1-13,0 1 0,1-1-1,-1 0 1,0 0 0,1 1 0,-1-1-1,1 0 1,0 0 0,0-1-1,-1 1 1,1 0 0,1 0 0,-1-1-1,0 1 1,1 0 0,-1-1-1,1 1 1,-1 0 0,1-5-1,0-2-16,0 0 0,1 0 0,3-17 0,1 7-12,0 1 0,2 0 0,1 0 0,12-22 0,-19 38 18,9-17-169,0 1 1,1 1-1,1 0 0,0 0 0,24-23 0,-34 37-96,1 1 0,-1 0-1,1 0 1,-1 0 0,1 0 0,0 0 0,0 1 0,0-1 0,3 0 0,-5 2 216,-1 0 1,0-1 0,0 1 0,1 0 0,-1 0 0,0 0 0,1 0 0,-1 0 0,0 0-1,0 0 1,1 0 0,-1 1 0,0-1 0,0 0 0,1 0 0,-1 0 0,0 0 0,0 0-1,1 0 1,-1 0 0,0 1 0,0-1 0,0 0 0,1 0 0,-1 1 0,4 6-777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 8018,'0'0'193,"0"0"-1,0 0 1,0-1 0,0 1 0,0 0 0,0 0-1,0 0 1,0 0 0,-1-1 0,1 1 0,0 0-1,0 0 1,0 0 0,0 0 0,0 0 0,0-1 0,-1 1-1,1 0 1,0 0 0,0 0 0,0 0 0,0 0-1,-1 0 1,1 0 0,0 0 0,0 0 0,0 0 0,-1 0-1,1 0 1,0 0 0,0 0 0,0 0 0,-1 0-1,1 0 1,0 0 0,0 0 0,0 0 0,0 0 0,-1 0-1,1 0 1,0 0 0,0 0 0,0 0 0,-1 0-1,1 0 1,0 0 0,0 1 0,0-1 0,0 0-1,0 0 1,-1 0 0,1 0 0,0 0 0,0 1 0,0-1-1,0 0 1,0 0 0,0 0 0,0 0 0,0 1-1,0-1 1,-3 11-13,1 0-1,0 0 1,1 0 0,0 13-1,1-12-59,-1 0-15,1 0 0,0 0 0,1 0 0,0 0 0,1-1 0,1 1 0,0-1 0,6 17 0,-8-26-98,0 0 0,-1-1-1,1 1 1,0-1 0,1 1 0,-1-1-1,0 1 1,0-1 0,1 0-1,-1 0 1,1 0 0,-1 0-1,1 0 1,-1 0 0,1 0 0,-1 0-1,1 0 1,0-1 0,0 1-1,-1-1 1,1 1 0,0-1-1,0 0 1,0 0 0,0 0 0,-1 0-1,1 0 1,0 0 0,2 0-1,0-1-2,0 0-1,0 0 1,0 0-1,-1 0 1,1 0-1,0-1 1,0 0-1,-1 0 1,1 0 0,-1 0-1,0 0 1,5-5-1,-3 2 4,0-1 0,-1 1 0,0-1 0,0 0 0,0-1 0,-1 1 0,0-1-1,0 1 1,-1-1 0,0 0 0,0 0 0,1-8 0,-2 9 7,0 1 0,-1-1 0,0 1-1,0 0 1,0-1 0,-1 1 0,1-1 0,-1 1 0,-1 0 0,1-1-1,-1 1 1,0 0 0,0 0 0,0 0 0,-1 1 0,-5-10-1,6 12-3,0 0-1,1 0 0,-1 1 0,0-1 0,0 1 0,0-1 0,0 1 0,0 0 0,0 0 1,-1 0-1,1 0 0,0 0 0,-1 0 0,1 0 0,0 1 0,-6-1 0,7 1-50,-1 0-1,0 0 1,0 0-1,0 0 1,0 1-1,1-1 1,-1 0 0,0 1-1,0 0 1,1-1-1,-1 1 1,0 0-1,1 0 1,-1 0-1,1 0 1,-1 0-1,1 0 1,-1 0-1,1 1 1,0-1 0,0 0-1,-2 4 1,1-4-52,0 3-781,-1 0-1,1 0 0,-4 9 0,5-3-478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11755,'-1'1'312,"1"0"1,0 0 0,-1-1 0,1 1 0,-1 0 0,1 0 0,0 0 0,0 0-1,-1 0 1,1 0 0,0 0 0,0-1 0,0 1 0,0 0 0,0 0 0,0 0 0,0 0-1,0 0 1,1 0 0,-1 0 0,0 1 0,1-1-132,0 0 0,0 0 1,0 0-1,-1 1 0,1-1 1,0 0-1,0 0 0,1 0 0,-1 0 1,0-1-1,0 1 0,2 1 0,2 0-59,-1 0 0,1 0 0,0 0 0,0-1 0,1 0-1,5 1 1,7-1-5,0-1-1,-1-1 0,1-1 1,-1 0-1,24-7 0,38-4-55,-70 12-49,0 1-1,0 0 1,-1 0-1,1 1 0,0 0 1,16 5-1,-22-5-4,1 0 1,-1 0-1,0 1 0,0-1 1,0 1-1,0 0 0,0 0 1,0 0-1,0 0 0,-1 1 0,1-1 1,-1 1-1,1-1 0,-1 1 1,0 0-1,0 0 0,0 0 1,-1 0-1,2 4 0,1 4 78,-1 0 0,0 0 0,-1 0 0,1 17 0,0-5 143,-1-8 109,0 0 0,-1 21 0,-4-25-137,3-11-196,0 0 0,0 1 0,0-1 0,-1 0 0,1 0 0,0 0 0,0 0 0,0 0 0,0 0 0,-1 1 0,1-1 0,0 0 0,0 0 0,0 0 0,0 0 0,-1 0 0,1 0 0,0 0 0,0 0 0,0 0 0,-1 0 0,1 0 0,0 0 0,0 0 0,0 0 0,-1 0 0,1 0 0,0 0 0,-1-1 0,0 1 0,0-1-1,0 0 1,0 1 0,0-1 0,1 0 0,-1 1-1,0-1 1,0 0 0,1 0 0,-1 0 0,1 0 0,-2-1-1,2 0-13,-1 1 0,1-1-1,0 0 1,-1 1-1,1-1 1,0 0 0,0 0-1,0 1 1,0-1-1,0 0 1,0 1 0,1-1-1,-1 0 1,1 1-1,-1-1 1,2-2 0,2-5-274,9-15 1,-7 13-73,14-30-1460,-16 30 967,1 1 0,0 0 0,0 0 0,1 0 0,0 1 0,13-14 0,-17 20 627,1 1-1,0 0 1,0 0-1,-1 0 1,1 0-1,1 1 1,3-2-1,-6 2 227,-1 1 0,1 0 0,-1-1 0,1 1 0,0 0 0,-1 0 0,1 0 0,-1 0 0,1-1 0,0 1 0,-1 0 0,1 0 0,0 0 0,-1 0 0,1 0 0,0 1 0,-1-1 0,1 0 0,0 0 0,-1 0-1,1 0 1,-1 1 0,1-1 0,0 0 0,-1 1 0,1-1 0,-1 0 0,1 1 0,-1-1 0,1 1 0,-1-1 0,0 1 0,1-1 0,-1 1 0,1-1 0,-1 1 0,0-1 0,1 1 0,-1-1 0,0 1 0,0 0 0,0-1 0,1 2 0,5 34 3659,5 70-1,-8-74-2400,-1-12-840,-1-16-996,-3-6-817,1-8-855,0-16 874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91 7306,'4'8'6335,"-4"3"-3299,-4 13-1680,2-14-324,2-6-796,-3 11 663,1 26-1,1-38-842,2 1-1,-1-1 1,0 1 0,1-1-1,-1 1 1,1-1-1,0 1 1,0-1 0,0 0-1,1 1 1,-1-1-1,1 0 1,2 4 0,-2-5-42,0-1 0,0 1 1,0-1-1,0 1 0,0-1 1,0 0-1,0 0 0,0 0 1,1 0-1,-1 0 0,0-1 1,1 1-1,-1-1 0,0 1 1,1-1-1,-1 0 0,1 0 1,3 0-1,1-1-5,-1 1 0,1-1 0,-1-1 0,0 1 0,11-5 0,-12 4-5,-1-1 0,1 1 0,-1-1 0,0 0 0,0 0 0,0 0 0,-1-1 0,1 0 0,-1 1 0,0-1 0,0 0 0,0 0 0,0-1 0,-1 1 0,0-1 0,0 1 0,0-1 0,2-9 0,-2 7 5,0 0 0,-1 0 0,0 0 0,-1 0 1,0 0-1,0 0 0,0-1 0,-1 1 0,0 0 1,0 0-1,-1 0 0,-4-11 0,4 11 9,-1 1-1,-1 0 0,1 0 1,-1 1-1,0-1 1,-1 1-1,1 0 0,-1 0 1,-7-6-1,10 9-20,0 0 0,0 1-1,0 0 1,0-1-1,0 1 1,0 0 0,-1 0-1,1 0 1,0 0-1,-1 1 1,1-1 0,-1 1-1,1-1 1,0 1 0,-1 0-1,1 0 1,-1 0-1,1 0 1,-1 0 0,1 1-1,-1-1 1,1 1-1,0-1 1,-1 1 0,1 0-1,0 0 1,-1 0 0,-3 3-1,4-2-163,0 0 1,-1 0-1,1 0 0,0 1 0,0-1 0,0 1 1,1-1-1,-1 1 0,1 0 0,-1 0 0,1 0 1,0 0-1,0-1 0,0 2 0,0-1 0,1 0 1,-1 0-1,1 0 0,0 0 0,0 0 0,0 0 1,0 0-1,1 0 0,-1 1 0,1-1 0,1 3 1,10 13-961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40 11707,'-13'-11'2704,"8"7"-1888,0 0 0,0 0 0,0 0 1,0 1-1,-1-1 0,-5-1 0,10 5-742,0 0 0,0 0 0,1 0 0,-1 0 0,0 0 0,0 0 0,0 0 0,1 0 0,-1 1 0,0-1 0,1 0 0,-1 0 0,0 1 0,0-1 0,1 1 0,-1-1 0,1 1 0,-1-1 0,0 1 0,1-1 0,-1 1 0,1-1 0,-1 1 0,1 0 0,0-1 0,-1 1 0,1 0 0,-1 0 0,-1 4 3,0-1 0,1 0 0,-1 1 0,1-1 0,0 1-1,0-1 1,1 1 0,-1 7 0,3 43 111,-2-50-164,23 200 464,28 152 54,-44-323-802,-2 0 0,1 40 0,-6-71-121,0 1 0,0-1 1,0 1-1,0-1 0,-1 1 1,1-1-1,-1 0 0,-1 4 1,2-8-798</inkml:trace>
  <inkml:trace contextRef="#ctx0" brushRef="#br0" timeOffset="1">8 386 9074,'6'0'4329,"25"-3"-1529,2 1-655,6 4-561,-2 1-367,-4 2-553,-5 2-248,-4-2-352,-4 2-424,-9-3-1105,-5 0 985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41 8170,'-11'2'1633,"7"-1"-602,-1 0 0,1 0-1,-1-1 1,1 1 0,-8-2-1,10-1 1473,10-2-550,17-2-1683,0 1-1,27-2 1,-26 4-143,251-13 656,-199 14-656,1021 4 1165,-578 6-269,144 11 441,-569-14-2523,-118-7-973,-12 1-2005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4:5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 6377,'-10'1'3409,"3"-1"-544,4 0-281,-1 0-447,3-1-313,1 1-528,0-1-311,5 0-401,26-1-80,42 0-192,-30 0-72,3 2-80,-2 0-40,-5-1-48,-7 0-24,-12-2-392,-4-4-536,-8 3 568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1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253 417 4433,'7'-3'7878,"6"-7"-3182,-7 5-2586,-5 4-2041,-1-1 0,0 1 0,1 0 0,-1-1-1,0 1 1,1 0 0,-1-1 0,0 1 0,0-1 0,0 1-1,0 0 1,-1-1 0,1 1 0,-1-2 0,1 1-56,-1-1 1,0 1 0,1 0-1,-1 0 1,0 0 0,-1-1-1,-1-2 1,1 1-2,-1 0 1,0 0-1,0 0 0,0 0 0,0 1 1,0-1-1,-1 1 0,0 0 0,0 0 1,0 0-1,0 0 0,0 1 0,0-1 1,-8-2-1,1 1 33,0 1 0,-1 0 1,0 0-1,0 1 0,-20 0 0,27 2-28,1 0-1,0 0 1,0 1-1,0-1 1,0 1-1,0 0 1,0 0-1,0 1 1,0-1-1,1 1 1,-1 0-1,0 0 1,1 0-1,-1 0 1,1 1-1,0-1 1,0 1-1,0 0 1,0 0-1,-3 4 1,0 2 15,1 0 0,0 0 0,1 1 0,0-1 0,1 1 0,0 0 0,0 0 0,1 0 0,-2 14 0,3-14-3,0-1-1,1 1 0,1 0 1,-1-1-1,1 1 0,1-1 0,0 1 1,0-1-1,1 0 0,4 12 1,-4-17-14,-1 1 0,1 0 0,0-1 0,0 0 0,0 0 0,0 0 0,1 0 0,0 0 0,7 5 0,-9-8-11,0 1 0,1-1 0,-1 1 0,1-1-1,-1 0 1,1 0 0,0 0 0,-1-1 0,1 1 0,0-1-1,0 1 1,-1-1 0,1 0 0,0 0 0,0 0-1,-1 0 1,1-1 0,0 1 0,0-1 0,2 0-1,0-1 1,-1 0 0,1-1 0,-1 1 0,0-1-1,0 0 1,0 0 0,0 0 0,0-1 0,0 0 0,-1 1-1,0-1 1,0 0 0,5-9 0,2-5 5,-1 0 0,7-23 1,-16 41-10,17-50 12,-2 0 0,-2-1 0,8-75 0,-18 105 3,-1 0-1,-1 0 1,-1 0 0,-1 0 0,-5-33 0,5 52-11,-5-21 37,5 22-39,1 0 1,-1 0 0,1 0-1,-1 0 1,0 0 0,1 0 0,-1 0-1,0 0 1,0 0 0,1 1-1,-1-1 1,0 0 0,0 1 0,0-1-1,0 1 1,0-1 0,-1 0-1,1 1 0,0 0-1,1 0 0,-1-1 0,0 1 0,1 0 0,-1 0 1,1 0-1,-1 0 0,0 0 0,1 0 0,-1 0 1,0 0-1,1 1 0,-1-1 0,1 0 0,-1 0 0,0 0 1,1 1-1,-1-1 0,1 0 0,-1 1 0,1-1 0,-1 0 1,0 1-1,-9 13-6,8-11 4,-2 5 9,-1 1 0,1 0 0,1 1 0,-1-1 0,2 0 0,-1 1 0,-1 19 0,1 0 135,2 42 0,3-46-23,0 1 0,1-1 0,2 0 1,12 42-1,-11-50-78,1-1-1,0 1 1,1-2 0,1 1-1,0-1 1,1 0 0,18 20 0,-23-30-74,0 0 0,0 0 0,1 0 0,-1-1 0,1 0 0,0 0 0,1 0 0,10 4-1,-12-6 110,0 0 0,0-1-1,0 0 1,0 0 0,0 0-1,0-1 1,1 0 0,-1 0-1,0 0 1,0 0 0,1-1-1,6-2 1,21-8 492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59 243 8922,'4'-1'8773,"18"-11"-7964,-16 8-697,-1 0 0,1 1 0,-1-2 0,0 1 1,0-1-1,0 0 0,-1 0 0,0 0 0,0 0 0,0-1 0,4-8 1,-3 4-31,-1 0 0,-1 0 1,0 0-1,0 0 1,-1-1-1,2-20 1,-4 28-65,0-1 1,0 1 0,0-1-1,-1 1 1,1 0 0,-1-1 0,0 1-1,0 0 1,-1-1 0,-2-5-1,3 7-2,-1 0 1,1 0-1,-1 0 0,0 0 0,0 1 0,0-1 0,0 0 0,0 1 0,0-1 0,0 1 0,-1 0 0,1 0 0,0 0 1,-1 0-1,1 0 0,-4-1 0,3 1-3,-1 0 1,0 1 0,1-1 0,-1 1-1,0 0 1,0 0 0,1 0-1,-1 0 1,0 1 0,0-1-1,1 1 1,-1 0 0,1 0-1,-1 0 1,1 1 0,-1-1-1,1 1 1,0 0 0,-1 0 0,1 0-1,0 0 1,-3 3 0,3-1 17,-1 0 0,0 1 0,1-1 0,0 1 1,0 0-1,0 0 0,1 0 0,0 0 0,0 0 1,0 1-1,0-1 0,1 1 0,0-1 0,-1 7 1,2-2 22,-1-1 0,2 1 0,-1-1 0,1 0 1,0 1-1,1-1 0,0 0 0,1 0 0,0 0 1,0 0-1,9 16 0,-9-19-43,1-1 1,-1 1-1,1-1 1,0 0-1,1 0 1,-1-1-1,1 1 1,0-1-1,0 0 1,0 0-1,1 0 1,-1-1-1,1 0 1,0 0-1,0-1 0,0 1 1,0-1-1,9 2 1,-9-4-167,-1 1 0,1-1 0,0 0 0,-1-1 0,1 1 1,-1-1-1,1 0 0,-1-1 0,1 1 0,-1-1 0,0 0 0,1 0 0,-1-1 1,7-4-1,21-14-619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8658,'-3'10'4273,"6"6"-1433,-3 18-991,5 11-97,-2 15-536,-2 5-239,7 2-553,1-4-136,10-9-136,-3-11-40,9-11-80,0-8-24,6-12-192,1-5-408,4-10-1377,-6-7-3608,-2-9 3697</inkml:trace>
  <inkml:trace contextRef="#ctx0" brushRef="#br0" timeOffset="1">15 122 7426,'-4'12'4369,"-4"-12"135,5 0-2207,6 1-569,-3-1-383,0-1-553,5 0-248,21-3-312,34-3-64,-30 3-80,-3 1-48,5 2-376,2-6-600,6 5 616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2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11 7690,'-2'-1'479,"0"-1"561,-1 1 0,0 0 0,0-1 0,0 1 0,-3-1 0,4 2-850,1 0 0,-1 0 0,1 0-1,0 0 1,-1 0 0,1 0 0,-1 0 0,1 0 0,0 1-1,-1-1 1,1 1 0,0-1 0,-1 1 0,1-1 0,-2 2-1,-1 1 33,1-1-1,-1 1 0,1 0 1,0 1-1,-1-1 1,2 1-1,-1-1 0,0 1 1,1 0-1,-1 0 0,1 0 1,-3 9-1,-1 5 351,-8 33 0,13-45-477,-6 26 276,2 0 0,1 1 0,0 39 0,4-49-252,2-1 0,0 1-1,2-1 1,0 0 0,11 34 0,-6-30-37,1-1 1,1 0 0,20 31-1,-22-41-46,33 45 133,-37-56-153,-6-9-4552,1 3 3141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6 7466,'-3'-6'3600,"3"8"-1287,-8 0-329,-1 9-415,-2 8-241,-9 13-272,6 10-176,-8 7-272,5 1-143,9-9-257,-1-7-80,9-12-96,-3-9-24,-4-5-432,5-3-377,2-7-1775,-4-6 1624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8962,'1'0'321,"0"0"1,0 0-1,0 0 0,0 0 1,0 1-1,0-1 1,0 0-1,-1 0 0,1 1 1,0-1-1,0 0 0,0 1 1,0-1-1,0 1 1,0-1-1,-1 1 0,1 0 1,0-1-1,0 1 1,-1 0-1,1-1 0,0 1 1,0 1-1,2 2 96,-1 1 1,0-1-1,3 8 1,-3-8-64,9 26 1244,12 57 0,-16-58-1158,0 0 0,15 35-1,58 84 329,-29-58-562,-23-35-425,-11-18-2868,-12-27 298,-5-10 2719,1 1 0,-1-1-1,0 0 1,0 0 0,1 0-1,-1 0 1,0 0 0,0 0-1,1 0 1,-1 1 0,0-1-1,0 0 1,1 0 0,-1 0-1,0 0 1,0 0 0,1 0-1,-1 0 1,0 0 0,1-1-1,-1 1 1,0 0 0</inkml:trace>
  <inkml:trace contextRef="#ctx0" brushRef="#br0" timeOffset="1">352 137 8970,'-5'3'4417,"2"-2"-1673,6 2-1047,-3-3-89,0 0-544,17 4-95,15 4-417,38 3-160,-30-13-128,5 1-56,-6-2-120,-3 2 8,-13 2-800,-11-3-544,-10-1-777,-2 0 1001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12355,'18'10'4665,"-12"3"-3313,8 10-576,-7-5-296,6 4-152,11 0-1432,0-3 1696,19 6-728</inkml:trace>
  <inkml:trace contextRef="#ctx0" brushRef="#br0" timeOffset="1">417 201 11650,'-42'20'7770,"-2"1"-4997,39-18-2532,-1 0 1,2 0-1,-1 1 0,0-1 1,1 1-1,-7 6 0,10-8-214,-1 0 1,1 0-1,0 0 0,0 0 0,0 0 0,0 0 0,1 1 0,-1-1 0,0 0 0,1 0 0,0 1 0,-1-1 0,1 0 0,0 0 1,0 1-1,0-1 0,0 0 0,1 1 0,0 3 0,0-1-23,1-1 1,-1 1-1,1-1 0,0 1 1,0-1-1,0 0 0,1 0 1,0 0-1,-1 0 0,1 0 1,1-1-1,-1 1 1,0-1-1,1 0 0,0 0 1,-1 0-1,1 0 0,1-1 1,-1 0-1,0 0 0,0 0 1,1 0-1,-1 0 0,1-1 1,6 1-1,2 0-267,0 0-1,0-1 1,0-1-1,0 0 1,-1-1-1,1 0 1,0-1 0,15-5-1,-25 7 124,6-2-929,0-1 0,13-5 0,-14 3 453,0 1 1,12-11-1,-19 14 560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4937,'1'6'3281,"4"0"448,-1-2-1145,3 14-511,2 3-281,-2 11-424,2 10-264,0-1-343,1 3-121,2 0-256,1-3-120,-6-5-160,-1-6-168,-4-7-936,-2-6-745,0-5 1025</inkml:trace>
  <inkml:trace contextRef="#ctx0" brushRef="#br0" timeOffset="1">0 396 6569,'0'5'4041,"3"-2"-104,9-1-1832,4 1-9,6-3-512,8 0-247,0-3-553,5 1-232,-13-1-296,1 0-56,-4 3-808,-1 0-624,3 0 760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4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34 12907,'-19'-6'5377,"14"6"-3153,3 0-791,6 2-177,-4-2-368,0 0-240,16-2-200,11 0-288,33-8-48,-35 9-24,-2-3-232,-3-3-632,-2 6-520,-4-2 704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15 515 9826,'-1'1'1003,"-6"7"6087,7-8-7003,0 0 1,0 0-1,-1 0 1,1 0-1,0 0 1,0 1-1,0-1 1,0 0 0,-1 0-1,1 0 1,0 0-1,0 0 1,0 0-1,0 0 1,0 0-1,-1 0 1,1 0 0,0 0-1,0 0 1,0 0-1,0 0 1,-1 0-1,1-1 1,0 1-1,0 0 1,0 0 0,0 0-1,0 0 1,-1 0-1,1 0 1,0 0-1,0 0 1,0 0 0,0-1-1,0 1 1,0 0-1,0 0 1,0 0-1,-1 0 1,1 0-1,0-1 1,0 1 0,0 0-1,0 0 1,0 0-1,0 0 1,0 0-1,0-1 1,0 1-1,0 0 1,0 0 0,0 0-1,0 0 1,0-1-1,0 1 1,0 0-1,0 0 1,0 0 0,0 0-1,1-1 1,-3-26 150,10-153-94,-6 133-166,14-77 0,-11 102 19,0 0 0,12-28 0,-11 35 3,-6 12 0,1 2-1,-1-1 1,1 0-1,-1 0 0,1 1 1,0-1-1,0 0 0,0 1 1,-1-1-1,2 0 0,-1 1 1,0-1-1,0 1 0,0 0 1,1-1-1,2-1 0,-4 3 1,1 0-1,-1 0 0,0 0 0,1-1 0,-1 1 0,0 0 0,1 0 0,-1 0 1,1 0-1,-1 0 0,0 0 0,1 0 0,-1 0 0,1 0 0,-1 0 0,0 0 1,1 0-1,-1 0 0,0 0 0,1 1 0,-1-1 0,1 0 0,-1 0 0,0 0 1,1 1-1,-1-1 0,0 0 0,0 0 0,1 1 0,-1-1 0,1 0 0,6 13-16,-1 5 25,0 1 0,4 22 0,1 2 55,37 94 248,12-5-74,-24-54-263,-25-50-1613,-11-23 453,-3-3 345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10674,'-2'-3'4945,"0"0"-2336,9 1-657,-7 0-119,0 1-681,11-2-280,14-1-520,38-4-144,-35 6-40,3-1-368,-5 3-976,0 0-672,-4 1 975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2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11610,'7'1'1238,"-1"0"0,1 1-1,0 0 1,11 5 0,-8-2-319,-1 0 1,14 10-1,-6-2-113,0 2 0,21 22 1,-22-21-555,-2 1 1,0 1 0,-1 0 0,-1 1 0,0 0 0,-2 1-1,0 0 1,-1 0 0,-1 1 0,-1 1 0,5 27 0,-8-26-171,-1 0 1,-1 0-1,-1 0 1,-1 0-1,-1 0 1,-1 0-1,-1 0 1,-1 0 0,-9 28-1,9-39-90,-13 32 63,15-39-169,0-1 1,-1 0-1,1 0 1,-1 0-1,0 0 1,0-1-1,-5 6 1,7-8 25,-1 0 1,1-1 0,0 1 0,-1 0 0,1 0 0,0-1-1,-1 1 1,1 0 0,-1-1 0,1 0 0,-1 1 0,1-1 0,-1 0-1,1 0 1,-1 0 0,0 0 0,1 0 0,-1 0 0,1 0-1,-1 0 1,1-1 0,-1 1 0,1-1 0,-1 1 0,1-1 0,-1 1-1,1-1 1,0 0 0,-1 0 0,1 0 0,0 0 0,0 0-1,-2-1 1,-12-14 58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3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 5937,'-17'0'993,"4"0"549,1 0-1,-17-3 0,28 2-1271,0 1 0,0 0-1,0 0 1,0 1-1,0-1 1,0 0 0,0 0-1,0 0 1,0 1-1,0-1 1,0 1 0,0-1-1,0 1 1,0-1-1,0 1 1,0-1 0,0 1-1,0 1 1,-4 1 1192,11-5 1646,6 4-3221,-3 0 389,2 0-204,2 1 13,0-1 1,0-1-1,14 0 0,91-12-18,-118 10-102,9 1-665,-9 0 656,1-1 1,-1 1-1,0 0 1,0 0-1,0 0 1,0 0 0,1 0-1,-1 0 1,0 0-1,0 0 1,0 0 0,0 0-1,1 0 1,-1 0-1,0 1 1,0-1-1,0 0 1,0 0 0,1 0-1,-1 0 1,0 0-1,0 0 1,0 0 0,0 0-1,0 0 1,1 1-1,-1-1 1,0 0-1,0 0 1,0 0 0,0 0-1,0 0 1,0 1-1,0-1 1,0 0 0,1 0-1,-6 6-852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3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8322,'12'0'3753,"0"1"-1633,6-1-16,-2 3-431,5-2-169,3 2-384,-2 0-199,2-2-273,-4 0-120,-6-1-216,2 0-80,-6 2-128,-6-1 8,-4 2-464,-2-1-400,1-2-1241,0 0-671,-1 0 1616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25 2280,'2'-5'8294,"2"-1"-5041,-4 6-3032,1-1 0,-1 1-1,0 0 1,1-1 0,-1 1-1,0-1 1,1 1 0,-1 0-1,0-1 1,0 1 0,1-1-1,-1 1 1,0-1 0,0 1-1,0-1 1,0 1 0,1-1-1,-1 1 1,0-1 0,0 1-1,0-1 1,-1 0 0,1 1-173,-1-2 336,-4 7 57,-30 52 35,14-25-282,16-24-96,1 0 0,0 1 0,0 0 0,1 0 0,-4 15 0,4-6 187,-2 30-1,5-24-53,0-1 0,2 0 0,0 0 0,2 0-1,13 44 1,-9-41 3,2-1 0,0 0 0,2-1 0,27 43 1,-30-54-160,1 0 0,0-1 0,1 0 0,0 0 0,1-1 0,0-1 0,1 0 0,0 0 0,26 13 0,-31-20 199,-8-3-285,0 0 0,0 0 0,1 0 1,-1 0-1,0 0 0,0 0 0,0-1 0,0 1 1,0 0-1,0 0 0,0 0 0,0 0 1,0 0-1,0 0 0,0 0 0,0 0 0,0 0 1,0 0-1,0 0 0,0 0 0,0 0 0,0 0 1,1 0-1,-1 0 0,0 0 0,0 0 1,0 0-1,0 0 0,0-1 0,0 1 0,0 0 1,0 0-1,0 0 0,0 0 0,0 0 1,0 0-1,0 0 0,0 0 0,0 0 0,0 0 1,0 0-1,0 0 0,0 0 0,0 0 0,0-1 1,0 1-1,0 0 0,-1 0 0,1 0 1,0 0-1,0 0 0,0 0 0,-1-1-365,1 0 0,-1-1-1,0 1 1,0 0 0,0 0-1,-1 0 1,1 0 0,-2-1 0,-23-14-4345,-26-20 2036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31 5137,'0'-6'3153,"0"-8"1190,1 13-4000,-1 1 1,-1-1-1,1 1 0,0-1 0,0 1 1,0-1-1,0 1 0,0-1 1,0 1-1,-1-1 0,1 1 0,0-1 1,0 1-1,-1 0 0,1-1 0,0 1 1,0-1-1,-1 1 0,1 0 0,-1-1 1,0 1-301,1 0 0,-1 0 1,0 0-1,0 0 0,1 1 1,-1-1-1,1 0 1,-1 0-1,0 1 0,1-1 1,-1 0-1,1 1 0,-1-1 1,0 0-1,1 1 1,-1-1-1,1 1 0,0-1 1,-1 1-1,1-1 0,-1 1 1,0 1-1,-22 35 288,13-22-264,3-5-21,0 1 0,1 0 0,0 0 0,0 1 0,2-1 0,-7 23 0,6-7 37,-3 50 0,8-74-27,-1 4-798,2-7-72,1-2-330,6-11 243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5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9306,'14'36'6409,"-1"-3"-4558,11 45 1032,34 100-116,23-6-1688,-74-159-1116,0 2 0,-1-1 1,6 19-1,-12-28-992,-4-6-5960,3 0 4926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7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11114,'9'23'5582,"-2"14"-3853,-5-20-874,5 37 1155,-2 95 0,-5-145-1974,6-39-31,-4 21-27,7-66-202,-6 65 157,1-1 0,0 1 0,7-16 1,-9 26 55,0 0 1,0 0 0,1 0 0,0 0 0,0 1 0,0-1 0,8-6 0,-10 9 16,1 1-1,-1 0 1,1-1-1,0 1 1,0 0 0,-1 0-1,1 0 1,0 1-1,0-1 1,0 0-1,0 1 1,0-1 0,0 1-1,1-1 1,-1 1-1,0 0 1,0 0 0,0 0-1,0 0 1,0 0-1,0 1 1,4 0 0,-3 0 15,0 1 1,-1-1-1,1 0 1,-1 1-1,1 0 1,-1 0-1,0-1 1,0 1-1,0 0 1,0 1-1,0-1 1,0 0-1,0 1 1,-1-1-1,1 1 1,-1-1-1,0 1 1,0-1-1,1 5 1,2 2 72,-2 1 0,1 0 1,-1 0-1,0 13 0,0-1 127,-2 0 0,-1-1-1,0 1 1,-2-1 0,-8 35-1,17-64-320,-4 5 61,8-22-278,18-33-1,-25 52 306,1 0 0,-1 1-1,1-1 1,1 1 0,-1 0-1,1 0 1,0 0 0,0 0 0,0 1-1,1 0 1,5-3 0,-10 6 15,-1 1 1,1 0-1,-1-1 1,1 1 0,-1 0-1,1 0 1,-1 0-1,1 0 1,-1-1-1,1 1 1,-1 0-1,1 0 1,0 0-1,-1 0 1,1 0 0,-1 0-1,1 0 1,-1 0-1,1 1 1,-1-1-1,1 0 1,0 0-1,-1 0 1,1 0 0,-1 1-1,1-1 1,-1 0-1,0 1 1,1-1-1,-1 0 1,1 1-1,-1-1 1,1 1-1,-1-1 1,0 0 0,1 1-1,-1-1 1,0 1-1,0-1 1,1 1-1,0 3 36,0 0 0,1-1 0,-1 1 0,-1 0 0,1 4 0,1 1 71,3 15 313,-1 1 0,-1-1 0,0 39-1,-3-50-345,0-13-104,0 0-1,0 0 1,0 0 0,1-1-1,-1 1 1,0 0 0,0 0-1,0 0 1,0 0 0,0 0-1,0 0 1,0 0 0,0 0-1,0 0 1,1 0-1,-1 0 1,0 0 0,0 0-1,0 0 1,0 0 0,0-1-1,0 1 1,0 0 0,1 0-1,-1 0 1,0 0 0,0 0-1,0 0 1,0 1 0,0-1-1,0 0 1,1 0 0,-1 0-1,0 0 1,0 0-1,0 0 1,0 0 0,0 0-1,0 0 1,0 0 0,0 0-1,1 0 1,-1 0 0,0 0-1,0 0 1,0 1 0,0-1-1,0 0 1,0 0 0,0 0-1,0 0 1,0 0 0,0 0-1,0 0 1,0 1-1,0-1 1,0 0 0,0 0-1,0 0 1,0 0 0,0 0-1,0 0 1,0 1 0,17-21-583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 11586,'-8'-3'4818,"8"2"-2810,0 0-104,0 1-671,0-2-249,0 2-480,16-1-144,3-3-120,38-7-48,-38 7-88,5 3-32,1 2 8,-9 1-240,-4 3-920,-4 3-616,1 4 919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158 217 9586,'0'-1'4457,"2"0"-2209,-8 3-463,5-2-297,0 0-576,-9 11-159,-11 15-377,-33 36-80,35-32-120,4 1-72,6-5-80,4-4-16,1-6-80,1-4-264,0-8-833,1-3-791,2-6 1152</inkml:trace>
  <inkml:trace contextRef="#ctx0" brushRef="#br0" timeOffset="1">0 0 9874,'21'31'6213,"-2"0"-3397,26 37-344,10 2-1020,-27-36-729,36 55 0,-56-74-599,-1 1-1,7 20 0,-8-18-78,-3-11-6,-1 0 1,0 0 0,1 7-1,-3-12-309,1 0 0,-1 0 0,0 0 0,0 0 0,0 0 0,0 1 0,0-1 0,-1 0 0,1 0-1,-1 0 1,1 0 0,-1 0 0,0 0 0,-1 2 0,3-4-2088,7-5 1013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6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8674,'0'6'4449,"3"0"-1385,2 0-1079,-1 1-41,-1 5-663,1 3-257,0 3-504,1 6-160,-1-1-168,0-3-64,-2-4-72,-1-2-256,-1-8-712,3-2-416,-1-6 463,-2 1 265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6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10354,'7'8'4697,"9"1"-3113,-6-4-746,-8-4-757,35 21 1465,0 1 1,35 31-1,-62-46-1355,0 2 0,0 0 0,-1 0 0,0 0 0,-1 1 0,0 0 1,-1 1-1,0 0 0,-1 0 0,9 26 0,-9-19 13,-1 0 1,-1 1-1,3 36 1,-6-47-174,-1 0 0,-1 1 0,1-1 1,-2 1-1,1-1 0,-1 0 0,0 0 0,-1 0 1,0 0-1,-6 11 0,6-15-59,1-1 1,-1 0-1,0 0 1,-1-1-1,1 1 0,-1-1 1,1 1-1,-1-1 1,-6 4-1,3-3-726,-1 0 0,0 0 0,1 0 0,-14 3 0,12-5-1459,6-4 996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6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 7346,'-1'-1'525,"0"1"0,0-1 0,0 1 1,0-1-1,-1 1 0,1 0 1,0 0-1,0-1 0,0 1 1,0 0-1,-1 0 0,-1 0 1,1 1-91,0-1 1,0 0 0,0 1 0,0 0 0,0-1 0,-3 3-1,-1 0 42,1 0 0,0 0-1,0 1 1,-4 5-1,-1 0-181,0 1 1,2 1-1,-1 0 0,1 0 0,1 1 0,0 0 1,0 0-1,1 0 0,1 1 0,0 0 0,1 0 1,1 1-1,-1-1 0,-1 25 0,4-25-261,0 0-1,2 0 0,-1 0 1,1 0-1,1 0 1,0 0-1,1-1 0,1 1 1,-1-1-1,2 0 1,0 0-1,0 0 0,2 0 1,-1-1-1,15 19 1,-14-22-236,0 0 0,0-1 1,1 0-1,0 0 0,0 0 0,1-1 1,0-1-1,0 1 0,0-2 1,1 1-1,0-1 0,13 4 1,13-2-671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10490,'-6'4'4561,"3"2"-2192,-2 0-441,-6 12-440,-4 2-327,-3 9-537,2 3-224,0 1-264,4 0-48,2-5-80,-2-5-72,11-7-656,1-4-408,1-12-1793,-1-6 1793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7778,'3'8'4209,"-1"1"-505,9 6-1191,2 9-401,6 4-455,4 9-617,-3 4-272,0 1-272,0-2-72,-2-4-120,2-1-64,-4-4-136,-4 0-32,-1-6-104,-2-4-312,-1-3-872,0-5-592,1-7 1016</inkml:trace>
  <inkml:trace contextRef="#ctx0" brushRef="#br0" timeOffset="1">322 353 12523,'1'-2'4921,"13"-6"-3297,-1 3 56,44-8-559,-27 13-257,-1 0-560,15 5-176,-18-2-336,1 2-536,-4-1 488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10858,'4'4'5001,"-4"-1"-2336,-4 5-849,-6 12-143,-9 3-657,-2 9-264,-6 4-480,3-2-144,6 5-112,3-9-8,11-8-480,1-6-440,3-12-1201,0-4-1223,4-7 2103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11066,'8'6'4745,"11"14"-2432,2 10-361,0 15-479,3 7-273,2 10-464,-1-2-208,4-5-256,0-7-56,-3-11-96,-2-3-40,-7-7-280,-9-4-320,-7-7-920,-1-4 3448,-12-2-1824</inkml:trace>
  <inkml:trace contextRef="#ctx0" brushRef="#br0" timeOffset="1">397 371 10010,'38'-2'9084,"-31"3"-8286,0-1 0,-1 1-1,13 3 1,-16-3-759,-1 0-1,1 0 1,0 0-1,-1 0 1,0 0 0,1 0-1,-1 1 1,0-1-1,1 1 1,-1 0 0,0-1-1,0 1 1,0 0 0,-1 0-1,1 0 1,0 1-1,-1-1 1,1 0 0,-1 1-1,0-1 1,0 1 0,0-1-1,0 1 1,0-1-1,-1 1 1,1 3 0,0-4-20,-1 1-1,0-1 1,0 1 0,0-1 0,0 1 0,-1-1 0,1 1 0,-1-1 0,1 0 0,-1 1 0,0-1-1,0 0 1,-1 4 0,-2-1 30,1 0 0,-1 0-1,-8 7 1,-7 11 314,19-23-342,0 0-1,0 0 0,0 0 0,0 1 0,0-1 0,0 0 1,0 0-1,0 0 0,0 0 0,-1 0 0,1 0 0,0 0 1,0 1-1,0-1 0,0 0 0,0 0 0,0 0 0,0 0 1,0 0-1,0 0 0,0 1 0,0-1 0,0 0 0,0 0 1,1 0-1,-1 0 0,0 0 0,0 0 0,0 1 0,0-1 1,0 0-1,0 0 0,0 0 0,0 0 0,0 0 0,0 0 1,0 0-1,1 0 0,-1 0 0,0 1 0,0-1 0,0 0 1,0 0-1,0 0 0,0 0 0,0 0 0,1 0 0,-1 0 0,0 0 1,0 0-1,0 0 0,0 0 0,0 0 0,0 0 0,1 0 1,-1 0-1,0 0 0,0 0 0,11 0-95,-9-1 189,14 0-3,-1 0 0,29-8 1,-16 3-7,-28 6-106,26-4-61,-25 4-12,0 0-1,0 0 1,-1 0-1,1 0 1,0 0-1,0 0 0,0 0 1,0 0-1,0 0 1,0 1-1,0-1 1,0 0-1,0 1 1,0-1-1,-1 1 1,1-1-1,0 1 1,0-1-1,0 1 1,-1-1-1,1 1 1,1 1-1,1 7-513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9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11570,'3'1'5651,"19"13"-3420,5 11-802,-1 1 0,25 32 0,-33-38-1102,14 17 87,-8-12-111,-1 2 1,-1 1 0,23 40 0,-41-62-275,-1 0 0,-1 0 1,1 1-1,-1-1 0,0 1 0,0-1 1,-1 1-1,0 0 0,0-1 0,0 1 0,-1 0 1,0 0-1,-1 0 0,1-1 0,-1 1 1,-1 0-1,1-1 0,-1 1 0,0-1 1,-1 1-1,1-1 0,-1 0 0,0 0 1,-1 0-1,0 0 0,-8 10 0,3-6-225,0-1-1,0 1 0,-1-1 0,0-1 1,0 0-1,-1 0 0,-22 11 1,31-18-286,-1 0 0,0 0 0,1 0 0,-1-1 0,0 1 0,1-1 0,-5 1 0,1-1-809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 10674,'0'0'1722,"-1"-1"2675,-4 5-1330,0 5-2680,0 0-1,1 1 0,-1-1 1,2 1-1,0 0 0,-3 13 1,5-18-289,-1 0 0,1 1 0,1-1 1,-1 1-1,1-1 0,0 1 0,0-1 1,1 1-1,-1-1 0,1 0 0,0 1 0,1-1 1,2 6-1,-4-9-96,0-1 1,1 0-1,-1 0 1,1 0-1,0 0 0,-1 1 1,1-1-1,0 0 1,0 0-1,0 0 1,0-1-1,-1 1 0,1 0 1,0 0-1,1 0 1,-1-1-1,0 1 1,0 0-1,0-1 0,0 1 1,2 0-1,-2-1-8,1 0 0,-1 0 0,0-1 1,1 1-1,-1 0 0,1 0 0,-1-1 0,0 1 0,1 0 0,-1-1 0,0 1 0,0-1 0,1 0 0,-1 1 0,0-1 0,1-1 0,4-3-67,-1 0 1,0 0-1,0 0 0,-1-1 0,1 1 0,3-8 0,-3 5-29,12-21-532,19-41 1,-32 64 913,-5 15 278,0 0-381,0 6 154,-2 49 679,3-56-905,1 0 0,-1 0 0,1 1 0,1-1 0,3 11 0,-5-19-114,0 1 0,0 0 1,1 0-1,-1 0 0,0 0 0,1 0 1,-1 0-1,1-1 0,-1 1 1,1 0-1,0 0 0,-1-1 0,1 1 1,0 0-1,-1-1 0,1 1 0,0-1 1,0 1-1,-1-1 0,1 1 1,0-1-1,0 1 0,0-1 0,0 0 1,0 0-1,0 1 0,0-1 1,-1 0-1,1 0 0,0 0 0,0 0 1,0 0-1,0 0 0,1 0 1,0-1 12,0 0 0,0 1 1,0-1-1,0 0 1,0 0-1,0 0 1,-1 0-1,1-1 0,0 1 1,-1 0-1,1-1 1,-1 1-1,0-1 1,3-3-1,10-24 81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4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11514,'-45'14'5298,"42"-14"-1930,7 0-1967,0 4 63,-4-4-456,0 0-192,0 0-368,3 1-576,9 2-616,2 1 520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0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12787,'16'8'5625,"-4"-1"-3057,1-1-983,-5 2-353,-3-5-800,-1 2-568,-4-1-1416,0-4 1024</inkml:trace>
  <inkml:trace contextRef="#ctx0" brushRef="#br0" timeOffset="1">143 16 10514,'44'-11'5025,"-43"11"-2256,-1 3-665,0 0-415,0-3-793,0 0-656,0 0-1488,0 0-481,0 0 881</inkml:trace>
  <inkml:trace contextRef="#ctx0" brushRef="#br0" timeOffset="2">413 9 8938,'7'4'3865,"-2"-1"-1937,-5-2-2208,0 3 232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0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6 12035,'-2'-1'512,"0"0"1,0 0 0,-1 1 0,1-1 0,0 0 0,0 1 0,-1 0-1,1 0 1,0-1 0,-1 1 0,1 0 0,0 1 0,0-1-1,-5 1 1,3 1-165,0-1 0,-1 1-1,1 0 1,0 0 0,0 0-1,0 1 1,-3 2 0,-4 5-4,0 0 0,0 1 0,-12 16 0,16-18-277,1-1 0,0 1 0,0 1-1,1-1 1,0 1 0,0 0 0,1 0 0,1 0-1,-1 1 1,2-1 0,0 1 0,0-1 0,1 1 0,0 0-1,0 0 1,2 0 0,-1 0 0,1 0 0,5 20-1,-3-19-42,0 0-1,0 0 0,1 0 0,1 0 1,0-1-1,12 21 0,-9-22-245,0 0-1,0 0 0,1-1 1,1-1-1,-1 1 1,1-1-1,17 10 1,-22-16-475,0 1 0,1-1 0,-1 0 0,1 0 1,8 1-1,7 0-530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163 203 12163,'4'3'5017,"-8"1"-2985,-2 5-192,-4 9-447,-6 9-361,-2 10-536,-6 1-216,2 0-208,1-1-24,9-7-48,3-5-32,5-6-488,-1-5-448,1-8-1305,-2-8-79,1-10 1336</inkml:trace>
  <inkml:trace contextRef="#ctx0" brushRef="#br0" timeOffset="1">30 1 10458,'20'13'5137,"1"7"-2144,5 17-665,3 12-303,-2 10-673,1 5-248,-2-3-455,-6-2-145,0-10-232,-4-4-88,-1-10-88,1-7-96,-16-12-600,0-5-329,-6-5-847,-4-6-448,10 0 1447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47 11418,'-22'-38'4970,"30"38"-2322,4 1-912,9 2-391,2-3-401,6-2-536,3-2-128,0-1-168,0 4-56,-10 2-704,-6 4 488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6 9298,'-3'-1'4457,"2"-1"-1360,0 1-609,-3 0-455,-7 3-321,-2 4-632,-1 26-264,-36 41-336,32-33-111,4-2-177,3-3-80,4-8-184,1-7-337,-2-11-783,3-5-528,5-9-1,0-9 841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11474,'7'4'4841,"-2"10"-2704,3 0-201,4 13-407,3 9-257,2 13-344,2 4-112,2 4-232,0 2-63,1-4-201,2-4-80,-7-4-128,4-8-16,-5-12-472,-7-5-353,1-10-631,-4-10 712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5:5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0 543 14019,'5'8'2329,"0"1"-1,0 1 1,6 17-1,-9-18-1858,1 1 0,-1 0 0,-1 0-1,0 0 1,0-1 0,-1 20 0,-2-21-262,1-8-212,1 0 0,0 0 0,0 0 0,0 0 0,0 0 0,0 0 0,0 0 0,0 0 0,0 0 0,0 0 0,-1 0-1,1 0 1,0 0 0,0 0 0,0 0 0,0 0 0,0 0 0,0 0 0,0 0 0,0 0 0,0 0 0,-1 0 0,1 0 0,0 0 0,0 0 0,0 0 0,0 0 0,0 0 0,0 0 0,0 0 0,0 0 0,0 0 0,0 0 0,0 0 0,-1 0 0,1-1 0,0 1 0,0 0-1,0 0 1,0 0 0,0-1-38,-1 0 1,0 0-1,1-1 0,-1 1 0,1 0 0,0 0 0,-1-1 0,1 1 0,0 0 0,0-2 0,3-21-147,-1 18 169,-1-1 1,1 1 0,1-1 0,-1 1 0,1 0 0,0 0 0,1 0 0,-1 0 0,8-7 0,-2 2 23,0 1 0,1 1-1,0-1 1,1 2 0,12-9 0,-19 15 43,-1 0 1,1 0-1,-1 0 0,1 0 1,0 1-1,-1 0 0,1 0 1,0 0-1,0 0 0,0 0 1,0 1-1,0 0 0,0 0 1,0 0-1,0 0 0,0 0 0,0 1 1,0 0-1,0 0 0,0 0 1,7 3-1,-9-3-1,0 1 1,0-1-1,0 0 0,0 1 1,0 0-1,0-1 0,0 1 1,-1 0-1,1 0 0,-1 0 1,1 0-1,-1 0 0,0 0 1,0 1-1,1-1 0,-2 0 0,1 1 1,0-1-1,0 1 0,0 2 1,0 5 103,0-1 0,-1 1 0,-2 18 1,1-2-14,2-18-221,-1-4-25,1 1 0,-1 0-1,-1 7 1,1-12 17,0 1 1,0-1-1,0 0 1,0 1-1,0-1 1,0 0-1,0 1 1,0-1-1,0 0 1,-1 1-1,1-1 1,0 0-1,0 1 1,0-1-1,0 0 1,-1 0-1,1 1 1,0-1-1,0 0 1,-1 0-1,1 1 1,0-1-1,0 0 0,-1 0 1,1 0-1,0 1 1,-1-1-1,1 0 1,0 0-1,-1 0 1,1 0-1,0 0 1,-1 0-1,1 0 1,0 0-1,-1 0 1,1 0-1,0 0 1,-1 0-1,1 0 1,0 0-1,-1 0 1,1 0-1,0 0 1,-1 0-1,1 0 1,0 0-1,-1 0 1,1-1-1,0 1 0,-1 0 1,1 0-1,0 0 1,0-1-1,-1 1 1,1 0-1,0-1 1,-6-5-1105</inkml:trace>
  <inkml:trace contextRef="#ctx0" brushRef="#br0" timeOffset="1">331 12 11194,'0'-1'212,"1"1"0,-1-1 0,0 0 0,0 1 0,1-1 0,-1 1 0,0-1 0,1 0 0,-1 1 0,0-1 0,1 1 0,-1-1 0,1 1 0,-1 0 0,1-1 0,-1 1-1,1-1 1,0 1 0,-1 0 0,1-1 0,-1 1 0,1 0 0,0 0 0,-1 0 0,1-1 0,-1 1 0,2 0 0,0 0 75,0 0 1,0 0-1,0 0 1,0 1-1,0-1 1,0 1-1,0-1 1,0 1-1,2 1 1,4 1 330,-1 1 0,0 1 0,12 8-1,-6-2-64,0 1 0,-1 1-1,-1 0 1,0 0-1,10 17 1,-5-4 45,-1 1 0,12 30 0,-15-28-147,-2 1 0,11 53 0,-19-70-382,0 0 0,-1 0 0,0 0 0,-1 1-1,-1-1 1,-2 14 0,-1-6-36,0 1 0,-15 36-1,16-50-206,0 0-1,-1 0 1,0 0 0,0 0-1,-9 9 1,11-14-104,0 0 0,0-1 0,-1 0 1,1 1-1,-1-1 0,1 0 0,-1 0 0,0-1 1,0 1-1,0-1 0,0 1 0,0-1 1,0 0-1,0 0 0,-1 0 0,1 0 0,-3 0 1,-12-1-918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4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52 2433,'1'0'252,"0"0"1,0 0-1,0 0 1,0 0-1,0 0 1,0 0-1,0 0 1,0 0-1,-1 0 1,1 0-1,2-1 1,-3 1-85,0-1 1,0 1-1,0 0 0,0 0 1,0-1-1,0 1 1,1 0-1,-1 0 1,0-1-1,0 1 1,0 0-1,0 0 1,0-1-1,0 1 1,0 0-1,0 0 1,0-1-1,0 1 1,0 0-1,0 0 0,0-1 1,0 1-1,-1 0 1,1 0-1,0-1 1,0 1-1,0 0 1,0 0-1,0-1 1,0 1-1,-1 0 1,1 0-1,0 0 1,0 0-1,0-1 0,-1 1 1,1 0-1,0 0 1,0 0-1,-1 0 1,1 0-1,0-1 1,-2-3 3784,1-7-2843,0 1-465,0 9-605,1 0-1,-1 1 1,1-1 0,-1 0 0,1 0 0,-1 0 0,0 1 0,1-1 0,-1 0 0,0 1 0,0-1 0,1 0 0,-1 1-1,0-1 1,0 1 0,0-1 0,0 1 0,0 0 0,0-1 0,0 1 0,-1 0 0,-1-1-18,0 0 1,0 1-1,-1-1 0,1 1 1,0 0-1,-5 1 0,4-1-6,0 1 0,0-1-1,0 1 1,0 0-1,0 1 1,0-1-1,1 1 1,-1-1-1,1 1 1,-1 0-1,1 0 1,-1 1-1,1-1 1,0 1-1,0-1 1,0 1-1,1 0 1,-4 5-1,1 0 15,0 0 0,1 0-1,-1 1 1,2-1 0,0 1 0,0 0-1,-3 18 1,5-22-26,0 1-1,1-1 1,0 1-1,0 0 1,0-1-1,1 1 1,-1 0-1,2-1 1,-1 1-1,0-1 1,1 0-1,0 1 1,0-1-1,4 6 1,0-3-27,-1 1-1,2-1 1,-1 0-1,1-1 1,0 1 0,1-1-1,0-1 1,0 1-1,0-2 1,1 1 0,0-1-1,0 0 1,11 4 0,-10-6-390,0 0 0,0 0 0,0-1 1,0 0-1,0-1 0,0 0 0,1-1 1,11-1-1,22-4-745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4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56 7009,'-3'2'523,"1"0"-1,-1 0 0,1 1 0,0-1 0,0 1 0,0-1 0,0 1 0,0 0 0,1 0 0,-1 0 0,1 0 0,0 0 0,0 0 1,0 0-1,0 0 0,0 5 0,-1 1 45,1 1 0,1-1 0,-1 1 0,2 12 0,-1-20-523,1 0 1,-1 1-1,1-1 1,-1 0-1,1 1 0,0-1 1,-1 0-1,1 1 0,1-1 1,-1 0-1,0 0 1,0 0-1,1 0 0,-1 0 1,1-1-1,0 1 1,-1 0-1,1-1 0,0 1 1,0-1-1,0 1 0,0-1 1,0 0-1,0 0 1,0 0-1,1 0 0,-1 0 1,0-1-1,1 1 1,-1 0-1,0-1 0,1 0 1,-1 0-1,1 0 0,-1 0 1,0 0-1,1 0 1,-1-1-1,1 1 0,-1-1 1,0 1-1,1-1 0,-1 0 1,0 0-1,0 0 1,0 0-1,0 0 0,0-1 1,4-2-1,-3 1-31,1-1-1,-1 1 0,0-1 1,0 0-1,0 0 0,0 0 1,-1-1-1,0 1 1,0-1-1,0 1 0,0-1 1,-1 0-1,1 1 1,-1-1-1,0 0 0,-1 0 1,1 0-1,-1 0 1,0 0-1,-1 0 0,1 0 1,-2-5-1,1 5 4,0-1 1,0 1-1,-1 0 1,0 0-1,0 0 0,0 0 1,0 1-1,-1-1 0,0 0 1,0 1-1,0 0 0,-1 0 1,1 0-1,-1 0 0,0 0 1,0 1-1,0 0 0,-1 0 1,1 0-1,-7-3 0,10 5-15,-1 1 0,1-1 0,-1 0 0,1 1 0,-1 0 0,1-1 0,-1 1-1,1 0 1,-1 0 0,1 0 0,-1-1 0,1 2 0,-1-1 0,1 0 0,-1 0 0,1 0 0,-1 1 0,-2 0-1,3 0-7,0 0 0,0 0 0,0 0 0,0 0 0,0 0 0,0 0 0,0 0 0,0 0 0,0 0-1,0 0 1,0 1 0,1-1 0,-1 0 0,0 1 0,1-1 0,-1 2 0,0 1-250,0-1 1,0 1-1,1 0 0,0 0 1,-1 0-1,1 0 1,1 0-1,-1 0 0,1 0 1,-1 0-1,1 0 1,3 7-1,9 11-2601,5 0 1175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 6801,'-6'-2'3905,"2"5"-232,4 9-1849,4 9-55,-3 15-273,-2 8-136,-1 16-391,-8 2-153,8 2-352,1-12-184,5-12-224,8-9-56,-4-25-872,13-2-625,-1-20-1983,4-10 2039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5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11 184 7730,'2'4'1857,"-2"-4"-1364,0 1-1,1 0 1,-1-1 0,0 1 0,1-1 0,-1 1 0,0 0 0,1-1 0,-1 1 0,1-1 0,-1 1 0,1-1 0,1 1 0,-2-2 2326,5-4-2139,1 0-618,0 0 0,0 0 0,0-1 1,7-10-1,24-29 32,-35 42-84,0 0 1,0 0-1,0 0 0,0 0 0,-1 0 0,1 0 0,-1 0 0,0-1 0,0 1 0,0-1 0,0 1 0,-1 0 0,1-7 0,-1 5 8,1 3-5,-1-1 1,0 1-1,0 0 0,0 0 1,0-1-1,-1 1 1,1 0-1,-1 0 0,1 0 1,-1 0-1,0 0 0,0 0 1,0 0-1,0 0 0,0 0 1,0 0-1,-3-3 0,3 4-5,0 0 0,0 0 0,-1 0 0,1 0-1,-1 0 1,1 1 0,0-1 0,-1 0-1,1 1 1,-1-1 0,0 1 0,1 0-1,-1-1 1,1 1 0,-1 0 0,0 0-1,1 0 1,-1 0 0,1 0 0,-1 0 0,0 1-1,1-1 1,-4 1 0,2 1-3,-1-1 1,0 1 0,1 0-1,0 0 1,-1 0-1,1 1 1,0-1-1,0 1 1,0-1 0,1 1-1,-1 0 1,0 0-1,1 0 1,0 1 0,0-1-1,0 0 1,0 1-1,1-1 1,-2 6-1,0-1 4,1 0 0,0 0 0,0-1 0,1 1 0,0 0 0,1 1 0,0-1 0,1 12 0,0-15-10,0 0 1,0 0-1,0 0 0,1 0 1,0 0-1,0 0 0,0-1 1,1 1-1,-1-1 1,1 1-1,0-1 0,0 0 1,1 0-1,-1 0 0,1 0 1,5 3-1,-3-3-77,0 0 0,1-1 0,0 1 0,0-1 0,0-1 0,0 1 0,9 1 0,1-1-965,-1-1-1,22 1 1,2-1-183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5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50 9170,'-1'-4'549,"-1"1"0,0 0 0,1 0 1,-1 0-1,0 0 0,0 1 0,-1-1 0,1 1 1,-1-1-1,1 1 0,-1 0 0,0 0 0,0 0 0,0 0 1,-5-2-1,5 2-392,0 1-1,0 0 1,-1 0 0,1 1 0,0-1-1,0 1 1,-1-1 0,1 1 0,0 0-1,-1 0 1,1 1 0,0-1 0,0 1 0,-1 0-1,1-1 1,0 1 0,0 1 0,0-1-1,0 0 1,0 1 0,0-1 0,0 1-1,1 0 1,-1 0 0,-4 4 0,4-1-75,-1-1 1,1 1-1,0 0 1,0 0 0,0 0-1,1 0 1,0 0-1,0 1 1,0-1-1,1 1 1,-1-1 0,1 1-1,1-1 1,-1 1-1,1 6 1,0 8 17,1 0 1,7 38 0,5-1-61,3 0 0,1-1 1,33 69-1,-30-76-1578,-18-41-123,-6-12 623</inkml:trace>
  <inkml:trace contextRef="#ctx0" brushRef="#br0" timeOffset="1">1 253 8370,'2'-13'4113,"17"6"-1305,6 1-783,2 2-505,-2 0-504,6 4-552,2 2-320,4 4-1192,2-2-1072,4-1 1288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13 7874,'-11'-4'2205,"6"3"-1010,0-1 1,0 0-1,0 1 0,0 0 0,-11 0 0,14 1-1030,0 0 0,0 0 0,1 0-1,-1 1 1,0-1 0,0 1 0,0 0 0,1-1 0,-1 1-1,0 0 1,1 0 0,-1 0 0,0 0 0,1 1 0,0-1-1,-1 0 1,1 0 0,0 1 0,-1-1 0,1 1 0,-1 2-1,0-1-28,0 1 0,0-1-1,0 1 1,1 0 0,0-1-1,-1 1 1,2 0 0,-1 0-1,0 0 1,0 4 0,1 6 159,2 22-1,-1-29-238,3 22 111,1 0-1,2 0 1,10 30-1,-13-47-124,39 99 196,-22-62-162,-2-2-26,24 62-447,-38-92-231,-5-16 487,0 0-1,0 0 0,1 0 1,-1 0-1,0 0 1,0-1-1,0 1 0,-1 0 1,1 0-1,0 0 1,0 0-1,0 0 0,-1-1 1,1 1-1,0 0 1,-1 0-1,0 1 0,1-2 70,0 0 0,0 0-1,0 0 1,-1 0-1,1 0 1,0 1-1,0-1 1,0 0 0,-1 0-1,1 0 1,0 0-1,0 0 1,0 0-1,-1 0 1,1 0 0,0 0-1,0 0 1,-1 0-1,1 0 1,0 0-1,0 0 1,0 0 0,-1 0-1,1 0 1,0 0-1,0 0 1,-1 0 0,1 0-1,0 0 1,0 0-1,0 0 1,-1-1-1,1 1 1,0 0 0,0 0-1,-10-12-1412</inkml:trace>
  <inkml:trace contextRef="#ctx0" brushRef="#br0" timeOffset="1">1 244 9514,'12'-8'4809,"12"-1"-1808,1 8-913,0-3-311,4 1-833,-10 0-280,6 1-400,1 2-416,-1 0-1256,8 0-2241,4 2 2273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6057,'4'10'3929,"0"2"-144,3 11-1433,13 37-167,-14-32-705,1 4-288,2-4-631,-1 0-209,0-8-208,0-6-224,-2-10-849,-4-4-727,-2-9 960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9058,'0'3'4025,"1"-2"-1937,6 3-495,-7-4-649,0 0-288,0 0-1184,2 9 184,12 5 80</inkml:trace>
  <inkml:trace contextRef="#ctx0" brushRef="#br0" timeOffset="1">416 100 7754,'-32'13'7931,"-1"-1"-3816,25-10-3943,4 0-68,0-1 0,1 0 0,-1 1 0,1 0 0,-1 0 0,1 0-1,0 0 1,0 0 0,0 1 0,0 0 0,0-1 0,1 1 0,-1 0 0,1 0-1,-1 0 1,1 1 0,-3 5 0,4-5-78,0 0 1,-1 0-1,1 1 0,1-1 0,-1 0 1,1 0-1,0 1 0,0-1 1,0 0-1,0 1 0,1-1 0,-1 0 1,1 0-1,0 0 0,1 1 0,1 3 1,-1-3-36,1 1 0,-1-1 0,1 0 0,1 0 0,-1-1 1,0 1-1,1 0 0,0-1 0,0 0 0,1 0 0,-1 0 0,1-1 1,0 0-1,7 5 0,-4-5-309,0 1 0,0-1 0,0-1 0,0 1 1,0-1-1,1-1 0,-1 0 0,0 0 0,13 0 0,18-3-799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46 176 10130,'-1'-3'4297,"1"2"-2256,3 2-105,-3-1-568,0 0-160,0 0-519,0 0-193,5 19-240,13 43-96,-11-36-144,1-5-272,3-5-904,-2-15-721,-2-5 1081</inkml:trace>
  <inkml:trace contextRef="#ctx0" brushRef="#br0" timeOffset="1">2 0 7730,'-1'7'4145,"6"-7"-537,3 0-1495,2 3-561,0-1-456,4 6-640,-3 4-256,3-1-1176,-1 6 104,-4-2 392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7658,'6'0'934,"0"1"1,-1-2 0,1 1 0,0-1 0,0 1-1,0-2 1,0 1 0,7-3 0,-10 2-769,0 1 1,1-1 0,-1 0 0,0 0 0,0 0 0,0 0 0,0-1-1,-1 1 1,1-1 0,-1 1 0,1-1 0,-1 0 0,0 0-1,3-6 1,-2 2-73,0 0 0,0-1 0,-1 0 0,3-9 0,-5 15-73,0 0-1,0 0 1,0 1 0,-1-1 0,1 0-1,0 0 1,-1 0 0,1 0 0,-1 1 0,1-1-1,-1 0 1,0 1 0,0-1 0,0 0 0,0 1-1,0-1 1,0 1 0,0-1 0,-1 1-1,1 0 1,-1 0 0,-1-2 0,1 1 21,1 1-1,-1 0 1,1 0 0,-1 0 0,0 0 0,1 1 0,-1-1-1,0 0 1,0 1 0,1-1 0,-1 1 0,0 0 0,0-1-1,0 1 1,0 0 0,1 0 0,-1 0 0,0 0 0,0 1 0,0-1-1,0 0 1,-2 2 0,-4 1 180,6-2-173,-1 0 1,1 0 0,0 0-1,0 0 1,0 1-1,0-1 1,0 0 0,0 1-1,0-1 1,0 1-1,1 0 1,-1 0 0,-2 3-1,2-2-8,0 0 0,1 0 0,-1 0 0,1 0 0,0 0 0,-1 0 0,1 0 0,1 0 0,-1 0 0,0 1-1,1-1 1,-1 5 0,2-2-83,-1 0-1,1 0 1,0 0 0,0 0-1,1 0 1,0 0-1,0 0 1,0 0-1,1-1 1,0 1-1,0-1 1,0 0-1,1 0 1,0 0 0,-1 0-1,2 0 1,-1-1-1,1 0 1,-1 0-1,1 0 1,0 0-1,1-1 1,8 5-1,-10-7-110,-1 0 0,1 0-1,0-1 1,0 1 0,0-1-1,-1 1 1,1-1 0,0 0-1,0-1 1,0 1-1,5-2 1,22-5-211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10146,'-1'26'5749,"1"18"-762,1-32-4067,0 1-1,4 25 1,-1-29-793,-4-9-128,1 0 0,-1 0 0,0 0 0,0 0-1,0 0 1,0 0 0,0 0 0,0 0 0,0 0 0,1 1-1,-1-1 1,0 0 0,0 0 0,0 0 0,0 0 0,0 0-1,0 0 1,1 0 0,-1 0 0,0 0 0,0 0 0,0 0-1,0 0 1,0 0 0,0 0 0,1 0 0,-1 0 0,0-1-1,0 1 1,0 0 0,0 0 0,0 0 0,0 0 0,0 0-1,1 0 1,0-2-38,0 1 0,0 0 0,0-1 0,0 1-1,-1-1 1,1 1 0,1-4 0,7-22-520,-3 9 221,1 1 0,0-1 0,11-17 0,-17 33 344,0 0 1,1 0-1,-1 0 1,1 1-1,-1-1 1,1 0-1,0 1 0,2-2 1,-3 2 16,0 1 0,-1 0-1,1-1 1,0 1 0,-1 0 0,1 0 0,0-1-1,-1 1 1,1 0 0,0 0 0,-1 0 0,1 0-1,0 0 1,0 0 0,-1 0 0,1 0 0,0 0-1,-1 0 1,1 1 0,0-1 0,-1 0 0,1 0 0,0 1-1,-1-1 1,1 0 0,0 1 0,-1-1 0,1 1-1,-1-1 1,1 1 0,-1-1 0,1 1 0,0 0-1,5 8 395,1 1 0,-2-1 0,1 1 0,7 20 0,-6-14 30,9 16-1,-11-24-340,0 0 0,0 0 0,10 9 1,-14-16-131,0 0 0,-1-1 0,1 1 0,0 0 0,0-1 0,0 1 0,0-1 0,0 1 0,0-1 0,0 1 0,0-1 0,1 1 0,-1-1-40,-1 0 0,1 0 0,-1 0 0,1 0 0,0-1 0,-1 1 0,1 0 1,-1 0-1,1 0 0,-1 0 0,1 0 0,-1-1 0,1 1 0,-1 0 0,1-1 0,-1 1 0,1-1 0,1-1-458,0 0 0,-1 0 1,1-1-1,-1 1 0,1-1 0,-1 1 0,1-5 0,12-20-1614</inkml:trace>
  <inkml:trace contextRef="#ctx0" brushRef="#br0" timeOffset="1">367 0 10602,'1'28'5225,"2"4"-2176,1 15-1001,-2 7-255,10 7-833,2 2-216,5-6-448,4-8-128,2-14-72,-2-11-296,0-20-824,-2-10-536,-6-16 824</inkml:trace>
  <inkml:trace contextRef="#ctx0" brushRef="#br0" timeOffset="2">235 144 8858,'-4'6'5073,"-1"-3"-760,9-3-2089,8 1-175,10-1-921,6-4-288,1 0-544,5 2-120,4-2-1024,5 2 2801,19-10-1673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10490,'0'0'195,"0"0"-1,0 0 0,0-1 1,0 1-1,-1 0 1,1 0-1,0 0 0,0-1 1,0 1-1,-1 0 1,1 0-1,0 0 0,0 0 1,-1 0-1,1-1 0,0 1 1,-1 0-1,1 0 1,0 0-1,0 0 0,-1 0 1,1 0-1,0 0 1,-1 0-1,1 0 0,0 0 1,0 0-1,-1 0 0,1 0 1,0 0-1,-1 0 1,1 0-1,0 1 0,-1-1 1,1 1 14,-1-1 1,1 1 0,-1 0-1,1 0 1,-1-1 0,1 1-1,-1 0 1,1 0-1,0 0 1,0-1 0,-1 3-1,-2 28 808,3-30-718,0 9-45,0-1 0,1 1 0,-1-1 1,2 1-1,4 16 0,-6-23-232,1-1-1,0 1 0,0-1 1,0 1-1,0-1 1,1 0-1,-1 0 1,1 0-1,-1 0 1,1 0-1,0 0 0,0 0 1,0 0-1,0 0 1,0-1-1,0 1 1,0-1-1,1 0 0,-1 1 1,0-1-1,1 0 1,-1 0-1,1-1 1,-1 1-1,1-1 1,3 1-1,-2-1-13,0 0 0,0 0-1,0 0 1,0-1 0,0 1 0,0-1 0,0 0-1,0 0 1,-1-1 0,1 1 0,0-1 0,-1 0-1,1 0 1,-1 0 0,1 0 0,-1-1 0,0 0 0,0 1-1,0-1 1,-1 0 0,4-5 0,-4 5-4,1 0 1,-1 0-1,-1 0 1,1 0 0,0-1-1,-1 1 1,0 0-1,0-1 1,0 0-1,0 1 1,0-1 0,-1 1-1,0-1 1,1 0-1,-1 0 1,-1 1-1,1-1 1,0 0 0,-1 1-1,0-1 1,0 1-1,0-1 1,-3-5-1,1 3 9,0-1-1,0 1 1,-1-1-1,0 1 1,-1 0-1,1 1 1,-1-1-1,0 1 1,-1 0 0,1 0-1,-1 1 1,-9-7-1,13 10-17,0 1-1,-1-1 1,1 0 0,0 1-1,0 0 1,0-1 0,0 1 0,0 0-1,-1 0 1,1 0 0,0 0-1,0 1 1,0-1 0,0 0-1,-1 1 1,1 0 0,0-1-1,0 1 1,0 0 0,0 0 0,0 0-1,1 0 1,-1 1 0,0-1-1,0 0 1,1 1 0,-1-1-1,1 1 1,-1 0 0,1-1-1,0 1 1,-2 2 0,2-2-188,0 0 1,0 0-1,-1 0 1,1 0-1,0 0 1,1 0-1,-1 0 1,0 0-1,0 0 1,1 1-1,0-1 0,-1 0 1,1 0-1,0 1 1,0-1-1,0 0 1,0 0-1,1 1 1,-1-1-1,1 0 1,-1 0-1,1 0 1,0 1-1,-1-1 1,1 0-1,0 0 1,1 0-1,-1 0 1,0 0-1,1-1 1,1 3-1,16 9-2468,5-4 1052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9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43 10034,'-2'-5'1441,"0"-1"-1,0 1 1,-5-9 0,6 13-1208,1 0 1,-1 0-1,0 0 1,0 0-1,0 0 1,1 0-1,-1 0 1,0 0-1,0 0 1,-2 0-1,2 0-146,1 1-1,0 0 1,-1 0 0,1 0 0,-1 0-1,1 0 1,-1 0 0,1 0-1,-1 0 1,1 0 0,-1 0-1,1 0 1,-1 0 0,1 0-1,-1 0 1,1 0 0,0 0 0,-1 1-1,1-1 1,-1 0 0,1 0-1,-1 1 1,1-1 0,0 0-1,-1 0 1,1 1 0,0-1-1,-1 1 1,-1 1 36,1 0 0,0 0 1,0 0-1,-1 1 0,1-1 0,1 0 0,-1 0 0,0 1 0,0-1 1,1 1-1,0-1 0,-1 1 0,1-1 0,0 1 0,1 3 1,-2 0 8,1 28 231,2-1 1,1 1-1,7 33 0,33 96 243,35 23-306,-64-156-312,-12-25-54,7 16-308,-8-20 277,-1 0 0,0 1 0,1-1 0,-1 0 0,0 0 0,0 0 0,1 0 0,-1 0 1,0 1-1,0-1 0,-1 0 0,1 2 0,0-3 4,-1 0-1,1 1 1,0-1-1,0 0 1,-1 0-1,1 1 1,0-1-1,-1 0 1,1 0 0,0 0-1,0 0 1,-1 0-1,1 1 1,0-1-1,-1 0 1,1 0-1,-1 0 1,1 0-1,0 0 1,-1 0 0,1 0-1,0 0 1,-1 0-1,1 0 1,0 0-1,-1-1 1,1 1-1,0 0 1,-1 0-1,1 0 1,0 0 0,-1-1-1,-13-5-2103,-8-9 565</inkml:trace>
  <inkml:trace contextRef="#ctx0" brushRef="#br0" timeOffset="1">1 302 7434,'0'-4'4881,"13"0"312,7-2-2961,11 2-127,6 2-841,3-4-312,5 4-496,-2-4-56,4 5-1112,4 1-648,6 0 840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 10562,'4'-9'4625,"-2"19"-1952,-2 6-961,-1 15-504,-7 5-231,-3 9-473,2 7-184,2 0-80,3-4-16,8-14-56,3-6-56,5-12-112,4-1-80,-2-9-808,1-6-641,-2-10 921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0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157 208 7890,'37'2'4097,"-37"-2"-921,0 0-295,-6 8-689,-8 4-367,-4 13-625,-2 3-272,-5 16-304,-2 0-112,8-2-224,1 4-95,7-16-137,7-5-112,3-13-737,3-10-527,8-14-1312,-5-8-1065,-1-12 2368</inkml:trace>
  <inkml:trace contextRef="#ctx0" brushRef="#br0" timeOffset="1">0 29 9178,'0'-2'276,"1"0"522,0-1 1,0 0-1,0 0 1,0 1 0,2-5-1,-3 7-682,1-1-1,-1 1 1,0 0-1,1-1 0,-1 1 1,1-1-1,-1 1 1,0 0-1,1-1 1,-1 1-1,1 0 1,-1-1-1,1 1 0,-1 0 1,1 0-1,-1 0 1,1-1-1,-1 1 1,1 0-1,0 0 1,-1 0-1,1 0 0,-1 0 1,1 0-1,-1 0 1,1 0-1,-1 0 1,1 0-1,-1 0 1,1 1-1,0-1 0,-1 0 1,1 0-1,-1 0 1,1 1-1,2 1 167,0 1 0,0-1 0,0 1 0,-1 0 0,1-1 0,-1 1 0,0 0 0,0 0 0,0 1 0,2 3 0,-2-4-103,75 153 2891,-9-17-1847,-46-100-1034,1 0 0,3-2-1,0-1 1,38 39 0,-41-49-2880,-29-32 726,-4-7 811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1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6297,'11'-64'3268,"-11"63"-2769,0-1-1,1 0 1,-1 0 0,1 0 0,-1 1 0,1-1 0,0 0-1,1-2 1,-2 4-414,1-1-1,-1 1 0,0 0 0,0 0 0,0 0 1,1-1-1,-1 1 0,0 0 0,0 0 0,1 0 1,-1 0-1,0-1 0,0 1 0,1 0 1,-1 0-1,0 0 0,0 0 0,1 0 0,-1 0 1,0 0-1,1 0 0,-1 0 0,0 0 1,0 0-1,1 0 0,-1 0 0,0 0 0,1 0 1,-1 0-1,0 0 0,2 2 154,-1-1 1,1 0-1,-1 0 1,1 0-1,-1 1 0,0-1 1,0 1-1,0-1 0,2 3 1,-1-1 256,0 1-222,0 0-1,0 0 1,0 1-1,0-1 1,0 1-1,-1-1 1,0 1-1,0-1 1,0 1-1,0 0 1,-1 6 0,0 7 427,-4 28 1,4-43-653,-1 5 83,1-5-91,0 0 1,0 0-1,0 0 0,-1-1 1,0 1-1,-1 3 0,2-6-44,0 0-1,-1 0 1,1 0-1,0 0 1,-1 0-1,1 0 1,0 0-1,0-1 1,-1 1-1,1 0 1,0 0-1,0 0 1,-1-1-1,1 1 1,0 0-1,0 0 1,-1-1-1,1 1 1,0 0-1,0 0 1,0-1-1,0 1 1,-1 0-1,1-1 1,0 1-1,0 0 1,0-1-1,0 1 1,0 0-1,0-1 1,0 1-1,0 0 1,0-1-1,0 1 1,0 0-1,0-1 1,0 1-1,0 0 1,0-1-1,1-8-79,0 0 0,1 0 0,-1 1 0,6-15 1,-2 8-3,-2 3 53,1 0 0,1 1 1,0 0-1,0 0 0,1 0 0,0 1 1,1-1-1,1 2 0,-1-1 0,15-13 1,-20 22 30,-1 0 15,0 0 0,0-1 0,0 1 0,0 0 0,0 0 0,1 1 0,-1-1 0,0 0 0,2 0 0,-2 1-1,-1 0 0,1-1 1,0 2-1,-1-1 0,1 0 1,0 0-1,-1 0 0,1 0 1,-1 0-1,1 0 0,0 1 0,-1-1 1,1 0-1,-1 1 0,1-1 1,-1 0-1,1 1 0,-1-1 0,1 0 1,-1 1-1,1-1 0,-1 1 1,1-1-1,-1 1 0,0-1 1,1 2-1,5 6 152,0-1 0,-1 2 0,1-1 1,-2 0-1,0 1 0,0 0 0,4 13 0,-2 2 57,-1 0 0,-2 1 0,1 35-1,-4-60-336,0 0-1,0 0 1,0 0-1,0 1 0,0-1 1,0 0-1,0 0 1,0 0-1,0 1 0,0-1 1,0 0-1,0 0 1,1 0-1,-1 1 0,0-1 1,0 0-1,0 0 1,0 0-1,0 1 1,0-1-1,0 0 0,0 0 1,1 0-1,-1 0 1,0 1-1,0-1 0,0 0 1,0 0-1,1 0 1,-1 0-1,0 0 0,0 0 1,0 0-1,1 0 1,-1 1-1,0-1 1,0 0-1,0 0 0,1 0 1,-1 0-1,0 0 1,0 0-1,0 0 0,1 0 1,-1 0-1,0 0 1,0 0-1,0 0 0,1-1 1,-1 1-1,0 0 1,1-1-1434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1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11090,'2'-6'5490,"1"6"-2202,8-5-1143,4 4-313,2-1-880,2 0-248,1-1-447,-2 0-137,2 1-465,2-4-391,-7 1-1208,-1 4-1161,-4 5 1945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1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11674,'9'21'5578,"-5"2"-2514,-2 8-967,-1 3-369,-1 2-784,1 5-255,6-1-425,-2-4-128,1-5-288,-2-10-377,-3-5-943,-1-5-488,-3-9 1120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2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11 8018,'-51'16'3737,"39"-16"-1529,1 0-80,7 1-599,6 1-217,10 0-328,5 0-176,8-2-167,6-6-73,1-2-200,3 3-104,-1 0-136,-1 1-48,1 2-248,-5-2-408,-6 4-1329,-8 3 89,-17-3 888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2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9058,'3'0'4017,"9"-2"-1897,3-2 153,3 3-409,2 1-240,4-3-471,0 1-233,3 2-360,-3-4-144,-7 1-248,0 3-8,-11-4-656,-2 4-488,-2 3-1193,-3-3 1201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2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5025,'-42'8'4284,"34"-6"-3578,6-2-455,1 0-1,0 0 1,0 1-1,-1-1 1,1 1-1,0-1 0,0 1 1,0-1-1,-1 1 1,1-1-1,0 1 1,0 0-1,0 0 0,0 0 1,0 0-1,0-1 1,1 1-1,-1 0 0,-1 2 1,-5 5 2334,6-7-2366,0-1 0,1 0 0,-1 0 0,0 0 0,1 0 0,-1 0 0,0 0 0,0 0 0,1 0 0,-1-1 1,0 1-1,0 0 0,1 0 0,-2-1 0,0-1 841,11 4-455,19 4 294,32 1 1,-5 0-382,-31-3-382,-1-1 0,1-2 0,0 0-1,24-3 1,7-1 100,-103 17-6273,30-11 4022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1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38 6161,'-16'-9'3207,"-27"-13"0,41 21-2815,0 0 0,0 0 1,0 0-1,0 1 1,0-1-1,0 1 0,0-1 1,-1 1-1,1-1 0,0 1 1,0 0-1,-1 0 0,1 0 1,0 1-1,0-1 1,0 0-1,-1 1 0,-2 0 1,5-1-368,0 0-1,0 0 1,0 0 0,0 0 0,0 0 0,0 0 0,0 0 0,0 1 0,0-1 0,0 0 0,0 0 0,0 0 0,0 0 0,0 0 0,0 0-1,0 0 1,0 0 0,0 0 0,-1 0 0,1 0 0,0 0 0,0 0 0,0 0 0,0 0 0,0 0 0,0 0 0,0 0 0,0 0-1,0 0 1,0 0 0,0 1 0,0-1 0,0 0 0,0 0 0,0 0 0,0 0 0,0 0 0,0 0 0,0 0 0,0 0 0,0 0 0,0 0-1,0 0 1,0 0 0,0 0 0,0 0 0,0 0 0,0 0 0,1 0 0,-1 1 0,0-1 0,0 0 0,0 0 0,10 5 1323,19 6-1023,-3-1-120,0-1 1,45 9-1,-15-10-31,0-2 0,64-2-1,-93-4-131,50 6-160,-69-5-635,-9 1-967,-11 0-906,-7-1 1019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8370,'3'0'8044,"1"1"-3975,30 9-3075,-15-3-670,1 0 1,28 15-1,-39-17-227,10 5 22,0 1 0,0 0 0,-1 2 0,20 17 1,-34-26-113,0 1 1,0-1-1,0 1 1,0 0-1,-1 0 1,0 1-1,0-1 1,3 8 0,-4-8-5,-1-1 1,0 1 0,0-1-1,-1 1 1,1 0 0,-1-1-1,0 1 1,0-1 0,0 1-1,-1 0 1,0-1 0,-1 7-1,0-5-10,-1 1 1,1-1-1,-1 0 0,0-1 0,0 1 0,-1 0 1,0-1-1,0 0 0,0 0 0,-9 8 0,3-5-7,0 0 0,0-1 0,0 0 0,-20 9 0,26-14 23,0 0 0,0 0 0,0 0 0,0 1 0,1-1 0,-1 1-1,0 0 1,1 0 0,-6 7 0,9-9-7,0-1-1,0 0 0,-1 0 0,1 0 0,0 0 1,0 1-1,0-1 0,0 0 0,0 0 1,0 0-1,-1 1 0,1-1 0,0 0 0,0 0 1,0 1-1,0-1 0,0 0 0,0 0 1,0 1-1,0-1 0,0 0 0,0 0 1,0 1-1,0-1 0,0 0 0,0 0 0,0 1 1,0-1-1,0 0 0,1 0 0,-1 0 1,0 1-1,0-1 0,0 0 0,0 0 0,0 1 1,1-1-1,-1 0 0,0 0 0,0 0 1,1 1-1,10 1 76,-8-2-62,117 13 611,25 3 347,-136-16-938,51 5 533,-54-4-656,0 1 0,1-1 0,-1 1 0,0 0 0,0 0 0,11 6 0,-17-7 61,0-1-29,0 0 1,1 0 0,-1 0-1,0 0 1,0 0 0,1 0-1,-1 0 1,0 0 0,0 0-1,1 1 1,-1-1 0,0 0-1,0 0 1,0 0 0,1 0-1,-1 1 1,0-1 0,0 0-1,0 0 1,0 0 0,1 1 0,-1-1-1,0 0 1,0 0 0,0 1-1,0-1 1,0 0 0,0 0-1,0 1 1,0-1 0,0 0-1,0 0 1,0 1 0,0-1-1,0 0 1,0 0 0,0 1-1,0-1 1,0 0 0,0 0-1,0 1 1,0-1 0,0 0-1,0 0 1,0 1 0,-1-1 0,1 0-1,0 0 1,0 0 0,0 1-1,0-1 1,-1 0 0,1 0-1,0 0 1,0 0 0,-1 1-1,-6 10-1171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54 116 10090,'3'7'4681,"3"1"-2048,2 9-985,2 7 24,-1 6-655,-1 1-289,4 1-408,-3-9-112,2-6-112,-2-5 16,-8-9-736,2 1-520,-7-9-3641,3 3 3104</inkml:trace>
  <inkml:trace contextRef="#ctx0" brushRef="#br0" timeOffset="1">1 10 10018,'6'-7'4297,"8"6"-2449,0 0-95,8 3-777,0 5-288,3 2-376,3 3-496,0 0-1424,-2-3-3113,0 2 3032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5 181 11314,'0'0'117,"-1"0"0,1 0 0,0 0 0,0 1 0,0-1-1,0 0 1,0 0 0,-1 0 0,1 0 0,0 0 0,0 0-1,0 0 1,0 0 0,-1 0 0,1 0 0,0 0 0,0 0-1,0 1 1,0-1 0,0 0 0,0 0 0,0 0 0,-1 0-1,1 0 1,0 0 0,0 1 0,0-1 0,0 0 0,0 0-1,0 0 1,0 0 0,0 0 0,0 1 0,0-1 0,0 0-1,0 0 1,0 0 0,0 0 0,0 1 0,0-1 0,0 0-1,0 0 1,0 0 0,0 0 0,0 1 0,0-1-1,0 0 1,0 0 0,10 8 2184,15 3-930,-18-9-1185,1 0 0,0-1-1,0 0 1,-1 0 0,1 0-1,0-1 1,14-2 0,4-2-431,26-8 1,-32 7-928,0 1 1,33-4-1,-47 8 909,0 0 0,1 0-1,-1 0 1,0 1-1,1 0 1,-1 1 0,7 1-1,-10-2 256,0 1 0,-1-1 1,1 0-1,-1 1 0,1-1 0,-1 1 0,1 0 0,-1 0 0,0 0 0,0 0 0,0 1 0,0-1 0,0 0 0,-1 1 0,1-1 0,-1 1 0,3 4 0,0 5 560,0 1 0,-1-1 0,0 1 0,-1-1 0,0 1-1,-1 0 1,0 0 0,-3 24 0,1-27-143,1-13-997,1-18-1600,-1 19 2008,-1-66-7565,-2 27 5465</inkml:trace>
  <inkml:trace contextRef="#ctx0" brushRef="#br0" timeOffset="1">328 1 8770,'3'2'4329,"1"8"-1169,5 3-1711,-4 0-361,9 3-432,-5 4-80,-1-3-848,-1 2 248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2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8242,'0'0'4329,"0"0"-1265,0 0-1359,0 0-185,16 2-792,2 2-256,33 10-312,-20-9-352,-13-2-1160,2-1-856,4 0 1239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7802,'0'5'3800,"0"-5"-1207,8 2-649,2 2-551,0-4-345,16 2-504,-5 0-152,4-2-136,7 0-336,-9 0-1400,2-2 1088</inkml:trace>
  <inkml:trace contextRef="#ctx0" brushRef="#br0" timeOffset="1">368 0 7810,'10'6'4281,"0"8"-649,-1 6-1095,0 11-681,-2 2-519,1-4-689,-2-2-240,2-4-288,-2-10-104,-6-4-640,0-9-521,-10-13 689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9426,'5'10'2447,"-1"0"1,-1-1-1,4 14 1,-5-14-2107,-1 0 0,1 0 0,-2 0 0,1 0 0,-1 0-1,0-1 1,-3 14 0,-3-5-280,5-16-61,0 1 1,0 0-1,0 0 1,0 0 0,0-1-1,1 1 1,-1 0-1,1 0 1,0 0-1,-1 0 1,1 4-1,2-16-1016,1 1 933,0 0 0,0 0 0,1 0 0,0 1 0,6-10 0,-5 9 38,0 1 8,0-1 0,1 1 0,10-12 0,-13 17 47,1-1 1,0 1 0,0 0 0,0 0 0,0 0 0,0 0 0,7-2 0,-9 4 27,0 0 0,0 1 0,0-1 0,0 1 0,0 0 0,0 0 0,-1 0 0,1 0 0,0 0 1,0 0-1,0 0 0,0 0 0,0 1 0,0-1 0,0 1 0,-1 0 0,1-1 0,0 1 0,0 0 0,-1 0 1,1 0-1,0 0 0,-1 0 0,3 3 0,-1-1 84,1 0-1,-1 1 1,0-1 0,-1 1-1,1 0 1,0 0-1,-1 0 1,3 7 0,2 9 446,-1 0 0,5 26 0,-9-31-452,-1 18-1,1-4-1841,-2-28 1672,0 0 28,0-1-1,0 0 1,0 1-1,0-1 1,0 1-1,0-1 0,0 1 1,0-1-1,1 1 1,-1-1-1,0 1 1,0-1-1,1 0 0,-1 1 1,0-1-1,0 0 1,1 1-1,15 9-418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7 9922,'7'-4'4409,"-6"3"-2072,-1-1-81,0 2-720,0 0-287,-1 0-617,-14 27-232,-29 37-232,19-32-48,2 4-80,11-6-32,2-7-232,10-4-312,1-11-921,-1-8-775,13-4 1352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8682,'0'-1'4201,"12"10"-1313,0 6-615,8 11-337,-1 5-391,5 7-585,2 8-216,-1-6-328,1 1-88,-2-4-120,0-6-48,-3 3-88,0-1-24,-2 2-152,-3 1-232,-3-3-856,0-1-649,-3-8 1089</inkml:trace>
  <inkml:trace contextRef="#ctx0" brushRef="#br0" timeOffset="1">492 477 8562,'10'1'4497,"-1"5"-1521,-2 3-647,-3 4-345,-7 5-839,-4 1-353,6-1-520,2-2-200,-1-8-712,0-4-545,-1-8 705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4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7882,'16'5'4873,"-8"-6"192,6-3-3001,-7 3-79,5 1-737,0 2-328,-6 4-544,3-1-272,-5 4-976,0 2 2912,15-8-1791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6:34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11995,'-1'-1'4649,"0"1"-3249,-1 0-784,1 0 72,0 0-800,-1 0 120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282 365 6441,'0'0'2984,"0"0"-685,0 0-283,0 0-382,0 0-267,0 0-310,-3-7 1067,3 6-2109,-2-2 9,0-1 0,0 1 0,-1 0 0,1 0 0,-1-1-1,0 2 1,0-1 0,0 0 0,-5-3 0,7 5-21,-9-7 11,0 0 1,-1 1-1,1 0 1,-1 1-1,-1 0 1,-20-8-1,24 11-12,0 1 0,-1 0-1,1 0 1,-1 1-1,-15-1 1,21 2-3,0 0 0,0 0 0,1 1 1,-1-1-1,0 1 0,0 0 0,1 0 0,-1 0 1,0 0-1,1 0 0,-1 0 0,1 1 0,-1-1 1,1 1-1,0 0 0,0-1 0,0 1 1,0 0-1,0 1 0,0-1 0,-2 4 0,-1 2 27,1 0 0,0 0 0,1 1 0,0-1 0,1 1-1,0 0 1,0 0 0,0 0 0,1 15 0,0-7 71,2 0 0,0-1-1,1 1 1,5 22 0,-5-29-20,1 0-1,1 0 0,-1-1 1,1 1-1,7 11 0,-9-18-49,0 0 0,0 0 0,1 0 0,-1 0 0,1 0 0,0 0 0,0-1 0,0 1 0,0-1 0,0 0 0,0 0 0,1 0 0,-1 0 0,1-1 0,-1 1 0,1-1 0,4 1 0,-3-1-12,-1 0 0,0-1 0,1 1 0,-1-1 0,1-1 0,-1 1 0,1 0 0,-1-1 0,0 0 0,1 0 0,-1 0 0,6-3 0,-4 1-4,-1 0 0,1-1-1,-1 0 1,0 1 0,0-1-1,0-1 1,8-8 0,-4 2-5,-1-1 0,0 0 1,0-1-1,-1 0 1,-1 0-1,9-27 1,-5 6-47,-2 0 0,6-55 0,-7-71-55,-8 137 110,-7-46 1,7 62-8,-3-11 11,4 18-17,0-1-1,-1 0 0,1 1 1,0-1-1,-1 1 1,1-1-1,0 0 1,-1 1-1,1-1 0,-1 1 1,1-1-1,-1 1 1,1-1-1,-1 1 1,1 0-1,-1-1 0,1 1 1,-1-1-1,-1 1 1,2 0-1,0 0 0,-1-1 0,1 1-1,0 0 1,0 0 0,-1 0 0,1 0 0,0 0 0,0 0 0,0 1 0,-1-1 0,1 0 0,0 0 0,0 0 0,-1 0 0,1 0-1,0 0 1,0 0 0,0 0 0,-1 0 0,1 1 0,0-1 0,0 0 0,0 0 0,-1 0 0,1 0 0,0 1 0,0-1 0,0 0-1,0 0 1,0 0 0,0 1 0,-1-1 0,1 0 0,0 0 0,0 1 0,0-1 0,0 1 0,-3 6 37,1 1 0,0-1 1,1 1-1,-1 0 0,1 8 1,0 42 269,1-51-263,1 38 261,2-1 1,2 0-1,13 55 1,-10-71-231,0 0 1,2-1-1,1 0 0,1-1 0,1 0 1,17 25-1,-23-41-96,0 0 0,1-1 0,11 11 1,-17-18-95,0 0 0,0 0-1,0 0 1,0-1 0,0 1 0,1-1 0,-1 1 0,1-1 0,-1 0 0,1 0 0,-1 0 0,1 0 0,0 0 0,-1-1 0,1 1 0,0-1 0,-1 0 0,1 1-1,3-2 1,-5 1 54,0 0 1,0-1-1,0 1 0,0-1 0,0 1 0,0-1 0,0 1 0,0-1 0,0 0 0,-1 1 0,1-1 0,1-1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11242,'9'2'961,"-3"0"-362,-1-1 0,1 0 1,-1-1-1,1 1 0,-1-1 0,1 0 0,-1 0 1,1-1-1,-1 1 0,1-1 0,8-3 0,-8 1-414,1 0 0,-1-1 0,0 0-1,0 0 1,0-1 0,0 1 0,-1-1-1,1 0 1,-1-1 0,-1 1-1,1-1 1,4-8 0,2-5-132,-1 0 0,12-37 0,-19 49-41,-1 0 0,0 0 0,0 0 0,0-1-1,0-11 1,-2 17-8,0-1 0,0 1 0,0 0 1,0 0-1,-1 0 0,1 0 0,0 0 0,-1 0 0,0 0 0,1 0 0,-1 1 0,0-1 0,0 0 0,0 0 0,0 0 1,-1 1-1,1-1 0,0 1 0,-1-1 0,1 1 0,-1-1 0,1 1 0,-1 0 0,0 0 0,-2-2 0,2 2 1,-1 0-1,1 1 0,-1-1 0,1 0 0,-1 1 0,1-1 0,-1 1 1,1 0-1,-1 0 0,1 0 0,-1 0 0,1 1 0,-1-1 0,1 0 1,-1 1-1,1 0 0,0 0 0,-1 0 0,1 0 0,0 0 0,-1 0 0,1 0 1,-3 3-1,0 0 19,0 0 0,0 1 1,1-1-1,0 1 0,0 0 1,0 0-1,0 0 0,-4 10 1,4-8 59,2 1 0,-1-1 0,1 1 0,0 0 0,0 0 0,1 0 1,0 0-1,1 0 0,0 0 0,0 0 0,2 10 0,0-4 37,1-1 0,0 1 0,1 0 0,0-1 0,11 20 1,-14-28-135,1-1 0,1 0 1,-1-1-1,0 1 1,1 0-1,0-1 1,0 1-1,0-1 1,0 0-1,1 0 1,-1 0-1,1 0 1,0-1-1,0 1 1,0-1-1,0 0 1,0 0-1,0-1 1,0 1-1,1-1 1,-1 0-1,9 1 1,-5-1-338,0-2 0,0 1 0,-1-1-1,1 0 1,0 0 0,-1-1 0,13-4 0,19-11-788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10698,'0'37'5193,"-4"12"-2256,0 23-905,-2 7-367,6 3-809,4-1-240,10-13-392,0-3-88,8-17-96,-1-9-24,0-22-264,3-8-296,-5-11-1072,-2-10-1025,-6-11 1649</inkml:trace>
  <inkml:trace contextRef="#ctx0" brushRef="#br0" timeOffset="1">3 272 12043,'-3'3'5129,"5"-2"-2929,4 3-191,-6-4-865,2 0-320,23 3-512,35 2-152,-31-9-192,6-2-320,2-4-1240,6-4-985,6-6 1513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7778,'-7'-5'6214,"15"10"-2992,-6-3-3039,1 0 0,-1 1-1,0 0 1,0-1 0,0 1 0,0 0-1,0 0 1,-1 0 0,3 5-1,7 34 749,-9-36-799,3 19 274,-2 0 0,2 33 0,-6 51 510,-2-54-592,1-27-326,1 33 0,3-88-4768,-3 6 2973,-6-79-4616,-1 48 5101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 7938,'-2'-1'316,"1"1"0,0-1 0,-1 1 1,1-1-1,-1 1 0,1 0 1,-1-1-1,1 1 0,-1 0 0,1 0 1,-1 0-1,1 0 0,-1 0 0,0 1 1,1-1-1,-1 0 0,1 1 0,0-1 1,-1 1-1,1-1 0,-1 1 0,1 0 1,0-1-1,-2 3 0,-3 1 284,0 0-1,0 0 1,-9 11 0,6-5-265,0 1-1,0 1 1,1 0 0,1 0 0,0 0 0,1 1 0,0 0 0,1 0 0,0 1 0,1 0 0,0-1 0,2 1 0,-3 22 0,4-12-163,0 0 0,2 0 1,0-1-1,2 1 0,0 0 1,2-1-1,10 31 1,-3-16-9,28 56 1,-33-80-144,1 0 0,0-1-1,1 0 1,0-1 0,1 0 0,1-1 0,13 13 0,-22-22-51,15 10-212,-17-12 188,1 0 0,-1 1 0,0-1 0,1 0 0,-1 0 0,1 0 0,-1 0-1,1 0 1,-1 1 0,1-1 0,-1 0 0,1 0 0,-1 0 0,1 0 0,-1 0 0,1 0 0,-1 0-1,0-1 1,1 1 0,-1 0 0,1 0 0,-1 0 0,1 0 0,-1-1 0,1 1 0,-1 0 0,0 0-1,1-1 1,-1 1 0,0 0 0,1-1 0,-1 1 0,0 0 0,1-1 0,-1 1 0,0 0 0,1-1-1,3-13-747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17 8234,'-4'-4'4193,"4"-3"-1657,-6 4-295,0 1-345,0 6-576,-4 8-207,0 9-425,-2 10-112,-2 10-152,-1 3-96,3 2-144,4-4-64,6-12-96,-1-7 48,0-14-600,6-6-496,-4-14-1553,2-8 1505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9698,'2'-2'4489,"4"9"-1784,-4 6-393,13 18-488,-5 7-311,12 13-473,-2 2-152,0 3-272,2 0-64,-2-3-207,6 3-105,-4-7-136,-1-8-40,-3-10-288,-4-10-377,-3-13-1031,0-6-752,-6-10 1415</inkml:trace>
  <inkml:trace contextRef="#ctx0" brushRef="#br0" timeOffset="1">255 167 11498,'0'2'5282,"6"0"-2538,9 0-1015,2 7-193,10 5-656,1-10-192,5-4-376,4 4-112,2-7-112,2 3 0,-8 3-696,-7-5-472,-12 0-1777,-12-4-3360,-8 4 4153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9250,'2'4'1674,"12"26"5420,-10-22-6297,-1 1 0,0 0 0,2 12 0,9 77 598,-13-85-1583,0 1 0,-1-1 1,-1 1-1,0-1 1,-4 17-1,4-27-272,0 1-1,1-1 1,-2 0-1,1 0 1,0 0-1,-1 0 1,1 0-1,-1 0 1,0-1-1,0 1 1,-3 3-1,4-5-179,-1 0 0,0 1 0,0-1 0,0 0 0,0 0-1,0 0 1,0 0 0,0 0 0,-1-1 0,1 1-1,0-1 1,0 1 0,0-1 0,-1 0 0,1 0 0,-4 0-1,-16-3-1024,8 1 4477,14 2-2710,0 0 0,0 0 0,0 0 0,0 0 0,0 0 0,0 0 0,0 0 0,0 0 0,0 0 0,0 0 0,0 0 0,0 0-1,0 0 1,0-1 0,0 1 0,0 0 0,0 0 0,0 0 0,0 0 0,0 0 0,0 0 0,0 0 0,0 0 0,0 0 0,0 0 0,0 0 0,0 0 0,0 0-1,0 0 1,0 0 0,0 0 0,0 0 0,0 0 0,0 0 0,0 0 0,0 0 0,0 0 0,0 0 0,0 0 0,0-1 0,0 1 0,0 0 0,0 0-1,0 0 1,0 0 0,0 0 0,0 0 0,0 0 0,0 0 0,0 0 0,0 0 0,0 0 0,0 0 0,-1 0 0,1 0 0,0 0 0,0 0 0,0 0-1,0 0 1,0 0 0,0 0 0,6-3 2299,9-2-473,11-1 372,35-2 0,29 5-2671,-67 4-52</inkml:trace>
  <inkml:trace contextRef="#ctx0" brushRef="#br0" timeOffset="1">352 155 11650,'-1'-3'5434,"6"5"-2434,9-4-1279,-1 2-225,6 2-736,-1-1-232,3-1-376,1 0-192,4 1-1000,0-1 2000,-2 3-1008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3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26 550 13779,'-1'0'240,"0"0"0,0 0 0,1 0 0,-1 0 0,0 0 0,1 0 0,-1 0 0,0 0 1,0 0-1,1 0 0,-1-1 0,0 1 0,1 0 0,-1 0 0,0-1 0,1 1 0,-1-1 0,0 1 0,1 0 0,-1-1 0,1 1 0,-1-1 0,1 1 0,-1-1 1,1 1-1,-1-1 0,1 0 0,-1 1 0,1-1 0,0 0 0,-1 1 0,1-2 0,-1-2-111,0 0 0,0 0 0,1 0 0,-1 0 0,1-5 0,0 0 314,-1-33-186,1-1 0,9-60 0,27-83-752,-32 169 425,9-24 0,-10 34 60,0 1 1,0-1 0,1 1 0,0-1-1,0 1 1,6-7 0,-8 12 11,-1 0 1,0-1-1,1 1 1,-1 0-1,1 0 1,-1-1-1,1 1 1,-1 0-1,1 1 1,0-1-1,-1 0 1,1 0-1,0 1 0,3-1 1,-3 1 2,-1 0 0,1 0 0,-1 0 1,0 0-1,1 1 0,-1-1 0,1 0 0,-1 1 1,0-1-1,1 1 0,-1 0 0,0-1 0,0 1 0,0 0 1,1 0-1,-1 0 0,0 0 0,0 0 0,0 0 0,0 0 1,-1 0-1,2 2 0,8 13 133,-2 0 0,0 0 0,0 0 0,7 29 0,-4-14 60,6 15 161,2-1 1,46 80-1,-51-104-302,-8-13-98,0 1 0,-1 0 0,0-1 1,6 15-1,-11-22-26,0-1-1,0 1 1,0 0-1,0-1 1,1 1 0,-1-1-1,0 1 1,0-1 0,0 1-1,0 0 1,0-1-1,-1 1 1,1-1 0,0 1-1,0 0 1,0-1-1,0 1 1,-1-1 0,1 1-1,0-1 1,-1 1 0,1-1-1,0 1 1,-1-1-1,1 1 1,0-1 0,-1 1-1,1-1 1,-1 0-1,1 1 1,-1-1 0,1 0-1,-1 1 1,1-1 0,-2 0-1,-10 5-857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4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0 453 12043,'7'3'5369,"8"-3"-2921,10-2-815,-6-2-249,11 3-720,-3-2-216,5 1-288,4 2-272,0 0-952,-3 0-672,3 8 959</inkml:trace>
  <inkml:trace contextRef="#ctx0" brushRef="#br0" timeOffset="1">365 1 10426,'5'0'1275,"0"1"0,0 0-1,0 0 1,5 2 0,18 11 1431,-10-3-1531,16 15 1,-32-25-1083,16 15 499,0 1 0,-1 0-1,0 2 1,-2 0 0,24 36 0,-25-31-304,0 0 0,-2 1 0,-1 0-1,14 48 1,-20-52-18,3 30-1,-6-29-111,1 21 15,-6 86-29,1-111-134,0 1 1,-2 0-1,0-1 1,0 0-1,-10 22 1,12-36-94,0 0 0,0 0 0,0 0 0,-1 0 0,1-1 1,-1 1-1,0-1 0,0 0 0,0 0 0,0 0 0,-1 0 0,1 0 0,-1-1 1,-4 3-1,6-4 2,0-1 0,0 1 0,1-1 0,-1 1 0,0-1 0,0 1 0,0-1 0,0 0 0,1 0 0,-1 0 0,0 0 0,0 0 0,0-1 0,0 1 0,0 0-1,1-1 1,-1 0 0,0 1 0,0-1 0,1 0 0,-1 0 0,1 0 0,-1 0 0,0 0 0,1 0 0,0 0 0,-1-1 0,1 1 0,0 0 0,0-1 0,-3-2 0,-9-18 65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10890,'-3'0'4857,"5"0"-2616,7-2-537,7 6-175,9-2-641,10 2-232,5-1-456,5 0-112,-4-1-368,-4 2-560,-11-1-1129,-10 1 1193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7482,'8'0'4577,"4"1"-345,14-1-1943,9 0-169,-2-1-903,5-1-313,-4 2-576,-1 4-168,-3 4-312,-4-1-472,0 1 408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26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63 2905,'4'-35'2075,"-4"34"-1710,0-1 0,0 1-1,0 0 1,0-1 0,0 1 0,0 0 0,0 0 0,-1-1 0,1 1 0,-1 0 0,1 0 0,-1-1 0,1 1-1,-2-2 1,1 3-59,1-1 0,-1 1-1,1-1 1,-1 1 0,1-1-1,-1 1 1,1-1 0,-1 1-1,0 0 1,1-1 0,-1 1-1,0 0 1,1-1 0,-1 1-1,0 0 1,0 0-1,1 0 1,-3 0 0,3 0-243,0 0-1,-1 0 1,1 0 0,-1 0 0,1 0-1,-1 1 1,1-1 0,-1 0 0,1 0 0,0 0-1,-1 1 1,1-1 0,-1 0 0,1 1-1,-1 0 1,-1 1 77,-20 21 193,16-18-300,-13 17 69,2 1-1,-18 26 1,7 0-3,-39 92-1,-5 62-8,57-149 0,3 0 0,2 1 1,-4 70-1,11-42 126,11 127-1,2-125 72,4 0 1,36 123 0,77 155 833,59 94-181,-146-373-674,87 135 0,-121-208-196,-6-11-74,0 0 1,0 0-1,0 0 1,0 0 0,-1 1-1,1-1 1,0 0 0,0 0-1,0 0 1,0 0-1,0 0 1,0 0 0,0 0-1,0 0 1,0 0 0,0 0-1,0 0 1,-1 0-1,1 0 1,0 0 0,0 0-1,0 0 1,0 0 0,0 0-1,0 0 1,0 0-1,0 0 1,0 0 0,0 0-1,-1 0 1,1 0 0,0 0-1,0 0 1,0 0-1,0-1 1,0 1 0,0 0-1,0 0 1,0 0 0,0 0-1,0 0 1,0 0-1,0 0 1,0 0 0,0 0-1,-1 0 1,1 0 0,0 0-1,0 0 1,0-1-1,0 1 1,0 0 0,0 0-1,-3-3-156,1 0 0,-1 0-1,0 0 1,-2-4 0,-9-18-220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2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8970,'-4'-5'3864,"4"5"-3742,-1 0 0,1 0-1,0 0 1,0 0 0,0-1 0,0 1 0,0 0 0,0 0 0,0 0 0,0 0-1,0 0 1,0 0 0,-1 0 0,1-1 0,0 1 0,0 0 0,0 0 0,0 0-1,0 0 1,0 0 0,0 0 0,-1 0 0,1 0 0,0 0 0,0 0 0,0 0 0,0 0-1,0 0 1,-1 0 0,1 0 0,0 0 0,0 0 0,0 0 0,-7 10 1295,5-3-1125,0-1 1,0 1-1,1 0 1,0-1-1,-1 14 1,1-12-133,0 25 448,2 36 0,1-21-231,-2-30-249,0 11 1,1 0 0,1 0 0,8 37 0,2-9 1,-12-57-127,0 0 0,0 0-1,0 0 1,1 0 0,-1 1 0,0-1 0,0 0 0,0 0 0,0 0-1,0 0 1,0 0 0,0 1 0,0-1 0,0 0 0,0 0 0,0 0 0,0 0-1,0 1 1,0-1 0,0 0 0,0 0 0,0 0 0,0 0 0,0 0-1,0 1 1,0-1 0,0 0 0,0 0 0,0 0 0,-1 0 0,1 0 0,0 1-1,0-1 1,0 0 0,0 0 0,0 0 0,-4-5 211,4 5-211,0 0 0,-1 0-1,1 0 1,0 0 0,0 0 0,0 0 0,0-1 0,0 1-1,0 0 1,0 0 0,0 0 0,0 0 0,0 0-1,0 0 1,0 0 0,0 0 0,0 0 0,0 0 0,0 0-1,0-1 1,0 1 0,0 0 0,0 0 0,0 0 0,0 0-1,1 0 1,-1 0 0,0 0 0,0 0 0,0 0-1,0 0 1,0 0 0,0 0 0,0 0 0,0-1 0,0 1-1,0 0 1,0 0 0,0 0 0,0 0 0,0 0 0,0 0-1,1 0 1,-1 0 0,0 0 0,6-1 54,-5 1-52,60-2 196,-1 1 21,77-15-1308,-123 13-868,-3 0 770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8482,'2'-2'586,"0"1"0,1 0 0,-1 0 0,1 1 0,0-1 0,-1 0 0,1 1 0,0 0 0,-1 0 0,5 0 0,-2 0-11,0 1-1,0-1 1,0 2-1,10 2 1,-1 2-19,1 0 0,19 14 0,-32-19-517,10 6 381,17 14 0,-26-19-317,0 0 0,-1 0 0,1 0 0,-1 1 0,0-1 0,0 1 0,0 0 0,0-1 0,0 1 0,-1 0 0,1 0 0,1 5 0,-3-6-60,0-1-1,0 1 1,0 0-1,0-1 1,0 1-1,0-1 1,-1 1 0,1-1-1,0 1 1,-1-1-1,1 1 1,-1-1-1,0 1 1,1-1-1,-1 0 1,0 1-1,0-1 1,0 0-1,0 0 1,0 1-1,0-1 1,0 0 0,-1 0-1,1 0 1,-3 1-1,-1 2-4,-1-1 0,0 0 0,0 0 0,-11 4 1,6-4-316,1-1 0,-1 1 0,1-1 0,-1-1 0,0 0 1,-17-1-1,15-3-1379,13 3 1555,-1 0-1,1 0 0,0-1 0,-1 1 0,1 0 0,0 0 1,-1 0-1,1 0 0,0-1 0,-1 1 0,1 0 1,0 0-1,0-1 0,-1 1 0,1 0 0,0-1 0,0 1 1,0 0-1,-1 0 0,1-1 0,0 1 0,0-1 1,0 1-1,-1-1 0,7-10-1164</inkml:trace>
  <inkml:trace contextRef="#ctx0" brushRef="#br0" timeOffset="1">405 0 9970,'12'8'4521,"-3"12"-2136,-6 11-945,-4 7-328,-11 10-360,1-1-192,-2-1-103,9-4-49,4-9-160,2-7-96,6-10-544,-4-9-585,7-6 617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89 9714,'0'-3'523,"0"0"0,-1 0 0,1 0-1,-1 0 1,0 0 0,1 0 0,-1 1 0,0-1-1,-1 0 1,1 0 0,0 1 0,-3-4 0,1 2-144,0 1 1,0-1-1,0 1 0,-1 0 1,1 0-1,-1 1 1,-6-5-1,4 4-251,1 0 0,-1 0 0,0 1-1,0 0 1,0 0 0,0 1 0,-1 0-1,1 0 1,0 0 0,0 0 0,-1 1-1,-7 1 1,11-1-104,0 1 0,0 0 1,0-1-1,0 1 0,0 0 0,0 1 0,0-1 0,0 0 0,0 1 0,1-1 0,-1 1 0,1 0 1,-1 0-1,1 0 0,-1 1 0,1-1 0,0 0 0,0 1 0,1-1 0,-1 1 0,0 0 1,1-1-1,-1 1 0,1 0 0,-1 4 0,-1 1 3,1 0 1,-1 0-1,2 0 1,-1 0-1,1 0 0,1 1 1,0 12-1,0-17-16,0 1 0,1-1 0,0 0 0,0 0 0,0 0 0,0 0 0,1 0 0,-1 0 0,1-1 0,0 1 0,0 0 0,1-1 0,-1 1 0,1-1 0,0 0 0,0 0 0,3 3 0,-4-5-7,-1 1 0,1-1 0,0 0 0,0 0 0,0 0 0,0 0 0,0 0-1,0 0 1,0-1 0,0 1 0,0-1 0,0 1 0,0-1 0,0 0 0,0 0 0,1 0-1,-1 0 1,0 0 0,0 0 0,4-2 0,-2 1-3,0-1 1,0 1 0,0-1-1,0-1 1,-1 1-1,1 0 1,-1-1-1,1 0 1,-1 0 0,3-3-1,4-6 10,-1 0-1,-1-1 0,0 0 1,0 0-1,8-25 1,-14 33 2,2-4-6,-4 9-5,0 0-1,0 0 1,0-1 0,0 1-1,0 0 1,0 0 0,0 0-1,0 0 1,0 0 0,0 0-1,0 0 1,0 0 0,0 0-1,0 0 1,0 0 0,0-1-1,0 1 1,0 0 0,0 0-1,0 0 1,0 0 0,0 0-1,0 0 1,0 0 0,0 0-1,0 0 1,0 0 0,0 0-1,0 0 1,0 0 0,1 0-1,-1-1 1,0 1 0,0 0-1,0 0 1,0 0 0,0 0-1,0 0 1,0 0 0,0 0-1,0 0 1,0 0 0,0 0-1,0 0 1,1 0 0,-1 0-1,0 0 1,0 0 0,0 0-1,0 0 1,0 0 0,0 0-1,0 0 1,0 0 0,0 0-1,0 0 1,0 1 0,1-1-1,-1 0 1,0 0 0,0 0-1,0 0 1,0 0 0,0 0-1,0 0 1,0 0 0,0 0-1,6 39 453,-1-19-105,2 30 0,-6-41-278,0-1 0,1 1-1,0-1 1,1 1 0,4 9-1,-7-16-86,1 0-1,0 0 1,0 0-1,0 0 0,0 0 1,0-1-1,0 1 0,1 0 1,-1-1-1,1 1 0,-1-1 1,1 1-1,-1-1 0,1 0 1,0 0-1,0 0 0,-1 0 1,1 0-1,0 0 1,0 0-1,0 0 0,0-1 1,3 1-1,-2-1-311,0 0 1,0 0-1,0 0 0,0-1 1,0 1-1,0-1 0,0 0 0,0 0 1,0 0-1,0 0 0,-1 0 1,1-1-1,0 1 0,-1-1 1,4-2-1,18-14-1644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8850,'6'8'4697,"-4"4"-1392,5 13-905,-4 6-343,1 10-705,1 6-336,3 5-480,1 5-168,3-5-208,-1-2-48,0-8-72,-1-13 16,-3-6-504,-2-13-440,-5-10-1216,-3-8-977,-2-14 1921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7698,'1'-1'332,"-1"-1"0,0 1-1,1 0 1,-1 0 0,1 0 0,-1 0 0,1-1 0,0 1 0,0 0 0,-1 0 0,1 0 0,0 0 0,0 1 0,1-3 0,1 2 245,-1 0 0,1 0 0,0 0 0,-1 0 1,1 1-1,3-1 0,1-1 297,1 0-207,1 0-1,-1 1 0,1 0 0,-1 0 0,12 1 1,-18 1-610,-1-1 0,1 0 1,0 0-1,-1 1 1,1-1-1,0 1 1,-1-1-1,1 1 1,-1 0-1,1 0 1,-1 0-1,1 0 1,-1 0-1,0 0 1,1 0-1,-1 0 1,0 0-1,0 1 0,0-1 1,0 0-1,0 1 1,0-1-1,0 1 1,0-1-1,-1 1 1,1-1-1,0 1 1,-1 0-1,1-1 1,-1 1-1,0 0 1,0 3-1,1-1 1,-1 1-1,-1-1 1,1 1 0,-1-1-1,0 1 1,0-1 0,0 1-1,0-1 1,-1 0 0,0 1-1,0-1 1,0 0 0,0 0-1,-1 0 1,-4 5 0,2-3-64,0 0-1,-1 0 1,0-1 0,0 0 0,-1 0 0,1 0-1,-1-1 1,-8 4 0,13-7-117,-15 7-336,17-8 297,-1 0 0,0 1-1,0-1 1,1 0 0,-1 0 0,0 0 0,0 0 0,1 1 0,-1-1 0,0 0 0,0 0 0,0-1 0,1 1 0,-1 0 0,0 0 0,0 0 0,-1-1-1,1-2-829</inkml:trace>
  <inkml:trace contextRef="#ctx0" brushRef="#br0" timeOffset="1">321 1 7266,'4'24'4360,"-4"-4"-287,0 19-2296,0 7-249,-1 0-720,3 5-232,-2-6-336,8-9-88,3-5-896,-8-10-704,14-8 888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181 103 6145,'0'-13'2650,"0"7"-1194,1 0 0,-2 1 1,1-1-1,-2-8 0,1 12-1230,1 0 1,-1 0 0,0 0-1,0 1 1,0-1 0,0 0 0,0 0-1,0 1 1,-1-1 0,1 0-1,0 1 1,-1 0 0,1-1-1,-1 1 1,0 0 0,-2-2 0,-2 0-125,0-1 1,0 1 0,-1 0 0,1 1 0,-1 0-1,0 0 1,0 0 0,0 1 0,0 0 0,0 1-1,0-1 1,-10 2 0,16-1-89,-1 0 1,0 0 0,1 1-1,-1-1 1,0 0-1,1 1 1,-1 0-1,1-1 1,-1 1 0,1 0-1,-1 0 1,1 0-1,0 0 1,-1 0-1,-1 2 1,1 0 17,0 0 0,-1 1 1,2-1-1,-1 1 0,-2 4 0,0 1 18,0 0-6,3-6-18,-1 0 0,1 0-1,-1 1 1,1-1-1,0 1 1,0-1 0,0 6-1,0-3 32,1-1-1,0 1 1,0-1-1,1 1 0,2 10 1,-2-13-32,0-1 0,0 1 0,1 0 0,-1 0 1,1 0-1,-1-1 0,1 1 0,0-1 0,0 1 0,0-1 0,5 4 1,-6-5-20,1 0 0,-1 0 1,1 0-1,0 0 1,0 0-1,-1 0 1,1 0-1,0 0 1,0-1-1,0 1 1,0-1-1,0 1 0,0-1 1,-1 0-1,1 0 1,0 0-1,0 0 1,0 0-1,0 0 1,0 0-1,0-1 1,0 1-1,0-1 0,2-1 1,1 0-2,-1 0 0,0 0 0,0-1 0,0 0 0,0 0 0,0 0 0,0 0 0,4-6 0,6-7 12,-6 5 46,17-15 0,-25 26-50,0 0 0,0 0-1,1 0 1,-1 0 0,0 0 0,0 0 0,0-1 0,0 1 0,0 0-1,0 0 1,0 0 0,1 0 0,-1 0 0,0 0 0,0 0 0,0 0-1,0 0 1,0 0 0,0 0 0,0 0 0,1 0 0,-1 0 0,0 0-1,0 0 1,0 0 0,0 0 0,0 0 0,0 0 0,0 0 0,1 0-1,-1 1 1,0-1 0,0 0 0,0 0 0,0 0 0,0 0 0,0 0-1,0 0 1,0 0 0,0 0 0,0 0 0,1 0 0,-1 1 0,0-1-1,0 0 1,0 0 0,0 0 0,0 0 0,0 0 0,0 0 0,0 0-1,0 1 1,0-1 0,0 0 0,0 0 0,0 0 0,0 0 0,0 0-1,0 0 1,0 0 0,0 1 0,0-1 0,0 14 696,0-5-773,3 33 231,-3-39-217,0-1 1,0 1-1,1 0 1,-1-1-1,1 1 1,-1-1-1,1 1 1,0-1-1,0 1 1,0-1 0,1 1-1,-1-1 1,1 0-1,-1 0 1,4 4-1,-4-5-157,1 0-1,-1 0 0,1-1 1,-1 1-1,1 0 1,0-1-1,-1 1 0,1-1 1,0 0-1,-1 1 0,1-1 1,0 0-1,-1 0 1,1 0-1,0 0 0,-1-1 1,1 1-1,0 0 1,-1-1-1,1 1 0,0-1 1,2 0-1,20-11-1248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19 8370,'0'-1'250,"1"1"1,-1-1-1,0 1 1,0-1-1,0 0 1,1 1-1,-1-1 1,0 1-1,0-1 1,0 1-1,0-1 1,0 1-1,0-1 1,0 0-1,0 1 1,0-1-1,0 1 1,0-1-1,-1 1 1,1-1-1,0 1 1,0-1-1,0 1 1,-1-1-1,0 0 1,1 0-33,-1 1 0,0 0 0,0-1 0,1 1 1,-1 0-1,0-1 0,0 1 0,0 0 0,0 0 0,1 0 1,-1 0-1,0 0 0,0 0 0,0 0 0,0 0 1,1 0-1,-1 0 0,-2 1 0,-1 0-27,1 0-1,-1 0 1,0 1-1,0-1 1,1 1-1,-1 0 1,0 0-1,1 1 1,0-1 0,0 0-1,0 1 1,0 0-1,0 0 1,0 0-1,1 0 1,-1 0-1,1 1 1,0-1 0,0 1-1,0-1 1,0 1-1,1 0 1,0 0-1,-1 0 1,1 0-1,0 5 1,0-3-164,0 1 0,1-1 0,-1 0 0,1 0 0,1 1 0,-1-1 1,1 0-1,0 0 0,1 0 0,-1 0 0,1 0 0,1 0 0,-1 0 0,1 0 0,0-1 0,6 9 0,-6-11-68,0 0-1,0 0 1,0 0-1,0-1 1,1 1-1,-1-1 1,1 0-1,0 0 1,-1-1-1,1 1 1,0-1-1,0 0 0,0 0 1,0 0-1,0 0 1,0-1-1,0 1 1,6-1-1,0-1-615,0 1 0,0-1 0,0-1 0,0 0 0,0 0 0,15-6 0,-18 5-143,-1 0-577,1 1 0,0-1-1,7-5 1,-4-4-621</inkml:trace>
  <inkml:trace contextRef="#ctx0" brushRef="#br0" timeOffset="1">238 166 6161,'1'-4'8153,"0"1"-3481,11-3-3084,6-2-1340,-6 1-118,14-10 0,-24 15-118,0 0 0,0 0 0,0 0 0,-1 0-1,1 0 1,0-1 0,-1 1 0,0-1 0,1 1 0,-1-1 0,0 0 0,0 1 0,0-1 0,0-5 0,0 2 11,-1 0 0,1-1-1,-1 1 1,-2-11 0,2 15-4,0 0 0,0 1 0,-1-1 0,1 0 0,-1 0 1,0 1-1,1-1 0,-1 1 0,0-1 0,0 1 0,0-1 0,0 1 0,0-1 0,0 1 0,0 0 0,-1-1 0,1 1 0,-1 0 0,1 0 0,0 0 0,-1 0 0,0 0 0,1 1 0,-3-2 0,3 2 6,1 0 0,-1-1-1,0 1 1,0 0 0,0 0 0,0-1-1,0 1 1,0 0 0,0 0-1,0 0 1,0 0 0,0 0-1,0 1 1,0-1 0,0 0 0,0 0-1,0 1 1,0-1 0,1 0-1,-1 1 1,0-1 0,0 1 0,0-1-1,0 1 1,1 0 0,-1-1-1,-1 2 1,-1 2 48,0-1-1,1 1 1,-1 0-1,-3 7 1,1-2 38,2-3-72,1-1 1,-1 0-1,1 1 0,0 0 0,1-1 1,-1 1-1,1 0 0,0 0 1,1 0-1,-1 0 0,1 0 0,0 0 1,1-1-1,1 11 0,-1-8 3,1 1 0,0 0 1,1-1-1,0 0 0,6 13 0,-7-18-40,0 1 0,0 0 1,1-1-1,-1 1 0,1-1 0,0 0 1,0 0-1,0 0 0,0 0 0,0 0 1,1-1-1,0 1 0,5 2 0,-2-3 132,0 0-1,0-1 0,0 1 0,0-2 1,1 1-1,-1-1 0,0 0 0,0 0 0,10-2 1,36-8 553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10 179 8666,'0'1'159,"-1"-1"1,1 0-1,-1 1 1,0-1-1,1 1 1,-1-1 0,1 1-1,-1-1 1,1 1-1,-1-1 1,1 1-1,-1-1 1,1 1-1,0 0 1,-1-1-1,1 1 1,0-1-1,0 1 1,-1 0-1,1-1 1,0 1-1,0 0 1,0 0-1,0-1 1,0 1 0,0 0-1,0-1 1,0 1-1,0 0 1,0 0-1,0-1 1,0 1-1,1 0 1,-1-1-1,0 1 1,0 0-1,1-1 1,-1 1-1,0-1 1,1 1-1,-1 0 1,1-1-1,-1 1 1,1-1-1,-1 1 1,1-1 0,-1 0-1,1 1 1,0-1-1,-1 1 1,1-1-1,-1 0 1,1 1-1,1-1 1,1 2-69,1-1 0,-1 0 0,1 0 0,-1 0 0,1 0 0,0-1 0,-1 1 1,1-1-1,0 0 0,0 0 0,-1 0 0,1 0 0,0-1 0,-1 0 0,1 0 0,0 0 1,-1 0-1,5-2 0,1-1-141,-1 0 0,1-1 1,-1 0-1,0 0 0,0 0 0,7-8 1,-10 8-83,1-1 0,-1 0 0,0 0 1,0 0-1,0 0 0,-1-1 0,0 0 0,0 0 1,3-11-1,-6 15 113,0 1-1,0-1 1,0 0 0,-1 0 0,1 0 0,-1 0-1,0 0 1,0 0 0,0 0 0,0 0 0,0 0 0,-1 0-1,0 0 1,1 0 0,-1 1 0,0-1 0,0 0-1,0 0 1,-1 1 0,1-1 0,-1 1 0,1-1 0,-1 1-1,0-1 1,0 1 0,0 0 0,-3-3 0,3 4 64,-1-1 0,1 0-1,0 1 1,-1-1 0,1 1 0,-1 0 0,1 0 0,-1 0 0,0 0 0,1 0 0,-1 0 0,0 1 0,0-1 0,0 1 0,-5 0 0,6 0 35,-1 1 0,1-1 0,-1 1 0,1 0 0,0 0 0,0 0 0,-1 0 0,1 0 0,0 0 0,0 0 1,0 1-1,0-1 0,0 1 0,0 0 0,1-1 0,-1 1 0,1 0 0,-3 4 0,1-2 10,1 1 0,-1 0 0,1-1 0,1 1 0,-1 0 0,1 0 0,-1 1 0,1-1 0,1 0-1,-1 0 1,1 0 0,0 1 0,0-1 0,1 0 0,-1 0 0,1 1 0,2 6 0,-1-6-60,0 1 0,0-1 1,1 0-1,0 0 0,0 0 0,0-1 0,1 1 1,-1-1-1,1 0 0,1 0 0,-1 0 0,1 0 1,9 6-1,-5-5-215,1 0 0,0-2-1,0 1 1,0-1 0,1 0 0,-1-1 0,1 0 0,0-1 0,0-1 0,12 1-1,5 0-535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8610,'-9'0'4129,"13"15"-1105,1 1-799,6 8-361,-2 2-375,4 4-729,-2 0-272,4-5-312,2-2-80,-2-4-480,2-2-520,-4-1-1329,1-4-599,-1-12 1647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56 7650,'-15'-14'4177,"2"15"-329,-6 8-1359,-3 9-561,-4 7-295,-6 7-673,5 0-320,8 2-400,-4-6-128,13-9-432,-2-6-448,12-13-1289,12-6-1031,16-9 1879</inkml:trace>
  <inkml:trace contextRef="#ctx0" brushRef="#br0" timeOffset="1">397 0 11266,'9'30'5386,"-3"8"-2322,-5 14-999,0 9-377,-2 9-720,-4-5-328,2 0-360,0-9-104,0-10-112,1-3-24,-2-12-288,0-7-344,4-20-1200,-1-6-857,1-23 1593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6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9634,'53'-6'7888,"-41"5"-7037,-1 1 0,1 1 0,11 2 0,-17-2-691,0 0-1,-1 1 1,0-1 0,1 1-1,-1 0 1,0 1 0,8 4-1,-10-5-43,0 1 0,0-1 0,0 1 0,-1-1 0,1 1 0,-1 0 0,0 0 0,0 0 0,0 0 0,0 0 0,0 0-1,2 7 1,-3-7-80,0 0 0,-1 0-1,1 0 1,-1 0 0,0 0-1,0 1 1,0-1-1,0 0 1,0 0 0,0 0-1,-1 0 1,0 0 0,1 0-1,-1 0 1,0 0-1,-1 0 1,1-1 0,0 1-1,-1 0 1,0 0 0,1-1-1,-4 4 1,-2 1 3,-1 1-1,1-1 1,-2 0 0,1-1 0,-11 7 0,9-7-306,0 0 0,-20 8 0,27-13 233,0 1 0,0-1 0,-1 0 0,1 0 0,-1-1 0,1 1 0,0-1-1,-1 0 1,1 0 0,-1 0 0,1 0 0,-1 0 0,-4-2 0,-3-5 106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201 134 6137,'-3'-1'6915,"1"-1"-3298,-1-7-2265,3 5-620,-4-10-290,1 1 1,-2-1-1,-7-16 0,11 27-377,-1 0 0,0 0-1,0 0 1,0 0 0,-1 0 0,1 0 0,-1 0 0,1 1 0,-1-1 0,0 1 0,0 0 0,0 0-1,0 0 1,0 0 0,-1 0 0,1 1 0,-5-2 0,5 2-40,1 1-1,0 0 1,0-1 0,0 1 0,0 0-1,0 0 1,-1 0 0,1 1-1,0-1 1,0 0 0,0 1 0,0 0-1,0-1 1,0 1 0,0 0-1,0 0 1,0 0 0,0 0 0,0 0-1,1 0 1,-1 1 0,0-1-1,-1 3 1,-2 1-3,0 0-1,1 1 1,0 0 0,0-1-1,-5 13 1,2 0 18,1 0 1,-7 33-1,9-36-25,2-8-9,1 0 1,0 0-1,0 0 0,0 11 1,1-17-8,0 0-1,1 0 1,-1 0 0,0 0-1,0-1 1,1 1 0,-1 0-1,0 0 1,1 0 0,-1 0-1,1-1 1,-1 1 0,1 0-1,-1 0 1,1-1 0,-1 1 0,1 0-1,0-1 1,-1 1 0,1-1-1,0 1 1,0-1 0,-1 1-1,1-1 1,0 0 0,0 1-1,0-1 1,0 0 0,0 0 0,-1 1-1,1-1 1,0 0 0,0 0-1,0 0 1,0 0 0,0 0-1,1 0 1,5-1-16,0 0 0,0 0-1,12-3 1,-13 3 12,2-2 4,1 2 1,0-1-1,0 1 1,0 1-1,12 0 0,-17 0 9,0 1-1,0-1 1,0 1-1,0 0 1,0 0-1,0 1 0,0-1 1,-1 1-1,1 0 1,-1 0-1,1 0 1,-1 0-1,0 1 0,4 3 1,-2 3 253,-5-6-708,-1-4-2078,0 0 1555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7466,'18'-2'3928,"1"1"-967,-2 4-1705,-1 2-207,-3 2-449,-5 3-664,11 2 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11 311 12299,'-4'24'4561,"4"-3"-3609,-5 0-184,4-7-504,7-6-336,-6-11-944,3-10-817,10-10 1113</inkml:trace>
  <inkml:trace contextRef="#ctx0" brushRef="#br0" timeOffset="1">10 2 10490,'0'-1'4201,"5"16"-2633,9 6-967,-5 4-489,-4 3-753,7-5 449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7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9914,'1'2'862,"1"-1"1,0 1-1,-1 0 0,0 0 0,1 0 1,-1 1-1,0-1 0,0 0 0,0 0 1,0 3-1,0-1-317,0 0 1,-1-1-1,1 1 0,-1 0 1,-1 7-1,0-3-394,0 0 0,-1-1 1,0 1-1,0 0 0,-4 9 0,2-10-200,3-8-885,4-15-198,1 7 1040,-1 0-1,2 0 0,-1 0 1,10-12-1,-9 12 56,-2 6 38,-1-1 0,0 1 0,1 0 0,-1 0 0,1 0 1,0 1-1,0-1 0,0 0 0,0 1 0,1 0 0,-1 0 0,1 0 0,4-2 0,-7 4 30,1-1 1,0 1-1,-1 0 0,1-1 1,-1 1-1,1 0 0,-1 0 1,1 0-1,0 0 0,-1 1 1,1-1-1,-1 0 0,1 1 0,-1-1 1,1 1-1,-1-1 0,1 1 1,-1 0-1,1-1 0,-1 1 1,0 0-1,1 0 0,-1 0 1,0 0-1,0 0 0,0 1 0,0-1 1,0 0-1,0 0 0,1 3 1,0-1 88,0 1 1,0-1 0,-1 1-1,1-1 1,-1 1 0,0 0-1,0-1 1,0 1 0,-1 0-1,1 0 1,-1 7 0,-1 1 226,0 0 0,-5 17 0,3-17-259,1-1 0,-1 22 1,3-31-320,0 0-700,3-5-660,8-8 541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7 11466,'-4'-1'1299,"0"-1"-1,-1 1 0,1 0 0,0 1 0,-7-1 1,8 0-888,0 2-1,0-1 1,0 0 0,-1 1 0,1-1 0,0 1 0,-5 2 0,6-2-351,0 0 0,0 0 0,0 0 0,0 0 0,1 1 0,-1-1 0,0 0 0,1 1 0,-1 0 0,1-1 0,-1 1 0,1 0 0,0 0 0,0 0 0,0 0 0,0 0 0,0 0 0,0 0 0,1 0 0,-1 0 0,1 0 0,-1 0 0,1 1 0,0-1 0,0 0 0,0 4-1,0 0-32,1 0 0,1 1-1,-1-1 1,1 0-1,0 0 1,1 0-1,-1 0 1,1 0 0,0 0-1,5 6 1,5 10 21,-10-16-14,1-1 0,0 0 0,0 0 0,0-1 0,0 1 0,11 7 0,4 5 238,-19-16-254,1-1 0,-1 0 0,1 1 0,-1-1-1,0 0 1,1 1 0,-1-1 0,1 1 0,-1-1 0,0 1-1,0-1 1,1 1 0,-1-1 0,0 1 0,0-1 0,1 1-1,-1-1 1,0 1 0,0 0 0,0-1 0,0 1 0,0-1-1,0 1 1,0-1 0,0 1 0,0 0 0,0 0-1,-1 1 45,0-1-1,-1 0 0,1 0 1,0 1-1,0-1 1,-1 0-1,1 0 0,-4 1 1,5-1-48,-11 5 115,0 0 0,0 0 0,-23 7 1,28-11-633,-1 0 0,0-1 1,0 0-1,-12 1 0,18-3-390,3-2 98,13-10-146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61 181 12275,'0'17'5137,"2"14"-2729,1 1-343,-2 5-521,2-2-336,0-9-680,-2-3-224,2-18-760,-1-5-528,2-16-1304,4-12-1001,0-6 2041</inkml:trace>
  <inkml:trace contextRef="#ctx0" brushRef="#br0" timeOffset="1">7 8 8634,'-6'-6'4785,"6"4"-144,2 9-2937,0 1-247,3 1-425,0 3-264,2-1-1032,1 2-488,8 8 432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18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52 7866,'-1'-2'8458,"0"2"-3576,-2 4-2428,-4 7-2880,2 2 754,0 0-1,-2-1 0,-9 15 0,1-1-39,13-22-248,0-1 1,1 1-1,-1-1 0,1 1 1,0-1-1,0 1 1,1 0-1,-1 0 1,1-1-1,0 1 1,0 0-1,0 0 0,0 0 1,0-1-1,2 6 1,-2-8-36,1 1 0,0-1 0,-1 1 0,1-1 0,0 1-1,-1-1 1,1 1 0,0-1 0,0 0 0,0 1 0,0-1 0,0 0 0,1 0 0,-1 0 0,0 0 0,1 0 0,-1 0 0,0 0 0,1 0 0,-1-1 0,1 1 0,-1-1 0,1 1 0,-1-1-1,1 1 1,0-1 0,-1 0 0,1 0 0,0 0 0,-1 0 0,3 0 0,1 0-50,0-1 0,0 0 1,0 0-1,0-1 0,0 0 0,0 1 0,0-2 0,-1 1 0,1 0 0,-1-1 1,1 0-1,-1 0 0,0 0 0,0-1 0,0 1 0,-1-1 0,1 0 0,-1 0 1,0 0-1,0-1 0,-1 1 0,5-9 0,-3 3-117,0 0-1,0 0 1,-1-1-1,0 1 1,-1-1-1,0 0 1,-1 0-1,0 0 1,-1-19 0,0 26 140,-1 0 0,1 0 1,-1 0-1,0-1 0,0 1 1,-3-6-1,4 9 28,-1 0 0,1 0 0,-1 0 0,0 0 0,1 0 0,-1 0 0,0 0 0,1 1 0,-1-1 0,0 0 0,0 1 0,0-1 0,1 0 0,-1 1 0,0-1 0,0 1 0,0-1-1,0 1 1,0 0 0,0-1 0,0 1 0,0 0 0,0 0 0,0 0 0,-1 0 0,1 0 0,0 0 0,0 0 0,0 0 0,0 0 0,0 0 0,-2 1 0,-3 1 51,-1 0 1,1 0 0,0 0-1,0 1 1,-8 5-1,13-7-46,-1 0 0,1 0 0,-1 0 0,1 0 0,0 0-1,-1 0 1,1 0 0,0 0 0,0 1 0,0-1 0,0 1 0,0-1 0,0 1-1,0-1 1,1 1 0,-1-1 0,0 1 0,1 0 0,0-1 0,-1 1-1,1 0 1,0 0 0,0-1 0,0 1 0,0 0 0,0 2 0,0-4-17,0 1 0,1-1 0,-1 1 0,0-1 0,0 1 0,1-1 0,-1 0 0,0 1 0,1-1 0,-1 1 0,1-1 0,-1 0 0,0 0 0,1 1 0,-1-1 1,1 0-1,-1 0 0,1 1 0,-1-1 0,1 0 0,-1 0 0,1 0 0,-1 0 0,1 0 0,-1 0 0,1 0 0,0 0 0,18 0-366,-18-1 329,15-1-716,-1-1 0,0-1 0,24-10 1,13-3-482,-49 16 1291,0 1 1,0-1 0,0 0-1,1 1 1,-1 0 0,0 0-1,0 0 1,0 0 0,0 0-1,1 0 1,-1 1 0,0 0-1,0 0 1,0 0 0,0 0 0,0 0-1,0 0 1,0 1 0,-1-1-1,1 1 1,0 0 0,-1 0-1,0 0 1,1 0 0,-1 0-1,0 1 1,0-1 0,0 1-1,0-1 1,0 1 0,1 4-1,0 0 361,0-1-1,0 1 0,-1 0 0,0 0 1,2 12-1,1 36 1570,-6-39-1499,1-8-175,9-21-658,-1-1 8,1 0 0,0 1 0,19-22-1,-23 30 328,-1 1 0,1 0 0,-1 0 0,1 0 0,0 0-1,1 1 1,-1 0 0,1 0 0,-1 0 0,1 1-1,0-1 1,0 2 0,8-3 0,-12 4 41,-1 0-1,1 0 1,-1 0 0,1 0 0,-1 1 0,0-1 0,1 0-1,-1 1 1,0-1 0,1 1 0,-1-1 0,0 1 0,0-1-1,1 1 1,-1 0 0,0 0 0,0 0 0,0 0 0,0 0-1,0 0 1,0 0 0,0 0 0,0 0 0,0 0 0,-1 0-1,1 1 1,0-1 0,0 2 0,2 5 181,0 0 1,0 0-1,2 14 1,-3-12-33,4 18 154,-3-16-430,-1-1 0,1 1 0,8 18 0,-8-26-897,-3-4 958,0 0 1,1 0-1,-1 0 1,0 0-1,0 0 1,0 0 0,0 0-1,0 0 1,0 0-1,0 0 1,0 0-1,1 0 1,-1 0-1,0 0 1,0 0 0,0 0-1,0 0 1,0 0-1,0 0 1,0 0-1,0 0 1,0-1-1,0 1 1,1 0 0,-1 0-1,0 0 1,0 0-1,0 0 1,0 0-1,0 0 1,0 0 0,0 0-1,0 0 1,0-1-1,0 1 1,0 0-1,0 0 1,0 0-1,0 0 1,0 0 0,0 0-1,0 0 1,0 0-1,0-1 1,0 1-1,0 0 1,0 0-1,0 0 1,0 0 0,0 0-1,1-13-992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11 5017,'-3'-4'6166,"-1"-1"-531,-4 3-3981,5 2-1492,-1 1 0,1-1 1,0 1-1,-1-1 0,1 1 0,0 0 1,0 0-1,0 1 0,0-1 0,0 1 1,0-1-1,-4 4 0,-1 1 125,-16 14 0,19-13-173,-1-1 1,1 1-1,0 0 0,1 0 0,0 1 0,0-1 0,0 1 1,1 0-1,-4 13 0,-8 20 58,11-34-168,2-5-37,1 0 1,0 1-1,0-1 0,0 0 0,0 1 1,0-1-1,-1 5 0,-4-14-2351,6 6 2094,-1-1-1,1 1 1,-1-1 0,1 1 0,-1-1 0,1 1-1,0-4 1,1-18-1076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7666,'2'3'1742,"1"0"-1,-1 0 1,1-1 0,4 5 0,10 9 1099,-10-6-1996,0 1-1,9 22 1,-6-11-341,3 8 256,13 43 0,5 12-130,-15-48-486,25 52-196,-38-105-3742,-2-1 2383,3-6 556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6529,'0'-2'8198,"1"2"-3494,2 5-2433,5 16-2891,-5-14 753,0 1 20,0 1 0,-1 0 0,1 0 0,-2 0-1,1 0 1,-1 0 0,-1 10 0,0 5 214,-1-6-160,0 1 0,2-1 0,3 21 0,-5-40-849,-1-7-2497,1-9 2107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3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 8850,'-42'-6'13085,"58"6"-12494,20 3 0,-23-1-464,0-1-1,24-1 1,-9-2-54,-13 0-143,28 1-1,-43 1 33,0 0 0,0 0 0,0 0 0,0 0 0,0 0 0,0 0 1,0 1-1,-1-1 0,1 0 0,0 0 0,0 0 0,0 0 0,0 0 0,0 0 0,0 0 0,0 0 0,0 0 0,0 0 0,0 1 1,0-1-1,0 0 0,0 0 0,0 0 0,0 0 0,0 0 0,0 0 0,0 0 0,0 0 0,0 0 0,0 1 0,0-1 0,0 0 0,0 0 1,0 0-1,0 0 0,0 0 0,0 0 0,0 0 0,1 0 0,-1 0 0,0 0 0,0 0 0,0 1 0,0-1 0,0 0 0,0 0 1,0 0-1,0 0 0,0 0 0,0 0 0,0 0 0,1 0 0,-1 0 0,0 0 0,0 0 0,0 0 0,0 0 0,0 0 0,0 0 1,0 0-1,-5 3-2233,4-2 926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201 163 9674,'2'-7'1311,"0"0"-1,-1 0 1,1 0-1,-2 0 1,1-9-1,-1 10-826,0-1-1,-1 0 1,0 0 0,0 0-1,-4-11 1,4 15-447,0 0 1,0-1-1,-1 1 0,1 0 1,-1 0-1,0 0 1,0 0-1,0 0 0,0 0 1,0 1-1,-1-1 1,1 1-1,-1-1 0,1 1 1,-1 0-1,0 0 1,0 0-1,0 0 0,0 1 1,-1-1-1,1 1 1,0 0-1,-1 0 0,1 0 1,0 0-1,-7 0 1,6 1-24,0 0 0,0 0 0,0 1 0,0-1 0,0 1 1,0 0-1,0 0 0,0 0 0,0 1 0,1-1 0,-1 1 0,0 0 1,-3 2-1,2 0 2,1 0 1,-1 0-1,1 0 0,0 0 1,0 1-1,0 0 1,0 0-1,-3 6 1,3-3 30,0 0 0,0 0 1,0 1-1,1 0 1,1 0-1,0-1 0,0 2 1,0-1-1,1 0 1,1 0-1,0 14 0,0-19-11,0-1 1,1 1-1,0-1 0,-1 0 0,1 1 0,0-1 0,1 0 0,-1 0 0,1 1 0,3 4 0,-3-6-16,-1 0-1,1 0 1,0-1 0,-1 1 0,1-1-1,0 0 1,0 1 0,0-1 0,1 0-1,-1 0 1,0 0 0,0 0 0,0-1-1,1 1 1,-1 0 0,5-1 0,-4 1-15,1-1 0,0-1 0,0 1 1,-1 0-1,1-1 0,0 0 0,-1 0 1,1 0-1,-1 0 0,1 0 0,-1-1 1,1 0-1,-1 1 0,0-1 0,0-1 1,0 1-1,0 0 0,0-1 0,3-4 1,5-5 6,-1-1 1,0-1 0,9-16-1,-10 16 14,-8 12-19,9-11 2,-10 13-7,0 0 1,0-1-1,0 1 0,0 0 1,1 0-1,-1 0 1,0 0-1,0-1 0,1 1 1,-1 0-1,0 0 1,0 0-1,1 0 0,-1 0 1,0 0-1,0 0 0,1 0 1,-1 0-1,0 0 1,0 0-1,1 0 0,-1 0 1,0 0-1,1 0 1,-1 0-1,0 0 0,0 0 1,1 0-1,-1 0 1,0 0-1,0 0 0,1 1 1,-1-1-1,0 0 0,0 0 1,0 0-1,1 0 1,-1 1-1,0-1 0,0 0 1,0 0-1,0 0 1,1 1-1,-1-1 0,0 0 1,0 0-1,0 1 0,0-1 1,0 0-1,0 0 1,0 1-1,3 8 131,0-1 0,-1 1 0,0 0-1,0 0 1,0 10 0,2 12 233,-2-18-501,1-1 1,0 0 0,1 0-1,1-1 1,7 16-1,-11-25-1219,0-5 468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10322,'7'24'4697,"-9"-8"-2048,4 2-545,-6 2-543,4-1-473,1 4-568,-1-7-224,0-2-176,0 2-224,4-12-736,0-2-577,-4-10 785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2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20 5449,'0'0'99,"0"0"-1,0 0 1,0 0 0,0 0-1,0 0 1,0 0 0,0-1-1,0 1 1,-1 0-1,1 0 1,0 0 0,0 0-1,0 0 1,0 0 0,0 0-1,0 0 1,0 0-1,0-1 1,0 1 0,0 0-1,0 0 1,0 0 0,0 0-1,0 0 1,0 0-1,0 0 1,0 0 0,0-1-1,0 1 1,0 0 0,1 0-1,-1 0 1,0 0-1,0 0 1,0 0 0,0 0-1,0 0 1,0 0 0,0 0-1,0 0 1,0-1-1,0 1 1,0 0 0,0 0-1,0 0 1,1 0 0,-1 0-1,0 0 1,0 0-1,0 0 1,-12-5 2223,3 2-1644,0 1-1,-1 0 1,1 0-1,-1 1 1,0 1 0,1 0-1,-1 0 1,0 1-1,1 0 1,-17 4-1,21-4-494,0 1-1,0 0 1,0 0-1,0 0 1,0 1-1,1 0 1,-1 0-1,1 0 1,-5 4-1,6-4-115,1 0 0,-1 0-1,0 0 1,1 1 0,0-1-1,0 1 1,0-1 0,0 1-1,1 0 1,-1-1 0,1 1 0,0 0-1,-1 5 1,2-4-69,-1 0 0,1 0 0,0 0 0,0 0 0,0 0 0,1 0 0,-1 0 0,1 0 0,0-1 0,1 1 0,-1 0 0,1 0 0,0-1 0,1 1 0,-1-1 0,1 1 0,-1-1 0,1 0 1,0 0-1,1 0 0,-1-1 0,1 1 0,6 4 0,-6-5-361,1 0 1,-1-1-1,1 0 1,-1 0-1,1 0 1,0 0-1,-1-1 1,1 1 0,0-1-1,0 0 1,0-1-1,0 1 1,0-1-1,0 0 1,7-1-1,19-6-1536</inkml:trace>
  <inkml:trace contextRef="#ctx0" brushRef="#br0" timeOffset="1">379 0 8866,'-17'12'4313,"14"5"-968,3 6-1577,-9 6-504,5 2-232,-2-5-463,1 2-273,1-14-224,4-5 8,-1-8-592,5-7-417,0-6-1271,1-7-1105,-1-9 2105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10834,'1'18'4937,"3"2"-2216,0 4-329,1 5-679,-2-6-377,2 1-560,-4-7-240,1-3-320,-1-1-80,0-4-328,2-2-352,-2-10-1000,2-2-528,-3 4 1215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149 156 9762,'41'4'4473,"-42"3"-1936,-3 5-345,-16 11-608,-5 8-319,-4 5-465,-3 1-224,8 1-256,2-4-88,8-10-136,3-4-24,6-15-528,2-2-520,4-11-777,3-8 937</inkml:trace>
  <inkml:trace contextRef="#ctx0" brushRef="#br0" timeOffset="1">99 0 10202,'18'12'4729,"-2"15"-2064,4 3-313,-5 14-783,-3 4-345,8-1-456,0 3-184,0-11-216,2 0-72,-11-10-144,5-5-56,-6-2-56,-4-6-104,-4-1-416,-4-6-312,-2-2-1088,8-3 519,14-3 697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10818,'0'0'169,"0"0"-1,0 0 0,0 0 1,0 0-1,0 0 0,0 0 1,0 0-1,0 0 0,0 0 1,0 0-1,0 0 0,0 0 1,0 0-1,0 0 0,0 0 1,0 0-1,0 0 0,0 0 1,0 0-1,0 0 0,0 0 1,0 0-1,0 0 0,0 0 1,0 0-1,0 0 0,0 0 1,0 0-1,0 0 0,0 0 1,0 0-1,0 0 1,0 0-1,0 0 0,0 0 1,0 0-1,0 1 0,0-1 1,0 0-1,0 0 0,0 0 1,0 0-1,0 0 0,0 0 1,0 0-1,0 0 0,0 0 1,0 0-1,0 0 0,0 0 1,0 0-1,0 0 0,0 0 1,0 0-1,0 0 0,0 0 1,0 0-1,0 0 0,0 0 1,0 0-1,5 4 2075,13 6-3008,-17-9 1161,11 5-228,-4-1-7,1 0 1,0-1-1,15 5 0,-22-8-130,0 0 0,0-1 0,0 1-1,0 0 1,0 0 0,0 0 0,0 1 0,-1-1-1,1 0 1,0 1 0,-1-1 0,1 1-1,-1-1 1,0 1 0,1 0 0,-1 0-1,0 0 1,0-1 0,0 1 0,1 3-1,-2-2-16,1 1 0,-1-1-1,1 0 1,-1 0 0,0 0 0,0 0-1,-1 1 1,1-1 0,-1 0-1,1 0 1,-1 0 0,0 0-1,-2 4 1,2-4-4,0 0 1,0 0-1,-1 0 0,0-1 1,1 1-1,-1 0 1,0-1-1,0 1 0,-1-1 1,1 0-1,0 0 1,-1 0-1,1 0 0,-1 0 1,0 0-1,0-1 1,1 1-1,-1-1 0,0 0 1,0 0-1,0 0 1,-1 0-1,-5 1 0,-5-1 49,8 0 37,16-2 177,30-4-186,-26 3-54,23-1-1,-33 3-228,0 0-1,1 0 0,-1 1 1,0 0-1,0 0 0,1 0 0,5 2 1,-2 0-355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12867,'4'17'5529,"-1"-12"-2688,3-3-1065,6 3-360,3 2-368,6-5-527,2 4-145,1-6-232,4-3-200,-11 0-905,2-3-559,-7-2 856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176 109 7994,'1'5'3879,"-1"-8"31,-2-10 123,-2 3-3642,-1 1-1,1 0 0,-2 1 1,1-1-1,-1 1 1,0 0-1,-12-11 1,16 17-390,0 1 1,1-1 0,-1 1-1,-1-1 1,1 1 0,0 0 0,0-1-1,0 1 1,-1 0 0,1 1 0,0-1-1,-1 0 1,1 1 0,-1-1-1,1 1 1,0 0 0,-1 0 0,1 0-1,-1 0 1,1 0 0,-1 0-1,1 1 1,-5 0 0,5 1-6,-1-1 0,0 0 0,0 1 0,1 0 1,-1-1-1,1 1 0,-1 0 0,1 0 0,0 1 0,0-1 0,0 0 1,0 1-1,0-1 0,1 1 0,-1-1 0,1 1 0,0 0 0,-2 4 1,-2 9 26,0 0 0,-3 27 1,7-34 29,0-1 0,1 1 0,0 0 1,0-1-1,1 1 0,3 15 0,-4-23-36,1 1 1,-1-1-1,1 1 0,-1-1 0,1 1 0,-1-1 0,1 0 0,0 1 1,0-1-1,0 0 0,0 0 0,0 1 0,0-1 0,0 0 1,0 0-1,0 0 0,1 0 0,-1 0 0,0-1 0,1 1 0,-1 0 1,1 0-1,-1-1 0,1 1 0,-1-1 0,1 0 0,-1 1 0,1-1 1,-1 0-1,1 0 0,-1 0 0,1 0 0,2 0 0,0-1-1,0 0-1,1 0 0,-1 0 0,-1-1 0,1 1 1,0-1-1,0 0 0,0 0 0,-1 0 0,1-1 1,3-3-1,1-1-2,13-18 0,-1 1 1,-19 23-14,0 0 1,0 0-1,0 0 0,0 0 1,0 0-1,0 0 0,0 1 1,1-1-1,-1 0 0,0 1 1,0-1-1,1 1 0,-1-1 1,0 1-1,1 0 0,1-1 1,-2 1 3,0 1 0,0-1 1,0 0-1,0 0 1,0 1-1,-1-1 0,1 0 1,0 1-1,0-1 0,0 1 1,0-1-1,0 1 0,-1-1 1,1 1-1,0 0 1,-1-1-1,1 1 0,0 1 1,3 3 63,-1 1 1,0 0 0,0 0 0,0 0 0,2 10 0,0-3 152,13 27 199,3 7-1703,-19-38 1504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6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10122,'34'1'7533,"-30"0"-6892,0-1 0,0 1 1,0 0-1,0 1 0,7 2 0,-10-3-580,0-1 0,0 1-1,0-1 1,0 1 0,-1 0 0,1-1 0,0 1 0,0 0-1,-1 0 1,1 0 0,-1-1 0,1 1 0,-1 0-1,1 0 1,-1 0 0,1 0 0,-1 0 0,0 0 0,0 0-1,1 0 1,-1 0 0,0 0 0,0 0 0,0 0 0,0 0-1,0 0 1,0 0 0,-1 1 0,0 4-15,0-1 0,0 1 0,-5 10 0,2-5 42,3-8-78,0 1 0,0-1-1,0 0 1,-1 0-1,1 0 1,-1 0-1,0 0 1,0 0 0,0 0-1,0 0 1,0-1-1,0 1 1,-1-1 0,1 1-1,-5 2 1,1-1 9,6-4-18,0 0-1,0 0 0,0 0 0,0 0 0,0 0 1,0 0-1,0 0 0,0 0 0,0 0 0,0 0 1,0 0-1,0 0 0,0 0 0,0 0 0,1 0 1,-1 0-1,0 0 0,0 0 0,0 0 0,0 0 1,0 0-1,0 0 0,0 0 0,0 0 0,0 0 1,0 0-1,0 0 0,0 0 0,0 0 0,0 0 1,1 0-1,-1 0 0,0 0 0,0 0 0,0 0 1,0 0-1,0 1 0,0-1 0,0 0 0,0 0 0,0 0 1,0 0-1,0 0 0,0 0 0,0 0 0,0 0 1,0 0-1,0 0 0,0 0 0,0 0 0,0 0 1,0 0-1,0 0 0,0 1 0,0-1 0,0 0 1,0 0-1,0 0 0,0 0 0,0 0 0,0 0 1,0 0-1,0 0 0,0 0 0,0 0 0,0 0 1,0 0-1,0 1 0,1-1 15,-1 0 27,2 0 16,3-1-229,0 1 0,1 0 1,-1-1-1,0 0 0,1 0 1,7-3-1,-10 2-309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10386,'5'-3'1077,"-1"1"0,0 0 0,0 0 0,1 1 0,-1 0 0,6-2 0,0 2-354,-1-1 1,18 1-1,-25 1-572,0 0 0,0 0 0,0 0 0,0 1 0,0-1 0,0 0 0,0 1 0,0-1 0,0 1 0,0 0 0,-1 0 1,1-1-1,0 1 0,0 0 0,-1 0 0,1 1 0,2 1 0,-3-2-87,0 1 0,0 0 0,0-1 1,0 1-1,0 0 0,-1-1 0,1 1 0,0 0 1,-1 0-1,1 0 0,-1 0 0,0 0 0,0-1 1,0 5-1,0 0-35,-1 1-1,0-1 1,0 0 0,-1 1 0,1-1-1,-2 0 1,1 0 0,-5 9 0,4-11-14,2-1 11,-1-1 0,1 1 0,0 0 1,-1 0-1,1 0 0,-1 3 1,2-6-16,0 0 0,0 0 1,0 0-1,0 0 1,0 0-1,0 0 1,0 0-1,0 0 1,0 0-1,0 0 1,0 0-1,0 0 1,0 0-1,0 0 1,0 0-1,0 0 0,0 0 1,0 0-1,-1 0 1,1 0-1,0 0 1,0 0-1,0 0 1,0 0-1,0 0 1,0 0-1,0 0 1,0 0-1,0 0 1,0 0-1,0 0 1,0 0-1,0 0 0,0 0 1,0 0-1,0 0 1,0 1-1,0-1 1,0 0-1,0 0 1,0 0-1,0 0 1,0 0-1,0 0 1,0 0-1,0 0 1,0 0-1,0 0 0,0 0 1,-1 0-1,2 0 1,-1 0-1,0 0 1,0 0-2,0 0 0,0-1 0,0 1 0,0 0 0,1-1 0,-1 1 1,0 0-1,0-1 0,1 1 0,-1 0 0,0-1 0,1 1 0,-1 0 0,0 0 0,1-1 0,-1 1 0,0 0 1,1 0-1,-1 0 0,1 0 0,-1-1 0,0 1 0,1 0 0,33-11-113,-24 8-197,1 0 1,-1-1 0,10-6 0,-3 3-876,-2 5 383</inkml:trace>
  <inkml:trace contextRef="#ctx0" brushRef="#br0" timeOffset="1">446 449 15611,'5'8'5826,"-3"-4"-4514,-2-4-328,0 5-296,0-5-192,0 0-968,0 0-624,0 0 680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7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9194,'7'4'4617,"-2"3"-1456,9 4-1321,-11-1-976,-4-3-816,1 2-120</inkml:trace>
  <inkml:trace contextRef="#ctx0" brushRef="#br0" timeOffset="1">78 129 9626,'1'43'4977,"3"-34"-1824,7-1-1313,-4 0-392,2-4-1407,-5 0-17</inkml:trace>
  <inkml:trace contextRef="#ctx0" brushRef="#br0" timeOffset="2">228 256 12771,'44'60'5769,"-32"-44"-3088,0 0-1161,-5-6-472,-4-4-1136,-2-2-696,0-12 480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 6089,'-26'-7'1086,"2"1"185,-2 1 2354,26 5-3429,0 0 0,0-1 0,0 1 1,0 0-1,0 0 0,-1 0 1,1 0-1,0 0 0,0 0 0,0 0 1,0 0-1,-1 0 0,1 1 1,0-1-1,0 0 0,0 0 0,0 0 1,0 0-1,-1 0 0,1 0 1,0 0-1,0 0 0,0 0 0,0 0 1,0 0-1,0 1 0,-1-1 1,1 0-1,0 0 0,0 0 0,0 0 1,0 0-1,0 1 0,0 6 1685,5 15-3011,-2-15 1827,9 29-414,24 46 0,-26-60-94,-1-1 0,7 30 1,8 47 316,6 22-260,-4-36-153,-3 1 0,16 127 0,-24-102-44,6 60 71,35 233 342,-38-313-414,44 124 1,-59-203-43,0 0-1,-1 0 1,1 23-1,-2 36 21,-1-38-17,-1 11 9,3 65 12,6 45 16,-3 67-28,10-6 39,-12-190-44,2 62 31,-10 135 1,4-193-41,-4 43 0,-1-23-571,-1 11-1056,5-53 1457,1 0 0,-1 1 0,0-1-1,-1 0 1,0 0 0,0-1 0,-4 7 0,-5 3-524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22 6449,'-47'9'3384,"34"-7"1839,12-2-3301,2-1-463,9-1-276,35-4-643,-28 4-306,33-7 0,-28 5-420,1 0-1,-1 2 0,37 0 1,-67 3-1729,-5 2 776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2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10066,'0'-3'4265,"1"13"-2080,6 3-809,1 0-592,-6 3-192,12-4-752,-5-3-768,6-3 592</inkml:trace>
  <inkml:trace contextRef="#ctx0" brushRef="#br0" timeOffset="1">341 1 12835,'-6'14'4953,"-4"18"-3577,0 11-224,-7 10-536,-1 4-135,2 2-273,2-3-32,4-9-24,5-3-32,5-17-48,5-7-168,5-12-760,2-11-513,1-5-1623,2-5-945,0-8 2472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203 115 8986,'-1'-5'1425,"0"1"-1,1-1 1,-1-8 0,2 11-1228,-1-1 0,0 1 0,0-1 0,0 0-1,-1 1 1,1-1 0,-1 1 0,1-1 0,-1 1 0,0-1 0,0 1 0,0-1-1,0 1 1,0 0 0,-1-1 0,-2-2 0,-1 0-127,0 1 0,-1 0 0,1 0 0,-1 0 1,0 1-1,0 0 0,0 0 0,0 1 0,-1-1 0,1 1 0,-1 1 1,1-1-1,-1 1 0,-8 0 0,12 1-41,0 1 0,0-1 1,0 1-1,0 0 0,0 0 0,0 0 0,0 0 0,1 1 0,-1-1 1,0 1-1,1-1 0,-3 3 0,-1 1 24,1 0 1,0 0-1,-8 11 0,10-12-24,0 1 0,1 0-1,0 0 1,0 0 0,0 0-1,0 0 1,1 0 0,0 0 0,0 0-1,1 1 1,-1-1 0,1 1-1,0-1 1,1 0 0,-1 1 0,1-1-1,0 0 1,0 0 0,1 0-1,3 9 1,-3-10-6,0 0-1,0 0 1,0 0 0,0-1-1,1 1 1,-1-1 0,1 1-1,0-1 1,0 0 0,0 0-1,6 4 1,-7-6-16,1 1 0,0-1 0,0 1 0,0-1 0,0 0 0,0 0-1,0 0 1,0-1 0,0 1 0,0-1 0,0 1 0,1-1 0,-1 0 0,0 0 0,0-1 0,6 0-1,-7 0-3,0 1-1,0-1 0,0 1 0,0-1 0,0 0 0,0 0 1,0 0-1,0 0 0,0 0 0,-1 0 0,1 0 0,0-1 1,-1 1-1,3-3 0,-2 0 0,0 1 0,0 0 0,0-1 0,-1 1 0,0-1 0,1 0-1,0-3 1,-1 3 3,0 1-1,0-1 0,1 0 1,0 1-1,0 0 0,0-1 1,0 1-1,0 0 0,0 0 1,1 0-1,0 1 0,3-4 0,-6 6-2,0 0 0,0 0 0,0 0 0,0 0 0,0 0 0,0 0-1,1 0 1,-1 0 0,0 0 0,0 0 0,0 0 0,0 0-1,0 0 1,0 0 0,0 0 0,0 0 0,0 0 0,0 0 0,0 0-1,0 0 1,0 0 0,1 0 0,-1 0 0,0 0 0,0 0-1,0 0 1,0 0 0,0 0 0,0 0 0,0 0 0,0 0 0,0 0-1,0 0 1,0 0 0,0 0 0,0 0 0,0 0 0,0 0-1,0 1 1,0-1 0,0 0 0,0 0 0,0 0 0,0 0-1,0 0 1,0 0 0,0 0 0,0 0 0,0 0 0,0 0 0,0 0-1,0 0 1,0 1 0,0 5 75,0-4-27,0 11 175,1-1 0,0 0-1,4 21 1,13 36 366,-15-60-578,-3-8-110,1-1-1,-1 1 0,0-1 1,0 1-1,1-1 1,-1 1-1,0-1 0,1 1 1,-1-1-1,1 0 1,-1 1-1,0-1 0,1 0 1,-1 1-1,1-1 1,-1 0-1,1 0 0,-1 1 1,1-1-1,-1 0 1,1 0-1,-1 0 0,1 0 1,-1 0-1,1 0 1,0 0-1,0 0-821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8330,'-4'18'4185,"7"-2"-977,5 1-1175,-4 0-409,0 5-400,0-4-575,-3-1-209,2 1-296,0-9-64,-1-1-352,1-8-481,0-3-1495,-3 2-689,0 0 1681</inkml:trace>
  <inkml:trace contextRef="#ctx0" brushRef="#br0" timeOffset="1">99 1 7042,'11'2'5037,"7"-3"-1661,4 2-1238,-18-1-1904,1 1 1,-1 0-1,0 0 0,1 1 0,-1-1 0,0 1 1,0 0-1,0 0 0,0 1 0,0-1 1,0 1-1,-1 0 0,1 0 0,5 6 0,-7-7-212,-1 0-1,1 1 0,-1-1 0,1 0 0,-1 1 0,0-1 1,0 1-1,0-1 0,-1 1 0,1 0 0,0-1 0,-1 1 1,0 0-1,0 0 0,1-1 0,-2 1 0,1 0 0,0-1 0,0 1 1,-1 0-1,0-1 0,1 1 0,-1 0 0,0-1 0,-2 5 1,-1 0 66,-1-1 0,1 1 0,-1-1 0,-7 8 0,10-12-3,2-2-65,0 0 0,0 0 0,-1 1 0,1-1 0,0 0 0,0 0 0,0 0 0,-1 0 0,1 1 0,0-1 0,0 0 0,0 0 0,-1 1 0,1-1 0,0 0 0,0 0 0,0 1 0,0-1 0,0 0 0,0 0 0,0 1 0,0-1 0,0 0 0,-1 0 0,1 1 0,0-1 0,0 0 0,0 1-1,1-1 1,-1 0 0,0 0 0,0 1 0,8-1 307,-1-1-386,8-1 80,34-3 3,-47 4-104,1 1 0,-1-1-1,0 1 1,0-1-1,0 0 1,1 0 0,-1 1-1,0-2 1,0 1-1,0 0 1,-1 0 0,1-1-1,0 1 1,0-1-1,-1 1 1,1-1 0,2-3-1,-3-4-413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 7810,'-7'-1'3848,"-2"-1"-1223,7 1-569,1 0-583,0 1-353,-1 0-456,2 0-144,3 0-200,22 4-88,37 4-128,-48-4-32,0-3-512,-10 0-648,2 2 704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167 166 8354,'-1'-7'1787,"1"0"0,-1 0 0,-2-7 0,1 5-673,0 1 0,-5-11 0,3 12-980,0-1-1,0 1 1,0 0-1,-1 0 1,0 0-1,0 0 0,-1 1 1,0 0-1,0 0 1,0 0-1,-8-4 1,12 9-129,-1-1 1,1 1-1,-1 0 0,1 0 1,-1 0-1,1 0 1,-1 0-1,1 1 1,-1-1-1,0 1 1,-5-1-1,7 1-6,0 1-1,-1-1 1,1 0-1,-1 0 1,1 1 0,0-1-1,-1 1 1,1-1 0,0 1-1,0-1 1,-1 1-1,1 0 1,0 0 0,0 0-1,0 0 1,0 0-1,0 0 1,0 0 0,0 0-1,0 0 1,0 0 0,1 0-1,-1 1 1,0-1-1,0 1 1,-3 11 38,1-1-1,0 1 1,0 0-1,1 0 1,1 0 0,0 21-1,1-31-29,0 5 28,0-1 0,1 0 0,-1 1 0,1-1 0,3 12 0,-3-17-28,0-1-1,-1 1 0,1 0 0,0-1 0,0 1 1,0 0-1,0-1 0,0 1 0,1-1 1,-1 0-1,0 1 0,1-1 0,-1 0 0,1 0 1,-1 0-1,1 0 0,-1 0 0,1 0 0,0 0 1,-1-1-1,1 1 0,0-1 0,0 1 0,0-1 1,-1 1-1,1-1 0,0 0 0,2 0 1,0 0-7,1 0 0,-1-1 1,0 0-1,1 1 0,-1-2 1,0 1-1,0 0 1,0-1-1,0 0 0,0 0 1,0 0-1,4-3 1,5-4-13,22-22 0,-24 21 15,9-9 43,-15 16 85,-2 6 188,-2 9 177,-1-9-552,2 15 144,0 0 0,7 22 0,-8-36-279,0 1 1,0-1 0,0 0-1,1 1 1,-1-1 0,1 0-1,0 0 1,1 0 0,-1 0-1,1-1 1,0 1 0,-1-1-1,2 1 1,4 3-1,1 1-782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0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8010,'75'5'4289,"-68"12"-1257,-2 2-951,6 4-345,-3-3-784,-1-4-312,-7-2-440,-7-3-240,7-3-1240,-4-4 936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9178,'4'3'5233,"5"-1"-4311,-9-2-426,17 2 1624,-13-2-1773,0 0-1,-1 0 1,1 1-1,0-1 1,0 1 0,-1 0-1,1 0 1,0 0 0,5 3-1,-8-2-307,0-1-1,1 1 0,-1 0 1,0 0-1,0 0 0,-1-1 0,1 1 1,0 0-1,0 4 0,0-3-10,0 0-21,0 0-1,-1-1 1,1 1-1,-1 0 1,0 0 0,0 0-1,0 0 1,0 0-1,0 0 1,-1 0 0,1-1-1,-1 1 1,0 0 0,0 0-1,0 0 1,0-1-1,0 1 1,0-1 0,-1 1-1,0-1 1,-3 5-1,1-4-1,3-1-3,-1-1 0,0 1 0,1-1 0,-1 0 1,0 1-1,0-1 0,0 0 0,-2 1 0,4-2-2,0 0 0,0 0 0,0 0 0,-1 0 0,1 0-1,0 0 1,0 0 0,0 0 0,0 0 0,0 0 0,0 0-1,0 0 1,0 0 0,0 0 0,0 0 0,0 0 0,-1 0 0,1 0-1,0 0 1,0 0 0,0 0 0,0 0 0,0 0 0,0 0-1,0 0 1,0 1 0,0-1 0,0 0 0,0 0 0,0 0 0,0 0-1,0 0 1,0 0 0,0 0 0,0 0 0,0 0 0,0 0-1,0 0 1,0 0 0,0 1 0,0-1 0,0 0 0,0 0-1,0 0 1,0 0 0,0 0 0,0 0 0,0 0 0,0 0 0,0 0-1,0 0 1,0 0 0,0 0 0,0 1 0,0-1 0,0 0-1,0 0 1,0 0 0,0 0 0,0 0 0,0 0 0,7 2-11,65 5 113,-71-7-80,0 0-1,-1 0 1,1 0 0,0 0 0,0 0 0,0 0-1,0 0 1,0 0 0,0 1 0,-1-1 0,1 0-1,0 1 1,0-1 0,0 0 0,-1 1 0,1-1 0,0 1-1,0-1 1,0 2 0,-1-2 25,0 1 0,0 0 0,0-1 0,0 1 0,0-1 0,0 1 0,0 0 0,0-1 0,-1 1 0,1-1 0,0 1 0,0 0 0,-1-1 0,1 1 0,0-1 0,-1 1 0,0 0 0,-2 3 134,-1 2-37,0-1 0,-1 0 0,1 0 0,-1-1 0,0 1 0,-9 5 0,11-8-484,1-1 0,0 1 0,-1-1 0,1 0 0,-1 1-1,0-1 1,-2 1 0,17-2-330</inkml:trace>
  <inkml:trace contextRef="#ctx0" brushRef="#br0" timeOffset="1">497 52 11995,'-2'14'4945,"-3"-13"-2953,2 2-824,3-1-352,0-2-343,0 0-161,0 0-472,0 0 440,0 0-248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7698,'0'18'4289,"3"-10"-113,4 6-1871,-3-4-465,0-1-415,-4-1-721,0-5-272,2-2 2088,-2-2-1879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1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9578,'-9'0'4465,"6"0"-2129,5 2-807,3 0-81,-5-2-616,0 0-192,19 1-343,39 4-137,-30-3-136,-7-2-545,3 0 385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2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138 154 9554,'1'-23'5808,"1"5"-3341,-1 13-2413,-1 0 1,1 0-1,-1 0 0,0 0 0,0 0 1,-1 0-1,1 0 0,-1 0 0,0 0 0,-1 1 1,-2-9-1,2 9 6,1 1 0,-1-1 0,1 1 0,-1 0 0,0-1 0,0 1 0,0 0 0,-1 0 0,1 1 0,-5-5 0,5 6-47,1 0 1,0 0 0,0 1-1,-1-1 1,1 1 0,0-1 0,-1 1-1,1-1 1,0 1 0,-1 0-1,1-1 1,-1 1 0,1 0-1,-1 0 1,1 0 0,0 0-1,-1 1 1,1-1 0,-1 0 0,1 0-1,0 1 1,-1-1 0,1 1-1,0-1 1,-1 1 0,1 0-1,0 0 1,0-1 0,-1 1 0,-1 2-1,-3 2 36,1 0-1,-1 1 0,1 0 1,0 0-1,1 0 1,0 0-1,0 1 0,-6 11 1,8-12-7,-1-1 0,1 1 0,0 0 0,1 1 0,-1-1 0,1 0 0,0 0 0,1 1 0,0-1 0,1 13 0,1-9 102,6 19 1,2 4 168,-10-33-309,0 1 0,0-1-1,1 1 1,-1-1-1,0 0 1,1 1 0,-1-1-1,0 0 1,1 1-1,-1-1 1,0 0-1,1 1 1,-1-1 0,1 0-1,-1 0 1,0 1-1,1-1 1,-1 0-1,1 0 1,-1 0 0,1 0-1,-1 0 1,1 0-1,-1 0 1,1 0-1,-1 0 1,1 0 0,-1 0-1,1 0 1,0 0-1,18-3 9,-17 2-6,7-1-3,0-1 0,0 0 1,-1 0-1,1-1 1,-1 0-1,0-1 0,0 0 1,11-9-1,-17 13 3,0-1 3,0 0-1,1 0 1,-1 0-1,1 1 1,5-3-1,-8 4 6,1 0 1,0 0-1,-1 0 0,1 0 0,-1-1 1,1 1-1,0 0 0,-1 0 1,1 1-1,-1-1 0,1 0 1,0 0-1,-1 0 0,1 0 1,-1 0-1,1 1 0,0-1 0,-1 0 1,1 0-1,-1 1 0,1-1 1,-1 0-1,1 1 0,-1-1 1,1 1-1,-1-1 0,0 1 0,1-1 1,-1 1-1,0-1 0,1 1 1,-1-1-1,0 1 0,1 0 1,3 9 320,-1 0 1,1 0 0,1 12 0,3 10 161,-4-18-460,13 25 1,-17-38-101,0-1 0,0 0 1,0 1-1,0-1 0,0 0 0,0 1 1,0-1-1,1 0 0,-1 1 0,0-1 1,0 0-1,0 0 0,0 1 0,1-1 1,-1 0-1,0 0 0,0 1 0,1-1 1,-1 0-1,0 0 0,0 0 0,1 1 1,-1-1-1,0 0 0,1 0 0,-1 0 1,0 0-1,1 0 0,-1 0 0,0 0 1,1 0-1,-1 0 0,0 0 0,1 0 1,-1 0-1,0 0 0,1 0 1,-1 0-1,0 0 0,1 0 0,-1 0 1,1 0-1,6-6-1003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7722,'45'5'4713,"-34"8"-104,-3 2-2545,-4 5-304,2 1-759,-2-5-321,-4 3-448,3-5-96,-8-2-296,-1-4-376,1-6-1041,1-5-815,0-9 1416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2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8554,'-1'-1'265,"1"1"1,-1 0-1,1 0 0,-1 0 1,0 0-1,1 0 0,-1 0 1,1 0-1,-1 0 1,1 1-1,-1-1 0,0 0 1,1 0-1,-1 0 0,1 1 1,-1-1-1,1 0 1,-1 0-1,1 1 0,-1-1 1,1 0-1,0 1 0,-1-1 1,1 1-1,-1-1 1,1 1-1,0-1 0,-1 1 1,1 0-113,0 0 0,0 0 0,1-1 0,-1 1 0,0 0 0,0 0 0,0 0 0,1-1 0,-1 1 0,1 0 0,-1 0 1,0-1-1,1 1 0,-1 0 0,1-1 0,0 1 0,-1 0 0,1-1 0,-1 1 0,2 0 0,3 2-68,-1 0-1,1 0 0,-1 0 1,1-1-1,0 0 0,0 0 1,0 0-1,0 0 0,0-1 1,10 2-1,7-1-123,29 0 0,-32-2 99,19 0-46,-16-1 2,-1 1 0,0 2 0,0 0-1,30 7 1,-48-9-2,-1 1-1,0 0 1,0-1 0,0 1-1,0 0 1,0 0-1,0 1 1,0-1 0,0 0-1,-1 1 1,1-1 0,0 1-1,-1-1 1,1 1-1,1 3 1,-2-3 17,0-1-1,0 1 1,-1 0 0,1 0-1,-1 0 1,1-1 0,-1 1-1,0 0 1,0 0-1,0 0 1,0 0 0,0 0-1,0 0 1,0 0 0,-1-1-1,1 1 1,-2 3 0,-21 53 683,14-37-471,-8 27 1,13-34-148,-3 22 0,7-35-97,-1 0-1,1 0 1,0 0-1,0 0 1,0 0-1,0-1 1,0 1-1,0 0 1,1 0-1,-1 0 1,0 0 0,1 1-1,-1-2-5,0 1 1,1-1-1,-1 0 0,1 0 0,-1 0 1,0 1-1,1-1 0,-1 0 0,1 0 1,-1 0-1,1 0 0,-1 0 0,0 0 1,1 0-1,-1 0 0,1 0 1,-1 0-1,1 0 0,-1 0 0,1 0 1,-1 0-1,0 0 0,1 0 0,-1 0 1,1-1-1,-1 1 0,1 0 0,-1 0 1,0-1-1,1 1 0,-1 0 0,13-8-208,-1 0 0,0 0 0,-1-1 0,0 0-1,0-1 1,-1 0 0,13-16 0,-14 10 161,-8 14 59,0 0 0,0 0 0,0 0 1,0 0-1,1 1 0,-1-1 0,1 0 0,-1 1 0,4-4 0,-5 5-4,0 0 0,0 0 0,0 0-1,0 0 1,0 0 0,0 0 0,0 0 0,0 0 0,0 0 0,1 0-1,-1 0 1,0 0 0,0 0 0,0 0 0,0 0 0,0 0 0,0 0-1,0 0 1,0 0 0,0 1 0,0-1 0,0 0 0,0 0-1,0 0 1,0 0 0,0 0 0,0 0 0,0 0 0,1 0 0,-1 0-1,0 0 1,0 0 0,0 0 0,0 0 0,0 0 0,0 0-1,0 0 1,0 0 0,0 1 0,0-1 0,0 0 0,0 0 0,0 0-1,0 0 1,0 0 0,0 0 0,0 0 0,0 0 0,0 0-1,0 0 1,0 0 0,0 0 0,0 0 0,0 0 0,0 0 0,0 1-1,0-1 5,0 10 24,0 0 0,0 0 0,-1 0 0,0 0 0,-5 19 0,1-2 7,2 2 57,0 45 0,0 8 164,0-54-91,-1 0 0,-1-1 0,-1 0 0,-13 35 0,15-53-99,0 0 0,-1 0 0,0 0 0,-1 0 1,0-1-1,-10 12 0,12-15-36,-1-1 1,0 1 0,-1-1 0,1 0 0,-1 0-1,0-1 1,0 0 0,0 0 0,0 0-1,-12 3 1,12-5-27,1 0 0,-1 0-1,0 0 1,0-1 0,0 0-1,0 0 1,0 0 0,1-1-1,-1 0 1,0 0-1,0-1 1,1 1 0,-1-1-1,-7-4 1,7 3-13,-1-1 0,1 0 0,-1 0 0,2-1 0,-1 0-1,0 0 1,1 0 0,0 0 0,0-1 0,-7-10 0,9 10-6,0 1 1,0 0 0,0-1-1,1 0 1,0 1-1,0-1 1,1 0-1,-1 0 1,1 0 0,0-1-1,1 1 1,0-11-1,0 12 4,1 0 0,0 1-1,0-1 1,1 0 0,-1 0-1,1 1 1,0-1 0,0 1-1,1-1 1,-1 1 0,1 0-1,0 0 1,0 0 0,0 0-1,1 1 1,-1-1 0,6-3-1,-1 2-9,0 0 1,0 0-1,0 1 0,0 0 0,1 0 1,-1 1-1,1 0 0,16-2 0,6 0-645,36-1 1,-49 5 137,18-1-1140,-2 1 638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3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7538,'32'18'3986,"-30"-17"-3689,-1 0-1,1 0 1,-1 0 0,0 0 0,0 0-1,0 0 1,1 1 0,-1-1 0,0 0-1,0 1 1,-1-1 0,1 0 0,0 1 0,0-1-1,0 3 1,1 1 369,0 0-180,0 0-1,-1 0 0,0 0 1,0 1-1,0-1 0,0 7 1,1 4 256,6 29 543,-8-44-1275,0-1-1,0 0 1,0 0-1,0 0 0,0 1 1,0-1-1,0 0 0,0 0 1,0 1-1,0-1 0,0 0 1,0 0-1,0 0 1,0 1-1,0-1 0,0 0 1,0 0-1,0 1 0,0-1 1,0 0-1,0 0 1,0 0-1,0 1 0,0-1 1,-1 0-1,1 0 0,0 0 1,0 0-1,0 1 0,0-1 1,0 0-1,-1 0 1,1 0-1,0 0 0,0 0 1,-1 1-1,1-2-13,0 1 0,0 0 0,-1-1 0,1 1 0,0 0 0,0-1 0,0 1 0,-1 0 0,1-1 0,0 1-1,0-1 1,0 1 0,0 0 0,0-1 0,0 1 0,0-1 0,0 1 0,0 0 0,0-1 0,0 1 0,0-1 0,0 1 0,0-1 0,2-14-84,1 1 0,0-1 0,1 1 0,8-22 0,-10 32 69,-2 2 22,1 1-1,-1 0 1,1-1-1,0 1 1,-1 0-1,1 0 1,0 0-1,0-1 1,0 1-1,0 0 1,0 0-1,0 0 1,0 1-1,1-1 1,-1 0-1,0 0 1,0 1-1,1-1 1,-1 0-1,0 1 1,1 0-1,-1-1 1,0 1-1,3-1 1,-3 1 7,0 1 1,0-1-1,0 0 0,0 0 1,0 1-1,0-1 0,-1 0 1,1 1-1,0-1 1,0 1-1,0-1 0,-1 1 1,1-1-1,0 1 1,-1 0-1,1-1 0,0 1 1,-1 0-1,1-1 1,-1 1-1,1 1 0,0 0 22,6 8 215,-1 1 0,-1 0 0,7 20 0,2 19 599,-13-43-777,1 6-76,-1-3-470,-1-11 487,0 1-1,0 0 1,0 0 0,0 0 0,0 0 0,1 0-1,-1 0 1,0 0 0,0 0 0,0 0-1,0 0 1,0 0 0,0 0 0,0 0 0,0 0-1,0 0 1,0 0 0,0 0 0,0 0 0,0 0-1,0 0 1,0 0 0,0 0 0,0 0 0,0 0-1,0 0 1,0 0 0,0 0 0,1 0-1,-1 0 1,0 0 0,0 0 0,0 0 0,0 0-1,0 0 1,0 0 0,0 0 0,0 0 0,0 0-1,0 1 1,0-1 0,0 0 0,0 0 0,4-11 164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6465,'-8'4'3337,"8"0"-976,14 4-377,-9-6-632,12 2-335,8-4-409,-6 0-192,13-2-224,-3 0-48,6-2-80,1 0-200,0 1-1321,-3 4 1049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92 5033,'44'24'2815,"-44"-24"-2725,0 1 0,1-1 0,-1 0 0,0 0 0,1 0-1,-1 1 1,0-1 0,1 0 0,-1 0 0,0 0 0,1 0-1,-1 0 1,0 0 0,1 0 0,-1 1 0,0-1 0,1 0 0,-1 0-1,1-1 1,-1 1 0,0 0 0,1 0 0,-1 0 0,0 0-1,1 0 1,-1 0 0,0 0 0,1 0 0,-1-1 0,0 1 0,1 0-1,-1 0 1,0 0 0,0-1 0,1 1 0,-1 0 0,0 0-1,0-1 1,1 1 0,-1 0 0,0-1 0,0 0 436,1 0 0,-1 0 0,0 0 0,0 0 0,0-1 0,0 1 0,0 0 0,0 0 0,0-1 0,-3-9-231,0 0 0,0 1 0,-1-1 0,-9-17 0,12 26-263,0 0 0,-1 0 0,1-1 0,-1 2 0,0-1-1,1 0 1,-1 0 0,0 0 0,0 1 0,0-1 0,0 1-1,-1 0 1,1-1 0,0 1 0,0 0 0,-1 0 0,1 1 0,-1-1-1,1 0 1,-1 1 0,1-1 0,-1 1 0,1 0 0,-1 0-1,-3 0 1,2 1-6,1-1 0,0 1-1,0 0 1,-1 0 0,1 0-1,0 0 1,0 1-1,0-1 1,0 1 0,0 0-1,0 0 1,1 0 0,-1 0-1,0 0 1,1 1 0,0-1-1,-3 4 1,1 1-1,0 0 0,1 0 0,-1 0-1,2 0 1,-1 0 0,1 1 0,-2 10 0,1-2 65,2 0 0,0 27 0,1-37-55,0-1-1,1 0 1,0 0-1,0 1 1,0-1-1,1 0 1,3 7-1,-5-10-27,1-1 1,0 0-1,-1 1 0,1-1 0,0 0 0,0 1 0,0-1 0,0 0 0,0 0 0,0 0 0,0 0 1,1 0-1,-1 0 0,0 0 0,1 0 0,-1-1 0,0 1 0,1 0 0,-1-1 0,1 1 0,-1-1 1,1 0-1,-1 1 0,1-1 0,-1 0 0,1 0 0,-1 0 0,1 0 0,-1 0 0,4-1 0,1-1-2,1 0 0,-1-1 0,0 0 0,0 0 0,0-1 0,-1 0 0,7-4 0,16-11 11,-15 12-4,-8 3-1,1 1 1,-1 0 0,1 0 0,0 0 0,0 1-1,0 0 1,9-2 0,-14 4-3,-1 0 0,1 0 0,-1 0 0,1 0 0,0 0 0,-1 0 0,1 0 0,-1 0 1,1 0-1,-1 0 0,1 1 0,-1-1 0,1 0 0,-1 0 0,1 1 0,-1-1 0,0 0 0,1 1 0,-1-1 0,1 1 1,-1-1-1,1 1 0,5 11 230,-3-5-108,21 35 387,-5-11-355,-14-19-304,-5-11 70,0 0 0,1 0 0,-1 0 0,1 0 0,-1 0 0,1 0 0,-1 0-1,1 0 1,0 0 0,-1 0 0,1 0 0,0 0 0,0-1 0,0 1 0,0 0 0,-1-1 0,1 1 0,0 0 0,0-1-1,2 1 1,10 5-117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15 7714,'-38'-9'3650,"28"6"-1024,10 3-2572,0-1 1,0 1-1,0 0 1,0 0-1,0 0 1,0 0-1,0 0 1,0 0-1,0 0 1,0 0-1,0 0 1,0 0-1,0 0 1,0 0-1,0 0 1,0 0-1,0 0 1,0-1-1,0 1 1,0 0-1,0 0 0,0 0 1,0 0-1,1 0 1,-1 0-1,0 0 1,0 0-1,0 0 1,0 0-1,0 0 1,0 0-1,0 0 1,0 0-1,0 0 1,0 0-1,0 0 1,0 0-1,0 0 1,0 0-1,0 0 1,0 0-1,0 0 1,0 0-1,1 0 0,-1 0 1,0 0-1,0 0 1,0 0-1,0 0 1,0 0-1,0 0 1,0 0-1,0 0 1,0 0-1,0 0 1,13-1 2830,-4 3-2691,0 1 0,-1-1 0,1 2 1,9 3-1,-15-5-135,-2-2-31,1 1 0,-1-1 0,1 1-1,-1 0 1,0 0 0,1-1-1,-1 1 1,0 0 0,0 0-1,1 0 1,-1 1 0,0-1-1,0 0 1,0 0 0,0 0-1,-1 1 1,1-1 0,0 1-1,0-1 1,-1 0 0,1 1-1,-1-1 1,0 1 0,1-1-1,-1 1 1,0 0 0,0-1-1,0 3 1,0 1-5,-2-1 1,1 1-1,0-1 1,-1 0-1,0 1 1,0-1-1,-3 5 0,2-3 0,0-2-11,0 1 0,0-1 0,0 0 0,-1 0 0,1-1 0,-7 6 0,8-7-2,0-1 0,0 1 0,0 0 0,-1-1-1,1 1 1,-1-1 0,1 0 0,-1 0 0,0 0 0,1 0 0,-1-1 0,-5 2 0,102 0 99,-69-2-200,6 2-1451,-21 2 992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8642,'10'8'4721,"0"-1"-1344,-4 3-1089,2 12-448,-4 3-855,-1 4-297,-2 2-448,-1-3-104,0 2-520,-2 0-608,0-4 640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7570,'0'0'4473,"0"0"184,0 0-3257,1 0-64,4 7-656,-1 0-248,0 5-720,0 0-608,11 29 576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6385,'0'2'3785,"0"-2"-664,0 0-1241,0 0-279,0 0-937,0 1-464,2 6-200</inkml:trace>
  <inkml:trace contextRef="#ctx0" brushRef="#br0" timeOffset="1">39 196 7978,'0'9'3969,"1"-2"-1705,2 0-304,-6-1-311,6-2-777,-3-4-488,0 0-368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10106,'10'58'4425,"-10"-50"-2392,0 0-601,4-3-632,-2 0-328,2 1-1408,0-4 736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8410,'-41'38'3729,"50"-31"-1625,7 1-672,5 1-135,-3-3-377,7-5-440,0-1-136,2-3-224,2 1-32,-1-1-48,1 0-240,-6 3 800,-3 0-512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171 151 9850,'-25'-54'6169,"17"39"-5572,-1 0 1,0 0 0,-14-14-1,22 26-534,-2 1 0,1 0 0,0 0-1,0 0 1,-1 0 0,1 0 0,-6-3 0,7 5-35,-1-1 1,1 1 0,0-1-1,0 1 1,0 0 0,-1 0 0,1-1-1,0 1 1,0 0 0,-1 0 0,1 0-1,0 1 1,0-1 0,-1 0-1,1 0 1,0 1 0,0-1 0,0 0-1,-1 1 1,1 0 0,0-1-1,-2 2 1,0 1 14,0-1 0,-1 1-1,1 1 1,0-1 0,0 0 0,1 1-1,-1-1 1,1 1 0,-1 0-1,1 0 1,1 0 0,-1 0 0,0 0-1,1 0 1,0 0 0,-1 9 0,0-3 17,1 1 0,1-1 0,0 1 1,0-1-1,1 1 0,3 10 0,0-5 62,9 25 0,-10-34-92,-3-6-28,0 0 0,1 0 0,-1 0 0,1 0 0,0 0 0,-1 0 0,1 0 1,0 0-1,-1-1 0,1 1 0,0 0 0,0 0 0,0-1 0,0 1 0,0 0 0,0-1 0,0 1 1,0-1-1,0 1 0,0-1 0,0 1 0,0-1 0,0 0 0,0 0 0,0 0 0,0 1 0,1-1 0,-1 0 1,0 0-1,0 0 0,0-1 0,0 1 0,0 0 0,2-1 0,0 0 2,1 0 0,-1 0-1,0 0 1,0-1 0,0 1 0,0-1-1,0 0 1,-1 0 0,1 0 0,4-4 0,-1-1 20,-1 1 0,0-1 0,0-1 0,0 1 0,-1-1 0,0 1 0,-1-1 0,1 0 0,1-9 0,8 58 2141,-9-24-2092,0 0 10,1-1 0,11 29 0,-15-43-262,0 0 0,0 0 0,0 0 1,0 0-1,0 0 0,1 0 0,-1 0 0,1-1 1,-1 1-1,1-1 0,0 1 0,0-1 1,0 1-1,0-1 0,0 0 0,4 2 0,3-3-821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3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29 5257,'0'0'226,"-1"0"1,1 0-1,0 0 0,0 0 1,-1 0-1,1 0 0,0 0 1,0 0-1,0 0 0,-1 0 1,1 0-1,0-1 0,0 1 0,-1 0 1,1 0-1,0 0 0,0 0 1,0 0-1,0 0 0,-1-1 1,1 1-1,0 0 0,0 0 1,0 0-1,0 0 0,0-1 0,-1 1 1,1 0-1,0 0 0,0 0 1,0-1-1,0 1 0,0 0 1,0 0-1,0-1 0,0 1 1,0 0-1,1-11 1343,0 10-1363,-1 1 0,0-1 0,0 0 0,0 1 1,0-1-1,0 0 0,1 1 0,-1-1 0,0 0 0,0 1 0,-1-1 0,1 0 1,0 1-1,0-1 0,0-1 0,-1 2-141,0 0 286,-1 6-25,-14 41 237,-12 65 0,-14 216 1481,42-327-2039,-1 7 31,-4 66 247,5-62-239,0 1 0,1 0 0,3 17 0,-1-23-161,-2-7-369,2-12-838,-3 9 1089,5-27-1828,3-15 836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59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9074,'2'3'1249,"0"0"-1,0 1 1,0-1 0,0 1-1,0 0 1,-1-1 0,2 9-1,4 29 1439,-4-15-1601,-2-10-723,0-13-526,-1-3-568,0-3 677,1 0-1,0 0 1,-1 0 0,1 0 0,0 0-1,1 0 1,-1 1 0,0-1 0,1 1-1,0-1 1,3-4 0,21-26 42,-24 31 18,-1 0 1,1 0-1,0 0 0,0 0 1,0 1-1,0-1 0,0 1 1,0 0-1,1-1 0,-1 1 1,0 0-1,4-1 0,-5 2 26,1 0-1,-1-1 1,1 1-1,-1 0 0,1 0 1,-1 0-1,1 1 1,-1-1-1,1 0 0,-1 0 1,0 1-1,1-1 1,-1 1-1,1-1 0,-1 1 1,2 1-1,0 0 76,0 1-1,0 0 0,0 0 1,0 0-1,0 0 0,-1 0 1,1 0-1,-1 1 0,0 0 1,0-1-1,3 9 0,0 1-148,5 21 0,-10-31-787,-2-3 349</inkml:trace>
  <inkml:trace contextRef="#ctx0" brushRef="#br0" timeOffset="1">343 0 8242,'0'19'4929,"2"-3"-224,4 4-2641,-4 3-231,0-4-841,-2-1-336,5-1-424,-4-5-104,-1-4-64,-2-1-264,-6-7-864,8-3-497,6-5 833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0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7098,'-3'9'4048,"2"-6"169,0-2-2968,-1-1 7,2 0-320,2 0-224,31 15-352,28 1-160,-27-17-112,-8-1-32,-1 4 112,-9 2-544,6 1-688,8 0 736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180 145 9506,'0'-1'333,"0"0"0,0 0 0,1-1 0,-1 1 0,0 0 0,0-1 0,0 1 0,0 0 0,-1 0 0,1-1 0,0 1 0,0 0 0,-1 0 0,0-3 0,-10-17 210,8 17-121,-2-5-257,-1 0 0,0 0 1,0 1-1,-1 0 0,0 0 0,0 1 1,-1 0-1,0 0 0,0 1 0,-17-10 1,23 16-151,1-1 0,0 0 0,-1 1 0,1-1 0,-1 1 1,1-1-1,-1 1 0,1 0 0,-1 0 0,1 0 0,-1 0 0,1 0 0,-1 0 1,1 0-1,-1 0 0,1 0 0,-1 1 0,1-1 0,-1 1 0,1-1 1,-2 2-1,1-1 21,0 0-1,1 1 1,-1-1 0,1 1 0,-1-1 0,1 1 0,-1 0 0,1-1-1,0 1 1,0 0 0,0 0 0,0 0 0,0 0 0,-1 3 0,-2 9 210,1 0 0,0 0 1,-1 19-1,3-25-120,1 1-1,0-1 1,0 0 0,1 1 0,0-1 0,5 16-1,-5-22-102,-1 0-1,1 0 0,0 0 1,0 0-1,0 0 1,0-1-1,0 1 0,0 0 1,0-1-1,1 1 1,-1-1-1,0 1 0,1-1 1,0 1-1,-1-1 1,4 2-1,-4-3-12,1 1 0,0-1 1,0 1-1,0-1 0,-1 1 0,1-1 0,0 0 1,0 0-1,0 0 0,0 0 0,0 0 1,-1-1-1,1 1 0,3-1 0,3-3-4,0 1-1,-1-1 1,0 0-1,0 0 0,0-1 1,9-8-1,-5 4 28,-3 2-25,1 0 0,0 0 1,15-8-1,-22 13 28,0 1 1,0 0 0,1 0-1,-1 1 1,0-1-1,0 0 1,0 1 0,1-1-1,-1 1 1,0 0 0,1 0-1,-1 0 1,0 0-1,1 0 1,-1 0 0,0 0-1,1 1 1,-1 0 0,0-1-1,0 1 1,0 0-1,0 0 1,3 1 0,-3 0 49,0 0 0,-1-1 0,1 1 0,0 0 1,-1 0-1,0 0 0,1 0 0,-1 0 0,0 0 1,0 1-1,0-1 0,0 0 0,-1 1 0,1-1 1,0 4-1,1 6 241,0 23-1,-2-27-287,-1 24-1384,1-25-790,3-7 859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7538,'37'15'4000,"-36"-15"-3869,-1 1-1,1-1 0,-1 1 1,1-1-1,-1 1 1,1-1-1,-1 0 0,1 1 1,-1 0-1,1-1 0,-1 1 1,0-1-1,1 1 0,-1-1 1,0 1-1,1 0 0,-1-1 1,0 1-1,0 0 0,0-1 1,0 1-1,1 0 0,-1-1 1,0 1-1,0 0 0,0-1 1,0 1-1,-1 0 0,1 0 1,0-1-1,0 1 0,0 0 1,-1-1-1,1 1 0,-1 0 1,0 4 659,1 53 3311,2-44-3508,-1-12-452,-1-9-127,0 1-22,0 0-1,0 1 1,0-1-1,1 1 1,0-1-1,0 0 1,0 1-1,1-1 1,0 1 0,0 0-1,0 0 1,1 0-1,0 0 1,6-9-1,-7 12 28,0 0-1,0 1 0,0-1 0,0 1 1,0-1-1,1 1 0,-1-1 0,0 1 1,1 0-1,-1 0 0,1 1 1,0-1-1,-1 0 0,6 0 0,-7 1 23,1 0 0,0 0 0,-1 0-1,1 0 1,0 0 0,0 0 0,-1 1-1,1-1 1,0 1 0,2 0 0,-3 0-11,0-1 0,-1 0 1,1 1-1,0-1 0,-1 1 1,1-1-1,0 1 0,-1 0 1,1-1-1,-1 1 0,1 0 1,-1-1-1,1 1 0,-1 0 1,0 0-1,1-1 0,-1 1 1,0 0-1,0 0 0,1 0 1,-1 1-1,1 23 567,-2-21-655,1-1-1,0 1 1,0-1 0,0 1-1,0-1 1,1 1 0,0-1 0,-1 1-1,1-1 1,1 1 0,-1-1-1,0 0 1,1 1 0,2 2 0,3 2-1363,4-7 534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9634,'36'6'8406,"-28"-5"-7453,0 1 1,0-1-1,14 6 0,-21-7-926,0 0 1,0 0-1,-1 1 1,1-1 0,0 0-1,-1 1 1,1-1-1,0 1 1,-1-1 0,1 1-1,-1-1 1,1 1-1,0-1 1,-1 1 0,1-1-1,-1 1 1,0 0-1,1-1 1,-1 1-1,1 0 1,-1 0 0,0-1-1,0 1 1,1 0-1,-1 0 1,0-1 0,0 1-1,0 0 1,0 0-1,0 0 1,0 1-1,-1 1 12,0 0-1,0 1 1,0-1-1,-1 0 1,1 0-1,-3 4 1,-5 11 62,8-15-86,0 0 0,1 0 0,-1 0 0,1 0 0,-1 4 0,1-6-11,0-1 1,0 1 0,0-1 0,0 1-1,0-1 1,0 1 0,0-1 0,1 1-1,-1 0 1,0-1 0,0 1 0,0-1-1,1 1 1,-1-1 0,0 1 0,0-1-1,1 1 1,-1-1 0,1 0-1,-1 1 1,0-1 0,1 1 0,-1-1-1,1 0 1,-1 1 0,1-1 0,-1 0-1,1 1 1,-1-1 0,1 0 0,-1 0-1,1 0 1,-1 0 0,1 1 0,0-1-1,5 0-20,-1 0 0,1 0-1,0 0 1,0 0 0,-1-1-1,1 0 1,0 0 0,-1-1-1,1 0 1,-1 0 0,6-3-1,-10 5 4,0-1-1,0 0 1,0 1-1,-1-1 0,1 0 1,0 0-1,0 0 1,0 0-1,-1 0 1,1 0-1,0-1 1,2-18-118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12691,'-40'39'4841,"34"-34"-3441,3-1-1112,2 3 24,1-6-1312,0-1-3089,0-1 2825</inkml:trace>
  <inkml:trace contextRef="#ctx0" brushRef="#br0" timeOffset="1">235 62 8402,'16'14'4057,"-7"-3"-1321,-6-6-711,1 10-665,-1-7-496,-2-5-1944,2-2-1313,-3-2 1473</inkml:trace>
  <inkml:trace contextRef="#ctx0" brushRef="#br0" timeOffset="2">447 86 5505,'10'9'2969,"-2"-6"-481,0-1-847,-5 0-377,-1-2-928,-2 0-320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9770,'2'13'4777,"2"2"-1488,-3 2-1745,2 0-232,-3-5-535,0-5-649,0-14-128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8570,'-3'11'3369,"2"-6"-2121,-1 0-448,0-2-96,0-3-584,1 0-2080,0 0 1424</inkml:trace>
  <inkml:trace contextRef="#ctx0" brushRef="#br0" timeOffset="1">14 82 5121,'8'49'3281,"-12"-29"296,1-2-1529,-1 4-856,2-1-368,2-7-1280,0-1-1064,6-4 944</inkml:trace>
  <inkml:trace contextRef="#ctx0" brushRef="#br0" timeOffset="2">41 283 6657,'1'8'3593,"4"1"-752,1 1-1449,-2 0-72,-2 1-936,1-2-856,-2-3 240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3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8042,'44'54'3616,"-43"-34"-1711,2-1-729,6-3-672,-2-4-320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6161,'0'0'3417,"0"2"256,0 0-2281,1 4-608,2 0-16,1 1-319,1 1-457,-3 0 0</inkml:trace>
  <inkml:trace contextRef="#ctx0" brushRef="#br0" timeOffset="1">504 68 10330,'1'13'4169,"6"-9"-2729,2 2-543,-1-5-329,-1-2-608,3-1 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3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8162,'3'0'554,"1"1"0,-1-1 0,0 1 1,1-1-1,-1 1 0,0 0 0,0 0 1,0 0-1,3 3 0,0-1-109,-1 0 0,0 0-1,0 1 1,5 5 0,2 4 94,0 0 0,13 20 0,-11-11-63,0 1 0,-2 0 1,13 33-1,21 76 522,2 6-519,-27-94-393,-13-29-61,9 25 0,-17-39-38,0-1 0,0 1 0,1-1 0,-1 1 0,0-1-1,0 1 1,0-1 0,0 1 0,0-1 0,1 1 0,-1-1 0,0 1-1,0-1 1,0 1 0,0-1 0,-1 1 0,1-1 0,0 1 0,0-1 0,0 0-1,0 1 1,0-1 0,-1 1 0,1-1 0,0 1 0,0-1 0,-1 1 0,1-1-1,0 0 1,-1 1 0,1-1 0,0 0 0,-1 1 0,1-1 0,-1 0-1,1 1 1,0-1 0,-1 0 0,1 0 0,-1 1 0,1-1 0,-1 0 0,1 0-1,-1 0 1,1 0 0,-1 0 0,1 0 0,-1 0 0,1 0 0,-1 0 0,1 0-1,-1 0 1,1 0 0,-2 0 0,-3-1-377,0 0 1,0 0-1,-10-4 1,14 5 246,-57-25-4723,26 8 3407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04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9354,'23'17'4137,"-21"-9"-2057,4 0-679,-1-4-585,-6-1-296,13-16-456</inkml:trace>
  <inkml:trace contextRef="#ctx0" brushRef="#br0" timeOffset="1">571 0 11218,'25'12'3545,"-9"-10"-3065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19 4001,'-5'-6'7326,"4"4"-5687,-1 0-1,1 1 0,-1-1 0,0 0 0,-3-2 1,0 7-1070,0 0-480,1 1 0,0-1-1,0 1 1,-4 5 0,-14 19 241,-28 44 0,-7 21 212,45-70-443,9-16-65,2-6-21,1-1 1,-1 1-1,1 0 1,-1-1-1,1 1 1,-1-1-1,1 1 0,-1-1 1,0 1-1,1-1 1,-1 0-1,0 1 1,0-1-1,0 0-110,1 1-1,0-1 1,0 0-1,-1 0 1,1 0-1,0 0 1,0 0-1,0 0 1,-1 0-1,1 0 1,0 0-1,0 0 1,-1 0-1,1 0 1,0 0-1,0 0 1,0-1-1,-1 1 1,1 0-1,0 0 1,0 0-1,0 0 1,-1 0-1,1 0 1,0 0-1,0-1 1,0 1-1,-1 0 1,1 0-1,0 0 1,0-1-1,0 1 1,0 0-1,0 0 1,0 0-1,0-1 1,-1 1-1,1 0 1,0 0-1,0 0 1,0-1-1,0 1 1,0 0-1,0 0 1,0-1-1,0 1 1,0 0-1,0 0 1,0 0-1,0-1 1,0 1-1,0 0 1,1 0-1,-1-1 1,0 1-1,2-21-1019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7914,'0'0'123,"0"0"1,0 0-1,0-1 1,0 1 0,0 0-1,0 0 1,1 0-1,-1-1 1,0 1-1,0 0 1,0 0 0,0-1-1,0 1 1,0 0-1,0 0 1,1 0-1,-1-1 1,0 1 0,0 0-1,0 0 1,0 0-1,1 0 1,-1-1 0,0 1-1,0 0 1,0 0-1,1 0 1,-1 0-1,0 0 1,0 0 0,0 0-1,1 0 1,-1 0-1,0 0 1,0 0-1,1 0 1,-1 0 0,0 0-1,0 0 1,1 0-1,-1 0 1,0 0-1,0 0 1,0 0 0,1 0-1,-1 0 1,0 0-1,0 0 1,1 0 0,-1 1-1,1-1 139,1 1 0,-1-1-1,0 1 1,0 0 0,0-1-1,0 1 1,1 0 0,0 2 0,53 53 4393,-2-1-3210,-26-22-732,27 46 0,15 39 94,-36-58-421,70 94-1,-92-141-348,12 16 37,-57-54-4997,16 10 3711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33 4017,'-2'-2'576,"0"0"1,-1 0-1,1-1 1,0 1-1,0-1 1,0 0-1,-2-4 1,-6-1 9379,8 8-7516,10 5-2419,-2 0 77,1 0-1,9 11 1,2 2 140,-2 0 0,-1 2-1,21 32 1,182 263 1840,-205-296-2062,-12-18-116,-1 0 1,1 1-1,-1-1 0,1 0 1,-1 0-1,0 0 1,1 1-1,-1-1 1,0 0-1,0 1 0,0-1 1,0 0-1,0 1 1,0 0-1,0-2 42,0 0 1,0 1-1,0-1 0,0 0 0,0 0 1,0 0-1,0 0 0,0 0 0,0 0 1,0 1-1,-1-1 0,1 0 0,0 0 1,0 0-1,0 0 0,0 0 0,0 0 1,0 0-1,0 1 0,0-1 0,0 0 1,0 0-1,-1 0 0,1 0 0,0 0 1,0 0-1,0 0 0,0 0 0,0 0 1,0 0-1,-1 0 0,1 0 0,0 0 1,0 0-1,0 0 0,0 0 0,0 0 0,0 0 1,-1 0-1,1 0 0,0 0 0,0 0 1,0 0-1,0 0 0,0 0 0,-1 0 1,-4-4-2321,-3-6 495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7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10 7458,'-1'-1'470,"0"0"1,0 0 0,0 1 0,0-1-1,0 0 1,0 1 0,0-1-1,0 0 1,0 1 0,0 0 0,0-1-1,-1 1 1,1 0 0,0-1 0,-2 1-1,0 0-277,0 0 0,1 1 0,-1-1 0,0 1 0,1-1-1,-1 1 1,0 0 0,-3 2 0,-5 2 157,1 1-1,0 0 1,0 0-1,1 1 1,-1 1 0,-10 10-1,9-7 3,-5 5 151,0 1-1,1 0 1,-20 33-1,22-30-232,-27 33 0,39-53-269,1 0 0,-1 1 0,1-1 0,0 1 0,-1-1 0,1 1 0,-1 0 0,1-1 0,0 1-1,0-1 1,-1 1 0,1 0 0,0-1 0,0 1 0,0 0 0,-1 0 0,1-1-1,0 0 0,0 0 0,0 0 0,0 0 0,0 0-1,0 1 1,0-1 0,0 0 0,0 0 0,0 0 0,0 0 0,0 0 0,0 0 0,0 0 0,0 0-1,0 0 1,0 0 0,0 0 0,0 0 0,0 0 0,0 0 0,0 0 0,0 0 0,0 0 0,0 1 0,1-1-1,-1 0 1,0 0 0,0 0 0,0 0 0,0 0 0,0 0 0,0 0 0,0 0 0,0 0 0,0 0-1,0 0 1,0 0 0,0 0 0,0 0 0,0 0 0,0 0 0,0 0 0,0 0 0,0 0 0,0 0-1,1 0 1,-1 0 0,0 0 0,0 0 0,0 0 0,0 0 0,0 0 0,0 0 0,0 0 0,0 0-1,0 0 1,0 0 0,0 0 0,0 0 0,0 0 0,0 0 0,0 0 0,0 0 0,0 0 0,4-4-431,-2 3-682,5-4-72,-3 2 589,0 0-1,1 0 1,4-6-1,29-31-1964,-35 37 2055,-1-1-1,1 0 1,-1 1-1,3-7 1,-5 10 465,8-15-1280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7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9818,'0'0'252,"-1"1"0,0 0 0,0-1-1,1 1 1,-1 0 0,0 0 0,1-1 0,-1 1-1,1 0 1,-1 0 0,1 0 0,-1 0 0,1 0 0,0 0-1,-1-1 1,1 1 0,0 0 0,0 0 0,0 0 0,-1 0-1,1 0 1,0 0 0,1 0 0,-1 0 0,0 0-1,0 0 1,0 0 0,0 0 0,1 0 0,0 2 0,1 7 195,0 4 54,2 0 0,0-1-1,0 1 1,13 24 0,32 50 430,-20-40-453,50 117 360,-3-6-581,-73-155-378,7 14 101,-9-17-139,-1 0-1,1 0 1,-1-1-1,1 1 1,0 0-1,0 0 1,-1-1-1,1 1 0,0 0 1,0-1-1,0 1 1,0-1-1,2 1 1,-3-1 121,0 0 0,0 0 1,0 0-1,0 0 0,0 0 0,0 0 1,0 0-1,0 0 0,0 0 1,0 0-1,0 0 0,0 0 0,0 0 1,0 0-1,0 0 0,1 0 0,-1 0 1,0 0-1,0 0 0,0 0 1,0 0-1,0 0 0,0 0 0,0 0 1,0 0-1,0 0 0,0 0 1,0 0-1,0 0 0,0 0 0,0 0 1,0 0-1,0 0 0,0-1 1,0 1-1,0 0 0,0 0 0,0 0 1,0 0-1,0 0 0,0 0 0,0 0 1,0 0-1,0 0 0,0 0 1,0 0-1,0 0 0,0 0 0,0 0 1,0 0-1,0-1 0,0 1 1,0 0-1,0 0 0,0 0 0,-2-9-1239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8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4 3105,'-1'-3'11133,"-3"5"-6387,-7 12-5151,-1 1 1150,-68 69 590,34-37-660,22-21-284,-39 56-1,59-76-383,0 0-1,0 0 1,1 0 0,0 1-1,0-1 1,0 1-1,1 0 1,0-1-1,-1 10 1,4-6-364,-1-9 315,0-1-1,0 0 1,0 0 0,1 1-1,-1-1 1,0 0 0,0 0-1,0 0 1,0 0 0,1 1-1,-1-1 1,0 0 0,0 0-1,0 0 1,1 0 0,-1 0-1,0 1 1,0-1 0,0 0 0,1 0-1,-1 0 1,0 0 0,1 0-1,0 0-108,0 0 0,0 0 0,0-1 1,0 1-1,0 0 0,0-1 0,-1 1 0,1 0 0,0-1 0,0 1 0,0-1 0,0 0 0,-1 1 0,1-1 0,1-1 0,13-14-1158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29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8842,'2'-2'1075,"-2"2"-490,1-1 0,-1 1-1,0 0 1,1-1 0,-1 1 0,0-1-1,0 1 1,1 0 0,-1-1-1,0 1 1,0-1 0,1 1 0,-1-1-1,0 1 1,0-1 0,0 0 0,0 1-324,2 0-65,0 0-235,0 0 139,0 0 0,1 0 0,-1 0-1,1 0 1,-1 1 0,4 0 0,-5 0-30,0-1 1,0 1 0,0-1 0,0 1 0,0 0-1,0-1 1,0 1 0,-1 0 0,1 0-1,0 0 1,0-1 0,-1 1 0,1 0-1,-1 0 1,1 0 0,-1 0 0,1 0 0,-1 0-1,1 2 1,4 10 4,0 0 0,1-1 0,1 1 0,0-1 0,12 14 0,-12-15-33,57 74 289,-27-37-164,5 2 132,71 67 0,-41-46-13,-69-68-273,-1 0 0,1-1 0,-1 0 0,1 1 1,0-1-1,5 3 0,-8-5-12,0 0-1,0 0 1,1 0 0,-1 0 0,0 0-1,0 0 1,0 0 0,0 0 0,0 0-1,0 0 1,0 0 0,0 0 0,0 0-1,1 0 1,-1 0 0,0 0 0,0 0-1,0 0 1,0 0 0,0 0 0,0 0-1,0 0 1,0 0 0,1 0 0,-1 0-1,0 0 1,0 0 0,0 0 0,0 0-1,0 0 1,0 0 0,0 0 0,0 0 0,0 0-1,1 0 1,-1 0 0,0-1 0,0 1-1,0 0 1,0 0 0,0 0 0,0 0-1,0 0 1,0 0 0,0 0 0,0 0-1,0 0 1,0-1 0,0 1 0,0 0-1,0 0 1,0 0 0,-1-6 14,-1 2-14,0 1 0,1-1 0,-2 1 1,1-1-1,0 1 0,-1 0 0,-2-3 1,-25-21-19,12 11-8,-25-28-338,-73-97 0,105 126 338,-122-164-45,114 158 212,44 48-69,41 51 67,10 11 27,-55-67-104,41 35-1,62 33 52,-113-80-88,-11-10-24,1 1 0,-1-1-1,0 0 1,0 0-1,0 0 1,0 0 0,0 0-1,0 0 1,0 1 0,1-1-1,-1 0 1,0 0 0,0 0-1,0 0 1,0 1 0,0-1-1,0 0 1,0 0 0,0 0-1,0 0 1,0 1 0,0-1-1,0 0 1,0 0 0,0 0-1,0 0 1,0 1-1,0-1 1,0 0 0,0 0-1,0 0 1,0 0 0,-1 1-1,-4-1 33,-10-4-12,3-5-54,0 0-1,1-1 1,0 0-1,-15-18 1,-8-7-108,-134-138-293,163 168 433,-10-12 12,-18-14-1,29 27 9,0 1 0,0 0 0,0 0 0,-1 0 0,1 1-1,-1 0 1,1-1 0,-1 2 0,0-1 0,-8-2 0,12 4-16,1 0 1,0 0-1,-1 0 1,1 0-1,0 0 1,-1 0-1,1 0 1,-1 0-1,1 0 1,0 0-1,-1 0 0,1 0 1,-1 0-1,1 0 1,0 0-1,-1 0 1,1 0-1,-1 1 1,1-1-1,0 0 1,-1 0-1,1 0 1,0 1-1,-1-1 1,1 0-1,0 0 1,0 1-1,-1-1 0,1 0 1,0 1-1,0-1 1,-1 0-1,1 1 1,0-1-1,0 0 1,0 1-1,0-1 1,-1 0-1,1 1 1,0-1-1,0 1 1,0 1 6,0 0 0,1 0 1,-1-1-1,0 1 0,1 0 1,-1 0-1,1 0 0,0-1 1,1 3-1,3 4 15,0 0 0,0 0 0,11 10 0,-1 0 14,84 110 259,-90-115-267,1 0 1,1-1-1,0 0 0,0-1 0,1 0 1,0-1-1,1 0 0,22 13 1,-24-17-57,0 0 1,0 2-1,-1-1 1,13 13-1,-38-33-6082,2-1 5279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 9770,'4'-4'4225,"-4"3"-1873,0-1-671,0 2-65,0 16-280,-8 19-519,-21 38-217,11-38-360,2-9-104,7-11-216,1-4-264,4-11-944,4-3-801,0-9 1257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9858,'12'9'4921,"1"7"-1952,5 10-737,4 8-303,2 6-753,5 9-296,-6 0-400,-5 2-136,9-6-128,-11-5-56,-6-8-88,1-6-272,-15-7-736,4-3-432,-1-9-1337,2-2 1641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39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 5769,'-16'-17'3537,"8"6"-576,9 10-777,6 1-304,12 6-559,2 2-201,8 1-368,7 2-168,3-4-264,2-2-120,-1-1-136,-3 1-216,-12 1-3248,-6 4 2503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11787,'0'9'1638,"1"1"0,0 0 1,0 0-1,1-1 1,0 1-1,6 13 1,-1-12-606,-7-11-1033,0 0 0,0 0-1,0 0 1,0 0 0,0 0-1,0-1 1,0 1 0,0 0 0,0 0-1,0 0 1,0 0 0,0 0 0,1 0-1,-1-1 1,0 1 0,0 0-1,0 0 1,0 0 0,0 0 0,0 0-1,0 0 1,0 0 0,0 0-1,0 0 1,1-1 0,-1 1 0,0 0-1,0 0 1,0 0 0,0 0-1,0 0 1,0 0 0,1 0 0,-1 0-1,0 0 1,0 0 0,0 0-1,0 0 1,0 0 0,0 0 0,1 0-1,-1 0 1,0 0 0,0 0-1,0 0 1,0 0 0,0 0 0,0 0-1,1 0 1,-1 0 0,0 1-1,0-1 1,0 0 0,0 0 0,0 0-1,0 0 1,0 0 0,1 0-1,-1 0 1,0 0 0,0 0 0,0 1-1,0-1 1,0 0 0,0 0 0,0-4-75,1 0 0,0 0 0,0-1 0,0 1 0,0 0 1,1 0-1,0 0 0,2-4 0,-2 4 43,0 0 19,1-3 3,0 0-1,0 0 0,1 1 0,0-1 1,0 1-1,1 0 0,0 0 0,9-8 1,-13 13 23,0 0 0,0 1 0,0-1 1,1 0-1,-1 1 0,0-1 0,0 0 1,1 1-1,-1 0 0,1-1 0,-1 1 1,0 0-1,1 0 0,-1-1 0,1 1 1,-1 0-1,0 0 0,3 1 0,-2 0 43,0-1-1,0 1 1,1 0 0,-1 0-1,0 0 1,0 0-1,0 0 1,0 1 0,0-1-1,2 3 1,1 1 139,-1 0 1,1 1-1,-1-1 1,0 1-1,0 0 0,4 10 1,-6-11-165,0 0-1,0 0 1,-1 0 0,0 1 0,0-1 0,0 0-1,-1 1 1,0-1 0,0 8 0,0-12-74,0-1 0,0 0 0,0 0 0,0 0 0,0 0-1,0 1 1,0-1 0,0 0 0,0 0 0,0 0 0,0 1 0,0-1 0,0 0 0,0 0 0,0 0 0,0 1 0,-1-1 0,1 0-1,0 0 1,0 0 0,0 0 0,0 0 0,0 1 0,0-1 0,-1 0 0,1 0 0,0 0 0,0 0 0,0 0 0,0 0 0,-1 0-1,1 1 1,0-1 0,0 0 0,0 0 0,0 0 0,-1 0 0,1 0 0,0 0 0,0 0 0,0 0 0,-1 0 0,1 0 0,0 0-1,0 0 1,0 0 0,-1 0 0,1 0 0,0-1 0,-4-2-721</inkml:trace>
  <inkml:trace contextRef="#ctx0" brushRef="#br0" timeOffset="1">261 1 14499,'7'6'5825,"3"-3"-3656,2 2-641,8 3-464,5 1-335,1 1-401,-4-6-328,-3-3-1001,-2-1-7,-11-9 424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3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181 129 9386,'0'-1'6530,"-1"-3"-3779,-2-14-1981,-2 0 1,-9-25 0,13 40-752,0 0 1,-1 0-1,0 0 1,1 0-1,-1 1 0,0-1 1,0 0-1,-1 1 0,1-1 1,0 1-1,-1 0 0,0 0 1,-3-3-1,4 4-13,0 0 1,0 1-1,0-1 0,-1 0 0,1 1 1,0-1-1,0 1 0,-1 0 1,1-1-1,0 1 0,-1 0 1,1 0-1,0 1 0,-1-1 0,-2 1 1,1 1 12,-1 0 0,1 0 1,-1 0-1,1 0 0,0 1 0,-1-1 1,1 1-1,1 0 0,-1 1 1,0-1-1,1 1 0,0-1 0,-1 1 1,1 0-1,-3 7 0,2-3 49,1 0 1,0 0-1,0 0 0,1 0 0,0 0 0,0 0 0,1 1 1,0-1-1,1 1 0,0-1 0,0 1 0,1-1 0,0 0 1,0 1-1,1-1 0,0 0 0,5 12 0,-7-19-56,1 0-1,-1 0 1,1 0-1,0 0 1,0 0 0,-1 0-1,1 0 1,0 0-1,0 0 1,0-1-1,0 1 1,0 0 0,0 0-1,0-1 1,0 1-1,0-1 1,1 1-1,-1-1 1,0 1 0,0-1-1,0 0 1,1 0-1,-1 1 1,0-1-1,0 0 1,1 0-1,-1 0 1,0 0 0,0-1-1,1 1 1,-1 0-1,0 0 1,0-1-1,0 1 1,2-1-1,2-1-2,1-1 0,-1 1 0,-1-1-1,1 0 1,0 0 0,5-5 0,14-15 14,9-8 6,-30 29-20,0 0-1,1-1 0,-1 1 1,0 1-1,1-1 1,0 0-1,-1 1 0,8-2 1,-10 3 24,1 0 1,0 0-1,-1 0 1,1 0 0,-1 0-1,1 0 1,-1 0-1,1 1 1,-1-1-1,1 0 1,-1 1 0,1-1-1,-1 1 1,0 0-1,1 0 1,-1-1-1,0 1 1,1 0 0,-1 0-1,0 0 1,0 0-1,0 1 1,0-1-1,0 0 1,0 0 0,0 0-1,0 1 1,-1-1-1,2 3 1,1 3 186,0 1 0,0 0 1,-1 0-1,2 9 1,-4-14-178,5 20 184,4 25 444,-8-44-919,1 0 0,-1 1-1,1-1 1,0 0 0,0 0 0,0 0-1,5 7 1,-7-11 203,0 0 0,1 0 0,-1 0-1,0 0 1,0 0 0,0 1 0,0-1 0,0 0 0,0 0 0,0 0 0,0 0 0,1 0-1,-1 0 1,0 0 0,0 0 0,0 0 0,0 0 0,0 0 0,0 0 0,1 0 0,-1 0-1,0 0 1,0 0 0,0 0 0,0 0 0,0 0 0,1 0 0,-1 0 0,0 0-1,0 0 1,0 0 0,0 0 0,0 0 0,1 0 0,4-5-927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10906,'9'20'4413,"-3"-6"-733,9 27 0,-14-36-3405,0 0 0,0 0 0,-1 0-1,1 0 1,-1 0 0,0 0 0,-1 0 0,1 0 0,-2 8 0,2-13-265,0 1 1,-1-1-1,1 1 0,0-1 1,0 0-1,0 1 0,0-1 1,-1 1-1,1-1 0,0 1 1,0-1-1,-1 0 0,1 1 1,0-1-1,-1 1 0,1-1 1,0 0-1,-1 1 0,1-1 1,0 0-1,-1 0 0,1 1 1,-1-1-1,1 0 0,-1 0 1,0 1-1,-2-5-85,4-5-525,3-1 542,0 1 0,0-1 1,1 1-1,0 1 0,13-16 0,-17 22 60,1 0 0,0 0 0,0 0 0,0 0 0,0 0 0,0 1 0,0-1 0,0 1 0,1-1-1,-1 1 1,4-1 0,-2 0 6,0 0 38,-1 1 0,1 0 1,0 0-1,0 0 0,-1 0 0,1 1 0,0 0 0,0-1 1,0 1-1,0 1 0,-1-1 0,1 1 0,0-1 1,0 1-1,0 0 0,5 3 0,-7-4-28,0 1-1,-1 0 1,1 0 0,0 0-1,-1 0 1,1 0 0,0 1-1,-1-1 1,0 0 0,1 1-1,-1-1 1,0 1 0,0-1-1,1 1 1,-1 0 0,0-1-1,-1 1 1,1 0 0,0 0-1,-1 0 1,1-1 0,-1 1 0,1 0-1,-1 0 1,0 0 0,0 0-1,1 0 1,-2 0 0,1 0-1,0 0 1,0 0 0,-2 4-1,1 4-623,-2 5-2633,-2-12 2189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7:40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0 375 9218,'12'25'7915,"-5"1"-3568,-4-10-3529,-1 0-1,-1 0 0,0 16 0,-1-27-790,0 5 108,-2-9-208,-1-7-217,2 5 271,1 1-1,0-1 1,0 0 0,0 0-1,1 0 1,-1 0 0,0 0 0,0 1-1,0-1 1,1 0 0,-1 0-1,0 0 1,1 0 0,0 0-1,0-3-26,2-3 26,0 0 0,0 0 0,1 1 0,0-1 0,0 1 0,9-10-1,-4 5 4,-6 6 25,0 1 0,1 0 0,-1 0 0,1 0 0,0 0 0,0 1-1,1-1 1,-1 1 0,9-4 0,-11 6 21,0 1 1,-1-1-1,1 1 0,-1-1 1,1 1-1,0 0 0,-1 0 1,1 0-1,0 0 0,-1 0 1,1 0-1,-1 0 0,1 1 1,0-1-1,-1 0 0,1 1 1,-1 0-1,1-1 1,-1 1-1,1 0 0,-1 0 1,0 0-1,1 0 0,-1 0 1,0 0-1,1 0 0,-1 0 1,0 0-1,0 0 0,0 1 1,1 2-1,3 4-10,-1 0 0,1 1 1,-2-1-1,1 1 0,-1 0 0,-1 1 1,0-1-1,0 0 0,-1 1 0,0-1 1,0 13-1,-2-17-1342,-1-7 492</inkml:trace>
  <inkml:trace contextRef="#ctx0" brushRef="#br0" timeOffset="1">362 0 9906,'28'7'5145,"1"10"-904,5 11-2537,-1 5 33,-2 11-401,-5-4-176,-7 12-375,-3-3-169,-12 6-160,-4 1-64,-4-5-144,-7-1-64,-1-2-128,-4 0-192,-4-9-768,-1-1-473,-10-18 2578,2-3-1345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3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13 3993,'1'-4'8439,"2"-1"-5107,-1 2 2903,-6 16-5982,-1 0 0,0 0-1,-1 0 1,-1-1-1,-12 20 1,19-32-251,-13 19 233,-21 23 1,4-5-65,30-37-205,-5 5-38,5-5-30,0 0 1,0 0-1,0 0 1,-1-1-1,1 1 1,0 0-1,0 0 0,0 0 1,0 0-1,-1 0 1,1-1-1,0 1 1,0 0-1,0 0 0,0 0 1,0 0-1,0-1 1,0 1-1,0 0 1,0 0-1,-1 0 1,1-1-1,0 1 0,0 0 1,0 0-1,0 0 1,0-1-1,0 1 1,0 0-1,0 0 1,0-1-1,1 1 0,-1 0 1,0 0-1,0 0 1,0-1-1,0 1 1,0-13-1233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3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6817,'-3'-8'8892,"3"7"-2151,4 15-6190,-3-11-492,0 1 0,0 0 1,1-1-1,-1 1 0,1-1 0,3 5 1,79 98 655,-44-60-478,96 132 175,-136-178-412,69 94 111,-60-83-92,2 1 0,0-2 0,0 1-1,1-2 1,19 13 0,-6-10 21,-58-39-116,13 12-45,1-2-1,1 0 1,0-1 0,2 0-1,0-1 1,-20-33-1,-93-152-492,122 194 626,1 1 1,0-1-1,1 0 1,0-1 0,1 1-1,-4-14 1,8 24-12,0 0 1,0 0 0,0 0-1,0 0 1,0 0 0,0-1-1,0 1 1,0 0 0,0 0-1,0 0 1,0 0 0,0-1-1,0 1 1,0 0 0,0 0-1,0 0 1,0 0 0,0 0-1,0-1 1,0 1 0,0 0-1,0 0 1,0 0 0,1 0-1,-1 0 1,0 0-1,0-1 1,0 1 0,0 0-1,0 0 1,0 0 0,0 0-1,1 0 1,-1 0 0,0 0-1,0 0 1,7 0 49,7 7 29,-5-1-22,1 1 0,-1 1 1,-1 0-1,0 0 0,12 15 1,-9-10 3,24 32 182,-2 1 1,30 57-1,-14-21-68,0-17-66,-2-3-5,-47-62-104,6 13 37,-6-13-37,0-1 0,0 1 0,0 0 0,0 0 1,0 0-1,-1 0 0,1 0 0,0 0 0,0 0 0,0 0 0,0 0 0,-1 0 1,1 0-1,0 0 0,0 0 0,0 0 0,0 0 0,0 0 0,-1 0 0,1 0 0,0 0 1,0 0-1,0 0 0,0 0 0,-1 0 0,1 0 0,0 0 0,0 0 0,0 0 0,0 0 1,0 1-1,-1-1 0,1 0 0,0 0 0,0 0 0,0 0 0,0 0 0,0 0 0,0 1 1,0-1-1,-1 0 0,1 0 0,0 0 0,0 0 0,0 0 0,0 1 0,0-1 1,0 0-1,0 0 0,0 0 0,0 0 0,0 1 0,0-1 0,0 0 0,0 0 0,0 0 1,0 0-1,0 1 0,0-1 0,0 0 0,0 0 0,0 0 0,1 0 0,-1 1 0,0-1 1,0 0-1,0 0 0,-8-4-5,-1 0 1,1 0 0,0-1-1,-14-11 1,-28-29-164,23 16-142,-39-55 1,-14-38-256,-22-31 435,93 143 207,9 10-76,0 0 0,0 0 0,0 0 0,0 0 0,0 0 0,0 0 0,0 0 0,0 0-1,0 0 1,0 0 0,-1 0 0,1 0 0,0 0 0,0 0 0,0 0 0,0 0 0,0 0 0,0 0 0,0 0 0,0 0 0,0 0 0,0 0 0,0 0 0,0 0 0,0 0 0,0 0-1,0 0 1,-1 0 0,1 0 0,0 0 0,0 0 0,0 0 0,0 0 0,0 0 0,0 0 0,0 0 0,0 1 0,0-1 0,0 0 0,0 0 0,0 0 0,0 0 0,0 0 0,0 0 0,0 0-1,0 0 1,0 0 0,0 0 0,0 0 0,0 0 0,0 0 0,0 0 0,0 1 0,0-1 0,0 0 0,0 0 0,0 0 0,0 0 0,0 0 0,0 0 0,0 0 0,0 0 0,0 0-1,0 0 1,0 0 0,0 0 0,0 0 0,0 0 0,0 0 0,8 21 159,9 10-19,37 54 0,-24-41-58,-24-34-67,65 91 149,-57-83-130,0-2 0,1 0 0,28 23 0,-14-18-1,-1 0 1,36 17-1,-26-14 9,-34-23-260,-4-2-25,-4-5-283,-10-10-470,-117-111-6238,85 80 6177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3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78 5513,'-9'-5'2433,"7"4"-1791,1 0 0,-1-1 0,0 1 0,0 1 0,0-1 1,0 0-1,0 0 0,0 1 0,-1-1 0,-2 1 0,5 0-595,0 0 1,0-1 0,0 1 0,-1 0 0,1 0 0,0 0 0,0 0 0,0 0 0,0 0-1,0 0 1,0 0 0,0 0 0,0 0 0,-1 0 0,1 1 0,0-1 0,0 0 0,0 0-1,0 0 1,0 0 0,0 0 0,0 0 0,0 0 0,0 0 0,-1 0 0,1 0-1,0 0 1,0 0 0,0 0 0,0 0 0,0 1 0,0-1 0,0 0 0,0 0 0,0 0-1,0 0 1,0 0 0,0 0 0,0 0 0,0 0 0,0 0 0,0 1 0,0-1 0,0 0-1,0 0 1,0 0 0,0 0 0,0 0 0,0 0 0,5 6 1896,1 0-1481,15 18-79,71 88 744,31 35 44,-103-120-1070,-14-18-17,-15-28-58,-2-3-27,0-4 1,-3 0-1,0 1 0,-20-26 0,-41-32 6,28 33 3,-29-39 56,70 84-44,6 7-3,6 9-1,16 15 64,40 36 0,-19-19 58,0 3 93,-1 3-1,44 66 1,-12-12 15,-65-90-193,-9-13-53,0 0 1,-1 0 0,1 0 0,0 0 0,0 0 0,0 0-1,0 0 1,0 0 0,0 0 0,0 0 0,0 0 0,0 0 0,0 0-1,0 0 1,0 0 0,0 0 0,0 0 0,0 0 0,0 0-1,0 0 1,0 0 0,-1 0 0,1 0 0,0 0 0,0 0-1,0 0 1,0 0 0,0 0 0,0 0 0,0 0 0,0 0 0,0 0-1,0 0 1,0 0 0,0 0 0,0 0 0,0 0 0,0 1-1,0-1 1,0 0 0,0 0 0,0 0 0,0 0 0,0 0-1,0 0 1,0 0 0,0 0 0,0 0 0,0 0 0,0 0-1,0 0 1,0 0 0,-20-18 79,-2-4-80,-135-134-141,130 132 118,-106-102-3,126 119 78,14 16-25,85 100 127,-12-14-33,-74-88-113,76 90 102,-64-78-82,1 0 0,38 28 0,-53-44-84,0 0 0,1 0 0,0-1 0,0 1 0,-1-1 0,1 0 0,0-1 0,11 3 0,-16-4-10,0 0 1,1 0-1,-1 0 0,0 0 1,1 0-1,-1 0 0,0-1 1,0 1-1,1 0 1,-1 0-1,0 0 0,0-1 1,0 1-1,1 0 0,-1 0 1,0 0-1,0-1 1,0 1-1,0 0 0,0-1 1,1 1-1,-1 0 0,0 0 1,0-1-1,0 1 0,0 0 1,0 0-1,0-1 1,0 1-1,0 0 0,0-1 1,0 1-1,0 0 0,0-1 1,0 1-1,0 0 1,0 0-1,-1-1 0,1-1-249,0-8-707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8:3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82 4017,'1'-6'9344,"0"2"-4252,0 3-4906,-1 0-1,1 0 1,0 1-1,-1-1 0,1 0 1,0 1-1,0-1 1,-1 0-1,1 1 0,1-1 1,4-3 652,3-4-129,-9 8-672,1 0-1,-1-1 1,0 1-1,1 0 1,-1 0-1,0-1 1,0 1-1,1 0 1,-1 0 0,0-1-1,0 1 1,0 0-1,1-1 1,-1 1-1,0-1 1,0 1-1,0 0 1,0-1-1,0 1 1,0 0 0,0-1-1,1 1 1,-1-1-1,0 1 1,-1-1-1,1 1-21,-1 1-1,0-1 0,1 0 0,-1 0 1,0 1-1,1-1 0,-1 0 0,0 1 1,1-1-1,-1 1 0,0-1 1,1 1-1,-1 0 0,0 0-3,-13 11 17,0 1-1,-19 23 1,18-19-11,-24 29 37,20-23-9,-29 26 1,48-49-48,-1 0 0,1 0 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0 0,0 0 0,-1 0 0,1 0 0,0 0 0,0 1 0,3-8-107,7-11-197,139-176-2916,-123 167 3738,-76 91 778,-43 72 1,86-124-1264,-11 20 0,16-25-505,2-7 451,0 0 0,0 0 0,0 0 0,0 0 0,0 0 0,0 0 0,0 0 1,0 0-1,0 0 0,1 0 0,-1 0 0,0 0 0,0 0 0,0 0 0,0 0 0,0 0 0,0 0 1,0 0-1,0 0 0,0 0 0,0 0 0,0 0 0,0 0 0,0 0 0,0 0 0,0 0 0,0 0 0,0 0 1,0 0-1,1 0 0,-1 0 0,0 0 0,0 0 0,0 0 0,0 0 0,0 0 0,0 0 0,0 0 1,0 0-1,0 0 0,0 0 0,0 0 0,0 0 0,0 0 0,0 0 0,0 0 0,0 0 0,0 0 0,0 0 1,0 1-1,0-1 0,0 0 0,9-13-575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11 3697,'-2'-2'9886,"1"-1"-5378,1 3-4452,0 0 0,1 0 0,-1 0 0,0 0 0,0 0 0,0 0 0,0-1 0,0 1 1,0 0-1,0 0 0,0 0 0,-1 0 0,1 0 0,0-1 0,0 1 0,0 0 0,0 0 0,0 0 0,0 0 0,0 0 0,0 0 1,0 0-1,0-1 0,0 1 0,0 0 0,0 0 0,-1 0 0,1 0 0,0 0 0,0 0 0,0 0 0,0 0 0,0 0 0,0 0 0,0 0 1,-1 0-1,1 0 0,0-1 0,0 1 0,0 0 0,0 0 0,0 0 0,-1 0 0,1 0 0,0 0 0,0 0 0,0 0 0,0 1 0,0-1 1,0 0-1,-1 0 0,1 0 0,0 0 0,0 0 0,0 0 0,0 0 0,0 0 0,0 0 0,-1 0 0,0 1-25,-1 0 0,0 1 0,0-1-1,1 0 1,-1 1 0,1-1 0,-1 0-1,1 1 1,0 0 0,-1-1 0,0 4 0,-3 1 2,-6 9 24,-11 17-1,21-29-48,-1 0 0,1 0-1,0 0 1,0-1-1,0 1 1,1 1 0,-1-1-1,1 0 1,-1 0-1,1 0 1,0 0 0,0 0-1,0 0 1,1 0-1,-1 0 1,1 0 0,0 0-1,-1 0 1,3 5-1,-1-3 3,1 3 7,0 0 1,1-1 0,0 1-1,0-1 1,1 0-1,0 0 1,0-1 0,1 0-1,7 8 1,-11-12-12,0 0-1,0-1 1,0 1 0,1-1 0,-1 1 0,0-1 0,1 0 0,-1 0-1,0 0 1,1 0 0,-1 0 0,1 0 0,-1-1 0,1 1 0,0-1-1,3 0 1,-2 0-1,0 0 0,-1-1 0,1 0 0,0 0-1,0 0 1,-1 0 0,1 0 0,-1-1-1,1 0 1,4-2 0,-3 0-4,0 0 0,0 1 0,0-2-1,0 1 1,-1 0 0,0-1 0,0 0 0,0 0 0,0 0-1,-1-1 1,0 1 0,0-1 0,2-7 0,-3 9-5,-1 0 1,0 0 0,-1 1-1,1-1 1,-1 0-1,0 0 1,0 0-1,0-5 1,-1 6 0,1 1 0,-1-1 1,0 1-1,0-1 0,0 1 0,0-1 1,0 1-1,0 0 0,-1-1 0,1 1 1,-1 0-1,-3-3 0,-6-6 4,-1 1 0,0 1-1,-1 0 1,0 1 0,0 0 0,-18-7-1,28 14-2,1-1-1,-1 1 0,0 0 0,1 0 0,-1 0 0,0 1 0,0-1 1,1 1-1,-1-1 0,0 1 0,0 0 0,0 0 0,-3 1 0,6-1 2,-1 0-1,1 0 0,0 0 1,0 0-1,-1 0 0,1 0 0,0 0 1,0 0-1,-1 0 0,1 0 0,0 0 1,0 0-1,-1 0 0,1 1 1,0-1-1,0 0 0,0 0 0,0 0 1,-1 0-1,1 1 0,0-1 0,0 0 1,0 0-1,0 1 0,0-1 1,-1 0-1,1 0 0,0 0 0,0 1 1,0-1-1,0 0 0,0 1 0,5 6-98,12 2-913,-3-6-292,9-2 541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8626,'-1'2'706,"0"0"1,1 0 0,-1 0-1,1 0 1,0-1-1,-1 5 1,5 19 1994,-2-12-1516,5 40 1542,-5-28-1869,2-1 0,9 35-1,-3-38-529,-3-13-189,-7-8-137,0 0 0,1 0 0,-1 0-1,0 0 1,0 0 0,0 0 0,0 0 0,0 0 0,0 0 0,0 0 0,1 0 0,-1 0 0,0 0 0,0 1 0,0-1 0,0 0 0,0 0 0,0 0 0,1-1-1,-1 1 1,0 0 0,0 0 0,0 0 0,0 0 0,0 0 0,0 0 0,1 0 0,-1 0 0,0 0 0,0 0 0,0 0 0,0 0 0,0 0 0,0 0 0,0 0 0,0-1-1,0 1 1,1 0 0,-1 0 0,0 0 0,0 0 0,0 0 0,0 0 0,0 0 0,0 0 0,0-1 0,0 1 0,0 0 0,0 0 0,0 0 0,-2-7-32,1-2-4,0 0 1,1 0-1,1-15 0,0 10 1,-1 7 10,1 1 0,0-1 0,0 1 0,3-12 0,-3 16 22,0 0 0,0 1 0,-1-1 0,1 0 0,0 1 0,0-1 0,0 1 0,0-1 0,1 1-1,-1-1 1,0 1 0,1 0 0,-1-1 0,1 1 0,-1 0 0,1 0 0,3-1 0,-4 2 4,0-1 0,0 1 1,0 0-1,0 0 0,1 0 1,-1-1-1,0 1 0,0 1 1,1-1-1,-1 0 1,0 0-1,0 0 0,0 1 1,1-1-1,-1 0 0,0 1 1,0-1-1,0 1 0,0 0 1,0-1-1,0 1 1,0 0-1,0 0 0,0-1 1,0 1-1,0 0 0,-1 0 1,1 0-1,1 1 0,2 4 54,-1 0 0,1 1 0,4 10 0,-6-13-24,6 16 89,0 0 0,-2 0 0,6 31 0,-8-43-931,-4-8 737,1 0-1,-1 0 1,0 0 0,1 0-1,-1 0 1,0 0 0,0-1 0,1 1-1,-1 0 1,0 0 0,0 0-1,1 0 1,-1-1 0,0 1-1,0 0 1,1 0 0,-1 0 0,0-1-1,0 1 1,0 0 0,0 0-1,1-1 1,-1 1 0,0 0-1,0 0 1,0-1 0,0 1 0,0 0-1,0-1 1,0 1 0,0 0-1,0-1 1,0 1 0,7-19-1010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39 108 7546,'-29'-49'3702,"20"33"1797,12 25-1544,-3-8-3997,56 143 2010,-41-108-1391,1-1 0,28 45 1,-42-77-523,0 0 0,0 0 0,0 0 0,1-1 0,4 5 0,-7-6-46,1-1-1,-1 0 1,1 1 0,0-1 0,-1 1 0,1-1-1,0 0 1,-1 1 0,1-1 0,0 0 0,-1 0 0,1 0-1,0 1 1,-1-1 0,1 0 0,0 0 0,0 0-1,-1 0 1,1 0 0,0 0 0,-1 0 0,1-1-1,0 1 1,0 0 0,-1 0 0,1 0 0,0-1 0,-1 1-1,1 0 1,-1-1 0,1 1 0,0-1 0,0 0-1,1-1 11,1-1-1,-1 1 0,0-1 1,-1 0-1,1 0 0,0 0 1,-1 0-1,2-4 0,7-28 61,-7 25-56,21-91 66,18-65-318,-40 159 33,-1 5-189,0-1 1,0 0 0,-1 0-1,2-6 1,-2 9 341,0 0 0,0 0-1,0 0 1,0 0 0,0 0-1,0 0 1,0 0 0,-1 0-1,1 0 1,0 0 0,0 0 0,0 0-1,0 0 1,0 0 0,0 0-1,0 0 1,0 0 0,0 0-1,0 0 1,0 0 0,0 0 0,0 0-1,0 0 1,0 0 0,0 0-1,0 0 1,0 0 0,0 0-1,0 0 1,0 0 0,0 0-1,0 0 1,0 0 0,0 0 0,0 0-1,0 0 1,-1 0 0,1 0-1,0 0 1,0 0 0,0 0-1,0 0 1,0 0 0,0 0 0,0 0-1,0 0 1,0 0 0,0 0-1,0 0 1,0 0 0,0 0-1,0-1 1,-4 8-1312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7066,'21'0'4560,"-11"28"802,-6 8-2578,5 13-783,0 6-425,-1 4-800,3-3-264,0-4-320,-3-11-72,-1-11-80,8-8-104,2-15-728,-2-3-600,4-17-1769,2-2 1897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6049,'-4'43'8770,"3"1"-4990,1-30-2931,1 1 1,0-1-1,7 27 1,-7-38-765,0 0 0,0 0 0,0 0 0,1-1 0,-1 1 0,0 0 0,1 0 1,0-1-1,0 1 0,0-1 0,0 1 0,0-1 0,0 0 0,1 0 0,-1 0 0,6 3 1,-6-4-73,0 0 1,0-1-1,-1 1 1,1-1-1,1 1 1,-1-1-1,0 0 0,0 0 1,0 0-1,0 0 1,0 0-1,0 0 1,0 0-1,0-1 1,0 1-1,0-1 1,0 1-1,0-1 1,0 0-1,0 0 1,-1 0-1,1 0 1,0 0-1,-1 0 1,1-1-1,2-2 1,2-1-24,-1-1 0,1 0 0,-1 0 0,0-1 0,-1 0 0,7-12 0,16-47-343,-15 36 224,-9 25 126,0 6 3,0 15 21,5 32 412,3-1-1,31 84 1,9-14 500,-34-82-574,-1 1 0,15 52 0,-29-82-326,0 0 0,-1 0 0,0 0 0,-1 1 0,1-1 0,-1 0 0,0 0 1,-2 8-1,2-12-19,-1 0 1,0 1-1,1-1 1,-1 0 0,0 0-1,0 1 1,-1-1-1,1 0 1,0 0 0,-1 0-1,1-1 1,-1 1-1,1 0 1,-1-1 0,0 1-1,0-1 1,0 1-1,0-1 1,0 0-1,0 0 1,0 0 0,0 0-1,-3 1 1,-3 1 14,0-1 0,0-1 1,0 1-1,0-1 0,0 0 1,0-1-1,0 0 0,-1 0 1,1-1-1,0 0 0,0 0 1,0-1-1,0 0 0,-15-6 1,17 5-93,1 1 0,-1-1 0,0-1 1,1 1-1,0-1 0,0 0 0,0 0 1,0-1-1,1 1 0,-1-1 1,1 0-1,0 0 0,1 0 0,-1-1 1,1 1-1,0-1 0,1 0 0,-1 0 1,-1-9-1,2 8-148,1 0 1,0 0-1,0-1 1,1 1-1,0 0 1,0-1-1,1 1 1,0 0-1,0 0 0,1-1 1,0 1-1,0 0 1,1 0-1,-1 1 1,1-1-1,7-9 1,-3 6 29,12-13 1,-16 19 134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7426,'10'-9'4160,"0"21"137,2 12-1888,0 20-457,-4 12-215,-2 17-705,1 6-320,4-4-424,3-7-112,12-17-112,0-11-24,7-22-80,-6-7-288,-4-15-1000,-7-9-809,-14-17 1233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9634,'0'-1'4409,"5"4"-1960,11-1-1089,5 2-208,10-2-512,3-2-224,8-3-288,2 0 48,0 1-968,-2-2-272,-3 9 624</inkml:trace>
  <inkml:trace contextRef="#ctx0" brushRef="#br0" timeOffset="1">461 218 8842,'4'1'620,"-1"0"-1,1-1 1,0 1 0,0-1-1,-1 0 1,1 0 0,0-1-1,0 1 1,4-2 0,-3 0-231,1 0 1,-1 0-1,1 0 1,-1 0-1,7-5 1,-3 0-167,0 0 0,0 0 0,-1-1 0,0 0 1,11-14-1,-11 13-84,-2 0 0,1-1 0,5-12 0,-10 18-101,0 0-1,-1 1 1,0-1 0,0 0-1,0 0 1,0 0-1,0 0 1,-1 0 0,1-1-1,-1 1 1,0 0 0,-2-6-1,2 8-6,0 0-1,-1 1 0,0-1 1,1 0-1,-1 1 0,0-1 1,0 1-1,1-1 1,-1 1-1,-1-1 0,1 1 1,0 0-1,0 0 0,0-1 1,-1 1-1,1 0 0,0 0 1,-1 0-1,1 0 1,-1 1-1,1-1 0,-1 0 1,0 1-1,1-1 0,-1 1 1,0-1-1,1 1 1,-3-1-1,0 1 46,1 0 0,-1 0 1,1 0-1,-1 0 0,1 1 0,-1-1 1,1 1-1,-1 0 0,1 0 1,-1 0-1,1 0 0,0 1 0,-4 2 1,2-1 28,0 0 0,1 1 0,-1 0 0,1 0 1,0 1-1,0-1 0,1 1 0,-1 0 0,1-1 1,-5 12-1,5-9-6,0 0 0,0 0-1,1 1 1,0-1 0,1 0 0,0 1 0,0 0-1,0 10 1,1-13-60,0 1 0,1 0 0,0 0 0,0-1 0,0 1 0,1 0 0,0-1 0,0 0 0,0 1 0,1-1 0,3 6 0,-4-8-46,1 1 1,0-1-1,0 1 0,0-1 1,1 0-1,-1 0 0,1-1 0,-1 1 1,1-1-1,0 1 0,0-1 1,0 0-1,0-1 0,0 1 1,7 1-1,-3-1-386,-1-1-1,0 0 1,1 0 0,-1 0-1,0-1 1,1 0 0,-1-1-1,1 0 1,-1 0 0,14-4 0,10-10-953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8570,'3'4'1081,"1"1"-1,-1 1 1,0-1 0,0 1-1,-1-1 1,0 1 0,2 7 0,0 4 545,2 20 1,-2-8-42,-4-21-1063,-3-12-222,-3-14-162,4 5-140,0 0-1,1 0 1,0 0 0,2-18-1,0 24-6,0 0-1,0 1 0,1-1 1,-1 1-1,2 0 0,-1-1 1,1 1-1,0 0 0,0 0 1,5-6-1,2-2-551,1 1 1,17-17-1,-10 14-859,-8 9 590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3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10058,'3'19'1726,"-1"0"1309,0-1 1,-1 27-1,-5 3-813,6-42-2110,-1-6-82,-1-4-84,0-2 4,0-1 1,0 1 0,1 0 0,0 0-1,0 0 1,0 0 0,1 0 0,0 0-1,3-8 1,-1 5-10,-2 3 15,0-2-20,1-1-1,7-11 1,-10 19 63,1-1 0,0 0 1,1 1-1,-1-1 0,0 1 1,0-1-1,1 1 0,-1 0 1,0 0-1,1 0 0,0-1 1,-1 2-1,1-1 0,-1 0 1,1 0-1,2 0 0,-3 0 16,0 1 0,0 0 0,0 0 0,0 0 0,0 0 0,0 0 0,1 0-1,-1 0 1,0 0 0,0 0 0,0 0 0,0 1 0,0-1 0,0 0-1,0 1 1,0-1 0,0 1 0,0-1 0,0 1 0,0 0 0,0-1-1,-1 1 1,1 0 0,0 0 0,0-1 0,-1 1 0,1 0 0,0 0-1,-1 0 1,1 0 0,-1 0 0,1 0 0,-1 0 0,1 2 0,2 4 207,-1 0 0,0 0 0,1 15 0,-2-19-153,10 112 1666,-8-107-1660,1-10-85,4-12-222,13-42-893,-13 34 579,18-37 1,-25 57 546,-1 1 1,1 0-1,0-1 1,0 1-1,-1 0 0,1-1 1,0 1-1,1 0 1,-1 0-1,0 0 0,0 0 1,0 0-1,0 0 1,1 0-1,1 0 1,-2 1 9,-1-1 0,1 1 1,-1 0-1,1 0 1,-1 0-1,1 0 1,-1 0-1,1 1 1,-1-1-1,1 0 1,-1 0-1,0 0 1,1 0-1,-1 0 0,1 1 1,-1-1-1,1 0 1,-1 0-1,1 1 1,0 0 36,0 1 1,1-1-1,-1 0 1,0 1-1,0-1 1,0 1 0,1 2-1,7 18 889,11 43 0,-3-10 99,-10-35-756,1-1-1,10 19 1,-18-37-288,5 7-896,-5-8 837,1 0 1,-1 0 0,0 0 0,0 0-1,0 0 1,0 0 0,1 0 0,-1 0-1,0 0 1,0 0 0,0 0 0,0 0 0,1 0-1,-1 0 1,0 0 0,0 0 0,0 0-1,0 0 1,0 0 0,1 0 0,-1 0-1,0-1 1,0 1 0,0 0 0,0 0 0,0 0-1,1 0 1,-1 0 0,0 0 0,0 0-1,0-1 1,0 1 0,0 0 0,0 0-1,0 0 1,0 0 0,0 0 0,1-1-1,-1 1 1,0 0 0,0 0 0,0 0 0,0 0-1,0 0 1,0-1 0,0 1 0,0 0-1,0 0 1,0 0 0,0-1 0,3-16-1697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9114,'0'0'118,"0"0"1,-1 0-1,1 0 1,0 0-1,0-1 1,0 1-1,0 0 1,0 0-1,-1 0 1,1 0-1,0 0 1,0 0-1,0 0 1,-1 0-1,1 0 1,0 0-1,0 0 1,0 0-1,-1 0 1,1 0-1,0 0 1,0 0-1,0 0 1,-1 0-1,1 0 1,0 0-1,0 0 1,0 0-1,0 0 1,-1 0-1,1 0 1,0 0-1,0 0 1,0 1-1,0-1 1,-1 0-1,1 0 1,0 0-1,0 0 1,0 0-1,0 0 1,0 1-1,0-1 1,-1 0-1,1 0 1,0 0-1,0 1 1,-1 11 1584,3 11-416,2 0 1,8 32-1,-5-28-811,-3-8-160,1-1 0,9 19 1,-11-30-242,0 0 1,0 0 0,1-1-1,0 1 1,1-1 0,-1 0-1,1-1 1,8 8 0,-8-9-40,0 0 0,1 0 0,-1 0-1,1 0 1,7 2 0,-11-5-28,0 0 0,0 0 0,0-1-1,0 1 1,0-1 0,0 1 0,0-1 0,1 0-1,-1 0 1,0 0 0,0 0 0,0 0-1,0 0 1,0-1 0,0 1 0,1-1 0,-1 1-1,0-1 1,0 0 0,0 0 0,2-1 0,1-2-1,0 0 1,0 0-1,-1-1 1,1 1-1,-1-1 1,0 0-1,0-1 1,3-5-1,22-50-62,-20 40-52,-2 7-606,-1-1 0,6-29 0,-7 20-61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2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5609,'0'-3'599,"0"1"1,-1 0-1,1-1 0,0 1 1,0 0-1,0-1 0,1 1 0,0-5 1,-1 6-405,0 1 0,0-1 0,1 0 0,-1 0 0,0 1 0,0-1 0,1 0 0,-1 0 0,1 1 0,-1-1 0,1 0 0,-1 1 0,1-1 0,-1 0 0,1 1 0,-1-1 0,1 1 0,0-1 0,-1 1 0,1 0 0,0-1 0,0 1 0,-1-1 0,1 1 0,0 0 0,0 0 0,0 0 0,-1-1 0,3 1 0,-3 0 143,0 0-273,0 0-1,1 0 1,-1 0 0,0 0-1,0 0 1,0 0 0,0 0-1,1 0 1,-1 0-1,0 0 1,0 0 0,0 0-1,0 0 1,1 1 0,-1-1-1,0 0 1,0 0 0,0 0-1,0 0 1,0 0 0,1 0-1,-1 0 1,0 1 0,0-1-1,0 0 1,0 0 0,0 0-1,0 0 1,0 0-1,0 1 1,0-1 0,1 0-1,-1 0 1,0 0 0,0 0-1,0 1 1,0-1 0,0 0-1,0 0 1,0 0 0,0 0-1,0 1 1,18 81 635,-17-73-680,1 0 1,1-1-1,0 1 0,0-1 0,1 1 1,8 13-1,-11-20-17,1 1 0,0-1 0,0 0-1,0 1 1,0-1 0,0 0 0,1 0 0,-1 0-1,1-1 1,-1 1 0,1 0 0,0-1 0,0 0 0,-1 0-1,1 0 1,0 0 0,0 0 0,0 0 0,0-1-1,0 1 1,5-1 0,-6 0-2,0 0-1,-1 0 1,1-1 0,0 1-1,0 0 1,0-1 0,0 1-1,-1-1 1,1 0-1,0 0 1,-1 0 0,1 0-1,0 0 1,-1 0 0,1 0-1,2-3 1,-2 2 0,0-1 1,0 1-1,0-1 1,-1 0-1,1 0 1,-1 0-1,1 0 1,-1 0-1,1-4 1,-1 2 1,0 0 0,0 0 0,0-1 0,-1 1 0,1 0 0,-1 0 0,-1-1 0,1 1 0,-1 0 0,0 0 0,0 0 0,-3-7 0,2 8 2,-1-1-1,0 1 0,0 0 0,0 0 0,0 0 0,-1 0 0,0 1 0,1-1 1,-2 1-1,1 0 0,0 0 0,0 0 0,-1 1 0,-5-3 0,6 4-3,1-1 0,-1 0 0,0 1 0,0 0 0,0 0 0,0 0-1,0 1 1,0-1 0,-1 1 0,1 0 0,0 0 0,0 0 0,0 1 0,0-1 0,0 1-1,0 0 1,0 0 0,-4 2 0,7-2-2,-1 0 0,1 0 0,-1 0 1,1 0-1,0 0 0,-1 1 0,1-1 0,0 0 0,0 1 0,0-1 0,0 1 0,0-1 0,0 1 1,0-1-1,1 1 0,-1 0 0,1-1 0,-1 1 0,1 0 0,-1 0 0,1-1 0,0 1 0,0 0 0,0 0 1,0-1-1,1 3 0,-1-1-126,0-1 0,1 0 1,-1 1-1,1-1 0,0 1 1,0-1-1,0 0 0,0 0 1,0 0-1,0 0 0,0 1 1,1-2-1,-1 1 0,1 0 1,0 0-1,-1 0 0,1-1 1,3 3-1,15 3-681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7906,'4'5'981,"-1"0"-1,0 1 1,0 0 0,0-1 0,-1 1 0,0 0 0,1 8-1,6 44 1780,-7-37-1943,11 64 430,-10-71-1134,-3-14-111,0 0 0,0 0-1,0 0 1,0 0 0,0 0-1,0 0 1,0 0 0,0 0-1,0 0 1,0 0 0,0 0-1,-1 0 1,1 0 0,0 0-1,0 0 1,0 0 0,0 0-1,0 0 1,0 0 0,0 0-1,0 0 1,0 0-1,0 0 1,0 0 0,0 0-1,0 0 1,0 0 0,0 0-1,0 0 1,0 0 0,0 0-1,0 0 1,0 0 0,0 0-1,-1 0 1,1 0 0,0 0-1,0 0 1,0 0 0,0 0-1,0 0 1,0 0 0,0 0-1,0 0 1,0 0 0,0 0-1,0 0 1,0 0 0,0 0-1,-1-1 3,0-1-1,1 0 0,-1 0 0,1 0 1,-1-1-1,1 1 0,0 0 1,-1-4-1,2-7-68,0-1 0,1 1 0,1 0 1,6-21-1,-7 27 49,1 0 1,-1 1 0,2-1-1,-1 1 1,1 0-1,0 0 1,0 0 0,0 0-1,1 1 1,7-7-1,-12 12 22,1-1 1,-1 0-1,1 1 0,0-1 0,-1 1 0,1 0 0,0-1 1,0 1-1,-1-1 0,1 1 0,0 0 0,0 0 0,0-1 0,-1 1 1,1 0-1,0 0 0,0 0 0,0 0 0,0 0 0,-1 0 0,1 0 1,0 0-1,0 0 0,0 0 0,0 1 0,-1-1 0,1 0 0,0 1 1,0-1-1,-1 0 0,1 1 0,0-1 0,-1 1 0,1-1 0,0 1 1,-1-1-1,1 1 0,-1 0 0,1-1 0,0 1 0,0 1 1,1 2 87,1 0 1,-1 0-1,0 1 1,0-1-1,2 10 1,8 41 874,-10-40-674,1 0 1,1-1 0,0 0-1,9 22 1,-12-34-288,0 0-1,1 1 1,-1-1-1,1 0 1,-1 0-1,1 0 1,0 0-1,3 3 1,-4-5 12,-1 0-1,0 0 1,0 0 0,1 0-1,-1 0 1,0 0 0,1 0-1,-1 0 1,0 0-1,0 0 1,1 0 0,-1 0-1,0 0 1,1 0 0,-1 0-1,0 0 1,0 0 0,1 0-1,-1 0 1,0-1-1,0 1 1,1 0 0,-1 0-1,0 0 1,0 0 0,1 0-1,-1-1 1,0 1 0,0 0-1,0 0 1,1-1-1,-1 1 1,0 0 0,0 0-1,0 0 1,0-1 0,0 1-1,0 0 1,1-1 0,-1 1-1,0 0 1,0 0-1,0-1 1,0 1 0,2-5 490,11-11 148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8770,'0'0'295,"1"1"0,-1 0 0,1-1 0,0 1 0,-1 0 0,1-1 0,0 1 0,-1-1 0,1 1 0,0-1 0,0 1 0,-1-1 0,1 1 0,0-1 0,0 0 0,0 1 0,0-1 0,-1 0 0,1 0 0,0 0 0,2 0 0,16 6 1141,-8-2-988,-6-1-200,1-1 0,-1 0-1,6 2 1,-10-4-204,0 0 0,0 0 0,0 0 0,0 0 0,0 0 0,0 0 0,0 0 0,0 0 0,0 0 0,0-1 0,0 1 0,0 0 0,0-1 0,0 1 0,-1-1 0,1 1 0,0-1 0,0 1 0,0-1 0,-1 0 0,1 1 1,0-1-1,0-1 0,2-1 56,-1 0 1,0-1-1,0 1 1,1-5-1,-1 4-23,4-8 19,-2 1 0,1-1 1,-2 0-1,4-18 0,-6 25-86,0 1 1,-1-1-1,0 0 1,1 1-1,-1-1 1,-1 0-1,1 1 0,-1-1 1,0 0-1,0 1 1,0-1-1,-1 1 1,1 0-1,-1-1 1,-3-4-1,4 8-1,0-1 0,0 0 0,-1 1 0,1-1 0,-1 1 0,1 0 0,-1-1 0,1 1 0,-1 0 0,0 0 0,1 0 0,-1 0 0,0 0 1,0 1-1,0-1 0,-2 0 0,3 1 4,0-1 1,-1 1 0,1 1 0,-1-1-1,1 0 1,-1 0 0,1 0 0,0 1-1,-1-1 1,1 0 0,0 1 0,-1 0-1,1-1 1,0 1 0,0 0 0,0-1-1,-1 1 1,1 0 0,0 0 0,0 0-1,0 0 1,0 0 0,0 0 0,0 2-1,-3 3 68,0 0-1,0 0 0,1 1 1,0-1-1,1 1 0,-1 0 0,1 0 1,0 0-1,1 0 0,0 0 0,0 7 1,0-5 28,1 0 0,0 0 0,1-1 0,0 1 0,0 0 1,1-1-1,0 1 0,6 14 0,-5-17-56,0 0 0,1 0-1,-1 0 1,1-1-1,0 0 1,0 0 0,1 0-1,0 0 1,0-1 0,0 1-1,0-1 1,0 0 0,1-1-1,9 5 1,-6-4-37,1 0 0,0-1 0,0 0 0,0-1 0,0 0 0,1 0 0,-1-1 0,19 0 0,28-7-2,3-1 1741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10 236 10274,'19'20'4385,"-5"9"-2072,-4 4-593,-5 3-144,6 1-327,-6-2-561,3-6-272,0-4-320,-7-6-16,-3-10-800,0-2-649,2-11 841</inkml:trace>
  <inkml:trace contextRef="#ctx0" brushRef="#br0" timeOffset="1">1 3 12395,'16'1'4873,"-5"-5"-3393,0 5-280,-5 2-568,0 2-224,8 11-800,-1 0-944,15 16 864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4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63 102 6241,'-43'-63'3064,"39"57"-2037,1 1 0,0-1 0,-5-11 0,7 12 5650,4 61-5280,-2-43-1319,33 242 864,-29-221-857,-4-24-53,1-1 1,0 1-1,0-1 1,7 17-1,-9-26-31,0 0 0,0 0 0,0 0 0,0 0 0,0 0 0,0 1 0,0-1 1,0 0-1,0 0 0,0 0 0,0 0 0,0 0 0,0 0 0,0 0 0,1 0 0,-1 1 0,0-1 0,0 0 0,0 0 0,0 0 0,0 0 0,0 0 0,0 0 0,0 0 0,0 0 0,1 0 0,-1 0 0,0 0 0,0 0 0,0 0 0,0 1 0,0-1 1,0 0-1,0 0 0,1 0 0,-1 0 0,0 0 0,0 0 0,0 0 0,0 0 0,0 0 0,0 0 0,0-1 0,1 1 0,-1 0 0,0 0 0,0 0 0,0 0 0,0 0 0,4-7 14,0-14-16,-1 4-4,0 0 1,10-26 0,-10 35 6,0 1 0,1-1-1,-1 1 1,1 0 0,1 0-1,0 0 1,7-8 0,-10 13 0,0-1 1,1 1 0,-1 0-1,1 0 1,-1 0-1,1 1 1,0-1 0,0 1-1,-1-1 1,7-1-1,-7 3 2,0 0 0,-1-1 0,1 1-1,0 0 1,-1 0 0,1 0-1,0 1 1,-1-1 0,1 0-1,0 0 1,-1 1 0,1-1-1,-1 1 1,1 0 0,-1-1-1,1 1 1,-1 0 0,1 0 0,-1 0-1,0 0 1,1 0 0,1 2-1,2 3 61,0 1 0,0-1 0,0 1 0,-1 0 0,5 10 0,16 41 480,-17-37-357,-1-5-167,0 2 209,1 0-1,10 18 0,-16-32-337,1 0 0,-1 0-1,1-1 1,0 1 0,0-1-1,0 1 1,0-1 0,1 0-1,0 0 1,-1-1 0,1 1-1,0-1 1,0 0 0,6 3-1,5-5-2161,4-1 912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56 6537,'-11'-18'6823,"10"16"-6323,0 0 0,0-1 0,0 1 0,0 0-1,0 1 1,-1-1 0,1 0 0,0 0 0,-1 0 0,-2-1 0,2 1-347,-1 1 0,0-1 0,0 0 1,1 1-1,-1 0 0,0 0 0,0 0 0,0 0 1,-1 0-1,1 1 0,0-1 0,0 1 0,0 0 1,0 0-1,0 0 0,-1 0 0,1 0 0,0 1 1,0 0-1,0-1 0,0 1 0,0 0 0,0 1 1,0-1-1,0 0 0,-4 4 0,2-2-131,1 0-1,-1 1 0,1-1 1,0 1-1,0 0 0,0 0 1,0 1-1,1-1 0,0 1 1,0 0-1,0 0 1,1 0-1,-1 0 0,-1 6 1,2-3 9,0 1 0,0-1 1,1 1-1,0-1 1,1 1-1,1 9 0,-1-15-22,0 1-1,1-1 0,-1 0 0,1 0 0,0 0 0,0 0 0,1 0 0,-1-1 0,2 4 0,-2-4-5,1-1 0,-1 1 1,0-1-1,0 0 0,1 1 0,-1-1 0,1 0 1,-1 0-1,1 0 0,-1 0 0,1 0 0,0-1 1,-1 1-1,1 0 0,0-1 0,3 1 0,-2 0-1,0-1 0,0 0-1,0 0 1,0 0 0,-1 0-1,1-1 1,0 1 0,0-1-1,0 0 1,0 0 0,0 0-1,-1 0 1,1 0 0,0-1-1,-1 1 1,1-1 0,-1 0-1,4-3 1,-2 1-2,0 0 0,0 0 0,-1 0 0,1 0-1,-1-1 1,-1 1 0,1-1 0,0 0 0,2-8 0,19-47 32,-24 60-31,0 0-1,0-1 1,0 1-1,0 0 1,0 0 0,0-1-1,0 1 1,0 0-1,0 0 1,1-1 0,-1 1-1,0 0 1,0 0-1,0-1 1,0 1 0,1 0-1,-1 0 1,0 0-1,0-1 1,1 1 0,-1 0-1,0 0 1,0 0-1,1 0 1,-1 0 0,0-1-1,0 1 1,1 0-1,-1 0 1,0 0 0,0 0-1,1 0 1,-1 0-1,0 0 1,1 0 0,-1 0-1,0 0 1,0 0-1,1 0 1,-1 0-1,0 0 1,1 1 0,-1-1-1,0 0 1,0 0-1,1 0 1,-1 0 0,0 0-1,0 0 1,1 1-1,0 0 3,0 0 0,0 0-1,0 0 1,-1 1-1,1-1 1,0 0-1,0 1 1,-1-1 0,1 0-1,0 3 1,5 21-78,-3-12 221,0 0 0,1-1 0,0 1 0,10 19 0,-12-29-220,-1 0 0,1-1 0,0 1 0,0-1 0,0 1 0,0-1 0,0 0 0,0 0 0,1 0 0,-1 0 0,1 0 0,-1-1 0,1 1 0,0-1 0,0 1 0,0-1 0,0 0 0,0 0 0,0 0 0,0-1 0,0 1 0,0-1 0,0 0 0,0 1 0,5-2 0,-3 1-696,0-1 0,0-1 0,0 1-1,5-2 1,24-11-1410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4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15 11138,'-25'-9'7503,"-3"4"-4058,20 4-3211,1 1 0,-1 0 0,0 0 0,0 1 0,0 0 0,0 1 0,1-1 0,-13 5 0,18-5-197,0 0 1,0 0-1,0 0 1,0 0-1,0 0 1,0 1-1,0-1 0,1 0 1,-1 1-1,0 0 1,1-1-1,-1 1 1,1 0-1,-2 2 1,3-3-28,-1 1 1,1-1-1,-1 1 1,1-1-1,0 1 1,0-1-1,-1 1 1,1-1-1,0 1 1,0-1-1,1 1 1,-1-1 0,0 1-1,0-1 1,1 1-1,-1-1 1,1 0-1,0 1 1,-1-1-1,1 0 1,0 1-1,1 1 1,7 11 13,1-1 0,1 0 0,0-1 0,21 19 0,58 36 312,-90-66-333,3 1 78,1 0 1,-1 1-1,0 0 1,5 5 0,-7-8-60,-1 0 0,0 1 0,1-1 1,-1 1-1,0-1 0,1 1 1,-1-1-1,0 1 0,0-1 0,0 1 1,1-1-1,-1 1 0,0-1 0,0 1 1,0-1-1,0 1 0,0-1 0,0 1 1,0-1-1,0 1 0,0 0 0,0-1 1,0 1-1,0-1 0,-1 1 0,1-1 1,0 1-1,0-1 0,0 1 1,-1-1-1,1 1 0,0-1 0,-1 0 1,1 1-1,0-1 0,-1 1 0,1-1 1,-1 0-1,1 1 0,0-1 0,-1 0 1,1 1-1,-1-1 0,0 0 0,-5 3 68,0 0 0,-1-1 0,1 0-1,-1 0 1,1-1 0,-1 1-1,-12-1 1,-6 2 18,10 0-393,0 0-1,0-2 1,-1 0 0,1 0 0,-1-2 0,1 0-1,-22-4 1,19-2 360,12 0-193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5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39 7586,'77'-39'3952,"-77"39"-703,-5 4-720,-10 14-353,-5 7-407,-5 16-729,-3 0-208,-1 3-456,1 3-128,8-17-136,2-4-40,9-8-136,2-14-280,3-1-952,0-3-745,4-1 1193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10698,'12'8'4729,"10"19"-2296,4 7-185,8 12-599,3 2-345,3 5-536,0 2-168,-7-4-208,-1-2-72,-11-11-120,-1-4-56,-5-8-80,-10-11-16,-5-6-240,0-2-304,-1-10-960,-7-3-624,8 0 1231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89 7906,'-8'-8'3987,"8"8"-3859,0 0-1,0 0 1,0 0 0,0 0 0,-1 0 0,1 0 0,0 0 0,0 0 0,0 0-1,0 0 1,0 0 0,0 0 0,0 0 0,0 0 0,0 0 0,0 0 0,-1 0 0,1 0-1,0 0 1,0 0 0,0 0 0,0 0 0,0 0 0,0 0 0,0 0 0,0 0-1,0 0 1,0 0 0,0 0 0,-1 0 0,1 0 0,0 0 0,0 0 0,0 1-1,0-1 1,0 0 0,0 0 0,0 0 0,0 0 0,0 0 0,0 0 0,0 0 0,0 0-1,0 0 1,0 0 0,0 0 0,0 1 0,0-1 0,0 0 0,1 10 5415,2 0-6152,4 12 957,-4-11-266,0-1 0,0 1 0,1 12 0,-5-15-7,2-11-45,6-25-91,-4 17-24,0 0 0,-1 0 0,1-17 0,-3 19 43,1-1-1,1 1 1,0 0-1,0-1 1,4-10-1,-5 18 44,0 0-1,1-1 1,-1 1-1,0 0 0,1 0 1,0 1-1,-1-1 1,1 0-1,0 1 0,0-1 1,0 1-1,3-3 1,-4 3 7,0 1 0,0 0 0,0-1 1,0 1-1,0 0 0,0 0 0,0-1 1,0 1-1,-1 0 0,1 0 0,0 0 1,0 0-1,0 0 0,0 0 0,0 0 1,0 1-1,0-1 0,0 0 1,0 0-1,0 1 0,0-1 0,-1 0 1,1 1-1,0-1 0,0 1 0,0-1 1,-1 1-1,1 0 0,0-1 0,-1 1 1,1 0-1,0-1 0,-1 1 1,1 0-1,0 1 0,5 8 252,-1 1 0,0 0-1,-1 0 1,0 1 0,3 15 0,-4-15-381,0 0 0,1 0 1,0-1-1,1 1 1,10 17-1,-9-20-390</inkml:trace>
  <inkml:trace contextRef="#ctx0" brushRef="#br0" timeOffset="1">286 81 8962,'5'4'4657,"9"-4"-592,0 0-1881,5-2-615,2-2-393,2 3-688,2 1-184,-2 0-496,1 0-576,-7 1 504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9:46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13595,'0'16'5657,"0"9"-3272,2 3-513,0 12-496,-5 1-423,2-5-545,1 2-152,-2-6-136,1-4-216,6-8-961,-5-6-351,18-2 720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4329,'-53'29'3115,"38"-23"-713,15-6-2289,-1 0-1,1 0 1,0 0 0,0 0-1,0 0 1,0 1-1,0-1 1,-1 0-1,1 0 1,0 0-1,0 0 1,0 0-1,0 0 1,-1 0-1,1 0 1,0 0-1,0 0 1,0 0-1,0 1 1,0-1-1,0 0 1,0 0-1,-1 0 1,1 0-1,0 0 1,0 0 0,0 1-1,0-1 1,0 0-1,0 0 1,0 0-1,0 0 1,0 1-1,0-1 1,0 0-1,0 0 1,0 0-1,0 0 1,0 1-1,0-1 1,0 0-1,0 0-41,2 3 4619,2-1-3855,15 5-1101,-8-3 312,-5-2-27,-1 0 0,1 0 1,-1-1-1,1 1 1,0-1-1,-1-1 0,1 1 1,0-1-1,7 0 1,2-2 96,23-6 0,-27 5-738,0 1 0,1 0 0,16-1 0,-19 5-2053,-5 5 987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8162,'14'4'8356,"3"-5"-4234,-2 1-4471,3 0 600,0 0 194,31-3 1,-40 1-341,0 1 0,0 0 0,0 0 0,1 1 0,-1 1 0,0 0 0,0 0 0,17 4 0,-26-5-117,0 0 0,0 1 1,0-1-1,1 0 0,-1 0 0,0 0 0,0 0 0,0 0 1,0 0-1,1 0 0,-1 0 0,0 0 0,0 0 0,0 0 1,0 0-1,0 0 0,1 0 0,-1 0 0,0 0 0,0 0 1,0 0-1,0 0 0,1 0 0,-1 0 0,0 0 0,0-1 1,0 1-1,0 0 0,0 0 0,1 0 0,-1 0 0,0-2-4024,0 1 2453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1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67 4129,'1'-3'582,"0"-1"0,0 1 0,-1-1-1,1 0 1,-1 1 0,0-6 0,0-6 2202,0 14-2631,1 0 0,-1 1 0,0-1 0,0 0 0,0 0 0,0 1 0,0-1 0,0 0 0,0 0 0,-1 1 0,1-1 0,0 0 0,0 1 0,-1-1 0,1 0 0,0 1 0,-1-1 0,1 0 0,0 1 0,-1-1 0,1 0 0,-1 1 0,1-1 0,-1 1 0,1-1 0,-1 1 0,1-1 0,-1 1 0,0 0 0,1-1 0,-1 1 0,0 0-1,1-1 1,-1 1 0,0 0 0,0 0 0,1 0 0,-1 0 0,0-1 0,-1 1 0,-1 1 70,0-1 0,0 0 0,0 1 0,0-1 0,0 1 0,0 0-1,0 0 1,-5 3 0,1 0-37,0 1 0,0-1-1,0 2 1,1-1 0,0 1 0,0 0-1,0 0 1,-4 8 0,-2 2 59,2 0 1,-14 27 0,16-25-136,0 2 1,2-1-1,0 1 0,1-1 1,1 2-1,1-1 1,1 0-1,0 0 1,2 1-1,0-1 1,5 31-1,-2-32-52,1-1 1,0 0-1,1 1 0,1-1 1,1-1-1,1 1 0,0-1 0,1-1 1,1 0-1,0 0 0,1-1 0,21 23 1,-23-29-11,15 11 0,-28-24-5083,3 3 3758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23 7354,'-12'-8'3872,"0"5"-439,4-1-1224,2 0-233,2 3-312,4 0-679,0 0-321,0 1-464,15 1-72,20 1-48,39 8-24,-27-9-48,-1-1 128,-6 3-936,-4-3-673,-13 5 945</inkml:trace>
  <inkml:trace contextRef="#ctx0" brushRef="#br0" timeOffset="1">151 171 6329,'-6'8'4185,"4"-3"104,6-5-2376,2 0-105,-6-1-704,3-1-128,25-2-375,36-6-177,-39 7-200,-5 0-72,-1 3-376,-7 2-681,6-2 609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1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10610,'-2'0'4425,"0"0"-2536,-2 2-89,3-2-368,0 0-319,-1 0-457,-8 24-120,-42 39-152,30-35-56,5 2-128,3-2-64,4-2-80,2 5-24,3-7-104,0-4-312,1-8-960,1-8-713,12-4 1177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10050,'-1'2'741,"1"0"0,-1 0 0,0 0-1,1 0 1,0 0 0,0 0 0,0 0 0,0 3 0,0 2 73,1 0 1,3 12 0,-1-6 1,29 122 2486,-18-87-3051,2-2 0,26 54 0,-8-43-121,-26-45-711,-1 0 0,0 0 0,-1 1 1,0 0-1,8 26 0,-11-26-1694,0 0 1012</inkml:trace>
  <inkml:trace contextRef="#ctx0" brushRef="#br0" timeOffset="1">234 360 12003,'0'0'4913,"0"0"-2841,0 0-504,15 4-279,2-1-209,44 33-352,-36-38-176,5 0-256,-2 2-96,-3 1-104,6 2-32,-9-2-408,1-1-672,-3-1 664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85 3393,'33'30'2612,"-32"-29"-2034,0 0-1,-1 0 1,1 0 0,0 0-1,0-1 1,0 1-1,0 0 1,0-1-1,1 1 1,1 0 0,-3-1-351,0 0 1,0 0 0,1-1-1,-1 1 1,0 0 0,0 0 0,0 0-1,0 0 1,1 0 0,-1-1 0,0 1-1,0 0 1,0 0 0,0 0-1,0-1 1,0 1 0,0 0 0,1 0-1,-1 0 1,0-1 0,0 1-1,0 0 1,0 0 0,0 0 0,0-1-1,0 1 1,0 0 0,0-1 0,1-4 728,0 0-875,0 0 1,-1 0-1,1 0 0,-1-1 1,0 1-1,0 0 0,-1 0 1,0 0-1,0 0 0,0 0 1,-3-9-1,3 12-62,0 0-1,-1 0 0,1 0 1,0-1-1,-1 2 0,0-1 1,1 0-1,-1 0 1,0 0-1,0 1 0,0-1 1,0 1-1,-4-2 0,0 0 29,1 0 1,-1 1-1,-11-3 0,12 4-27,1 1 0,-1-1 1,0 0-1,1 1 1,-1 0-1,0 0 0,1 1 1,-1-1-1,0 1 1,1 0-1,-1 0 0,1 0 1,-7 4-1,6-3 2,0 1 0,0 0 0,0 1 0,0-1 0,1 1-1,-1 0 1,1 0 0,0 0 0,-6 10 0,5-7 20,0 1 1,1 0 0,0 1-1,0-1 1,1 1 0,0-1-1,0 1 1,1 0 0,0 0-1,1 0 1,0 1 0,1-1-1,0 15 1,0-21-26,1 0 0,-1-1 0,1 1 0,0 0 0,0 0 0,0 0 0,0 0 0,1-1 0,-1 1 0,1 0 0,-1-1 0,1 0 0,0 1 0,0-1 0,0 0 0,0 0 0,0 0 0,1 0 0,-1 0 0,1 0 0,-1-1 0,6 3 0,-4-3-11,0 1 1,-1-1-1,1 0 0,0 0 0,1 0 0,-1-1 0,0 1 1,0-1-1,0 0 0,0 0 0,0-1 0,0 1 1,0-1-1,0 0 0,0 0 0,5-2 0,1-2-5,0 0-1,0-1 1,0 0 0,10-9-1,34-32 0,-54 46 0,62-54 33,-62 55-31,1-1 0,-1 1-1,1-1 1,0 1 0,-1-1-1,1 1 1,0 0 0,0-1-1,-1 1 1,1 0 0,0 0-1,0-1 1,0 1 1,-1 0 0,0 0 0,0 0 0,1 0 0,-1 0 0,0 0 0,0 0 0,1 1 0,-1-1 0,0 0 0,0 0 0,0 0 0,1 0 0,-1 0-1,0 0 1,0 1 0,0-1 0,0 0 0,1 0 0,-1 0 0,0 0 0,0 1 0,0-1 0,0 0 0,1 1 0,-1 1 40,1 0-1,-1 0 1,1 0 0,-1 1-1,0-1 1,0 4 0,1 0 90,-1 1-5,6 51 1097,-5-50-1116,1 0 1,0-1 0,1 1 0,0 0-1,4 9 1,-3-11-40,7 15-559,-10-20 283,-1 0 1,1 0 0,0 0-1,0 0 1,0 0 0,0 0-1,0 0 1,0 0 0,0 0-1,1 0 1,-1 0 0,2 0-1,10 0-776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6865,'-8'12'4177,"9"0"264,6 4-1544,0 5-705,-2-1-335,-1 7-745,-1-2-304,-3 0-440,2 1-152,1-8-200,2-4-368,1-9-1168,0-5-537,10-1 1105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0 465 10362,'6'0'4969,"0"6"-1968,2-1-1105,-2 4-79,-4 6-553,-2 2-256,-2 8-384,-2 6-168,-2 1-208,2 0-79,3-4-105,0-6 88,1-6-745,0-4-559,2-8-1424,1-4 1415</inkml:trace>
  <inkml:trace contextRef="#ctx0" brushRef="#br0" timeOffset="1">200 12 11891,'0'-1'219,"0"1"0,0-1 0,0 1 0,0-1 0,0 1 0,0-1 0,0 1 0,-1 0 0,1-1 0,0 1 1,0-1-1,0 1 0,0 0 0,-1-1 0,1 1 0,0-1 0,0 1 0,-1 0 0,1-1 0,0 1 0,-1 0 0,1-1 1,0 1-1,-1 0 0,1 0 0,0 0 0,-1-1 0,1 1 0,-1 0 0,1 0 0,-1-1 0,1 2-195,0-1 0,0 0 0,0 0 0,0 0 1,-1 0-1,1 0 0,0 0 0,0 0 0,0 0 0,0 0 0,0 0 0,0 0 0,0 0 0,0 0 0,0 0 0,0 0 0,0 0 0,0 0 0,0 0 0,0 1 0,0-1 0,0 0 0,0 0 0,0 0 0,0 0 0,0 0 0,0 0 0,0 0 0,0 0 0,0 0 0,0 0 0,0 0 0,0 1 0,0-1 0,0 0 0,0 0 0,0 0 0,0 0 0,0 0 1,0 0-1,0 0 0,0 0 0,0 0 0,0 0 0,0 0 0,0 0 0,0 0 0,0 0 0,0 1 0,0-1 0,0 0 0,0 0 0,0 0 0,1 0 0,7 16 611,1 1 1,1-2-1,13 17 1,39 43-164,-38-48-141,-18-19-267,17 18 211,-1 1 1,19 32-1,-36-50-214,0 1-1,0-1 0,-1 1 0,0-1 0,-1 1 0,0 0 0,-1 1 1,0-1-1,0 0 0,-1 1 0,0 15 0,-3-12-8,0 1 0,0-1 0,-2 0 0,0 0 0,0 0 0,-1 0 0,-1-1 0,-8 14-1,5-10-339,-2 0 0,0-2-1,-1 1 1,0-1 0,-24 21-1,25-26-1086,4-7 534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4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32 7650,'-2'-4'821,"1"1"99,-1 0-1,1 1 0,-1-1 0,0 1 1,0 0-1,0-1 0,0 1 1,-4-4-1,5 6-745,0 0 0,0-1 1,1 1-1,-1 0 0,0 0 1,0 0-1,1 0 0,-1 0 1,0 0-1,0 0 0,1 0 0,-1 0 1,0 0-1,0 0 0,1 0 1,-1 0-1,0 1 0,0-1 0,1 0 1,-1 1-1,0-1 0,1 0 1,-1 1-1,-1 0 0,0 1 1,0-1-1,0 1 1,1 0-1,-1-1 1,0 1-1,-1 3 0,-34 52 1360,28-43-1451,2 0 1,0 0-1,0 0 0,2 0 1,0 1-1,0 0 0,1 1 0,1-1 1,1 0-1,0 1 0,1 0 1,0-1-1,3 20 0,-1-21-75,1 0 1,1-1-1,0 1 0,1-1 0,0 0 0,1 0 1,1 0-1,0 0 0,1-1 0,0 0 1,0-1-1,2 0 0,-1 0 0,1 0 0,12 10 1,-17-17-182,0-1 0,1 0 1,-1 0-1,1 0 0,-1 0 0,1-1 1,0 1-1,0-1 0,9 2 1,-8-3-36,0 0 0,13 0 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210 183 10258,'2'14'4873,"-6"-2"-1464,-3 6-1145,-6 8-511,-3 5-361,-4 3-664,-1 6-256,2-5-344,3-2 8,5-12-624,3-5-464,6-13-1176,0-4-1169,6-2 2105</inkml:trace>
  <inkml:trace contextRef="#ctx0" brushRef="#br0" timeOffset="1">0 0 11170,'2'4'4841,"11"16"-2328,3 4-657,10 16-351,1 4-257,6 8-432,-1 0-160,-3-2-288,2-4-136,-4-2-128,-3-5-40,-8-5-144,-6-5-368,-6-13-1208,-4-4 2568,-1-3-1120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10266,'15'9'4937,"1"-7"-1304,8 7-1481,6 0-615,1-7-345,4 0-648,-6 0-200,-9-4-96,6 8-456,-8-6-1248,4-2-3641,21 6 3288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206 200 11867,'1'-4'1449,"-1"0"1,1 0 0,0 0 0,-1-7-1,-3-17 720,0 16-1950,0 1-1,-8-19 0,7 22-175,0 1 0,0-1 0,0 1 0,-1 0 1,0 0-1,-1 0 0,0 1 0,-9-8 0,12 11-40,0 1 0,0 0 0,0 0 1,-1 0-1,1 0 0,-1 0 0,1 1 1,-1 0-1,-4-2 0,5 3-3,0-1 0,1 1-1,-1 0 1,0 0 0,1 0 0,-1 1-1,0-1 1,1 0 0,-1 1 0,1 0-1,-1 0 1,1-1 0,-1 2 0,-3 1-1,2 0-1,0-1 0,1 1-1,-1 1 1,1-1 0,0 0-1,0 1 1,0 0 0,1-1-1,-1 1 1,1 0 0,0 0-1,0 1 1,0-1-1,-1 7 1,0 0 16,0 0 1,1 0-1,0 0 0,0 21 0,2-27 13,1-1 0,-1 1-1,1 0 1,0 0-1,0-1 1,0 1-1,1-1 1,-1 1-1,1-1 1,0 0-1,6 9 1,-7-11-18,0-1 1,1 1-1,0 0 1,-1 0-1,1-1 0,0 1 1,0-1-1,0 1 1,0-1-1,0 0 0,0 0 1,0 0-1,0 0 1,1 0-1,-1 0 0,0 0 1,1-1-1,-1 1 0,0-1 1,1 0-1,-1 0 1,0 0-1,1 0 0,4-1 1,-2 0-7,0 0-1,0-1 1,-1 1 0,1-1 0,0-1-1,-1 1 1,1 0 0,-1-1-1,0 0 1,5-4 0,3-4 0,19-23 1,-21 22 4,0 2-1,13-12 1,-23 21-8,1 0 1,0 1-1,0-1 1,0 0-1,0 1 0,0-1 1,0 1-1,0-1 1,0 1-1,0-1 0,0 1 1,0 0-1,0-1 1,0 1-1,1 0 1,-1 0-1,0 0 0,2 0 1,-3 0 14,1 1-1,0-1 1,0 0 0,-1 1 0,1-1-1,0 1 1,-1-1 0,1 1 0,-1-1 0,1 1-1,0-1 1,-1 1 0,1 0 0,-1-1 0,0 1-1,1 0 1,-1-1 0,0 1 0,1 1 0,1 4 151,0 1 0,-1-1 0,0 0 0,-1 0 0,1 7 0,-1-6 25,1 2 91,0 1-1,1 0 1,5 18 0,-6-23-516,1-1 1,0 1-1,0-1 1,0 1-1,1-1 1,0 0-1,0 0 1,0 0-1,6 6 1,-1-4-562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13107,'9'1'2927,"0"1"1,14 4-1,-12-2-2273,0 1-1,21 11 0,-31-15-637,0-1 0,0 1 0,0-1 1,0 1-1,0 0 0,0 0 0,-1-1 0,1 1 0,0 0 0,0 0 0,-1 0 0,1 0 0,0 0 1,-1 0-1,1 0 0,-1 0 0,1 0 0,-1 0 0,0 0 0,1 0 0,-1 0 0,0 0 0,0 0 1,0 1-1,0-1 0,0 0 0,0 0 0,0 0 0,0 0 0,0 0 0,0 1 0,-1-1 0,1 0 1,-1 0-1,0 2 0,-2 2 1,0 1 0,-1-1 0,1 0 1,-1 0-1,-6 5 0,2-1 31,-21 33 64,28-41-107,-1 0 0,1 0 0,0 1 0,-1-1-1,1 0 1,-1 0 0,-1 0 0,-3 4 6,6-5-12,0 1 0,1-1 0,-1 0 0,1 0-1,-1 1 1,0-1 0,1 0 0,-1 0 0,1 0 0,-1 0 0,1 0 0,-1 1 0,1-1-1,-1 0 1,1 0 0,-1 0 0,1 0 0,-1 0 0,0 0 0,1-1 0,15 1-234,0 0-1,0-1 1,0-1 0,0-1 0,0 0 0,20-8 0,-6 0-313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6609,'-1'-2'3361,"-1"1"-608,1 0-1425,1-1 48,0 2-103,0 0-113,4 7-304,9 18-72,12 35-256,-17-35-104,-4-1-224,0-1-96,0-9-40,-2-3-480,-1-8-3376,0-9 2743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1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58 7082,'52'-43'3654,"-42"33"-890,-8 5-575,-3 5-1983,1 0-1,0 0 1,0 0 0,0 0-1,-1 0 1,1 0 0,0 0-1,0 0 1,-1 0 0,1 0-1,0 0 1,0 0-1,0 0 1,-1 0 0,1 0-1,0 1 1,0-1 0,0 0-1,-1 0 1,1 0 0,0 0-1,0 0 1,0 0 0,0 1-1,-1-1 1,1 0 0,0 0-1,-84 171 1734,73-148-1823,1 1 0,-12 46 0,21-66-211,0 1 133,0-1 1,-1 1 0,-2 5-1,4-9-85,0-1-1,0 1 1,0-1 0,-1 0-1,1 1 1,0-1-1,0 0 1,0 1 0,-1-1-1,1 0 1,0 1-1,0-1 1,-1 0 0,1 0-1,0 1 1,-1-1-1,1 0 1,0 0 0,-1 1-1,1-1 1,0 0-1,-1 0 1,1 0 0,0 0-1,-1 0 1,1 1-1,-1-1 1,1 0 0,0 0-1,-1 0 1,1 0-1,0 0 1,-1 0 0,1 0-1,-1 0 1,1-1-1,0 1 1,-1 0 0,1 0-1,-1 0 1,1 0-1,0 0 1,-1-1 0,1 1-1,0 0 1,-1 0-1,1-1 1,0 1 0,-1-1-1,-7-10-2299,-1-5 899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6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1 438 8594,'0'-6'1063,"0"0"0,1 1 1,2-8-1,-3 13-876,1-1 0,-1 1 0,1-1 1,-1 1-1,1 0 0,-1-1 0,1 1 1,0 0-1,-1-1 0,1 1 0,0 0 1,-1 0-1,1-1 0,0 1 0,0 0 1,-1 0-1,1 0 0,0 0 0,-1 0 0,1 0 1,0 0-1,0 0 0,-1 0 0,1 0 1,0 1-1,1-1 0,2 1 515,11 1 82,-1 0-1,1 1 1,-1 1 0,0 0 0,19 9-1,-32-13-765,1 1 0,-1 0 0,0-1 0,0 1 0,0 0 0,0 0 0,0 0 0,0 0 0,0 0 0,0 0 0,0 0 0,0 0 0,0 0 0,-1 0 0,1 0-1,0 1 1,-1-1 0,1 0 0,-1 1 0,0-1 0,1 0 0,-1 1 0,0-1 0,0 0 0,0 1 0,0-1 0,0 0 0,0 1 0,0 1 0,-1 4 15,-1 0-1,0-1 1,0 1 0,-5 10 0,3-7 14,-1 3-5,-7 18 38,11-29-71,0 1 0,1-1 0,-1 0 0,1 1 0,-1-1 0,1 1 0,0-1 0,0 1 0,1-1 0,-1 3 0,1-4-7,-1-1 0,0 1 0,0-1 0,0 1 0,1-1 0,-1 1 0,0-1 0,0 0 0,1 1 0,-1-1 0,0 1 0,1-1 0,-1 0 0,1 0 0,-1 1 0,0-1 0,1 0 0,-1 0 0,1 1 0,-1-1 0,1 0 0,-1 0 0,1 0 0,-1 0 0,1 1 0,-1-1 0,1 0 0,-1 0 0,1 0 0,-1 0 0,1 0 0,-1-1 0,1 1 0,-1 0-1,1 0 1,0 0 0,19-8 25,-19 8-25,30-16 132,-1-1 1,34-26 0,-41 28 367</inkml:trace>
  <inkml:trace contextRef="#ctx0" brushRef="#br0" timeOffset="1">261 0 12203,'6'2'833,"-1"-1"0,1 1 0,-1 1 1,0-1-1,0 1 0,0-1 0,0 2 1,6 4-1,-1 1-92,0 0 0,11 14 0,61 79 2015,-74-90-2565,0 0-1,-1 1 1,0 0-1,-1 0 1,0 1-1,5 19 1,-9-24-139,0 0 0,-1 0 0,0-1 0,-1 1 0,0 0 0,0 0 1,-1 0-1,0 0 0,0-1 0,-1 1 0,-5 14 0,-25 52 123,29-69-290,-1 1 0,1 0 0,-1-1 0,-10 11 0,12-14-138,-2 2-577,4-5 805,0 0 0,0 0 1,0 0-1,0 0 0,0 0 1,0 0-1,0 0 1,0 0-1,0 0 0,0-1 1,0 1-1,0 0 1,0 0-1,0 0 0,0 0 1,0 0-1,0 0 1,0 0-1,0 0 0,0 0 1,0 0-1,0 0 0,0 0 1,0 0-1,0 0 1,0 0-1,0 0 0,0-1 1,0 1-1,0 0 1,0 0-1,0 0 0,0 0 1,0 0-1,0 0 1,-1 0-1,1 0 0,0 0 1,0 0-1,0 0 0,0 0 1,0 0-1,0 0 1,0 0-1,0 0 0,0 0 1,0 0-1,0 0 1,0 0-1,0 0 0,0 0 1,0 0-1,0 0 1,-1 0-1,1 0 0,0 0 1,0 0-1,0 0 0,0 0 1,0 0-1,0 0 1,0 0-1,0 0 0,0 0 1,0 0-1,0 0 1,0 0-1,0 0 0,2-4-1076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10682,'18'16'5577,"-36"-16"-375,18 3-3338,6-2-1048,-2 0-48,-4-1-400,0 0-544,0-1-1264,0 0 1000</inkml:trace>
  <inkml:trace contextRef="#ctx0" brushRef="#br0" timeOffset="1">321 19 13315,'11'12'5481,"-4"-9"-3513,-3 3-191,-3-2-753,0-4-480,-1 0-1376,0-1-3481,0 0 2977</inkml:trace>
  <inkml:trace contextRef="#ctx0" brushRef="#br0" timeOffset="2">645 0 13347,'13'11'5497,"-8"-2"-3609,1-6-231,-2 2-809,-7-5-368,2-1-992,-1 0 32,1-1 216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 12979,'-4'-1'807,"0"1"0,0-1 0,0 1 0,0 0 0,0 0 0,0 0 0,0 1 0,0 0 0,-5 1-1,3 0-361,0 0 0,1 0-1,-1 1 1,1 0 0,-8 5-1,3-1-260,0 1 1,0 1-1,1 0 0,1 0 0,-10 12 0,8-6-69,0-1-1,2 1 1,0 1 0,0-1-1,2 1 1,0 0-1,0 1 1,2 0 0,0 0-1,1 0 1,-1 28-1,3-31-78,1 0-1,1 0 1,1 0-1,0 0 1,1 0 0,5 18-1,-4-22-26,0 1 0,1-1 0,0-1-1,0 1 1,1-1 0,0 0 0,1 0 0,13 14-1,-12-16-119,0 0 0,0-1 0,0 0 0,1 0 0,0-1 0,0 0 0,1 0 0,-1-1-1,1 0 1,0-1 0,0 0 0,19 2 0,-3-4-396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 10210,'8'0'4505,"-5"0"-1744,-2 1-713,-2-1-335,0 0-217,-2 12-624,-21 21-304,-37 37-280,33-28-96,5-13-144,5-2-48,8-8-672,5-7-464,4-6 680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8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9042,'2'-8'4545,"10"21"-912,6 8-1145,2 15-623,-2 5-265,4 11-624,0 3-240,2-1-280,3-3-88,-1-10-135,2-2-57,-6-14-96,-10 0 8,-6-7-817,-7-7-615,-8-1 1376,9-1-568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8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15251,'-7'5'5689,"9"-1"-4360,3-2-217,10 6-344,6-7-168,9-1-312,9 0-128,2-4-336,-1 4-688,-3 0 584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8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215 211 12171,'-17'-49'5992,"11"29"-5249,-1 0 0,-1 1 0,-12-23 0,16 35-611,0 0 0,-1 0 0,0 1-1,0 0 1,-9-9 0,13 14-122,-1 0 1,1-1-1,-1 1 1,0 0-1,1 0 1,-1 0-1,0 1 1,0-1-1,1 0 0,-1 1 1,0-1-1,0 1 1,0-1-1,0 1 1,0 0-1,0 0 0,0 0 1,0 0-1,1 0 1,-1 0-1,0 1 1,0-1-1,0 1 1,0-1-1,0 1 0,1 0 1,-1 0-1,-2 1 1,-1 1 7,1 1 0,-1-1 0,1 1 0,1 0 0,-1 0 0,0 0 0,1 1 1,0-1-1,0 1 0,0 0 0,1 0 0,-1 0 0,1 0 0,-2 9 0,0 0 50,1-1-1,0 1 1,1-1 0,0 26-1,2-36-52,0 7 58,0 0 0,1 1 0,3 17 0,-3-26-63,-1 0 0,1 0 0,0 0 0,-1 0-1,1 1 1,0-1 0,0 0 0,1 0 0,-1-1 0,0 1 0,1 0 0,-1 0 0,1 0 0,-1-1 0,1 1 0,0-1-1,0 0 1,-1 1 0,1-1 0,0 0 0,0 0 0,5 2 0,-4-3-7,1 1 0,-1 0 0,0-1 0,1 0 0,-1 0 0,1 0 0,-1 0 0,1 0 0,-1-1 0,1 1 0,-1-1 0,0 0 0,1 0 0,-1 0 0,4-2 0,-2 0 1,0 0-1,0 0 1,0-1 0,-1 0 0,1 0-1,-1 0 1,0 0 0,5-6-1,23-24 52,-21 23-22,-11 11-17,1-1 0,-1 1 0,0 0 0,1-1 0,-1 1 1,1-1-1,-1 1 0,1 0 0,-1-1 0,1 1 0,-1 0 0,1-1 0,0 1 0,-1 0 0,1 0 0,-1 0 0,1 0 0,0 0 0,-1-1 0,1 1 0,-1 0 0,1 0 0,0 0 0,-1 1 0,1-1 0,0 0 0,0 0 38,0 1 0,0 0 0,-1-1 0,1 1-1,0 0 1,0-1 0,-1 1 0,1 0 0,0 0 0,-1-1 0,1 1 0,-1 0 0,1 0 0,0 1-1,1 4 187,0 0 0,0 0 0,0 0 0,0 9 0,1 9 78,-2-13-459,0 0 0,1 0 0,4 17 0,-5-27 24,-1 1-1,1-1 0,0 0 0,-1 1 1,1-1-1,0 0 0,0 0 0,0 0 0,0 1 1,0-1-1,0 0 0,0 0 0,0 0 1,0 0-1,1-1 0,-1 1 0,0 0 0,3 0 1,15 7-714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8674,'2'23'8116,"-1"0"-3862,-2-6-2211,-6 30-1,5-25-1326,2-15-522,2-9-167,0-13-926,-2 14 888,0-1-1,0 1 1,0-1 0,1 1 0,-1-1 0,0 1 0,1 0 0,-1-1-1,1 1 1,0 0 0,-1-1 0,1 1 0,1-2 0,8-10-101,15-18 0,-21 27 98,0-1 1,0 1-1,1 0 1,-1 0-1,1 0 1,9-5-1,-12 8 28,1 0-1,-1 0 0,0 1 1,0-1-1,1 0 0,-1 1 0,0 0 1,1 0-1,-1-1 0,1 1 1,-1 1-1,0-1 0,1 0 1,-1 1-1,0-1 0,3 1 1,-2 1 42,0-1 0,-1 1 0,1-1-1,0 1 1,-1 0 0,1 0 0,-1 0 0,0 0 0,0 1 0,0-1 0,0 0 0,0 1 0,0 0 0,2 4 0,1 1 157,3 3 118,-1 1 0,0 1 0,-1-1 0,8 26 0,-11-18-767,-3-21 564</inkml:trace>
  <inkml:trace contextRef="#ctx0" brushRef="#br0" timeOffset="1">368 37 11923,'-3'7'8163,"1"8"-5766,2-7-1032,-6 65 1635,6-67-2963,2-7-236,2-12-258,-3 8 504,9-16-101,-4 10 47,-2 4 5,1-1 1,0 1-1,1 0 0,11-13 1,-15 18 5,0 0 0,1 0 0,-1 0 0,0 0-1,1 1 1,-1-1 0,1 1 0,0-1 0,0 1 0,-1 0 0,1 0 0,0 0 0,0 1-1,0-1 1,0 1 0,5-1 0,-4 1 22,0 1 0,0-1 0,-1 1-1,1 0 1,0 0 0,0 0 0,-1 1 0,1-1-1,0 1 1,-1 0 0,5 3 0,-2-1 29,-1 0 1,0 0-1,-1 0 1,1 1 0,-1 0-1,0 0 1,0 0-1,0 0 1,-1 1-1,0-1 1,0 1-1,0 0 1,-1 0-1,0 0 1,2 7-1,-4-1-342,0-11 244,0-1 0,0 0 0,0 0 0,0 0 0,0 1 0,0-1 0,0 0 0,0 0 0,0 0 0,0 0 0,0 1 0,0-1 0,-1 0 0,1 0 0,0 0 0,0 0 0,0 1 0,0-1 0,0 0 0,0 0 0,0 0 0,-1 0 0,1 0 0,0 0 0,0 1 0,0-1 0,0 0 0,0 0 0,-1 0 0,1 0 0,0 0 0,0 0 0,0 0 0,0 0 0,-1 0 0,1 0 0,0 0 0,0 0 0,0 0 0,-1 0 0,1 0 0,0 0 0,0 0 0,0 0 0,0 0 0,-1 0 0,1 0 0,0 0 0,0 0 0,0 0 0,-1-1 0,-1-4-1629,4-5 641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19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10746,'38'7'4817,"0"11"-1672,9 10-1057,-2 14-247,-10 7-49,-2 15-431,-9 2-321,1 3-368,4 2-128,-11-7-216,-2-2 24,-15-3-168,-14-7-48,-9-2-216,-6-7-496,-10-10-928,7-4-105,-18-14 793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164 117 6625,'6'8'5066,"-3"-7"-2711,-3-6 2278,-3-12-3819,-2-20 0,1 9-582,4 26-184,-1-1 0,1 1 0,-1-1 0,0 0 0,0 1 0,0-1 0,0 1 0,-1 0 0,-2-4 0,4 5-21,-1 0 0,0 0 1,0 0-1,0 1 0,0-1 0,0 0 1,0 0-1,0 1 0,0-1 0,0 1 1,-1-1-1,1 1 0,0-1 0,0 1 1,-2 0-1,0 0-5,0 0 0,1 0 0,-1 0 0,1 1 0,-1-1 0,0 1 0,1 0 0,-1 0 0,1 0 0,-1 0 0,1 0 0,0 1 0,-1-1 0,1 1 0,-3 2 0,-3 3-19,0 1 1,1 0-1,-1 1 0,2 0 0,-1 0 0,1 0 0,0 1 0,1-1 0,0 1 0,1 1 0,0-1 1,1 1-1,0-1 0,0 1 0,1 0 0,-1 22 0,3-25-5,0 0 0,1 0 1,0 1-1,0-1 0,0 0 0,1 0 0,0 0 1,1 0-1,0-1 0,5 11 0,-5-12 0,1-1 1,0 0-1,0 1 0,0-1 0,1-1 1,-1 1-1,1-1 0,0 1 0,0-1 1,1-1-1,-1 1 0,1-1 0,0 0 1,6 2-1,-5-2-26,0-1-1,-1 0 1,1-1 0,0 0 0,0 0-1,0 0 1,-1-1 0,1 0 0,14-1-1,-11-1-324,0-1-1,0 1 0,-1-1 1,1-1-1,-1 0 0,12-6 1,-7 2-765,0-1 0,-1-1 0,0 0 0,-1-1 0,0 0 0,0-1 0,-1 0 0,10-15 0,12-26-2702,-29 45 4127,0 1 1,-1-1-1,0 1 0,0-1 0,1-10 1,-4 18-264,0 0 1,0 0 0,0 0 0,0 0 0,0 0 0,0 0 0,0 0-1,0 0 1,-1 0 0,1 0 0,0 0 0,0 0 0,0 0 0,0 0 0,0 0-1,0 0 1,0 0 0,0 0 0,0 0 0,0 0 0,0 0 0,0 0-1,0 0 1,0 0 0,0 0 0,-1 0 0,1 0 0,0 0 0,0 0 0,0 0-1,0-1 1,0 1 0,0 0 0,0 0 0,0 0 0,0 0 0,0 0-1,0 0 1,0 0 0,0 0 0,0 0 0,0 0 0,0 0 0,0 0 0,0 0-1,0 0 1,0-1 0,0 1 0,0 0 0,0 0 0,0 0 0,0 0-1,0 0 1,0 0 0,0 0 0,0 0 0,0 0 0,0 0 0,0 0 0,0 0-1,0 0 1,0 0 0,0 0 0,0 0 0,1-1 0,-1 1 0,0 0 0,-3 5 1544,0 3-655,0 0 0,1 1 0,1 0 0,-2 16-1,2-6 64,3 25 0,-1-35-738,0 0 0,0-1 0,1 1 0,0 0 0,1-1 0,4 10-1,-6-15-201,0 0 0,1-1 0,-1 1-1,1 0 1,0-1 0,0 1-1,0-1 1,0 0 0,0 0-1,1 0 1,-1 0 0,0 0-1,1 0 1,0 0 0,-1-1-1,1 1 1,0-1 0,0 0 0,0 0-1,0 0 1,4 0 0,-3 0-30,1-1 1,-1 1 0,1-1 0,-1-1 0,1 1 0,-1-1 0,1 1-1,-1-1 1,1-1 0,-1 1 0,0 0 0,5-3 0,-6 2-21,-1 1 0,1-1 0,0 0 0,-1 0 0,0 0 1,1 0-1,-1 0 0,0 0 0,0-1 0,0 1 0,0-1 0,-1 0 0,1 1 0,-1-1 1,1 0-1,-1 0 0,0 0 0,1-4 0,-1 2 3,-1 1 1,1-1-1,-1 1 1,0-1-1,0 0 1,0 1-1,-1-1 1,0 1-1,0-1 1,0 1-1,0-1 1,-1 1-1,1-1 1,-1 1-1,0 0 1,-1 0-1,1 0 1,-1 0-1,-4-5 1,3 4 3,-1 1 0,1 0 0,-1 0 0,0 0 0,0 0 0,-1 1 0,1 0 0,0 0 0,-1 0 0,0 1 0,0 0 0,0 0 0,0 0 0,-8-1 0,11 3-14,0 0 1,0-1-1,-1 1 0,1 1 1,0-1-1,0 0 0,-1 1 0,-4 1 1,6-1-105,1-1 0,0 1 1,-1-1-1,1 1 0,0 0 1,0 0-1,-1-1 0,1 1 1,0 0-1,0 0 0,0 0 1,0 0-1,0 0 0,0 1 1,0-1-1,1 0 0,-1 0 1,0 1-1,1-1 0,-1 0 1,1 1-1,-1 1 0,1-3-59,0 1 0,-1 0-1,1 0 1,0 0-1,0 0 1,0 0 0,0-1-1,1 1 1,-1 0 0,0 0-1,0 0 1,0 0-1,1 0 1,9 15-1223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9226,'1'0'345,"0"0"0,0 0 0,0 0 0,0 0 0,0 0 0,0 0 0,0 0 0,-1 0 0,1 1 0,0-1 0,0 0 1,0 1-1,0-1 0,0 1 0,-1-1 0,1 1 0,0-1 0,0 1 0,-1-1 0,2 2 0,12 16 1059,-10-11-743,68 112 3074,-28-43-2886,113 197 563,-149-258-1425,-2 1 0,0 0 1,0 0-1,-2 0 0,4 27 0,-7-41-88,-1 0 0,1 0 0,0 0 0,0 0 0,-1 0 0,1-1 0,0 1-1,2 2 1,-3-4-106,1 1 0,-1-1 0,0 1-1,1-1 1,-1 1 0,1-1 0,-1 0-1,0 1 1,1-1 0,-1 1 0,1-1-1,0 0 1,-1 1 0,1-1-1,-1 0 1,1 0 0,-1 0 0,1 1-1,0-1 1,-1 0 0,1 0 0,-1 0-1,1 0 1,0 0 0,-1 0 0,1 0-1,0 0 1,0 0 0,8-7-2206</inkml:trace>
  <inkml:trace contextRef="#ctx0" brushRef="#br0" timeOffset="1">472 518 9018,'-1'2'4313,"-2"3"-1345,1 3-863,-1 7-369,2 6-343,5 36-529,0-30-280,0 1-352,0-8-96,2-3-96,0-5-88,-1-12-960,0-3-809,-3-17 1097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4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6 194 8098,'1'2'6090,"3"-2"-4626,2-1-853,-5 1-501,-1-1 0,1 1 0,-1 0 0,1-1 0,-1 1 0,0 0 0,1-1 0,-1 1 0,1-1-1,-1 1 1,0-1 0,0 1 0,1-1 0,-1 1 0,0-1 0,0 1 0,1-2 0,3-7 820,-1 3-569,0 0-1,4-11 0,-4 10-209,0-1 0,0 1 0,5-8-1,-3 7-90,0 1 0,-1-1 0,0 0 0,-1-1 0,0 1-1,3-13 1,-6 19-49,0 1 0,0-1 0,0 0-1,0 1 1,0-1 0,-1 1 0,1-1-1,0 1 1,-1-1 0,1 1 0,-1-1 0,0 1-1,0 0 1,1-1 0,-1 1 0,0 0-1,0 0 1,0-1 0,0 1 0,-1 0 0,1 0-1,0 0 1,0 0 0,-1 0 0,1 1-1,-3-2 1,3 1 2,-1 0 0,1 0 0,-1 1-1,1-1 1,0 1 0,-1-1 0,1 1 0,-1 0-1,1-1 1,-1 1 0,1 0 0,-1 0 0,0 0-1,1 0 1,-1 1 0,1-1 0,-1 0 0,1 0-1,-1 1 1,1-1 0,-1 1 0,1 0 0,0-1-1,-1 1 1,1 0 0,0 0 0,-2 1 0,1 1-5,-1 0 1,1 0-1,0 0 1,0 1-1,1-1 1,-1 1-1,1-1 1,-1 1-1,0 7 1,0-4-3,1 1 1,0 0 0,1 15 0,0-17-4,0 1 0,1 0 0,0-1-1,1 1 1,-1-1 0,1 1 0,6 11 0,-6-14-2,0-1-1,0 0 0,0 0 0,0 0 1,1 0-1,-1 0 0,1-1 0,0 1 1,0-1-1,0 0 0,0 1 1,0-2-1,1 1 0,-1 0 0,8 2 1,-2-1-305,0-1 1,1 0 0,-1-1-1,1 0 1,-1 0-1,1-1 1,0-1 0,-1 1-1,12-3 1,23-6-708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4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38 8298,'-5'-9'2545,"4"7"-2042,0 0 0,0 0 0,0 0 0,0 1 0,0-1 0,0 0 0,-1 0 0,1 1 0,-1-1 0,1 1 0,-1-1 0,0 1 0,-3-3 0,3 4-308,-1-1 0,1 0-1,-1 1 1,1 0 0,-1-1-1,1 1 1,-1 0 0,1 0-1,-1 0 1,1 1 0,-1-1-1,1 1 1,-1-1 0,1 1-1,0 0 1,-1 0 0,1 0-1,0 0 1,-3 2 0,2-1-132,1 0 1,-1 0 0,1 1-1,-1-1 1,1 1-1,0-1 1,0 1 0,0 0-1,1-1 1,-1 1-1,1 0 1,-1 0 0,1 0-1,-2 7 1,1 4 35,0 0 1,0 0 0,1 0-1,1 0 1,3 24 0,1-4 44,12 41 1,24 47 16,-8-30-61,-18-53-78,2 8-122,-15-41-105,1-1 0,-1 1 1,-1 0-1,1 0 0,-1-1 1,0 7-1,0-11 115,0-1-1,0 0 1,0 0-1,0 1 1,0-1 0,0 0-1,0 0 1,0 1-1,0-1 1,0 0-1,-1 1 1,1-1 0,0 0-1,0 0 1,0 1-1,0-1 1,0 0-1,0 0 1,-1 0 0,1 1-1,0-1 1,0 0-1,0 0 1,-1 0 0,1 1-1,0-1 1,0 0-1,-1 0 1,1 0-1,0 0 1,0 0 0,-1 0-1,1 0 1,0 1-1,0-1 1,-1 0-1,1 0 1,0 0 0,-1 0-1,1 0 1,-11-5-2984,10 5 2775,-22-14-2172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5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0 308 9154,'22'-4'4081,"8"3"-1889,9-1-647,0 1-497,-1 1-320,-3 0-400,-7 0-128,2-3-800,4 0-928,9-5 992</inkml:trace>
  <inkml:trace contextRef="#ctx0" brushRef="#br0" timeOffset="1">487 11 9282,'-2'-1'712,"0"0"1,0-1-1,-1 1 1,1 0-1,0 0 1,-1 0-1,1 1 1,-1-1-1,0 1 1,1-1-1,-6 1 0,6 0-546,1 0 0,-1 0-1,0 0 1,1 1-1,-1-1 1,0 1-1,1-1 1,-1 1-1,1 0 1,-1 0-1,1-1 1,-1 1-1,1 0 1,-1 0-1,1 0 1,0 1-1,0-1 1,-1 0-1,0 3 1,-2 1-15,1 0 0,0 1-1,0 0 1,1 0 0,0-1 0,0 1 0,0 1 0,1-1-1,-2 12 1,2 5 100,1 32-1,0-54-240,2 26 116,1 0 1,1-1-1,12 40 0,32 75 126,3 11-126,-49-142-380,0-1 0,0 1 1,1 13-1,-3-22 141,0 0 0,0-1 0,0 1 1,0-1-1,0 1 0,0-1 0,0 1 0,0 0 0,0-1 1,0 1-1,0-1 0,0 1 0,-1-1 0,1 1 0,0-1 1,0 1-1,0-1 0,-1 1 0,1-1 0,0 1 0,-1-1 1,1 1-1,0-1 0,-1 0 0,1 1 0,-1-1 0,1 1 1,-1-1-1,1 0 0,-1 0 0,1 1 0,-1-1 1,1 0-1,-1 0 0,1 0 0,-1 1 0,0-1 0,-8-5-1368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9834,'1'-1'284,"-1"1"0,0 0-1,0-1 1,0 1 0,1 0 0,-1-1-1,0 1 1,0 0 0,1 0 0,-1-1-1,0 1 1,1 0 0,-1 0 0,0-1-1,1 1 1,-1 0 0,0 0 0,1 0-1,-1 0 1,0 0 0,1 0 0,-1-1-1,1 1 1,12-2 266,-11 1 166,24-2 449,0 0 0,31 2-1,-1-1-1019,-27 0-266,-10 0-367,0 1 1,1 1-1,32 4 1,-49-4 460,0 1 0,-1-1 1,1 1-1,-1 0 0,1 0 1,0 0-1,-1 0 1,0 0-1,1 0 0,-1 1 1,0-1-1,1 1 0,-1 0 1,0-1-1,0 1 1,-1 0-1,1 0 0,0 0 1,-1 1-1,1-1 0,-1 0 1,1 1-1,-1-1 1,0 1-1,0-1 0,1 4 1,4 11 718,10 20 0,-12-29-393,-4-8-290,0 0-1,0 1 1,0-1 0,1 0 0,-1 0 0,0 1 0,0-1-1,0 0 1,0 0 0,0 1 0,0-1 0,0 0 0,0 1-1,1-1 1,-1 0 0,0 0 0,0 1 0,0-1 0,-1 0-1,1 1 1,0-1 0,0 0 0,0 0 0,0 1 0,0-1-1,0 0 1,0 1 0,0-1 0,0 0 0,-1 0 0,1 1 0,0-1-1,0 0 1,0 0 0,-1 0 0,1 1 0,0-1 0,0 0-1,-1 0 1,1 0 0,0 0 0,0 1 0,-1-1 0,1 0-1,0 0 1,0 0 0,-1 0 0,0 0-76,0 0 1,0 0-1,0 0 0,0 0 0,0 0 1,0 0-1,0 0 0,0 0 1,0 0-1,0-1 0,1 1 1,-3-1-1,1 0-374,0-1 1,0 0-1,0 0 1,0 0-1,1 0 0,-1 0 1,-2-4-1,-9-14-718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6017,'0'-12'3529,"3"2"-600,6 10-1057,6 1-432,6 10-671,0 3-281,5 2-600,2 0-721,0-5 561</inkml:trace>
  <inkml:trace contextRef="#ctx0" brushRef="#br0" timeOffset="1">401 69 6913,'-5'-3'1499,"1"1"-1,0 0 1,-1 1-1,1-1 1,-10-1-1,10 2-927,-1 1 0,1-1 0,-1 1 0,1 0 0,-1 1 0,-5 0 0,7-1-478,0 1 0,1 0 0,-1 0 0,0 0 0,0 0 0,1 0 0,-1 0 0,0 1 0,1-1 0,-1 1 0,1 0 0,0 0 0,0 0 0,0 0 0,0 0 1,0 0-1,0 1 0,0-1 0,1 0 0,-1 1 0,1 0 0,-3 5 0,3-5-81,0 1 0,0 0 0,0-1 0,0 1 1,1 0-1,0-1 0,-1 1 0,1 0 0,1 0 1,-1 0-1,0-1 0,1 1 0,0 0 0,0-1 0,0 1 1,0-1-1,1 1 0,-1-1 0,1 1 0,0-1 1,0 0-1,0 0 0,0 0 0,1 0 0,-1 0 0,1 0 1,6 4-1,-4-4-131,0 1 0,1-1 0,-1 0 0,1 0 0,0-1 0,0 1 0,0-1 1,0-1-1,0 1 0,0-1 0,0 0 0,1-1 0,-1 1 0,0-1 0,1 0 0,8-2 0,25-8-477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72 319 22109,'1'10'192,"2"0"-64,2 9 176,3-8-184,-1-2-248,0-9-904,-2-5-745,-1-11 993</inkml:trace>
  <inkml:trace contextRef="#ctx0" brushRef="#br0" timeOffset="1">0 4 10418,'0'-4'4393,"4"5"-2504,3 5-425,-7-6-496,0 0-392,1 1-872,16 11-3257,33 49 2561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16 186 9090,'6'2'1246,"-1"0"-293,0-1-1,0 0 0,0 0 0,0 0 1,7 1-1,-11-2-832,1-1 1,-1 1-1,1 0 0,-1 0 0,1 0 1,-1-1-1,1 1 0,-1-1 0,0 1 1,1-1-1,-1 0 0,0 1 0,1-1 1,-1 0-1,0 0 0,0 0 0,0 0 1,0 0-1,0 0 0,0 0 0,0-1 1,0 1-1,1-2 0,3-7-61,-1 0-1,0 0 1,0 0 0,-1 0-1,0 0 1,-1-1 0,0 0-1,-1 1 1,1-15 0,-2 22-52,-1-1 0,1 1 0,0 0-1,-1 0 1,1 0 0,-1 0 0,0 0 0,0 0 0,0 1 0,0-1 0,-1 0 0,-3-5 0,4 7-2,0 0 0,0-1 0,0 1 1,-1 0-1,1 0 0,0 0 0,-1 0 0,1 0 1,-1 0-1,0 0 0,1 1 0,-1-1 0,0 0 1,1 1-1,-1 0 0,0-1 0,1 1 0,-1 0 1,0 0-1,0 0 0,1 0 0,-1 0 0,-2 0 1,2 1-2,0-1 1,1 1 0,-1 0 0,0-1-1,0 1 1,1 0 0,-1 0 0,0 0-1,1 0 1,-1 0 0,1 1 0,0-1 0,-1 0-1,1 1 1,0-1 0,0 1 0,0-1-1,0 1 1,0 0 0,-1 2 0,-2 6 42,0-1 1,-4 18-1,4-10 52,0-6 52,1 0 0,0 0 1,1 0-1,0 1 0,0 16 1,2-24-107,0-1 0,1 1 0,-1-1 0,0 1 0,1-1 0,0 0 0,0 1 0,0-1 0,1 0 0,-1 1 0,1-1 0,-1 0 0,1 0 0,0 0 0,0-1 0,0 1 0,1 0 0,-1-1 0,1 0 0,-1 1 0,6 2 0,-7-4-60,1 0 1,-1 0-1,0 0 1,0-1 0,1 1-1,-1-1 1,1 1-1,-1-1 1,1 0-1,-1 1 1,1-1 0,-1 0-1,1 0 1,-1 0-1,1 0 1,-1 0 0,1 0-1,-1 0 1,0-1-1,1 1 1,-1-1-1,1 1 1,-1-1 0,0 1-1,1-1 1,1-1-1,2-2-530,-1 1-1,0-2 1,0 1-1,0 0 0,5-8 1,0 0-1123,16-16-215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6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2 236 7298,'-1'34'6332,"0"-16"-3063,3 29 0,-2-40-2788,0-6-379,0 1-1,0-1 1,0 0-1,0 1 0,0-1 1,1 1-1,-1-1 0,0 0 1,1 1-1,-1-1 1,1 0-1,-1 1 0,1-1 1,0 0-1,-1 0 0,1 0 1,1 2-1,-2-3-90,1 0 0,-1 0-1,1 0 1,-1 0 0,0 0 0,1 0-1,-1 0 1,1 0 0,-1 0-1,1 0 1,-1 0 0,0 0 0,1 0-1,-1 0 1,1-1 0,-1 1 0,0 0-1,1 0 1,-1 0 0,1-1 0,-1 1-1,0 0 1,1 0 0,-1-1 0,0 1-1,1 0 1,-1-1 0,0 1-1,0 0 1,1-1 0,9-13-12,-9 12 4,-1 2-3,11-18-493,0 1-1,1 0 1,1 0 0,25-23 0,-36 38 476,-1 1 1,1 0-1,0-1 1,-1 1-1,1 0 0,0 0 1,0 0-1,0 1 1,0-1-1,0 0 0,3 0 1,-4 1 32,0 0 0,0 0 0,0 0 0,0 0 0,-1 1 0,1-1 0,0 0 0,0 0 0,0 1 0,0-1 0,-1 0 0,1 1 0,0-1 0,-1 1 0,1-1 0,0 1 0,-1-1 0,1 1 0,0 0 0,-1-1 0,1 1 0,-1 0 0,1 0 0,-1-1 0,1 1 0,-1 0 0,0 0 0,1 0 0,2 8 326,-1-1 0,1 1 0,-1-1 0,1 15-1,-3-15-287,1-1 0,1 0-1,-1 1 1,1-1 0,0 0-1,6 13 1,-8-20-124,0 1 0,1-1 0,-1 0-1,0 0 1,0 1 0,0-1 0,0 0 0,0 0 0,0 1 0,0-1 0,1 0-1,-1 0 1,0 1 0,0-1 0,0 0 0,1 0 0,-1 0 0,0 1 0,0-1 0,0 0-1,1 0 1,-1 0 0,0 0 0,0 0 0,1 1 0,-1-1 0,0 0 0,1 0-1,-1 0 1,0 0 0,0 0 0,1 0 0,-1 0 0,0 0 0,1 0 0,-1 0 0,0 0-1,0 0 1,1 0 0,-1 0 0,0-1 0,0 1 0,1 0 0,-1 0 0,0 0-1,0 0 1,1 0 0,-1-1 0,0 1 0,0 0 0,1 0 0,-1 0 0,0-1 0,0 1-1,0 0 1,0 0 0,1-1 0,-1 1 0,9-13-1610</inkml:trace>
  <inkml:trace contextRef="#ctx0" brushRef="#br0" timeOffset="1">365 1 10674,'6'37'5137,"-1"12"-2360,2 15-985,2 3-303,3 0-905,7 0-240,1-18-232,3-10-40,-1-15-328,-4-18-520,0-10-1353,-8-9 1321</inkml:trace>
  <inkml:trace contextRef="#ctx0" brushRef="#br0" timeOffset="2">251 143 11234,'3'3'4977,"3"-1"-2648,12 5-1113,9 4-80,12 1-711,8 1-209,3-4-472,-1-2 168,19 0-16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69 7778,'-37'-22'5699,"27"15"-3984,-1 1 0,-20-8 1,27 13-1370,1 0 1,-1-1 0,0 2 0,0-1-1,0 0 1,1 1 0,-6 0 0,7 0-263,0 0 0,-1 0 0,1 0-1,0 1 1,0-1 0,0 1 0,0-1 0,0 1 0,1 0 0,-1 0 0,0 0 0,0 0 0,0 0 0,1 0 0,-4 3 0,3-1-64,-1 0 1,1 0 0,-1 0-1,1 1 1,0-1 0,0 1 0,1-1-1,-1 1 1,1 0 0,0 0-1,0 0 1,0 0 0,0-1 0,1 1-1,-1 0 1,1 0 0,0 0-1,0 1 1,1-2 0,-1 1 0,1 0-1,0 0 1,0 0 0,0 0-1,1 0 1,-1 0 0,1-1 0,0 1-1,0-1 1,3 5 0,-2-4-20,0 0 1,0 0-1,1 0 1,-1 0 0,1-1-1,0 1 1,0-1-1,0 0 1,0 0 0,1 0-1,-1-1 1,1 0-1,0 0 1,-1 0-1,1 0 1,0-1 0,0 1-1,0-1 1,0-1-1,0 1 1,1-1 0,-1 0-1,9 0 1,-9-1-3,0 0 1,0-1 0,0 1-1,-1-1 1,1 0 0,0-1-1,-1 1 1,1-1-1,-1 1 1,0-1 0,0-1-1,0 1 1,0-1 0,0 1-1,-1-1 1,0 0 0,5-8-1,-6 9 3,0-1 0,0 1 0,0-1 1,-1 1-1,0-1 0,0 0 0,0 0 0,0 0 0,0 0 0,-1 1 0,0-1 0,0 0 1,0 0-1,0 0 0,-1 0 0,1 0 0,-1 0 0,0 0 0,0 1 0,0-1 0,-1 0 0,0 1 1,-3-7-1,3 6 7,-1 0 1,0 0 0,0 1 0,-1-1 0,1 1 0,0 0-1,-1 0 1,0 0 0,0 1 0,0-1 0,-8-3-1,10 5-38,0 0 0,0 0 0,-1 1 0,1-1 0,0 1 0,0-1 0,-1 1 0,1 0 0,-1 0-1,1 0 1,0 0 0,-1 0 0,1 1 0,0-1 0,0 1 0,-1-1 0,1 1 0,0 0 0,0 0-1,0 0 1,0 0 0,0 0 0,0 0 0,0 1 0,-2 1 0,2-2-95,1 0-1,0 0 1,0 1 0,0-1 0,0 0-1,0 1 1,0-1 0,0 0 0,0 1-1,1 0 1,-1-1 0,0 1 0,1-1 0,-1 1-1,1 0 1,0-1 0,0 1 0,-1 0-1,1-1 1,0 1 0,0 0 0,1-1-1,-1 1 1,1 2 0,7 19-1079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7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5 10658,'0'-4'4889,"-6"9"-2072,-2 8-825,0 18-599,4 6-329,9 19-368,0 9-152,11 15-248,-4 5-72,-1 0-112,9-15-32,-10-20-40,0-11 96,2-18-784,-12-6-608,0-13 808</inkml:trace>
  <inkml:trace contextRef="#ctx0" brushRef="#br0" timeOffset="1">0 315 9706,'14'-18'4801,"3"8"-1608,15 4-1449,1 2-240,4 3-743,1 2-297,-1 3-800,1 3-224,20 6 303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37 10058,'-9'-20'4753,"9"10"-1744,3 6-993,-2 2-687,4 2-401,-5 0-496,0 0-160,0 0-680,10 16 312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75 9482,'36'-73'4553,"-34"71"-1168,-5 2-929,-9 12-511,1 7-305,-13 13-728,-1 5-200,-2 12-304,2-2-119,7-3-193,4-8 32,8-15-649,3-6-495,4-15-1384,5-7 1351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8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11658,'12'5'5034,"8"15"-2778,0 8-143,3 12-577,2 9-312,-1 10-440,3 6-168,-5 1-280,2 2-103,-6-11-137,-5-10-40,-1-11-313,-9-10-463,2-14-984,-1-9 1024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11426,'0'1'323,"0"0"-1,0 0 1,-1-1-1,1 1 0,0 0 1,0 0-1,0 0 1,0 0-1,0-1 0,0 1 1,0 0-1,1 0 1,-1 0-1,0-1 0,0 1 1,1 0-1,-1 0 0,0-1 1,1 1-1,-1 0 1,1 0-1,-1-1 0,1 1 1,0 0-1,6 10 908,-4-3-736,0-1-1,0 1 0,0 0 0,-1 1 0,0-1 0,-1 0 0,1 13 0,0 32 207,0-34-596,-2-19-103,0 0 0,0 1 1,0-1-1,0 1 0,0-1 1,1 1-1,-1-1 0,0 0 1,0 1-1,0-1 0,0 1 0,1-1 1,-1 0-1,0 1 0,0-1 1,1 0-1,-1 1 0,0-1 1,0 0-1,1 1 0,-1-1 1,0 0-1,1 0 0,-1 0 1,1 1-1,-1-1 0,0 0 1,1 0-1,-1 0 0,0 0 1,1 1-1,-1-1 0,1 0 1,-1 0-1,1 0 0,-1 0 1,0 0-1,1 0 0,-1 0 1,1 0-1,0-1-5,-1 1 0,0 0 0,1 0 0,-1-1-1,1 1 1,-1 0 0,0 0 0,1-1 0,-1 1 0,0-1 0,1 1 0,-1 0 0,0-1 0,0 1 0,1 0 0,-1-1 0,0 1 0,0-1 0,0 1 0,0-1-1,1 1 1,-1-1 0,0 1 0,0-1 0,0 0 0,-1-15-195,1 6 44,1-1 107,1 0 1,0 0-1,1 0 0,0 1 1,1-1-1,0 1 1,1 0-1,0 0 1,0 0-1,1 1 0,9-12 1,-14 20 52,-1 0-1,1 0 1,0 0 0,0 1 0,-1-1 0,1 0-1,0 1 1,0-1 0,0 0 0,0 1 0,0-1-1,0 1 1,-1-1 0,1 1 0,0 0 0,1-1-1,-1 1 1,0 0 0,0 0 0,0 0 0,0 0-1,0 0 1,0 0 0,0 0 0,0 0 0,0 0-1,0 0 1,0 1 0,1-1 0,0 1 19,0 0 1,0 0 0,-1 0 0,1 1 0,0-1 0,-1 0-1,1 1 1,-1-1 0,0 1 0,1 0 0,-1-1 0,0 1-1,0 0 1,1 3 0,5 9 186,-2 1 0,0 0 0,3 21-1,5 47-664,-10-69-624,2-2 440</inkml:trace>
  <inkml:trace contextRef="#ctx0" brushRef="#br0" timeOffset="1">324 112 12459,'10'-1'5273,"2"-1"-3121,2 4-343,-4-4-793,-1 6-408,2 0-376,-3-4-504,6 4-1160,1-2 1312,-6 6-392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29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11202,'-3'10'5242,"8"8"-1754,-3 2-1183,5 10-721,-8 7-440,-4 3-760,7 0-168,-2-9-392,0-3-440,10-10-992,2-6 976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 9818,'-14'0'4817,"5"-1"-2680,4 1-1289,7 2 440,9 2-296,6 0-192,3 0-159,7 0-281,4-1-48,-2 1-424,-1-1-408,-6 1 456,-3 1-321,-15 3-279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9810,'5'2'4649,"5"-1"-2680,3-1-1249,4 0 256,4 1-120,6 2-360,-2 0-456,6 1 48,-3-3-200,3-1-216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3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6865,'-77'17'4507,"71"-16"-3635,-1 0 0,1-1 0,-10 1 0,7-1 294,9 0-1093,1 0-1,-1 0 0,0 0 1,0 0-1,0 0 1,0 1-1,0-1 0,0 0 1,0 0-1,0 0 1,0 0-1,0 0 0,0 0 1,0 0-1,0 0 1,0 0-1,0 1 1,0-1-1,0 0 0,0 0 1,0 0-1,0 0 1,0 0-1,0 0 0,0 0 1,0 0-1,0 0 1,0 1-1,0-1 1,0 0-1,0 0 0,0 0 1,0 0-1,-1 0 1,1 0-1,0 0 0,0 0 1,0 0-1,0 0 1,0 0-1,0 0 1,0 0-1,0 0 0,0 0 1,0 0-1,0 1 1,-1-1-1,1 0 0,0 0 1,16 4 948,0-1 0,29 3 1,37-3-447,-44-2-229,-5 0-216,-16-2-480,0 2 0,0 0 0,27 6 0,-44-7 306,1 0 0,-1 0-1,0 0 1,1 0 0,-1 0-1,0 0 1,1 0 0,-1 0-1,0 0 1,1 1 0,-1-1-1,0 0 1,0 0 0,1 0 0,-1 1-1,0-1 1,0 0 0,1 0-1,-1 1 1,0-1 0,0 0-1,1 1 1,-1-1 0,0 0-1,0 1 1,0 0 0,-3 0-1086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96 7810,'-70'-64'4326,"64"59"-3462,1 0-1,-1 1 1,-12-8-1,11 9-146,6 1 1732,5 1-1432,7 4-235,57 22 1049,-8-1-1297,268 61-1436,-321-83-316,-10 0 513,-15 1-803,-10-2-371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4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 4913,'-16'-3'2948,"11"2"-2099,1-1 0,0 2 0,-1-1 0,1 1 0,-1-1 0,-8 2 0,13-1-798,-1 0-1,1 0 0,0 0 1,0 0-1,0 0 0,0 0 1,0 0-1,0 0 0,0 0 1,0 0-1,0 0 0,0 0 1,0 0-1,0 0 0,-1 0 1,1 0-1,0 0 0,0 0 1,0 0-1,0 0 0,0 0 1,0 0-1,0 0 0,0 0 1,0 0-1,0 0 0,0 0 1,0 0-1,0 0 0,0 0 1,0 0-1,0 0 0,0 1 1,0-1-1,0 0 0,0 0 1,-1 0-1,1 0 0,0 0 1,0 0-1,0 0 0,0 0 1,0 0-1,0 0 0,0 0 1,0 0-1,0 0 0,0 1 1,1-1-1,-1 0 0,0 0 1,0 0-1,0 0 0,0 0 1,0 0-1,0 0 0,0 0 1,0 0-1,0 0 0,0 0 1,0 0-1,7 5 1544,11 4-453,-16-8-935,25 12 316,0 1 0,-1 1 0,-1 1 0,0 1 0,25 23 0,-40-31-471,-1 1 0,0 0 0,-1 0 1,0 1-1,-1 0 0,7 12 1,-10-15-28,-1 1 1,0-1 0,0 1-1,0 0 1,-1 0 0,-1 0 0,1 0-1,-1 0 1,-1 16 0,0-20-16,-1 1 0,0 0 1,0 0-1,0 0 0,-1-1 1,0 1-1,0-1 0,0 1 1,-1-1-1,0 0 0,0 0 1,0 0-1,0 0 0,-1 0 1,0-1-1,0 0 0,0 0 1,-1 0-1,1 0 0,-1-1 1,0 1-1,0-1 0,-8 4 1,8-5 1,-17 8 48,22-10-57,0 0 0,0 0-1,-1 0 1,1 0-1,0 0 1,0 0-1,0 0 1,0 1 0,-1-1-1,1 0 1,0 0-1,0 0 1,0 0-1,0 0 1,0 1-1,0-1 1,0 0 0,-1 0-1,1 0 1,0 1-1,0-1 1,0 0-1,0 0 1,0 0 0,0 1-1,0-1 1,0 0-1,0 0 1,0 0-1,0 0 1,0 1 0,0-1-1,1 1 4,-1-1 0,1 0 0,0 1 0,-1-1 0,1 1 0,-1-1-1,1 0 1,0 0 0,-1 1 0,1-1 0,0 0 0,-1 0 0,1 0 0,1 1 0,35 3 141,0 0 1,40-2-1,3 0 70,-51-2-249,-15 0-528,23 3 1,-34-2 474,0 0 1,0 0-1,0 0 1,0 0-1,-1 0 0,1 1 1,0-1-1,0 1 1,-1 0-1,4 2 0,1 6-836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4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9634,'-89'97'5025,"85"-82"-2568,4 2-1473,2 2 576,4 3-624,0 2-55,-1 0-289,2 0-152,-2-7-536,0-1-416,-2-8 432,1-2-312,-3-13-281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 6073,'6'-63'3878,"-4"53"-362,-1 8-2080,2 7-740,-3-4-125,33 65 3429,-18-33-3249,2 0 1,1-1-1,23 29 1,-33-51-603,0-1-1,1 0 1,0-1 0,0 0 0,16 11 0,-24-18-131,1-1 0,-1 1 0,0 0 0,1 0 0,-1-1-1,1 1 1,-1-1 0,0 1 0,1-1 0,-1 0 0,1 0 0,-1 1 0,1-1-1,-1 0 1,1 0 0,-1 0 0,1-1 0,-1 1 0,1 0 0,-1-1 0,1 1 0,-1-1-1,1 1 1,-1-1 0,0 1 0,2-2 0,-1 0 2,0 0 0,1 1 0,-1-1 0,-1-1-1,1 1 1,0 0 0,0 0 0,-1-1 0,0 1 0,1-1 0,-1 1 0,1-5 0,9-27 46,-1-1 1,-2 0 0,5-60 0,-9 7-2552,-4 77 1657</inkml:trace>
  <inkml:trace contextRef="#ctx0" brushRef="#br0" timeOffset="1">503 239 12523,'7'14'5337,"1"5"-2953,1 3-983,2 4-33,2 2-520,-2 1-216,-3-4-400,-2-8-112,-3-9-128,-2-5-368,-5-7-1072,-5-5-841,-4-10 1297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5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9834,'-5'-3'4489,"7"3"-2809,6 4-1159,7 2 87,1 2 32,3 0-400,2 1-56,2-1-128</inkml:trace>
  <inkml:trace contextRef="#ctx0" brushRef="#br0" timeOffset="1">178 94 11202,'104'82'4977,"-89"-77"-3160,3-3-1241,2-1 168,2-1-8,-2 0-760,2 0-648,-4-3 568,-3-2-472,-11 1-424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 9522,'-54'62'4761,"73"-56"-2632,2-2-1329,1 0 376,-1-3-232,2-1-504,1 1 0,1-1-320,1-5-88,-2 0-112</inkml:trace>
  <inkml:trace contextRef="#ctx0" brushRef="#br0" timeOffset="1">280 16 9330,'50'-15'5273,"-55"35"-2616,1 0-1641,4-4 752,0 1-631,1 0-417,-1-2-344,0-3-904,0-4 504,3-9-424,2-10-353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42 100 9898,'-26'-23'4398,"26"23"-4289,0 0 0,0 0 0,0 0 0,0 0 0,0 0 0,0 0 0,0 0 0,0 0-1,-1 0 1,1 0 0,0 0 0,0 0 0,0 0 0,0 0 0,0 0 0,0 0 0,0 0-1,-1 1 1,1-1 0,0 0 0,0 0 0,0 0 0,0 0 0,0 0 0,0 0 0,0 0-1,0 0 1,0 0 0,0 0 0,-1 0 0,1 0 0,0 1 0,0-1 0,0 0 0,0 0-1,0 0 1,0 0 0,0 0 0,0 0 0,0 1 0,-3 7 2549,-1 11-1752,4-17-880,0-2-22,0 1 0,0-1 1,0 0-1,0 1 0,0-1 1,0 1-1,0-1 0,0 0 1,0 1-1,0-1 0,0 0 0,-1 1 1,1-1-1,0 1 0,0-1 1,0 0-1,0 1 0,-1-1 1,1 0-1,0 0 0,0 1 0,-1-1 1,1 0-1,0 1 0,0-1 1,-1 0-1,1 0 0,-1 1 0,2-5-41,4-8 27,-4 9 9,1 0 0,-1-1 0,1 1 0,0 0 0,3-5 0,32-33 0,-34 37 6,0 1 1,0 0-1,0 0 1,1 0 0,-1 0-1,1 1 1,0-1-1,0 1 1,0 0-1,0 0 1,0 0-1,1 1 1,-1-1-1,0 1 1,7-1 0,-7 2 19,-1 0 0,1 1 1,-1-1-1,1 1 0,0 0 1,-1 0-1,0 0 1,1 0-1,-1 0 0,1 1 1,-1 0-1,0 0 0,0 0 1,0 0-1,0 0 0,0 0 1,3 5-1,3 2 71,0 1 0,-1 0 0,0 0 0,-1 1 0,0 0 0,0 1 0,-1-1 0,6 19 0,-9-23-344,-1-1-1,1 0 0,1 0 1,-1 0-1,1 0 1,0-1-1,0 1 0,9 7 1,-1-1-805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8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22 7546,'-21'76'2525,"10"-34"1074,11-41-3491,0-1 0,0 0 1,0 0-1,0 0 0,0 0 1,0 1-1,-1-1 0,1 0 1,0 0-1,0 0 0,0 0 1,0 0-1,0 0 0,-1 1 1,1-1-1,0 0 0,0 0 1,0 0-1,0 0 0,-1 0 1,1 0-1,0 0 0,0 0 1,0 0-1,-1 0 0,1 0 1,0 0-1,0 0 0,0 0 1,-1 0-1,1 0 0,0 0 1,0 0-1,0 0 1,0 0-1,-1 0 0,1 0 1,0 0-1,0-1 0,0 1 1,0 0-1,-1 0 0,1 0 1,0 0-1,0 0 0,0 0 1,0-1-1,0 1 0,0 0 1,-1 0-1,1 0 0,0 0 1,0-1-1,0 1 0,0 0 1,0 0-1,0 0 0,0-1 1,0 1-1,0 0 0,0 0 1,0-1-1,-2-9 79,-1 0 0,0 0 0,0 0 1,-1 1-1,-9-18 0,10 23-139,1 0-1,-1 0 1,0 0 0,0 0 0,0 1 0,0-1-1,-1 1 1,1 0 0,-1 0 0,0 0-1,0 1 1,0 0 0,0-1 0,0 1 0,-1 0-1,1 1 1,-5-2 0,-4 0 10,0 1 0,1 1 0,-1 0 1,-20 1-1,22 0-29,1 0 0,0 1 0,-1 1 0,1 0 1,-15 5-1,20-6-16,0 1 0,0 1 1,0-1-1,1 1 0,-1 0 1,1 0-1,-1 0 0,1 0 1,0 1-1,1 0 0,-1 0 1,-5 7-1,4-3 5,1-1 0,0 0 1,0 1-1,1 0 0,0 0 0,0 0 0,1 0 1,0 0-1,0 0 0,1 1 0,0-1 0,1 1 1,0-1-1,0 1 0,1-1 0,2 13 0,-3-18-12,1 0 0,0 0-1,0 0 1,1-1-1,-1 1 1,1 0 0,-1-1-1,1 1 1,0-1 0,0 1-1,0-1 1,0 0-1,0 0 1,0 1 0,1-2-1,-1 1 1,1 0-1,0-1 1,-1 1 0,1-1-1,0 1 1,0-1 0,0 0-1,0-1 1,0 1-1,5 0 1,1 1-1,1-2 1,-1 1-1,0-2 1,0 1-1,1-1 0,-1 0 1,15-5-1,-13 3-2,0-1 0,0 0-1,0-1 1,-1 0 0,0 0 0,0-1 0,0-1-1,0 1 1,-1-2 0,0 1 0,8-11-1,17-14 29,-34 32-30,1-1-1,-1 1 1,1-1-1,-1 1 1,0-1-1,1 1 1,-1 0-1,1-1 1,-1 1-1,1 0 1,-1-1-1,1 1 1,-1 0-1,1 0 1,0 0-1,-1-1 1,1 1 0,0 0-1,0 0 1,-1 0 1,0 0-1,1 0 0,-1 1 1,1-1-1,-1 0 0,0 0 0,1 0 1,-1 1-1,0-1 0,1 0 1,-1 0-1,0 1 0,1-1 0,-1 0 1,0 1-1,0-1 0,1 0 1,-1 1-1,2 3 29,-1-1-1,1 1 1,-1-1 0,1 7 0,-1-6 12,4 13 167,0-1 1,1 1-1,1-1 0,0 0 1,17 25-1,-20-35-490,0-1 0,0 0 0,0 0-1,1 0 1,5 4 0,10 5-323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8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11570,'75'-21'4914,"-76"25"-2586,0-1-400,-2 9-391,2 5-329,-2 9-544,2 6-168,2 2-264,2-5-80,1-7-88,0-6-152,-2-10-936,1-6-560,-2-14 896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3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 10162,'-3'-4'4745,"3"3"-2128,3 1-1033,-3 0-232,0 0-671,0 0-233,8 1-176,9 6-376,37 17-1409,-31-12 1121</inkml:trace>
  <inkml:trace contextRef="#ctx0" brushRef="#br0" timeOffset="1">377 238 9634,'0'12'4545,"3"6"-1480,-4 0-753,6 1-583,-2 1-433,-5-5-752,5-5-240,-3-4-792,0-4-712,-1-3 760</inkml:trace>
  <inkml:trace contextRef="#ctx0" brushRef="#br0" timeOffset="2">338 0 9138,'0'3'5081,"1"-2"-304,3-1-2849,-4 0-95,0 0-633,0 0-376,3 0-512,7 4-104,2 2-888,11 3-4657,47 10 3841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9306,'-22'10'4065,"-27"24"-1633,39-28-511,7-5-321,3 4-144,9 3-527,10-2-233,11 0-272,8 2-80,14-9-152,5 1-48,5 0-72,-3-3-24,-11 5 40,-10-5-312,-14 3-1072,0 0-769,-12-1 1113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7690,'-7'3'3704,"8"0"-1135,7 3-337,12 2-255,6 3-281,12 1-584,7-3-255,6-6-385,-2 0-144,-1-2-160,-11-1-32,-10 0-232,0 1-384,-18-1-1073,4-1-799,-6 0 1368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6529,'8'1'1866,"1"1"0,0 0 0,11 3 0,-9-1 182,21 11 1,-6 1-888,27 21 1,18 11 91,11-8-563,-59-30-484,0 1 0,0 1 0,34 25 0,-54-35-184,0 0 0,0 0 0,-1 0 0,1 1 1,0 0-1,-1-1 0,0 1 0,0 0 0,0 0 1,0 0-1,0 0 0,-1 1 0,1-1 0,-1 0 1,0 1-1,0-1 0,0 1 0,0 0 0,-1-1 0,1 1 1,-1-1-1,0 1 0,0 0 0,-1 3 0,-1 4 25,0 0 1,-1-1-1,-1 1 0,0-1 0,0 0 0,-1 0 0,0 0 0,-1-1 0,0 0 0,-13 16 0,6-11-18,0 0 0,-1-1 0,-1 0 0,0-1 1,-23 14-1,-12 1-98,45-25-569,-1 1 1,1-1 0,-1-1 0,0 1 0,0-1-1,1 0 1,-8 0 0,13-1-699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43 7666,'-52'-31'3423,"51"30"-3147,-1 0 1,0 0-1,0 0 0,0 1 0,0-1 1,0 1-1,0-1 0,0 1 1,-3 0-1,3 1 1696,9 2 2750,34 6-4099,-17-3-425,0-1 1,0-1-1,37 0 0,-11-3-138,1-2 1,-1-2-1,77-16 0,-126 19-147,0 0-1,0 0 0,0 0 1,-1 0-1,1-1 0,0 1 0,0 0 1,0-1-1,-1 1 0,1 0 1,0-1-1,0 1 0,-1-1 1,2 0-1,-3 1-26,1 0-1,0-1 1,0 1 0,0 0-1,0 0 1,0 0 0,0-1-1,-1 1 1,1 0 0,0 0 0,0 0-1,0-1 1,-1 1 0,1 0-1,0 0 1,0 0 0,0 0-1,-1 0 1,1 0 0,0-1 0,0 1-1,-1 0 1,1 0 0,0 0-1,0 0 1,-1 0 0,1 0-1,-29-4-5140,1 1 3281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4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12083,'8'0'5185,"3"3"-3017,-1-2-1072,2 3-375,3 12 167,1 3-664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 5945,'-20'-2'5762,"21"2"-3131,0 3-1769,3-1 2641,-1-2-3393,0 1 1,-1 0 0,1-1 0,0 1-1,-1 0 1,1 1 0,-1-1 0,1 0-1,-1 1 1,1 0 0,-1-1-1,0 1 1,3 3 0,4 3 90,87 71 990,-84-69-1074,0 1 0,-1 0 0,0 0-1,-1 1 1,0 0 0,-1 1 0,0 0 0,-1 0 0,11 26 0,-12-21-85,0 0-1,-2 0 1,0 0 0,4 28-1,-9-38-21,1-1-1,-1 0 0,-1 0 1,1 1-1,-1-1 1,-2 9-1,1-11-1,1-1 0,-1 1 0,0-1 0,0 0-1,0 1 1,-1-1 0,1 0 0,-1-1 0,0 1 0,-6 5 0,0-2 14,1 0 1,-2-1-1,1 0 1,-1-1-1,0 0 1,0-1-1,-19 7 1,14-7 15,1 2 1,1 0 0,-19 11 0,31-17-35,0 1 1,0-1-1,0 1 0,0-1 1,1 1-1,-1 0 1,0 0-1,1-1 0,-1 1 1,0 0-1,1 0 1,-1 0-1,0 1 0,1-1 0,0-1-1,0 1 1,0-1-1,0 1 1,0-1-1,0 1 1,0-1-1,1 1 1,-1-1-1,0 1 1,0-1-1,0 1 1,1-1-1,-1 1 1,0-1-1,0 0 1,1 1-1,-1-1 1,0 0-1,1 1 1,-1-1-1,1 0 1,-1 1-1,0-1 1,1 0-1,-1 1 1,1-1-1,-1 0 1,1 0-1,-1 0 1,2 1-1,5 1 30,0 1-1,0-1 1,1-1-1,-1 1 1,1-1 0,13 0-1,50-4 76,-64 2-100,39-3 26,-17 1-304,44 1 1,-69 2 158,-1 0 0,1 1 0,0-1 0,-1 1 0,1 0 0,-1 0 0,1 0 0,-1 0 0,6 4 0,14 10-118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9642,'5'2'4409,"-5"-1"-1688,-4-1-257,3 0-487,0 0-385,-10 21-824,-46 46-240,28-29-296,-2 2-112,11 0-88,3-2-144,10-13-696,2-8-536,5-12-4586,4-5 4010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10050,'8'0'4601,"1"11"-1736,3 4-577,7 13-535,1 7-337,0 8-656,0 4-208,-4 1-232,1 3-88,-2-5-128,1-2-32,-5 2-144,-1-9-256,-2-9-824,-6-8-560,2-12 991</inkml:trace>
  <inkml:trace contextRef="#ctx0" brushRef="#br0" timeOffset="1">365 428 10130,'0'24'4881,"4"1"-1984,-4 3-865,0 3-263,-2-3-801,0-4-400,2-8-568,2-6-480,2-14-1465,0-6-935,6-14 1632</inkml:trace>
  <inkml:trace contextRef="#ctx0" brushRef="#br0" timeOffset="2">357 142 8162,'-1'5'4553,"4"-3"-568,2 7-1985,0-1-272,1 4-743,-1 0-409,2-3-632,1 2-496,-3-3 360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8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8250,'0'11'3873,"6"4"-1241,3 3-759,-2 6-537,-2 2-280,-1 0-592,0-2-192,-2-1-176,1-5-80,1-7-1160,-1-3 848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9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7746,'-2'2'3728,"4"-2"-1247,3 0-841,-5 0-599,0 0-377,0 0-408,8 0-568,12-2 232</inkml:trace>
  <inkml:trace contextRef="#ctx0" brushRef="#br0" timeOffset="1">242 112 9138,'4'4'4313,"-4"3"-1545,6-3-1007,2-2-689,4 2-344,0-4-448,4 0-120,4 0-624,0 0-712,1 2 760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8394,'9'0'3745,"2"0"-1969,2 1-504,7-1-608,2 0-304,-1-1-408,9-1-648,4 2 480</inkml:trace>
  <inkml:trace contextRef="#ctx0" brushRef="#br0" timeOffset="1">359 0 7698,'-5'4'4161,"2"10"-529,2 2-967,-2 11-785,-1 4-471,2 4-817,2 1-280,1-7-176,2-5-288,1-12-1225,0-10 49,1-8 552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0:5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7514,'1'0'352,"0"-1"1,0 1-1,0-1 1,0 0-1,0 1 1,0-1-1,0 0 1,0 0 0,0 0-1,-1 0 1,1 0-1,0 0 1,-1 0-1,1 0 1,-1 0-1,1-1 1,-1 2-239,1-1 0,-1 1 0,0 0 0,0-1 0,0 1 0,0 0 0,0-1 0,1 1 0,-1 0 0,0-1-1,0 1 1,0 0 0,1 0 0,-1-1 0,0 1 0,1 0 0,-1 0 0,0 0 0,0-1 0,1 1 0,-1 0 0,0 0 0,1 0 0,-1 0 0,0 0 0,1-1 0,-1 1 0,1 0 0,-1 0 0,0 0 0,1 0 0,-1 0 0,0 0 0,1 1 0,0-1-39,-1 0 1,0 0-1,1 1 1,-1-1-1,0 0 1,1 1-1,-1-1 1,0 0-1,1 1 1,-1-1-1,0 1 1,0-1-1,1 0 1,-1 1-1,0-1 1,0 1 0,0-1-1,0 1 1,0-1-1,0 1 1,0-1-1,1 1 1,-1-1-1,-1 1 1,1-1-1,0 1 1,-1 8 213,-1-1 0,0 0 0,-1 0-1,-3 8 1,3-7-223,0 0 0,-3 14 0,11-44-468,14-38 1,-18 56 398,0 1 1,0-1 0,0 1 0,1-1 0,-1 1-1,1 0 1,0-1 0,0 1 0,0 0-1,0 0 1,0 0 0,0 1 0,0-1 0,0 0-1,1 1 1,-1 0 0,1-1 0,-1 1-1,1 0 1,-1 0 0,6-1 0,-6 2 29,-1 0 0,1 0 1,0 0-1,0 0 0,0 0 1,0 0-1,0 0 0,0 1 0,-1-1 1,1 1-1,0-1 0,0 1 0,0 0 1,-1 0-1,1 0 0,0 0 1,-1 0-1,1 0 0,-1 0 0,0 0 1,1 1-1,-1-1 0,0 0 1,1 1-1,-1-1 0,0 1 0,0 0 1,0-1-1,0 3 0,1 0 65,-1 1 0,1-1-1,-1 0 1,-1 1 0,1-1-1,0 0 1,-1 1 0,0-1-1,-1 6 1,0 5 113,-6 20-1,6-29-204,0 17-1043,1-22 909,-1-1 0,1 0 0,0 0-1,0 0 1,0 1 0,0-1 0,0 0 0,1 0 0,-1 1 0,0-1 0,0 0-1,0 0 1,0 0 0,0 1 0,0-1 0,0 0 0,0 0 0,0 0 0,1 1-1,-1-1 1,0 0 0,0 0 0,0 0 0,0 0 0,0 0 0,1 1 0,-1-1-1,0 0 1,0 0 0,0 0 0,1 0 0,-1 0 0,0 0 0,0 0 0,1 0-1,-1 0 1,0 0 0,0 0 0,0 0 0,1 0 0,-1 0 0,0 0 0,0 0-1,1 0 1,-1 0 0,0 0 0,0 0 0,1 0 0,13-6-2325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3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13 4921,'-1'3'1542,"-1"0"1,0-1-1,0 1 1,0 0-1,-3 3 0,-3 5 272,-14 18-79,12-15-1255,-14 25 0,0 2-61,25-46-884,-1 2 356,1-1 0,-1 0-1,1 1 1,0-1 0,0 1-1,0-1 1,0 1 0,1 0-1,2-5 1,4-3-147,12-14 0,11-12-317,-28 33 534,1-1 0,0 1 1,0 0-1,0 0 1,1 0-1,0 0 1,0 1-1,0 0 0,0 0 1,8-4-1,-10 6 113,0 0-1,-1 1 0,1-1 0,0 0 1,0 1-1,0 0 0,-1 0 1,1 0-1,0 0 0,0 0 1,0 1-1,0-1 0,-1 1 0,1 0 1,0-1-1,-1 1 0,1 1 1,0-1-1,-1 0 0,1 1 1,-1-1-1,0 1 0,4 3 0,-2-2 181,-1 0 0,0 1 0,0 0 0,0-1-1,-1 1 1,1 0 0,-1 0 0,0 0-1,0 1 1,-1-1 0,1 0 0,1 9 0,-2-5-8,0 0 0,0 0 0,0 1 0,-1-1 1,-1 0-1,-1 11 0,0-9-4,1-6-1466,0-6-3501,1 0 3274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9282,'-12'0'4513,"0"0"-1816,10 0-825,6 7-288,2-6-736,4 2-359,14 0-345,2-3-48,14-2-152,1 0-569,-4-1-2039,-2 4 1816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9002,'-3'0'3969,"11"3"-1953,3-3-191,10 1-569,1-1-376,0-5-528,3 4 24,7-2-1272,0 4 736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3 100 6209,'-1'-53'3220,"-1"16"1965,3 28-2747,3 20 116,9 45-2103,9 35-44,-16-73-337,1-1-1,1 1 0,0-1 0,1 0 1,1-1-1,17 21 0,-6-10 37,2-2 0,44 39 0,-65-63-99,6 6 26,1 0 1,0 0-1,13 7 1,-20-13-25,0 0 0,0 0 0,0 0 0,0 0-1,0 0 1,0-1 0,0 1 0,0-1 0,0 1 0,1-1 0,-1 0 0,0 0 0,0 0 0,0 0 0,1 0 0,-1-1-1,0 1 1,0 0 0,0-1 0,0 0 0,0 1 0,1-1 0,2-2 0,-2 0 9,1 0 0,0 0 0,-1-1 0,0 1 0,0-1 0,0 0 1,0 0-1,4-7 0,0-5 23,7-18 1,-11 28-32,3-12-53,0 0 1,-1 0-1,-1 0 1,-1-1-1,0 1 1,-2-1-1,0 0 0,-1 0 1,-1 0-1,0 1 1,-2-1-1,-5-21 1,7 35-154,-1 0 0,0-1 0,0 1 0,-5-8 1,6 11 40,0 1 1,0-1-1,-1 0 1,1 1-1,0-1 0,-1 1 1,0 0-1,1-1 1,-1 1-1,0 0 1,0 0-1,1 0 1,-1 0-1,-3-1 1,-11 1-670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1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19 4961,'-72'-10'3177,"65"4"-81,6 3-1127,6 3-145,10 3-431,6 2-249,11 4-328,3-2-136,7 0-288,3-2-120,10-4-152,-2-1-32,-6 0-96,-10-1-416,-17-2-1832,-1 2 1568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8514,'-8'0'1851,"-2"0"2834,10 2-2803,7 2-977,71 31 1460,59 30-975,-111-51-1307,-1 1 0,-1 1 1,27 24-1,-48-38-78,0 0 0,0 0 0,-1 1 0,1 0 0,-1-1 0,0 1 0,0 0 0,0 0 0,0 0 0,0 1 0,-1-1 0,1 0 0,-1 1 0,0-1 1,0 0-1,0 1 0,-1 0 0,1-1 0,-1 1 0,0-1 0,0 1 0,0 0 0,-1 3 0,0 1 6,-1 0 1,-1-1-1,0 1 0,0-1 0,0 0 1,-1 0-1,-5 8 0,-37 45 53,34-45-53,-14 15 13,15-18-6,0 1-1,0 1 1,-14 24 0,24-36-16,1-1 0,-1 0 1,0 1-1,1-1 0,-1 1 0,1-1 0,0 0 1,-1 1-1,1-1 0,0 1 0,0-1 0,0 1 0,0-1 1,0 1-1,0-1 0,1 1 0,-1-1 0,0 1 0,1-1 1,-1 1-1,1-1 0,-1 1 0,1-1 0,0 0 0,0 0 1,-1 1-1,1-1 0,0 0 0,0 0 0,0 0 1,0 0-1,1 0 0,1 2 0,2 0 28,0 0 1,0 0-1,1-1 1,-1 1-1,1-1 0,11 2 1,17 3 158,-1-3 0,50 2 0,-36-4-61,-41-2-120,95 11 64,-100-11-182,0 0 1,0 0 0,0 0 0,0 1 0,0-1-1,0 0 1,0 0 0,0 1 0,0-1-1,0 0 1,-1 1 0,1-1 0,0 1-1,0 0 1,0-1 0,-1 1 0,1-1 0,0 1-1,-1 0 1,2 0 0,-2 0 68,-1-1 0,1 0 0,0 1 0,0-1-1,0 0 1,0 1 0,-1-1 0,1 0 0,0 1 0,0-1 0,-1 0 0,1 0 0,0 1 0,0-1 0,-1 0 0,1 0 0,0 1-1,-1-1 1,1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51 181 7570,'-11'-4'4249,"14"15"-161,4 6-1871,-2 6-985,-1 4-256,0-1-552,0-1-224,1-5-87,-1-4-322,3-6-1079,1-10-696,4-7 1056</inkml:trace>
  <inkml:trace contextRef="#ctx0" brushRef="#br0" timeOffset="1">3 2 9026,'-3'-2'3921,"10"5"-2105,4 1-376,6 8-655,4-4-297,0 0-456,3 1-672,3 3 456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9434,'-1'0'4169,"0"0"-2017,1 0-831,0 0-513,20 8-360,43 2-344,-29-11-136,-1 1-800,-2 3-993,-1 7 1137</inkml:trace>
  <inkml:trace contextRef="#ctx0" brushRef="#br0" timeOffset="1">154 117 7138,'-16'38'4104,"22"-33"-823,2-2-1352,3 0-361,5 1-872,-2-3-320,9 2-488,-2-1-720,2 0 560</inkml:trace>
  <inkml:trace contextRef="#ctx0" brushRef="#br0" timeOffset="2">441 30 8642,'-13'0'4329,"10"15"-921,0 2-1079,2 6-673,-4-3-383,5-1-729,0 0-272,0-6-168,0-1-360,2-6-1193,1-5-1127,5-5 1472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184 248 5529,'4'0'878,"0"1"0,0-1-1,0 0 1,0 0 0,6-1 0,-8 1-626,-1-1 0,1 1 0,-1-1 0,0 1 1,1-1-1,-1 0 0,1 1 0,-1-1 0,0 0 1,0 0-1,1 0 0,-1 0 0,0 0 0,0-1 1,0 1-1,0 0 0,1-2 0,2-5-9,0 1 0,-1-1 0,0 1-1,0-1 1,0 0 0,-1 0 0,-1 0 0,1-1-1,-1 1 1,-1 0 0,1-1 0,-1 1 0,-1 0-1,0-1 1,0 1 0,0 0 0,-1 0-1,-5-14 1,5 18-225,0 0-1,1 0 1,-2 1 0,1-1-1,0 1 1,-1-1-1,1 1 1,-1 0-1,0 0 1,0 0-1,0 0 1,-1 1 0,1-1-1,-1 1 1,1 0-1,-1 0 1,0 0-1,0 0 1,0 1 0,0-1-1,0 1 1,0 0-1,0 1 1,-7-2-1,4 2-11,1 0-1,0 0 1,-1 0-1,1 1 1,0 0-1,0 0 1,0 1-1,0 0 1,0 0-1,0 0 1,0 1-1,0-1 1,1 1-1,-1 1 1,-9 7-1,9-6 25,1 1 0,0 0 0,0 0 0,0 1 0,0-1 0,1 1 0,0 0 0,1 0 0,0 1 0,0-1 0,0 1 0,-2 11 0,4-14 5,0 1-1,0 0 1,1 0 0,-1-1-1,1 1 1,1 0 0,-1 0-1,1-1 1,0 1-1,0 0 1,1-1 0,0 1-1,-1-1 1,2 0 0,-1 1-1,1-1 1,6 9 0,-8-12-28,1 0 1,-1-1 0,1 1 0,0 0 0,0-1 0,0 0 0,0 1-1,0-1 1,0 0 0,0 0 0,0 0 0,0 0 0,0 0 0,4 0-1,-2 0 0,-1-1 0,1 1-1,0-1 1,0 0 0,0 0 0,-1-1-1,1 1 1,5-2 0,2-2 3,0 0 0,0 0 0,0-1 0,16-11 0,69-42 58,-95 57-57,1 0 1,-1 0 0,0 0-1,0 0 1,1 1-1,-1-1 1,1 1 0,-1-1-1,0 1 1,1-1 0,-1 1-1,1 0 1,-1 0-1,3 0 1,-3 0 23,0 0 0,0 1 0,0-1 0,-1 1 0,1-1 0,0 1 0,0 0 0,0-1 0,-1 1 0,1 0 0,0-1 0,-1 1 0,1 0 0,-1 0 0,1 0 0,-1-1 0,1 1 0,-1 0 0,1 0 0,-1 2 0,5 9 284,-2 0-1,0 1 0,0-1 0,-2 1 1,2 13-1,-2-10-522,1 1 0,4 16 0,-5-30-71,0-1 121,-1-1 0,0 0 0,0 0 0,1 0 0,-1 0 0,0 0 0,1 0 0,-1 0 0,1 0-1,0 0 1,-1 0 0,1 0 0,0 0 0,0 0 0,-1 0 0,3 1 0,11 4-796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31 219 8362,'-5'15'4801,"1"2"-592,4 0-1889,-2-1-327,0-4-905,2-3-424,0-5-896,0-4-632,1-9-1377,7-5 1361</inkml:trace>
  <inkml:trace contextRef="#ctx0" brushRef="#br0" timeOffset="1">8 7 7754,'-8'-6'3792,"10"11"-887,-1-5-977,4 8-511,2-1-409,2-1-664,6 2-536,1-1-1528,4 4 1232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10706,'-1'5'4769,"0"2"-2160,-2 1-289,2 2-567,-1 4-297,1 2-648,0 0-216,-1-1-320,1-1-128,0-5-544,-2-2-464,3-5-1184,0-2-873,0-1 1801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8082,'3'-6'4217,"2"9"-609,2 2-1071,2 2-689,1 0-415,-4 1-809,4 4-464,-1 3-848,-1 9 496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14211,'1'10'5513,"-1"-10"-3552,0 0-905,0 0-440,0 0 0,0 0-240,0 0-560,0 0 1865,0 0-1369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5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12451,'0'7'4697,"0"10"-3169,0 7-40,-1 12-23,1 5-241,0 6-648,0-4-216,7-5-216,-1-8 0,2-12-984,1-9-704,2-14 960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6801,'7'-6'3841,"-10"6"-472,3 0-1185,0 0-607,0 0-249,12 2-312,16-1-176,33 0-343,-34-5-113,-5 3-144,5-3-56,-1 4-112,2 0 72,4 3-1232,-5 7 95,2 9 505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1:0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9250,'9'-1'5110,"8"5"-3298,-6-1-782,0-3-678,-1 1 0,1-2 0,0 1 0,0-2-1,-1 1 1,1-1 0,13-5 0,10-1-35,12-1 142,88-7 1,-130 16-438,-1 0 1,1 0 0,-1 0 0,1 1 0,-1-1 0,1 1-1,3 1 1,-6-2-3,0 1-1,0-1 1,0 1-1,0-1 1,0 1-1,-1 0 1,1 0 0,0-1-1,0 1 1,0 0-1,-1 0 1,1 0-1,0 0 1,-1 0-1,1 0 1,-1 0-1,1 0 1,-1 0 0,0 0-1,1 0 1,-1 0-1,1 2 1,1 16 403,-1 0 1,0 0 0,-3 23 0,0-9-103,-10 182-68,9-182-1090,3-29-877,-3-5 667</inkml:trace>
  <inkml:trace contextRef="#ctx0" brushRef="#br0" timeOffset="1">170 295 11098,'1'8'4641,"9"-4"-2048,3 0-881,9 0-79,6-2-233,6-2-608,3-4-240,-2-4-248,-9-1-80,5 1-104,-6 0-432,4 1 184,10 3 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3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13 6017,'-1'-6'9173,"-1"1"-4601,2 5-4532,0 0 1,0-1 0,0 1-1,0 0 1,0 0 0,0 0-1,-1 0 1,1 0 0,0 0-1,0 0 1,0 0 0,0 0-1,0 0 1,0 0 0,0 0-1,0 0 1,0 0 0,0-1-1,0 1 1,-1 0 0,1 0-1,0 0 1,0 0 0,0 0-1,0 0 1,0 0 0,0 0-1,0 0 1,0 0 0,0 0-1,-1 0 1,1 0 0,0 0-1,0 0 1,0 0 0,0 1-1,0-1 1,0 0 0,0 0-1,0 0 1,-1 0 0,-3 9 539,-5 15-383,2 2-1,-5 36 1,5-19 60,-1 70 1,11 37-20,-2-127-219,1 30 337,-1-35-5003,-2-34 2094,-1-9 1132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3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4689,'1'-1'278,"-1"1"-1,0 0 1,0 0-1,1 0 1,-1 0-1,0-1 1,1 1-1,-1 0 1,0 0 0,1 0-1,-1 0 1,0 0-1,1 0 1,-1 0-1,1 0 1,-1 0 0,0 0-1,1 0 1,-1 0-1,1 0 1,11 5 1827,-10-4-1607,4 2 69,1 1-1,-1 0 0,0 1 0,-1-1 1,1 1-1,-1 0 0,7 9 0,29 42 1127,36 71 156,-64-103-1717,-2 0 0,0 1 0,10 38 0,-18-53-167,-1 1 0,-1-1 0,0 0 0,0 0 0,-1 19 0,-1-23-574,0 0 0,0 0 0,-3 9 0,-1-8-246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3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11 351 5769,'-10'-16'3313,"10"10"-168,1 2-769,6 2-375,-7 1-329,0 0-544,13-2-248,12 0-400,35-1-103,-31 0-145,-1 2-72,3 2-176,-5-2-376,-7 5-1113,1 4-975,-8-1 1439</inkml:trace>
  <inkml:trace contextRef="#ctx0" brushRef="#br0" timeOffset="1">539 12 8722,'0'-1'336,"0"0"0,-1 1 1,0-1-1,1 0 0,-1 0 1,1 1-1,-1-1 0,0 0 1,0 1-1,1-1 0,-1 1 1,0-1-1,0 1 0,0-1 1,1 1-1,-1-1 0,0 1 0,0 0 1,-1-1-1,1 1-121,-1 0 1,1 0-1,0 0 0,0 0 1,-1 1-1,1-1 0,0 0 0,0 0 1,0 1-1,-1-1 0,1 1 1,-2 1-1,-1 1-6,0 0 1,-1 0-1,2 0 0,-1 1 1,0 0-1,-3 4 0,3-2-61,0 1 0,0-1 0,1 1 0,0 0 0,-4 11 0,2-6-21,0 5-30,0 1 0,2-1 0,0 1 0,0 0 0,2 0 0,0 0 1,1 0-1,3 22 0,-1-22-68,1-1 1,1 1 0,0-1-1,1 0 1,1-1 0,0 1 0,2-1-1,10 18 1,-13-25-180,1 0 0,0-1 0,0 0 0,1 0 0,0 0 0,0-1 0,1 0 0,0-1 0,0 0 0,1 0 0,-1 0 0,1-1 0,1-1 0,-1 0 0,14 5 0,-16-7-402,0-1-1,-1 0 1,9 1-1,21-4-774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3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 9450,'-2'-1'635,"0"1"0,0 0 0,0-1 1,0 1-1,0 0 0,0 0 0,0 0 0,0 0 0,0 0 1,1 0-1,-5 2 0,3-1-336,0 0 0,0 0 0,0 1 0,0-1 0,0 1 0,-4 2 0,0 3-153,0-1-1,0 1 1,-10 13-1,10-11-34,0 1 0,1 1-1,1-1 1,0 1 0,0-1 0,1 2 0,0-1-1,1 0 1,0 1 0,1-1 0,1 1 0,-1 0-1,2 17 1,0-9-65,2 0-1,0 0 1,1 0 0,1 0-1,1 0 1,1-1 0,9 21-1,-10-29-34,0 0 1,1 0-1,1 0 0,0-1 0,15 18 0,-17-23-110,-1 0 0,1-1-1,0 0 1,0 0-1,0 0 1,1-1-1,-1 1 1,1-1-1,0-1 1,0 1 0,0-1-1,12 3 1,-15-5-84,1 1 0,-1-1-1,0 0 1,1 0 0,-1 0 0,5-1 0,26-8-593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7874,'-7'-8'3608,"6"6"-1407,11 2-801,6 0-152,4-3-271,4 3-289,-2 0-184,0-5-280,10 2-32,-3 3-56,3 1-40,2 7-232,-6-1-400,-8-2-1833,-5-1 1601</inkml:trace>
  <inkml:trace contextRef="#ctx0" brushRef="#br0" timeOffset="1">240 23 7138,'-40'-11'3344,"40"15"-1135,3 7-121,-2 10-239,-1 3-225,2 13-448,-4 3-256,2-4-336,2 0-119,4-5-241,5-4-72,-6-5-104,1-1-192,2-9-785,-4-1-623,9-9 896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10538,'0'0'155,"0"0"-1,0 0 1,1 0-1,-1 0 0,0 0 1,0 0-1,0 0 1,0 0-1,1-1 0,-1 1 1,0 0-1,0 0 1,0 0-1,0 0 1,0 0-1,1 0 0,-1-1 1,0 1-1,0 0 1,0 0-1,0 0 0,0 0 1,0 0-1,0-1 1,0 1-1,0 0 1,0 0-1,0 0 0,0 0 1,1-1-1,-1 1 1,0 0-1,0 0 1,0 0-1,-1-1 0,1 1 1,0 0-1,0 0 1,0 0-1,0 0 0,0-1 1,0 1-1,0 0 1,0 0-1,0 0 1,0 0-1,0-1 0,0 1 1,-1 0-1,1 0 1,0 0-1,0 0 0,0 0 1,0 0-1,0-1 1,-1 1-1,8 1 66,1 1 1,-1-1-1,0 1 0,-1 0 1,1 1-1,7 3 0,33 20 107,-41-22-238,15 9 147,-1 1 0,-1 1 1,0 1-1,0 1 0,23 28 1,-34-36-154,0 1 0,-1 0 0,0 0 0,0 1 0,-1 0 0,-1 0 0,0 0 1,0 1-1,-1 0 0,-1 0 0,4 18 0,-4-6 9,-1-1-1,0 1 1,-2-1 0,-3 28-1,2-37-55,-2-1-1,1 1 0,-2 0 1,0-1-1,-1 1 0,0-1 1,-1 0-1,-9 15 0,12-23-185,0-1-1,-1 1 0,1 0 1,-1-1-1,0 0 0,-1 0 1,1 0-1,-1-1 1,1 1-1,-1-1 0,0 0 1,0-1-1,-1 1 0,1-1 1,-1 0-1,1 0 0,-1-1 1,1 1-1,-1-1 1,-8 0-1,2-2-2188,4-4 964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 6241,'-9'-1'3457,"0"-2"-336,3-1-953,5 0-343,1 3-361,0 0-512,0 1-248,27 0-392,43 0-64,-33-3-136,-3 0-40,-6 2-112,-2 0-328,-2-1-1088,4 2-1097,-1 6 1513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8882,'14'-4'3961,"6"4"-1737,-4-4-383,6 4-249,1 0-320,-3 0-496,5 2-247,0 0-305,-5-1-48,2 2-80,-5-1-232,-4 0-737,3-1-583,-6 4 816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5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22 4489,'1'0'627,"-1"-1"-1,1 0 1,0 0 0,-1 0-1,1 1 1,-1-1 0,1 0-1,-1 0 1,1 0 0,-1 0-1,0 0 1,1-1 0,-1 1-467,0 1 0,0-1 0,0 1 1,0 0-1,0-1 0,-1 1 0,1 0 0,0-1 1,0 1-1,0-1 0,0 1 0,-1 0 0,1-1 1,0 1-1,0 0 0,-1 0 0,1-1 1,0 1-1,-1 0 0,1 0 0,0-1 0,0 1 1,-1 0-1,1 0 0,-1 0 0,1-1 0,0 1 1,-1 0-1,1 0 0,0 0 0,-1 0 0,1 0 1,-1 0-1,1 0 0,0 0 0,-1 0 0,1 0 1,-1 0-1,1 0 0,-9 1-81,0-1-1,0 1 1,1 1 0,-1 0-1,1 0 1,-11 4-1,10-3-40,-18 5 92,-48 8 0,68-15-110,-16 4 49,22-5-64,0 1-1,0-1 1,1 0-1,-1 1 1,0-1-1,0 0 1,0 1-1,0-1 1,0 1-1,1 0 1,-1-1-1,0 1 1,1-1-1,-1 1 1,0 0-1,1 0 1,-1-1-1,0 3 1,0 1 2,4 16-8,0-6 4,3 34 13,-2 0 0,-3 66 0,8 328-17,18-47-15,-5-64 59,-18-244-17,3 24 26,-2-26 26,0-31 168,-5-51-212,0-1 0,0 1 0,1-1 0,-1 1-1,1-1 1,0 1 0,-1-1 0,1 0 0,1 1 0,-1-1-1,0 0 1,0 0 0,1 0 0,-1 0 0,1 0-1,0 0 1,-1 0 0,1 0 0,4 2 0,-2-1 42,0-1 0,0 0-1,1 0 1,-1-1 0,0 0 0,1 1 0,-1-1 0,1-1 0,-1 1 0,8 0-1,65 8 405,-51-5-447,42 2 0,-65-6-102,-2 0-32,0 0-1,1 0 1,-1 0 0,0 0-1,0 0 1,1 0-1,-1 0 1,0 0 0,0-1-1,1 1 1,-1-1-1,0 1 1,0-1 0,0 1-1,0-1 1,0 0-1,2 0 1,7-16-586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6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5233,'4'7'3233,"-3"-11"464,1 3-1673,-2-1-472,0 2-39,0 0-401,0 2-168,12 32-312,5 49-152,-17-31-200,0 2-64,0-3-120,1-2-31,3-12-41,-1-8 32,0-13-753,-2-6-807,2-9 960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6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 2224,'3'1'600,"2"-2"4467,-5 1-4887,0 0 0,0 0 0,1 0 0,-1-1 0,0 1 1,0 0-1,0 0 0,0 0 0,0 0 0,0 0 0,0 0 0,0 0 0,1-1 0,-1 1 0,0 0 0,0 0 0,0 0 0,0 0 0,0 0 0,0-1 0,0 1 0,0 0 0,0 0 0,0 0 0,0 0 0,0-1 0,0 1 0,0 0 0,0 0 0,0 0 0,0 0 0,0 0 0,0-1 0,0 1 0,0 0 0,-1 0 1,1 0-1,0 0 0,0 0 0,0-1 0,0 1 0,0 0 0,0 0 0,0 0 0,0 0 0,-1 0 0,1 0 0,0 0 0,0 0 0,0 0 0,-1-1 0,1 1-134,-1 0-1,1-1 1,-1 1-1,0 0 1,1-1-1,-1 1 1,0 0-1,1 0 1,-1 0-1,0-1 1,1 1-1,-1 0 1,0 0 0,1 0-1,-1 0 1,0 0-1,1 0 1,-1 0-1,0 1 1,0-1-1,1 0 1,-1 0-1,0 1 1,-3 0-6,0 1 0,0 0 0,1 0-1,-5 2 1,7-3-30,-3 2 11,-1-1 0,1 1 0,0 0 0,0 1 0,0-1 0,0 1 0,1-1-1,0 1 1,-1 0 0,1 0 0,1 1 0,-1-1 0,1 0 0,-1 1 0,1 0 0,-1 4 0,2-3-9,0 0 1,0 0-1,0 0 1,1 0-1,0 0 1,0 1-1,1-1 1,-1 0-1,1 0 0,1 0 1,-1-1-1,1 1 1,0 0-1,0 0 1,4 5-1,-3-6-12,0 0 0,0-1 0,1 0 0,-1 0-1,1 0 1,0 0 0,0-1 0,0 1 0,0-1-1,1 0 1,-1 0 0,1 0 0,0-1 0,0 0-1,0 0 1,0 0 0,6 1 0,-4-2-3,-1 1-1,0-2 1,1 1 0,-1-1 0,0 0 0,1 0 0,-1 0-1,0-1 1,1 0 0,-1 0 0,0-1 0,7-2-1,-9 2 6,0 0 0,0 0-1,0-1 1,0 1-1,0-1 1,-1 0-1,1 0 1,-1 0-1,0 0 1,0-1 0,0 1-1,-1-1 1,1 0-1,-1 0 1,1 0-1,-1 0 1,2-7-1,-2 4 18,1 0 0,-1-1 0,-1 0 0,0 1 0,0-1-1,0 0 1,-1 0 0,0-7 0,-1 11 0,1 1-1,-1 0 1,1-1 0,-1 1 0,0 0-1,0-1 1,-1 1 0,1 0-1,-1 0 1,1 0 0,-1 0 0,0 1-1,0-1 1,0 0 0,-1 1 0,1-1-1,-1 1 1,1 0 0,-1 0-1,-4-3 1,1 2 8,1 0-1,-1 1 0,0 0 1,0 0-1,0 1 0,-9-2 1,-37-1-581,36 4-66,1 0-2940,10 1 2280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6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14 140 7162,'0'0'2990,"-1"-1"4009,1 1-6968,0 0-1,0 0 1,-1 0-1,1 0 1,0 0 0,0 0-1,0 0 1,-1 0 0,1 0-1,0 0 1,0-1-1,0 1 1,-1 0 0,1 0-1,0 1 1,0-1-1,0 0 1,0 0 0,-1 0-1,1 0 1,0 0 0,0 0-1,0 0 1,-1 0-1,1 0 1,0 0 0,0 0-1,0 0 1,0 1-1,0-1 1,-1 0 0,1 0-1,0 0 1,0 0 0,-1 3-32,0 0 0,0 0 0,0 0 1,0 0-1,1-1 0,-1 1 1,1 0-1,0 0 0,0 0 1,0 6-1,1-3-6,0 1 0,0-1 1,3 8-1,-2-10 2,0 1-1,1 0 1,-1-1 0,1 0-1,0 0 1,0 0 0,1 0-1,-1 0 1,1-1 0,0 1-1,0-1 1,0 0 0,0 0-1,6 2 1,-6-2 3,1-1 0,-1 1-1,1-1 1,0 0 0,0-1 0,0 1 0,0-1 0,1 0 0,-1 0-1,0-1 1,0 0 0,1 0 0,-1 0 0,0 0 0,0-1 0,0 0-1,1 0 1,7-3 0,-4 1 5,0-1-1,0 0 1,-1 0 0,1-1-1,-1 0 1,0 0-1,-1-1 1,1 0 0,8-10-1,-12 11 9,0 1-1,-1-1 1,1 0 0,-1 0-1,0 0 1,-1-1-1,1 1 1,-1-1 0,0 1-1,-1-1 1,1 0-1,-1 1 1,0-1 0,0-11-1,-1 12 12,0 0 0,-1 0 0,1 0 0,-1 0 0,0 0-1,0 0 1,-1 0 0,1 0 0,-1 0 0,0 0 0,-1 1 0,1-1 0,-1 1-1,0 0 1,0-1 0,-7-6 0,4 6 7,1 1 1,-1 0-1,0 0 0,-1 0 1,1 0-1,-1 1 0,1 0 0,-1 1 1,0 0-1,-13-3 0,11 3-1,1 1-1,-1 1 0,0-1 0,1 1 0,-1 1 0,1-1 0,-1 1 1,-15 5-1,20-5-158,0 1 1,0 0-1,0 0 1,1 0-1,-1 0 1,1 1 0,-1-1-1,1 1 1,0 0-1,0 0 1,0 0-1,0 0 1,1 1-1,-1-1 1,1 1-1,-3 5 1,4-6 3,0 0 0,-1-1 1,1 1-1,1 0 0,-1 0 0,0 0 0,1 0 1,-1 0-1,1 0 0,0 0 0,0 0 0,0 0 1,0 0-1,1 0 0,-1 0 0,1 0 0,0 0 1,0 0-1,0 0 0,0-1 0,0 1 0,1 0 1,-1-1-1,3 4 0,9 6-1217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42 8322,'-5'-3'736,"0"1"-1,-1-1 1,1 1 0,-1 0 0,0 1 0,1-1 0,-1 1-1,0 0 1,0 1 0,-7-1 0,11 1-659,-1 0 0,0 0 0,0 1 0,0-1-1,1 0 1,-1 1 0,0 0 0,0 0 0,1 0 0,-1 0 0,1 0 0,-1 0-1,1 1 1,-1-1 0,1 1 0,0 0 0,0-1 0,-1 1 0,1 0 0,1 0 0,-1 1-1,0-1 1,-1 3 0,2-3-62,0 1 0,0-1 0,1 1 0,-1-1 0,1 1 0,-1-1 0,1 1 0,0-1 0,0 1 0,0-1 0,0 1 0,1-1 0,-1 1 0,1-1 0,1 5 0,1 1-4,0 0 0,1 0 0,5 10 0,-5-12-11,0 0-1,1-1 1,-1 1 0,1-1-1,0 0 1,1 0-1,-1 0 1,1-1-1,0 0 1,0 0 0,0-1-1,1 1 1,-1-1-1,9 3 1,-9-5 4,0 1 0,0 0 0,0-1 0,1 0 0,-1-1 0,0 1 0,1-1 0,-1 0 0,0-1 1,0 0-1,1 0 0,-1 0 0,0 0 0,0-1 0,0 0 0,9-5 0,-13 6 2,-1 0 0,1 0 0,-1 1 1,1-2-1,-1 1 0,0 0 0,0 0 0,1 0 0,-1-1 0,0 1 1,0 0-1,0-1 0,0 1 0,0-1 0,0 1 0,0-3 0,0 1 14,-1 1 0,1-1-1,-1 1 1,0-1 0,0 1-1,0-1 1,0 1 0,-1-1-1,1 1 1,-1-1-1,-1-3 1,-1-5 110,-1 1 0,-1 0 1,0 0-1,0 0 0,-1 1 0,-13-16 1,14 19-76,0 0 0,0 0 1,-1 1-1,0 0 0,0 0 1,0 0-1,-1 1 0,1 0 1,-1 0-1,-12-4 0,16 7-102,1 0-1,0 0 0,-1 1 0,1-1 1,-1 1-1,1 0 0,0-1 0,-1 1 0,1 0 1,-1 1-1,1-1 0,-1 0 0,1 1 1,0-1-1,-1 1 0,1-1 0,0 1 1,-1 0-1,1 0 0,0 1 0,0-1 0,0 0 1,0 1-1,0-1 0,0 1 0,0-1 1,0 1-1,1 0 0,-1 0 0,1 0 1,-1 0-1,0 2 0,0-1-201,1 0-1,-1 0 1,1 0-1,0 0 1,-1 4 0,1 18-655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53 5961,'-3'-6'7130,"2"6"-6880,1-1 1,0 1 0,0-1-1,0 0 1,0 1 0,-1-1-1,1 1 1,0-1 0,-1 1-1,1 0 1,0-1 0,-1 1-1,1-1 1,0 1 0,-1 0-1,1-1 1,-1 1 0,1 0-1,-1-1 1,-2-1-15,2 2-166,0-1-1,-1 0 0,1 1 1,0-1-1,-1 0 0,1 1 1,-1 0-1,1-1 0,-1 1 1,1 0-1,-1 0 0,1 0 1,-1 0-1,1 0 0,-1 0 0,-1 1 1,0-1-46,1 0 0,0 0 1,0 0-1,-1 1 0,1-1 1,0 1-1,0-1 0,0 1 1,0 0-1,0 0 0,0 0 1,0 0-1,0 0 0,0 1 1,0-1-1,0 1 0,1-1 1,-1 1-1,1-1 0,-1 1 1,1 0-1,-1 0 0,1 0 1,-2 4-1,2-1-20,-1 0-1,1 0 1,0 0-1,1 0 1,-1 0-1,1 0 1,0 0-1,0 1 1,1-1-1,-1 0 1,1 0 0,0 0-1,1 0 1,-1 0-1,1 0 1,3 6-1,-2-5-12,1 0-1,-1-1 0,1 0 1,0 1-1,0-2 0,0 1 1,1 0-1,0-1 0,0 0 1,0 0-1,0 0 0,11 5 1,-14-8 7,0 0 1,0 0 0,0 0 0,1 0 0,-1-1 0,0 1 0,0-1 0,0 1-1,0-1 1,1 0 0,-1 0 0,0 0 0,0 0 0,0 0 0,1-1-1,-1 1 1,0-1 0,0 1 0,0-1 0,0 0 0,0 0 0,0 0-1,4-2 1,-4 1 4,1-1-1,-1 1 0,0 0 1,0-1-1,0 1 0,0-1 1,0 0-1,-1 1 0,1-1 0,-1 0 1,0 0-1,0 0 0,0 0 1,0 0-1,0-1 0,0-2 1,-1-1 18,1 1 0,-2 0 0,1-1 1,0 1-1,-1-1 0,-1 1 1,1 0-1,-1-1 0,0 1 0,0 0 1,-1 0-1,1 0 0,-8-10 0,5 9 2,1 1 0,-1-1 0,0 1-1,-1 0 1,1 1 0,-1-1 0,-1 1-1,1 0 1,-1 1 0,-12-7 0,17 10-151,0 0 0,0 1 0,1-1 0,-1 1 1,0 0-1,0-1 0,0 1 0,1 0 0,-1 0 0,0 0 1,0 0-1,0 1 0,1-1 0,-1 0 0,0 1 1,0-1-1,1 1 0,-1 0 0,0-1 0,1 1 0,-1 0 1,0 0-1,1 0 0,-1 0 0,1 1 0,0-1 0,-1 0 1,1 0-1,0 1 0,0-1 0,0 1 0,-1 1 1,-8 20-1242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4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16 5217,'0'0'154,"0"0"0,0 0 0,0 0 0,0 0 0,0-1 1,0 1-1,0 0 0,0 0 0,-1 0 0,1 0 0,0 0 0,0 0 0,0 0 0,0 0 0,0 0 0,0 0 0,0 0 0,-1 0 0,1 0 1,0 0-1,0 0 0,0 0 0,0 0 0,0 0 0,0 0 0,-1 0 0,1 0 0,0 0 0,0 0 0,0 0 0,0 0 0,0 0 0,0 0 1,0 0-1,-1 0 0,1 0 0,0 0 0,0 0 0,0 1 0,0-1 0,-5 7 1293,-3 8-893,1 0-1,1 0 1,-5 19-1,9-30-478,1-1-1,0 1 0,0 0 1,1 0-1,-1 0 1,1 0-1,0 0 0,0 0 1,0 0-1,1 0 1,-1 0-1,1-1 1,0 1-1,0 0 0,0 0 1,1 0-1,-1-1 1,1 1-1,0-1 0,0 1 1,0-1-1,0 0 1,5 5-1,-6-7-54,0 0 0,0 0 0,1 0 0,-1 0 1,0 0-1,1 0 0,-1 0 0,0-1 0,1 1 0,-1 0 0,1-1 1,-1 1-1,1-1 0,-1 0 0,1 0 0,0 1 0,-1-1 0,1 0 0,-1 0 1,1 0-1,-1-1 0,1 1 0,-1 0 0,1 0 0,0-1 0,-1 1 0,0-1 1,1 0-1,-1 1 0,1-1 0,1-1 0,0 0 24,0 0 1,0-1-1,-1 0 0,1 1 1,0-1-1,-1 0 0,1 0 1,-1-1-1,0 1 1,0 0-1,2-7 0,-2 5 26,0-1-1,0 0 1,0-1-1,-1 1 1,0 0 0,-1 0-1,1 0 1,-1-1-1,0 1 1,-1 0-1,-1-11 1,1 13-13,-1-1 0,1 1 0,-1-1 0,1 1 0,-1 0 0,-1 0 0,1 0 0,-1 0 0,1 0 0,-1 0 0,0 1-1,-1-1 1,1 1 0,0 0 0,-1 0 0,-4-3 0,6 5-67,0 0-1,0 0 0,0 0 1,0 0-1,0 0 0,-1 1 0,1-1 1,0 1-1,0-1 0,-1 1 1,1 0-1,0 0 0,-1 0 1,1 0-1,0 0 0,-1 1 1,1-1-1,0 1 0,0-1 1,0 1-1,-3 1 0,0 0-843,0 1-1,1 0 0,-1 0 1,1 0-1,-1 0 0,1 0 1,-6 7-1,2-1-1207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5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69 5385,'-49'40'2614,"39"-31"-1061,-1 0 463,5-7-907,0-2-511,-7 3 1920,13-2-1734,3 0-238,22-1 444,-22 0-883,4 0-26,1-1 0,-1 0 0,0-1 0,0 0 0,0 0 0,0 0 0,-1-1 0,1 0 0,-1 0 0,11-7 0,0-2-41,-1 0 0,24-23 0,-33 27-14,25-24 202,-32 32-214,0-1-1,0 1 1,0 0-1,0 0 0,1 0 1,-1 0-1,0 0 1,0 0-1,0-1 0,0 1 1,0 0-1,0 0 0,0 0 1,0 0-1,0 0 1,0-1-1,0 1 0,0 0 1,0 0-1,0 0 0,0 0 1,0 0-1,0-1 1,0 1-1,0 0 0,0 0 1,0 0-1,0 0 0,0-1 1,0 1-1,0 0 1,0 0 8,-1 0 1,1 0-1,0 0 1,0 0-1,0 0 1,0 0 0,0 0-1,0 0 1,0 0-1,-1 0 1,1 0 0,0 0-1,0 0 1,0 0-1,0 0 1,0 0-1,0 0 1,0 0 0,-1 0-1,1 0 1,0 0-1,0 0 1,0 0-1,0 1 1,0-1 0,0 0-1,0 0 1,0 0-1,0 0 1,-1 0-1,1 0 1,0 0 0,0 0-1,0 0 1,0 1-1,0-1 1,0 0-1,0 0 1,0 0 0,0 0-1,-3 7 103,1 0 0,-1 0 0,-1 14 1,3-16-93,-7 34 175,3 1 1,1 0 0,2 0 0,2 0 0,1 0-1,9 50 1,1-51-294,-8-31-1397,-1 1 1,3 16 0,-6-22 308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52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8210,'-8'0'4041,"5"1"-1513,6-1-711,-3 0-49,0 0-368,0 0-136,6-1-439,17 0-193,38-7-240,-34 2-104,-1 4-128,-6-2-48,-2 6-56,-4 1 8,0 0-560,-2 2-496,-3-1 624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53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48 170 5993,'-10'-1'3246,"1"0"0,-19 1 0,48-15-1061,12-10-1366,-14 7-728,0 1 0,2 1 0,22-14 0,-13 10-54,-18 12 22,18-11-1,-28 19-55,-1 0-1,0 0 0,0 0 0,0 0 0,0 0 1,1 0-1,-1 0 0,0 0 0,0 0 0,0 0 1,1 0-1,-1 0 0,0 0 0,0 0 0,0 0 1,0 0-1,1 0 0,-1 0 0,0 0 0,0 1 1,0-1-1,0 0 0,1 0 0,-1 0 0,0 0 1,0 0-1,0 0 0,0 1 0,0-1 0,0 0 1,1 0-1,-1 0 0,0 0 0,0 0 0,0 1 1,0-1-1,0 0 0,0 0 0,0 0 0,0 1 1,0-1-1,0 0 0,0 0 0,0 0 0,0 0 1,0 1-1,0-1 0,0 11 165,-6 17 194,1-7 108,-3 37 1,8-8-549,2 0 1,2-1 0,20 92-1,-19-113-4587,-2-23 3199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5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9186,'-5'3'3969,"5"0"-1993,5-2-87,-5-1-353,0 0-200,11 0-456,15 0-223,38-1-313,-35-2-72,1 2-120,-9-2-48,-3-5-32,5 8-280,-7-4-848,0 3-753,1-1 1017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29:54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31 5753,'-22'-22'10268,"22"22"-10218,0 0 1,0 0-1,0 0 0,0 0 1,0 0-1,0 0 1,0 0-1,0 0 0,0-1 1,-1 1-1,1 0 1,0 0-1,0 0 1,0 0-1,0 0 0,0 0 1,0 0-1,0 0 1,0 0-1,0-1 0,0 1 1,0 0-1,0 0 1,0 0-1,0 0 0,0 0 1,0 0-1,0 0 1,0 0-1,0 0 1,0-1-1,0 1 0,0 0 1,0 0-1,0 0 1,0 0-1,0 0 0,0 0 1,0 0-1,0 0 1,1 0-1,-1 0 0,0-1 1,0 1-1,0 0 1,0 0-1,0 0 1,0 0-1,0 0 0,0 0 1,0 0-1,0 0 1,0 0-1,1 0 0,-1 0 1,0 0-1,0 0 1,0 0-1,8-1 288,93-2 40,5 7-186,-105-4-176,1 0 1,0 1-1,-1-1 0,1 1 1,0-1-1,-1 1 1,1 0-1,-1 0 0,0-1 1,1 1-1,-1 0 0,1 0 1,-1 1-1,0-1 1,0 0-1,0 0 0,0 0 1,0 1-1,0-1 0,0 1 1,0-1-1,0 1 1,-1-1-1,1 1 0,0-1 1,-1 1-1,0 0 0,1-1 1,-1 1-1,0 2 1,1 6 61,0 0 1,-1-1-1,-1 1 0,-1 10 1,2-15-95,-10 171 72,9-97-65,6 141-27,21-26-23,-9-83 44,-12-53 17,-3-28 4,0 31 3,-2-34-10,4 33 0,3-24-5,3 18 13,-10-48-2,1 0-1,-1 0 1,-1 0 0,1 1-1,-1-1 1,-3 10-1,2-7 2,0-5-4,1 1 0,-1-1 1,1 1-1,0 0 0,0 0 0,1-1 0,0 1 0,0 0 0,0 0 0,0 0 0,1 5 0,3 2-1,9 20 0,-9-22-1,0 0 0,6 22-1,-4-9 5,-5-17-2,1 1 1,-1-1-1,0 0 1,1 11-1,-1 7 8,-1 14 11,0-28-11,0 1 1,1 0-1,2 12 0,0 0 14,-3-18-17,-1-1-1,1 1 1,0 0-1,-3 6 1,1 1 2,-4 12 18,5-20-18,-1 1 0,1-1 0,0 1 0,0 8 0,2 5 29,-1-12-29,1-1 1,-1 1-1,0 0 0,-1 5 0,1-10 4,-1 1 0,1-1-1,-1 1 1,1-1 0,-1 0 0,1 1 0,-1-1 0,0 0-1,1 0 1,-1 1 0,0-1 0,0 0 0,0 0-1,0 0 1,0 0 0,0 0 0,0 0 0,0 0 0,-1-1-1,0 2 1,-18 4 419,3-1 320,6-4 1325,10-1-2010,-1 0 0,1 0 0,0 0 0,-1 0 0,1 0 0,0 0 0,-1 1-1,1-1 1,0 0 0,-2 1 0,-3 3 22,1-2-471,-1 1 0,1-1 0,-1 1 0,0-2 0,-10 3 0,-25 3-358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 8234,'-32'31'6263,"-16"16"-2868,21-20-1856,21-21-1301,4-4-134,-1 1 0,1-1-1,0 1 1,0-1 0,0 1-1,-3 5 1,0 0 110,4-7-197,1 0 0,-1 0 0,0 0-1,1 0 1,-1 0 0,1 0 0,-1-1 0,1 1-1,0 0 1,-1 0 0,1 0 0,0 1 0,0-1-1,-1 0 1,1 0 0,0 0 0,0 0-1,0 0 1,0 0 0,0 0 0,1 0 0,-1 0-1,0 0 1,0 0 0,1 0 0,-1 0-1,1 2 1,2-1 5,-1 1-1,0 0 0,1-1 1,-1 1-1,1-1 0,0 0 1,0 0-1,0 0 0,0 0 1,0 0-1,0-1 0,0 1 1,1-1-1,5 2 0,5 0-28,0-1-1,21 1 0,5 2-1572,-39-5 1454,-1 0 0,1 0 0,-1 0 0,1 0 0,-1 0 0,1 0 0,-1 0 0,0 1 0,1-1 0,-1 0 0,1 0 0,-1 1 0,1-1 0,-1 0 0,0 1 0,1 0 0,7 12-1165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5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40 5977,'-31'-37'3122,"31"37"-2976,0 0-1,0-1 1,0 1-1,0 0 0,0 0 1,0 0-1,0 0 1,0 0-1,0 0 0,0 0 1,0 0-1,0 0 1,0-1-1,0 1 0,0 0 1,0 0-1,0 0 1,0 0-1,0 0 1,0 0-1,0 0 0,-1 0 1,1 0-1,0 0 1,0 0-1,0 0 0,0 0 1,0 0-1,0 0 1,0 0-1,0 0 1,0 0-1,0-1 0,-1 1 1,1 0-1,0 0 1,0 0-1,0 0 0,0 0 1,0 1-1,0-1 1,0 0-1,0 0 0,-1 0 1,1 0-1,0 0 1,0 0-1,0 0 1,0 0-1,0 0 0,0 0 1,0 0-1,0 0 1,0 0-1,0 0 0,-1 0 1,2 9 1843,4 18-2460,-5-25 933,6 25-55,13 56 894,-15-68-1041,1-1 0,0-1 0,12 24 1,-15-34-240,-1-1-1,1 1 1,0-1 0,0 0 0,0 0 0,0 0 0,4 3-1,-5-5-19,-1 1-1,1-1 0,0 1 0,-1-1 0,1 0 1,0 1-1,0-1 0,-1 0 0,1 1 1,0-1-1,0 0 0,-1 0 0,1 0 0,0 0 1,0 0-1,-1 0 0,1 0 0,0 0 0,0 0 1,0 0-1,-1-1 0,1 1 0,0 0 0,0 0 1,-1-1-1,1 1 0,0 0 0,-1-1 0,1 1 1,0-1-1,-1 1 0,2-1 0,1-4-30,1 0-1,-1 0 1,0 0-1,0 0 0,-1-1 1,1 1-1,-1 0 1,0-1-1,1-7 1,-2 7 10,1 0 0,0 0 1,0 0-1,1 1 0,-1-1 1,1 1-1,0-1 0,5-5 0,-7 11 21,-1-1-1,0 1 1,0 0 0,1-1-1,-1 1 1,0 0-1,1 0 1,-1-1-1,0 1 1,1 0-1,-1 0 1,0 0-1,1 0 1,-1-1 0,0 1-1,1 0 1,-1 0-1,1 0 1,-1 0-1,0 0 1,1 0-1,-1 0 1,1 0-1,-1 0 1,0 0-1,1 0 1,-1 0 0,0 0-1,1 1 1,-1-1-1,1 0 1,-1 0-1,0 0 1,1 0-1,-1 1 1,0-1-1,1 0 1,-1 0 0,0 1-1,10 12 78,-9-12-70,7 14 78,2 3 262,21 27 0,-27-40-194,1 0-1,0 0 1,0 0 0,0 0 0,0-1 0,1 0 0,0 0-1,11 6 1,-15-9-124,0 0-1,0 0 0,0-1 1,0 1-1,0 0 1,0-1-1,0 1 1,0-1-1,1 0 1,-1 0-1,0 0 0,0 0 1,0 0-1,0 0 1,1-1-1,-1 1 1,0-1-1,0 1 1,0-1-1,0 0 0,2-1 1,-2 1-141,0-1 0,1 0 1,-1 0-1,0 0 0,-1 0 0,1 0 1,0-1-1,0 1 0,-1-1 0,0 1 1,1-1-1,-1 1 0,0-1 0,0 0 1,1-4-1,3-15-1535,6-21-1729,6 4 1810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7666,'8'94'9799,"-6"-60"-8084,7 41 0,4-11-499,31 96 1,-44-158-1273,6 13 250,-5-10-520,-3-4-1028,1-3 1275,1 1-1,-1 0 1,0 0 0,0 0-1,1 0 1,-1 0 0,1-1 0,-1 1-1,1 0 1,0-1 0,-1 1-1,1-2 1,-2-24 116,2 26-54,1-34 50,-1 35-18,0-1 0,0 0-1,0 0 1,0 0-1,0 1 1,1-1-1,-1 0 1,0 0-1,0 1 1,1-1-1,-1 0 1,0 0-1,1 1 1,-1-1-1,1 0 1,-1 1 0,1-1-1,-1 1 1,1-1-1,-1 0 1,1 1-1,-1-1 1,1 1-1,0 0 1,-1-1-1,1 1 1,0-1-1,0 1 1,-1 0 0,1 0-1,0-1 1,0 1-1,0 0 1,-1 0-1,2 0 1,0 0 66,1 0 1,-1 1 0,0-1 0,0 1-1,0-1 1,1 1 0,-1 0-1,0 0 1,2 1 0,31 21 873,-27-18-846,-1 1-1,1-2 1,0 1 0,1-1 0,-1 0-1,1 0 1,-1-1 0,14 3-1,-16-5-84,1-1 0,-1 0-1,1 0 1,-1 0-1,0 0 1,1-1 0,-1 0-1,0-1 1,9-2-1,-11 2-20,0 0 0,1 1 0,-1-1 1,0-1-1,-1 1 0,1-1 0,0 1 0,-1-1 0,0 0 0,1-1 0,-1 1 0,0 0 0,-1-1 0,4-4 0,-3 1-15,1 0 0,-1 0 0,-1 0-1,1 0 1,-1-1 0,-1 1 0,2-11 0,-3 15 8,0 0 0,0 0 0,0 0-1,0-1 1,0 1 0,-1 0 0,0 0 0,0 0 0,-1-3 0,1 4 7,1 1-1,-1-1 1,0 1 0,0-1 0,0 1 0,-1-1-1,1 1 1,0 0 0,0-1 0,-1 1-1,1 0 1,-1 0 0,1 0 0,-1 0 0,1 0-1,-4-1 1,4 2 2,0 0 0,0-1 0,-1 1 1,1 0-1,0-1 0,0 1 0,0 0 0,0 0 0,-1 0 0,1 0 0,0 0 0,0 0 0,0 1 1,-1-1-1,1 0 0,0 0 0,0 1 0,0-1 0,0 1 0,-2 0 0,2 1 8,-1-1-1,1 0 0,-1 1 0,1-1 1,0 1-1,-1-1 0,1 1 0,0 0 1,0 0-1,0-1 0,-1 4 0,0 2 58,0 0-1,0 1 1,0-1-1,1 1 1,0 10-1,0-9 14,2 1 1,-1 0-1,1 0 1,0-1-1,1 1 0,0-1 1,4 11-1,-4-16-75,-1-1-1,1 1 1,0-1-1,0 0 1,0 0-1,0 0 1,0 0-1,1 0 1,4 4-1,-5-6-41,0 1 1,0 0-1,1-1 0,-1 0 1,1 0-1,-1 0 1,1 0-1,-1 0 0,1 0 1,0-1-1,-1 1 0,1-1 1,0 0-1,4 1 0,-2-2-224,0 0 0,0 0 1,0 0-1,-1 0 0,1 0 0,0-1 0,4-2 0,3-3-1570,16-9-1,0-5 140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5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9170,'8'59'9135,"-8"-59"-9057,1 5 358,-1 0-1,0-1 1,1 1-1,0-1 1,0 1-1,0-1 1,0 1-1,1-1 1,3 6-1,-1-4-62,-3-5-298,0 0 0,-1-1 0,1 1 0,0 0 0,-1 0 0,1 0 0,-1 1 0,1-1 0,0 1 0,0 0 184,-1-6-133,0-9-112,-10-118-378,9 124 286,1-6-94,0-22 0,0 32 71,1-1 0,-1 1 0,1 0 0,0 0 0,-1 0 0,2-1 0,-1 1 0,0 0 0,0 0 0,1 0 0,3-5 0,-4 7-59,0 0 0,1 1 1,-1-1-1,0 0 0,0 0 0,0 0 0,0 1 1,1-1-1,-1 1 0,0-1 0,0 1 0,1 0 1,-1-1-1,0 1 0,1 0 0,2 0 0,-2 0-408,1 0 0,0 0 0,-1 0-1,1 1 1,-1-1 0,1 1 0,0 0-1,2 1 1,9 6-1244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3 182 7674,'3'0'900,"1"-1"-1,-1 1 1,0 0 0,1-1 0,-1 0 0,0 0 0,1 0 0,-1 0 0,3-2 0,-3 2-769,0-1 1,-1 0-1,1 1 0,-1-1 1,0 0-1,0-1 0,1 1 0,-1 0 1,-1-1-1,1 1 0,0-1 1,-1 0-1,1 1 0,-1-1 1,0 0-1,2-4 0,-1-3-88,1 1 0,-2 0 0,1 0 0,-1-16 0,0 21-13,-1 0-1,-1 0 0,1 0 0,0 0 1,-1 0-1,0 1 0,0-1 0,0 0 0,0 0 1,-1 1-1,0-1 0,1 1 0,-1 0 1,-3-4-1,5 6 5,-1 0 0,0 1 0,1-1 0,-1 0 0,0 1 1,1-1-1,-1 1 0,0-1 0,0 1 0,0-1 0,1 1 0,-1 0 0,0-1 0,0 1 1,0 0-1,0 0 0,0 0 0,0-1 0,0 1 0,0 0 0,1 0 0,-1 0 1,0 0-1,0 1 0,0-1 0,0 0 0,0 0 0,0 1 0,0-1 0,1 0 0,-1 1 1,0-1-1,0 1 0,-1 0 0,0 0 89,0 1 0,0 0 0,0 0 0,0 0 0,0 1 0,0-1 0,0 0 0,1 1 0,-3 3 0,1 0 18,1-1 0,0 1-1,0 0 1,1 0-1,-1 0 1,1 0 0,1 0-1,-1 0 1,1 0-1,0 0 1,0 0 0,1 1-1,0-1 1,0 0-1,3 9 1,-3-11-79,1 1-1,0 0 1,1-1 0,-1 1 0,1-1 0,-1 0-1,1 0 1,1 0 0,-1 0 0,0 0-1,1-1 1,0 0 0,0 1 0,0-1-1,0-1 1,1 1 0,-1-1 0,0 1-1,6 1 1,-2-2-310,0 1 1,0-1-1,0-1 0,0 0 1,0 0-1,0 0 0,0-1 0,0 0 1,0-1-1,0 0 0,11-2 0,5-2-778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1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 7314,'-37'31'3304,"36"-30"-3012,0 0 0,0-1 1,0 1-1,1 0 0,-1 0 0,0-1 0,0 1 0,-1-1 0,1 1 0,0-1 1,0 1-1,0-1 0,0 0 0,0 0 0,0 1 0,-1-1 0,1 0 0,0 0 0,-2 0 1,-2-1 1795,5 1-922,0 0-242,0 0-197,0 0-114,3 0-93,110-6 573,-29 3-685,-40 2-202,77-11 0,-100 9-195,-1 0 1,1 2-1,38 2 0,-51-2-1000,-14 0-7074,5 1 6357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1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 3297,'-4'0'643,"2"0"2,-1 1 0,1-1 0,-1 1 0,1-1-1,0 1 1,-1 0 0,1 0 0,0 0 0,-1 0 0,-2 1 0,5-1-505,0-1 0,0 0 0,0 0 0,-1 0 1,1 0-1,0 0 0,0 0 0,0 1 0,0-1 0,-1 0 0,1 0 0,0 0 0,0 1 0,0-1 0,0 0 0,0 0 0,0 0 0,0 1 0,-1-1 0,1 0 0,0 0 0,0 0 0,0 1 0,0-1 0,0 0 0,0 0 0,0 1 0,0-1 0,0 0 0,0 0 0,0 0 0,0 1 0,1-1 1,-1 0-1,0 0 0,0 1 0,7 5 4464,-1-2-4976,10 14 890,14 19-63,-24-29-303,-1 0 1,0 1-1,0-1 1,-1 1-1,0 0 1,-1 0-1,5 18 0,-4-14-8,19 91 834,-19-87-763,-1 0 0,0 1-1,-2-1 1,0 1-1,-1-1 1,0 1-1,-5 24 1,4-39-175,0-1 0,1 1 0,-1-1 1,0 1-1,-1-1 0,1 0 0,0 0 0,-1 1 1,1-1-1,-1 0 0,0 0 0,0 0 1,1 0-1,-1-1 0,-1 1 0,1-1 0,0 1 1,0-1-1,0 1 0,-3 0 0,-6 2 99,0 0-1,1 0 1,-15 2-1,24-6-133,-29 6 139,0-2 0,-49 0 0,32-2-109,-46-1-459,32-5-3836,61 4 4183,0 0 53,0 0 0,0 0-1,0 0 1,0 0 0,0 0 0,0 0 0,0 0-1,0 0 1,0 0 0,0 0 0,0 0 0,0 0-1,0-1 1,0 1 0,0 0 0,0 0 0,0 0-1,0 0 1,0 0 0,0 0 0,0 0 0,0 0-1,0 0 1,0 0 0,0 0 0,0 0 0,0 0-1,0 0 1,0 0 0,0 0 0,0-1 0,0 1-1,0 0 1,0 0 0,0 0 0,0 0 0,0 0-1,0 0 1,0 0 0,0 0 0,0 0 0,0 0-1,-1 0 1,1 0 0,0 0 0,0 0 0,0 0-1,0 0 1,0 0 0,0 0 0,0 0 0,0 0-1,0 0 1,0 0 0,0 0 0,0 0 0,0 0-1,0 0 1,0 0 0,0 0 0,-1 0 0,1 0-1,0 0 1,10-10-883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59 6873,'-14'-5'3466,"7"2"-2019,0 1 0,0-2 0,-9-5 0,16 9-1329,0 0 0,0 0 0,-1 0-1,1 0 1,0 0 0,0 0-1,0 0 1,-1 0 0,1-1-1,0 1 1,0 0 0,0 0-1,-1 0 1,1 0 0,0-1-1,0 1 1,0 0 0,0 0-1,0 0 1,0-1 0,-1 1 0,1 0-1,0 0 1,0 0 0,0-1-1,0 1 1,0 0 0,0 0-1,0-1 1,0 1 0,0 0-1,0 0 1,0-1 0,0 1-1,0 0 1,0 0 0,0-1 0,0 1-1,0 0 1,1 0 0,-1 0-1,0-1 1,0 1 0,0 0-1,0 0 1,0 0 0,0-1-1,1 1 1,-1 0 0,0 0-1,0 0 1,0 0 0,1-1-1,-1 1 1,0 0 0,0 0 0,0 0-1,1 0 1,-1 0 0,0 0-1,0 0 1,1 0 0,-1 0-1,0 0 1,105-12 737,-97 11-810,26-4 94,0 1 0,40 1 1,-58 5-226,-16-2 25,0 0 0,1 0 0,-1 1 0,0-1-1,0 0 1,1 0 0,-1 0 0,0 0 0,1 1 0,-1-1 0,0 0 0,0 0 0,0 1 0,1-1 0,-1 0 0,0 0 0,0 1 0,0-1 0,1 0 0,-1 1-1,0-1 1,0 0 0,0 1 0,0-1 0,0 0 0,0 1 0,0-1 0,0 0 0,0 1 0,0-1 0,0 0 0,0 1 0,0-1 0,0 1 0,-2 0-4411,0-1 3236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7930,'-13'-3'5688,"7"2"-2984,6 1-2618,0 0 0,0 0 0,0-1 0,0 1 0,-1 0 0,1 0 0,0 0 0,0 0 0,0 0 0,0 1 0,0-1 0,0 0 1,0 0-1,0 0 0,0 0 0,0 0 0,0 0 0,-1 0 0,1 0 0,0 0 0,0 0 0,0 0 0,0 0 0,0 0 0,0 0 0,0 0 0,0 0 0,0 0 0,0 0 0,0 0 0,0 1 0,0-1 0,0 0 0,0 0 0,0 0 0,0 0 0,0 0 0,0 0 0,-1 0 0,1 0 0,0 0 1,0 0-1,0 1 0,1-1 0,6 0 1418,35 8-695,-30-6-644,1 1 1,20 0 0,-5-1-21,136 2 135,-151-5-356,19-5 0,-28 6-442,-1-1 0,1 0 0,-1-1 0,0 1 0,5-3 1,-7 3-2067,-4 1 1089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5441,'13'25'13859,"-1"-2"-13004,-8-16-727,4 10 197,-1 0 0,8 24 0,11 35 410,22 85-142,-46-155-923,-1 1 0,1 0 0,-2 0-1,1-1 1,-1 1 0,-1 13 0,-1-11-469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7322,'-14'13'3422,"14"-13"-3316,0 0 0,0 1 0,0-1 1,0 0-1,0 0 0,-1 1 0,1-1 1,0 0-1,0 0 0,0 1 0,0-1 1,0 0-1,0 0 0,0 1 0,0-1 1,0 0-1,0 1 0,0-1 0,0 0 1,0 0-1,0 1 0,0-1 0,0 0 1,0 0-1,0 1 0,0-1 0,1 0 1,-1 0-1,0 1 0,0-1 0,0 0 1,0 0-1,1 1 0,-1-1 0,0 0 1,0 0-1,0 0 0,1 1 0,-1-1 1,0 0-1,0 0 0,1 0 0,-1 0 1,12 5 1431,-11-5-1331,19 5 1003,0-1 1,1-1-1,33 0 1,62-7 43,-75 2-897,-31 1-462,-1 1 0,1 0 0,-1 1 0,0 0 0,15 4 1,-24-5 15,0 0 0,0 0 0,0 0 0,0 0 0,0 0 0,0 0 0,0 0-1,0 1 1,0-1 0,0 0 0,0 0 0,0 0 0,0 0 0,0 0 0,0 0 0,0 0 0,0 0 0,0 0 0,0 0 0,0 0 0,0 0 0,-1 1 0,1-1 0,0 0 0,0 0 0,0 0 0,0 0 0,0 0 0,0 0 0,0 0 0,0 0 0,0 0 0,0 0 0,0 0 0,0 0 0,0 0 0,0 0 0,-1 0 0,1 0 0,0 0 0,0 0 0,0 0 0,-1 0-1355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0 412 9730,'4'0'3913,"4"3"-2417,2-3 145,4 0-113,-2 0-192,8-4-464,-4 1-215,4 2-361,4 2-96,-7 2-304,9-1-633,-8 3-1463,2 3 1416</inkml:trace>
  <inkml:trace contextRef="#ctx0" brushRef="#br0" timeOffset="1">402 215 9618,'15'-3'4097,"-3"7"-1961,1 3-439,-4 10-137,1 5-232,-5 8-479,3 5-273,0-2-344,-3-1-88,6-7-104,-6-8-48,-1-9-808,-1-6-585,-10-13-3928,3-5 3473</inkml:trace>
  <inkml:trace contextRef="#ctx0" brushRef="#br0" timeOffset="2">400 1 9810,'6'4'4161,"0"0"-2041,1 2-679,3 5-361,-1 1-272,2 0-376,-2 0-520,0-4-3513,1 1 2665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7458,'-3'0'1322,"2"0"-696,0 0-1,0 0 1,0 0-1,0 0 1,0 0-1,0 0 1,0 0-1,0 0 1,0 1-1,0-1 1,1 0-1,-1 1 1,0-1-1,0 1 1,-1 0-1,0 2-452,0 1 0,1 0 0,-1 0-1,1-1 1,0 1 0,0 0 0,0 0 0,0 5 0,1 26 274,0-31-351,1 0 0,-1 0 0,1 0 0,0 0 0,1 0 1,-1 0-1,3 5 0,3 12 179,-6-17-205,0-15-448,5-8 312,1 0 1,13-24-1,-18 40 85,0 1-1,0-1 1,0 0 0,0 1-1,0-1 1,1 1 0,-1 0 0,1 0-1,0 0 1,-1 0 0,1 0-1,0 1 1,0-1 0,0 1-1,0 0 1,1 0 0,-1 0 0,0 0-1,0 0 1,1 1 0,-1-1-1,0 1 1,1 0 0,-1 0 0,1 1-1,-1-1 1,0 0 0,0 1-1,1 0 1,-1 0 0,0 0-1,0 0 1,0 1 0,0-1 0,0 1-1,0 0 1,5 4 0,-3-2 104,-1 1 0,0-1 1,1 1-1,-2 0 0,1 1 0,-1-1 1,3 7-1,16 42 539,-13-30-769,-6-18-1973,-2-5 1254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38 4849,'-18'1'2674,"13"-2"-2606,2 0 3392,-1 0 3835,4 7-4344,8 58-1973,-8-63-975,1 11 129,-1-12-128,0 0-1,0 0 1,0 0-1,0 1 0,0-1 1,0 0-1,0 0 1,0 0-1,0 0 1,0 0-1,0 0 1,0 0-1,0 1 1,-1-1-1,1 0 1,0 0-1,0 0 1,0 0-1,0 0 0,0 0 1,0 0-1,0 0 1,0 0-1,-1 0 1,1 0-1,0 0 1,0 0-1,0 0 1,0 1-1,0-1 1,0 0-1,-1 0 1,1 0-1,0 0 0,0 0 1,0 0-1,0-1 1,0 1-1,-1 0 1,1-2-61,0 0 0,0 0 0,0 0 0,0 0-1,0 0 1,1-2 0,-1 4 54,2-8-10,0 0-1,0 0 1,1 1-1,0-1 1,0 1-1,1 0 1,7-10-1,-9 14 17,1 0 1,0 0-1,0 0 0,1 0 0,-1 1 1,1 0-1,-1-1 0,1 1 0,0 0 1,-1 1-1,1-1 0,0 1 0,0 0 1,0 0-1,6-1 0,-8 2 15,0 0 1,0 0-1,0 0 0,0 0 1,0 0-1,0 0 0,0 1 1,0-1-1,0 1 0,0-1 1,0 1-1,0 0 0,0 0 1,0 0-1,0 0 0,-1 0 1,1 0-1,0 0 0,-1 1 1,2 1-1,4 4 123,-1-1 0,0 2-1,6 9 1,-1 0 209,-5-9-198,-1 0 0,8 16 0,-10-17-451,-1-5-2049,-2-3 1523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10106,'-6'2'1417,"-10"3"1590,6-4 1973,45-1-3923,-1 1 0,54 10 0,90 16-592,-35 2-343,-139-27-387,0-1 1,1 0 0,-1-1 0,0 1-1,1-1 1,7 0 0,-26 1-843,0-1 0,0-1-1,-16-2 1,11 1 570,-4 0 61,-1 0 173,-25-5-1,34 3 295,-1 1 255,-16-6 1,30 8-27,-6-1 80,8 2-220,0 0-1,-1 0 0,1 1 1,0-1-1,0 0 1,0 0-1,-1 0 0,1 1 1,0-1-1,0 0 0,0 0 1,0 0-1,0 1 0,-1-1 1,1 0-1,0 0 0,0 1 1,0-1-1,0 0 0,0 0 1,0 1-1,0-1 1,0 0-1,0 0 0,0 1 1,0-1-1,0 0 0,0 1 1,0-1-1,0 0 0,0 0 1,0 1-1,0-1 0,0 0 1,1 0-1,-1 1 0,34 134 2009,-33-130-2018,6 19 455,0-1-1,15 33 0,-7-29-102,-8-14-88,0 1-1,-1-1 1,8 26 0,-13-38-295,-1 1-1,0-1 0,0 0 1,1 1-1,-1-1 1,0 1-1,-1-1 0,1 1 1,0-1-1,0 1 1,0-1-1,-1 0 0,1 1 1,-1-1-1,1 0 0,-1 1 1,0-1-1,0 0 1,1 0-1,-1 1 0,0-1 1,0 0-1,0 0 1,0 0-1,0 0 0,0 0 1,0 0-1,-1-1 0,1 1 1,0 0-1,0 0 1,-1-1-1,1 1 0,-3 0 1,-4 1 60,-1 1 1,0-1 0,1-1-1,-14 1 1,18-1-75,-5-1-87,-1 1 0,1-2 0,0 1 0,-1-1 0,1-1 0,0 1 0,0-2 0,-10-3 0,11 3-748,-1 0 0,1-1 0,0-1-1,-13-9 1,12 5-1543,8 3 1071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16 9962,'-1'11'4865,"6"6"-2234,0-2-885,-5-14-1677,2 4 393,-1 1 1,-1 0 0,1 0-1,-1 0 1,0-1 0,0 1 0,-1 0-1,0 0 1,-2 10 0,2-14-366,-6 14 435,7-16-523,0 0 0,0 1 0,0-1 0,0 0 0,0 0 0,-1 0 1,1 1-1,0-1 0,0 0 0,0 0 0,-1 0 0,1 1 0,0-1 0,0 0 0,-1 0 0,1 0 0,0 0 0,0 0 0,-1 1 0,1-1 0,0 0 0,0 0 0,-1 0 0,1 0 0,0 0 0,-1 0 0,1 0 0,0 0 0,0 0 0,-1 0 0,1 0 0,0 0 0,0 0 0,-1-1 0,1 1 0,0 0 0,-1 0 0,1 0 0,0 0 0,0 0 1,-1-1-1,1 1 0,0 0 0,0 0 0,0 0 0,-1 0 0,1-1 0,-1 0-15,1 0 1,-1 1-1,1-1 1,0 0 0,-1 0-1,1 1 1,-1-1-1,1 0 1,0 0 0,0 0-1,0 0 1,-1 0-1,1 1 1,0-2 0,1-19-45,3-19 9,-3 36 38,-1 0 1,1 1 0,0-1-1,1 1 1,-1-1 0,0 1-1,1-1 1,0 1 0,0 0-1,0 0 1,0 0 0,0 0-1,1 0 1,-1 0 0,1 1-1,0-1 1,0 1 0,0 0 0,0 0-1,6-4 1,-6 5 18,1 0-1,-1 0 1,0 0 0,1 0-1,-1 1 1,0-1 0,1 1-1,-1 0 1,0 0 0,1 0-1,-1 1 1,1-1 0,-1 1-1,0 0 1,0-1 0,1 2-1,-1-1 1,0 0 0,0 1-1,0-1 1,4 3 0,-3 0 56,0-1 0,0 0 0,0 1 0,0 0 0,0 0 0,-1 0 0,0 0 0,0 1 0,4 7 0,0 3 36,8 28-1,-9-24-706,-6-19 592,1 3-820,0-5 1158,-1 2-240,0-1-49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0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7634,'37'-37'4321,"-26"37"-641,-8 0-1615,1 10-97,4 7-503,-6 3-225,8 8-464,0-2-184,-3-2-280,1-2-72,-1-6-88,-7-7-208,2-3-720,2-3-576,-10-7-1585,2 1 1769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10946,'11'0'4537,"1"4"-2768,5-1-73,-2 6-712,2-1-312,-4 0-816,-5 4-632,14 0 480</inkml:trace>
  <inkml:trace contextRef="#ctx0" brushRef="#br0" timeOffset="1">293 109 7778,'-2'0'769,"0"0"-1,0 1 1,0-1 0,0 1 0,0 0 0,0-1 0,1 1 0,-1 0-1,0 0 1,1 0 0,-1 0 0,0 0 0,-2 3 0,2-1-365,0-1 0,1 0 0,-1 1 0,0-1 0,1 1 1,0-1-1,0 1 0,-2 5 0,2-3-323,0 0 0,0 0-1,0 0 1,1 0 0,0 0 0,0 0-1,0 0 1,0 0 0,1 0 0,2 10 0,2-2 144,1-1 1,-1 0-1,2 0 1,0-1-1,0 1 1,10 10 0,-1 2 307,-15-23-463,0 1 0,0-1-1,0 1 1,-1 0-1,1-1 1,-1 1 0,1 0-1,-1-1 1,1 1-1,-1 0 1,0 0 0,0-1-1,0 3 1,0-3-37,-1-1 0,1 1 0,0-1 0,-1 1 0,1-1 0,-1 1 0,1-1 0,0 1 0,-1-1 0,1 1 0,-1-1 0,1 0 0,-1 1 0,0-1 0,1 0 0,-1 1 0,1-1 0,-1 0 0,0 0 1,1 0-1,-1 0 0,1 1 0,-1-1 0,0 0 0,-1 0 0,-17-1 119,17 1-150,-7 0-553,0-1-1,-1-1 1,1 0-1,0 0 1,0-1-1,-9-3 1,16 3-360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213 149 4537,'5'1'490,"1"-2"9353,-5-10-3443,-3-3-5956,0-1 1,-1 1-1,-6-19 1,8 29-425,0 1 0,0 0 0,-1 1 1,0-1-1,0 0 0,0 0 1,0 1-1,0-1 0,0 1 0,0 0 1,-1-1-1,0 1 0,1 0 0,-1 1 1,0-1-1,0 0 0,0 1 1,0-1-1,0 1 0,-3-1 0,-2-1 11,4 1-29,1 0 0,-1 1 1,0 0-1,0-1 1,1 1-1,-1 1 0,0-1 1,0 0-1,0 1 1,0 0-1,0 0 0,0 0 1,0 1-1,1-1 1,-1 1-1,0 0 0,0 0 1,0 0-1,1 0 0,-1 1 1,0 0-1,1-1 1,-5 5-1,4-3-7,-1 0-1,1 1 1,1 0 0,-1 0-1,0 0 1,1 0-1,0 0 1,0 1 0,0 0-1,1-1 1,0 1 0,-4 10-1,4-7 7,0 0 0,0 0 1,1 0-1,0 0 0,1 0 0,0 1 0,0-1 0,1 8 0,0-13 0,-1 0-1,1 0 1,-1 0 0,1 0-1,0-1 1,0 1 0,0 0-1,1 0 1,-1-1 0,1 1-1,-1-1 1,1 1-1,0-1 1,0 0 0,0 0-1,0 0 1,0 0 0,1 0-1,-1 0 1,0-1 0,6 3-1,-5-2 0,1-1 0,0 0 0,0 0 0,0 0 0,0 0 0,0-1 0,0 1 0,0-1 1,0 0-1,0 0 0,1-1 0,-1 1 0,0-1 0,0 0 0,5-2 0,4-3 3,0 0 0,0-1 1,0 0-1,20-17 0,2 0 35,-29 19-27,1 2 119,-7 3-117,0 0-1,1 1 1,-1-1 0,0 0 0,0 0 0,1 0 0,-1 1 0,0-1 0,0 0 0,1 1 0,-1-1-1,0 0 1,0 0 0,0 1 0,0-1 0,0 0 0,0 1 0,1-1 0,-1 0 0,0 1 0,0 0-1,8 30 649,15 50 447,-22-78-1116,0-1 0,0 1 1,1 0-1,-1-1 0,1 1 1,-1-1-1,1 0 0,2 3 0,-4-5-43,1 0 0,-1 0 0,0 0 0,0 0-1,0 0 1,1 0 0,-1 0 0,0 0-1,0 0 1,0 0 0,0 0 0,1 0-1,-1 0 1,0 0 0,0 0 0,0 0 0,1 0-1,-1 0 1,0 0 0,0 0 0,0 0-1,0 0 1,1 0 0,-1 0 0,0-1-1,0 1 1,0 0 0,0 0 0,1 0 0,-1 0-1,0 0 1,0 0 0,0-1 0,0 1-1,0 0 1,0 0 0,0 0 0,0 0-1,1-1 1,-1 1 0,0 0 0,0 0 0,0 0-1,0-1 1,0 1 0,0 0 0,4-12-1250,-4 9 910,8-18-823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10066,'-6'19'4697,"8"5"-1800,-2 3-585,1 15-519,0 0-337,1 5-544,3 1-216,2-6-328,-7-2-112,4-7-128,-3-2-48,3-7-264,3-3-240,-1-7-728,1-6-544,-1-10-1513,5-8 1977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2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8498,'0'5'4521,"3"3"-800,-2 4-969,0 13-703,-1 6-377,0 10-608,0 4-232,0 3-280,2 0-103,-1-4-161,2-21-72,-2-12-176,0 1-288,5 18-713,-4-8-487,1-14 488,0-8 336</inkml:trace>
  <inkml:trace contextRef="#ctx0" brushRef="#br0" timeOffset="1">77 315 10754,'37'-38'5337,"-32"34"-1696,5-2-1688,0 2-185,6 5-704,2-1-296,3 1-488,-1-1-120,1-2-480,7 3-472,-15 3 1592,15 1-880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24 8018,'-2'-2'1043,"1"0"1,-1 0-1,0 0 0,0 1 1,0-1-1,0 0 1,-3-1-1,4 3-934,1 0 0,-1 0-1,1 0 1,-1-1 0,1 1 0,-1 0 0,0 0 0,1 0 0,-1 0-1,1 0 1,-1 0 0,1 0 0,-1 0 0,1 0 0,-1 0 0,1 1-1,-1-1 1,0 0 0,1 0 0,-1 0 0,1 1 0,-1-1 0,1 0-1,0 0 1,-1 1 0,1-1 0,-1 1 0,1-1 0,0 0 0,-1 1-1,1-1 1,-1 1 0,1-1 0,0 1 0,0-1 0,-1 1 0,1-1-1,0 1 1,0 0 0,-4 9 198,1 0 1,1 0-1,0 0 0,0 0 1,1 0-1,0 1 0,1-1 1,1 12-1,-1-15-212,1 0 0,0 0 0,0 0 0,1 0 0,-1 0 0,1 0 0,6 12 0,-6-16-77,-1 0-1,1 0 0,0-1 1,0 1-1,0-1 0,0 1 1,0-1-1,0 0 0,1 0 1,-1 0-1,1 0 0,-1 0 1,1 0-1,0-1 0,0 0 1,0 1-1,0-1 0,0 0 1,0 0-1,3 0 0,-1-1-27,-1 1-1,0-1 1,0 0-1,0-1 1,0 1 0,0-1-1,0 0 1,1 0-1,-1 0 1,-1 0-1,1-1 1,0 0-1,0 1 1,-1-1 0,1-1-1,-1 1 1,1 0-1,-1-1 1,0 0-1,0 0 1,0 0-1,0 0 1,-1 0-1,5-7 1,-4 5-30,-1 1-1,1-1 1,-1 1 0,0-1 0,0 0-1,0 0 1,-1 0 0,0 0-1,0 0 1,0 0 0,0 0 0,-1 0-1,0-1 1,0 1 0,-1 0 0,1 0-1,-1 0 1,0 0 0,-3-9-1,1 9 34,1 0-1,-1 0 0,0 0 0,0 1 0,0-1 1,-1 1-1,0 0 0,1 0 0,-2 0 0,-5-4 1,7 6 13,-1-1 0,0 1 0,0 0 0,1 0 1,-2 0-1,1 1 0,0-1 0,0 1 1,0 0-1,-1 0 0,1 1 0,0-1 0,-7 1 1,10 0-15,0 0 1,0 0 0,1 0 0,-1 0-1,0 0 1,0 0 0,1 0-1,-1 0 1,0 0 0,1 1 0,-1-1-1,0 0 1,1 1 0,-1-1 0,0 0-1,1 1 1,-1-1 0,1 1-1,-1-1 1,1 1 0,-1-1 0,1 1-1,-1-1 1,1 1 0,-1-1-1,1 1 1,-1 0 0,1-1 0,0 1-1,-1 1 1,1-1-79,0-1 0,0 1 0,0 0 0,1 0 0,-1-1 0,0 1 0,0 0 0,0 0 0,1-1-1,-1 1 1,0 0 0,1 0 0,-1-1 0,1 1 0,-1 0 0,1-1 0,-1 1 0,1-1 0,-1 1 0,1-1 0,-1 1 0,1-1 0,0 1 0,-1-1 0,2 1-1,12 4-2485,5 1 996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4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8706,'-2'0'4049,"0"3"-1657,-1-1-1119,0 4-129,1 2-528,0-2-216,2 2-240,2 0-624,-2-8 368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11699,'-9'3'5320,"-6"6"-4008,7-3-512,-106 71 2011,111-75-2774,0 1 0,0-1 0,0 1 0,0-1 1,0 1-1,0 0 0,1 0 0,-1 1 0,1-1 0,0 0 0,0 1 0,0-1 1,0 1-1,1 0 0,-1 0 0,1-1 0,0 1 0,0 0 0,1 0 0,-1 0 1,1 0-1,0 0 0,0 8 0,1-10-35,-1 0 0,0-1 0,1 1 0,-1-1 0,1 1 1,0 0-1,-1-1 0,1 1 0,0-1 0,0 0 0,0 1 0,0-1 0,0 0 1,0 1-1,2 0 0,-1 0-3,1 0 0,0 0 0,-1 0 0,1-1 1,0 1-1,0-1 0,4 1 0,5 2-12,0-2 0,0 0-1,15 1 1,-18-2 8,2-1-71,-1 1 0,1-2-1,18-1 1,10-6-2901,-38 8 2907,-1 0 1,0 0-1,0 0 0,0 0 0,1 0 1,-1 0-1,0 0 0,0 0 0,0 0 1,1 0-1,-1 0 0,0 0 0,0 0 1,0 0-1,1 0 0,-1 0 0,0 0 1,0 0-1,0 0 0,1 0 0,-1 0 1,0 0-1,0 0 0,0 1 0,1-1 1,-1 0-1,0 0 0,0 0 0,0 0 1,0 0-1,0 0 0,1 1 0,-1-1 0,0 0 1,0 0-1,-2 14-1400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3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8258,'7'10'2347,"-1"1"0,-1 0 0,6 16 0,-5-11-1031,-1 1 1,-1-1 0,3 29 0,-2-3-582,-6-44-726,0 2-27,1 0 0,0 0 0,0-1 0,-1 1 0,1 0 0,0 0 0,0-1 0,-1 1 0,1 0 0,0 0 1,0-1-1,0 1 0,0 0 0,-1 0 0,1-1 0,0 1 0,0 0 0,0-1 0,0 1 0,0 0 0,0-1 1,0 1-1,0 0 0,0-1 0,0 1 0,0-1 0,2-10-88,0-1 0,1 1 1,0 0-1,1 0 0,8-16 0,-9 20 82,1 0 0,0 1 0,1-1 0,-1 1 0,1 0 0,1 0 0,-1 1 0,9-7 0,-12 10 41,-1 1-1,1 0 0,0-1 1,0 1-1,0 0 1,0 0-1,0 0 0,-1 1 1,2-1-1,-1 0 1,3 0-1,-5 1 8,1 0 1,0 0-1,0 0 0,0 0 0,0 0 1,-1 0-1,1 1 0,0-1 0,0 0 1,0 1-1,-1-1 0,1 0 1,0 1-1,-1-1 0,1 1 0,0-1 1,-1 1-1,1-1 0,0 1 0,-1-1 1,1 1-1,-1 0 0,1-1 0,-1 1 1,1 0-1,-1-1 0,0 1 1,1 0-1,-1 0 0,0-1 0,1 2 1,4 17 560,0 0 1,-2 1-1,3 37 1,-3-32-257,-3-1-113,0-18-471,0 0 1,1 0 0,-1 0-1,3 10 1,-2-16 55,-1 1 1,0-1 0,0 0 0,1 0 0,-1 0-1,0 0 1,0 0 0,1 0 0,-1 0 0,0 0-1,1 0 1,-1 0 0,0 0 0,0 0 0,1 0-1,-1 0 1,0 0 0,0 0 0,1 0 0,-1 0-1,0 0 1,0 0 0,1-1 0,-1 1-1,0 0 1,0 0 0,1 0 0,-1-1-166,9-4-1685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10290,'0'-3'7310,"2"1"-3755,7-2-3399,-5 2 1038,21-9-63,-18 8-996,1-1 0,-1 1-1,0-1 1,0-1 0,0 1 0,-1-1 0,1 0-1,8-10 1,-11 10-98,0 0 0,0 0 0,0 0 0,-1-1 0,0 1 0,0-1-1,0 0 1,-1 0 0,1 0 0,-2 0 0,3-8 0,-4 11-26,1 1 0,-1 0 1,0-1-1,0 1 0,0 0 0,0-1 1,0 1-1,0 0 0,-1-1 0,1 1 1,-1 0-1,0-1 0,1 1 0,-1 0 1,0 0-1,0 0 0,-1 0 1,1 0-1,0 0 0,-1 0 0,1 0 1,-1 0-1,1 1 0,-1-1 0,0 0 1,0 1-1,0 0 0,0-1 0,0 1 1,0 0-1,0 0 0,0 0 1,-3-1-1,1 1 10,0 0 1,0 1-1,0-1 0,1 0 1,-1 1-1,0 0 0,0 0 1,0 0-1,0 1 0,0-1 1,-6 2-1,8-1 1,-1 0 1,1 0-1,-1 0 0,1 0 0,0 0 1,0 1-1,-1-1 0,1 1 0,0-1 0,0 1 1,0 0-1,0 0 0,1-1 0,-1 1 1,1 1-1,-1-1 0,1 0 0,-2 3 1,1 1 25,0 0 0,0 0 0,1 0 0,0 0 0,0 0 0,0 1 0,1-1 0,0 0 0,0 0 0,1 0 0,0 0 0,0 1 0,0-1 0,1 0 1,0 0-1,0-1 0,0 1 0,1 0 0,0-1 0,3 6 0,-2-5-89,-1-1 1,1 1-1,1-1 0,-1 0 0,1 0 1,0-1-1,0 1 0,0-1 1,0 0-1,1 0 0,0-1 1,0 0-1,0 0 0,0 0 0,0-1 1,0 0-1,1 0 0,10 2 1,-10-4-223,1 0 0,11-1 1,18-4-263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4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79 10242,'-28'-25'4209,"24"23"-1817,3 4-1400,1 5-309,0-6-286,7 58 3538,-6 31-2672,-1-66-1067,0-31-699,1-1 0,0 1 0,3-13 0,10-20 349,-13 37 152,1 1 0,-1-1 0,0 1 0,1 0 0,-1-1 0,1 1 0,0 0 0,0 0 0,-1 0 0,1 0 0,1 0 0,-1 1 0,0-1 0,0 1 0,1-1 0,-1 1 0,1 0 0,-1 0 0,1 0 0,-1 0 0,5-1 0,-5 2 35,1 0 1,-1 0-1,1 0 0,-1 0 0,1 0 0,-1 1 1,0-1-1,1 1 0,-1-1 0,0 1 1,1 0-1,-1 0 0,0 0 0,0 0 1,0 1-1,0-1 0,0 0 0,0 1 0,0 0 1,0-1-1,2 4 0,0 0 88,-1 1-1,1-1 1,-1 1 0,0-1-1,-1 1 1,1 0-1,-1 0 1,0 0-1,1 9 1,-1 1 160,0-1 0,-1 22 0,-1-60-669,5-36 0,-4 50 306,1 1 0,-1 0 0,2 0 0,-1 1 0,1-1 0,1 0 0,-1 1 0,6-8 0,-8 13 96,0 1 1,1-1-1,-1 0 1,1 1-1,-1-1 1,1 1-1,-1-1 1,1 1-1,0 0 1,0-1-1,2 0 1,-3 2-5,0 0 1,-1-1-1,1 1 1,0 0-1,0 0 1,0 0-1,0 0 1,0 0-1,0 0 1,0 0-1,0 0 1,0 0 0,-1 0-1,1 1 1,0-1-1,0 0 1,0 1-1,0-1 1,0 0-1,-1 1 1,1-1-1,0 1 1,0 0-1,-1-1 1,1 1-1,0-1 1,-1 1-1,1 0 1,0 1-1,7 8 212,-2 1 0,1 0 0,7 18-1,-8-15 21,14 21-1,-18-32-318,0 0-1,0 0 1,1-1 0,0 1-1,-1-1 1,1 0-1,0 1 1,0-1 0,0-1-1,0 1 1,1 0 0,-1-1-1,0 0 1,1 1 0,-1-1-1,1-1 1,-1 1-1,1 0 1,0-1 0,-1 0-1,1 0 1,-1 0 0,1 0-1,0-1 1,-1 1 0,6-2-1,-4 1-322,0-1-1,0 1 1,0-1-1,0 0 1,0 0 0,-1-1-1,1 0 1,0 1-1,-1-2 1,0 1-1,0 0 1,0-1 0,0 0-1,-1 0 1,1 0-1,-1 0 1,4-7-1,-2-1 509,0-1-1,-1 0 0,0 0 0,-1-1 0,-1 1 1,0-1-1,0-23 0,-2 34 106,0 1-1,0 0 1,0-1-1,-1 1 1,1 0 0,-1-1-1,0 1 1,1 0 0,-1-1-1,0 1 1,0 0-1,0 0 1,-1 0 0,1 0-1,-3-3 1,3 4-86,-1 0 0,1-1 0,-1 1 0,1 0 0,-1 0 0,1 1 0,-1-1 1,1 0-1,-1 0 0,0 1 0,0-1 0,1 1 0,-1 0 0,0-1 0,0 1 0,1 0 0,-1 0 0,0 0 0,0 0 0,-2 1 1,2-1-56,0 0 1,1 1-1,-1 0 1,0-1-1,1 1 0,-1 0 1,1 0-1,-1-1 1,1 1-1,-1 0 1,1 1-1,-1-1 1,1 0-1,-2 2 1,1 0 17,0 1 1,0-1 0,0 0-1,0 1 1,0-1-1,-1 5 1,-1 5 93,1 0 0,-2 23 0,4-33-154,-2 14 65,-1 11 21,4-27-110,0 0-1,0 1 0,0-1 1,0 0-1,0 0 0,1 0 1,-1 0-1,0 1 1,1-1-1,-1 0 0,1 0 1,-1 0-1,1 0 0,-1 0 1,1 0-1,0 0 0,-1 0 1,3 1-1,-2-1-3,0 0-1,0-1 1,0 1 0,0-1-1,0 1 1,0-1 0,1 0-1,-1 1 1,0-1 0,0 0-1,0 0 1,1 0 0,-1 0-1,0 0 1,0 0 0,0 0-1,1-1 1,-1 1 0,0 0 0,0 0-1,0-1 1,0 1 0,0-1-1,0 1 1,1-1 0,-1 0-1,1-1 1,4-2 5,-1 0 0,0 0 1,7-8-1,4-6 14,9-9 41,-25 26-56,1 1-1,-1 0 1,0-1 0,0 1 0,1 0 0,-1 0 0,0-1-1,1 1 1,-1 0 0,0 0 0,1-1 0,-1 1 0,1 0-1,-1 0 1,0 0 0,1 0 0,-1 0 0,1 0-1,-1 0 1,0-1 0,1 1 0,-1 0 0,1 0 0,-1 0-1,0 1 1,1-1 0,-1 0 0,1 0 0,-1 0 0,0 0-1,1 0 1,-1 0 0,1 1 0,-1-1 0,0 0-1,1 0 1,-1 0 0,0 1 0,1-1 0,-1 0 0,0 1-1,0-1 1,1 0 0,-1 1 0,0-1 0,0 0 0,1 1-1,-1-1 1,0 1 0,1 2 68,0-1-1,0 1 1,0 0 0,-1-1-1,1 1 1,-1 3 0,0 6 246,-1 18 1,-1 7-202,2-36-164,0 0 0,0 0 0,0-1 1,0 1-1,0 0 0,1 0 0,-1 0 1,0 0-1,0-1 0,1 1 0,-1 0 0,1 1 1,-1-2-5,0 0 0,1 0 1,-1 1-1,0-1 0,0 0 0,0 0 1,1 0-1,-1 0 0,0 0 1,0 0-1,1 0 0,-1 0 1,0 1-1,0-1 0,0 0 1,1 0-1,-1 0 0,0 0 0,0 0 1,1 0-1,-1 0 0,0 0 1,0-1-1,1 1 0,-1 0 1,0 0-1,0 0 0,0 0 0,1 0 1,1-2-345,0 1 0,0-1 1,0 1-1,0-1 0,-1 0 0,1 1 0,1-4 1,13-14-689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6969,'11'4'4593,"0"4"176,-3 14-2424,-2 7-297,-3 17-639,-2 6-233,3 3-448,3 1-152,1-8-280,3-3-104,2-17-120,-1-8-168,-4-12-600,-2-6-392,-6-12-1112,-4-4-1377,-2-5 2360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5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7922,'3'8'5934,"5"-1"-3463,12 2-150,0-4-1237,0-1 0,35 2-1,-20-3-692,-19-1-232,15 1 236,62 14 1,-88-15-342,-1-1 0,1 1 0,-1 0 0,0 0 0,1 1 0,-1-1 0,0 1 0,0 0 0,-1 0 0,1 0 0,-1 0 0,1 1 1,4 6-1,-6-7-3,0 0 1,-1 0 0,1 1-1,0-1 1,-1 0 0,0 1-1,0-1 1,0 1 0,0-1-1,-1 1 1,1-1 0,-1 1 0,0 0-1,0-1 1,0 1 0,-1 0-1,1-1 1,-3 7 0,-2 6 199,-3 10 263,7-21-385,-3 14 312,4-19-428,0 1-1,0-1 0,0 0 0,-1 1 0,1-1 0,0 1 1,0-1-1,-1 0 0,1 1 0,0-1 0,0 0 0,-1 1 1,1-1-1,-1 0 0,1 0 0,0 1 0,-1-1 0,1 0 1,0 0-1,-1 0 0,1 1 0,-1-1 0,1 0 0,-1 0 1,1 0-1,0 0 0,-1 0 0,1 0 0,-1 0 0,1 0 1,-1 0-1,1 0 0,-1 0 0,1 0 0,-1 0 0,0-1-4,0 1-1,0-1 1,1 1 0,-1-1-1,0 0 1,0 1-1,1-1 1,-1 0-1,0 1 1,0-1-1,1 0 1,-1 0-1,1 1 1,-1-1-1,1 0 1,-1 0-1,1 0 1,0 0-1,-1 0 1,1 0 0,0 0-1,0 0 1,0 0-1,-1 0 1,1 0-1,0 0 1,0 0-1,0 0 1,1 0-1,-1 0 1,0-1-1,1-3-5,0-1 0,0 0-1,1 1 1,2-9 0,10-22-49,0-1-616,2 0-1,22-36 1,-34 66 115,0 1 0,0 0 0,1 0 0,0 0 0,0 0 0,9-6 0,9-3-593</inkml:trace>
  <inkml:trace contextRef="#ctx0" brushRef="#br0" timeOffset="1">547 44 6169,'10'68'3545,"-8"-50"248,1-3-1553,2 1-71,-3 5-65,-4-1-495,1 4-409,-3 0-648,-1-3-248,2-6-320,-1-7-280,-1-8-872,5-5-585,-2-9 1017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9842,'-3'5'3841,"9"1"-2473,-1 2-640,3 6-296,-1 1-432,5 1-1784,2 0 1272</inkml:trace>
  <inkml:trace contextRef="#ctx0" brushRef="#br0" timeOffset="1">232 150 8874,'13'17'4137,"5"4"-1465,2 2-183,5 0-377,1 3-239,1 4-697,-3 3-336,-5-5-512,1-4-144,-12-7-184,2-6-272,-6-7-1072,-6-7-785,3-9 1225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16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1 10274,'-6'8'4481,"-5"7"-2008,-1 8-249,-18 12-527,-9 6-345,-10 6-808,-4-1-240,9-6-304,6-8-304,16-12-896,6-5-617,8-12 1041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6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199 175 6793,'9'0'861,"18"-2"1773,-26 2-2308,1 0-1,-1-1 0,0 1 0,0 0 1,1-1-1,-1 1 0,0-1 1,0 1-1,0-1 0,0 0 1,0 0-1,0 1 0,0-1 0,0 0 1,0 0-1,0 0 0,0 0 1,1-1-1,0-3 37,0 0 0,0 0 0,-1 0 0,1 0 1,-1 0-1,0 0 0,-1 0 0,1 0 0,-1-1 0,0 1 0,0 0 1,-1 0-1,1 0 0,-3-9 0,2 10-330,0 0 1,-1 0-1,1 0 1,-1 0-1,1 1 1,-1-1-1,0 0 1,-1 1-1,1 0 1,-1-1-1,1 1 0,-1 0 1,0 1-1,0-1 1,0 0-1,0 1 1,-1-1-1,1 1 1,-5-2-1,2 2-20,0 0 0,0 1 0,0 0 0,0 0 0,0 0 1,-1 1-1,1-1 0,0 2 0,-9 0 0,2 1-7,0 0 0,0 2-1,-15 4 1,23-6-7,1-1-1,0 1 0,0 0 1,0 0-1,0 0 1,0 1-1,0-1 1,0 1-1,1 0 0,-1 0 1,1 1-1,0-1 1,0 1-1,0-1 1,1 1-1,-1 0 0,1 0 1,0 0-1,0 0 1,0 0-1,1 1 1,-1-1-1,1 0 0,0 1 1,0-1-1,1 1 1,-1 0-1,1 8 1,0-5 6,1-1 0,0 0 1,0 1-1,1-1 0,-1 0 1,1 1-1,1-1 0,3 7 1,-4-10-5,0 0 0,0 0 1,0 0-1,1-1 1,0 1-1,-1-1 0,1 0 1,1 1-1,-1-1 1,0-1-1,1 1 0,-1 0 1,1-1-1,0 0 0,5 3 1,-2-3 1,1 0-1,-1-1 1,0 1 0,0-1-1,1-1 1,-1 1 0,0-1-1,1-1 1,-1 1 0,0-1 0,1 0-1,-1-1 1,0 0 0,0 0-1,0-1 1,0 1 0,-1-2-1,1 1 1,-1-1 0,1 0-1,-1 0 1,-1 0 0,1-1 0,-1 0-1,1 0 1,-1-1 0,-1 1-1,1-1 1,-1 0 0,0 0-1,0-1 1,4-9 0,-7 14 0,7-25 83,-3 56 83,2 9-214,-7-35-91,1 1 0,0-1 1,0 0-1,2 7 0,1-2-1858,-1-4 1,6-4 865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6737,'0'0'274,"1"-1"-1,0 1 0,-1 0 1,1-1-1,0 1 0,-1 0 1,1 0-1,0-1 0,0 1 1,-1 0-1,1 0 0,0 0 1,0 0-1,-1 0 0,1 0 1,0 0-1,0 0 0,-1 1 0,1-1 1,0 0-1,0 0 0,-1 1 1,1-1-1,0 1 0,1 0 98,0 0 0,-1 1 0,1-1 0,-1 0 0,1 1 0,-1-1 0,0 1 0,3 3 0,0 3 425,-1-1 1,0 1 0,4 12 0,-4-9-161,-1 0-1,1 13 0,-1-3-247,0-14-469,0-9-918,2-13-822,-3 12 1924,18-65-1210,-17 59 1022,1 1 6,0 0 1,0 0 0,5-9-1,-6 14 111,0 0 0,0 1-1,0-1 1,0 1 0,1-1 0,-1 1 0,1 0-1,-1-1 1,4-1 0,-5 4 14,0-1 0,-1 1-1,1 0 1,0-1 0,-1 1 0,1 0 0,0-1 0,0 1-1,-1 0 1,1 0 0,0 0 0,0-1 0,0 1-1,-1 0 1,1 0 0,0 0 0,0 0 0,0 1 0,-1-1-1,1 0 1,0 0 0,0 0 0,0 1 0,-1-1 0,1 0-1,0 1 1,-1-1 0,1 1 0,0-1 0,-1 0-1,1 1 1,0 0 0,-1-1 0,1 1 0,-1-1 0,1 1-1,-1 0 1,1-1 0,-1 1 0,0 0 0,1-1-1,-1 1 1,1 1 0,1 4 257,1 1-1,-1-1 1,0 1-1,1 7 1,-3-10-249,2 2 63,9 41 622,-9-42-705,0 0 0,0 0 0,0 1 0,1-1 0,0-1 0,4 8 0,-6-11-134,-1-1 1,1 1-1,0 0 0,0-1 0,-1 1 1,1 0-1,0-1 0,0 1 1,0-1-1,0 1 0,-1-1 0,1 0 1,0 1-1,0-1 0,0 0 1,2 1-1,4-3-514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7466,'4'16'3938,"6"14"0,0 2-1507,-8-26-2015,2 12 688,2-1 1,0 1-1,14 26 0,-18-40-1030,0 0 0,0-1 0,0 1 0,1-1 0,0 0 0,-1 1 0,1-1 0,0 0-1,1-1 1,-1 1 0,0-1 0,1 1 0,0-1 0,-1 0 0,1 0 0,0-1-1,0 1 1,0-1 0,0 0 0,0 0 0,7 1 0,-8-2-76,0 0 0,0 0-1,1 0 1,-1-1 0,0 1 0,0-1 0,0 0 0,0 0 0,0 0-1,0 0 1,0-1 0,0 1 0,0-1 0,0 0 0,-1 1 0,1-1-1,0 0 1,-1-1 0,0 1 0,0 0 0,0-1 0,0 1-1,0-1 1,0 0 0,2-4 0,1-3-149,-1-1-1,1 0 1,-2 0-1,1 0 1,2-20 0,-1-7-74,-5 35 232,0 0-1,0 0 0,0-1 1,0 1-1,-1 0 1,1 0-1,-1 0 1,0-1-1,-1-2 1,0 5 98,1 5-56,3 7 18,9 53 447,0-1-16,27 61 374,-24-83-558,-1 1 1,9 59-1,-21-95-284,0 0-1,-1 1 0,0-1 1,0 0-1,0 1 1,-1-1-1,-2 11 0,2-15-17,0 0 0,1 0 0,-1 0 0,0-1 0,0 1 0,0 0 0,0 0 0,-1-1 0,1 1 0,0 0 0,-1-1 0,1 0 0,-1 1-1,0-1 1,1 0 0,-1 0 0,0 0 0,0 0 0,0 0 0,0 0 0,0 0 0,0-1 0,0 1 0,0-1 0,0 1 0,-3-1 0,-1 1-27,0-2 1,0 1 0,0 0 0,0-1 0,0 0-1,0-1 1,0 1 0,0-1 0,0-1-1,0 1 1,1-1 0,0 1 0,-1-2 0,-4-3-1,6 5-210,0-1 0,1 0-1,0 1 1,-1-1-1,1 0 1,1-1 0,-1 1-1,0-1 1,1 1 0,-1-1-1,1 0 1,0 0-1,0 0 1,1 0 0,-1 0-1,1 0 1,0 0-1,0 0 1,0-1 0,0-7-1,2 8 57,0 0-1,0 0 0,0 0 0,0 1 0,2-5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7698,'-2'3'3936,"0"-3"-1359,5 3-529,-3-3-175,0 0-537,13 1-304,14 2-520,31 3-183,-31-4-209,-2-1-40,-2-1-480,-3-4-553,-3 3 609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7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10266,'1'1'501,"0"0"0,0-1-1,-1 1 1,1 0 0,0 0-1,0 0 1,-1-1 0,1 1 0,-1 0-1,2 2 1,5 19 1425,-4-12-1013,25 91 3032,-2-20-2631,-26-81-1313,0 0 1,0 0-1,0 0 0,0 0 1,0 0-1,0 0 1,0 0-1,0 0 1,1 0-1,-1 0 0,0-1 1,0 1-1,0 0 1,0 0-1,0 0 1,0 0-1,0 0 0,0 0 1,0 0-1,1 0 1,-1 0-1,0 0 0,0 0 1,0 0-1,0 0 1,0 0-1,0 0 1,0 0-1,0 0 0,1 0 1,-1 0-1,0 0 1,0 0-1,0 0 1,0 0-1,0 0 0,0 1 1,0-1-1,0 0 1,0 0-1,1 0 0,-1 0 1,0 0-1,0 0 1,0 0-1,0 0 1,0 0-1,0 0 0,2-10-86,11-85-706,-10 81 729,0 0 0,1 0 0,1 0 0,11-20 1,-15 31 69,0 0 1,1 1-1,0-1 1,-1 1-1,1 0 1,0 0-1,0-1 1,0 1-1,1 0 1,-1 1-1,0-1 1,1 0-1,0 1 1,2-2-1,-3 2 18,-1 1 0,1 0 0,0-1 0,-1 1-1,1 0 1,-1 0 0,1 0 0,-1 0 0,1 0-1,-1 1 1,1-1 0,-1 0 0,1 1-1,-1-1 1,1 1 0,-1-1 0,1 1 0,-1 0-1,0 0 1,1-1 0,-1 1 0,0 0 0,0 0-1,0 0 1,1 1 0,-1-1 0,0 0-1,-1 0 1,2 2 0,5 7 193,-1 1 0,-1 0 1,1 0-1,-2 0 0,0 1 0,0 0 1,2 12-1,-2-7-173,1-1-1,12 27 1,-16-41 41,5 8-1249,-6-10 1144,1 0 0,-1 0-1,0 1 1,0-1 0,1 0 0,-1 0 0,0 0-1,0 0 1,1 1 0,-1-1 0,0 0 0,1 0-1,-1 0 1,0 0 0,1 0 0,-1 0-1,0 0 1,0 0 0,1 0 0,-1 0 0,0 0-1,1 0 1,-1 0 0,0 0 0,1 0 0,-1 0-1,0-1 1,1 1 0,-1 0 0,0 0 0,0 0-1,1 0 1,-1-1 0,0 1 0,0 0 0,1 0-1,-1-1 1,9-9 18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11907,'5'17'3268,"24"74"4315,-28-88-7463,1 0 0,-1 0 0,1 0 0,0 0 0,-1 0-1,1-1 1,1 1 0,-1-1 0,0 1 0,0-1 0,1 0 0,0 0-1,-1 0 1,1 0 0,0 0 0,5 2 0,-6-3-108,0 0-1,0-1 1,0 1-1,0-1 1,0 0-1,0 1 1,0-1-1,0 0 1,0 0-1,0 0 1,0-1-1,0 1 1,1 0 0,-2-1-1,1 1 1,0-1-1,0 0 1,0 0-1,0 1 1,0-1-1,0-1 1,-1 1-1,1 0 1,-1 0 0,1 0-1,0-1 1,-1 1-1,2-3 1,3-4-67,0 0 1,-1 0-1,0 0 0,0 0 1,-1-1-1,5-13 1,-7 15-38,0 1 0,-1 0 0,1-1 0,-2 1 1,1-1-1,-1 1 0,0-1 0,0 0 0,-1 1 0,-2-12 0,2 13 52,-1 0-1,0 0 0,0 0 1,0 0-1,-1 0 1,1 0-1,-1 1 0,0-1 1,-1 1-1,1 0 0,-1 0 1,0 0-1,-5-4 0,6 6 40,1 0 0,-1 0 0,0 1 0,1-1 0,-1 1 0,0 0 0,0 0 0,0 0 0,0 0 0,0 0-1,0 0 1,0 1 0,0 0 0,0-1 0,-1 1 0,1 1 0,0-1 0,0 0 0,0 1 0,0-1 0,0 1 0,0 0-1,0 0 1,-4 2 0,4-2-7,1 0 0,0 1-1,0-1 1,0 1 0,0-1 0,0 1-1,0 0 1,0 0 0,0-1 0,1 1-1,-1 0 1,1 1 0,-2 1 0,1 1-124,1-1 0,-1 1 0,1 0 1,0-1-1,0 1 0,0 6 1,-1 9-201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8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9114,'22'34'7532,"-16"-27"-6543,-1 0 0,-1 0-1,1 1 1,4 11 0,23 75 2421,-32-90-3325,-1-5-74,-3-8-759,3-2 624,0-1 0,1 1 1,2-19-1,-1 25 120,-1 0 0,1 1 0,0-1 0,1 1 0,-1-1 0,1 1 0,0-1 0,0 1 0,0 0 0,0 0 0,1 0 0,0 0 0,0 0 0,0 0 0,0 1 0,4-4 0,-6 6 26,0 1 0,0-1 0,0 1 0,-1-1 0,1 1 0,0 0 1,0-1-1,0 1 0,0 0 0,0 0 0,0-1 0,0 1 0,0 0 0,-1 0 0,1 0 0,0 0 0,0 0 0,0 0 0,0 0 0,0 1 0,0-1 0,0 0 1,0 0-1,0 1 0,0-1 0,-1 1 0,1-1 0,0 1 0,0-1 0,0 1 0,-1-1 0,1 1 0,0-1 0,-1 1 0,1 0 0,0 0 0,0 1 1,2 2 134,0 1 0,-1-1 0,1 1 1,3 10-1,-6-15-152,12 32 434,-4-8-335,20 39 1,-27-61-263,-1-1 0,1 1 0,0-1 1,0 1-1,0-1 0,0 0 0,1 1 0,-1-1 0,0 0 0,0 0 1,1 0-1,-1 0 0,3 2 0,6-2-674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9770,'49'7'9271,"2"1"-5968,-46-7-3202,-1 0 0,0 0 0,1 1 0,-1 0 1,0-1-1,0 2 0,0-1 0,5 4 0,-9-5-100,1 0-1,-1 1 1,1-1 0,-1 0-1,1 0 1,-1 1-1,0-1 1,0 0 0,0 1-1,0-1 1,0 0-1,0 1 1,0-1 0,0 0-1,-1 0 1,1 1-1,-1 1 1,-5 14-55,0-1 1,-2 1-1,-10 16 1,16-29 72,2-3-6,-1 0-1,1 0 0,0 0 1,-1 0-1,1 0 0,0 0 1,0 0-1,0 0 1,-1 0-1,1-1 0,0 1 1,0 0-1,1 0 0,-1 0 1,0 0-1,0 0 1,0 0-1,1 0 0,-1 0 1,0 0-1,1 0 0,-1 0 1,1 0-1,-1-1 1,1 1-1,-1 0 0,1 0 1,0-1-1,-1 1 0,1 0 1,0-1-1,0 1 1,-1 0-1,1-1 0,0 1 1,1 0-1,3 1 72,-1 0 0,0 0-1,1 0 1,-1-1 0,1 1 0,6 0-1,-4-1-315,0 0 0,0 0 0,1-1 0,-1 0 0,0-1 0,1 0 0,-1 0 0,13-3 0,2-4-501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9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3 192 11410,'4'0'1320,"0"-1"-1,0 0 0,0 0 1,6-3-1,13-9 906,-15 7-2003,0 0 1,8-9-1,-12 11-133,-1 0 0,1-1 0,-1 1 0,0-1 0,0 1 0,-1-1 0,0 0 0,1 0 0,-1 0 0,-1 0-1,1 0 1,1-10 0,-3 13-76,0 0 0,0 0 0,0-1 0,0 1 0,0 0 0,0-1 0,-1 1 0,1 0 0,-1 0 0,1 0 0,-1-1 0,0 1 0,0 0 0,0 0 0,0 0 0,0 0 0,-1 0 0,1 1 0,0-1 0,-1 0 0,0 0 0,1 1 0,-1-1 0,0 1 0,-2-2 0,2 2-5,1 0 1,-1 0-1,0 0 1,0 0-1,0 0 1,0 1 0,0-1-1,0 0 1,0 1-1,-1 0 1,1-1-1,0 1 1,0 0-1,0 0 1,0 0-1,-1 0 1,1 1 0,0-1-1,0 1 1,0-1-1,0 1 1,0 0-1,0 0 1,0-1-1,0 1 1,-2 2 0,1 0 12,0 0 1,0 0 0,0 0-1,0 1 1,1-1 0,-1 1-1,1-1 1,0 1 0,0 0-1,0 0 1,1 0 0,-1 0-1,1 0 1,0 0 0,0 6-1,-1-2 57,2 0-1,-1 0 0,1 0 0,0 0 0,1 0 0,0 1 1,2 7-1,-1-9-13,0 0 0,0-1 0,1 0 0,0 1 0,0-1 0,0 0 0,1 0 0,0-1 0,6 8 0,-7-10-81,-1 0 0,1-1 0,0 1 0,0-1 1,0 0-1,0 0 0,0 0 0,0 0 0,1-1 0,-1 1 0,1-1 0,-1 0 0,1 0 0,-1 0 0,1 0 0,0-1 0,-1 1 0,7-1 0,-7 0-274,-1-1 0,1 1-1,-1-1 1,1 1-1,-1-1 1,1 0-1,-1 0 1,1 0 0,-1-1-1,0 1 1,0 0-1,0-1 1,0 0-1,0 1 1,0-1-1,3-3 1,16-15-1745</inkml:trace>
  <inkml:trace contextRef="#ctx0" brushRef="#br0" timeOffset="1">349 158 10650,'10'27'6060,"-7"-16"-4341,1 0 0,1 0 0,9 16 0,-14-27-1687,0 0 0,0 0-1,0 1 1,0-1-1,0 0 1,1 0-1,-1 0 1,0 1 0,0-1-1,0 0 1,0 0-1,1 0 1,-1 1 0,0-1-1,0 0 1,0 0-1,1 0 1,-1 0-1,0 0 1,0 0 0,1 0-1,-1 1 1,0-1-1,0 0 1,1 0 0,1-6 269,-1-13-340,-1 16 73,-8-89-561,2 23-45,5 56 404,0 10 56,1-1 0,-1 1 1,1-1-1,0 1 0,1-1 0,-1 1 0,0-1 1,1 1-1,0-1 0,1-4 0,-2 8 67,0 0-4,1 0 0,-1 0 0,0-1 0,0 1 0,0 0-1,0 0 1,0-1 0,0 1 0,0 0 0,1 0 0,-1 0 0,0 0 0,0-1 0,0 1 0,0 0 0,1 0 0,-1 0 0,0 0 0,0 0 0,0 0 0,1-1 0,-1 1-1,0 0 1,0 0 0,0 0 0,1 0 0,-1 0 0,0 0 0,0 0 0,1 0 0,-1 0 0,0 0 0,0 0 0,1 0 0,-1 0 0,0 0 0,0 0 0,0 0-1,1 0 1,-1 1 0,0-1 0,0 0 0,0 0 0,1 0 0,-1 0 0,0 0 0,1 1 0,10 6-770</inkml:trace>
  <inkml:trace contextRef="#ctx0" brushRef="#br0" timeOffset="2">642 70 6665,'-11'4'4677,"9"-3"-3579,-1 0 0,0 1 0,1-1 0,-1 0 0,1 1 0,0-1 0,-3 3 0,4-3-895,0 0-1,0 1 1,0-1 0,0 0-1,1 0 1,-1 0 0,0 1-1,1-1 1,-1 0 0,1 1-1,-1 1 1,-1 8 249,1 0 1,0-1-1,1 1 0,0 0 1,2 12-1,-1-15-358,0-1 0,1 0 0,0 1 0,0-1 0,0 0 0,1 0 0,0-1 0,7 11 0,-8-14-79,0 0 0,0 0 1,0 0-1,1-1 1,0 0-1,-1 1 1,1-1-1,0 0 0,0 0 1,0 0-1,0-1 1,0 1-1,6 1 1,-6-2-15,0-1 1,-1 1-1,1-1 1,0 0-1,-1 1 1,1-1-1,0-1 0,0 1 1,-1 0-1,1-1 1,0 1-1,-1-1 1,1 0-1,-1 0 1,1 0-1,-1 0 1,1 0-1,3-4 1,-1 2-20,-1-1 0,0 0 1,-1 0-1,1 0 1,0 0-1,-1-1 1,0 1-1,0-1 0,-1 0 1,1 0-1,3-9 1,-3 4-58,-1 1 0,1-1 1,-1 0-1,-1 1 0,1-19 1,-3 23 49,1 0 1,-1 0 0,0 0-1,0 0 1,0 0-1,-1 0 1,1 0 0,-1 1-1,-1-1 1,1 0-1,-1 1 1,1 0 0,-1 0-1,0 0 1,-1 0-1,1 0 1,-1 0-1,-4-2 1,4 2-2,0 1-1,-1 0 1,1 0-1,-1 0 1,0 1-1,0 0 1,0 0-1,0 0 1,0 0 0,0 1-1,-1 0 1,1 0-1,0 0 1,-1 1-1,1 0 1,-11 0-1,14 1-51,-1-1 1,1 1-1,0-1 0,0 1 0,-1 0 0,1 0 1,0 0-1,0 0 0,0 0 0,0 0 0,0 0 1,0 1-1,0-1 0,0 1 0,0 0 0,1-1 1,-1 1-1,1 0 0,-1 0 0,-1 3 0,2-1-303,-1-1 0,1 0-1,0 0 1,1 0 0,-1 1-1,0-1 1,1 0 0,0 1 0,0-1-1,0 0 1,0 1 0,0-1-1,1 0 1,0 5 0,12 28-1948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3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7922,'6'16'3759,"0"1"1,6 29-1,-8-30-2873,0 0-1,1 0 1,7 15-1,-10-26-767,1 0 1,0-1-1,-1 1 0,2-1 0,-1 0 1,0 0-1,1 0 0,0 0 0,0-1 0,0 0 1,0 0-1,0 0 0,9 5 0,-10-7-91,0 0 0,0 0-1,0 0 1,0 0 0,0 0 0,0 0-1,0-1 1,1 0 0,-1 1-1,0-1 1,0 0 0,0-1 0,1 1-1,-1-1 1,0 1 0,0-1 0,0 0-1,3-1 1,-1 0-17,-1-1-1,0 1 1,0-1 0,0 1-1,0-1 1,-1-1 0,1 1 0,-1 0-1,0-1 1,0 0 0,5-6-1,1-8-634,0 0 0,-1 0 0,-1-1-1,7-24 1,1-7-5027,0 10 3076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0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8602,'6'1'719,"-1"1"1,0-2-1,1 1 0,-1 0 1,1-1-1,-1 0 1,0-1-1,1 1 1,-1-1-1,0 0 0,9-3 1,-10 3-535,0 0 1,1-1-1,-1 0 1,0 0-1,-1 0 0,1-1 1,0 1-1,-1-1 1,1 0-1,-1 0 1,0 0-1,0 0 0,0 0 1,4-6-1,-5 4-143,1 1 0,0-1-1,-1 0 1,0 0-1,0 0 1,0 0 0,-1-1-1,0 1 1,0 0 0,0-1-1,-1 1 1,1 0-1,-1-1 1,-1 1 0,1-1-1,-1 1 1,0 0 0,-1-6-1,1 9-29,0 1 0,1-1-1,-1 1 1,0-1 0,0 0-1,0 1 1,0 0 0,0-1-1,0 1 1,-1 0 0,1-1-1,0 1 1,-1 0 0,1 0 0,-1 0-1,1 0 1,-1 1 0,1-1-1,-1 0 1,0 0 0,1 1-1,-1-1 1,0 1 0,1 0 0,-1-1-1,0 1 1,0 0 0,-2 0-1,1 0 20,-1 1-1,1-1 1,0 1 0,0-1-1,0 1 1,0 0-1,0 0 1,0 1-1,0-1 1,0 1-1,0-1 1,0 1 0,1 0-1,-5 4 1,4-3 24,0 1 1,0-1 0,0 1 0,1 0-1,0 0 1,0 0 0,0 0 0,0 0-1,0 1 1,1-1 0,-1 8 0,0-5 8,1 1-1,1 0 1,0 0 0,0 0 0,2 14 0,-2-20-147,1 1 1,-1 0-1,1 0 1,0 0-1,0-1 1,0 1-1,0-1 1,0 1-1,1-1 1,-1 1-1,1-1 1,0 0-1,-1 1 1,1-1-1,0 0 1,0 0-1,1 0 1,-1-1-1,0 1 1,1 0-1,-1-1 1,1 0 0,-1 1-1,1-1 1,-1 0-1,1 0 1,0-1-1,0 1 1,-1-1-1,1 1 1,0-1-1,0 0 1,0 0-1,4 0 1,27-6-908</inkml:trace>
  <inkml:trace contextRef="#ctx0" brushRef="#br0" timeOffset="1">388 1 7682,'-18'10'4305,"4"4"-425,4 5-1103,-4 4-553,3 6-383,2-1-665,6 0-336,3-2-520,4-7-168,9 0-152,1-8-32,8-6-600,2-5-448,0-13-1200,3-6 1319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12971,'-1'30'5409,"1"21"-3297,0 6-47,7 7-801,1 0-344,8-8-472,2-10-216,6-12-168,1-12-200,2-20-688,-2-4-456,-10-19-72,-6-11 632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11690,'1'1'579,"0"0"-1,-1 0 1,1 0-1,0 0 1,0 0-1,0 0 1,0 0-1,2 2 1,11 4 1304,17 1-870,-29-8-843,35 5 362,1-1 0,47-2 0,-77-2-518,0 0 0,0 0 0,0 1 0,8 2 0,-13-2-8,-1 0-1,1 0 1,-1-1 0,0 2-1,1-1 1,-1 0 0,0 0-1,0 1 1,0-1 0,0 1-1,0-1 1,0 1 0,0 0 0,-1 0-1,1 0 1,-1 0 0,2 3-1,1 3 82,-1 1-1,0-1 1,3 15-1,1 6 227,-5-21-214,1 0 0,0-1 0,0 1 0,0-1 0,1 0-1,0 0 1,1 0 0,-1-1 0,1 0 0,1 1 0,-1-2 0,9 8 0,-12-11-94,0-1 1,0 0-1,0 0 1,-1-1-1,1 1 1,1 0-1,-1-1 0,0 1 1,0-1-1,0 1 1,0-1-1,0 0 1,0 0-1,0 0 1,0 0-1,1-1 1,-1 1-1,0 0 1,0-1-1,0 0 1,0 1-1,0-1 0,0 0 1,0 0-1,0 0 1,-1 0-1,1 0 1,0-1-1,1-1 1,1 0-31,0 0 1,0-1-1,-1 0 0,1 1 1,-1-1-1,0 0 1,0-1-1,-1 1 1,1 0-1,-1-1 1,3-7-1,-4 8 4,0 1 0,-1-1 0,1 1 0,-1-1 0,1 1 0,-1-1 0,0 1 0,-1-1 0,1 1 0,-1-1 0,1 1 0,-1-1 0,0 1 0,0-1 0,-3-4 0,2 4 11,0 0 0,-1 1 0,1-1 1,-1 1-1,0-1 0,0 1 0,-1 0 0,1 0 0,-1 0 1,1 0-1,-5-2 0,2 2 12,0 0 1,0 0-1,0 1 1,0 0-1,0 0 0,0 0 1,-1 1-1,1 0 1,0 0-1,-1 0 0,1 1 1,-1 0-1,1 0 1,-1 1-1,1 0 0,0 0 1,-7 2-1,4 1 16,1-1-1,-9 6 0,17-9-16,0 1-1,-1-1 0,1 0 0,0 0 1,-1 0-1,1 1 0,0-1 0,-1 0 1,1 0-1,0 1 0,0-1 0,-1 0 1,1 0-1,0 1 0,0-1 1,0 0-1,-1 1 0,1-1 0,0 0 1,0 1-1,0-1 0,0 0 0,0 1 1,0-1-1,-1 1 0,1-1 0,0 0 1,0 1-1,0 0 0,1-1-1,-1 1-1,0 0 1,1-1 0,-1 1-1,1-1 1,-1 1-1,1 0 1,-1-1-1,1 1 1,-1-1 0,1 1-1,0-1 1,0 1-1,4 2-14,0-1-1,-1 0 0,8 2 1,0-2-21,1 1 0,0-2 0,0 0 1,21-1-1,3 1-6,-17-1 38,1 2 0,0 0 0,-1 1 0,27 8 0,-42-9 33,0 0 0,0-1-1,0 2 1,-1-1-1,1 0 1,-1 1-1,1 0 1,-1 0-1,0 0 1,0 1 0,-1-1-1,1 1 1,-1 0-1,1 0 1,-1 0-1,0 0 1,-1 1 0,1-1-1,-1 1 1,0 0-1,0 0 1,2 9-1,-3-10 62,0 0 0,-1 0 0,1 0 0,-1 0 0,0 0 0,-1 6 0,1-10-56,0 1 0,0 0 0,0-1 0,0 1 0,-1 0 0,1-1 0,0 1-1,0 0 1,-1-1 0,1 1 0,-1-1 0,1 1 0,0 0 0,-1-1 0,1 1 0,-1-1 0,1 1 0,-1-1 0,1 0-1,-1 1 1,0-1 0,1 0 0,-1 1 0,0-1 0,1 0 0,-1 1 0,0-1 0,1 0 0,-1 0 0,0 0 0,1 0-1,-1 0 1,0 0 0,1 0 0,-1 0 0,0 0 0,0 0 0,1 0 0,-1 0 0,0 0 0,1-1 0,-1 1 0,0-1-1,0 1-20,0 0-1,1 0 1,-1-1-1,0 1 1,1 0-1,-1-1 1,1 1 0,-1 0-1,0-1 1,1 1-1,-1-1 1,1 1-1,-1-1 1,1 1-1,0-1 1,-1 1-1,1-1 1,-1 1-1,1-1 1,0 0-1,0 1 1,-1-1-1,1 0 1,0 1-1,0-1 1,0 0-1,0 1 1,0-1-1,0 0 1,0 1-1,0-1 1,0 0-1,0 0 1,0-2-28,1 0 1,0 0-1,-1 0 0,1 0 1,1 1-1,-1-1 1,2-3-1,8-11-512,1 1-1,0 1 1,1 0-1,1 1 1,0 0-1,22-16 1,6-1-300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9970,'-47'1'4833,"50"6"-1176,0 2-1417,5 10-215,-1 2-337,1 8-672,2 2-303,4-2-497,-4-3-112,1-8-400,0-7-417,-2-14-1095,-1-7-2249,5-20 2657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4:59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12227,'10'33'5920,"3"17"-3749,-1 0-984,-8-35-949,0 1 0,-1-1 0,2 30 0,-5-45-234,0 1 1,0-1-1,0 0 0,0 0 1,0 1-1,0-1 1,0 0-1,0 0 0,0 1 1,0-1-1,0 0 0,0 0 1,0 1-1,0-1 1,0 0-1,0 0 0,-1 0 1,1 1-1,0-1 1,0 0-1,0 0 0,0 0 1,-1 1-1,1-1 1,0 0-1,0 0 0,0 0 1,-1 1-1,1-2-3,-1 1-1,1 0 1,0 0-1,0 0 1,-1-1-1,1 1 1,0 0-1,0 0 1,-1-1-1,1 1 1,0 0-1,0-1 1,0 1-1,-1 0 1,1-1-1,0 1 1,0 0-1,0 0 1,0-1-1,0 1 1,0-1-1,0 1 1,0 0-1,0-1 1,0 1-1,0 0 1,0-1-1,-2-15-74,1 1 0,1 0 0,3-29 0,-1 23-49,1-6-67,7-33-1,-9 58 192,-1 0 0,1 0 0,-1 0 0,1 0 0,0 0 1,0 1-1,0-1 0,0 0 0,0 0 0,0 1 0,0-1 0,0 1 0,1-1 0,-1 1 0,1 0 0,-1-1 0,1 1 1,1-1-1,0 1 8,0 0 0,0-1 0,0 2-1,0-1 1,0 0 0,0 1 0,0-1 0,0 1 0,0 0 0,1 0 0,3 1 0,-1-1 40,-1 1 1,0 0-1,0 0 0,0 1 0,0-1 1,0 1-1,0 0 0,0 1 0,-1-1 1,1 1-1,4 3 0,-3-1 85,0 0 1,-1 0-1,1 1 0,-1 0 1,0 0-1,6 12 0,-1 1 101,0 0 0,-2 1 0,-1 0 0,8 31 0,-14-48-335,-1-2-25,0 0-1,0 0 1,1-1-1,-1 1 1,0 0-1,0 0 1,1 0-1,-1 0 1,1-1-1,-1 1 1,1 0-1,0 1 1,2-5-507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8218,'-1'4'4633,"2"2"-416,7 4-3209,0 2-120,12 0-864,8 0-448,8-2-1560,6 1-2729,1-4 3032</inkml:trace>
  <inkml:trace contextRef="#ctx0" brushRef="#br0" timeOffset="1">418 156 3689,'-2'0'1272,"-1"-1"0,1 1 1,-1 0-1,1 0 0,-1 0 0,-4 1 0,2-1-151,-1 1-1,0 1 1,-7 2 0,9-3-768,1 0 0,-1 1 0,1 0 1,0-1-1,0 1 0,-5 4 0,7-5-173,-1 1 0,1-1 0,0 0 0,0 0 0,0 1 0,0-1 0,0 0-1,1 1 1,-1-1 0,0 1 0,0-1 0,1 1 0,-1-1 0,1 1 0,-1 2-1,1 1 48,1 0-1,-1-1 0,1 1 0,0-1 0,0 1 0,0-1 1,1 0-1,-1 1 0,1-1 0,0 0 0,5 6 0,1 4 427,21 23 0,-13-21-164,19 17 0,5 3 197,-38-34-641,-1-1-1,1 1 0,-1 0 1,0-1-1,0 1 1,1 0-1,-1 0 0,0 0 1,0 0-1,-1 0 0,1 0 1,0 0-1,0 3 0,-1-4-26,0 0-1,0-1 1,0 1-1,0 0 0,0-1 1,-1 1-1,1 0 0,0-1 1,0 1-1,0-1 0,-1 1 1,1-1-1,0 1 1,-1 0-1,1-1 0,0 1 1,-1-1-1,0 1 0,0 0 0,0 0 0,0 0 0,-1-1 0,1 1 0,0 0 0,0-1 0,-1 0 0,1 1 0,0-1 0,-1 1 0,-1-1 0,-9 1-79,-1 0-1,1-1 0,0-1 1,-20-2-1,-49-15-2856,37 8-972,40 10 3177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2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96 7778,'0'0'164,"0"0"1,0 0-1,0 1 1,0-1 0,0 0-1,0 0 1,0 0-1,1 0 1,-1 0-1,0 0 1,0 0 0,0 0-1,0 0 1,0 0-1,0 0 1,0 0-1,0 0 1,0 0 0,0 0-1,0 1 1,0-1-1,1 0 1,-1 0-1,0 0 1,0 0 0,0 0-1,0 0 1,0 0-1,0 0 1,0 0-1,0 0 1,0 0 0,1 0-1,-1 0 1,0 0-1,0 0 1,0 0-1,0-1 1,0 1 0,0 0-1,0 0 1,0 0-1,0 0 1,0 0-1,0 0 1,0 0 0,1 0-1,-1 0 1,0 0-1,0 0 1,0 0 0,0 0-1,0 0 1,0 0-1,0-1 1,0 1 109,0 0 1,0-1 0,1 1-1,-1 0 1,0-1-1,0 1 1,0 0-1,0-1 1,0 1-1,0-1 1,0 1 0,0 0-1,0-1 1,0 1-1,0 0 1,0-1-1,-1 1 1,1 0 0,0-1-1,0 1 1,0-1-1,-4-9 267,2 7-508,1 0 0,0 0-1,-1 0 1,1 0 0,-1 0-1,0 0 1,0 0-1,-4-3 1,-5-5 2,-13-10-1,22 19-28,0 1-1,0-1 1,0 1-1,0-1 1,0 1-1,-1 0 0,1 0 1,0 0-1,-1 0 1,1 1-1,0-1 1,-1 1-1,1-1 1,-1 1-1,1 0 0,-1 0 1,1 0-1,-1 0 1,1 0-1,0 1 1,-5 0-1,4 1 3,0-1 1,1 0-1,-1 0 0,1 1 0,0 0 1,-1-1-1,1 1 0,0 0 1,0 0-1,0 0 0,0 0 0,0 0 1,1 1-1,-1-1 0,-2 5 0,1 3 62,-1-1 0,1 1-1,0 1 1,1-1 0,0 0-1,1 0 1,0 1-1,1-1 1,1 20 0,-1-29-69,0-1 0,0 1 0,0-1 0,0 1 0,0-1 0,1 1 0,-1-1 0,0 0 0,0 1 1,0-1-1,1 1 0,-1-1 0,0 1 0,1-1 0,-1 0 0,0 1 0,1-1 0,-1 0 0,0 1 0,1-1 1,-1 0-1,1 1 0,-1-1 0,0 0 0,1 0 0,-1 0 0,1 1 0,-1-1 0,1 0 0,-1 0 0,1 0 1,-1 0-1,1 0 0,-1 0 0,1 0 0,-1 0 0,1 0 0,-1 0 0,1 0 0,-1 0 0,1 0 0,-1-1 1,1 1-1,0 0 0,3-2-3,-1 1 0,1-1-1,-1 0 1,7-4 0,5-6-3,-3 3 4,15-8 0,-23 15 5,-1 0 0,1 0-1,-1 1 1,1-1 0,0 1-1,0 0 1,-1 0-1,1 1 1,6-1 0,-8 1 9,-1 0 0,1 0 0,-1 0 0,1 0 0,0 1 0,-1-1 0,1 1 0,-1-1 0,1 1 0,-1-1 0,0 1 0,1 0 0,-1 0 0,0 0 0,1-1 0,-1 1 0,0 1 0,0-1 0,0 0 0,0 0 0,0 0 0,1 2 0,1 3 91,0-1-1,-1 1 0,0-1 1,3 11-1,-4-11-118,1 1-1,0 0 1,4 6-1,-6-11-43,0-1 0,0 1-1,0-1 1,1 0-1,-1 1 1,0-1-1,0 0 1,0 1 0,1-1-1,-1 0 1,0 1-1,0-1 1,1 0-1,-1 0 1,0 1 0,1-1-1,-1 0 1,0 0-1,1 1 1,-1-1-1,1 0 1,-1 0 0,0 0-1,1 0 1,-1 0-1,0 0 1,1 0-1,-1 0 1,1 0-1,-1 0 1,0 0 0,1 0-1,-1 0 1,1 0-1,-1 0 1,0 0-1,1 0 1,-1 0 0,1 0-1,-1-1 1,0 1-1,1 0 1,-1 0-1,0 0 1,1-1 0,5-8-368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3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9514,'18'50'9982,"-16"-41"-9008,1 1-1,-1 0 1,0 0-1,-1 1 1,0 15-1,-1-25-934,0 16 538,0-17-587,0 0 1,0 1-1,1-1 1,-1 0-1,0 0 1,0 1-1,0-1 0,0 0 1,0 0-1,0 1 1,0-1-1,0 0 1,0 0-1,0 1 1,1-1-1,-1 0 1,0 0-1,0 0 0,0 1 1,1-1-1,-1 0 1,0 0-1,0 0 1,0 0-1,1 0 1,-1 1-1,0-1 1,0 0-1,1 0 0,-1 0 1,0 0-1,0 0 1,1 0-1,-1 0 1,0 0-1,0 0 1,1 0-1,-1 0 1,0 0-1,0 0 0,1 0 1,-1 0-1,0 0 1,0 0-1,1 0 1,-1 0-1,0 0 1,0 0-1,1-1 1,-1 1-1,0 0 0,0 0 1,1-1-1,0 1-88,0-1 0,0 0 0,0-1 0,0 1-1,0 0 1,0 0 0,-1 0 0,1 0 0,0-1-1,-1 1 1,1 0 0,0-1 0,0-2 0,4-22-949,-4 15 574,2-5-3,-1 1-13,1 0 0,6-17 0,-8 28 504,1 0 0,-1 0 0,1 0 0,0 1 0,0-1 0,1 0-1,-1 1 1,1 0 0,0-1 0,0 1 0,0 0 0,6-4 0,-9 7 33,1-1 0,-1 1 0,1 0 0,-1 0 0,0 0 0,1 0 0,-1 0 0,1 0 0,-1 0 0,1 0 0,-1 0 0,1 0 0,-1 0 0,0 0 0,1 0 0,-1 1 0,1-1 0,-1 0 0,0 0 0,1 0 0,-1 1 0,1-1 0,-1 0 0,0 0 0,1 1 0,-1-1 0,0 0 0,1 1 0,-1-1 0,0 0 0,0 1 0,1 0 0,8 14 938,17 65 1615,-6-15-1978,-19-63-647,0 0-1,0 1 1,0-1 0,0 0-1,0 0 1,2 3-1,-1-4 55,-1 0 0,0 0-1,0 0 1,1 0 0,-1 0 0,0-1-1,1 1 1,-1 0 0,1-1 0,2 1-1,25 6 81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3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40 167 11002,'6'2'1363,"-1"-1"0,0 0-1,1 0 1,-1 0 0,1-1-1,7 1 1,-8-2-1047,1 1 1,-1-1-1,0 0 1,0 0 0,0-1-1,6-2 1,-5 1-347,1 0 0,-1-1 0,-1 0 0,1 0 1,0 0-1,-1-1 0,0 0 0,0 0 0,0 0 1,6-10-1,-9 12 29,0-1 1,0 1-1,0-1 1,0 1-1,-1-1 1,1 0-1,-1 0 1,0 1 0,1-9-1,-2 11-2,0-1 0,0 0 0,0 0 0,0 0 1,0 0-1,-1 0 0,1 1 0,-1-1 0,1 0 0,-1 0 0,0 0 0,1 1 0,-1-1 0,0 1 0,0-1 0,0 0 1,0 1-1,0-1 0,-1 1 0,1 0 0,0-1 0,-1 1 0,-1-1 0,-3-2 7,0 1 0,1 1 0,-1-1 0,0 1 0,-1 0 0,1 0 1,0 1-1,-1 0 0,-7-1 0,6 2 35,0-1 0,0 1 0,0 1-1,0-1 1,-1 2 0,2-1 0,-10 3 0,14-3-3,1 0 1,-1 0-1,1 1 0,0-1 1,0 0-1,0 1 0,0-1 1,0 1-1,0 0 0,0 0 0,0 0 1,-2 4-1,1-2 44,1 0 0,0 0 0,0 1 1,0-1-1,0 1 0,-1 7 0,1-2 84,1 1-1,0 0 1,0 0-1,1 0 0,2 15 1,-1-18-101,1 0-1,-1 0 1,1 0-1,1 0 1,0-1-1,0 0 1,0 1-1,1-1 1,7 10-1,-9-13-84,2-1-1,-1 1 1,0 0-1,1-1 0,-1 1 1,1-1-1,0 0 1,0-1-1,0 1 1,0-1-1,1 1 0,-1-1 1,1-1-1,-1 1 1,1 0-1,6 0 0,-2-1-396,0 0-1,0-1 1,1 0-1,-1-1 1,0 0-1,0 0 1,0-1-1,-1 0 1,1-1-1,0 0 0,13-6 1,20-13-920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22 239 9378,'8'12'4481,"-1"4"-1488,-1 1-417,4 7-623,-4 0-313,2-4-712,-4-1-296,0-9-384,-1-2-216,-2-8-672,-1-1-496,0 0-1193,0-5-1047,-1-27 2159</inkml:trace>
  <inkml:trace contextRef="#ctx0" brushRef="#br0" timeOffset="1">1 1 10570,'12'4'4665,"-6"5"-2480,6 3-393,3 8-960,1 1-288,2 1-1048,2-1-680,0-5 744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4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139 220 9018,'10'1'1511,"-1"-1"-1,0 0 1,1-1 0,14-3 0,-21 4-1301,0-1 0,-1 0 0,1 0 0,0 0-1,-1 0 1,1-1 0,-1 1 0,0 0 0,1-1 0,-1 0 0,0 0 0,0 0 0,0 0 0,0 0 0,0 0 0,0 0 0,-1 0 0,1-1 0,-1 1 0,2-3-1,-1 0-149,0-1 0,-1 1 0,1 0 0,-1 0-1,0-1 1,0 1 0,-1-1 0,1 1 0,-1 0-1,0-1 1,-1 1 0,0-1 0,1 1 0,-2 0-1,1-1 1,-1 1 0,1 0 0,-1 0 0,-1 0-1,1 0 1,-1 0 0,0 1 0,0-1-1,0 1 1,-1-1 0,1 1 0,-1 1 0,0-1-1,0 0 1,0 1 0,-1 0 0,1 0 0,-1 0-1,0 0 1,-5-1 0,5 2-47,0 0 1,0 0-1,0 1 0,0 0 1,0 0-1,0 0 1,-1 0-1,1 1 0,0 0 1,0 0-1,-6 1 0,8 0-6,1-1-1,-1 1 1,1 0-1,0 0 0,0 0 1,-1 0-1,1 0 0,0 0 1,0 0-1,0 1 0,0-1 1,0 1-1,1-1 0,-1 1 1,0 0-1,1 0 0,-1 0 1,1 0-1,0 0 1,-1 0-1,1 0 0,0 0 1,0 0-1,1 1 0,-1-1 1,-1 5-1,0 6 54,1 1 0,0-1 0,1 1 0,0-1 0,1 1 0,5 20 0,22 79 711,8-6 153,-19-59-50,18 78 1,-35-126-872,2 8 92,-1-1 0,0 1 0,0-1 0,-1 1 0,-1 9 0,1-16-82,0 1 0,0 0 1,-1-1-1,1 1 0,-1 0 0,1-1 0,-1 1 0,0 0 0,0-1 0,1 1 0,-1-1 0,0 0 0,0 1 0,-1-1 0,1 0 0,0 1 0,0-1 0,-1 0 0,1 0 0,0 0 0,-1 0 0,1 0 0,-1-1 0,0 1 1,1 0-1,-1-1 0,1 1 0,-4 0 0,-2 0-139,-1 0 0,1-1 0,0 1 0,0-1 0,0-1 0,0 0 0,-1 0 1,1 0-1,0-1 0,-7-2 0,10 2-304,0 1 0,-1-1 1,1 0-1,0 0 0,1 0 1,-1 0-1,0-1 0,1 0 1,-1 0-1,1 0 0,0 0 0,0 0 1,0-1-1,0 1 0,1-1 1,-5-7-1,1-4-1781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0 163 10914,'5'0'1037,"0"-1"-1,0 0 0,0 1 1,0-2-1,-1 1 0,9-3 0,-7 1-560,-1 1 0,1-2 0,0 1 0,-1 0 0,6-6 0,-7 6-401,-1 0 1,0 0 0,1-1 0,-1 1 0,-1-1 0,1 0 0,3-6-1,-5 8-38,0-1-1,0 1 0,0-1 1,0 1-1,0-1 1,-1 0-1,1 1 0,-1-1 1,0 0-1,0 0 0,0 1 1,0-1-1,-1-3 0,1 4-14,-1 0 1,0 0-1,1-1 0,-1 1 0,0 0 0,0 0 0,0 0 0,-1 0 0,1 0 0,0 0 0,-1 1 0,1-1 0,-1 0 0,0 1 0,1-1 1,-1 1-1,0-1 0,0 1 0,0 0 0,0 0 0,0 0 0,0 0 0,-1 0 0,1 1 0,0-1 0,0 0 0,-1 1 0,-3-1 0,4 1 16,0 0 0,-1 0-1,1 0 1,0 1-1,0-1 1,0 0 0,0 1-1,0-1 1,0 1-1,0 0 1,0 0 0,0-1-1,0 1 1,0 1-1,0-1 1,1 0 0,-1 0-1,0 1 1,1-1-1,-1 1 1,1-1 0,-1 1-1,1 0 1,0-1-1,0 1 1,0 0 0,0 0-1,0 0 1,0 0-1,-1 4 1,1 0 86,0 1-1,0 0 1,1 0-1,0 0 1,0 0 0,3 13-1,0-5 70,9 30 0,-11-42-246,0 0 0,0 0 1,1 0-1,-1-1 0,1 1 0,0 0 0,0 0 0,0-1 1,0 1-1,0-1 0,0 0 0,1 0 0,-1 0 0,1 0 1,-1 0-1,4 1 0,-4-2-140,0 0 1,1 0-1,-1 0 0,0-1 1,0 0-1,0 1 1,1-1-1,-1 0 0,0 0 1,1 0-1,-1 0 0,0 0 1,0-1-1,1 1 1,-1-1-1,0 1 0,0-1 1,0 0-1,0 0 0,0 0 1,0 0-1,0 0 0,3-3 1,18-17-1159</inkml:trace>
  <inkml:trace contextRef="#ctx0" brushRef="#br0" timeOffset="1">233 0 6009,'1'31'8138,"3"-1"-3502,17 58 1860,-19-77-6053,0-3-208,-2-15-366,1 1-156,-1 0 1,1 0 0,0 1 0,1-1-1,-1 0 1,1 0 0,4-8 0,22-37-1071,-18 34 1184,-8 13 177,1 1-1,-1-1 1,0 1-1,1-1 1,0 1-1,5-5 1,-8 8 22,1-1 0,0 1-1,-1 0 1,1-1 0,0 1 0,-1 0 0,1-1 0,0 1 0,-1 0-1,1 0 1,0 0 0,-1 0 0,1-1 0,0 1 0,0 0-1,-1 0 1,1 0 0,1 1 0,-1-1 37,0 1-1,0-1 1,0 1-1,1-1 1,-1 1-1,0 0 1,0 0-1,-1-1 1,1 1-1,0 0 1,0 0-1,0 0 1,0 0-1,0 2 1,3 5 309,0 0 0,-1 0 1,0 1-1,3 15 0,-2-12-138,5 38 590,-8-37-1012,1-1 0,1 0 0,4 14 0,-7-25 58,0-1 1,0 1-1,0-1 1,1 1-1,-1 0 1,0-1-1,0 1 1,1-1-1,-1 1 0,0-1 1,1 1-1,-1-1 1,0 1-1,1-1 1,-1 0-1,1 1 1,-1-1-1,0 0 1,1 1-1,-1-1 1,1 0-1,-1 1 1,1-1-1,0 0 0,-1 0 1,1 1-1,-1-1 1,1 0-1,-1 0 1,2 0-1,8-5-1237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10746,'3'39'5657,"5"50"1473,-7-84-6761,0 1 1,0 0-1,1 0 1,-1-1-1,1 1 1,1-1-1,4 9 1,-6-12-283,1 1 1,0 0-1,0-1 1,0 0 0,0 1-1,1-1 1,-1 0-1,0 0 1,1 0-1,0-1 1,-1 1 0,1 0-1,0-1 1,0 0-1,4 2 1,-6-3-75,0 0-1,0 0 1,0 0-1,0 0 1,-1 0-1,1 0 1,0 0-1,0-1 1,0 1 0,0 0-1,0 0 1,-1-1-1,1 1 1,0-1-1,0 1 1,0 0 0,-1-1-1,1 1 1,0-1-1,-1 0 1,1 1-1,0-2 1,11-14 73,-7 5-189,-2 0 0,1 0 1,-1 0-1,2-14 0,-3 12-591,1 1-1,0 0 1,6-15-1,13-20-1949,-6 22 2176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71 197 9002,'-1'8'6674,"0"-6"-2359,2-6-1788,0 2-2494,-1 0 0,1-1 0,0 1 1,-1 0-1,1 0 0,0 0 0,3-4 0,2-4-2,38-66 40,-42 72-64,0 0 0,0-1 0,0 1 1,-1-1-1,1 0 0,-1 0 0,0 1 0,-1-1 1,1-8-1,-1 11 5,0 0 0,0 0 0,0 0 0,-1 1 0,1-1 0,-1 0 0,1 1-1,-1-1 1,0 0 0,1 1 0,-1-1 0,0 1 0,0-1 0,0 1 0,0-1 0,0 1 0,-1 0 0,1-1 0,0 1 0,-1 0 0,1 0 0,-1 0 0,1 0 0,-1 0 0,1 1 0,-1-1 0,1 0 0,-1 1 0,-2-1 0,1 0 19,1 1 0,-1 0 0,1 0 1,-1 0-1,1 0 0,0 0 1,-1 0-1,1 1 0,-1-1 0,1 1 1,0 0-1,-1-1 0,1 1 0,0 0 1,0 1-1,0-1 0,0 0 0,-3 3 1,-1 0 21,1 1-1,-1 0 1,1 0 0,1 1 0,-5 5 0,5-5-22,0-1 0,0 1 1,1 0-1,0 0 0,0 0 1,-2 8-1,5-11-20,-1 0 1,0 0-1,1 0 1,-1 0-1,1 0 1,0 0-1,0 0 1,1 0-1,-1 0 0,0 0 1,1 0-1,0 0 1,-1 0-1,1-1 1,1 1-1,-1 0 1,2 3-1,0-1-70,1 0 0,-1-1-1,1 1 1,0-1 0,0 1 0,0-2 0,1 1-1,0 0 1,7 4 0,-8-6 110,0 0 0,0 0 0,0-1 0,0 1 0,0-1 0,0 0 0,0 0 0,1 0 0,-1-1 0,0 0-1,1 0 1,-1 0 0,7-1 0,22-7 373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6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28 172 9314,'-4'10'5193,"-2"-4"-1008,0 5-1857,4 4-175,-1 2-801,-1 7-296,7 0-535,-9-2-249,9-3-216,2-3-32,1-4-544,6-5-345,4-7-991,2-8-689,19-19 1633</inkml:trace>
  <inkml:trace contextRef="#ctx0" brushRef="#br0" timeOffset="1">239 1 13611,'-4'32'5561,"1"16"-3600,-4 7-73,2 5-672,1 0-304,4-11-336,5-5-199,3-13-209,3-7-128,1-12-536,0-10-305,-2-7-943,-2-9-440,0-1 1383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0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5569,'0'-1'208,"0"1"0,0-1-1,0 1 1,1-1 0,-1 1 0,0-1-1,0 1 1,0 0 0,1-1-1,-1 1 1,0-1 0,0 1 0,1 0-1,-1-1 1,0 1 0,1 0 0,-1-1-1,0 1 1,1 0 0,-1-1-1,1 1 1,-1 0 0,0 0 0,1 0-1,-1-1 1,1 1 0,-1 0 0,1 0-1,-1 0 1,1 0 0,-1 0-1,1 0 1,-1 0 0,0 0 0,1 0-1,-1 0 1,1 0 0,0 0 0,1 1-7,0 0 0,1 0 0,-1 0 0,0 0 0,0 1 0,0-1 0,0 1 0,0-1 0,0 1 0,2 2 0,19 25 677,-1 0 1,33 58-1,-33-46-320,3-1 1,33 43-1,-47-70-439,0-1 1,1 0 0,23 18-1,-26-23-58,0-2 0,1 1 1,0-1-1,0 0 0,0-1 0,18 5 0,-24-7-37,0-1 1,0-1-1,0 1 1,0 0 0,0-1-1,1 0 1,-1 0-1,0 0 1,0-1-1,0 1 1,0-1-1,0 0 1,5-2-1,-6 2-4,0-1 0,0 0 0,-1 0 0,1 0 0,0 0 0,-1 0 0,1 0 0,-1-1 0,0 1 0,0-1 0,0 0 0,0 1 0,0-1 0,-1 0 0,1 0 0,1-5 0,0-3 11,-1 1 1,1-1 0,-2 1 0,0-1 0,0 0 0,-1-19-1,0-18 25,6-16 2,3-63 23,-9 120-116,0 1-152,0 0 1,0 1 0,1-1-1,-1 0 1,3-6 0,-3 12 152,0 0 1,0 0 0,0 0 0,0-1 0,0 1 0,0 0 0,0 0 0,0 0 0,0 0 0,0-1-1,0 1 1,0 0 0,0 0 0,0 0 0,0 0 0,0 0 0,1-1 0,-1 1 0,0 0 0,0 0 0,0 0-1,0 0 1,0 0 0,0 0 0,1-1 0,-1 1 0,0 0 0,0 0 0,0 0 0,0 0 0,1 0 0,-1 0-1,0 0 1,0 0 0,0 0 0,0 0 0,1 0 0,-1 0 0,0 0 0,0 0 0,0 0 0,1 0 0,11 8-849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11402,'4'2'1271,"-1"1"0,1-1 0,-1 0 0,1 0 0,7 3 0,-4-3-420,1 1-1,11 1 0,-1-2-507,32 0 0,-4-4-192,-31 0-118,-1 1 0,1 1 0,28 3-1,-40-2-28,-1 0-1,1-1 0,-1 1 0,1 0 1,-1 0-1,0 0 0,1 0 0,-1 1 0,0-1 1,0 1-1,0-1 0,0 1 0,0 0 0,0 0 1,0 0-1,-1 0 0,1 0 0,-1 0 0,1 0 1,-1 0-1,0 1 0,2 3 0,0 4 42,0 0 0,-1 1 0,0-1 0,0 15 0,-1-12 161,4 17 0,-4-27-160,-1 0-1,1 0 0,0 0 1,0 0-1,0 0 0,0-1 1,1 1-1,-1 0 0,1-1 1,0 1-1,0-1 0,-1 1 1,2-1-1,-1 0 0,0 0 1,0 0-1,1 0 0,-1 0 1,1-1-1,-1 1 0,1-1 1,0 1-1,0-1 1,4 1-1,-2 0-22,0-1 0,0 0-1,0-1 1,0 0 0,0 1 0,0-1 0,0-1 0,0 1-1,9-3 1,-11 2-23,0 0-1,-1 0 1,1 0-1,0 0 1,-1-1-1,1 1 1,-1-1 0,1 0-1,-1 1 1,0-1-1,1 0 1,-1-1-1,0 1 1,-1 0-1,1 0 1,0-1-1,2-4 1,-2 3-17,0 0 0,-1-1-1,1 1 1,-1 0 0,0-1 0,0 1 0,0-1-1,0 1 1,-1-1 0,0 1 0,0-1 0,-1-7-1,0 9 5,0-1 0,0 0 0,0 1 0,-1-1-1,0 1 1,1 0 0,-1-1 0,0 1 0,-1 0-1,1 0 1,0 0 0,-1 0 0,0 1 0,1-1-1,-7-3 1,2 1 1,-1 0 0,0 0 0,0 1 0,0 1 0,0-1 0,-14-3 0,17 6 11,1 0 0,-1 1 1,1-1-1,-1 1 0,0 0 1,-7 1-1,10-1 2,-1 1 1,1-1-1,-1 1 0,1 0 1,0 0-1,-1 0 0,1 0 1,0 0-1,0 0 0,-1 1 1,1-1-1,-3 4 0,4-4-7,0-1 0,1 1 0,-1 0 1,0 0-1,1-1 0,-1 1 0,0 0 0,1 0 0,-1 0 0,1 0 0,0 0 0,-1 0 1,1 0-1,0 0 0,-1 0 0,1 0 0,0 0 0,0 0 0,0 0 0,0 0 0,0 0 1,0 0-1,0 0 0,0 1 0,1-1 0,-1 0 0,0 0 0,1 0 0,-1 0 0,1-1 1,-1 1-1,1 0 0,-1 0 0,1 0 0,-1 0 0,1 0 0,0-1 0,0 1 1,-1 0-1,1 0 0,0-1 0,0 1 0,0-1 0,0 1 0,0-1 0,0 1 0,0-1 1,0 1-1,0-1 0,0 0 0,0 0 0,1 1 0,13 1-106,0 0-1,1-2 1,-1 1 0,0-2-1,27-3 1,-21 2 38,52-2-12,-66 4 111,1 0 1,-1 1 0,0 0-1,0 1 1,0-1-1,0 1 1,13 6 0,-18-7 48,0 0 1,0 0 0,0 0 0,0 1 0,0-1 0,0 1 0,0-1 0,-1 1-1,1 0 1,-1 0 0,1-1 0,-1 1 0,1 0 0,-1 1 0,0-1 0,0 0-1,0 0 1,0 0 0,0 1 0,-1-1 0,1 0 0,-1 1 0,0-1-1,1 1 1,-1-1 0,0 1 0,0-1 0,-1 0 0,1 1 0,0-1 0,-1 0-1,1 1 1,-1-1 0,0 0 0,0 1 0,0-1 0,0 0 0,0 0 0,-1 0-1,1 0 1,0 0 0,-3 3 0,2-4 27,-17 15 721,19-16-807,-1 0 0,1 0 0,0 0 0,-1 1 0,1-1 0,0 0 0,-1 0 0,1 0 0,0 0 0,-1 0-1,1 0 1,0 0 0,-1 0 0,1 0 0,-1 0 0,1 0 0,0 0 0,-1 0 0,1 0 0,0 0 0,-1 0 0,1-1-9,-1 1 0,1 0-1,0-1 1,-1 1 0,1-1 0,0 1-1,0-1 1,0 1 0,-1 0 0,1-1-1,0 1 1,0-1 0,0 1-1,0-1 1,0 1 0,0-1 0,0 1-1,0-1 1,0 1 0,0-1 0,0 0-1,1-6-121,0 0-1,0 1 0,1-1 1,0 0-1,0 1 0,4-8 1,21-36-1769,-27 50 1863,26-41-1403,8-3 560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6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12107,'0'0'4598,"-2"0"1361,-2 7-5426,1 1-391,-1-1-1,0 1 1,0 0 0,-10 11-1,-2 5-6,14-21-120,1-1 0,0 1 0,0-1 0,0 1 1,0-1-1,0 1 0,1 0 0,-1-1 0,1 1 0,0 0 1,0-1-1,0 1 0,0 0 0,0 0 0,0-1 0,1 1 1,-1 0-1,1-1 0,0 1 0,0-1 0,1 4 0,-1-5-11,0 0 0,0 0 0,0 1 0,0-1 0,0 0 0,0 0 0,0 0 0,0 0 0,0 0 0,1 0 0,-1-1 0,0 1 0,1 0 0,-1-1 0,1 1 0,-1 0 0,1-1 0,-1 0 0,1 1 0,-1-1-1,1 0 1,-1 0 0,1 0 0,-1 0 0,1 0 0,-1 0 0,1-1 0,-1 1 0,1 0 0,-1-1 0,1 1 0,-1-1 0,3 0 0,0-2-10,0 1 0,1 0 1,-1-1-1,0 0 0,-1 0 0,1 0 0,0 0 1,-1 0-1,0-1 0,0 0 0,0 0 1,0 0-1,-1 0 0,3-5 0,-3 6 4,-1 1 0,0-1 1,0 1-1,0-1 0,-1 0 0,1 1 0,-1-1 0,1 0 0,-1 1 0,0-1 0,0 0 0,0 0 0,-1 1 0,1-1 0,0 0 0,-1 0 0,0 1 1,0-1-1,0 1 0,0-1 0,0 1 0,0-1 0,-1 1 0,1 0 0,-1-1 0,-2-1 0,2 1-37,-1 1 1,1-1-1,-1 1 0,0 0 0,0 0 0,0 0 0,0 1 1,0-1-1,0 1 0,0-1 0,-1 1 0,1 0 1,0 0-1,-1 1 0,1-1 0,-1 1 0,1-1 0,-1 1 1,1 0-1,-1 1 0,1-1 0,0 0 0,-1 1 0,1 0 1,-1 0-1,1 0 0,0 0 0,0 1 0,-1-1 1,1 1-1,0 0 0,0 0 0,1 0 0,-1 0 0,0 0 1,1 0-1,-1 1 0,1 0 0,0-1 0,0 1 0,0 0 1,0 0-1,0 0 0,-1 5 0,2-7-86,1 1 0,-1 0 0,1 0 1,-1 0-1,1 0 0,0 0 0,0 0 0,0 3 0,5 17-649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12 11226,'-11'-7'5394,"-5"3"-2378,6 8-1063,2 9-353,-4 18-648,4 7-144,4 18-256,-3 5-103,8 10-145,2 1-64,0-2-112,10-3-56,-9-11-72,-3-8-424,2-16-897,-6-15-519,3-20 976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7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11418,'22'-6'4793,"8"5"-2992,-3 1-193,-7 8-800,6-1-256,-1 1-688,6 0-680,16-3 496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 8482,'-10'-1'5622,"10"1"-5562,0 0 0,0 0 0,0 0 0,0 0 0,0 0 0,0 0 0,0 0-1,-1 0 1,1 0 0,0 0 0,0 0 0,0 0 0,0 0 0,0 0 0,0 0 0,0 0 0,0 0 0,0-1-1,0 1 1,0 0 0,0 0 0,0 0 0,0 0 0,0 0 0,0 0 0,0 0 0,0 0 0,-1 0 0,1 0-1,0 0 1,0 0 0,0 0 0,0 0 0,0 0 0,0-1 0,0 1 0,0 0 0,0 0 0,0 0 0,0 0 0,0 0-1,0 0 1,0 0 0,0 0 0,0 0 0,0 0 0,1 0 0,-1 0 0,0 0 0,0-1 0,0 1 0,0 0-1,1 0 194,0-1 0,1 0-1,-1 1 1,0-1-1,1 1 1,-1-1-1,0 1 1,1 0-1,-1-1 1,3 1 0,49-3 1806,78 6 1,-96-2-1929,-31-1-192,18 1-1818,37 6 1,-91-6-6000,17 0 6296,8-1 869,-2 0 504,0 0 1,-1 1-1,1 0 1,-10 3-1,19-4 299,-1 1 0,1-1 0,-1 0 0,1 0 0,-1 0-1,1 1 1,0-1 0,-1 0 0,1 1 0,0-1 0,-1 0 0,1 1 0,0-1 0,-1 0 0,1 1 0,0-1 0,0 1-1,-1-1 1,1 1 0,0-1 0,0 0 0,0 1 0,0-1 0,-1 1 0,1-1 0,0 1 0,0-1 0,0 1-1,0-1 1,0 1 0,0-1 0,0 1 0,1-1 0,-1 1 0,7 20 2040,-4-13-1496,3 17 572,-1 0 0,0 1 0,-2-1 0,-1 30 0,2 11-638,-3-19-914,-1-46 275,0 0 1,0 0 0,0 0 0,0 0-1,0 0 1,0 0 0,-1 0 0,1 0 0,0 0-1,-1 0 1,1 0 0,-1 0 0,1 0-1,-1 0 1,1-1 0,-1 1 0,0 0 0,1 0-1,-1 0 1,-1 0 0,0 0-73,1 0-1,-1 0 1,0 0 0,1 0-1,-1-1 1,0 1 0,0-1-1,0 0 1,1 1 0,-1-1-1,-2 0 1,-5 0 22,0-1-1,0 0 1,-17-4-1,22 4 462,40 12 6820,-27-7-7106,0-1 0,1 0 1,-1-1-1,1 0 0,-1 0 0,13-1 0,157 1-1350,-134-2 674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57 7466,'-15'-23'4228,"-4"5"-2793,10 10-485,1 1 617,4 7 677,7 10 1482,-1-4-3600,26 85 1184,-24-82-1198,-1 1 0,1-1 0,0 0 0,1-1 0,0 1 0,10 12 0,-13-19-131,0 0 1,0 0-1,0 0 1,0 0-1,0-1 1,1 1-1,-1-1 1,0 1-1,1-1 1,-1 0-1,1 1 1,0-2-1,-1 1 1,1 0-1,0 0 1,0-1-1,-1 1 1,1-1-1,0 0 0,0 0 1,0 0-1,-1 0 1,1-1-1,0 1 1,3-1-1,-1-1-139,0 0 0,0 0 0,0-1 0,0 0 0,0 1 0,-1-2 0,1 1 0,-1 0 0,0-1 0,0 0 0,7-8 0,-5 4-45,0 0 1,0-1-1,-1 0 1,0 0-1,5-14 1,-6 13 128,-4 8 73,0 1 0,1-1 1,-1 1-1,0-1 0,1 1 0,0 0 0,-1-1 0,1 1 0,0 0 0,0-1 0,0 1 0,0 0 0,0 0 0,0 0 0,0 0 0,0 0 0,2-2 0,-2 3 55,1-1 0,-1 0-1,1 1 1,-1-1 0,1 1 0,-1-1-1,1 1 1,0 0 0,-1 0-1,1-1 1,2 2 0,-3-1-14,-1 0 1,1 0-1,0 0 1,-1 0-1,1 0 1,-1 1-1,1-1 1,-1 0-1,1 1 1,-1-1-1,1 0 1,-1 1-1,1-1 1,-1 0-1,1 1 1,-1-1-1,1 1 1,-1-1-1,0 1 0,1-1 1,-1 1-1,0-1 1,0 1-1,1 0 1,-1-1-1,0 1 1,0-1-1,0 1 1,0 0-1,0-1 1,0 1-1,0 0 1,1 3 97,-1-1 0,1 0 0,-1 0 0,1 0 0,0 0 0,0 0 0,0 0 0,0 0 0,1 0 0,2 4 0,2 4 381,-4-7-407,0-1-1,0 0 1,1 0-1,-1 0 1,1 0-1,0 0 1,0 0-1,5 3 0,1 2 177,-8-8-278,-1 1-1,1-1 0,-1 0 0,1 1 0,0-1 0,-1 1 0,1-1 0,-1 0 0,1 1 1,0-1-1,-1 0 0,1 0 0,0 0 0,0 1 0,-1-1 0,1 0 0,0 0 0,0 0 0,1-1-95,0 1-1,-1-1 1,1 0-1,0 1 1,-1-1-1,1 0 1,-1 0-1,3-2 1,6-4-1318,0-2 0,0 1 0,-1-2 0,0 1 0,-1-1 0,9-13 1,-13 17 495,-1 1 1,0-1 0,0 0 0,2-9 0,2-9-392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9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7834,'3'5'3945,"-1"-1"-1201,1 4-263,0 0-657,-1 3-264,2 4-431,0-2-201,0 6-400,0-7-168,-2-2-376,3-2-392,0-12-944,2 1-737,4-10 1217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4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46 12091,'-20'-45'5377,"20"50"-2745,2 5-919,-2-2-377,8 12-600,0 0-256,3-1-440,2 1-352,-1-8-1168,2-3-161,7-2 817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10426,'38'-39'4681,"-37"36"-2112,4 5-473,-5 8-431,0 8-281,4 19-456,-4 7-192,11 17-336,-5-7-112,6-6-136,8-5-72,-1-19-248,4-2-288,-1-12-864,-14-13-344,18-17 952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9850,'4'7'4313,"8"-6"-1880,7 3-457,10 4-288,6-1-375,-4 1-689,5 1-248,0-8-456,-4 0-528,0-6-1521,-8-7 1385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11258,'5'4'4345,"5"-3"-2968,8 0-665,2 2 16,6 0-256,0-2-144,5-1-232,-5-1-616,1-2 392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7378,'10'17'6811,"1"10"-3689,-10-23-2659,3 10 618,0 0 0,-1 1 0,2 28-1,-4 46 727,-1-30-1164,0-39-536,1 0 1,1-1-1,1 1 1,6 23-1,-8-41-516,0-5 209,0-7-79,-3 0 117,1 1 1,0-1 0,0 0-1,1 0 1,2-16 0,-1 23 170,-1 0 0,1 0 1,0-1-1,0 2 0,0-1 1,0 0-1,1 0 0,-1 0 1,4-4-1,-4 6 22,1-1 0,-1 1 0,1-1 0,-1 1 1,1 0-1,0 0 0,-1 0 0,1 0 0,0 0 0,0 0 1,0 0-1,0 1 0,0-1 0,0 0 0,0 1 0,2-1 0,-1 1 41,0 0 0,0 0-1,0 1 1,0-1 0,-1 0-1,1 1 1,0 0-1,0 0 1,-1 0 0,1 0-1,0 0 1,-1 0-1,1 1 1,-1-1 0,1 1-1,-1-1 1,0 1 0,0 0-1,3 3 1,3 4 229,0 0 1,-1 1-1,8 13 0,-6-8 35,-2-5-216,1 3 221,1-1 0,12 14 0,-18-23-425,0 0 0,0-1 0,0 1-1,0 0 1,1-1 0,-1 0 0,1 0 0,-1 0-1,1 0 1,0-1 0,0 1 0,-1-1 0,7 1-1,-8-2-19,-1 1 0,1-1 0,-1 0 0,1 0 0,0 0 0,-1-1 0,1 1 0,0 0 0,-1-1 0,4 0 0,1-2-163,0-1-1,8-6 1,-13 10 262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17 186 10434,'-1'1'618,"-1"-1"0,1 1-1,0-1 1,-1 1 0,1 0 0,0-1-1,0 1 1,0 0 0,0 0 0,-2 1-1,3-1-496,0-1 1,-1 1-1,1 0 0,0-1 0,0 1 0,0-1 0,0 1 0,0-1 0,0 1 1,0 0-1,0-1 0,0 1 0,0-1 0,0 1 0,0-1 0,0 1 1,0 0-1,1-1 0,-1 1 0,0-1 0,0 1 0,1-1 0,-1 1 1,0-1-1,1 1 0,-1-1 0,0 0 0,1 1 0,-1-1 0,1 1 0,2 2 46,0-1 0,0 1-1,0-1 1,0 0 0,0 0-1,1 0 1,-1 0-1,0-1 1,1 1 0,0-1-1,-1 0 1,1 0-1,0 0 1,-1 0 0,9-1-1,0 1-85,-1-1 0,1-1-1,21-4 1,-24 3-85,0 0 0,0-1 0,-1 0 0,0 0 0,1-1 0,-1 0 0,-1 0 0,14-11 0,-15 11-95,0-1 1,0-1-1,-1 1 0,0-1 1,0 0-1,0 0 0,-1 0 1,0-1-1,0 1 0,4-12 1,-7 15 66,0-1 0,0 1 0,0-1 0,-1 1 0,0-1 0,1 1 1,-1-1-1,0 0 0,-1 1 0,1-1 0,0 1 0,-1-1 1,0 1-1,0-1 0,0 1 0,-1-1 0,1 1 0,-1 0 1,1 0-1,-1 0 0,0 0 0,0 0 0,-1 0 0,1 0 0,0 1 1,-1-1-1,-5-3 0,5 3 71,-1 1-1,1-1 1,-1 1 0,1 0-1,-1 1 1,0-1 0,1 0-1,-1 1 1,0 0-1,0 0 1,0 0 0,0 1-1,0-1 1,0 1 0,-1 0-1,1 0 1,0 0 0,0 1-1,0-1 1,0 1 0,0 0-1,0 0 1,0 1 0,-3 1-1,2 0 31,1-1-1,0 1 1,1 0-1,-1 1 1,0-1-1,1 1 1,0-1-1,-1 1 1,2 0-1,-1 0 1,0 1-1,1-1 1,0 1-1,0-1 1,0 1-1,0-1 1,1 1-1,0 0 1,-1 9-1,1-4 59,0 1-1,1-1 0,0 1 0,0 0 0,1-1 1,1 1-1,0-1 0,5 15 0,-4-17-63,0-1 0,0 1 0,1-1 0,0 0 0,1 0 1,0 0-1,0-1 0,10 11 0,-12-14-156,1 1-1,0-1 1,1 1 0,-1-1 0,0 0 0,1-1 0,0 1 0,0-1-1,-1 0 1,1 0 0,1-1 0,-1 1 0,0-1 0,6 1 0,-8-2-278,0-1-1,0 1 1,0 0 0,0-1 0,0 0 0,0 0 0,-1 0 0,1 0 0,0 0 0,0 0 0,-1-1 0,1 1 0,-1-1 0,1 0 0,-1 0 0,3-2 0,7-5-1735,15-9 120</inkml:trace>
  <inkml:trace contextRef="#ctx0" brushRef="#br0" timeOffset="1">407 180 8922,'5'0'4353,"-1"12"-1385,0 2-519,0 5-585,3 5-175,-2-3-473,3-1-288,0-12-472,0 1-168,-3-9-640,1-4-432,-5-11-1256,2-7-817,1-14 1745</inkml:trace>
  <inkml:trace contextRef="#ctx0" brushRef="#br0" timeOffset="2">448 11 9170,'1'0'4489,"3"2"-1696,6 6-961,3 3-312,4 5-680,3 1-536,11-2-992,5-6 488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2 195 8994,'6'2'1473,"1"0"1,-1 0-1,1-1 0,0 1 1,13-1-1,-11-1-877,-1-1 0,1 0 0,0 0 0,9-3 0,-5 0-491,-1 0-1,0-1 1,0 0 0,0-1 0,0-1-1,10-8 1,-18 12-88,0 0 0,0-1-1,0 0 1,-1 0 0,1 0 0,-1 0-1,5-9 1,-7 11-4,1-1 1,-1 0-1,0 1 0,0-1 1,0 0-1,0 0 0,0 0 1,-1 0-1,1 0 0,-1 0 0,0 0 1,0 0-1,0 0 0,-1-5 1,0 4 5,0 1 0,-1-1 1,0 1-1,0 0 0,0 0 0,0-1 1,0 1-1,-1 0 0,1 1 1,-1-1-1,0 0 0,0 1 1,0 0-1,0-1 0,0 1 0,-1 0 1,1 1-1,0-1 0,-8-2 1,6 2 31,-1 1 0,0-1 0,0 1 1,1 0-1,-1 0 0,0 1 0,0 0 1,0 0-1,0 0 0,1 1 0,-1 0 1,-7 1-1,10-1-12,0 0 0,1 1 1,-1-1-1,1 0 0,0 1 1,-1-1-1,1 1 0,0 0 0,0 0 1,0 0-1,0 0 0,0 0 0,1 0 1,-1 1-1,1-1 0,-1 0 0,1 1 1,0-1-1,0 1 0,0 0 1,-1 2-1,0 4 49,0 0-1,1 0 1,0 0 0,0 0 0,1 12 0,5 35 342,2 1 1,20 74 0,7 58 864,-33-175-1133,0-1 0,-1 19 0,0-31-157,0 0 1,0 0-1,-1 0 1,1 0-1,0 0 1,0-1-1,0 1 1,-1 0-1,1 0 1,0 0-1,-1-1 1,1 1-1,-1 0 1,1 0-1,-1-1 1,1 1-1,-1-1 1,0 1-1,1 0 1,-1-1-1,1 1 1,-1-1-1,0 1 1,0-1-1,1 0 1,-1 1-1,0-1 1,0 0 0,0 1-1,1-1 1,-1 0-1,0 0 1,0 0-1,0 0 1,0 0-1,0 0 1,1 0-1,-1 0 1,-1 0-1,-2-1-92,0 1 0,1-1 0,-1 0 0,1 0 1,-1-1-1,1 1 0,-6-4 0,3 1-549,0 0 0,1 0 0,-1 0 0,1 0 0,0-1 0,1 0 0,-1 0 0,1 0 0,0-1 0,0 1-1,-4-9 1,-3-18-1681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7 179 7050,'-7'-3'4627,"11"1"379,16-3-923,-8 3-3344,-3 1-444,-1-1 0,0 0 1,10-3-1,5-4 106,33-18-1,-49 23-365,0-1 0,0 1-1,-1-1 1,1-1 0,-1 1 0,0-1-1,-1 0 1,8-10 0,-12 14-26,0 1-1,0 0 1,0-1 0,0 1 0,-1-1 0,1 1 0,0-1 0,-1 1 0,0-1-1,1 0 1,-1 1 0,0-1 0,1 1 0,-1-1 0,0 0 0,0 1 0,-1-1-1,1-3 1,-1 4 7,0 0 0,1-1 0,-1 1-1,0 0 1,0-1 0,0 1 0,0 0-1,0 0 1,0-1 0,0 1 0,0 0-1,-1 0 1,1 1 0,0-1 0,-1 0-1,-1-1 1,-2 0 43,0 0 0,0 1 1,0-1-1,-1 1 0,1 0 0,0 0 0,-1 1 0,1 0 0,-1 0 1,-6 0-1,7 1-15,0 0 1,0 0-1,0 0 1,-1 1 0,1 0-1,1 0 1,-1 0 0,0 1-1,0-1 1,1 1-1,-1 0 1,1 0 0,0 1-1,0-1 1,0 1 0,1 0-1,-1 0 1,1 0-1,0 1 1,0-1 0,0 1-1,1-1 1,0 1-1,0 0 1,0 0 0,0 0-1,1 0 1,0 1 0,0-1-1,0 0 1,0 0-1,1 10 1,0-9-34,1-1 0,-1 1 0,1-1 0,0 1 0,1-1 0,-1 1 0,1-1 0,0 0 0,0 0 0,1 0-1,-1 0 1,1 0 0,4 5 0,-5-7-55,1 0-1,0 0 1,0-1-1,0 1 0,1-1 1,-1 1-1,0-1 1,1 0-1,0 0 1,-1 0-1,1-1 0,0 0 1,0 1-1,0-1 1,0 0-1,0-1 1,0 1-1,6-1 0,-4 0-401,0-1-1,0 0 0,0 0 0,-1-1 1,1 0-1,0 0 0,0 0 0,-1 0 1,0-1-1,1 0 0,-1 0 0,0-1 1,6-5-1,14-14-1312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2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7994,'0'0'292,"0"0"1,0 0 0,1 0-1,-1 0 1,0 0 0,1 0-1,-1 0 1,0 0-1,1 0 1,-1 0 0,0 0-1,1 0 1,-1 0 0,0 0-1,1 0 1,-1 0-1,0 0 1,0 0 0,1 1-1,-1-1 1,0 0 0,1 0-1,-1 0 1,0 1 0,0-1-1,0 0 1,1 0-1,-1 0 1,0 1 0,0-1-1,0 0 1,1 1 0,-1-1-1,0 0 1,0 0 0,0 1-1,0-1 1,0 0-1,0 1 1,0-1 0,1 1-1,2 15 2886,-3-15-3451,2 16 1049,1 6-46,0-1 1,-2 34-1,-3-46-543,0-8-140,2-3-61,-1 1 1,1-1-1,-1 1 0,1-1 1,0 1-1,0-1 0,-1 0 1,1 1-1,0-1 1,0 1-1,0-1 0,-1 0 1,1 1-1,0-1 0,0 0 1,0 1-1,0-2 0,1-7-140,-1 1 0,1-1 0,1 1 0,-1-1-1,1 1 1,1 0 0,0 0 0,0 0 0,0 0 0,1 0-1,0 1 1,1-1 0,0 1 0,8-9 0,-11 13 156,0 1 0,1 0-1,-1 0 1,1 1 0,0-1 0,0 1 0,0-1 0,5-1 0,-7 3 16,0-1 0,0 1 0,0 0 0,0-1 1,-1 1-1,1 0 0,0 0 0,0 0 0,0 0 0,0 0 1,0 0-1,0 0 0,0 0 0,0 0 0,0 0 0,0 1 1,0-1-1,0 0 0,0 1 0,0-1 0,0 1 0,0-1 1,-1 1-1,1-1 0,0 1 0,0 0 0,-1-1 0,1 1 1,0 0-1,0 1 0,3 5 216,-1 1 1,0 0-1,-1 0 0,0 1 0,2 14 1,-2-12 43,6 20 0,-6-24-260,1 0 0,-1 0 1,1-1-1,1 1 1,0-1-1,0 0 0,0 0 1,0 0-1,7 6 1,-10-11-108,0-1 0,0 1 0,0-1 0,-1 1 0,1-1 0,0 1 0,0-1 0,0 0 0,0 1 0,0-1 0,0 0 0,0 0 0,1 0 1,-1 0-1,0 0 0,0 0 0,0 0 0,0 0 0,0 0 0,0 0 0,0-1 0,0 1 0,0 0 0,0-1 0,0 1 0,0-1 0,0 1 0,0-2 0,28-14-876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3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13099,'-1'2'469,"-6"57"8006,6-41-7315,0 0 0,3 35 0,-1-46-1003,0 0 0,1-1 1,0 0-1,0 1 0,0-1 1,4 7-1,-5-11-119,1 1 0,-1-1 0,0 0 0,1 0 0,0 0 0,-1 0 0,1 0 0,0 0 0,0 0 0,0 0 0,0-1 0,0 1 0,0-1 0,1 1 0,-1-1 0,0 0 0,1 0 0,2 1 0,-4-2-27,0 0 1,0 0-1,1 0 0,-1 0 1,0 0-1,0 0 0,0 0 1,0 0-1,0-1 0,0 1 1,0 0-1,0-1 1,0 1-1,0-1 0,0 1 1,0-1-1,0 1 0,0-1 1,0 0-1,-1 0 0,1 1 1,0-1-1,0 0 0,-1 0 1,1 0-1,0 0 1,-1 1-1,1-1 0,-1 0 1,1 0-1,-1-2 0,3-3 29,-1-1 0,0 1 0,2-14 0,-3 10-6,5-20-13,-3 9-968,1 1 1,1 0-1,1 1 0,9-21 0,2 10-94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76 6529,'-1'0'202,"1"1"0,-1-1 0,1 0-1,-1 0 1,1 0 0,-1 0-1,1 0 1,-1 0 0,1 0-1,-1 0 1,1 0 0,-1 0 0,1 0-1,-1 0 1,1 0 0,-1 0-1,1 0 1,-1 0 0,1-1 0,-1 1-1,1 0 1,-1 0 0,1 0-1,-1-1 1,1 1 0,0 0 0,-2-1-1,-4-15 4624,3 7-3963,1 6-541,1 0 1,-1 0-1,1 0 1,-1 0-1,0 0 1,0 0-1,0 0 1,0 0-1,-1 1 0,1-1 1,-1 1-1,0 0 1,0 0-1,-5-3 1,6 4-264,0 0 1,-1 0 0,1 0 0,0 1-1,0-1 1,0 1 0,-1 0 0,1 0-1,0 0 1,-1 0 0,1 0 0,0 0-1,0 0 1,-1 1 0,1-1 0,0 1-1,0 0 1,0 0 0,0-1 0,0 1-1,0 1 1,0-1 0,0 0 0,-2 2-1,-1 2-9,0-1 0,0 1 0,1 0 0,0 0 0,0 1 0,0-1 0,1 1 0,-1 0 0,2 0 0,-5 11 0,3-5 23,0-1-1,1 1 0,1 0 1,0 0-1,0 16 0,2-24-49,0 0 0,0 0 0,1 0 0,-1 0 0,1-1 0,0 1-1,0 0 1,1 0 0,-1-1 0,1 1 0,-1-1 0,5 7 0,-5-9-17,0 1 0,0-1 0,1 0 0,-1 1 1,1-1-1,-1 0 0,1 0 0,-1 0 0,1 0 1,0 0-1,-1 0 0,1-1 0,0 1 0,0-1 1,0 1-1,-1-1 0,1 1 0,0-1 0,0 0 1,0 0-1,0 0 0,0 0 0,0 0 0,-1 0 0,1-1 1,0 1-1,0-1 0,0 1 0,1-2 0,2 0-2,-1 0 0,1 0 0,-1-1 0,0 0 0,0 0 0,0 0 0,0-1 0,-1 1 0,1-1 0,3-5 0,7-7 10,5-3 8,-9-2-1,-2 11-2,2-5 24,-10 15-40,0 0-1,0-1 1,0 1-1,0 0 1,0-1 0,1 1-1,-1 0 1,0 0-1,0-1 1,0 1-1,0 0 1,1 0 0,-1-1-1,0 1 1,0 0-1,1 0 1,-1 0-1,0-1 1,0 1-1,1 0 1,-1 0 0,1 0-1,3 4 64,-3-2-41,0 0 0,-1 0 0,1 0 0,0 1 0,-1-1-1,1 3 1,-3 38 304,1-30-183,1 25 0,1-35-183,-1 0-1,0 0 1,1 0-1,0 1 1,0-1-1,0 0 1,0 0-1,0 0 1,1 0-1,-1 0 1,1 0-1,2 3 1,-3-6-10,-1 0 0,0 0 1,0 1-1,0-1 1,1 0-1,-1 0 0,0 0 1,0 1-1,1-1 1,-1 0-1,0 0 1,0 0-1,1 0 0,-1 0 1,0 0-1,1 1 1,-1-1-1,0 0 0,1 0 1,-1 0-1,0 0 1,0 0-1,1 0 1,-1 0-1,0 0 48,0 0 0,2 0-136,-1 0 0,0 0 0,0-1 0,0 1 0,1 0 0,-1 0 0,0-1 0,0 1 0,0 0 0,2-2 0,18-14-819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 9730,'0'-10'4521,"0"19"-1624,-1 7-705,-6 19-488,-1 10-183,0 13-433,3 5-208,1 0-256,1-2-160,3-11-223,0-10-73,6-13-489,0-10-391,2-14-1096,3-2 1424,5-22-72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8058,'2'14'4737,"-1"27"0,-3 15-768,0-29-2488,2 34 0,1-57-1369,-1-1 0,1 1 1,-1 0-1,1-1 0,2 5 1,-3-8-106,0 1 1,0-1 0,1 1 0,-1-1-1,0 1 1,0 0 0,1-1 0,-1 0 0,0 1-1,1-1 1,-1 1 0,0-1 0,1 1-1,-1-1 1,1 0 0,-1 1 0,1-1-1,-1 0 1,1 1 0,-1-1 0,1 0-1,-1 0 1,1 1 0,-1-1 0,1 0 0,-1 0-1,1 0 1,0 0 0,-1 0 0,1 0-1,-1 0 1,1 0 0,-1 0 0,1 0-1,0 0 1,-1 0 0,1 0 0,-1-1-1,1 1 1,-1 0 0,1-1 0,4-1-93,-1-1 1,0 0-1,0 0 1,0-1-1,-1 1 0,4-5 1,19-25-458,-23 29 488,1-1 19,-1 0 1,0-1-1,-1 1 1,4-10-1,-5 14 45,-1 0-1,1-1 1,-1 1-1,0 0 1,0-1-1,0 1 1,0 0-1,0-1 0,0-1 1,0 3-6,0 0 1,0 0-1,0 0 1,0 0-1,0 0 1,0 0-1,0 0 1,0 0-1,0 0 0,0 0 1,0 0-1,0 0 1,0 0-1,0 0 1,0 0-1,0 0 1,0 0-1,0 0 0,-1 0 1,1 0-1,0 0 1,0 0-1,0 0 1,0 0-1,0 0 1,0 0-1,0 0 0,0 0 1,0 0-1,0 0 1,1 9 123,0 24 416,-1-28-479,0-1-1,0 1 1,0 0 0,1 0-1,0 0 1,0 0-1,0 0 1,0 0-1,1-1 1,4 10 0,-5-12-46,0 0 1,1 0-1,-1 0 1,1 0-1,-1 0 1,1-1-1,0 1 1,0-1-1,0 1 1,0-1-1,0 1 1,0-1-1,0 0 1,0 0-1,5 1 1,-3-1-37,0 0 0,-1 0 1,1-1-1,0 0 0,0 0 1,0 0-1,0 0 0,0 0 0,5-2 1,-3 1-252,-1-1 1,0 0-1,0 1 0,0-2 1,0 1-1,0-1 1,0 1-1,-1-1 0,1 0 1,-1-1-1,0 1 0,0-1 1,0 0-1,5-7 1,-2-1-1516,-1 0 0,7-18 1,-7 14 242,11-22-698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70 5961,'0'0'476,"0"-1"0,-1 1-1,1 0 1,0-1-1,-1 1 1,1 0 0,0 0-1,-1 0 1,1-1 0,-1 1-1,1 0 1,0 0-1,-1 0 1,1 0 0,-1 0-1,1 0 1,0 0 0,-1 0-1,1 0 1,-1 0-1,-8 4 2612,6-1-2867,1-1 1,0 1-1,0-1 1,0 1-1,0 0 1,-2 4-1,-1 4 399,-6 18 0,10-25-473,1 0-1,-1 0 1,1 1 0,0-1 0,0 0 0,1 0 0,-1 0 0,1 1 0,0-1-1,0 0 1,0 0 0,3 5 0,-4-8-143,0 0 1,0 0-1,1 0 0,-1 0 1,1 0-1,-1 0 0,1 0 1,-1 0-1,1 0 0,-1 0 0,1-1 1,0 1-1,-1 0 0,1 0 1,0-1-1,0 1 0,0 0 1,0-1-1,-1 1 0,1-1 1,0 1-1,0-1 0,0 1 0,0-1 1,0 0-1,0 0 0,0 1 1,0-1-1,0 0 0,0 0 1,1 0-1,-1 0 0,0 0 1,0 0-1,0 0 0,0-1 0,0 1 1,0 0-1,0 0 0,0-1 1,0 1-1,0-1 0,0 1 1,-1-1-1,1 1 0,0-1 1,0 0-1,0 1 0,0-1 0,-1 0 1,2-1-1,6-6-2,-6 6-7,0 0 0,0 0 0,0 0 0,-1-1 0,1 1 0,0 0 0,-1-1 0,0 1 0,2-4 0,-1 0-72,0-1 0,-1 1-1,1-1 1,-1 1-1,0-1 1,-1 0 0,0 1-1,0-1 1,-2-10-1,0 2-21,-2 1 0,0-1-1,-6-14 1,10 28 103,0-1 0,-1 1 0,1 0 0,-1 0 0,1 0 1,-1 0-1,0 0 0,1 0 0,-1 0 0,0 0 0,1 0 0,-1 0 1,0 1-1,0-1 0,0 0 0,0 0 0,0 1 0,0-1 0,0 0 0,-2 0 1,2 1 5,0 0 1,0 0-1,0 0 1,0 1-1,0-1 1,0 0-1,0 0 1,0 1-1,0-1 1,0 0 0,1 1-1,-1-1 1,0 1-1,0-1 1,0 1-1,0 0 1,1-1-1,-1 1 1,0 0-1,0-1 1,1 1-1,-1 0 1,0 2 0,-6 7 103,2 0 1,0 1-1,0 0 1,1 0-1,-6 22 1,5-6 355,-5 53 1,10-75-426,0 0 0,0 0 1,1 0-1,-1 0 0,1-1 1,0 1-1,1 0 0,-1-1 0,1 1 1,2 5-1,-2-7-46,0 0-1,0 0 1,0 0-1,0 0 1,1 0-1,-1 0 1,1-1 0,-1 1-1,1-1 1,0 0-1,0 0 1,0 0 0,0 0-1,6 2 1,2-1-219,0 0 1,0-1-1,0-1 1,0 0 0,1 0-1,10-2 1,37 0-359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10226,'3'14'4329,"3"-7"-2176,6-2-577,4 1-160,6-8-232,0 0-407,5 2-233,-2-3-296,-2 2-88,-1 1-152,-6 0-568,-9-2-1273,2 2 1217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88 10786,'-20'21'1829,"11"-12"-282,-1 1 1,-12 9-1,20-18-1108,2 0-275,-1 0 1,1-1-1,-1 1 1,0-1-1,1 0 0,-1 1 1,0-1-1,1 1 1,-1-1-1,0 0 1,0 0-1,1 1 1,-1-1-1,0 0 1,-1 0-1,11-11 1264,11-11-1346,33-27 0,-32 32-116,43-35-74,-64 52 109,0 0 1,0-1 0,0 1-1,0 0 1,0 0 0,0 0-1,0 0 1,0 0 0,1 0-1,-1 0 1,0-1 0,0 1-1,0 0 1,0 0 0,0 0-1,0 0 1,1 0 0,-1 0-1,0 0 1,0 0 0,0 0-1,0 0 1,0 0 0,0 0-1,1 0 1,-1 0 0,0 0-1,0 0 1,0 0 0,0 0-1,0 0 1,1 0 0,-1 0-1,0 0 1,0 0 0,0 0 0,0 0-1,0 0 1,1 0 0,-1 0-1,0 0 1,0 0 0,0 0-1,0 0 1,0 1 0,0-1-1,0 0 1,1 0 0,-1 0-1,0 0 1,0 0 0,0 0-1,0 0 1,0 1 0,0-1-1,0 0 1,0 0 0,0 0-1,0 0 1,0 0 0,0 1-1,0-1 1,0 0 0,0 0-1,0 0 1,0 0 0,0 0-1,0 1 1,-1 15 92,0-8-34,-16 118 914,8-64-140,-9 19 197,5-31-1493,9-37-545,4-13 825,0 0 0,-1 0 1,1 0-1,0 0 0,0 0 0,-1 0 0,1 0 0,0 0 0,0 0 1,-1 0-1,1 0 0,0 0 0,0 0 0,-1 0 0,1 0 0,0 0 0,0 0 1,-1 0-1,1 0 0,0 0 0,0-1 0,0 1 0,-1 0 0,1 0 1,0 0-1,-1-1 0,-9-4-12673,1 2 13193,1 0 1,-1 1-1,0 0 1,0 0-1,-10 0 1,15 2 333,0 0 0,0 0 0,0 0 0,-1 1 1,1 0-1,0-1 0,0 1 0,0 1 0,0-1 0,0 0 1,-4 3-1,5-2 146,3-2-672,-1 0 0,1 0 0,0 0 0,-1 0 0,1 0 0,-1 0 0,1 1 0,-1-1 0,1 0 0,0 0 0,-1 1 0,1-1-1,-1 0 1,1 0 0,0 1 0,-1-1 0,1 0 0,0 1 0,0-1 0,-1 1 0,1-1 0,0 0 0,0 1 0,-1-1 0,1 1 0,0 0 0,0-1 1,1 1 0,-1-1-1,0 0 1,1 1 0,-1-1 0,1 1 0,-1-1 0,1 0 0,-1 0 0,1 1 0,-1-1 0,1 0-1,-1 0 1,1 1 0,-1-1 0,1 0 0,0 0 0,6 1 321,-1 1 1,1-2-1,6 1 0,88-2 1030,51 1-3777,-112 1 1449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0:5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 16436,'6'-1'6385,"-8"5"-4385,-2-4-1079,3-2-970,0 2-511,-5-1 2217,-7 0-1569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3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193 158 3241,'0'0'129,"0"0"0,0 0 0,0 0 0,1-1 0,-1 1 0,0 0 0,0 0 0,0 0 0,0 0 0,0-1 0,0 1 0,0 0 0,0 0 0,1 0 0,-1 0 0,0 0 0,0 0 1,0 0-1,0-1 0,1 1 0,-1 0 0,0 0 0,0 0 0,0 0 0,0 0 0,1 0 0,-1 0 0,0 0 0,0 0 0,0 0 0,0 0 0,1 0 0,-1 0 0,21-7 2880,27-13 0,-45 19-2706,-2 0 0,1 0-1,0 0 1,0 0 0,0-1 0,0 1 0,2-4 0,1 1 592,-4 3-769,0 0 1,0 0 0,0 0 0,0 1-1,0-1 1,-1 0 0,1 0 0,0 0-1,-1 0 1,1 0 0,0 0 0,-1 0-1,1-1 1,-1 1 0,0 0 0,1 0-1,-1 0 1,0 0 0,0-1 0,0 1-1,0-2 1,0 0-36,-1 1-1,1 0 0,-1-1 0,0 1 1,0 0-1,0 0 0,0 0 0,0 0 1,0 0-1,-3-3 0,0-1-45,-1 2 0,0-1 0,0 0-1,0 1 1,0 0 0,0 0-1,-10-4 1,6 4-28,-1 1-1,1 0 0,-1 0 1,1 1-1,-1 1 0,0-1 1,0 2-1,0-1 0,0 1 1,0 1-1,0 0 0,0 0 1,1 1-1,-1 0 0,-17 7 1,23-8-11,0 1 1,1 0-1,-1 1 0,0-1 1,1 1-1,-1 0 1,1 0-1,0 0 1,0 0-1,0 0 1,0 1-1,1-1 1,-1 1-1,1-1 1,0 1-1,0 0 1,0 0-1,1 0 1,-2 5-1,0 3 29,1 1-1,0-1 0,0 1 1,2-1-1,0 19 1,2 1 36,2 0 0,0-1 0,3 0 0,11 35 0,-2-18 91,43 85-1,-49-113-137,15 31 97,-22-45-149,-1 1 1,0 0 0,0-1 0,0 1 0,0 12 0,-2-18-33,0 1 1,1-1-1,-1 0 1,0 0-1,0 1 1,-1-1-1,1 0 0,0 1 1,0-1-1,-1 0 1,1 0-1,0 0 1,-1 1-1,1-1 1,-1 0-1,0 0 1,1 0-1,-1 0 1,0 0-1,0 0 0,0 0 1,1 0-1,-1 0 1,0-1-1,0 1 1,0 0-1,-1 0 1,1-1-1,0 1 1,-2 0-1,0 0-58,0-1-1,0 0 1,0 0-1,0 0 1,-5-1-1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3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10314,'13'0'4257,"11"0"-2681,4 2-79,9-1-641,-1 2-232,8-3-320,3-1-280,7-3-1240,8-4-1017,13-9 1321</inkml:trace>
  <inkml:trace contextRef="#ctx0" brushRef="#br0" timeOffset="1">738 0 8202,'-23'18'6274,"14"-12"-4530,0 0-1,-9 10 1,15-12-1562,0-1 0,0 0 0,1 0 1,-1 1-1,1-1 0,0 1 0,0 0 0,1 0 0,-3 6 1,3-6-156,0 1 0,0-1 0,0 1 0,1-1 0,0 1 0,-1 0 0,2-1 0,-1 1 0,0-1 0,1 1 0,0 0 0,0-1 0,1 0 0,-1 1 0,1-1 0,0 0 0,0 0 0,0 1 0,0-2 0,1 1 0,0 0 0,0 0 0,0-1 1,0 0-1,0 1 0,1-1 0,-1-1 0,1 1 0,0 0 0,0-1 0,0 0 0,0 0 0,0 0 0,1 0 0,-1-1 0,1 1 0,-1-1 0,1-1 0,5 2 0,-3-2-24,0 0 0,0-1 0,0 1 1,0-1-1,0 0 0,-1-1 0,1 0 0,-1 0 0,1 0 0,-1-1 0,8-5 0,-10 7 1,-1-2 1,0 1-1,0 0 0,0-1 1,0 1-1,0-1 0,-1 0 1,1 0-1,3-6 0,-5 7 2,0 0 0,0 0 0,0-1 0,0 1 0,-1 0 0,1-1 1,-1 1-1,1-1 0,-1 1 0,0-1 0,0 1 0,0-1 0,0 1 0,0-1 0,-1 1 0,0-3 0,0 1 8,-1 0 1,1 0-1,-1 0 1,0 1-1,-1-1 0,1 1 1,0 0-1,-1-1 1,0 1-1,0 0 1,0 0-1,0 1 1,-5-4-1,2 1-5,0 2 1,-1-1-1,1 0 1,-1 1-1,0 1 1,-11-4-1,13 5-55,1 0 1,0 0 0,0 1-1,-1-1 1,-6 2-1,10-1-48,0 0-1,0 0 1,0 0-1,0 0 1,0 0-1,0 0 1,1 1 0,-1-1-1,0 0 1,0 1-1,0-1 1,0 1-1,1-1 1,-1 1-1,0-1 1,0 1 0,1-1-1,-1 1 1,0 0-1,1 0 1,-1-1-1,1 1 1,-1 0-1,1 0 1,-1 0-1,1-1 1,-1 1 0,1 0-1,0 0 1,-1 2-1,1-3-57,0 1 0,0 0 0,0-1 0,0 1 0,0 0-1,0 0 1,0-1 0,0 1 0,1 0 0,-1-1 0,0 1 0,0 0 0,1 0-1,9 13-1053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38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9858,'-10'5'4829,"7"-4"-4354,0 1 0,0-1 0,-1 1 0,1 0 0,1 0 0,-1 0-1,0 0 1,1 1 0,-5 4 0,3-3-160,2-1-172,-1 0 1,1 0-1,-1 0 0,1 0 0,0 0 0,0 1 0,0-1 0,0 1 0,1 0 0,0 0 0,-1-1 0,0 7 0,2-6-103,-1 0-1,1 0 0,0 0 0,0 0 0,0 0 1,1 0-1,-1 0 0,1 0 0,0 0 0,0 0 1,0 0-1,1 0 0,-1-1 0,5 8 0,-1-5-14,0 1-1,0-1 0,0 0 0,1 0 0,-1 0 0,9 5 1,-11-9-58,-1-1 0,1 1 0,0-1 0,-1 0 0,1 0 0,0 1 1,0-2-1,0 1 0,0 0 0,0-1 0,0 1 0,0-1 0,0 0 0,0 0 1,0 0-1,0 0 0,0-1 0,0 1 0,3-2 0,-2 1-288,0-1 0,1 0-1,-1 0 1,-1 0 0,1 0-1,0 0 1,0-1-1,5-4 1,0-2-1976,13-18 1,1-4 265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3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6561,'-2'6'6400,"-1"9"-3709,3-14-2369,-1 12 1238,0-1-1,2 20 1,0-17-890,1 0 0,1 0 0,7 23 0,-9-34-604,1 1-1,0 0 1,0-1-1,0 0 1,1 1-1,-1-1 1,1 0-1,0 0 1,0-1-1,0 1 1,1 0-1,-1-1 1,1 0 0,0 0-1,0 0 1,0 0-1,0-1 1,1 0-1,-1 0 1,7 2-1,-10-3-92,1-1-1,-1 0 0,1 0 0,-1 0 1,1 0-1,0 0 0,-1 0 1,1 0-1,-1 0 0,1-1 0,-1 1 1,1-1-1,-1 1 0,0-1 0,1 0 1,-1 1-1,1-1 0,-1 0 1,0 0-1,0 0 0,0 0 0,1 0 1,0-2-1,3-2-276,-2 0 0,1 0 0,-1 0 1,5-10-1,43-103-3157,-47 110 3584,-4 8-114,0 0 1,0 0-1,0 0 1,0 0-1,0 0 1,0 0-1,0 0 0,0 0 1,0 0-1,0 0 1,0 0-1,0 0 1,0 0-1,0 0 1,0 0-1,0 0 0,0 0 1,0 0-1,0 0 1,0 0-1,0 0 1,0 0-1,0 0 1,0 0-1,1 0 1,-1 0-1,0 0 0,0 0 1,0 0-1,0 0 1,0 0-1,0 0 1,0 0-1,0 0 1,0 0-1,0 0 0,0 0 1,0 0-1,0 0 1,0 1-1,0-1 1,0 0-1,0 0 1,0 0-1,0 0 1,0 0-1,0 0 0,0 0 1,0 0-1,0 0 1,0 0-1,0 0 1,0 0-1,0 0 1,0 0-1,0 0 0,0 0 1,0 0-1,0 0 1,0 0-1,0 0 1,0 0-1,0 0 1,0 1-1,0-1 0,0 0 1,-1 16 1564,1-7-1243,-1 0 21,2 0 0,-1 0 0,1 0 0,0 0 0,5 17 0,-5-23-352,0 1 0,1 0 1,0-1-1,-1 1 0,1-1 0,0 0 0,1 0 0,-1 0 0,0 0 0,1 0 0,0 0 0,0 0 0,0-1 0,0 1 0,0-1 0,5 3 0,-6-4-211,0-1-1,0 1 0,0-1 1,0 1-1,1-1 0,-1 0 0,0 0 1,0 0-1,0 0 0,0 0 1,0 0-1,0-1 0,0 1 0,0-1 1,3 0-1,17-5-1147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3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6193,'-23'-2'6721,"0"1"142,8 4-5477,13-2-1256,-1 0 0,1 0 1,-1 0-1,1 1 0,-1-1 0,1 1 0,0-1 0,-1 1 1,1 0-1,0 0 0,0 0 0,1 0 0,-1 0 0,0 0 0,1 1 1,-1-1-1,1 1 0,0-1 0,-2 5 0,2-4-99,1 0-1,-1 1 0,1-1 1,0 0-1,0 0 0,0 0 1,0 1-1,1-1 1,-1 0-1,1 0 0,0 0 1,0 0-1,0 0 0,0 0 1,0 0-1,4 5 1,0 1 29,0-1 0,1 0 1,0-1-1,0 0 0,1 1 1,0-2-1,0 1 0,0-1 1,1 0-1,0-1 0,13 7 1,-15-9 5,-3-2 7,0 0 1,0 1-1,0-1 1,0 1-1,0-1 1,-1 1-1,1 0 1,-1 0-1,1 0 1,-1 1-1,0-1 1,0 0-1,3 5 1,-5-7-63,0 0 0,0 1 1,0-1-1,0 1 1,0-1-1,0 0 0,0 1 1,0-1-1,0 1 1,0-1-1,0 0 0,0 1 1,-1-1-1,1 0 1,0 1-1,0-1 0,0 0 1,-1 1-1,1-1 1,0 0-1,0 1 0,-1-1 1,1 0-1,0 0 1,0 1-1,-1-1 1,1 0-1,0 0 0,-1 0 1,1 1-1,-1-1 1,1 0-1,0 0 0,-1 0 1,-5 1-2632,-1-2 364,3 0 899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3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54 110 5297,'-10'2'13330,"3"3"-8821,5-3-4827,1 1 0,-1-1 1,1 1-1,0 0 0,-2 3 1,-3 8 1743,-10 27-1022,15-39-373,0 0 0,0 0 0,1 0 1,-1 1-1,1-1 0,0 0 0,-1 0 1,1 0-1,0 0 0,0 0 0,0 1 1,1-1-1,-1 0 0,0 0 0,1 0 1,-1 0-1,3 4 0,-3-5-20,1 0 0,0 0 1,0 0-1,0 0 0,0 0 0,1 0 0,-1 0 0,0 0 0,0 0 1,0-1-1,1 1 0,-1 0 0,0-1 0,1 1 0,-1-1 1,1 0-1,-1 1 0,0-1 0,3 0 0,0 1-7,0-1 0,0-1 0,0 1 0,0 0 0,0-1 0,0 0 0,0 0-1,0 0 1,-1-1 0,1 1 0,0-1 0,-1 0 0,1 0 0,-1 0 0,5-4 0,-2-1 43,-10 5 127,-1 0-58,1 0-103,3 2-6,0 0-1,0-1 0,0 1 1,0-1-1,0 1 1,0 0-1,1-1 0,-1 0 1,0 1-1,0-1 1,0 1-1,1-1 0,-1 0 1,0 0-1,1 1 1,-1-1-1,0 0 0,1 0 1,-1 0-1,1 0 0,-1 0 1,1-2-1,0 5-8,1-1-1,0 0 1,0 0-1,0 0 1,0 0 0,0 0-1,0 0 1,0 0-1,0 0 1,0 0-1,0-1 1,1 1 0,-1 0-1,0-1 1,0 1-1,2 0 1,5 1-7,-1 0 1,0 1 0,12 7-1,2 0-4,-18-10 9,0 1 0,0-1 0,-1 0 0,1 0 0,0 0 0,0-1 0,-1 1 0,1-1 0,0 1 0,-1-1 0,1 0 0,-1 0 0,1 0 0,-1-1 0,1 1 0,-1 0 0,3-3 0,-1 2-50,-1-1 1,1 0-1,-1 0 0,0 0 0,0-1 0,0 1 1,-1-1-1,1 1 0,-1-1 0,0 0 1,0 0-1,0 0 0,0 0 0,-1 0 0,1 0 1,-1-1-1,0 1 0,0 0 0,-1-1 0,0 1 1,0-9-1,0 7-7,-1 0 0,1 1 0,-2-1-1,1 1 1,0 0 0,-1-1 0,0 1 0,0 0 0,-1 0 0,0 0 0,1 0 0,-2 0 0,1 1-1,0-1 1,-1 1 0,0 0 0,-5-4 0,3 3 70,-1 0 0,1 1 0,-1 0 1,0 0-1,-1 1 0,1-1 0,-1 2 0,-11-4 0,14 5 12,0 0-1,1 0 1,-1 1-1,0 0 1,0 0-1,1 0 1,-1 0 0,0 1-1,0-1 1,1 1-1,-1 1 1,0-1-1,1 1 1,-1-1-1,-5 4 1,9-4-17,0-1 0,0 1 0,0 0 0,0-1 0,0 1 0,1 0 0,-1 0 1,0-1-1,0 1 0,0 0 0,1 0 0,-1 0 0,0 0 0,1 0 0,-1 0 0,1 0 0,-1 0 1,1 0-1,0 0 0,-1 1 0,1-1 0,0 0 0,0 0 0,0 0 0,-1 0 0,1 0 0,1 1 1,-1-1-1,0 0 0,0 0 0,0 0 0,1 0 0,-1 2 0,1-1-16,0-1-1,0 1 0,0-1 1,0 1-1,0-1 1,0 1-1,0-1 1,1 0-1,-1 1 0,0-1 1,1 0-1,-1 0 1,1 0-1,0 0 1,-1 0-1,1 0 0,-1-1 1,1 1-1,3 0 1,4 0-319,0 0 0,0-1 0,0-1 0,0 0 1,0 0-1,0 0 0,13-5 0,-4 2-370,21-6-842,-25 6 159,1 0 0,0 1 0,28-2 1,-43 6 1377,1-1 0,0 0 0,0 0 1,0 0-1,0 1 0,0-1 0,-1 0 1,1 1-1,0-1 0,0 1 1,0-1-1,-1 1 0,1-1 0,0 1 1,-1 0-1,1-1 0,0 1 1,-1 0-1,1-1 0,0 2 0,10 19 1445,-6-10-594,12 15 1384,-14-21-1843,1-1 1,-1 1-1,0 0 0,0 0 1,0 1-1,-1-1 1,0 0-1,0 1 1,0 0-1,1 6 1,-3-11-335,0 1 0,0-1 1,0 0-1,-1 1 0,1-1 1,0 0-1,0 1 0,-1-1 1,1 0-1,-1 0 0,0 0 1,1 1-1,-1-1 0,0 0 1,-1 1-1,2-1-42,-1 0 0,1-1-1,-1 1 1,1-1 0,-1 0-1,1 1 1,-1-1 0,0 1 0,1-1-1,-1 0 1,0 0 0,1 1 0,-1-1-1,0 0 1,1 0 0,-1 0 0,0 0-1,1 1 1,-1-1 0,0 0 0,0-1-1,1 1 1,-1 0 0,0 0 0,1 0-1,-1 0 1,0 0 0,1-1 0,-2 1-1,2-1-31,0 0 0,-1 1 0,1-1-1,0 1 1,0-1 0,0 0 0,0 1-1,1-1 1,-1 1 0,0-1 0,0 0 0,0 1-1,0-1 1,1 1 0,-1-1 0,0 1-1,1-1 1,10-19-100,19-16 41,-29 34 110,1 0-1,0 0 0,0 0 1,0 0-1,0 0 0,0 1 1,0-1-1,1 1 0,-1 0 1,0 0-1,1 0 0,-1 0 1,1 0-1,-1 0 0,1 1 1,0-1-1,-1 1 0,1-1 1,-1 1-1,1 0 0,0 0 1,-1 1-1,1-1 0,0 0 0,-1 1 1,1 0-1,-1-1 0,1 1 1,4 2-1,0 1 241,0 1 0,0-1-1,0 1 1,-1 0 0,1 1-1,-1 0 1,7 9 0,29 41 1392,-30-38-1290,0-1 1,19 20-1,-30-36-434,0 0 0,0 0 0,0 0 1,-1 0-1,1 0 0,0-1 0,0 1 0,0 0 0,0-1 0,0 1 0,0-1 0,1 1 1,-1-1-1,0 1 0,0-1 0,0 0 0,0 1 0,1-1 0,-1 0 0,0 0 0,0 0 1,0 0-1,1 0 0,-1 0 0,2-1 0,19-10-540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80 164 9450,'17'-28'4093,"4"2"-2244,-5 6-715,-13 17-822,-1-1-1,1 1 0,-1-1 1,0 1-1,-1-1 1,1 0-1,0 1 1,-1-1-1,0 0 0,0 0 1,1-6-1,-2 9-219,-1-1-1,1 0 1,0 1 0,0-1-1,0 1 1,-1-1-1,1 1 1,-1-1-1,0 1 1,1-1 0,-1 1-1,0 0 1,0-1-1,1 1 1,-1 0-1,0 0 1,0 0-1,-1-1 1,1 1 0,0 0-1,0 0 1,0 1-1,-1-1 1,1 0-1,-1 0 1,-1 0 0,0 0-58,0 0 1,0 0-1,0 0 1,0 1 0,-1-1-1,1 1 1,0 0 0,0 0-1,0 0 1,-1 0 0,1 1-1,0-1 1,0 1 0,0 0-1,0 0 1,0 0 0,0 0-1,0 0 1,0 1-1,0 0 1,1-1 0,-5 4-1,2-1-30,0 0-1,0 0 0,1 0 1,-1 1-1,1-1 0,0 1 1,0 1-1,1-1 0,0 0 1,-5 9-1,7-10-12,-1 0 1,1 0-1,0 0 1,0 1-1,0-1 1,1 0-1,0 0 1,-1 0-1,1 1 1,1-1-1,-1 0 0,1 0 1,1 8-1,0-6-1,1-1 0,-1 1 0,1-1-1,0 0 1,0 0 0,1 0-1,-1 0 1,8 7 0,6 3 48,0-1 0,1-1 0,0 0 1,24 11-1,-30-17 39,-10-6-61,7 5 158,15 10 1,-22-14-137,-1-1-1,1 0 1,-1 0 0,0 1-1,1-1 1,-1 1 0,0 0-1,0-1 1,0 1 0,0 0 0,0-1-1,0 1 1,0 0 0,-1 0-1,1 0 1,0 2 0,-1-3-17,0 0 1,0 0-1,0 0 1,-1-1 0,1 1-1,0 0 1,0 0-1,-1-1 1,1 1-1,-1 0 1,1 0 0,0-1-1,-1 1 1,1 0-1,-1-1 1,0 1 0,1-1-1,-1 1 1,1-1-1,-1 1 1,0-1 0,1 1-1,-2 0 1,-1 0 35,0 1 1,0-1-1,0 0 1,-6 1-1,6-1 78,-30 4-701,32-5 607,-1 0 0,0 0 0,0 0 0,0 0 1,0 0-1,1-1 0,-1 1 0,0 0 1,0-1-1,0 0 0,1 1 0,-1-1 0,0 0 1,1 0-1,-3-1 0,-4-8 301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23645,'6'32'120,"2"2"-16,5 23 120,11-7-128,-2-10-24,0-16-184,-2-4-336,-10-16-1096,-4-5-873,-2-15 1425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25 5409,'0'0'169,"1"0"1,-1 0-1,0 0 0,1 0 0,-1 0 1,0 0-1,1-1 0,-1 1 0,1 0 1,-1 0-1,0 0 0,0-1 0,1 1 1,-1 0-1,0-1 0,0 1 0,1 0 1,-1-1-1,0 1 0,0 0 0,1-1 1,-1 1-1,0 0 0,0-1 0,0 1 1,0 0-1,0-1 0,0 1 0,0-1 0,0 1 1,0-1-1,0 1 48,0-1-1,0 1 1,1-1-1,-1 1 1,0-1-1,0 0 1,0 1-1,0-1 1,0 1-1,1-1 1,-1 1-1,0 0 1,0-1-1,1 1 1,-1-1-1,0 1 1,1-1 0,-1 1-1,0 0 1,1-1-1,0 1 1,-1 0-151,0 0 1,0 0 0,-1 0-1,1 0 1,0 0 0,0 0-1,0-1 1,0 1 0,0 0 0,0 0-1,0 0 1,-1 0 0,1 0-1,0 0 1,0 0 0,0 0-1,0 0 1,0 0 0,0 0-1,0 0 1,0 0 0,0 0-1,0-1 1,-1 1 0,1 0-1,0 0 1,0 0 0,0 0 0,0 0-1,0 0 1,0 0 0,0-1-1,0 1 1,0 0 0,0 0-1,0 0 1,0 0 0,0 0-1,0 0 1,0 0 0,0-1-1,0 1 1,0 0 0,0 0 0,0 0-1,0 0 1,0 0 0,0 0-1,0 0 1,0-1 0,0 1-1,1 0 1,-1 0 0,0 0-1,0 0 1,0 0 0,0 0-1,0 0 1,0 0 0,0 0-1,0 0 1,1-1 0,-14 2 472,12-1-513,-13 1 92,0 1 0,-25 6 1,23-3-79,-11 1 14,1 1 0,0 1 0,-39 19 0,64-26-50,0-1 1,1 0-1,-1 1 1,0-1-1,1 0 1,-1 1-1,1-1 1,-1 1-1,1-1 1,-1 1-1,1-1 1,-1 1-1,1-1 1,-1 1-1,1 0 1,0-1-1,-1 1 1,1-1-1,0 1 1,0 0-1,-1 0 1,1 0-1,0 1 13,0 1 1,0-1-1,1 0 0,-1 1 0,2 3 1,0 7-29,20 167 108,18 286 18,-25-304-88,7 59 2,-10-118-2,6 41 18,-14-121-38,0 3 4,1 0-1,10 29 1,-9-37-7,-3-9 8,1 1 0,0-1 1,6 11-1,16 23 161,-24-41-154,-1 0-1,1 0 0,-1-1 0,1 1 0,0-1 1,-1 1-1,1-1 0,0 1 0,0-1 0,0 0 1,0 0-1,0 0 0,0 0 0,1 0 1,-1-1-1,3 2 0,7 0 101,23 2 1,-17-2-38,-10-1-35,4 0 113,23 6 0,-35-7-133,1 0 0,-1 1 1,1-1-1,-1 0 0,0 0 0,1 0 1,-1 0-1,1 0 0,-1 1 0,1-1 1,-1 0-1,0 0 0,1 1 0,-1-1 1,0 0-1,1 0 0,-1 1 0,0-1 1,1 0-1,-1 1 0,0-1 0,0 1 1,1-1-1,-1 0 0,0 1 0,0-1 1,0 1-1,0-1 0,1 1 0,-1 0 300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1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11642,'15'-12'4906,"6"0"-2906,6 3-168,-2 2-775,4 5-169,-1 4-304,0 4-136,1 6-184,-7 1-72,-8 5-96,-6 1-24,-12 5-192,-9 0-168,-11 3-512,-5-2-384,-2-7-1041,10-2 1377</inkml:trace>
  <inkml:trace contextRef="#ctx0" brushRef="#br0" timeOffset="1">343 202 8834,'18'-2'6938,"-18"2"-6904,0 0 1,0 0-1,0 0 0,0 0 1,0 0-1,0 0 1,0 0-1,-1 0 1,1 0-1,0 0 1,0 0-1,0 0 0,0 0 1,0 0-1,0 0 1,0-1-1,0 1 1,0 0-1,0 0 1,0 0-1,0 0 0,0 0 1,0 0-1,0 0 1,0 0-1,0 0 1,0 0-1,0 0 1,0 0-1,0 0 1,0 0-1,0 0 0,0 0 1,0 0-1,0 0 1,0 0-1,0 0 1,0 0-1,1 0 1,-1 0-1,0 0 0,0 0 1,0 0-1,0 0 1,0 0-1,0 0 1,0 0-1,0 0 1,-11-1-526,12 2 6429,8 2-4715,18 3-1280,-20-5 94,-1-1 1,0 0-1,1 0 0,-1 0 0,0-1 1,1 1-1,-1-2 0,0 1 0,1-1 1,-1 0-1,0 0 0,7-4 0,-1-1-2,-1 0 0,0-1 0,0 0 1,14-16-1,-21 21-31,-1 0 0,-1 0 0,1-1 0,0 1-1,-1-1 1,0 0 0,0 1 0,0-1 0,0 0 0,-1 0 0,1-1 0,-1 1 0,0 0 0,0 0 0,-1-1 0,1 1 0,-1-9 0,0 11-6,-1 0 1,1-1-1,-1 1 0,0 0 1,1 0-1,-1 0 0,0 0 1,0 0-1,0 0 1,-1 0-1,1 0 0,0 0 1,-1 1-1,-2-3 0,1 1-5,-1 0-1,1 1 0,-1-1 0,1 1 1,-1 0-1,0 0 0,-6-1 0,4 1-3,0 0-1,0 0 1,0 1-1,-1 0 1,1 1-1,0-1 1,-1 1-1,1 0 1,0 1-1,-11 1 1,12 0 3,0 0 0,0 0 0,1 0 1,-1 0-1,1 1 0,-1-1 1,1 1-1,0 0 0,0 1 0,0-1 1,-6 8-1,5-5-4,1 0-1,0 0 1,0 0 0,0 0-1,1 1 1,0 0 0,-4 13 0,5-12 0,0-1 1,1 1-1,0-1 0,0 1 1,1-1-1,-1 1 1,2 0-1,-1-1 1,1 1-1,0-1 1,1 1-1,0-1 1,0 0-1,0 1 1,1-1-1,7 12 1,-8-16-33,0 0 1,1 0-1,0 0 1,-1 0 0,1 0-1,0-1 1,1 0-1,-1 1 1,0-1-1,1 0 1,-1-1-1,1 1 1,-1-1-1,1 1 1,0-1 0,0 0-1,4 0 1,0 0-231,0 0 1,1-1 0,-1 0-1,0 0 1,0-1 0,0 0 0,10-3-1,-2-1-169,17-7-1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1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9418,'-21'12'4761,"1"4"-1688,-3 8-817,-3 5-271,10 8-737,5 2-280,8-2-632,11 2-144,10-13-144,-1-7-16,12-9-464,6-7-424,-2-14-1153,6-6-3472,-2-16 3729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2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11995,'-8'20'5169,"-2"17"-2825,2 11-311,3 12-641,1 2-408,8 1-488,4-6-184,7-14-200,6-6-32,3-18-136,1-10-248,-1-10-752,-2-13-520,-7-15 912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45 6689,'0'0'157,"0"-1"-1,0 1 0,0 0 1,0 0-1,0 0 0,0 0 1,0 0-1,0 0 0,0 0 1,0 0-1,0 0 0,0 0 1,0 0-1,0 0 0,0 0 1,0 0-1,0 0 0,0 0 1,0 0-1,0 0 0,0 0 1,0 0-1,0 0 0,0-1 1,0 1-1,0 0 0,0 0 1,0 0-1,0 0 0,0 0 1,0 0-1,0 0 0,0 0 1,0 0-1,0 0 0,0 0 1,0 0-1,0 0 0,0 0 1,0 0-1,-1 0 0,1 0 1,0 0-1,0 0 0,0 0 1,0 0-1,0 0 0,0 0 1,0 0-1,0 0 0,0 0 1,0 0-1,8-2 2528,13 0-1035,56-1 1175,105 0-1326,-175 4-1446,1 0-1,0 0 1,-1 0-1,1 1 1,-1 0-1,0 0 0,0 1 1,14 7-1,-18-8-33,0 0 0,0 0 0,0 0 0,0 1 0,0-1 0,0 1 0,-1 0 0,0 0 0,1 0 0,-1 0 0,0 0 0,-1 0 0,1 1 0,0-1 0,-1 1 0,0-1 0,0 1 0,0 0 0,1 6 0,-1 8 89,-1 1 0,-2 21 0,1-17 20,-1-14-37,1-8-87,1-1 1,0 0 0,0 0-1,0 0 1,0 0-1,0 0 1,0 0-1,-1 0 1,1 0 0,0 0-1,0 0 1,0 1-1,0-1 1,0 0 0,-1 0-1,1 0 1,0 0-1,0 0 1,0 0-1,0 0 1,-1 0 0,1 0-1,0 0 1,0 0-1,0 0 1,0-1-1,0 1 1,-1 0 0,1 0-1,0 0 1,0 0-1,0 0 1,-1-1 4,0 0 0,0 0 0,0 0 1,0 0-1,0 0 0,0 0 0,0 0 0,1 0 0,-1 0 1,-1-3-1,0-2-65,0 0 0,1-1 0,-1 1 0,1-1 0,1 1 0,-1-1 0,1 1 1,1-9-1,0-5-768,7-27 0,-7 42 416,1 0 1,-1 0-1,1 0 1,0 0-1,1 0 1,-1 0-1,1 1 0,0-1 1,0 1-1,0 0 1,1-1-1,-1 2 1,7-6-1,-9 8-115,1-1-1,-1 1 1,1-1-1,0 1 1,0 0-1,0 0 1,3-2-1,-1 2 78,0 0-1,0 1 0,1-1 0,3 1 0,-7 0 384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7730,'0'0'4162,"1"2"-836,2 9-117,-2-8-2909,0 0 1,0 1 0,0-1 0,1 0-1,1 3 1,7 12 402,-5-10-278,0 1-1,0 0 1,-1 0-1,6 19 1,-8-21-289,0 0 0,1 0 0,-1-1 1,2 1-1,-1 0 0,1-1 0,0 0 0,6 7 1,-9-11-128,1 0 0,0 0 1,0 0-1,0 0 1,0-1-1,1 1 1,-1-1-1,0 1 1,1-1-1,-1 0 0,1 0 1,0 0-1,-1 0 1,1 0-1,0-1 1,-1 1-1,1-1 1,0 0-1,0 1 0,-1-1 1,1-1-1,0 1 1,0 0-1,4-2 1,-4 1-61,0 0 1,0-1-1,1 1 1,-1-1-1,-1 0 1,1 0-1,0 0 1,0 0-1,-1-1 1,1 1-1,-1-1 1,0 0-1,0 1 1,0-1 0,2-3-1,4-8-570,-1 0 0,5-15 0,-7 18 167,13-40-1147,-16 47 1825,-1 0 1,0 0 0,1 0 0,-2 0 0,1-1 0,0-5 0,-2 14 486,-2 10-359,1-1 0,-1 28 0,3-37-298,0 5 52,0 0 1,1 0-1,1 12 1,-1-18-138,0 1 1,0-1-1,0 0 0,0 0 1,0 0-1,0 0 0,1 0 1,0 0-1,-1 0 1,4 3-1,-4-6-57,-1 1 1,1-1-1,-1 1 1,1-1-1,-1 1 1,1-1-1,0 0 1,-1 1-1,1-1 1,-1 0-1,1 0 1,0 1-1,-1-1 1,1 0-1,0 0 1,0 0-1,-1 0 1,1 0-1,0 0 0,-1 0 1,1 0-1,0 0 1,-1 0-1,1 0 1,0 0-1,0-1 1,6-5-751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10354,'2'52'7942,"-1"-39"-6714,1 1-1,1-1 1,6 22-1,-8-32-1112,0-1-29,-1-1 0,1 1 1,0 0-1,-1 0 0,0 0 0,1 0 0,-1 0 1,0 0-1,0-1 0,0 4 0,-1-2-83,1-9-386,0-14-674,3 6-125,6-24 0,-2 11 274,-5 21 758,0 0 0,0 0 0,0 0 0,6-10 0,-7 15 170,0-1-1,0 0 1,0 1-1,1-1 1,-1 1-1,0-1 1,1 1-1,2-2 1,-3 2 19,0 1 1,-1-1-1,1 1 1,0 0-1,0 0 0,-1-1 1,1 1-1,0 0 1,0 0-1,-1 0 1,1 0-1,0 0 1,0 0-1,0 0 0,-1 0 1,1 0-1,0 0 1,0 0-1,0 1 1,-1-1-1,2 1 1,-1-1 46,0 1 0,0-1 0,0 1 0,0 0 1,-1 0-1,1-1 0,0 1 0,-1 0 0,1 0 0,-1 0 1,1 0-1,-1 0 0,1 0 0,-1 0 0,0 0 1,1 0-1,-1 0 0,0 1 0,3 23 1066,-3-17-823,1 27 852,-1-24-833,0 0 0,0 0 0,1 0 0,1 0 0,0-1-1,4 15 1,-6-25-343,0 1 0,0-1 1,0 0-1,0 0 0,1 0 0,-1 1 0,0-1 0,0 0 0,0 0 0,0 0 0,0 0 0,0 1 0,0-1 0,0 0 0,0 0 0,0 0 1,1 0-1,-1 0 0,0 1 0,0-1 0,0 0 0,0 0 0,0 0 0,1 0 0,-1 0 0,0 0 0,0 0 0,0 0 0,0 0 0,1 1 1,-1-1-1,0 0 0,0 0 0,0 0 0,0 0 0,1 0 0,-1 0 0,0 0 0,5-8-102,2-14-392,-4 5 121,2 1 0,0 0 0,1 0 0,1 0 0,0 1 0,1 0 0,12-17 0,-19 31 364,11-10-14,-12 10 27,0 1 0,0 0 0,1 0 0,-1 0 0,0 0-1,1-1 1,-1 1 0,1 0 0,-1 0 0,0 0 0,1 0 0,-1 0 0,0 0 0,1 0 0,-1 0 0,0 0 0,1 0-1,-1 0 1,1 0 0,-1 0 0,0 1 0,1-1 0,-1 0 0,0 0 0,1 0 0,-1 0 0,0 1 0,0-1 0,1 0 0,-1 0-1,0 1 1,1-1 0,-1 0 0,0 0 0,0 1 0,0-1 0,1 0 0,-1 1 0,0-1 0,0 0 0,0 1 0,0-1-1,0 0 1,1 1 0,-1-1 0,0 1 0,3 10 343,-1 0 0,1 1 0,-2-1 0,0 1 0,0 17 0,0 8 358,0-28-582,-1-2-76,1 0 0,-1 0 0,1 0 0,1 0 0,-1-1 0,1 1 0,0 0 0,1-1 0,4 10 0,-6-15-63,-1-1-1,1 1 1,-1 0-1,1-1 0,-1 1 1,1 0-1,-1-1 1,1 1-1,0-1 1,-1 1-1,1-1 1,0 1-1,0-1 1,-1 1-1,1-1 0,0 0 1,1 1-1,0-1 66,-1 0 0,0 0 0,0 0-1,1 0 1,-1 0 0,0-1 0,0 1-1,0 0 1,1-1 0,-1 1-1,0-1 1,1 0 0,23-15 210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 10314,'-1'0'301,"1"0"0,-1 0 0,1 0 0,-1-1 0,1 1-1,-1 0 1,1 0 0,-1 0 0,1 0 0,-1 0 0,1-1 0,-1 1-1,1 0 1,0 0 0,-1-1 0,1 1 0,-1 0 0,1-1 0,0 1 0,-1 0-1,1-1 1,0 1 0,-1-1 0,1 1 0,0 0 0,0-1 0,-1 0-1,1 0-111,-1 0-1,1 1 0,-1-1 1,1 1-1,-1-1 0,1 0 1,-1 1-1,1-1 0,-1 1 1,1-1-1,-1 1 0,0-1 1,0 1-1,0-1 0,0 1-121,1 0 1,-1 1-1,1-1 0,-1 0 0,1 0 0,-1 0 1,1 1-1,-1-1 0,1 0 0,-1 1 0,1-1 1,0 0-1,-1 1 0,1-1 0,0 0 0,-1 1 1,1-1-1,0 1 0,-1-1 0,1 1 0,0-1 0,0 1 1,-1-1-1,1 1 0,0-1 0,0 1 0,0-1 1,0 1-1,-1 0 38,0 3-38,0 0 0,0 0 0,0 0 0,1 0 0,-1 0 0,1 0 0,0 0 0,0 0 0,0 0 0,1 1 0,-1-1 0,1 0 0,0 0 0,0 0 1,0-1-1,1 1 0,0 0 0,-1 0 0,1-1 0,1 1 0,-1-1 0,4 5 0,-3-5-58,0 0-1,0 1 1,1-1 0,-1-1-1,1 1 1,0 0 0,0-1 0,0 0-1,0 0 1,0 0 0,0-1 0,1 1-1,-1-1 1,1 0 0,-1 0-1,1 0 1,-1-1 0,1 0 0,7 0-1,-4-1-6,0 0 0,-1-1 0,1 0 0,-1 0 1,1-1-1,-1 0 0,11-6 0,-14 7-1,-1 0 1,1 0 0,-1 0-1,1-1 1,-1 0 0,0 0-1,0 0 1,0 0-1,-1 0 1,1 0 0,-1-1-1,1 1 1,-1-1 0,0 0-1,1-5 1,-2 8 1,-1-1 0,1 1 0,-1-1 0,0 1 1,0-1-1,0 0 0,0 1 0,0-1 0,0 0 0,0 1 0,0-1 0,-1 1 0,1-1 0,-1 1 0,1-1 0,-1 1 1,-1-3-1,1 2 2,-1 0 0,1 0 1,-1 0-1,0 0 0,1 1 1,-1-1-1,0 0 0,0 1 1,-1-1-1,-1 0 1,-3-2 7,-1 1 1,1 0-1,-1 1 1,0 0 0,-15-3-1,15 4-16,1 0-1,-1 1 1,1 0-1,-1 0 1,0 1-1,1 0 1,-9 1-1,14-1-61,-1 0 0,1 0 0,-1 0 1,1 0-1,-1 0 0,1 0 0,-1 1 0,1-1 0,0 1 1,0 0-1,0-1 0,0 1 0,0 0 0,0 0 0,0 0 1,1 1-1,-1-1 0,1 0 0,0 1 0,-1-1 0,1 1 0,0-1 1,0 4-1,0-4-353,0 1 0,1-1 0,-1 0 0,1 1 0,0-1 0,0 0 0,0 1 0,0-1 0,0 1 0,1-1 0,-1 0 0,0 1 0,1-1 0,2 5 0,-3-7 243,1 1-1,0 0 1,0-1-1,0 1 0,0-1 1,0 1-1,0-1 0,0 1 1,0-1-1,0 0 1,0 1-1,1-1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3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27 9154,'-5'-3'1295,"0"-1"-1,0 2 1,0-1 0,0 0-1,0 1 1,-1 0 0,-8-2-1,8 3-782,1 0 0,0 0-1,-1 1 1,1 0 0,-1 0 0,1 0-1,-11 2 1,12-1-449,1 0 0,-1 0 1,0 0-1,1 1 0,-1-1 1,1 1-1,0 0 0,-1 0 0,1 0 1,0 0-1,0 1 0,1-1 1,-1 1-1,0 0 0,1 0 0,-1 0 1,1 0-1,0 0 0,0 0 0,1 1 1,-1-1-1,0 1 0,1-1 1,0 1-1,0-1 0,-1 8 0,0 6 2,0 0 0,2-1 0,0 1 1,1 0-1,0-1 0,2 1 0,0-1 0,8 26 0,1-7 89,2 0-1,32 57 1,-39-80-176,-3-5-254,0-1-1,0 1 1,0 1-1,-1-1 1,-1 0-1,1 1 1,2 14-1,-5-21 202,0-1-1,0 0 1,0 0-1,0 1 0,0-1 1,0 0-1,0 0 1,0 1-1,0-1 0,0 0 1,0 0-1,0 1 1,0-1-1,0 0 1,0 0-1,0 1 0,0-1 1,0 0-1,-1 0 1,1 0-1,0 1 0,0-1 1,0 0-1,0 0 1,-1 0-1,1 0 0,0 1 1,0-1-1,0 0 1,-1 0-1,1 0 0,-7 0-1451</inkml:trace>
  <inkml:trace contextRef="#ctx0" brushRef="#br0" timeOffset="1">7 232 7970,'-6'-7'4313,"8"2"-601,9 2-943,9 2-697,4 1-455,12 0-785,1 0-304,8 0-560,6-1-552,9-6 376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44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 11330,'-16'-12'4877,"16"12"-4794,0 0 0,0 0 0,-1 0 0,1 0-1,0 0 1,0-1 0,0 1 0,-1 0 0,1 0-1,0 0 1,0 0 0,0-1 0,0 1-1,-1 0 1,1 0 0,0-1 0,0 1 0,0 0-1,0 0 1,0 0 0,0-1 0,0 1 0,0 0-1,0 0 1,0-1 0,0 1 0,0 0-1,0 0 1,0-1 0,0 1 0,0 0 0,0 0-1,0-1 1,0 1 0,0 0 0,0 0-1,0-1 1,0 1 0,0 0 0,1 0 0,-1 0-1,0-1 1,0 1 0,0 0 0,0 0 0,1 0-1,-1-1 1,0 1 0,0 0 0,0 0-1,1 0 1,-1 0 0,0 0 0,0 0 0,1-1-1,-1 1 1,0 0 0,0 0 0,0 0 0,1 0-1,-1 0 1,0 0 0,0 0 0,1 0-1,-1 0 1,9 0 384,-1-1-1,1 2 1,-1-1 0,0 1-1,1 0 1,8 3-1,1-1-19,5 1-144,1-2-1,-1-1 1,24-1-1,72-11 88,11-1-763,-112 14-142,-11 1-197,-6-3 674,-1 0 0,0 0 0,0 0 0,0 0 0,0 0 0,0 1 0,0-1-1,0 0 1,0 0 0,0 0 0,0 0 0,0 1 0,0-1 0,0 0 0,0 0 0,0 0 0,0 0 0,0 0 0,0 1 0,0-1 0,0 0 0,0 0-1,0 0 1,-1 0 0,1 0 0,0 0 0,0 1 0,0-1 0,0 0 0,0 0 0,0 0 0,0 0 0,0 0 0,-1 0 0,1 0 0,0 0-1,0 1 1,0-1 0,0 0 0,0 0 0,-1 0 0,-4 3-226,0-1 1,0 0-1,-1 0 0,1 0 0,0 0 1,-1-1-1,-6 1 0,-7 2-70,1 0 117,-21 1 0,26-4 294,0 1-1,0 0 0,-23 7 1,35-8-35,-1 0 0,1-1 0,0 1 0,0 0 0,0 0 0,0-1 0,0 1 1,0 0-1,0 0 0,0 0 0,0 0 0,0 1 0,1-1 0,-1 0 1,0 0-1,1 0 0,-1 1 0,1-1 0,-1 0 0,1 1 0,0-1 0,-1 0 1,1 1-1,0-1 0,0 0 0,0 1 0,0-1 0,0 2 0,1 5 143,0 1 0,1-1-1,3 13 1,-2-11-37,10 32 612,22 50 0,13 39 702,-46-124-1309,0 1-1,-1 0 1,0 0-1,0 0 1,0 14-1,-2-19-108,1-1 0,0 0 0,0 0 0,-1 0 0,1 0 0,-1 0 0,0 1 0,0-1-1,0 0 1,0-1 0,0 1 0,0 0 0,0 0 0,0 0 0,-1-1 0,1 1 0,-1 0-1,0-1 1,1 1 0,-1-1 0,0 0 0,0 0 0,1 0 0,-1 0 0,0 0 0,-4 1-1,-3 1-6,0-1-1,-1 0 0,1 0 0,-1-1 1,0-1-1,1 0 0,-1 0 0,1 0 1,-12-3-1,-9-4-1297,-46-14 0,15 2-2226,28 11 2479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2457,'-43'40'1216,"38"-36"-408,1 0-384,0-2-504,4-2-920,-2 0 688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3769,'0'-15'673,"6"-45"6099,-6 60-6568,2-8 917,-1 6 432,-1 6 2582,7 146-2584,1-72-1044,18 86 0,-23-145-500,-1 0 0,-1 0 0,-2 22-1,0-7-2340,1-34 1533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30 6985,'-80'-21'5758,"70"18"-3974,-1 1 0,1 1 1,-14-2-1,47 12 469,16-3-2025,0-2 0,0-1 1,1-2-1,77-8 0,-82 4-201,-4-1 3,0 2 0,49 2-1,-61 4-75,-19-4 20,0 0 0,1 1 0,-1-1 0,0 0 0,1 0-1,-1 0 1,0 1 0,0-1 0,1 0 0,-1 0 0,0 1 0,0-1 0,1 0 0,-1 1 0,0-1 0,0 0 0,0 1 0,0-1 0,1 0 0,-1 1 0,0-1 0,0 0 0,0 1 0,0-1 0,0 0 0,0 1 0,0-1 0,0 1 0,0-1 0,0 0 0,0 1 0,0-1 0,0 0 0,-1 1 0,1-1 0,0 0 0,0 1-1,0-1 1,0 0 0,-1 1 0,1-1 0,0 0 0,0 0 0,0 1 0,-1-1 0,1 0 0,0 0 0,-1 1 0,1-1 0,0 0 0,0 0 0,-1 0 0,1 1 0,-4 1-410,0-1 0,0 1 0,0 0 0,0-1 0,0 0 0,0 0 0,0 0 0,0 0 0,-5-1 0,0 1-336,-28 5-1119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1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7706,'1'4'3730,"4"1"-2534,-1-1-318,9 14 490,-2 0 0,1 1 0,-2 0 0,10 27 0,-7-16-525,-9-21-636,68 165 2726,-70-168-2805,0 1-1,0 0 0,-1 0 1,0 0-1,0 14 0,-1-19-95,0 0 0,0 0 0,0 0 0,-1 0 0,1 0 0,-1 0 0,1 0 0,-1 0 0,0 0 0,0 0 0,0 0 0,0-1 0,0 1 0,0 0 1,0-1-1,-1 1 0,1-1 0,-1 1 0,1-1 0,-1 0 0,1 1 0,-1-1 0,0 0 0,1 0 0,-5 1 0,-1 1 40,-1-1 0,1 0 0,-1 0 1,0-1-1,0 0 0,-8-1 1,-51-2 134,54 1-188,3 1-145,1-1 0,0 0 0,0 0 0,0-1 0,0 0 0,0 0 0,0-1-1,0 0 1,-15-9 0,23 11 36,-1 1-1,1-2 1,-1 1-1,1 0 1,0 0-1,0 0 0,0 0 1,-1-1-1,0-1 1,2 2 102,-1 1 1,1-1-1,0 0 1,0 0-1,-1 1 1,1-1 0,0 0-1,0 0 1,0 1-1,0-1 1,0 0-1,0 0 1,0 0 0,0 0-1,0 1 1,0-1-1,0 0 1,1 0-1,-1 1 1,0-1-1,1-1 1,1-1-10,-1 1 0,1-1 0,0 1 0,0-1 0,3-1-1,-5 4-2</inkml:trace>
  <inkml:trace contextRef="#ctx0" brushRef="#br0" timeOffset="1">664 147 12091,'-1'0'5281,"-6"4"-3017,4-4-815,-1 4-41,3-1-712,1 2-184,0-4-336,13 7-72,13 2-840,31-4-688,-32-11 880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1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9010,'-41'89'4209,"41"-85"-1425,1 0-679,7-4-145,-8 0-383,0 0-649,0 0-328,15 0-552,1 0-528,37 0-2409,-34-6 2017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36 183 5465,'-13'3'8855,"12"-2"-8125,-1-1 0,0 1 0,1-1 0,-1 0 1,1 0-1,-1 1 0,0-1 0,1 0 1,-1 0-1,1 0 0,-3-1 0,4 1-655,-1 0-66,1 0-1,0 0 0,0 0 0,0 0 0,0 0 0,0 0 0,0 0 0,0 0 1,0-1-1,0 1 0,0 0 0,0 0 0,0 0 0,-1 0 0,1 0 0,0 0 0,0 0 1,0 0-1,0 0 0,0-1 0,0 1 0,0 0 0,0 0 0,0 0 0,0 0 1,0 0-1,0 0 0,0 0 0,0-1 0,0 1 0,0 0 0,0 0 0,0 0 1,1 0-1,-1 0 0,0 0 0,0 0 0,0 0 0,0 0 0,0-1 0,0 1 1,0 0-1,0 0 0,0 0 0,0 0 0,0 0 0,0 0 0,1 0 0,-1 0 1,0 0-1,5-10 81,-1 2-66,1 0 0,9-14 0,59-62 28,-23 32 34,-51 53-83,1 0 0,0 0 0,0-1-1,0 1 1,-1 0 0,1 0 0,0 0-1,0 0 1,0-1 0,0 1 0,0 2-1,0 3 6,-5 55 344,2 78 0,5-100-180,2 0 1,1-1 0,12 43 0,-16-78-223,1 5-173,1 0-1,-2 0 1,1 0 0,-1 1 0,-1-1 0,1 9-1,-1-17 148,0 0-1,0 0 0,0 1 1,0-1-1,0 0 0,0 0 1,0 0-1,0 1 0,0-1 1,0 0-1,0 0 0,0 0 1,0 1-1,0-1 0,0 0 0,0 0 1,0 0-1,-1 0 0,1 1 1,0-1-1,0 0 0,0 0 1,0 0-1,0 0 0,0 1 1,0-1-1,-1 0 0,1 0 1,0 0-1,0 0 0,0 0 1,0 0-1,-1 0 0,1 1 0,0-1 1,0 0-1,0 0 0,0 0 1,-1 0-1,1 0 0,0 0 1,0 0-1,0 0 0,-1 0 1,1 0-1,0 0 0,0 0 1,0 0-1,-1 0 0,1 0 1,0 0-1,0 0 0,0 0 1,-1-1-1,1 1 0,0 0 0,0 0 1,0 0-1,-1 0 0,-8-4-1583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6889,'-7'6'4001,"5"-5"-792,3 4-856,4-2-233,-5-3-488,0 0-199,20 1-489,44 2-232,-30-3-320,-3-4-128,5 0-136,-9-4-48,-7 5-448,4-2-472,-17-3-1313,6 4 1113,3-5 336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33 11114,'-6'0'4473,"3"-2"-2848,3 0 7,0 2-448,0 0-216,9-1-359,-1-1-137,-4 1-168,31 0-32,58-5-104,-36 4-56,-8-4-64,-26 6-80,-4 0-432,-6 0-352,-5 0-1265,1-2-671,-7-5 1679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9954,'36'29'7959,"-26"-20"-7396,0-1 1,17 10-1,2-3 245,2-1 1,51 17 0,-78-30-770,17 7 131,-20-7-162,-1-1 0,1 0-1,0 1 1,-1-1 0,1 1-1,0-1 1,-1 1-1,1-1 1,-1 1 0,1-1-1,-1 1 1,1 0 0,-1-1-1,1 1 1,-1 0 0,0 0-1,1-1 1,-1 1-1,0 0 1,0 0 0,1-1-1,-1 1 1,0 0 0,0 0-1,0 0 1,-8 23 136,3-11-81,-1 2 18,-11 20 1,2-3-20,11-24-49,0-1-1,-1 1 1,0-1 0,-7 8 0,1 0-61,-1-5-652,10-8-3053,2-3 2741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4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14 166 9834,'-2'0'3565,"1"0"-3321,1-1 1,-1 1-1,1 0 1,-1 0 0,1 0-1,-1 0 1,1 0-1,-1-1 1,1 1-1,-1 0 1,1 0-1,-1-1 1,1 1-1,0 0 1,-1 0 0,1-1-1,-1 1 1,1-1-1,0 1 1,-1 0-1,1-1 1,0 1-1,0-1 1,-1 1 0,1-1-1,0 1 1,0-1-1,0 1 1,0-1-1,-1 1 1,1-1-1,0 1 1,0-1-1,0 0 1,3-7-33,-3 5-173,2-1 0,-1 0 0,0 1 1,1-1-1,-1 1 0,1 0 0,0 0 0,5-6 0,11-10 66,35-30 0,-42 40-64,-1 2 0,1 0 0,15-8 0,-25 15-34,-1-1 1,1 1 0,0 0 0,-1-1 0,1 1 0,0 0 0,-1 0 0,1 0 0,0-1 0,0 1-1,-1 0 1,1 0 0,0 0 0,1 0 0,-2 1 0,1-1 1,-1 0-1,0 0 0,0 0 0,1 0 1,-1 1-1,0-1 0,0 0 0,1 0 1,-1 0-1,0 1 0,0-1 0,0 0 0,0 0 1,1 1-1,-1-1 0,0 0 0,0 0 1,0 1-1,0-1 0,0 0 0,0 1 1,0-1-1,0 0 0,0 1 0,0 2 51,0 0-1,0 0 0,-1 0 0,1 0 1,-3 5-1,2-4-52,-5 25 357,-6 56 0,7 31 85,4-65-325,1-20-77,1 0-1,7 38 0,-7-63-121,0-3-40,-1 0 1,1 1-1,-1-1 0,1 0 1,-1 1-1,0-1 0,-1 0 1,1 1-1,0-1 0,-1 0 1,-1 4-1,2-7-114,-1 1-1,1-1 1,0 1 0,-1-1-1,1 0 1,-1 1-1,1-1 1,-1 0 0,1 1-1,-1-1 1,1 0 0,-1 0-1,0 1 1,1-1-1,-1 0 1,1 0 0,-1 0-1,1 0 1,-1 0 0,0 0-1,1 0 1,-1 0-1,1 0 1,-1 0 0,0 0-1,1 0 1,-1 0 0,1 0-1,-1-1 1,1 1-1,-1 0 1,1 0 0,-1-1-1,0 0 1,-11-6-1689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9242,'-4'3'4361,"4"-5"-1689,2 5-143,-2-3-633,0 0-311,5 0-489,22 0-240,45 3-312,-38-6-104,-1-2-216,-2 2-56,-14 3-96,6-3-15,-3 3-330,-6-1-287,0-2-776,-1 2-464,-8-4 1104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9514,'-38'19'3953,"18"-14"-512,9-2-20,11-3-3329,-1 0 1,1 0-1,0 0 0,0 1 1,0-1-1,-1 0 0,1 0 1,0 1-1,0-1 1,0 0-1,0 0 0,-1 1 1,1-1-1,0 0 0,0 0 1,0 1-1,0-1 0,0 0 1,0 1-1,0-1 0,0 0 1,0 0-1,0 1 1,0-1-1,0 0 0,0 1 1,0-1-1,0 0 0,0 1 1,0 0 755,2 0-244,24 9 105,50 12 0,-65-20-623,1 0 0,0-1 0,-1 0 0,1-1 0,0 0 0,-1-1 0,1-1 0,17-3 0,8-2-8,-35 7-156,10-1 151,-12 1-109,0 0 1,0 0 0,0 0 0,0 0-1,1 0 1,-1 0 0,0 0 0,0 0 0,0 0-1,0 0 1,0 0 0,1 0 0,-1 0 0,0 0-1,0 0 1,0 0 0,0 0 0,0 0 0,1 0-1,-1 0 1,0 0 0,0 0 0,0 0-1,0 1 1,0-1 0,0 0 0,0 0 0,1 0-1,-1 0 1,0 0 0,0 0 0,0 0 0,0 0-1,0 1 1,0-1 0,0 0 0,0 0 0,0 0-1,0 0 1,0 0 0,0 1 0,0-1-1,0 0 1,0 0 0,0 0 0,0 0 0,0 0-1,0 1 1,0-1 0,0 0 0,0 0 0,0 0-1,0 0 1,0 1 0,-3-1-3790,2-1 2710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8794,'-1'0'374,"1"0"0,-1 0 0,0 0 0,0 0 1,1 0-1,-1 0 0,0 0 0,1 0 0,-1 1 0,0-1 0,0 0 0,1 0 1,-1 1-1,0-1 0,1 0 0,-1 1 0,0-1 0,0 1 0,0 1-193,0 0-1,0-1 0,0 1 1,0 0-1,1 0 0,-1 0 0,1 0 1,-1 3-1,0-3-149,0 3 65,0 0-1,0 0 1,0 0 0,0 1 0,1-1 0,0 0 0,0 1-1,0-1 1,1 0 0,0 0 0,0 1 0,0-1 0,3 5-1,3 9 207,19 42 759,-21-51-818,0-1 0,1 0-1,13 17 1,-18-25-219,0 1-1,0-1 1,1 1-1,-1-1 1,0 0-1,1 0 0,-1 1 1,1-1-1,0 0 1,-1 0-1,1 0 1,0-1-1,0 1 1,-1 0-1,1-1 1,0 1-1,3 0 1,-3-2-18,0 1 0,0 0 1,0-1-1,0 0 0,0 1 1,0-1-1,-1 0 1,1 0-1,0 0 0,0 0 1,-1 0-1,1 0 0,-1-1 1,1 1-1,-1 0 1,2-3-1,14-15-90,-1-2 0,-1 0 0,0 0 0,12-27 0,-13 22-771,-13 25 654,0 0 0,-1 0 0,1 0-1,0 0 1,-1 0 0,1 0 0,-1 0 0,0 0 0,1 0-1,-1 0 1,0 0 0,0-1 0,0 1 0,0 0 0,0 0-1,0 0 1,0 0 0,0-2 0,-3 1-1157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9946,'4'-1'865,"-1"1"0,0-1-1,0 1 1,0-1 0,0 1 0,1 0-1,-1 1 1,5 0 0,-3 0-343,-1 0 1,1 0 0,0 1-1,-1 0 1,5 2-1,4 4-272,-1 0 0,21 17 0,-20-13 399,-12-12-642,9 8 149,0 0 0,-1 1-1,15 17 1,-21-23-138,-1 0 1,0 0-1,0 0 0,-1 1 0,1-1 0,-1 0 1,1 1-1,-1-1 0,0 1 0,-1 0 0,1-1 1,0 1-1,-1 0 0,0-1 0,0 1 1,0 0-1,-1 6 0,-3 1 27,0 1 0,0-1 0,-1 0 0,0 0 0,-1 0 0,-12 16 1,-1 5 26,15-26-89,2-2-61,0 0-1,0 0 1,-1 0 0,0 0-1,0-1 1,-3 4 0,3-4-467,3-3-1279,11-13-2596,14-16 2520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41 8922,'-49'-39'4049,"41"38"-1577,1 1-607,7 0-161,3 5-304,-3-5-399,0 0-185,20 7-264,41 9-80,-26-11-168,3 2-88,4-3-112,-1 1-40,-8-4-280,-9-1-328,-11 2-952,-1-2-705,-13 1 1321</inkml:trace>
  <inkml:trace contextRef="#ctx0" brushRef="#br0" timeOffset="1">160 26 7762,'3'11'4225,"-1"1"-1153,5 14-775,-3 6-305,-3 5-648,1 3-311,-1 2-433,0-4-144,2-3-224,1 2-72,3-12-392,-1-7-400,4-6-1001,-4-10-1543,0-4 2023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 7986,'-17'-8'3640,"9"5"-1527,2 2-337,8 3-367,7 5-281,7 0-456,9-2-120,11-4-200,7-1-112,-5-5-96,-2 1-264,-10 1-1016,-10 3-1000,1 10 1247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1:59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5849,'12'6'3601,"-3"-3"16,5-3-1873,4 0 81,2 1-521,0-1-256,-1 4-504,1-2-224,-6 0-752,6 0-872,7-6 848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40 3465,'-1'-1'886,"0"0"0,0 0 0,0 0 0,1-1 0,-1 1 0,0-1 0,1 1 0,-1 0 0,1-1 0,-1-2 0,1 3-594,0 0 1,0 0-1,0 0 1,0 0-1,0 0 1,-1 0-1,1 0 1,0 0-1,-1 1 1,1-1-1,0 0 1,-1 0-1,1 0 1,-1 0-1,0 1 1,1-1-1,-1 0 1,1 0-1,-1 1 1,0-1-1,0 1 1,1-1-1,-1 0 1,0 1-1,0 0 1,0-1-1,0 1 1,0-1-1,0 1 1,-1 0-1,-7 0-271,0 0 1,0 1-1,-1 0 1,1 0-1,0 1 0,1 1 1,-15 5-1,17-6-11,-3 1 3,1 0-1,0 0 0,0 1 1,-13 9-1,10-6-8,10-6-7,0-1 0,1 1 1,-1-1-1,1 1 0,-1-1 1,1 1-1,-1 0 0,1-1 1,-1 1-1,1 0 0,0 0 1,-1-1-1,1 1 0,0 0 1,-1 0-1,1-1 0,0 1 1,0 0-1,0 0 0,0 0 0,0-1 1,0 1-1,0 0 0,0 0 1,0 0-1,1 0 0,-1 0 1,2 5-17,-1 0 1,6 10-1,-2-2 15,5 32 21,7 25 46,20 80 31,-12 5-85,-20-117-8,20 380 22,-19-173 10,-8-170 5,2-75-36,1 1 1,-1-1-1,0 0 1,1 0-1,-1 0 1,1 0-1,-1 0 1,1 0-1,-1 0 1,1 0-1,0 0 1,-1 0-1,1 0 1,0 0-1,0 0 1,0-1-1,0 1 1,0 0-1,0 0 1,0-1-1,0 1 1,0-1 0,0 1-1,2 0 1,4 1 38,1 0 1,13 3 0,-7-2-38,10 5-53,-19-6-297,0 0 0,1 0 0,-1-1-1,0 0 1,0 0 0,1 0 0,9 0 0,1-3-628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6817,'-4'-5'3305,"1"-1"-896,2 5-377,0 0-103,-1-1-273,1 2-568,1 0-304,0 27-520,8 35-104,-3-31-352,1-7-552,0-1 496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1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8610,'2'-2'3969,"-1"2"-1425,2-2-599,-3 2-185,0 0-360,0 0-624,0 0-263,0 3-353,2 13-200,1 3-945,4 33-847,-7-36 1080</inkml:trace>
  <inkml:trace contextRef="#ctx0" brushRef="#br0" timeOffset="1">47 325 6449,'3'13'3225,"-1"1"-944,2-1-185,-1-2-568,-3-2-391,1 3-609,-1 3-408,0-2-1345,0 3 905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6017,'2'26'3457,"2"-1"-800,2-4-593,-4 2-136,2-5-807,-1 0-321,1-1-536,3-1-312,-1-1-1552,0-3 1175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50 6209,'-1'-1'289,"1"1"-1,-1 0 1,0-1-1,0 1 1,1-1-1,-1 1 1,0-1-1,1 1 1,-1-1-1,1 1 0,-1-1 1,1 0-1,-1 1 1,1-1-1,-1 0 1,1 1-1,-1-1 1,1 0-1,0 0 1,-1 0-1,1-1 216,0 0 0,0 0 0,0 1 1,0-1-1,1 0 0,-1 0 0,1-2 0,1-3 128,-2 6-565,0 0 0,1 0 0,-1 1-1,1-1 1,-1 0 0,1 1 0,0-1 0,-1 0 0,1 1 0,0-1 0,-1 0 0,1 1 0,0-1 0,-1 1 0,1 0 0,0-1 0,0 1 0,0-1 0,0 1 0,-1 0 0,1 0 0,0 0 0,0-1 0,0 1 0,0 0 0,0 0 0,1 0 0,25 2 253,-25-1-306,0-1 1,-1 0-1,1 1 1,0-1-1,0 1 1,-1 0-1,1 0 1,0-1-1,-1 1 1,1 0 0,-1 1-1,1-1 1,-1 0-1,0 0 1,1 0-1,-1 1 1,0-1-1,0 1 1,0-1-1,2 4 1,-3-3-4,1 1 0,0-1 0,0 0 0,-1 1 0,0-1 0,1 1 0,-1-1-1,0 1 1,0-1 0,0 1 0,-1-1 0,1 1 0,-1-1 0,0 5 0,-1-1 12,0-2-6,1 0 0,0 0 0,0 1 0,0-1 0,1 0 0,-1 6 0,2 16 38,0 1-26,-3 41 0,0-35-29,2-1 1,7 54-1,-4-48 0,3 33 0,18 165 0,-5-95 12,40 333 115,-57-456-96,1 13 140,-1 34 0,-3-56-60,1 0 1,-1-1 0,-1 1-1,1-1 1,-1 1 0,-1-1-1,0 0 1,-7 15 0,9-21-110,0-1 0,0 1 1,0-1-1,0 1 1,0-1-1,0 0 1,0 0-1,-1 1 1,1-1-1,-1 0 0,1 0 1,-1 0-1,1 0 1,-1-1-1,1 1 1,-1 0-1,0-1 1,1 1-1,-1-1 0,-3 1 1,3-1 142,-1 0 1,0 0-1,0 0 1,1 0-1,-1-1 0,0 1 1,0-1-1,1 0 1,-1 0-1,1 0 1,-5-2-1,-7-6 655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3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25 5729,'23'-24'8546,"-32"25"-4685,-28 14-2164,19-7-1386,-1-1 0,-25 7 0,38-13-300,-1 0 0,1 0 0,-1 0 0,1-1 0,-1 0 0,1 0 1,-1-1-1,1 0 0,-1 0 0,1 0 0,-9-4 0,15 5 1,0 0-1,0 0 1,0 1-1,0-1 1,0 0 0,0 0-1,0 0 1,1 0-1,-1 0 1,0 0-1,0 0 1,0 0-1,0 0 1,0 1 0,0-1-1,0 0 1,0 0-1,-1 0 1,1 0-1,0 0 1,0 0 0,0 0-1,0 0 1,0 0-1,0 0 1,0 1-1,0-1 1,0 0-1,0 0 1,0 0 0,0 0-1,0 0 1,0 0-1,0 0 1,0 0-1,0 0 1,-1 0 0,1 0-1,0 0 1,0 0-1,0 0 1,0 0-1,0 0 1,0 0 0,0 0-1,0 0 1,0 0-1,0 0 1,-1 0-1,1 0 1,0 0-1,0 0 1,0 0 0,0 0-1,0 0 1,10 14 36,-8-11 14,30 38 172,-29-35-182,1-1-1,-1 1 0,-1-1 0,1 1 0,-1 0 1,0 0-1,0 0 0,-1 0 0,2 10 0,-2-9-19,2 17 41,-1 0 0,-3 43 0,0 0-10,1-63-59,0 1 0,0 0 0,1-1 0,0 1 0,2 7 0,-3-11 1,1 0 0,0 1 0,-1-1 0,1 0 0,0 0 0,-1 0 0,1 0 0,0 0 0,0 0 0,0 0 0,0 0 0,0 0 0,0 0 0,0-1 0,0 1 0,0 0 0,1-1 0,-1 1 0,0 0 0,0-1 0,1 0 0,-1 1 0,0-1 0,3 0 0,17 1 142,-1 0-1,34-5 1,-20 1-200,-30 2 60,0 1-1,-1 0 1,1 1 0,0-1 0,0 1 0,0 0-1,0-1 1,-1 2 0,1-1 0,0 0-1,-1 1 1,1 0 0,5 3 0,16 15 434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9882,'5'11'4057,"-3"2"-2489,0 3 73,8 7-561,-9-4-240,2 3-448,-1 1-168,0-5-112,0 1-32,4-7-40,-4-1-8,1-5-304,-3 4-352,-1-4-1560,-1 1 1415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3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8290,'-27'0'1903,"-5"0"1354,16 0 4320,143 6-7157,-104-6-378,-16 0-8,0 0 1,0 0-1,0 1 0,13 2 1,-19-2 2,1 0 0,-1-1 0,1 1 0,-1 0 0,1 0 0,-1 0 1,1 0-1,-1 0 0,0 0 0,1 0 0,-1 1 0,0-1 0,0 0 1,0 1-1,0-1 0,0 1 0,0-1 0,-1 1 0,1-1 0,0 1 1,-1 0-1,1-1 0,-1 1 0,1 3 0,0 3 119,0 1 1,-1-1-1,-1 16 0,0-13-49,1-1-23,-13 153 740,10-145-716,2 0 1,1 30-1,1-17-11,-1-28-87,0-1 0,-1 1 0,1-1 0,-1 1 0,0-1 0,-1 4 0,1-2-7,0-4-35,1 1 0,0 0-1,-1-1 1,1 1 0,0-1 0,-1 1 0,1-1-1,-1 0 1,1 1 0,-1-1 0,1 1 0,-1-1-1,1 0 1,-1 1 0,0-1 0,1 0 0,-1 0-1,1 1 1,-1-1 0,0 0 0,1 0 0,-1 0-1,1 0 1,-1 0 0,0 0 0,1 0 0,-1 0-1,0 0 1,0 0 0,-24-6-1991,17 3 1207,-21-3-1343,-8 0 963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7306,'0'9'3496,"0"0"-935,2 6-953,10 41-111,-12-34-257,0 4-496,-2-4-216,2 4-400,0-4-64,9-1-552,-9-9-648,9-2 728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4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11146,'5'12'4457,"-2"6"-2944,-2 4-193,-1-4-448,-2 6-280,2-7-400,2 3-168,2-10-800,0-8-760,7-3 936</inkml:trace>
  <inkml:trace contextRef="#ctx0" brushRef="#br0" timeOffset="1">199 5 7001,'21'17'3841,"-10"-8"-344,-2 2-1256,-1-2-489,-1 6-424,-7-5-672,5 6-232,-3 2-360,-1-6-432,8-3-1576,-7-5 1344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0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 5393,'-2'18'3273,"8"-12"520,1 5-1889,-5 2-128,2 4-311,-6 2-641,2-3-280,0 1-584,-2-1-584,5-4 424</inkml:trace>
  <inkml:trace contextRef="#ctx0" brushRef="#br0" timeOffset="1">134 0 8058,'0'15'4001,"5"-8"-1161,-2 5-551,-3 5-385,0 1-496,0 0-695,0-5-297,4 0-688,0-5-489,2 0 489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 6041,'-4'-1'1156,"1"0"-1,-1 0 0,0 0 1,1 1-1,-1-1 1,0 1-1,1 0 0,-1 0 1,0 0-1,-4 1 1,8-1-1109,0 0 0,0 1 0,0-1 0,0 0 0,0 0 0,0 0 0,0 0 0,0 0 0,0 0 0,-1 0 0,1 0 1,0 0-1,0 0 0,0 0 0,0 0 0,0 0 0,0 1 0,0-1 0,0 0 0,0 0 0,0 0 0,0 0 0,0 0 0,0 0 0,0 0 0,0 0 1,0 0-1,0 0 0,0 1 0,0-1 0,0 0 0,0 0 0,0 0 0,0 0 0,0 0 0,0 0 0,0 0 0,0 0 0,0 0 0,0 1 0,0-1 1,7 3 1733,118 14-103,65 11-1062,-34-4-507,-155-24-113,12 2-237,23 5 1,-35-7 163,-1 1 0,1-1 1,0 0-1,-1 0 1,1 0-1,0 1 1,-1-1-1,1 0 1,-1 1-1,1-1 1,0 1-1,-1-1 1,1 0-1,-1 1 1,1 0-1,-1 0-18,0-1 0,0 0 0,0 0-1,0 0 1,0 1 0,0-1 0,0 0 0,0 0 0,0 0 0,0 1-1,0-1 1,0 0 0,0 0 0,0 0 0,0 1 0,-1-1-1,1 0 1,0 0 0,0 0 0,0 0 0,0 1 0,0-1 0,-1 0-1,1 0 1,0 0 0,0 0 0,0 0 0,-1 0 0,1 1-1,0-1 1,-3 1-866,0 0 0,0 0-1,0 0 1,0 0 0,-4 0-1,-13 1-1159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4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 7514,'-2'-2'10141,"2"3"-5492,3 8-4691,4 9 187,3 12 193,21 67 716,-26-81-686,-1 1 1,-1 1-1,2 31 0,-5-45-322,0-1-1,-1 0 1,1 0-1,0 0 1,-1 1-1,0-1 1,0 0-1,0 0 1,0 0-1,-1 0 1,1 0-1,-1 0 1,1-1-1,-1 1 1,0 0-1,0-1 1,0 0-1,-1 1 1,1-1-1,0 0 1,-1 0-1,0 0 1,1 0-1,-1-1 1,0 1 0,0-1-1,0 0 1,0 1-1,0-1 1,0-1-1,0 1 1,0 0-1,-1-1 1,1 1-1,0-1 1,0 0-1,-6-1 1,0-1-47,0 0 0,1-1 0,-14-6 0,-2-1-206,-1 1-903,1 0 0,-39-22 0,60 29 1210,0 0 0,-1-1 0,1 1-1,0-1 1,0 0 0,-3-3 0,4 2-47,0 1 0,0-1 0,0 1-1,1-1 1,-2-5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6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 5937,'0'-1'-13,"1"0"495,-1 1 1,0 0-1,0-1 0,0 1 0,0 0 1,1-1-1,-1 1 0,0-1 0,0 1 1,0 0-1,0-1 0,0 1 0,0 0 1,0-1-1,0 1 0,0-1 0,0 1 1,0 0-1,0-1 0,0 1 0,0 0 1,0-1-1,0 1 0,-1 0 0,1-1 1,0 1-1,0 0 0,0-1 0,-1 1 1,1-1-1,-3 3 755,0 3-1049,0 1 0,0-1 0,1 1 0,0-1 0,0 1 0,0 0 0,-1 8-1,2-11-159,-1 7 93,0 1 1,-1 13 0,2-20-72,1 1-1,1-1 1,-1 1 0,1-1-1,-1 1 1,1-1 0,0 0-1,1 1 1,2 6 0,-1-7-16,-1 0-1,1 1 1,0-2-1,0 1 1,0 0 0,0 0-1,1-1 1,-1 0 0,1 0-1,0 0 1,0 0-1,0 0 1,0-1 0,1 0-1,-1 0 1,1 0 0,-1 0-1,1-1 1,0 0-1,0 0 1,-1 0 0,1-1-1,0 1 1,0-1 0,0 0-1,0 0 1,7-2-1,-10 2-31,0-1-1,0 1 1,-1-1-1,1 1 1,0-1-1,-1 0 1,1 0 0,0 0-1,-1 0 1,1 0-1,-1 0 1,1 0-1,-1 0 1,0-1-1,0 1 1,1 0-1,0-3 1,0 1-16,-1 0 0,0 0-1,1 0 1,-1 0 0,0 0 0,0 0 0,-1 0 0,1 0 0,-1-4 0,1-3-68,-2 0-1,1 0 0,-1 0 0,-1 0 1,-4-15-1,4 18 73,0 1 1,0-1-1,-1 1 1,0 0-1,-1 0 1,1 0 0,-1 0-1,0 1 1,-1-1-1,-9-8 1,13 12-3,-1 1 1,0-1-1,0 1 1,-1-1 0,1 1-1,0 0 1,0 0 0,-1 0-1,1 0 1,0 0 0,-1 0-1,1 1 1,-1-1 0,1 1-1,-1 0 1,1 0 0,-1 0-1,1 0 1,-1 0 0,1 0-1,-1 1 1,1-1 0,-1 1-1,1 0 1,0 0 0,-1-1-1,1 2 1,0-1 0,-1 0-1,1 0 1,0 1 0,-3 2-1,4-3-121,-1 0 0,1 0-1,0 0 1,0 0 0,0 0-1,0 0 1,0 0 0,0 1 0,0-1-1,1 0 1,-1 1 0,0-1-1,0 2 1,1-3-50,0 1 0,0 0 0,0 0 0,0-1 0,0 1 0,1 0 0,-1-1 0,0 1 0,0 0 0,1-1 0,-1 1 1,0 0-1,1-1 0,-1 1 0,0-1 0,1 1 0,-1-1 0,1 1 0,-1-1 0,1 1 0,-1-1 0,1 1 0,-1-1 0,1 1 0,0-1 0,-1 0 0,1 0 0,-1 1 0,2-1 0,6 3-1056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9338,'4'3'732,"0"0"0,0 0 0,0 0 0,-1 1 0,1-1 1,-1 1-1,0 0 0,0 0 0,0 0 0,0 1 0,-1-1 0,0 1 0,0-1 0,3 10 0,-3-4-288,0 0-1,0 0 0,-1 0 0,0 0 0,-1 1 0,-1 12 0,2-21-420,-1-1 1,0 1-1,-1-1 0,1 0 1,0 1-1,0-1 0,-1 1 0,1-1 1,0 0-1,-1 1 0,0-1 1,1 0-1,-1 1 0,0-1 1,1 0-1,-1 0 0,0 0 0,-1 2 1,2-3-26,-1 0 0,1 0 0,0 0 0,0 0 1,0 0-1,0 0 0,0 0 0,0 0 0,-1 0 1,1 0-1,0 0 0,0 0 0,0 0 0,0 0 0,0 0 1,-1 0-1,1-1 0,0 1 0,0 0 0,0 0 0,0 0 1,0 0-1,0 0 0,0 0 0,-1 0 0,1 0 0,0 0 1,0 0-1,0-1 0,0 1 0,0 0 0,0 0 1,0 0-1,0 0 0,0 0 0,0 0 0,0-1 0,0 1 1,0 0-1,0 0 0,0 0 0,0 0 0,0 0 0,0 0 1,0-1-1,0 1 0,0 0 0,0 0 0,0-11-418,4-7 274,0 1-1,12-29 0,-13 35 155,1 1 1,1 0-1,0 1 0,0-1 0,1 1 0,0 0 0,1 0 0,0 1 0,10-11 1,-16 18 27,1 0 0,-1-1 0,1 1 0,0 0 0,0 0 0,-1 0 0,1 0 0,0 0 0,0 1 0,0-1 0,0 0 0,0 1 0,3-1 0,-4 1-8,0 0 1,0 0 0,0 0 0,0 0-1,0 1 1,0-1 0,0 0 0,0 1-1,0-1 1,0 0 0,0 1 0,0-1-1,0 1 1,0-1 0,0 1 0,0 0-1,-1-1 1,1 1 0,0 0 0,0 0-1,-1 0 1,1 0 0,0-1 0,-1 1-1,1 0 1,0 2 0,2 4 108,-1 0-1,1 0 1,-2 0 0,1 1-1,1 10 1,0 40 374,-2-34-363,0 46-1596,-1-67 59,-1-4 524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7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42 189 11474,'4'0'883,"1"0"0,-1 0 0,0-1-1,0 1 1,0-1 0,0 0 0,0 0-1,0 0 1,6-3 0,-7 2-602,0 0-1,0 0 1,-1-1 0,1 1-1,-1 0 1,1-1 0,-1 0-1,0 1 1,0-1-1,0 0 1,0 0 0,1-3-1,-1 0-195,0 1 1,0 0-1,0-1 0,-1 1 0,0-1 0,0 1 0,0-1 0,0 0 0,-1 1 0,0-1 0,-1-6 0,1 8-73,-1 0 1,0 0 0,0 0-1,0 0 1,0 0 0,0 1-1,-1-1 1,0 0-1,0 1 1,0-1 0,0 1-1,0-1 1,-1 1 0,1 0-1,-1 0 1,-4-3-1,6 5-9,0 0 0,-1 0-1,1 1 1,-1-1-1,1 0 1,-1 1-1,1 0 1,-1-1-1,1 1 1,-1 0 0,0-1-1,1 1 1,-1 0-1,1 0 1,-1 0-1,0 1 1,1-1 0,-1 0-1,1 0 1,-1 1-1,1-1 1,-1 1-1,1 0 1,-1-1-1,1 1 1,-2 1 0,-1 0 2,0 1 1,0 0 0,1 0-1,-1 0 1,1 0-1,0 0 1,0 1 0,-3 3-1,3-1 49,-1 1-1,1-1 1,1 0-1,-1 1 1,1-1-1,0 1 1,1 0-1,0-1 1,0 1-1,0 0 1,1 0-1,-1 0 0,2 0 1,-1 0-1,1 0 1,0 0-1,3 8 1,-1-5 67,0 1 1,1-2-1,0 1 1,0 0-1,1-1 1,1 0-1,-1 0 1,2 0 0,-1-1-1,14 14 1,-18-20-142,0-1 1,0 1 0,1 0 0,-1-1-1,0 0 1,1 1 0,-1-1 0,0 0 0,1 0-1,-1 0 1,1-1 0,0 1 0,-1-1 0,1 1-1,0-1 1,-1 0 0,1 0 0,0 0-1,-1 0 1,5-1 0,0-1 19,-1 0-1,0 0 1,0 0-1,0-1 1,-1 0 0,1 0-1,7-6 1,18-14 112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27 8218,'-1'-1'1329,"1"2"1295,0 3 3136,0-4-5760,1 3 191,0 1 0,1 0 1,-1-1-1,0 1 1,1-1-1,2 4 1,12 17 270,-8-12-185,-1-1-1,0 1 1,10 24-1,-9-16-31,4 11 365,11 44 1,-22-74-565,-1 0 0,0 1 0,1-1 0,-1 1 0,0-1 0,0 0 0,0 1 0,0-1 0,0 1 0,0-1 0,0 0 0,0 1 0,-1-1 0,1 0 0,-1 1 0,0 2 0,0-4-14,0 1 0,1-1 1,-1 1-1,0-1 0,0 0 1,0 1-1,1-1 0,-1 0 1,0 0-1,0 1 0,0-1 1,0 0-1,0 0 0,1 0 1,-1 0-1,0 0 0,0 0 1,0 0-1,0 0 0,0 0 1,0-1-1,1 1 0,-1 0 1,0-1-1,0 1 0,-1-1 1,-6-2 30,1-1 0,-1 1 0,1-2 0,-1 1-1,1-1 1,1 0 0,-1 0 0,1-1 0,-1 0 0,2 0 0,-1 0 0,1-1 0,0 0 0,-8-14 0,11 16-84,-1 0-1,1 0 1,0 0 0,0-1-1,0 1 1,1-1 0,0 1 0,0-1-1,1 1 1,-1-1 0,1 0 0,0 1-1,1-1 1,-1 0 0,1 1-1,0-1 1,1 1 0,-1-1 0,1 1-1,0 0 1,0-1 0,1 1 0,4-6-1,-1 3-351,0 1 0,1 0-1,0 0 1,0 1 0,0 0 0,1 1-1,16-10 1,5-1-318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7938,'1'-1'266,"-1"1"0,1 0 0,-1 0 0,1 0 0,-1 0 0,1 0 0,-1-1 0,1 1 0,-1 0 0,1 0 0,-1 0 0,1 0 0,-1 1 0,1-1 0,-1 0 0,1 0-1,-1 0 1,1 0 0,-1 0 0,1 1 0,0-1 0,9 10 1939,-7-6-1799,0 0 0,-1 0 0,4 8 0,32 96 2509,-29-78-2536,1-1 0,2 0 0,20 38 0,-28-60-333,1 0 0,0 0 0,0-1 1,0 1-1,1-1 0,11 9 0,-14-13-31,0 0 0,0 0 0,1 0 0,-1 0 0,0 0 0,1-1 0,-1 1 0,1-1 0,0 0 0,-1 0 0,1-1 0,0 1-1,0-1 1,0 1 0,-1-1 0,7-1 0,-8 1-10,0-1 0,-1 1 0,1-1 0,0 0 0,0 0 0,-1 1 0,1-1 0,-1 0 0,1 0 0,-1-1 0,1 1 0,-1 0 0,0 0 0,1-1 0,-1 1 0,0 0 0,2-4 0,1-2 10,0-1 0,5-14 0,-7 16-10,29-93-196,-21 66-949,-1-2 0,-1 1 0,2-37 0,-9 62-43,0 0 1,-2-17-1,0 22 860,0 0 1,0 1-1,0-1 1,0 0-1,-3-4 0,4 8 315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4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8506,'0'0'3638,"0"0"-1300,0 0-615,1 4-207,7 12-968,-2 0 0,0 1 0,-1 0 0,6 34-1,5 21 289,-9-47-586,-2 0 0,0 0 1,1 42-1,-1-16-32,-5-51-237,0 0 0,0 0 0,0 0-1,0 0 1,0 0 0,0 0 0,0 0-1,0 0 1,0 0 0,0 0-1,0 0 1,0 0 0,0 0 0,0 0-1,0 0 1,0 0 0,0 0-1,-1 0 1,1 0 0,0 0 0,0 0-1,0 0 1,0 0 0,0 0 0,0 0-1,0 0 1,0 0 0,0 0-1,0 0 1,0 0 0,0 0 0,0 0-1,0 0 1,0 0 0,0 0-1,0 0 1,0 1 0,0-1 0,0 0-1,0 0 1,0 0 0,0 0-1,0 0 1,0 0 0,0 0 0,-2-5-6328,2 3 4980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202 128 9258,'0'-1'3862,"0"-5"-2931,-1 1 0,1-1 0,-1 1 0,0-1 0,-1 1 0,-3-10 0,3 9-604,0 1-1,-1 0 1,0 0 0,0 0 0,-1 1 0,-5-7 0,6 7-263,-1 1-1,1-1 1,-1 1-1,0 0 1,-1 0-1,1 1 1,0-1 0,-1 1-1,1 0 1,-1 0-1,0 1 1,1-1-1,-1 1 1,0 0-1,0 0 1,0 1-1,-8-1 1,11 1-43,-1 0 1,1 1-1,-1-1 1,1 1-1,0-1 1,-1 1-1,1 0 1,0 0-1,0 0 0,-1 0 1,1 0-1,0 0 1,0 0-1,0 1 1,-2 1-1,1 0-4,1 1-1,-1-1 1,1 0-1,-1 1 1,1-1-1,0 1 1,0 0 0,-1 4-1,-1 5-7,0 1 0,1-1-1,1 1 1,-1 17 0,2-23-10,0 4 3,0 0-1,2 23 1,-1-32-2,1 0 0,-1-1 0,1 1 0,-1-1 0,1 1 1,0-1-1,0 1 0,0-1 0,0 1 0,0-1 0,1 0 0,-1 0 1,1 0-1,-1 0 0,1 0 0,0 0 0,0 0 0,0 0 1,3 2-1,-3-3-4,0 0 1,0-1-1,0 1 0,1 0 1,-1-1-1,0 0 1,0 1-1,0-1 1,1 0-1,-1 0 0,0 0 1,0 0-1,0-1 1,0 1-1,1-1 1,-1 1-1,0-1 1,0 0-1,0 0 0,0 0 1,0 0-1,0 0 1,2-2-1,1 0-26,1-1 0,-1 0 1,0-1-1,0 0 0,-1 1 0,6-9 0,-1 2-32,-5 3 57,2 1 1,-1 0 0,1 1-1,7-7 1,-7 10 167,-7 9 82,-1 0-220,-4 31 145,6-33-311,-1-1 0,1 1 0,0-1 0,0 1 0,1-1 0,-1 1 0,1-1 0,1 6 0,-2-9 57,0 0-1,0 0 1,0 1-1,0-1 1,0 0-1,1 0 0,-1 0 1,0 1-1,0-1 1,0 0-1,0 0 1,0 0-1,1 1 0,-1-1 1,0 0-1,0 0 1,0 0-1,0 0 1,1 0-1,-1 1 0,0-1 1,0 0-1,1 0 1,-1 0-1,0 0 0,0 0 1,0 0-1,1 0 1,-1 0-1,0 0 1,0 0-1,1 0 0,-1 0 1,0 0-1,0 0 1,1 0-1,-1 0 1,0 0-1,0 0 0,1 0 1,-1 0-1,0 0 1,0-1-1,0 1 1,1 0-1,-1 0 0,0 0 1,0 0-1,1-1 1,8-7-1323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9554,'3'7'1546,"-1"-1"-1,0 1 1,-1 0-1,0 0 1,1 13-1,-4 35 1456,1-27-2243,1-14-648,1-11-165,3-7-164,15-41-1088,-12 26 815,15-28 0,-19 43 512,0-1 0,0 1 0,0 0-1,0 0 1,1 0 0,-1 0-1,1 0 1,0 1 0,0 0 0,9-6-1,-11 8 62,0 0 0,0 0 0,0 0 0,0 0-1,0 1 1,0-1 0,0 1 0,0-1 0,0 1 0,0 0-1,0 0 1,0-1 0,0 2 0,0-1 0,0 0 0,0 0-1,0 1 1,0-1 0,0 1 0,0-1 0,0 1 0,0 0-1,0 0 1,0 0 0,-1 0 0,1 0 0,0 0 0,-1 0-1,1 1 1,0-1 0,-1 1 0,0-1 0,1 1 0,0 2-1,4 5 257,0 1 0,-1-1-1,-1 1 1,1 1 0,2 12-1,-6-20-302,4 10-110,-2-1 0,0 0 0,0 1 1,-1 0-1,1 16 0,-1-24-932,-2-5 1032,0 0-1,0 0 1,0 0 0,0 0 0,1 0-1,-1 0 1,0 0 0,0 0 0,0-1-1,0 1 1,1 0 0,-1 0 0,0 0-1,0 0 1,0 0 0,0 0 0,0 0-1,0 0 1,1-1 0,-1 1 0,0 0-1,0 0 1,0 0 0,0 0 0,0 0-1,0-1 1,0 1 0,0 0 0,0 0-1,0 0 1,0-1 0,2-18 261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1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8418,'-4'12'5257,"9"18"256,2 12-3520,-8 7-49,-3 10-808,-2-2-312,8 4-424,0-6-192,2-9-168,5-4-7,-5-24-610,3-4-415,1-16-896,-3-4-761,7-10 1705</inkml:trace>
  <inkml:trace contextRef="#ctx0" brushRef="#br0" timeOffset="1">237 147 6937,'-12'2'2932,"-1"1"0,-21 8 0,19-4-1121,-26 14 0,22-9-861,-1 2-1,2 0 0,-21 21 1,36-32-706,-1 0-1,2 0 1,-1 1 0,0-1 0,-4 8-1,7-10-171,-1 1 0,0-1 0,1 1-1,-1-1 1,1 1 0,0-1 0,-1 1 0,1-1-1,0 1 1,0 0 0,0-1 0,0 1-1,0-1 1,1 1 0,-1-1 0,0 1 0,1 0-1,-1-1 1,2 3 0,0-1-12,0 1 0,0-1 1,0 0-1,1 0 0,0 0 1,-1-1-1,1 1 0,0-1 0,0 1 1,0-1-1,5 3 0,7 2 135,21 9 0,-22-10-103,36 12-251,96 23 0,-120-37-883,-7-5 399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6401,'1'3'8598,"0"3"-5746,7 24-2933,35 96 1862,-39-109-1459,4 26 1,-5-25 28,-2-71 328,-1 48-677,2-78 15,0 68-22,0 0 1,0 1-1,9-29 0,-6 31 1,-1 1 1,2 1-1,-1-1 0,1 1 1,1 0-1,0 0 0,0 1 1,16-15-1,-20 20-135,1 0 0,0 1 0,0 0 0,1 0-1,-1 0 1,1 1 0,-1-1 0,1 1 0,0 0 0,0 1 0,0-1 0,0 1-1,0 0 1,0 0 0,0 0 0,0 1 0,1 0 0,-1 0 0,0 0 0,0 1-1,0-1 1,8 3 0,14 8-714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3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41 8234,'-9'-1'1731,"-4"-1"2053,-21-5 0,32 5-2109,2 2-1611,0 0 1,0 0-1,0 0 0,0 0 1,0-1-1,1 1 1,-1 0-1,0 0 0,0 0 1,0 0-1,0 0 1,1 0-1,-1 0 0,0-1 1,0 1-1,0 0 1,0 0-1,1 0 0,-1 0 1,0 0-1,0 0 1,0 0-1,0 0 0,1 0 1,-1 0-1,0 0 1,0 0-1,0 0 0,1 0 1,-1 0-1,0 0 1,138 2 804,-84-3-865,73-10-1,-51-1-2417,-56 8-47,-20 4 2432,0 0 1,0 0-1,1 0 0,-1 0 0,0-1 0,0 1 0,0 0 0,0 0 0,0 0 0,0 0 0,0 0 0,0 0 0,0 0 0,0 0 1,1 0-1,-1 0 0,0 0 0,0 0 0,0 0 0,0 0 0,0 0 0,0 0 0,0 0 0,0 0 0,1 0 0,-1 0 0,0 0 1,0 0-1,0 0 0,0 1 0,0-1 0,0 0 0,0 0 0,0 0 0,0 0 0,0 0 0,0 0 0,1 0 0,-1 0 1,0 0-1,0 0 0,0 0 0,0 0 0,0 1 0,0-1 0,0 0 0,0 0 0,0 0 0,0 0 0,0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1 329 7946,'6'4'3801,"12"0"-1665,7-1-296,-2-3-7,7 0-409,2-2-224,4 0-472,3 2-207,3 0-281,-2-3-72,-4 0-80,-4-1-240,-12 0-985,-5 0-815,-10-3 1104</inkml:trace>
  <inkml:trace contextRef="#ctx0" brushRef="#br0" timeOffset="1">175 14 9042,'0'-1'251,"0"1"0,1-1 0,-1 1 0,0-1 0,0 1 0,1-1 0,-1 1 0,0-1 0,0 1 0,1-1 0,-1 1 0,1-1 0,-1 1 0,0-1 0,1 1 0,-1 0 0,1-1 0,-1 1 0,1 0 0,-1 0 0,1-1 0,-1 1 0,1 0 0,0 0 0,0 0 0,15-4 1403,-11 4-1377,0 0-1,0 1 1,0 0-1,1-1 0,-1 1 1,0 1-1,5 1 1,35 18 424,-25-11-374,11 5 75,-1 1 0,39 28 1,-58-36-350,-1 0 0,0 1 0,0 0 1,-1 1-1,0 0 0,0 0 0,-1 1 0,-1 0 1,8 14-1,-12-17-36,1 0 1,-1 0 0,-1 1 0,1-1-1,-1 0 1,-1 1 0,0 0 0,0-1-1,-1 1 1,0 0 0,0-1-1,-1 1 1,0 0 0,0-1 0,-1 1-1,0-1 1,-1 1 0,0-1 0,0 0-1,-1 0 1,0-1 0,0 1-1,-8 9 1,3-6-22,0 0-1,-1-1 1,-1-1-1,1 1 1,-2-2-1,1 1 1,-18 8-1,17-10-148,8-5-256,0 1 0,-1-1 0,1 0 1,-1 0-1,0 0 0,1-1 1,-9 2-1,5-1-578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8618,'15'-34'3359,"-15"33"-3164,1 1 0,-1-1 0,0 0 0,0 1 0,1-1 0,-1 1-1,1-1 1,-1 1 0,0-1 0,1 1 0,-1-1 0,1 1 0,-1-1 0,2 0 0,-2 1-74,0 0 1,0 0-1,1 0 1,-1 0-1,0 0 1,0 0 0,1 0-1,-1 0 1,0 0-1,0 0 1,1 0-1,-1 0 1,0 0 0,0 0-1,1 0 1,-1 0-1,0 0 1,0 1-1,1-1 1,-1 0 0,0 0-1,0 0 1,1 1-1,0-1 165,0 1-1,-1 0 1,1 0-1,0 0 1,-1 0 0,1 0-1,0 0 1,-1 0-1,1 0 1,0 2-1,2 9 24,1 0 1,8 14-1,-2 0-81,-8-23-189,-1 1 0,-1 0 0,1 0-1,-1 0 1,1 0 0,-1 0 0,0 1 0,-1-1-1,1 0 1,-1 0 0,1 0 0,-3 6-1,-2 16 93,5-25-128,0 1 5,0 1 1,0 0 0,-1 0 0,1-1 0,-1 1 0,1 0-1,-1-1 1,0 1 0,0-1 0,0 1 0,0-1 0,-2 4 0,2-6-10,1 0 1,-1 0 0,1 0 0,0 0-1,-1 0 1,1 0 0,-1 0-1,1 0 1,0 0 0,-1 0 0,1 0-1,-1 0 1,1 0 0,-1 0 0,1-1-1,0 1 1,-1 0 0,1 0 0,0 0-1,-1-1 1,1 1 0,0 0 0,-1 0-1,1-1 1,0 1 0,-1 0 0,1-1-1,0 1 1,0 0 0,-1-1 0,-2-3-37,1 1 1,0-1-1,-1 0 1,1 0-1,1 0 1,-1 0-1,0 0 1,1-1-1,0 1 1,0 0-1,0-1 1,0-5-1,1 3 0,0 0-1,1 1 0,0-1 1,0 0-1,0 0 0,1 1 1,4-12-1,-3 11 34,0-1 0,1 1 0,0-1 0,0 1-1,1 1 1,0-1 0,0 1 0,1-1 0,0 1 0,0 1 0,0-1-1,0 1 1,1 1 0,7-5 0,-11 7 24,-1 1-1,1 0 1,-1 0-1,1 0 1,-1 1-1,1-1 1,0 0 0,0 1-1,-1 0 1,1 0-1,0 0 1,3 0-1,-4 0 16,0 1 0,0 0 0,0-1 0,0 1 0,0 0 0,0 0 0,0 0 0,0 0 0,0 0 0,0 1 0,-1-1 0,1 1-1,-1-1 1,1 1 0,-1-1 0,2 3 0,3 5 157,-1 0 1,0 0-1,0 0 0,-1 0 0,6 18 0,-5-8 48,-1 0-1,2 22 0,-5-39-300,-2-1 25,1-1 1,0 1-1,0-1 0,0 1 1,0 0-1,0-1 0,0 1 1,1 0-1,-1-1 0,0 1 1,0-1-1,0 1 0,1 0 1,-1-1-1,0 1 0,0-1 1,1 1-1,-1-1 0,1 1 0,-1-1 1,0 1-1,1-1 0,-1 0 1,1 1-1,-1-1 0,1 1 1,0-1-1,-1 0-1130,1-3-4779,6 0 3001,7-3 1209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2905,'0'-11'11538,"2"7"-4514,0 10-4108,4 10-3702,13 57 1493,-18-70-689,0 0 0,0 0 0,1 0 0,-1 0 0,1-1 0,-1 1 0,1 0 0,0-1 0,0 1 0,0-1 0,0 0 0,5 5 1,-6-7-21,1 1 1,-1 0-1,0-1 1,0 1 0,1-1-1,-1 1 1,0-1 0,1 1-1,-1-1 1,0 0-1,1 0 1,-1 1 0,1-1-1,-1 0 1,0-1 0,1 1-1,-1 0 1,1 0-1,-1 0 1,0-1 0,1 1-1,-1-1 1,0 1 0,0-1-1,1 0 1,-1 1-1,0-1 1,0 0 0,0 0-1,0 0 1,0 0 0,2-1-1,2-4-49,1-1 0,-1 0-1,0 0 1,0 0 0,-1 0-1,0-1 1,0 1 0,0-1-1,2-10 1,1-8 36,7-41 0,-13 62 102,0 8 102,-1 11 281,1 14-198,5 28 0,-4-41-137,0-1-1,6 18 1,-7-28-179,1 1 0,0 0 1,0-1-1,0 0 0,1 1 1,-1-1-1,1 0 0,7 7 1,-10-10-33,0-1-1,1 0 1,-1 1 0,1-1 0,-1 0 0,1 1 0,-1-1 0,1 0 0,-1 0-1,1 1 1,-1-1 0,1 0 0,-1 0 0,1 0 0,0 0 0,-1 0 0,1 1-1,-1-1 1,1 0 0,-1 0 0,1-1 0,0 1 0,-1 0 0,1 0 0,-1 0-1,1 0 1,-1 0 0,1-1 0,-1 1 0,1 0 0,-1 0 0,1-1 0,-1 1 0,1 0-1,-1-1 1,1 0 0,13-13-961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6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11130,'0'19'5185,"-1"5"-2472,-4 16-697,-3 8-239,1 10-649,4 5-296,3-1-416,3 0-112,5-18-216,-7-11-24,2-20-456,-3-8-320,1-17-1136,2-5-1049,6-21 1841</inkml:trace>
  <inkml:trace contextRef="#ctx0" brushRef="#br0" timeOffset="1">108 0 11434,'-1'17'5250,"-3"5"-2586,4 19-623,-4 8-273,1 16-624,2 2-296,1-1-400,4-2-103,4-16-185,-2-8-48,0-16-144,-4-11-288,1-13-681,0-1-503,3-15 1064,5-3-56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93 107 7906,'3'-9'2194,"1"1"1,1 0 0,7-11 0,-7 13-1529,-1 0 1,0-1 0,0 0-1,-1 1 1,4-12-1,-7 18-647,1-1-1,-1 1 0,0 0 0,0-1 0,0 1 1,0 0-1,0-1 0,0 1 0,0 0 0,0-1 1,1 1-1,-1 0 0,0-1 0,-1 1 0,1 0 1,0-1-1,0 1 0,0 0 0,0-1 0,0 1 1,0 0-1,0-1 0,0 1 0,-1 0 0,1-1 1,0 1-1,0 0 0,0-1 0,-1 1 0,1 0 1,0 0-1,0-1 0,-1 1 0,1 0 1,0 0-1,0 0 0,-1-1 0,1 1 0,0 0 1,-1 0-1,1 0 0,0 0 0,-1 0 0,1 0 1,0 0-1,-1 0 0,1 0 0,0 0 0,-1 0 1,1 0-1,-1 0 0,1 0 0,0 0 0,-1 0 1,-3 1 71,0-1 0,0 1 1,-8 3-1,9-2-66,-5 0 7,0 2 0,0-1 0,0 1-1,1 0 1,-1 1 0,1 0 0,-11 10-1,15-13-25,1 1 0,-1-1 0,1 1 0,0 0 0,0-1-1,0 1 1,1 0 0,-1 0 0,1 0 0,-1 1 0,1-1 0,0 0-1,0 0 1,1 1 0,-1-1 0,1 0 0,-1 1 0,1-1-1,0 1 1,1-1 0,-1 0 0,2 7 0,-1-5 1,0-1 1,1 1-1,0-1 1,0 1-1,0-1 1,1 0-1,-1 1 1,1-2-1,4 6 1,3 1 107,20 16-1,-19-17 349,19 19 0,-29-26-367,1-1 1,-1 1-1,0 0 0,1 0 0,-1-1 1,0 1-1,0 0 0,0 0 0,-1 0 1,1 1-1,0 1 0,-1-3-59,0 0 0,0 0 0,0 0 0,0 0 0,0 0 0,0 0 0,0 0 0,-1 0 0,1 0 0,0 0 0,-1 0 0,1 0-1,-1 0 1,1 0 0,-1 0 0,1 0 0,-1-1 0,0 1 0,1 0 0,-1 0 0,0-1 0,0 1 0,0-1 0,1 1 0,-1 0 0,0-1 0,-2 1 0,-5 3-104,0 0 0,-1-1 1,1 0-1,-1 0 0,0-1 0,1 0 0,-1-1 1,0 0-1,0 0 0,-10-1 0,18 0-33,1 0 0,-1 0-1,0 0 1,1 0 0,-1-1-1,0 1 1,1 0 0,-1 0-1,0-1 1,1 1-1,-1 0 1,1-1 0,-2 0-1,2 1 11,0 0-1,0-1 1,-1 1 0,1-1-1,0 1 1,0-1-1,0 1 1,0 0-1,0-1 1,0 1-1,0-1 1,0 1-1,0-1 1,0 1-1,0 0 1,0-1-1,1 1 1,-1-1 0,0 1-1,0-1 1,0 1-1,1 0 1,-1-1-1,8-14-1203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4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7066,'11'-55'3280,"-8"34"2492,-3 21-4552,0 1-281,1 13-512,0 0 0,4 23 0,-1-12-253,9 136 661,-11-106-712,3 1 0,13 61 0,-17-112-305,0 0-1,1 1 0,0-1 0,0 0 0,1 0 0,5 9 0,-4-5-1294,-4 2 574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10746,'-1'0'140,"1"-1"0,0 1-1,0 0 1,-1 0-1,1 0 1,0 0 0,0 0-1,-1 0 1,1 0 0,0 0-1,-1 0 1,1 0 0,0 0-1,0 0 1,-1 0 0,1 0-1,0 0 1,-1 0-1,1 0 1,0 0 0,0 0-1,-1 0 1,1 0 0,0 0-1,0 0 1,-1 1 0,1-1-1,0 0 1,0 0-1,0 0 1,-1 1 0,1-1-1,0 0 1,0 0 0,0 0-1,0 1 1,-1-1 0,1 0-1,0 1 1,-2 15 1677,4 73 1038,0 28-1577,4 165 66,-2-188-1085,-3-59-524,-4 42 1,2-76-1592,-1-3 1073,-1-6-529,0-18-2319,1-8 1412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7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9378,'11'-5'1310,"-1"1"0,1 0-1,0 1 1,0 0 0,1 1 0,12-2 0,-18 4-1005,1 0 1,-1 0-1,0 0 1,0 1-1,0 0 1,0 0-1,0 1 1,-1-1-1,1 1 1,0 1-1,-1-1 1,1 1-1,7 5 1,-8-5-128,-1 0 1,1 0 0,-1 1-1,5 5 1,-8-8-132,0 1 1,0 0 0,0 0-1,1 0 1,-2-1-1,1 1 1,0 0-1,0 0 1,-1 0-1,1 0 1,-1 0-1,1 0 1,-1 0-1,0 0 1,0 3-1,-1 1 17,0 0-1,0-1 1,0 1 0,-1-1-1,0 1 1,0-1-1,0 0 1,-1 0 0,0 0-1,0 0 1,-3 5-1,-1 0 5,2-2-29,0 0 0,-1 0 0,0-1 0,-12 12 0,16-17-181,-1 0 0,0 0 1,0 0-1,0 0 1,0 0-1,0-1 1,0 1-1,0-1 1,0 0-1,-1 0 1,1 0-1,-1 0 1,1 0-1,-1-1 1,-5 1-1,-7-4-1766,2-6 758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178 132 6753,'-2'0'415,"0"-1"-1,0 1 1,0-1-1,0 1 0,1-1 1,-1 0-1,0 0 0,1 0 1,-1 0-1,1 0 1,-1 0-1,1 0 0,-1 0 1,1-1-1,-1 1 1,1 0-1,0-1 0,0 1 1,-2-4-1,-1-2 667,-1-1-1,-5-15 1,4 6-152,4 9-578,0 0 0,-5-8 0,6 14-311,0 1 0,0-1 0,1 1 0,-1 0 0,0-1 0,0 1 0,0 0 0,0 0 0,-1 0 0,1 0 0,0 0 0,0 0 0,-1 0 0,1 0 0,-1 0-1,-2-1 1,3 2-20,0 0 0,0 0-1,0 0 1,0 0 0,0 0-1,0 0 1,0 0-1,-1 0 1,1 0 0,0 1-1,0-1 1,0 0-1,0 1 1,0-1 0,0 0-1,0 1 1,0 0-1,1-1 1,-1 1 0,0-1-1,0 1 1,-1 1 0,-1 2 59,-1 0 0,1 0 0,-4 6 0,7-9-66,-7 9 134,1 1 1,1 0 0,0 0-1,0 0 1,1 1 0,1-1-1,-1 1 1,2 0-1,0 0 1,0 0 0,2 0-1,-1 0 1,2 13 0,-1-24-132,0 0 0,0 0 0,0 0 0,0 0 0,1 0 0,-1 0 0,0 0 0,1 0 0,-1-1 0,0 1 0,1 0 0,-1 0 1,1 0-1,0 0 0,-1-1 0,1 1 0,0 0 0,1 1 0,-1-2-11,-1 0-1,1 1 1,0-1 0,0 0-1,0 0 1,0 1 0,-1-1-1,1 0 1,0 0 0,0 0-1,0 0 1,0 0 0,0 0-1,-1-1 1,1 1 0,2 0-1,1-2-6,1 0 1,-1 0-1,0-1 0,0 1 0,0-1 1,4-3-1,2-3 0,0-1 0,0 0 0,9-12 0,-8 8 15,15-14 0,-23 26-7,-1 0-1,0 0 0,1 0 0,-1 1 0,5-3 0,-7 4-2,1 0-1,-1-1 1,1 1 0,-1 0-1,1 0 1,-1 0 0,1-1-1,-1 1 1,1 0 0,-1 0-1,1 0 1,-1 0 0,1 0-1,-1 0 1,1 0 0,-1 0-1,1 0 1,-1 0 0,1 1-1,-1-1 1,1 0 0,-1 0-1,1 0 1,-1 1 0,1-1-1,-1 0 1,0 0 0,1 1-1,-1-1 1,1 0 0,-1 1-1,0-1 1,1 1 0,-1-1-1,0 0 1,0 1 0,1-1-1,-1 1 1,0-1 0,0 1 0,1-1-1,-1 1 1,1 7 80,0-1 1,0 1-1,-1-1 1,1 1-1,-2 7 1,0 3 86,1-3-36,-1-7-97,1-1-1,0 0 1,1 0-1,0 0 1,1 8-1,-2-15-64,0 0 0,1 1-1,-1-1 1,0 0 0,0 1 0,0-1-1,0 0 1,0 1 0,0-1 0,1 0-1,-1 1 1,0-1 0,0 0 0,0 0-1,1 1 1,-1-1 0,0 0 0,0 0-1,1 1 1,-1-1 0,0 0 0,0 0-1,1 0 1,-1 0 0,0 1 0,1-1-1,-1 0 1,0 0 0,1 0 0,-1 0-1,0 0 1,1 0 0,-1 0 0,0 0-1,1 0 1,-1 0 0,0 0 0,1 0-1,-1 0 1,0 0 0,1 0 0,-1 0-1,0-1 1,1 1 0,0 0 0,11-11-1602,-11 10 1529,14-15-936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7 13403,'-1'0'463,"0"0"-1,0 1 1,0-1 0,0 0 0,1 1-1,-1-1 1,0 1 0,0-1 0,0 1-1,0-1 1,-1 2 0,-10 15 1232,4-6-680,4-5-672,-28 40 1363,29-41-1589,1 0 0,-1 0 1,1 0-1,0 0 0,0 1 1,0-1-1,-1 10 0,3-6-19,0-1 0,0 0-1,1 1 1,0-1 0,1 0-1,0 1 1,6 15 0,-7-21-81,0 0 1,1 0-1,-1 0 1,1 0-1,-1 0 1,1-1-1,0 1 0,1 0 1,-1-1-1,0 0 1,5 4-1,-5-5-42,0 0-1,0 0 1,0 0-1,0-1 1,0 1-1,0-1 0,1 1 1,-1-1-1,0 0 1,0 0-1,0 0 1,1 0-1,-1 0 1,0 0-1,0-1 0,0 1 1,0-1-1,4-1 1,2-1-637,0-1 0,0 1 0,9-8 0,4-1-2356,0 2 1337</inkml:trace>
  <inkml:trace contextRef="#ctx0" brushRef="#br0" timeOffset="1">199 197 4361,'-1'1'-713,"0"2"1676,2 0 4864,2-2 102,1-1-4784,-1-1-976,-1 0 0,1 1 0,-1-1 0,1 0 0,-1 0 0,0 0 0,1-1 0,-1 1 0,0-1 1,0 1-1,0-1 0,0 1 0,3-4 0,0 0-19,0 1-42,0-1 0,0 1 0,-1-1-1,0 1 1,0-1 0,0 0 0,-1-1 0,0 1 0,0-1-1,4-9 1,-4 7 1,-1 0 0,-1 0 0,1 1 0,-1-1 0,-1 0 0,0-15 0,0 20-80,0 0-1,-1 1 1,1-1 0,-1 1 0,0-1 0,1 1 0,-1 0 0,-1-1 0,1 1 0,0 0 0,-2-3 0,2 4 2,0 0 0,-1-1 0,1 1 0,0 0 0,-1 0 0,1 0 0,-1 0 1,1 0-1,-1 1 0,1-1 0,-1 0 0,0 1 0,1-1 0,-1 1 0,0 0 0,1-1 0,-1 1 0,-2 0 1,1 0 29,0 0 0,1 1 0,-1-1 0,0 0 1,0 1-1,1 0 0,-1 0 0,0 0 0,1 0 1,-1 0-1,1 0 0,0 1 0,-1-1 0,1 1 1,-3 2-1,3-2 26,-1 1 1,0 0-1,1 0 1,0 0-1,-1 0 1,1 0 0,0 0-1,1 1 1,-1-1-1,1 1 1,-2 4-1,1 1 75,1 0 0,0 0 1,0 1-1,1-1 0,1 18 0,1-14-17,0 0 1,1-1 0,6 21-1,-7-28-153,0 0-1,0 0 1,0 0-1,1-1 1,0 1-1,0-1 0,0 1 1,1-1-1,-1 0 1,1 0-1,0 0 1,0-1-1,0 1 0,1-1 1,-1 0-1,1 0 1,0-1-1,0 1 1,0-1-1,0 0 0,0-1 1,0 1-1,1-1 1,-1 0-1,9 1 1,-5-2-201,0-1 1,0 0-1,15-3 1,36-11-279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 6881,'-5'-3'8929,"0"4"-6119,-6 6-1943,6-2-434,1 0 1,-9 10-1,6-5-211,1-3-60,0 0 0,1 1 0,0 0 0,0 0 0,0 1 0,1-1-1,1 1 1,-5 15 0,6-17-51,1 1-1,0 0 0,0 0 1,1 0-1,0 0 1,1 11-1,0-17-91,-1 1 0,1-1 0,-1 0 0,1 1 0,0-1 0,0 0 0,0 0 1,0 0-1,0 0 0,1 0 0,1 3 0,-1-4-15,-1 0 1,0 0 0,1 0 0,-1 0-1,0 0 1,1 0 0,-1-1-1,1 1 1,-1 0 0,1-1-1,0 1 1,-1-1 0,1 0 0,-1 1-1,1-1 1,0 0 0,-1 0-1,3 0 1,2-1-5,-1 0-1,0 0 0,0-1 1,0 1-1,0-1 1,0 0-1,0 0 1,0-1-1,-1 1 1,1-1-1,-1 0 1,0 0-1,5-5 1,-4 3 7,0 0 0,0 0 1,-1-1-1,1 0 0,-1 1 0,-1-1 1,1-1-1,-1 1 0,4-10 0,-6 12 5,0 0 0,-1-1 0,1 1 0,-1 0 1,0-1-1,0 1 0,0 0 0,-1-1 0,0 1 0,1 0 0,-1 0 0,-1-1 0,1 1 0,-1 0 0,0 0 0,1 0 0,-2 1 0,1-1 0,0 0 0,-1 1 0,0-1 0,0 1 0,0 0 0,0 0 0,-4-3 0,4 4-14,0-1-1,0 1 1,0 0-1,0 0 1,-1 0-1,1 0 1,0 1-1,-1-1 1,0 1 0,1 0-1,-1 0 1,0 0-1,0 0 1,1 1-1,-1 0 1,0-1-1,0 1 1,0 1-1,0-1 1,0 1-1,1-1 1,-1 1 0,0 0-1,1 0 1,-1 1-1,0-1 1,1 1-1,-6 3 1,7-4-105,0 1 0,1-1 0,-1 1 0,0 0 0,1-1 0,-1 1 0,1 0 0,0 0 0,0 0 0,0 0 0,0 0 0,-2 4 0,3-5-32,0 0 1,-1 0-1,1 1 1,0-1-1,0 0 1,0 0-1,0 0 1,0 0-1,0 0 1,0 0-1,0 0 1,1 1-1,-1-1 1,0 0-1,1 0 1,-1 0-1,1 0 1,-1 0-1,1 0 1,-1 0-1,1 0 1,0 0-1,-1-1 1,1 1-1,0 0 0,0 0 1,0-1-1,1 2 1,18 7-1122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3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15 11178,'-14'-10'4777,"-3"6"-2536,0 9-377,-2 15-535,0 4-257,2 18-440,4 9-112,0 23-168,5 10-72,4 13-88,6 0-64,2-11-80,-2-7-16,2-11-232,-8-10-312,2-13-832,1-11-705,1-26 1249</inkml:trace>
  <inkml:trace contextRef="#ctx0" brushRef="#br0" timeOffset="1">0 473 10010,'9'-4'4809,"3"0"-1904,6 0-1033,3-3-311,11 5-705,1-4-360,8-2-744,1 3-384,-6-6 376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11851,'-12'0'4889,"6"9"-2905,4-1-144,7-3-615,7 3-289,14-2-544,8 0-160,12-2-160,9 7-24,-2-4-16,-4-1-232,-10 5-552,-9-5-272,-12-2-625,-8 4-255,-16-8-1105,-1 3-816,-18-3 2377</inkml:trace>
  <inkml:trace contextRef="#ctx0" brushRef="#br0" timeOffset="1">317 92 6881,'-1'0'160,"1"0"0,0 0-1,-1 1 1,1-1-1,0 0 1,-1 0-1,1 0 1,-1 0-1,1 0 1,0 0-1,-1 0 1,1 1 0,0-1-1,-1 0 1,1 0-1,0 0 1,0 1-1,-1-1 1,1 0-1,0 0 1,-1 1-1,1-1 1,0 0 0,0 1-1,0-1 1,-1 0-1,1 1 1,0-1-1,0 0 1,0 1-1,0-1 1,0 0-1,0 1 1,0 16 2056,0-12-1857,6 139 5209,-5-109-4746,1-4-90,2-1 0,1 0-1,12 38 1,-9-33-69,-6-30-533,-1 1 0,0-1-1,-1 1 1,1-1 0,-1 1-1,0 0 1,-1 7 0,0-12-107,1 0 0,0 0 0,-1 0 1,1 1-1,-1-1 0,1 0 0,-1 0 0,1 0 1,-1 0-1,0 0 0,0 0 0,1 0 0,-1 0 1,0 0-1,0 0 0,0 0 0,0-1 0,0 1 0,0 0 1,0 0-1,0-1 0,-1 1 0,0 0 0,-3 0 16,1 0 0,-1 0 0,1 0 0,-9 0 0,7-1-1,-25 3-235,0-2 0,0-1 0,0-2 0,0-1-1,0-1 1,-35-10 0,38 3-1422,26 11 1493,1-1 1,0 0 0,0 1 0,0-1-1,0 0 1,0 0 0,0 1-1,0-1 1,0 0 0,1 0 0,-1 0-1,0 0 1,0 0 0,1 0 0,-1 0-1,0 0 1,1-1 0,-1 0 0,1 0 27,0 0 0,0 1-1,1-1 1,-1 1 0,1-1 0,-1 1 0,1-1 0,-1 1 0,1-1 0,0 1 0,1-3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0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10338,'-1'0'4457,"-8"16"-2248,-7 51-89,17-30-448,0 6-223,1-7-585,-1-3-192,0-5-376,1-6-112,-1-6-504,0-6-560,3-14-1569,4-6 1521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9450,'0'0'4289,"0"2"-1833,5 3-1167,-5-5-161,0 0-632,8 5-816,12 5-3305,36 39 2561</inkml:trace>
  <inkml:trace contextRef="#ctx0" brushRef="#br0" timeOffset="1">376 125 6969,'-25'1'6380,"16"-2"-4097,-1 2-1,-11 1 0,19-2-2099,0 0 0,0 1-1,0-1 1,0 1-1,0 0 1,0-1-1,0 1 1,0 0-1,0 0 1,1 0-1,-1 1 1,0-1-1,1 0 1,-1 1-1,-1 1 1,2-2-153,0 0 0,1 1 0,-1-1 0,1 0 0,-1 0 0,1 0 0,-1 1 1,1-1-1,0 0 0,-1 1 0,1-1 0,0 0 0,0 1 0,0-1 0,0 0 0,0 1 0,1-1 0,-1 0 0,0 0 0,1 2 1,1 3 19,0-1 0,1 1 0,3 5 1,-1-1 36,2 2 36,1 1 0,13 16 0,-14-21 44,0 1-1,-1 0 0,0 0 0,-1 0 1,9 21-1,-13-28-87,-1 1 1,1 0-1,-1 0 0,1 0 0,-1-1 0,0 1 1,0 0-1,0 0 0,-1 0 0,1 0 0,-1-1 1,1 1-1,-2 3 0,1-5-55,1 1 0,-1-1-1,0 1 1,1-1 0,-1 0-1,0 1 1,0-1 0,0 0-1,0 1 1,-1-1 0,1 0 0,0 0-1,0 0 1,-1 0 0,1 0-1,-1 0 1,1-1 0,-1 1 0,1 0-1,-1-1 1,1 1 0,-1-1-1,1 0 1,-3 1 0,-3-1-162,-1 0 0,1-1 0,0 0 0,0 0 0,-1-1 0,1 0 0,0 0 0,0-1 0,0 0-1,1 0 1,-1 0 0,1-1 0,0 0 0,0 0 0,-8-8 0,7 2 462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13 8546,'-1'-5'9076,"-1"12"-3921,0 1-5741,-3 12 910,0 1-1,-1 26 0,5-44-308,1 1 0,0 0 0,0 0 1,1-1-1,-1 1 0,1 0 0,-1-1 0,1 1 0,1 0 1,-1-1-1,2 4 0,-1-4-9,-1-1 1,1 1-1,0-1 0,-1 0 1,1 0-1,0 0 0,1 0 1,-1 0-1,0 0 0,0 0 1,5 2-1,0-2-3,-1 0 0,0 0 0,0 0 0,1 0 1,-1-1-1,1 0 0,0-1 0,-1 1 0,1-1 0,9-2 0,-12 2 3,-1-1-1,0 0 1,0 1-1,1-2 1,-1 1-1,0 0 1,0-1-1,0 1 1,-1-1-1,1 0 1,0 0 0,-1 0-1,1 0 1,-1 0-1,1-1 1,-1 1-1,0-1 1,0 1-1,0-1 1,-1 0-1,1 0 1,0 0-1,-1 0 1,0 0 0,0 0-1,0 0 1,0-1-1,0 1 1,-1 0-1,0 0 1,1-1-1,-1 1 1,0 0-1,-1-1 1,1 1 0,0 0-1,-1 0 1,0-1-1,0 1 1,0 0-1,0 0 1,0 0-1,-1 0 1,-2-5-1,-2 0 26,0 1 0,-1-1 0,0 1-1,-13-11 1,16 14-23,-1 1-1,0-1 0,0 1 1,0 0-1,-1 0 1,1 1-1,-1 0 1,1 0-1,-9-2 0,11 4-36,0 0 0,0 0 0,0 0 0,0 0 0,0 0-1,0 1 1,0 0 0,0-1 0,0 1 0,0 0-1,0 1 1,1-1 0,-1 0 0,0 1 0,1 0 0,-1-1-1,1 1 1,-1 0 0,1 0 0,-4 5 0,4-5-199,1 0 1,-1 1-1,0-1 1,1 0-1,0 1 0,-1-1 1,1 1-1,0-1 1,0 1-1,1 0 1,-1-1-1,0 1 1,0 5-1,1-7 29,0 1 0,0-1 0,0 0 0,1 0 0,-1 0 0,0 0 0,0 0 0,1 0 0,-1 1 0,0-1 0,1 0 0,0 1 0,8 6-872,-3-4 680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8498,'-4'1'6247,"1"2"-3584,-1 9-2248,3-11 65,1 3-292,-1 0 0,1-1 1,-1 1-1,2 7 0,-1-4-47,1 1-1,-1-1 1,2 1 0,-1-1-1,1 0 1,0 0-1,1 1 1,5 11 0,-2-8 40,1-1 0,-1 0 1,2 0-1,8 10 0,-13-17-164,-1-1 0,0 0 0,1 1 0,-1-1 0,1 0 0,0 0 0,0-1-1,0 1 1,0-1 0,0 1 0,0-1 0,0 0 0,0 0 0,0 0 0,1 0-1,-1-1 1,0 0 0,1 1 0,5-1 0,-6-1-16,1-1 0,-1 1 0,1-1 0,-1 1 0,0-1 0,0 0 0,0 0 0,0 0 0,0-1 0,0 1-1,0-1 1,-1 0 0,1 1 0,-1-1 0,0 0 0,0-1 0,0 1 0,0 0 0,-1 0 0,2-4 0,0-3-192,0 0 0,0 0 0,-1-1 0,-1 1 0,1-16 0,-2 21-443,0-1 0,1 1-1,0 0 1,0 0 0,3-8-1,1 7-624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41 8874,'-2'-8'1423,"2"5"-871,-1 1 0,1 0 1,-1-1-1,0 1 0,1 0 0,-1-1 1,0 1-1,0 0 0,-1 0 0,-2-4 0,4 6-456,0 0 0,-1-1-1,1 1 1,0 0-1,-1-1 1,1 1-1,-1 0 1,1 0-1,-1-1 1,1 1-1,0 0 1,-1 0-1,1 0 1,-1 0-1,1 0 1,-1-1 0,1 1-1,-1 0 1,1 0-1,-1 0 1,1 0-1,-1 1 1,1-1-1,-1 0 1,1 0-1,-1 0 1,1 0-1,-1 0 1,1 1-1,-1-1 1,1 0-1,0 0 1,-1 1 0,1-1-1,-1 0 1,1 1-1,0-1 1,-1 0-1,1 1 1,0-1-1,-1 0 1,1 1-1,-1 0 1,-2 3 240,0 1 1,0-1-1,-3 6 1,-3 9 11,1 1 1,1 0 0,0 0 0,2 1 0,-4 26-1,-7 107 455,13-95-616,3 0-1,12 90 1,-10-135-178,-1-4-198,1 0 1,-1 0-1,-1 0 0,0 0 1,-2 21-1,2-31 124,0 1 0,0-1 0,0 1 0,0-1 0,0 1 0,-1-1 0,1 0 1,0 1-1,0-1 0,0 1 0,0-1 0,-1 0 0,1 1 0,0-1 0,0 0 0,-1 1 0,1-1 0,0 0 0,-1 1 0,1-1 0,0 0 0,-1 0 0,1 1 0,-1-1 0,1 0 0,0 0 0,-1 0 0,1 1 0,-1-1 1,1 0-1,0 0 0,-1 0 0,1 0 0,-1 0 0,1 0 0,-1 0 0,1 0 0,-1 0 0,1 0 0,0 0 0,-1 0 0,1 0 0,-1-1 0,1 1 0,0 0 0,-1 0 0,1 0 0,-1-1 0,1 1 0,-1 0 0,-2-4-456,0 0 0,0 0-1,0-1 1,0 1 0,1 0-1,-4-8 1,3 6 156,-26-60-3089,-31-107 0,54 157 3597,4 12 49,1 0 1,-1 0 0,1-1 0,0 1-1,0 0 1,1 0 0,-1-1-1,1 1 1,0-7 0,0 10-21,0 0 0,1 0 0,-1 0 0,1 0 0,-1 0 0,1 0 0,-1 0 1,1 0-1,0 0 0,-1 0 0,1 0 0,0 0 0,0 1 0,0-1 0,-1 0 0,1 0 0,0 1 0,0-1 0,0 1 0,0-1 0,0 1 1,0-1-1,1 1 0,-1 0 0,0-1 0,0 1 0,0 0 0,0 0 0,0 0 0,0 0 0,2 0 0,5-1 337,-1 2-1,1-1 0,10 2 1,-13-1-435,12 1 96,0 1 649,0-1 1,0 0-1,24-2 0,4-4 381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166 298 7914,'1'-1'266,"1"0"0,-1 1 0,1-1 1,-1 0-1,0 1 0,0-1 1,1 0-1,-1 0 0,0 0 0,0 0 1,0 0-1,0-1 0,0 1 0,0 0 1,0 0-1,-1-1 0,1 1 0,0 0 1,-1-1-1,1 1 0,-1-1 0,1 1 1,-1-1-1,0 1 0,1-1 1,-1 1-1,0-1 0,0 1 0,0-1 1,0 1-1,-1-1 0,1 1 0,0-1 1,-1 1-1,0-3 0,-1 0-52,0 0 1,0 0-1,0 0 0,0 0 0,-1 0 0,0 0 1,0 1-1,0-1 0,0 1 0,0 0 0,-5-3 1,3 2-75,-1 1 1,1 0 0,0 0-1,-1 0 1,1 1-1,-1 0 1,0 0 0,-7-1-1,10 2-100,0 1 0,0 0 0,0-1 0,1 1-1,-1 0 1,0 0 0,0 1 0,0-1 0,1 1-1,-1-1 1,0 1 0,1 0 0,-1 0 0,0 0-1,1 0 1,-1 1 0,1-1 0,0 0 0,-5 4-1,4-1 9,-1 0-1,1 0 0,0 1 0,0-1 1,0 1-1,1 0 0,0-1 0,0 1 1,0 0-1,0 0 0,-1 9 0,2-8-24,0 1 0,0-1-1,1 1 1,0-1 0,0 1-1,1-1 1,-1 1 0,1-1-1,2 7 1,-2-10-20,1 0 0,-1-1 0,0 1 0,1 0 0,0-1 1,-1 0-1,1 1 0,0-1 0,0 0 0,1 0 0,-1 0 0,0 0 0,1 0 1,-1-1-1,1 1 0,-1-1 0,1 0 0,0 1 0,4 0 0,-4-1 0,1 0 0,-1 0 1,0 0-1,1-1 0,-1 0 0,0 1 0,1-1 0,-1 0 0,1-1 1,-1 1-1,0 0 0,1-1 0,-1 0 0,0 0 0,0 0 0,1 0 0,3-3 1,0-1-11,-1 0 1,0 0-1,0-1 1,0 1 0,-1-1-1,0-1 1,0 1 0,4-8-1,31-61-171,-36 68 162,10-27-62,13-41 1,-13 33 81,-10 30 20,0 1-1,-1-1 1,2-16 0,-4 19 49,-1 9-71,0 0 1,0 0-1,0 0 0,0 0 1,0 0-1,0 0 1,0 0-1,0 0 1,0 0-1,0 0 1,0 0-1,0 0 0,0 0 1,0 0-1,0 0 1,0 0-1,0 0 1,0 0-1,-1 0 1,1 0-1,0 0 1,0 0-1,0 0 0,0 0 1,0 0-1,0 0 1,0 0-1,0 0 1,0 0-1,0 0 1,0 0-1,0 0 0,0 0 1,0 0-1,0 0 1,0 0-1,0 0 1,0 0-1,0 0 1,0 0-1,0 0 1,0 0-1,0 0 0,0 0 1,0 0-1,0 0 1,0 0-1,0 0 1,0 0-1,0-1 1,0 1-1,-6 16 196,4-8-62,0 0 0,1 0 0,-1 10 0,-1 8 267,-5 26-82,2-14-124,1 0-1,1 39 1,4-71-174,1 0 0,0 0 0,0 0 0,0 0 0,1 0 0,2 7 0,-2-10-51,-1-1 1,0 0-1,0 0 1,1 1-1,-1-1 1,1 0-1,0 0 1,-1 0-1,1 0 1,0-1-1,0 1 1,0 0-1,4 1 1,-5-3-59,0 1 0,0 0 0,0-1 0,0 1 0,0-1 0,0 0 0,0 1 0,0-1 0,1 0 0,-1 0 0,0 0 0,0 0 0,0 0 0,1 0 0,-1 0 0,0 0 0,0 0 0,0 0 0,0-1 0,0 1 0,1-1 0,-1 1 0,0 0 0,0-1 0,0 0 0,0 1 0,0-1 0,1-1 0,21-12-911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65 185 13171,'-6'19'5177,"4"-1"-3417,-1 6-71,-2-4-529,-3-4-288,5-6-680,2-5-232,1-8-632,1-5-528,3-10-1977,3-5 2017</inkml:trace>
  <inkml:trace contextRef="#ctx0" brushRef="#br0" timeOffset="1">7 7 10858,'-5'-7'4177,"4"8"-2913,1-2-335,0 1-473,0 0-424,0 0-928,4 0-393,16 5-1951,36 17 2103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2913,'63'53'2590,"-59"-50"-2163,-1 0 1,0 1-1,0-1 1,-1 1-1,1 0 1,-1 0 0,1 0-1,-1 0 1,-1 0-1,1 1 1,2 8-1,-3-6 432,0 1-1,0 0 1,-1 0-1,-1 13 1,0-11-103,-1 0 0,1 0 0,-2 0 1,1 0-1,-1-1 0,-1 1 0,-5 10 0,-1-8 298,6-11-606,2-8-314,5-3-180,-1 3 31,-2 6 13,1-2-1,0 1-1,0 0 1,0-1 0,0 1 0,0 0 0,0-1 0,0 1 0,3-3-1,1-2 2,0 1-1,0 0 0,0 1 0,1-1 0,0 1 0,0 0 0,0 1 0,0-1 0,1 1 0,10-5 0,-12 7 4,0 0 0,-1 1-1,1 0 1,0-1 0,0 2-1,0-1 1,0 0 0,5 1-1,-8 0 9,-1 0 0,1 0 0,-1 1-1,1-1 1,-1 1 0,1-1-1,-1 1 1,1-1 0,-1 1 0,1 0-1,-1-1 1,0 1 0,0 0-1,1 0 1,-1 0 0,0 0 0,0 0-1,0 0 1,0 1 0,0-1-1,0 0 1,0 0 0,0 1 0,-1-1-1,1 1 1,0-1 0,-1 1-1,1 2 1,0 1 79,0 0-1,0 1 0,-1-1 1,1 1-1,-1-1 1,-1 1-1,0 5 0,-1 2 385,-7 23 0,-4-11 74,17-35-614,1 0 0,13-17 0,1-2-48,12-20 18,-28 44 99,1 0 0,1 0 1,-1 0-1,1 1 0,-1 0 0,10-7 0,-13 11 0,-1-1 1,0 1-1,0 0 0,0 0 0,1 0 0,-1 0 0,0-1 0,1 1 1,-1 0-1,0 0 0,0 0 0,1 0 0,-1 0 0,0 0 1,1 0-1,-1 0 0,0-1 0,1 1 0,-1 0 0,0 0 0,1 1 1,-1-1-1,0 0 0,1 0 0,-1 0 0,0 0 0,0 0 1,1 0-1,-1 0 0,0 0 0,1 1 0,-1-1 0,0 0 0,0 0 1,1 0-1,-1 1 0,0-1 0,0 0 0,0 0 0,1 0 0,-1 1 1,0-1-1,0 1 0,4 16 130,-2-5-33,4 7 99,-4-16-118,0 1 1,-1 0-1,0 0 0,0-1 0,0 1 1,0 0-1,0 8 0,-4 14 367,3-26-464,0 1 1,0-1 0,0 0-1,0 0 1,0 1 0,0-1-1,0 0 1,0 0 0,0 1-1,0-1 1,0 0 0,0 0-1,0 1 1,0-1 0,1 0-1,-1 0 1,0 1 0,0-1-1,0 0 1,0 0 0,0 0 0,0 1-1,1-1 1,-1 0 0,0 0-1,0 0 1,0 0 0,1 1-1,-1-1 1,0 0 0,0 0-1,0 0 1,1 0 0,-1 0-1,0 0 1,0 0 0,1 1-1,-1-1 1,0 0 0,1 0-81,0 0 0,0 0 1,0 0-1,-1 0 0,1-1 1,0 1-1,0 0 0,0 0 0,-1 0 1,1-1-1,0 1 0,1-1 0,13-10 491,12-5-347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40 9666,'0'-7'3647,"2"6"-432,-2 2-2972,1 0-1,-1-1 1,1 1-1,-1 0 1,1 0-1,-1 0 1,1 0 0,-1 0-1,1-1 1,-1 1-1,0 2 1,2 8 263,0 0 0,-2 0 0,1 0 0,-1 1 0,-1-1 0,0 0 0,-3 14 0,-2 21-60,4-1-200,2-36-201,3-11-58,5-17-97,5-22-84,-9 23 137,2 1-1,0 0 1,14-26-1,-14 33 53,0 0 1,1 1-1,0 0 0,14-13 1,-19 19 9,1 0 1,0 0-1,1 1 1,-1 0-1,0-1 1,1 1-1,0 0 1,-1 1-1,1-1 1,0 1-1,0-1 1,0 1 0,-1 0-1,1 1 1,0-1-1,8 1 1,-11 0 12,1 0 1,0 1-1,0-1 0,0 1 1,-1-1-1,1 1 1,0 0-1,-1 0 0,1 0 1,0 0-1,-1 0 1,1 0-1,-1 0 0,0 1 1,1-1-1,-1 0 1,0 1-1,0-1 0,0 1 1,0-1-1,0 1 1,0 0-1,0-1 0,0 1 1,0 3-1,1 3 98,0 0 0,0 0 0,0 0-1,-1 13 1,0 68 703,-2-60-1512,1-1 1,8 57-1,-6-82-2723,3-4 1362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1 226 14795,'9'2'5233,"7"-2"-4553,7-3-360,7 2-207,2 1-49,-6 0-40,-4 0-24,-11 1-529,1 2-639,5-2 744</inkml:trace>
  <inkml:trace contextRef="#ctx0" brushRef="#br0" timeOffset="1">363 0 12923,'-8'0'5041,"8"11"-3425,-4 6-944,-5 20-296,-5 5-112,-7 11 65,6 9-41,3-2 64,-4-9 8,15-5-128,-4-11-344,6-14-1281,6-6 953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44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13883,'12'12'5329,"-1"-12"-3657,0 0-1191,-9-1-481,-2-2-505,-10-3-991,-4-5-320,-2-2 976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 9498,'-44'41'4169,"42"-39"-1881,2-1-535,8-1-273,-8 0-184,5 0-407,24 1-233,44-1-360,-29-4-120,0-5-96,-1 0-24,-6-2-160,-9 1-280,-8 6-953,-3 2-839,-17 2 1312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46 6065,'-13'21'3305,"11"-13"-352,5-2-825,14-1-103,7-2-113,16-5-312,8-6-255,8-1-553,-6 0-240,2 1-304,-8 5-88,-9-3-88,2-1-280,-16-4-984,-5-1-825,-4-1 1153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8770,'3'3'748,"-1"-1"1,0 0-1,0 0 1,0 1-1,0-1 1,0 1-1,0 0 0,-1 0 1,3 5-1,9 15 961,-1-7-1229,1-1 1,1-1-1,0 0 1,1-1-1,0 0 1,1-1-1,0-1 1,1 0-1,21 8 1,-20-9-276,1 0 0,-2 1 1,1 1-1,28 25 0,-41-32-170,0-1 0,-1 2-1,1-1 1,-1 0 0,-1 1-1,1 0 1,-1 0 0,0 0-1,0 0 1,0 1 0,-1-1-1,0 1 1,0-1 0,-1 1 0,0 0-1,0-1 1,0 1 0,-2 12-1,1-14-15,-1 0 0,0 0 0,0 0 0,-1 0-1,1 0 1,-1 0 0,0 0 0,-1 0 0,1-1-1,-1 1 1,0-1 0,0 0 0,-3 4 0,-6 4 48,1-1 1,-25 17-1,9-7-47,18-14-109,0 0 1,-13 6 0,12-7-422,-15 11 0,18-13 51,-4 3-405,10-6 786,1-1-1,0 0 1,0 0 0,-1 0 0,1 0-1,0 0 1,0 1 0,-1-1-1,1 0 1,0 0 0,0 0-1,0 1 1,-1-1 0,1 0 0,0 0-1,0 1 1,0-1 0,0 0-1,0 0 1,0 1 0,-1-1 0,1 0-1,0 1 1,0-1 0,9 2-1060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8890,'9'4'4670,"2"2"-2510,13 6-1496,-5-4-197,30 9 0,-45-16-426,0 0 0,-1 1-1,1-1 1,-1 1-1,0 0 1,1-1 0,4 5-1,-7-5-21,0 1-1,0-1 1,1 0 0,-1 0-1,-1 1 1,1-1-1,0 0 1,0 1-1,0-1 1,-1 1 0,1-1-1,-1 1 1,1 0-1,-1-1 1,0 1-1,0-1 1,1 1-1,-1 0 1,0-1 0,-1 4-1,1-1 31,-1 0 1,0 0-1,0-1 0,0 1 0,0 0 0,-1 0 0,1-1 1,-1 1-1,0 0 0,0-1 0,-4 5 0,-2 1 238,0-1-1,-14 12 1,15-14 67,-1 0 1,1 1-1,1 0 1,-12 15-1,15-15-81,-2 4 155,5-11-420,0 0-1,0 0 1,0 0 0,0 0 0,0 1-1,0-1 1,0 0 0,-1 0-1,1 0 1,0 0 0,0 1 0,0-1-1,0 0 1,0 0 0,0 0-1,0 0 1,-1 0 0,1 0 0,0 0-1,0 1 1,0-1 0,0 0 0,0 0-1,-1 0 1,1 0 0,0 0-1,0 0 1,0 0 0,0 0 0,-1 0-1,1 0 1,0 0 0,0 0-1,0 0 1,0 0 0,-1 0 0,1 0-1,0 0 1,0 0 0,21-3 97,41-3-79,43-9-4,-104 15-26,12-2-556,-13 2 506,0 0 0,0 0 1,0 0-1,1 0 1,-1 0-1,0 0 0,0 0 1,0 1-1,0-1 1,1 0-1,-1 0 1,0 0-1,0 0 0,0 0 1,0 0-1,1 0 1,-1 1-1,0-1 0,0 0 1,0 0-1,0 0 1,0 0-1,0 1 0,0-1 1,0 0-1,1 0 1,-1 0-1,0 1 1,0-1-1,0 0 0,0 0 1,0 0-1,0 1 1,0-1-1,0 0 0,0 0 1,0 0-1,0 1 1,0-1-1,0 0 1,0 0-1,-1 0 0,1 0 1,0 1-1,0-1 1,0 0-1,0 0 0,-5 10-1071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4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65 6169,'-1'-9'10824,"-1"2"-6894,2 6-3839,-1 1 0,1-1-1,-1 0 1,1 1 0,-1-1-1,0 1 1,1-1 0,-1 1-1,0 0 1,0-1 0,1 1-1,-1 0 1,0-1 0,0 1-1,0 0 1,1 0 0,-1 0 0,-1 0-1,0-1-32,0 1 0,0 0-1,0 0 1,0 0 0,0 1-1,0-1 1,0 0 0,1 1-1,-1-1 1,0 1 0,-2 1-1,0-1-11,0 1 0,0-1 0,1 1 0,-1 0 0,1 1-1,0-1 1,-1 1 0,1-1 0,0 1 0,1 0 0,-1 0 0,0 0-1,1 0 1,-1 1 0,1-1 0,0 1 0,0 0 0,1-1-1,-1 1 1,-1 6 0,-1 7 68,1-1 1,0 0-1,1 1 0,1-1 1,1 22-1,1-29-78,0-1 0,0 0 0,0 1 0,1-1 0,0 0 0,1 0 0,0 0 0,0-1 0,0 1 0,1-1 0,1 0 0,8 13 0,-7-14-19,0 1 1,1-2-1,-1 1 0,1-1 1,1 0-1,-1 0 0,0-1 1,1 0-1,0 0 0,0-1 1,0 0-1,1 0 0,13 2 1,-14-4-15,-1 0 1,1 0-1,0-1 0,-1 0 1,1-1-1,0 0 1,-1 0-1,1 0 0,-1-1 1,0 0-1,1-1 1,-1 1-1,0-1 0,0-1 1,11-6-1,-11 4 6,-1 1 0,1-1 1,-1 0-1,0-1 0,-1 1 0,1-1 0,-1 0 0,-1-1 1,1 1-1,-1-1 0,-1 0 0,1 0 0,-1 0 0,-1 0 1,0-1-1,0 1 0,0-1 0,-1 1 0,0-1 0,-1 0 0,0 1 1,0-1-1,-1 0 0,0 1 0,-1-1 0,0 1 0,0-1 1,0 1-1,-7-14 0,3 13-11,1-1 1,-2 1-1,1 0 0,-1 0 0,-1 1 1,0 0-1,0 0 0,0 1 1,-1 0-1,0 0 0,0 1 1,-1 0-1,0 1 0,0 0 1,0 1-1,0 0 0,-1 0 1,0 1-1,1 1 0,-1-1 1,0 2-1,-21-1 0,26 2-67,0 1-1,0 0 0,1 0 1,-1 0-1,1 1 1,-1 0-1,-9 4 0,13-5-146,0 0-1,0 0 1,1 0 0,-1 0-1,0 0 1,1 1-1,-1-1 1,0 1-1,1-1 1,0 1-1,-1-1 1,1 1-1,0 0 1,0 0-1,0 0 1,0-1 0,0 1-1,0 0 1,0 0-1,1 0 1,-1 0-1,1 1 1,-1 2-1,1 9-1263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5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7922,'-47'5'4689,"47"7"184,-2 5-2969,2 5-119,-2 4-425,1 8-296,2-1-536,7 3-176,-2-11-256,3-6-88,-1-10-792,0-9-584,4-15 824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6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11362,'0'8'4537,"4"2"-3176,-1 1-137,-1-2-584,12 1-304,4-2-1256,9-2-1104,8 0 1279</inkml:trace>
  <inkml:trace contextRef="#ctx0" brushRef="#br0" timeOffset="1">351 94 6721,'-7'2'1879,"0"-1"0,0 0 0,-8 0 0,-18 4 1257,28-4-2868,0 0 0,1 1 1,-1-1-1,1 1 0,-1 1 0,1-1 0,0 0 0,0 1 0,0 0 1,0 0-1,0 0 0,-5 6 0,7-6-177,1-1 0,-1 1-1,1-1 1,-1 1 0,1 0 0,0 0-1,0 0 1,0 0 0,0 0 0,1 0-1,-1 0 1,1 0 0,0 0 0,-1 0-1,1 0 1,1 0 0,-1 0 0,0 0-1,1 0 1,0 0 0,1 5 0,0-3 11,0 1 1,1 0 0,0-1-1,0 0 1,0 1 0,0-1 0,6 5-1,3 3 255,16 14 0,-26-25-275,0 0 0,0 0 1,0 1-1,0-1 1,-1 1-1,1-1 1,-1 1-1,1 0 0,-1-1 1,0 1-1,0 0 1,1 5-1,-2-7-53,0 0-1,0 1 0,1-1 1,-1 0-1,0 0 0,-1 0 1,1 0-1,0 1 1,0-1-1,0 0 0,-1 0 1,1 0-1,-1 0 0,1 0 1,-1 0-1,1 0 1,-1 0-1,1 0 0,-1 0 1,0 0-1,0 0 1,1 0-1,-1-1 0,0 1 1,0 0-1,0 0 0,0-1 1,0 1-1,0-1 1,0 1-1,0-1 0,0 1 1,0-1-1,0 0 1,0 1-1,-2-1 0,-1 1-41,1-1-1,-1 1 0,0-1 1,0 0-1,1 0 1,-1 0-1,0 0 0,0-1 1,-6-1-1,5 0-594,1 0 1,-1 0-1,0 0 1,-4-3-1,5 4-676,5 5 547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6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83 7770,'4'6'1001,"16"18"3384,-18-22-4126,-1-1 1,0 0 0,0 0-1,1 0 1,-1 0 0,1 0-1,-1-1 1,1 1 0,-1 0-1,1-1 1,-1 1 0,1-1-1,0 1 1,-1-1 0,3 1-1,-3-1-123,0-1-1,0 1 0,-1 0 1,1 0-1,0 0 1,-1-1-1,1 1 0,0 0 1,0-1-1,-1 1 0,1-1 1,-1 1-1,1-1 0,0 1 1,-1-1-1,1 1 1,-1-1-1,1 1 0,0-2 1,7-14 732,-6 13-607,-1-1-175,1 0-1,-1 1 0,1-1 1,-1 0-1,-1 0 0,1 0 1,0 0-1,-1 0 0,0 0 1,0 0-1,0 0 0,-1-6 1,0 8-80,1 0 1,0 0 0,-1 0 0,0 0 0,0 0-1,1 0 1,-1 0 0,0 1 0,0-1-1,-1 0 1,1 0 0,0 1 0,0-1-1,-1 1 1,1-1 0,-1 1 0,0 0 0,1-1-1,-1 1 1,0 0 0,0 0 0,0 0-1,0 0 1,1 1 0,-4-2 0,3 2-4,-1 0 0,0-1 0,0 1 0,1 0 0,-1 0 0,0 1 0,0-1 0,1 1 0,-1-1 1,-3 2-1,0 0-3,0 1-1,0-1 1,-6 5 0,7-4 26,0 0 0,1 0 0,-1 1 0,1 0 0,0 0 0,0 0 0,0 0 0,1 1 0,0-1 0,-1 1 0,1 0 0,1 0 0,-1 0 0,1 0 0,0 1 0,0-1 0,1 0 0,-1 1 0,1 0 0,0-1 0,1 1 0,-1 0 0,1-1 0,1 1 0,-1 0 0,1-1 0,0 1 0,0 0 0,0-1 0,1 1 0,3 7 0,-4-11-7,0 1 1,0-1-1,1 0 0,-1 0 0,1 0 0,-1 0 1,1 0-1,0 0 0,0 0 0,0-1 0,0 1 0,0-1 1,0 1-1,0-1 0,0 0 0,1 0 0,-1 0 0,0 0 1,1 0-1,-1 0 0,1-1 0,-1 1 0,1-1 0,-1 1 1,1-1-1,-1 0 0,1 0 0,3-1 0,1 0 2,-1 0-1,1-1 1,-1 0-1,0 0 1,0-1 0,0 0-1,0 0 1,0 0-1,9-7 1,6 0 92,-25 11-219,3-1-3150,-1 0 2265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9922,'0'0'215,"6"11"4477,8 19 0,-12-24-4166,0-1 0,-1 0 0,0 1 0,0-1 0,-1 1 1,1 7-1,1 15 492,-1-22-887,0 1 0,-1 0 1,0 0-1,0-1 0,-1 8 0,-1-9-76,2-8-83,1-12-140,2 7 105,1 1-1,-1-1 1,2 1-1,-1-1 1,1 1-1,0 1 1,0-1-1,1 1 1,0-1-1,0 2 1,7-6-1,-12 10 86,0 0 0,0 0 0,0 0 0,0 1 0,0-1 0,0 0 0,1 1 0,-1-1 0,0 1 0,0 0 0,0-1 0,1 1 0,-1 0 0,0 0 0,0 0 0,1-1-1,-1 1 1,0 1 0,1-1 0,-1 0 0,0 0 0,0 0 0,1 1 0,-1-1 0,0 1 0,0-1 0,0 1 0,0-1 0,1 1 0,-1-1 0,0 1 0,0 0 0,0 0-1,0 0 1,0 0 0,-1 0 0,1 0 0,1 1 0,0 1 119,0 1 0,0-1 0,0 1-1,0 0 1,0 0 0,-1 0 0,0 0 0,0 0-1,0 0 1,1 6 0,-2 15 368,0 6-142,1-28-490,-1-1 0,0 1 0,1-1 0,0 0 0,-1 1 0,1-1 0,0 0 0,0 0 0,0 0 0,2 3 0,-3-4 29,1-1 1,-1 1 0,1 0-1,0-1 1,-1 1-1,1-1 1,0 1 0,-1-1-1,1 1 1,0-1 0,-1 1-1,1-1 1,0 0 0,1 1-1,17-1-822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7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12 124 10458,'-2'3'970,"0"1"-1,1 0 1,-1-1 0,1 1-1,0 0 1,-2 4-1,3-7-860,0 0 0,0 0 0,0 0 0,0 0 0,0 0 0,0 0 0,0 0 0,1 0 0,-1 0 0,0-1 0,0 1 0,1 0 0,-1 0 0,0 0 0,1 0 0,-1 0 0,1-1 0,-1 1 0,1 0 0,0-1 0,-1 1 0,1 0 0,0-1-1,-1 1 1,1 0 0,0-1 0,0 1 0,-1-1 0,1 0 0,0 1 0,0-1 0,0 0 0,0 1 0,1-1 0,3 1-6,1 0 0,-1 0-1,1 0 1,0-1 0,-1 0 0,1 0 0,0-1-1,-1 0 1,1 0 0,-1 0 0,1 0-1,5-3 1,3-2-55,0 0 0,0-1-1,16-10 1,-21 12-29,-1-1 0,1 0 0,-1 0-1,0 0 1,-1-1 0,0-1 0,0 1 0,11-17 0,-17 23-15,0 0 0,-1-1 0,1 1 0,0-1 0,-1 1 0,1-1 0,-1 1 0,0-1 0,1 1 0,-1-1 0,0 1 0,0-1 0,0 1 0,0-1 0,0 1 0,-1-1 0,1 1 0,0-1 0,-1 1 0,1-1 0,-1 1 0,1-1 0,-1 1 0,0 0 0,1-1 0,-1 1 0,0 0 0,0-1 0,0 1 0,0 0 0,0 0 0,0 0 0,-1 0 0,1 0 0,0 0 0,-2-1 0,0 1 6,-1-1-1,1 0 1,0 1-1,0 0 1,-1 0-1,1 0 1,0 0-1,-1 0 1,1 1 0,-1 0-1,1-1 1,-1 1-1,1 0 1,-1 1-1,-5 0 1,5 0 34,0 1 0,0-1 0,0 1 0,0 0 0,1 0 0,-1 0 0,0 1 0,1-1 0,0 1 0,-1 0 0,1 0 0,0 0 0,0 0 0,1 1 0,-1-1 1,1 1-1,0-1 0,-1 1 0,2 0 0,-3 5 0,2-3 55,0 1 0,0-1 0,1 1 0,0-1 0,0 1 0,0 0 0,1-1 0,0 1 0,1 0 0,-1-1 0,1 1 0,3 10 0,-3-14-108,0 0 0,0-1 0,1 1-1,-1 0 1,1 0 0,0-1 0,0 1-1,0 0 1,0-1 0,0 0 0,0 0-1,1 1 1,-1-1 0,1-1 0,-1 1-1,1 0 1,0-1 0,0 1 0,0-1-1,0 0 1,0 0 0,0 0-1,0 0 1,4 0 0,3 1-455,1-1 0,-1-1-1,1 0 1,-1 0 0,1-1 0,11-2 0,13-6-2344,4-2 1143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30 168 6913,'-5'12'4217,"4"5"-408,-2 3-1264,-1-2-289,3 0-503,-5 1-265,2-3-608,2 1-232,-1-8-400,8 1-216,2-10-688,1-6-496,4-6-1089,-5-10-607,1-9-2065,-6-2 3104</inkml:trace>
  <inkml:trace contextRef="#ctx0" brushRef="#br0" timeOffset="1">29 2 6913,'-15'-2'3873,"14"4"-400,1 0-1032,5 6-681,1 3-296,-2 1-552,0-3-535,8 2-1426,2-2-1007,10 2 1200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8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91 176 4897,'10'3'2647,"-1"0"-1,16 1 1,-18-3-1807,0 0 0,0-1 0,0-1 0,8 0 1,-10 0-623,0 0 0,-1 0 0,1 0 0,-1-1 0,1 1 0,-1-1 0,0-1 0,0 1 0,0 0 0,0-1 0,0 0 0,0 0 0,-1 0 0,1 0 0,-1-1 0,4-5 0,-4 6-122,-1-1 0,0 0 0,-1 0-1,1 0 1,-1 0 0,1 0 0,-1 0-1,0 0 1,-1-1 0,1 1 0,-1 0-1,0 0 1,0-1 0,0 1 0,0 0-1,-1-1 1,0 1 0,-2-7 0,2 8-73,0 0-1,0 0 1,0 0 0,0 0 0,-1 0-1,0 0 1,1 0 0,-1 1 0,0-1-1,0 0 1,-1 1 0,1 0 0,0 0-1,-1-1 1,0 2 0,1-1 0,-1 0 0,0 0-1,0 1 1,0-1 0,0 1 0,0 0-1,0 0 1,0 0 0,-6 0 0,3 0 17,0 1 0,0 1 1,-1-1-1,1 1 0,0 0 0,0 0 1,0 1-1,0-1 0,0 2 1,0-1-1,0 0 0,1 1 1,-1 0-1,1 1 0,-9 6 1,9-6 13,0 1 0,0 0 1,0 0-1,0 1 0,1 0 1,0-1-1,0 1 0,0 1 1,1-1-1,0 0 0,0 1 1,1 0-1,0-1 1,-2 10-1,1 5 69,1 0 0,1 0 1,2 36-1,3-22 36,11 50 0,-6-53 7,2-1 0,0 0-1,2 0 1,33 54 0,-41-77-96,-1-3-24,-1 0 1,0 0-1,-1-1 1,1 1-1,-1 1 0,0-1 1,-1 0-1,1 1 1,-1-1-1,0 0 1,1 11-1,-2-15-38,0 0-1,0 0 1,0-1 0,0 1-1,0 0 1,0 0 0,-1-1-1,1 1 1,0 0-1,0 0 1,-1-1 0,1 1-1,0 0 1,-1-1 0,1 1-1,-1 0 1,1-1 0,-1 1-1,1-1 1,-1 1-1,1-1 1,-1 1 0,0 0-1,0-1-4,-1 1-1,1-1 1,0 0-1,0 1 0,0-1 1,0 0-1,-1 0 1,1 0-1,0 0 0,0 0 1,0 0-1,-1 0 1,-1-1-1,-3-1-111,0 0 0,0-1 0,-1 1 0,-8-6 0,7 3-346,0 0 0,0 0 1,0-1-1,0 0 0,1-1 0,0 1 1,0-1-1,1-1 0,-11-15 0,-3-19-596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11843,'19'-10'5176,"10"-2"-2513,-7 4-1578,-14 5-787,0 0-67,-1 0-1,1-1 0,12-7 1,-18 9-209,0 1 1,0-1 0,0 0 0,0 0-1,-1 1 1,1-1 0,-1 0 0,1 0 0,-1-1-1,0 1 1,0 0 0,0 0 0,0-1 0,0 1-1,0 0 1,-1-1 0,1-2 0,-1 3-14,0 1 0,0 0 0,0-1 0,-1 1 0,1 0 0,0-1 0,-1 1 0,1 0 0,-1-1 0,0 1 0,1 0 0,-1 0 0,0 0 0,0 0 1,1 0-1,-1 0 0,0 0 0,0 0 0,0 0 0,-1 0 0,1 0 0,0 0 0,0 1 0,0-1 0,0 0 0,-2 0 0,-2-1 19,1 0 0,0 1 1,0-1-1,-1 1 0,1 0 0,-9-1 0,11 2 0,0 0-1,0 0 1,-1 0-1,1 0 0,0 0 1,0 1-1,0-1 1,0 1-1,0-1 1,-1 1-1,1 0 0,0 0 1,1 0-1,-1 0 1,0 0-1,0 0 1,0 1-1,1-1 1,-3 3-1,0 0 105,1 1-1,-1 0 1,1 0 0,1 1-1,-4 7 1,2-6 3,2-1-33,0-3-24,0 1 0,1-1-1,-1 0 1,1 1 0,0-1-1,0 1 1,1 0-1,-1-1 1,1 8 0,-1 2 69,1-6-72,0 1 0,0-1 0,1 0 0,0 1 0,3 13 0,-3-18-69,0-1 0,0 1 0,0 0 0,0-1 0,0 1 0,1-1 0,-1 0 0,1 1 1,3 2-1,-4-4-57,1 1 0,0-1 0,-1 0 0,1 0 0,0 0 0,0-1 0,0 1 0,0 0 0,0-1 0,0 1 0,0-1 0,0 0 0,0 0 0,3 0 0,7 0-942,1-1-1,-1 0 1,0-1 0,20-5 0,1-3-105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9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10698,'-2'12'4172,"-4"17"-1,-12 29 651,0-3-3220,17-52-1567,1-3-31,0 1 0,-1-1 0,1 1 0,0 0 0,0-1 1,0 1-1,0-1 0,-1 1 0,1 0 0,0-1 0,0 1 0,0-1 0,0 1 0,1 0 0,-1-1 0,0 1 0,0-1 0,0 2 0,3-4-50,4-8-222,1 0-1,-2-1 1,0 0 0,6-13 0,-6 11 23,0 0 0,1 1 0,14-19 0,-18 28 206,-1-1 57,1 1-1,0 0 0,0 0 0,6-5 0,-8 7 1,-1 1 1,0 0 0,1-1-1,-1 1 1,1 0-1,-1 0 1,1-1 0,-1 1-1,1 0 1,-1 0 0,1 0-1,-1 0 1,1 0-1,-1 0 1,1 0 0,-1 0-1,1 0 1,-1 0 0,1 0-1,0 0 1,-1 0-1,1 0 1,-1 0 0,1 0-1,-1 1 1,1-1-1,-1 0 1,0 0 0,1 1-1,-1-1 1,1 0 0,-1 1-1,1-1 1,-1 0-1,0 1 1,1-1 0,-1 1-1,0-1 1,1 0 0,-1 1-1,0-1 1,0 1-1,0-1 1,1 1 0,-1-1-1,0 1 1,0-1 0,0 2-1,5 12 447,-1 0 0,-1 1 0,2 25 0,-3-26-316,-1 0 1,2 0-1,0 0 1,5 13-1,-7-26-187,-1 0-1,0 0 1,1 0-1,-1-1 0,0 1 1,1 0-1,-1 0 0,1-1 1,-1 1-1,1 0 1,0-1-1,-1 1 0,1 0 1,0-1-1,-1 1 0,3 0 1,-3-1-22,1 0 0,-1 0 0,1 0 0,-1 0 0,1 0 0,0 0 0,-1 0 0,1 0-1,-1 0 1,1 0 0,-1 0 0,1 0 0,-1 0 0,1 0 0,0-1 0,-1 1 0,1 0 0,-1 0 0,1-1 0,3-2-489,-1 0-1,0 0 1,0-1-1,0 1 1,3-6-1,-2 4-326,17-24-3699,2-1 1935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9282,'0'0'260,"1"0"1,-1 0-1,1-1 0,-1 1 1,1 0-1,-1 0 1,1 0-1,-1 0 0,1 0 1,-1 0-1,1 0 0,-1 0 1,1 0-1,-1 0 1,1 0-1,-1 0 0,1 1 1,-1-1-1,0 0 0,1 0 1,-1 0-1,1 1 1,0 0 18,0 0-1,-1 0 1,1 0 0,-1 0 0,1 1 0,-1-1 0,0 0 0,1 0 0,-1 0 0,0 2 0,8 76 2992,-4-27-2582,6 27 47,7 81 207,-16-123-1507,1-56-2557,1 7 1081,-1-16-50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2:5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11026,'8'42'7110,"2"18"-2736,-8-46-3613,0 0 1,1 0-1,5 15 0,-7-25-689,1 0-1,0 0 0,-1 0 0,1 0 0,0 0 1,1 0-1,-1-1 0,1 1 0,0-1 0,0 0 1,0 0-1,0 0 0,7 6 0,-9-9-65,-1 0-1,1 1 0,0-1 0,-1 1 0,1-1 0,0 0 1,-1 0-1,1 1 0,0-1 0,-1 0 0,1 0 1,0 0-1,-1 0 0,1 0 0,0 0 0,0 0 0,-1 0 1,1 0-1,0 0 0,-1 0 0,1 0 0,0 0 1,0-1-1,-1 1 0,1 0 0,-1-1 0,1 1 1,0 0-1,-1-1 0,1 1 0,0-1 0,1-2 4,0 1 0,-1 0-1,0-1 1,1 1 0,-1-1-1,2-4 1,0-2 10,2-5-177,0 0-1,-1 0 1,-1 0 0,2-16 0,-3 13-902,1 1 1,1-1 0,6-16 0,5 0-235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198 306 5105,'1'-1'175,"0"0"135,0 1 0,0-1 0,0 0 0,-1 0 0,1 0 0,0 0 0,-1 0 0,1 0 0,-1 0 0,1 0 0,-1 0 0,1 0 0,-1 0 0,0 0 1,0-1-1,1 1 0,-1 0 0,0 0 0,0 0 0,0 0 0,0-1 0,0 1 0,-1 0 0,1 0 0,0 0 0,0 0 0,-1 0 0,0-2 0,-2-3 411,-1 0 0,0 0 0,0 0 0,-1 0 0,1 1 0,-1 0-1,-9-8 1,2 4 91,1 1-1,-25-14 1,35 21-762,-1 0 0,0 0 1,0 0-1,0 1 0,0-1 1,0 0-1,0 1 0,0 0 1,0-1-1,0 1 0,0 0 1,0 0-1,0 0 0,0 0 0,0 0 1,0 1-1,-3 0 0,2 0 1,1 0 0,0 0 0,-1 1-1,1-1 1,0 1 0,0-1 0,0 1 0,0 0-1,1 0 1,-1 0 0,0 0 0,1 0-1,-3 4 1,-3 5 222,-11 26 1,16-32-218,0 0 0,0 1 0,1-1 0,0 1 0,0-1 0,0 1 0,1 8 0,0-13-48,0 0 0,0 1 0,0-1 0,0 0 1,0 0-1,0 0 0,0 0 0,0 0 0,1 0 0,-1 0 0,1 0 0,-1 0 0,0 0 0,1 0 1,0 0-1,-1 0 0,1 0 0,0 0 0,-1 0 0,1 0 0,0 0 0,0-1 0,0 1 0,-1 0 1,1-1-1,0 1 0,0-1 0,0 1 0,0-1 0,0 1 0,0-1 0,0 0 0,1 1 0,-1-1 1,0 0-1,2 0 0,0 0-4,0 0 1,0 0-1,0-1 0,0 0 1,0 1-1,0-1 0,0 0 1,0 0-1,0-1 0,-1 1 1,5-3-1,-1-1 0,0 0-1,0 0 1,-1 0 0,6-9-1,8-6 12,-11 12 1,18-14 0,-25 22-14,0-1 0,0 1-1,0 0 1,0-1-1,-1 1 1,1 0-1,0-1 1,0 1-1,0 0 1,0 0 0,0 0-1,0 0 1,0 0-1,0 0 1,0 0-1,0 0 1,0 1-1,0-1 1,0 0 0,0 0-1,0 1 1,0-1-1,0 1 1,0-1-1,-1 1 1,1-1-1,0 1 1,1 1 0,1 0 12,-1 1 1,1-1 0,-1 1 0,0 0 0,0 0 0,3 5 0,15 36 186,1 6 6,-18-46-204,-1 0 0,1 0 0,0 0 0,0 0 0,0 0 0,1 0 0,-1-1 0,6 4 0,-9-6-56,1 0 0,0-1 1,0 1-1,0 0 0,0-1 1,0 1-1,1-1 0,-1 1 1,0-1-1,0 0 0,0 1 1,0-1-1,0 0 0,1 0 1,-1 0-1,0 0 0,0 0 1,0 0-1,1 0 1,-1 0-1,0 0 0,0 0 1,0-1-1,1 1 0,-1 0 1,0-1-1,0 1 0,0-1 1,0 0-1,0 1 0,0-1 1,0 0-1,1-1 0,2-2-257,-1 0-1,0 0 0,0 0 0,0-1 0,-1 1 0,3-7 0,8-18-419</inkml:trace>
  <inkml:trace contextRef="#ctx0" brushRef="#br0" timeOffset="1">438 0 10490,'1'31'5057,"1"0"-1656,-8 8-1689,-2 4-175,2 2-665,-5 1-320,6-3-432,5-1-48,1-10-72,7-7-168,0-13-520,-5-7-440,5-9-1745,1-4 1849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10586,'2'48'8131,"0"-1"-5151,1 12-960,-3-53-1934,1 0 0,1 0 1,-1 0-1,1 0 1,0 0-1,0 0 0,5 7 1,-7-12-83,1 0 0,-1-1 0,1 1 0,0 0 0,-1 0 0,1 0 0,0 0 0,-1 0 0,1-1 0,0 1 0,0 0 0,0-1 0,0 1 0,0-1 0,0 1 0,0-1 0,0 1 0,0-1 0,0 1-1,1-1 1,0 0-26,0 0-1,0 0 1,-1-1-1,1 1 1,0 0-1,-1-1 1,1 0-1,0 1 1,-1-1-1,1 0 0,-1 0 1,1 0-1,1-1 1,7-6-226,-1 1 0,0-2 0,0 1 0,-1-1 0,-1-1 0,1 1 0,-1-1 0,-1 0 0,0-1 0,0 0 0,-1 0 0,0 0 0,3-13 0,-12 65 1586,3-34-1085,1-1 0,1 1 0,-1 0 0,1 0-1,0 0 1,1-1 0,2 8 0,-3-10-200,1 0 1,0 0-1,1-1 0,-1 1 0,0 0 0,1-1 1,0 1-1,0-1 0,0 0 0,0 0 0,1 0 1,-1-1-1,1 1 0,-1-1 0,1 0 0,0 0 1,0 0-1,0 0 0,0-1 0,1 1 0,-1-1 1,0 0-1,0-1 0,1 1 0,-1-1 0,0 0 1,1 0-1,-1 0 0,1 0 0,-1-1 0,0 0 1,1 1-1,-1-2 0,0 1 0,0 0 0,6-4 1,-2 1-110,-1-1 1,0 0 0,-1 0 0,1 0-1,-1-1 1,0 0 0,8-9 0,-7 6-81,1-1 0,-1-1 1,-1 1-1,7-16 0,-11 22 88,-1-1 1,1 0-1,-1 1 0,0-1 0,0 0 0,0-7 0,-1 10 44,0 1 0,0-1 0,0 1 0,0-1 0,0 1 0,0-1 0,-1 1 0,1-1 0,0 1 0,-1 0 0,1-1 0,-1 1 0,0 0 0,1-1 0,-1 1-1,0 0 1,0 0 0,0-1 0,1 1 0,-1 0 0,-1 0 0,1 0 0,-2-1 0,2 1 8,0 1 0,0 0 0,1-1 0,-1 1 0,0 0 0,0-1 0,0 1 0,0 0-1,0 0 1,0 0 0,0 0 0,0 0 0,0 0 0,0 0 0,0 0 0,0 1 0,0-1 0,0 0 0,0 1 0,0-1-1,0 0 1,-1 2 0,0-1 26,0 1 0,0-1 0,0 1 0,1 0 0,-1-1 0,1 1 0,-1 0 0,1 0-1,-2 3 1,-1 3 112,1 0-1,-1 0 1,1 0-1,-2 11 0,3-10-32,1-1-1,0 1 0,0 0 0,1 0 0,0 0 1,1 0-1,0-1 0,0 1 0,4 13 1,-4-19-142,0 1 0,0-1 0,0 0 0,1 1 0,-1-1 0,1 0 0,0 0 0,0 0 0,0 0 0,1 0 0,-1-1 0,1 1 0,-1-1 0,1 1 0,0-1 0,0 0 0,0 0 0,0 0 0,0 0 0,0-1 0,1 0 0,-1 1 0,1-1 0,-1 0 0,0 0 0,5 0 1,28-2-365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8290,'1'0'383,"-1"0"0,1 0 0,-1 1 0,1-1 0,-1 0-1,0 0 1,1 1 0,-1-1 0,1 1 0,-1-1 0,0 0 0,1 1 0,-1-1 0,0 1 0,1 0 0,8 16 2464,17 50 1718,-10-32-3657,-16-34-911,0 0 0,1 0 0,-1-1 0,0 1 0,1 0 0,-1-1-1,0 1 1,1 0 0,-1-1 0,1 1 0,-1-1 0,1 1 0,-1 0 0,1-1 0,0 0 0,-1 1 0,1-1 0,0 1 0,-1-1 0,1 0 0,0 1 0,-1-1 0,1 0 0,0 0-1,0 0 1,-1 1 0,1-1 0,0 0 0,0 0 0,0 0 0,-1 0 0,1 0 0,0 0 0,0-1 0,-1 1 0,1 0 0,0 0 0,0 0 0,-1-1 0,1 1 0,0 0-1,-1-1 1,1 1 0,0-1 0,-1 1 0,2-2 0,4-2-308,-1-1 0,0-1 0,0 1 0,5-7 0,-3 4-216,5-7-159,-1 0-1,0 0 1,8-18-1,-10 23 657,-9 10 44,0 0 0,0 0 0,1-1 0,-1 1-1,0 0 1,0 0 0,1 0 0,-1 0-1,0 0 1,0 0 0,1 0 0,-1 0 0,0 0-1,1 0 1,-1 0 0,0 0 0,0 0 0,1 0-1,-1 0 1,0 0 0,0 0 0,1 0-1,-1 0 1,1 1 0,-1-1 93,1 1 1,0 0-1,0 0 0,0 0 0,-1 0 1,1 0-1,-1 0 0,1 0 0,-1 0 1,1 0-1,-1 0 0,1 0 0,-1 0 1,0 1-1,1 0 0,1 17 1610,-2-15-1196,0 0-1,0-1 1,1 1-1,-1-1 0,3 7 1,-2-9-490,-1-1 1,0 1 0,1-1-1,-1 1 1,0-1-1,1 0 1,-1 1-1,1-1 1,-1 1-1,1-1 1,-1 0-1,1 1 1,-1-1 0,1 0-1,0 1 1,-1-1-1,1 0 1,-1 0-1,1 0 1,0 0-1,-1 0 1,1 0-1,0 1 1,0-2 0,15-1-704,-10-1-102,1 0 0,-1 0-1,0-1 1,9-7 0,11-6-3592,-4 5 2461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100 219 4497,'-1'13'3289,"-1"-1"599,2 7-1007,0-7-728,0-3-161,0-1-536,-1 0-311,1-7-793,-1-1-512,1-1-1465,0-1-1663,0-11 2063</inkml:trace>
  <inkml:trace contextRef="#ctx0" brushRef="#br0" timeOffset="1">4 0 9530,'-4'12'3753,"8"-9"-2401,3 2-920,3-3-256,2-5-528,10-4 248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1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6873,'0'29'4129,"-6"2"168,4 14-2416,-8 4-153,-3-2-376,8 2-279,-6-13-609,8-3-192,6-11-232,2-6-152,7-10-488,4-6-305,-1-2-1151,-3-10-1089,0-4 2041</inkml:trace>
  <inkml:trace contextRef="#ctx0" brushRef="#br0" timeOffset="1">1 133 6353,'1'6'3633,"3"-2"-40,5 4-1681,6-5-807,1 4-313,5 2-544,-1-6-320,7 1-696,-8-5-337,-3-11-1143,1 5-945,-5-6 2113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6977,'3'8'3964,"-5"5"-2329,0-7-639,-19 144 6361,11-76-5372,6-22-1005,2-32-536,-5 31 1,35-86-884,-15 14 252,-5 8 72,18-23-1,-23 33 118,-1 0 0,1 0-1,0 0 1,0 1 0,0-1 0,1 1 0,-1 0-1,1 0 1,-1 0 0,1 0 0,-1 1-1,7-2 1,-9 2 8,0 1-1,0 0 1,0-1-1,0 1 0,1 0 1,-1 0-1,0 0 1,0 0-1,0 0 1,1 0-1,-1 0 1,0 1-1,0-1 1,0 0-1,0 1 1,1-1-1,-1 1 1,0-1-1,0 1 0,0-1 1,0 1-1,0 0 1,0 0-1,0-1 1,0 1-1,-1 0 1,1 0-1,0 0 1,0 0-1,-1 0 1,1 0-1,0 0 1,-1 0-1,1 0 1,-1 0-1,0 1 0,1-1 1,-1 0-1,0 1 1,1 4 99,0 1 1,0-1-1,-1 0 0,0 0 1,0 0-1,0 0 1,-3 11-1,2-11-86,0-1-1,0 0 1,1 1-1,-1-1 1,1 1-1,1-1 1,-1 1-1,1-1 1,2 10-1,4-5-213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7266,'0'0'223,"-1"0"0,1 0 1,0 0-1,0 0 0,-1 0 1,1 0-1,0 0 0,0 0 0,-1 0 1,1 1-1,0-1 0,0 0 1,-1 0-1,1 0 0,0 0 1,0 0-1,-1 0 0,1 1 1,0-1-1,0 0 0,0 0 1,0 0-1,-1 1 0,1-1 1,0 0-1,0 0 0,0 0 1,0 1-1,0-1 0,-1 1 1,1 8 5704,0-3-6605,-1 10 1382,1 1-275,-1 0-1,-1 0 1,0-1-1,-6 20 1,-14 31 285,21-55-612,1-12-104,0 1-1,0-1 1,0 0 0,0 0-1,0 0 1,0 0 0,0 0-1,0 0 1,0 0 0,0 0-1,0 0 1,0 0 0,0 0-1,0 0 1,0 0 0,0 0-1,0 0 1,0 0 0,0 0-1,0 0 1,0 0 0,0 0-1,0 0 1,1 0 0,-1 0-1,0 0 1,0 0 0,0 0-1,0 0 1,0 0 0,0 0-1,0 0 1,0 0 0,0 0-1,0 1 1,0-1 0,0 0-1,0 0 1,0 0 0,0 0-1,0 0 1,0 0 0,0 0-1,0 0 1,0 0 0,0 0-1,0 0 1,0 0 0,0 0-1,0 0 1,0 0 0,0-1-1,0 1 1,1 0 0,-1 0-1,0 0 1,0 0 0,0 0-1,0 0 1,0 0 0,0 0-1,0 0 1,0 0 0,0 0-1,0 0 1,0 0 0,0 0-1,0 0 1,0 0 0,2-7-524,3-9 328,0 1 0,1-1 1,10-16-1,-14 27 162,3-4 2,0 0 0,0 0 0,1 1 0,0 0 0,11-12 0,-14 17 36,0 0 0,1 0 1,-1 1-1,1-1 0,-1 1 0,1 0 0,0-1 1,0 2-1,0-1 0,0 0 0,1 1 1,-1 0-1,7-1 0,-9 2 17,0 0 0,0 0-1,0 0 1,1 0 0,-1 0 0,0 0 0,0 1 0,0-1-1,0 1 1,0 0 0,0 0 0,0-1 0,-1 1 0,1 0-1,0 1 1,0-1 0,-1 0 0,1 0 0,-1 1 0,1-1-1,-1 1 1,1-1 0,-1 1 0,0 0 0,0 0 0,0-1-1,0 1 1,0 0 0,0 0 0,1 3 0,0 4 162,1 0 0,-1 0 0,0 0 0,-1 0 0,1 15 0,-7 100 1788,24-158-2336,-11 19 257,0 1-1,1 0 0,1 1 0,16-19 1,-20 26 107,0 0-1,1 1 1,0-1 0,0 1 0,0 0 0,0 1 0,1 0 0,-1 0-1,1 1 1,11-4 0,-16 6 12,0 0 1,0 1-1,0-1 0,0 1 0,0 0 0,0 0 0,0 0 1,-1 0-1,1 0 0,0 1 0,0-1 0,0 1 1,0 0-1,4 1 0,-6-1 15,1 0 1,-1 0-1,0 0 1,1 0-1,-1 0 0,0 1 1,1-1-1,-1 0 1,0 1-1,0-1 0,0 1 1,0-1-1,-1 1 1,1 0-1,0-1 1,-1 1-1,1 0 0,-1-1 1,1 1-1,-1 0 1,0 0-1,0-1 0,0 1 1,0 0-1,0 2 1,-2 13 225,-1 0 1,0 0 0,-7 20 0,7-25-334,0 14-1900,4-21 201,6-5 705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3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34 204 12379,'-9'29'4874,"-14"59"739,22-87-5593,1 0 0,0 0 0,0 0 0,0 0 0,0 0 0,0 0 0,0 0 1,0 0-1,0 0 0,0 0 0,0 0 0,0 0 0,1 0 0,-1 0 0,0-1 0,1 1 0,0 2 0,-1-3-18,1 0 0,-1 1 0,0-1 1,1 0-1,-1 0 0,1 0 0,-1 1 0,1-1 0,-1 0 1,1 0-1,-1 0 0,1 0 0,-1 0 0,1 0 0,-1 0 1,1 0-1,-1 0 0,1 0 0,-1 0 0,1 0 0,-1 0 1,1 0-1,0-1 0,3 0-50,0-1 0,0 0 0,0-1 0,0 1-1,6-6 1,16-13-354,-1-1 0,32-37-1,-51 50 437,-20 36 663,6-14-233,2-1 0,0 2 0,-7 22 1,12-34-421,1 1 0,0-1 0,-1 1 0,1-1 0,1 1 0,-1-1 0,0 0 0,1 1 0,-1-1 0,1 1 0,-1-1 0,1 0 0,0 1 0,0-1 0,0 0 0,1 0 0,-1 0 1,0 0-1,1 0 0,-1 0 0,1 0 0,0-1 0,0 1 0,3 3 0,-1-3-176,0 1-1,0-1 1,0 1 0,0-1-1,0 0 1,1-1 0,-1 1-1,1-1 1,-1 0 0,1 0-1,-1 0 1,8 0 0,10-2-295</inkml:trace>
  <inkml:trace contextRef="#ctx0" brushRef="#br0" timeOffset="1.38">462 0 12371,'5'11'5449,"-2"5"-2777,-11 17-1223,-5 5-377,-6 8-520,-4 3-224,10-2-168,0 1-16,5-8-64,5-3-24,5-12-312,0-7-320,5-16-1216,4-3-889,4-11 1633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3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13379,'-12'22'5041,"0"18"-3633,-2 6-248,2 10-311,5 4-89,-1-3-352,0-2-120,4-6-168,2-7-56,2-16-208,2-9-248,3-17-1024,-1-4-801,7-11 1337</inkml:trace>
  <inkml:trace contextRef="#ctx0" brushRef="#br0" timeOffset="1">0 185 12467,'7'0'4785,"4"3"-3201,2 1-152,3 1-375,1 2-249,15 0-608,-4 2-192,-3-1-1008,5 0 3584,-4 3-2224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6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8954,'0'0'3809,"4"0"-1857,0 0-648,0 0-151,0 0-337,0 0-616,-1 0-760,-3 0 352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10226,'-1'-1'4689,"0"1"-2144,-1 8-801,1 22-368,-3 33-599,0-38-329,4-3-448,-3-8-176,5-7-1001,2-7-975,8-9 1328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10666,'-6'6'4417,"8"-4"-2264,5 4-1105,1 2-400,1 1-192,1-1-1608,0 1-2617,6-1 2505</inkml:trace>
  <inkml:trace contextRef="#ctx0" brushRef="#br0" timeOffset="1">163 177 12523,'9'54'4745,"-9"-28"-3393,2 10-200,-2 15-384,-3 0-183,0 9-441,1-4-24,-1-4 0,2-7-24,-1-18-72,0-8-168,2-19-921,-2-6-839,2-11-2441,-1-10 2649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4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5585,'1'-4'658,"0"-1"0,1 1-1,-1 0 1,1 0 0,-1 0-1,1 1 1,4-6 0,-5 8-455,0 0 1,0 0 0,0 0-1,1 0 1,-1 0-1,1 0 1,-1 0 0,0 0-1,1 0 1,-1 1-1,1-1 1,0 1 0,-1-1-1,1 1 1,-1 0 0,1 0-1,0-1 1,-1 1-1,1 0 1,0 0 0,-1 1-1,3-1 1,12 4 261,0 0 0,-1 0 0,0 2 0,1 0 0,21 12 0,-6-3 392,-28-14-735,-1 0-1,1 1 0,0-1 0,-1 1 0,1 0 0,-1 0 1,0 0-1,1 0 0,2 4 0,-4-5-91,-1 0 1,1 0-1,-1-1 0,1 1 0,-1 0 1,0 0-1,1 0 0,-1 0 1,0 0-1,0 0 0,0 0 1,0 0-1,0 0 0,0 0 0,0 0 1,0 0-1,0 0 0,0 1 1,0-2-1,-1 1 0,1 0 0,-1 0 1,1 0-1,0 0 0,-1 0 1,1 0-1,-1 0 0,0 0 0,1-1 1,-1 1-1,0 0 0,0 0 1,-6 6 27,1-1 0,-1-1 1,-1 1-1,1-1 1,-1 0-1,0-1 1,-14 7-1,7-6-553,0 0-1,0 0 1,-26 3 0,40-8 200,0 1 0,0-1-1,0 0 1,0 0 0,0 0 0,0 0 0,0 0 0,0 0 0,0 0-1,0 0 1,-1 0 0,1 0 0,0-1 0,0 1 0,0 0 0,0-1-1,0 1 1,-1-2 0,3-5-1537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9986,'-1'4'4521,"3"1"-1784,-4 11-1225,2 6-136,-7 11-391,-2 7-313,3 5-424,1 0-40,1 2-104,0-3-32,1-7-64,-4-5-128,7-14-456,1-4-449,11-14 609</inkml:trace>
  <inkml:trace contextRef="#ctx0" brushRef="#br0" timeOffset="1">156 344 12075,'0'0'4465,"0"0"-3249,0 3-288,2 4-504,-2-6-560,0-1-1560,0 0-825,0 0-968,2-1-7,2-2 759,1-25 665,34-32 1560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5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6057,'-3'-15'3881,"3"4"-232,-1 11-1609,2 5-607,1 8-729,-2 2-496,5-2-1384,3-1-497,7-6-855,3-1-121,5-1 537,0 0 39,4 4 1465</inkml:trace>
  <inkml:trace contextRef="#ctx0" brushRef="#br0" timeOffset="1">282 150 8370,'-4'-7'1890,"1"1"-613,0 1 0,-1 0-1,-4-6 1,7 10-1118,1 1 0,-1-1-1,1 0 1,-1 1 0,0-1 0,1 1-1,-1-1 1,0 1 0,1-1 0,-1 1-1,0-1 1,1 1 0,-1 0 0,0-1-1,0 1 1,0 0 0,1 0 0,-1-1-1,0 1 1,0 0 0,0 0 0,0 0-1,1 0 1,-1 0 0,0 0 0,0 0-1,0 1 1,1-1 0,-1 0 0,0 0-1,-1 1 1,-3 3-75,0 0 0,0 0 0,1 1 0,0 0 0,0 0 0,0 0 0,0 0 0,1 0 0,0 1 0,0 0-1,0-1 1,1 1 0,0 0 0,0 0 0,0 0 0,1 1 0,0-1 0,-1 12 0,2-14-110,1 1 0,0-1 0,-1 0 0,1 0 0,1 0 1,-1 0-1,1 0 0,-1 0 0,1 0 0,0 0 0,1-1 0,-1 1 0,1-1 0,-1 1 0,1-1 0,0 0 1,0 0-1,0 0 0,6 3 0,-3-3-333,-1 1 0,1-2 0,-1 1 1,1-1-1,0 1 0,0-2 0,0 1 1,0-1-1,0 0 0,1 0 0,-1 0 0,11-1 1,6-3-659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62 239 10450,'-11'10'4377,"8"10"-2112,-7 3-993,8 5-392,-5 1-160,6-2-408,-2-7-192,0-12-504,5-6-496,6-7-1240,8-5 1255</inkml:trace>
  <inkml:trace contextRef="#ctx0" brushRef="#br0" timeOffset="1">1 1 10954,'8'16'4633,"0"-6"-2424,0 2-1289,-7 4-600,5 0-128,3-5-736,-2-6-672,7-5 760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11314,'-7'31'4545,"1"2"-2632,-4 6-1585,1 3-144,-2 6-160,2-7-16,9-1 8,0-6 0,9-13 0,2-5-200,1-12-1400,3-4 1135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6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11050,'0'1'144,"0"0"0,0 0 0,0 0 0,0 0-1,0 0 1,0 0 0,0 0 0,1 0 0,-1 0-1,0-1 1,1 1 0,-1 0 0,0 0 0,1 0-1,-1 0 1,1-1 0,-1 1 0,1 0 0,0 0-1,-1-1 1,1 1 0,0-1 0,-1 1 0,1 0-1,0-1 1,0 1 0,0-1 0,-1 0 0,1 1-1,0-1 1,0 0 0,1 1 0,5 1-273,1 0 0,-1 0 0,8 1 0,-10-2 378,66 6-236,-27-4 18,65 9 542,-107-12-501,0 0-1,0 0 1,0 1-1,0-1 0,0 0 1,-1 1-1,1 0 1,0-1-1,2 3 1,-3-3-30,-1 1 0,1-1 1,-1 1-1,0-1 0,1 1 0,-1-1 1,0 1-1,1-1 0,-1 1 1,0-1-1,1 1 0,-1 0 0,0-1 1,0 1-1,0-1 0,0 1 0,0 0 1,0-1-1,0 1 0,0 0 0,0-1 1,0 1-1,0-1 0,0 1 0,0 0 1,0-1-1,-1 1 0,1 1 1,-2 3 206,0-1 0,-1 1 0,1 0 1,-6 7-1,-6 11 366,10-14-411,1-1 0,-5 15 0,7-20-188,1 0-1,-1 0 0,1 0 1,-1 0-1,1 0 0,0 0 1,0 0-1,1 0 0,-1 1 1,1-1-1,0 4 0,0-6-18,-1-1-1,0 1 1,1 0-1,-1-1 1,1 1-1,-1 0 0,1-1 1,-1 1-1,1-1 1,0 1-1,-1-1 1,1 1-1,0-1 1,-1 1-1,1-1 0,0 0 1,0 1-1,-1-1 1,1 0-1,0 0 1,0 1-1,0-1 0,-1 0 1,1 0-1,0 0 1,0 0-1,0 0 1,-1 0-1,1 0 0,0 0 1,0-1-1,0 1 1,-1 0-1,2-1 1,4-1-44,0 0 0,0 0 0,8-5 0,-10 5 21,25-13-81,1 2-1,40-13 1,-68 26 114,1-1-1,0 0 0,-1 0 1,1 0-1,-1 0 0,0-1 1,4-1-1,-6 2-3,1 1-1,-1 0 1,0 0-1,0 0 1,1-1-1,-1 1 1,0 0 0,1 0-1,-1 0 1,0 0-1,1 0 1,-1 0-1,0-1 1,1 1 0,-1 0-1,0 0 1,1 0-1,-1 0 1,0 0-1,1 0 1,-1 0 0,0 0-1,1 1 1,-1-1-1,0 0 1,1 0-1,-1 0 1,0 0 0,1 0-1,-1 0 1,0 1-1,1-1 1,-1 0-1,0 0 1,0 1 0,1-1-1,-1 0 1,0 0-1,0 1 1,0-1-1,1 0 1,-1 0 0,0 1-1,0 0 1,1 0 8,-1 1 1,1 0-1,-1 0 1,0-1-1,1 1 1,-1 0-1,0 0 1,0 0-1,-1 2 1,-2 13 38,1-9-22,1 0 1,-1 13 0,3 30 71,-2 42 26,1-69-82,1-14 20,-2 0 0,-1 15 0,0-16 112,0 0 0,-6 17 0,6-22-116,1-1 0,-1 1 0,0-1-1,0 0 1,-1 0 0,1 0 0,0 0-1,-1 0 1,-5 4 0,3-3 8,-1 0-1,-1-1 1,1 1-1,0-1 1,-1 0-1,0-1 1,1 0-1,-1 0 1,-10 2 0,12-3-50,0-1 1,1 1-1,-1-1 1,0 0-1,0 0 1,1-1-1,-1 1 1,0-1-1,1 0 1,-1 0-1,0-1 1,1 1 0,-1-1-1,-6-4 1,9 4-24,0 1 1,0 0 0,0-1 0,1 0 0,-1 1 0,1-1 0,-1 0-1,1 0 1,0 0 0,0 0 0,0 0 0,0 0 0,0 0 0,0 0-1,1 0 1,-1 0 0,0-1 0,1 1 0,0 0 0,0 0 0,-1-1-1,2 1 1,-1 0 0,0-1 0,0 1 0,1 0 0,-1 0 0,1 0 0,-1-1-1,1 1 1,0 0 0,0 0 0,0 0 0,0 0 0,0 0 0,1 0-1,-1 0 1,1 1 0,-1-1 0,1 0 0,-1 1 0,1-1 0,0 1-1,0 0 1,0 0 0,0-1 0,2 0 0,10-3-152,0-1 1,0 2-1,25-5 0,11-3-1714,-31 4 1277,-1-5 246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7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8178,'1'1'436,"1"1"1,-1-1 0,0 0-1,0 0 1,0 0 0,0 1 0,0-1-1,0 1 1,-1-1 0,1 0-1,0 1 1,-1 0 0,1-1-1,-1 1 1,0-1 0,1 3-1,1 27 1050,-2-24-852,-2 76 2155,0-33-1636,2-49-1130,0 4 88,0-1 0,0 1 0,0 0 0,1-1-1,0 1 1,1 5 0,1-4 9,0-8-79,2-11-90,-3-2 11,1 0 1,1 0-1,1 1 0,0-1 1,0 1-1,2 0 0,-1 0 0,2 1 1,0 0-1,1 0 0,0 1 0,1 0 1,16-16-1,-21 24 65,0-1 0,1 2 0,-1-1 0,1 1 0,0-1 0,-1 2 1,2-1-1,-1 1 0,0-1 0,11-1 0,-15 4 16,0-1-1,1 1 1,-1 0 0,0 0 0,0 0 0,0 0 0,1 0-1,-1 0 1,0 0 0,0 1 0,0-1 0,1 1-1,-1 0 1,0 0 0,0 0 0,0 0 0,0 0 0,0 0-1,-1 0 1,1 1 0,0-1 0,0 0 0,-1 1-1,1 0 1,-1-1 0,1 1 0,-1 0 0,0 0 0,0 0-1,0 0 1,0 0 0,0 0 0,0 0 0,0 3-1,1 3 179,0 0 0,-1 0 0,0 0 0,0 0 0,-2 16-1,-7 41 378,4-39-545,2-10-67,1 0-509,-1-9-2737,8-16 495,3-1 1105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7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0 170 11378,'21'12'4753,"-7"-8"-2384,6 2-865,-3-3-383,-8-3-297,-1 0-720,-5-5-488,-2 2-889,3-1-991,-4 3 1392</inkml:trace>
  <inkml:trace contextRef="#ctx0" brushRef="#br0" timeOffset="1">329 1 12211,'-7'16'4729,"-1"8"-3121,-1 5-48,-2 12-239,0 2-161,3 7-536,2-1-192,3-10-272,2 1-48,1-15-272,1 2-360,0-7-1128,5 0-777,6 5 1449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6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9098,'1'-4'3993,"2"6"-2025,0-6-728,-3 4-375,0 0-897,0-1-16</inkml:trace>
  <inkml:trace contextRef="#ctx0" brushRef="#br0" timeOffset="1">150 0 6825,'-15'2'3905,"13"0"72,-4 0-2072,8 2-649,-2-4-344,0 0-736,0 0-544,0 0 200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08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12059,'30'-1'6065,"-14"6"-184,-10-5-6169,-4-1-776,-9-2 656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1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7770,'-47'31'3850,"44"-29"-3460,0 0 1,0-1-1,0 0 1,0 0-1,0 0 1,-1 0-1,1 0 1,0-1-1,0 1 1,-1-1-1,-4 0 1,-11 2 1739,8 1-235,11-2-1877,0-1 0,0 0 1,0 0-1,0 0 0,0 0 1,0 0-1,0 0 1,0 0-1,0 0 0,0 0 1,0 0-1,0 0 0,0 1 1,0-1-1,0 0 0,0 0 1,0 0-1,0 0 1,0 0-1,0 0 0,0 0 1,0 0-1,0 0 0,0 0 1,0 0-1,0 0 0,0 0 1,0 1-1,0-1 1,0 0-1,0 0 0,0 0 1,0 0-1,0 0 0,0 0 1,0 0-1,1 0 0,-1 0 1,0 0-1,0 0 1,0 0-1,0 0 0,0 0 1,0 0-1,0 0 0,0 0 1,0 0-1,0 0 0,0 0 1,0 0-1,1 0 0,-1 0 1,0 0-1,0 0 1,0 0-1,0 0 0,0 0 1,23 2 791,102-4 304,119 3-497,-180 1-514,28 4-1706,-92-6 1531,0 0 1,0 0-1,0 0 0,0 0 1,0 0-1,0 0 0,0 0 1,-1 0-1,1 0 1,0 0-1,0 0 0,0 0 1,0 0-1,0 0 1,0 0-1,0 0 0,0 0 1,0 0-1,0 0 0,-10-1-792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1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0 7042,'-1'17'2429,"1"0"1,4 23 0,-2-23-1693,2 0 0,0 0-1,1 0 1,11 23 0,-9-22-295,-1-1 1,-1 2-1,0-1 1,-1 1 0,-1-1-1,-1 1 1,0 0 0,-1 0-1,-4 33 1,2-47-342,1-1 0,-1 1 1,-1-1-1,1 1 0,-1-1 1,1 1-1,-1-1 0,-1 0 1,1 0-1,-1 0 0,1 0 0,-1 0 1,0-1-1,0 1 0,-1-1 1,1 0-1,-1 0 0,0 0 1,1 0-1,-1-1 0,-6 3 1,2-1-33,-1 0 1,0-1 0,1 0-1,-1-1 1,0 0 0,0 0 0,0-1-1,-1 0 1,-17-1 0,19 0-129,-1-2 1,1 1-1,0-1 1,0 0-1,-10-5 0,-37-18-1425,41 17 829,6 5 233,-1-2-511,-1 1 0,1-2 0,-13-9 1,20 14 780,1-1 0,-1 1 0,1-1 0,0 0 0,-1 1 1,0-5-1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1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9082,'0'1'1075,"1"1"1,0-1-1,-1 1 0,1-1 0,-1 1 1,0-1-1,1 1 0,-1 0 1,0-1-1,0 1 0,0 2 1,0 7-775,7 65 545,-5-64-688,0 0 0,5 19 0,-6-30-149,1 5 47,-3-12 104,0 4-160,0 0 0,1 0 0,-1-1 0,1 1 0,0 0 0,0 0 1,0 0-1,0-4 0,1-5-5,-1 4 2,0 2-1,0-1 0,0 0 0,1 0 1,0 0-1,0 0 0,0 1 1,1-1-1,0 0 0,0 1 0,4-8 1,-4 9 1,1 0 1,0 0 0,0 0 0,1 1-1,-1-1 1,0 1 0,1 0 0,0 0-1,0 0 1,0 1 0,0-1 0,1 1-1,-1 0 1,0 0 0,1 1 0,5-2-1,-8 2 17,0 1 0,0 0 0,-1 0 0,1 0 0,0 0 0,0 0 0,-1 0-1,1 0 1,0 0 0,0 1 0,-1-1 0,1 1 0,0 0 0,-1-1 0,1 1-1,2 1 1,-2 0 44,1 0 0,-1 0 0,0 0-1,0 0 1,0 1 0,-1-1 0,1 0 0,0 1 0,1 3-1,1 3 199,0 0 0,-1 1-1,0 0 1,2 16 0,1 0 155,-4-19-313,-1 0-1,1 0 1,-1 1 0,0-1-1,-1 1 1,0-1 0,-1 12-1,1-13 304,0-4-1276,0-4-3824,0 0 3496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1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10538,'-1'-2'4857,"-1"1"-2280,1 0-745,0-1-239,-1 1-553,1 0-248,0-1-432,-1 1-144,2 0-400,0-1-504,0 2-3385,0 0 2809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1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28 124 7786,'-27'5'14184,"27"-5"-14113,0 0 0,0 0 1,0 0-1,-1 0 0,1-1 0,0 1 1,0 0-1,0 0 0,0 0 0,0-1 1,0 1-1,0 0 0,1 0 0,-1 0 1,0 0-1,0-1 0,0 1 0,0 0 0,0 0 1,0 0-1,0 0 0,0-1 0,0 1 1,0 0-1,0 0 0,1 0 0,-1 0 1,0 0-1,29-21 178,38-38-170,-49 45-56,-6 5 14,12-12 0,-26 24-3,0-1-1,1 1 1,-1 0 0,1 0-1,0 0 1,-1 1-1,1-1 1,1 0 0,-2 4-1,1 0-23,0 0 0,0 0 0,0 0-1,1 0 1,0 0 0,0 0 0,1 0 0,2 10-1,-1-5 15,-1 0-1,0 1 1,0 17-1,-1 0 39,12 114 254,-8-115-271,2 0 1,18 52-1,-20-68 3,-3-9-739,-3-4-2149,1-2 1834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19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9906,'-6'6'4777,"0"-4"-2048,10 4-721,5 0-279,12 0-497,2-2-152,0-3-288,5-4-112,5-2-216,4 1-111,-1-1-201,-4 5-48,-9 1-545,-9-1-447,-3 1-1144,-7-1 1168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2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 7970,'-2'-5'3648,"-4"5"-1439,4 0-457,2 0-263,0 0-313,0 0-416,6 3-144,16 1-200,31 5-56,-29-10-136,1-5-88,8 1-88,-3-2-16,-1 3-216,-1 3-272,-10 0-936,0 1-752,-8 4 1303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20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10138,'1'1'347,"0"0"-1,-1 0 1,1 0 0,0 0-1,-1 0 1,1 0 0,0 0-1,0 0 1,0 0 0,0-1-1,0 1 1,0 0 0,0-1-1,0 1 1,0-1 0,0 1-1,2 0 1,23 7 737,-24-7-790,2-1-180,72 23 1702,-65-19-1599,0 1-1,0 0 1,-1 1-1,18 12 0,-17-10-47,0 0 0,-1 2 1,0-1-1,16 19 0,-24-24-108,1-1 0,-1 0 0,0 1 0,0-1 0,-1 1 1,1 0-1,-1-1 0,0 1 0,0 0 0,0 0 1,0 0-1,-1 0 0,1 0 0,-1 0 0,0 0 0,0 0 1,-1 0-1,1 0 0,-1 0 0,0 0 0,-1 4 1,0-4 17,0 1 1,0 0-1,-1 0 1,1-1-1,-1 1 1,0-1-1,-1 0 1,1 0 0,-8 7-1,-1-2-81,0 0 0,-14 8 0,-7 4-1182,33-20 1098,-2-1-186,1 1 1,0 0-1,0 0 0,0 0 0,0 0 1,0-1-1,0 1 0,0 1 0,0-1 1,0 0-1,1 0 0,-1 0 0,-1 2 1,2 5-1120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2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40 7938,'-72'-34'3752,"55"31"-1399,2 0-241,8 3-335,5 3-361,8 5-416,8 1-175,10-2-193,6 1-40,9-5-176,1 3-104,6 2-168,-2-5-48,-1 1-64,-10-4-264,-14 1-968,-2-1-721,-18 7 1081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7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48 7154,'-2'-26'4539,"2"25"-4211,0-1 1,1 1 0,-1 0 0,0-1 0,1 1 0,-1-1-1,0 1 1,1 0 0,0-1 0,-1 1 0,1 0-1,0 0 1,0-1 0,1 0 0,-5 8 2975,0 14-3016,3-14-86,-1-4-180,-1 17 124,1-1 1,0 1-1,3 23 0,28 183 623,-25-195-673,10 33-1,0 2-28,-14-55-153,4 16-420,9 30 0,-13-56-2983,-1-2 2378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22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6905,'0'6'3897,"4"-1"-608,7-1-1393,7 0 49,4 0-593,2-3-264,7-1-464,0-1-191,-1-3-185,-2-2-48,-8 3-520,-5 0-553,-6 0 553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24 3321,'-2'-2'2933,"-6"-6"3768,-2-5-981,13 29-3536,-1-6-1936,3 119 1049,-5-92-933,-1-5-52,0-23-151,0 1 0,1 11-1,2-16-39,-2-3-20,-4-5-61,4 2-36,-1 1 0,1-1 0,-1 0 0,1 0 0,-1 0 0,1 1 0,0-1 1,-1 0-1,1 0 0,0 0 0,0 0 0,0 0 0,0 0 0,0 0 0,-1 0 0,2 1 0,-1-2 1,2-17-3,-2 18-1,6-50-4,-4 31-1,4-21 0,-5 35 3,1-1 0,0 1 1,0 0-1,0 0 1,1 0-1,0 0 1,5-7-1,-5 9 4,0 1-1,0-1 1,0 1 0,0-1-1,1 1 1,-1 0 0,1 1-1,0-1 1,8-4 0,-11 6-2,1 1 1,0-1 0,-1 1 0,1-1-1,0 1 1,0-1 0,-1 1-1,1 0 1,0 0 0,0 0-1,-1 0 1,1 0 0,0 0-1,0 1 1,-1-1 0,1 1-1,0-1 1,0 1 0,-1-1 0,1 1-1,-1 0 1,1 0 0,-1 0-1,1 0 1,-1 0 0,1 0-1,-1 0 1,0 1 0,2 1-1,2 4 57,0 0 0,0 0 0,0 0 0,5 14 0,12 35 508,-8-16-76,22 40 369,-33-74-800,0 1 0,-1-1 0,3 9 0,-4-13-44,-1 1 1,1-1 0,-1 0-1,0 0 1,0 1-1,0-1 1,0 0-1,0 0 1,0 1 0,-1-1-1,1 0 1,-1 0-1,1 1 1,-2 1-1,2-4-20,0 1-1,-1-1 1,1 0 0,0 1-1,0-1 1,-1 0-1,1 0 1,0 1-1,-1-1 1,1 0-1,0 1 1,0-1 0,-1 0-1,1 0 1,-1 0-1,1 1 1,0-1-1,-1 0 1,0 0-1,1 0-127,0 0-1,0 0 0,-1 0 1,1 0-1,0 0 0,0 0 0,0-1 1,-1 1-1,1 0 0,0 0 0,0 0 1,0 0-1,0 0 0,-1 0 1,1-1-1,0 1 0,0 0 0,0 0 1,0 0-1,0-1 0,0 1 1,0 0-1,0 0 0,-1 0 0,1-1 1,0 1-1,0 0 0,0 0 1,0 0-1,0-1 0,-1-8-1187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7098,'-2'-4'4464,"-4"4"121,6-1-2480,-1 1-97,1 0-703,0 0-321,0 0-504,0 0-184,0 0-144,0 0-40,0 0-48,0 0 80,0 0-912,0 0-624,0 0 872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63 149 8514,'-23'-17'1956,"-10"-7"3181,27 17-2575,6 7-2500,0 0 0,0 0 0,0 0 0,0 0 0,0 0 0,-1 0 0,1-1 1,0 1-1,0 0 0,0 0 0,0 0 0,0 0 0,0 0 0,0-1 0,0 1 0,0 0 0,0 0 0,0 0 0,0 0 0,0-1 0,0 1 0,0 0 0,0 0 0,0 0 0,0 0 0,0 0 0,0-1 0,0 1 0,0 0 0,1 0 1,-1 0-1,0 0 0,0 0 0,0 0 0,0-1 0,0 1 0,0 0 0,0 0 0,0 0 0,1 0 0,-1 0 0,0 0 0,0 0 0,0 0 0,1-1 0,13-4 278,0-2 0,21-11 0,-19 9-269,-1 0-36,14-10-1,-20 13-13,-1 0-1,18-8 1,-26 14-20,0 0-1,0-1 1,1 1 0,-1 0 0,0 0 0,1 0-1,-1 0 1,0 0 0,1-1 0,-1 1 0,0 0 0,1 0-1,-1 0 1,0 0 0,1 0 0,-1 0 0,0 0-1,1 0 1,-1 0 0,1 0 0,-1 1 0,0-1-1,0 0 1,1 0 0,-1 0 0,0 0 0,1 0 0,-1 1-1,0-1 1,1 0 0,-1 0 0,0 0 0,0 1-1,1-1 1,-1 0 0,0 0 0,0 1 0,0-1 0,1 0-1,-1 1 1,0-1 0,0 0 0,0 1 0,0-1-1,0 0 1,0 1 0,0-1 0,0 0 0,1 1-1,-1-1 1,-1 22 113,0-17-68,-3 29 218,2 0-1,2 0 0,5 47 1,19 93-1355,-20-155-263,-2-6 511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10714,'-3'5'4729,"7"-1"-2408,3 0-265,10 0-743,2-1-233,7-1-360,2-2-144,2-2-232,3-4-88,-1 4-120,-3-1-40,0 3-56,-3 1-16,-8 2-408,-2 0-520,-5-3-1169,-9 0 1233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4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 7130,'-6'-1'846,"3"0"21,0 0 1,0 1-1,0-1 0,0-1 0,0 1 1,0 0-1,0-1 0,0 1 0,0-1 1,-2-3-1,5 5-738,0 0 1,1-1-1,-1 1 1,1 0 0,0-1-1,-1 1 1,1 0-1,-1 0 1,1-1-1,-1 1 1,1 0 0,-1 0-1,1 0 1,0 0-1,-1 0 1,1 0-1,-1 0 1,2 0 0,36-2 74,43-7 25,-55 5-220,-1-1-223,49-1 0,-71 5-139,-3 1 166,0 0 0,1 0 1,-1 0-1,1 0 0,-1 0 0,1 0 0,-1 0 0,1 0 0,-1 0 0,1 0 0,-1 1 1,0-1-1,1 0 0,-1 0 0,1 0 0,0 1 0,-1 0-1216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8346,'10'6'2254,"0"0"1,18 8-1,-15-9-961,24 7 1,-6-7-520,44 4 0,-59-8-569,1 2-1,18 4 1,-31-6-161,0 0 0,0 0 0,0 0-1,0 1 1,0 0 0,-1 0 0,1 0 0,-1 0-1,1 0 1,-1 1 0,0 0 0,0-1-1,0 1 1,4 5 0,-6-7-14,0 1 1,-1-1-1,1 1 0,0 0 0,0-1 1,-1 1-1,1 0 0,-1-1 0,0 1 1,1 0-1,-1 0 0,0-1 0,0 1 1,0 0-1,0 0 0,0 0 0,-1-1 1,1 1-1,0 0 0,-1-1 0,1 1 1,-1 0-1,0-1 0,0 1 0,1 0 1,-1-1-1,0 0 0,0 1 0,0-1 1,-1 1-1,1-1 0,0 0 1,0 0-1,-3 2 0,-3 3 38,-1-1 0,0 0 0,0-1 0,0 0 0,-11 5 0,-10 1-220,17-6-1107,0 0-1,-12 7 1,16-6 99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6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7458,'-19'0'3744,"-1"0"-1439,8-1-465,4 1-87,8 0-689,10 1-232,10 3-408,4-5-144,12 1-64,5 0-48,15-1-104,-2 1-16,-2 0-264,-9-2-368,-22 6-1472,-4 2 1328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7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 7001,'-9'9'3513,"8"-1"-968,2-3-489,12-1-343,5-2-353,14-2-568,2-7-176,9-1-344,5 0-64,-15 0-80,-4 3-16,-10 2-816,-7 0-728,9 3 896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6121,'1'-1'489,"1"0"-1,-1 0 1,0 0-1,1 0 1,-1 0-1,1 1 1,-1-1-1,1 0 0,0 1 1,-1-1-1,4 0 1,-1 0-75,-1 1 0,1 0 0,-1 0 1,1 0-1,4 1 0,4 1 224,-1 1-1,17 6 1,-26-9-483,21 10 401,0 0 1,0 2 0,-1 1 0,-1 0 0,0 2 0,0 0 0,26 27 0,-40-35-495,-1-1-1,0 1 0,0 0 1,-1 1-1,0-1 0,0 1 1,5 12-1,-8-15-35,0 1 0,0 0 0,-1-1 0,0 1 0,0 0 0,0 0 0,-1 0 0,0-1 0,0 1-1,0 0 1,-1 0 0,-2 9 0,0-1-55,-2 1-1,1-1 0,-2 0 0,0 0 0,0 0 1,-1-1-1,-1 0 0,-10 13 0,17-25-150,0 0 0,0 0 0,0 0 0,-1 0 0,1 0-1,0 0 1,0 0 0,-1 0 0,1-1 0,-1 1 0,1-1 0,-1 1 0,-2 0-1,4-1 161,0 0-1,0 0 0,0 0 0,0 0 0,0 0 1,0 0-1,0 0 0,0 0 0,-1 0 0,1 0 1,0 0-1,0 0 0,0-1 0,0 1 0,0 0 1,0 0-1,0 0 0,0 0 0,0 0 0,0 0 1,0 0-1,0 0 0,0 0 0,0 0 0,0 0 1,-1 0-1,1 0 0,0-1 0,0 1 0,0 0 1,0 0-1,0 0 0,0 0 0,0 0 0,0 0 1,0 0-1,0 0 0,0 0 0,0 0 0,0-1 1,0 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6633,'0'2'9310,"1"6"-5788,0 0-3297,0 8 128,1 0 1,9 30 0,-10-40-268,1 0 0,0 0 0,1 0 0,-1 0 0,1-1 1,0 1-1,1-1 0,-1 0 0,1 0 0,0 0 0,1 0 0,6 6 0,-9-10-70,0 1 0,0 0-1,0-1 1,0 0 0,0 0 0,0 1-1,1-1 1,-1-1 0,0 1 0,0 0 0,1 0-1,2 0 1,-3-1-4,0 0-1,-1 0 0,1 0 1,-1 0-1,1 0 0,-1 0 1,1 0-1,-1 0 1,1-1-1,0 1 0,-1-1 1,0 1-1,1-1 0,-1 0 1,1 1-1,-1-1 1,0 0-1,1 0 0,-1 0 1,2-1-1,1-4 5,0 1 1,0-1-1,-1 1 0,0-1 0,3-7 1,6-10-8,-7 14-50,1-1-82,0 0 1,-1-1-1,0 1 1,6-20-1,-10 19-697,0 5 333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7026,'7'-5'628,"-4"4"-327,0-1-1,-1 0 1,1 1 0,0-1 0,0 1 0,0 0 0,4-2 0,-7 3-228,1 0 0,-1 0 0,1 0 0,-1 0 0,1 0 0,0 0 0,-1 0 0,1 1 0,-1-1 0,1 0 0,-1 0 0,1 0 0,-1 0 0,1 1 0,-1-1 0,1 0 0,-1 1 1,1-1-1,0 1 66,0 0 0,0 0 0,-1 0 0,1 0 0,0 1 0,-1-1 0,1 0 0,-1 0 0,0 0 0,1 0 0,-1 2 0,5 20 2159,2 43 0,1 6-418,-7-63-1658,1 0-1,1 0 1,0 0 0,0 0-1,7 13 1,-10-22-211,1 1 0,-1-1 0,0 1 0,1-1 0,-1 1 0,0-1 0,1 0 0,-1 1 1,0-1-1,1 0 0,-1 1 0,1-1 0,-1 0 0,0 0 0,1 1 0,-1-1 0,1 0 0,-1 0 0,2 1 0,-2-1-9,0-1 0,0 1-1,0 0 1,0 0 0,1 0 0,-1 0-1,0 0 1,0 0 0,0 0 0,0 0-1,0 0 1,0 0 0,0 0 0,1 0-1,-1 0 1,0 0 0,0-1 0,0 1 0,0 0-1,0 0 1,0 0 0,0 0 0,0 0-1,0 0 1,0 0 0,0-1 0,0 1-1,0 0 1,1 0 0,-1 0 0,0 0-1,0 0 1,0 0 0,0-1 0,0 1-1,0 0 1,0 0 0,0 0 0,-1 0 0,1 0-1,0-1 1,0 1 0,0 0 0,0 0-1,0 0 1,0 0 0,0 0 0,0 0-1,0 0 1,0-1 0,0 1 0,0 0-1,0 0 1,-1 0 0,1 0 0,0 0 0,0 0-1,0 0 1,0 0 0,-2-7-23,1-16-41,1-29 0,0 42 50,1 1 1,0 0-1,1 0 0,0 0 1,0 0-1,1 1 1,5-13-1,-6 18 32,-1 0 0,1 1 0,-1-1 0,1 0 0,0 1-1,0-1 1,0 1 0,1 0 0,-1 0 0,0 0 0,1 0-1,0 0 1,-1 0 0,1 1 0,0-1 0,0 1 0,0 0-1,5-2 1,-6 2 5,0 1 0,0 0 0,1-1-1,-1 1 1,0 0 0,1 0 0,-1 0-1,0 1 1,0-1 0,1 1 0,-1-1-1,0 1 1,0 0 0,0-1 0,1 1 0,-1 0-1,0 0 1,0 1 0,-1-1 0,1 0-1,0 1 1,0-1 0,0 1 0,-1 0 0,1-1-1,1 4 1,-1-1 115,1 0 1,-1 1-1,-1-1 1,1 1-1,0-1 0,-1 1 1,0 0-1,0 0 1,-1 0-1,1 0 1,-1-1-1,0 9 0,-1-6 31,2 0 0,-1 0 0,1-1 0,0 1 0,4 13 0,1-5-35,-4-13-175,-1 1-1,0-1 1,1 1 0,-1 0-1,-1-1 1,1 1 0,0 0 0,0-1-1,-1 1 1,0 0 0,0 0-1,1 0 1,-2-1 0,1 1-1,-1 4 1,1-6-406,-1 2-881,4-6-472,5-9 595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8226,'0'3'6012,"0"-3"-5971,0 0-1,0 0 0,0 0 1,0 0-1,0 1 1,0-1-1,0 0 1,0 0-1,0 0 1,0 0-1,0 0 1,0 0-1,0 0 1,0 0-1,0 0 1,0 0-1,0 0 1,0 0-1,0 1 0,0-1 1,0 0-1,0 0 1,0 0-1,0 0 1,0 0-1,0 0 1,0 0-1,0 0 1,0 0-1,0 0 1,0 0-1,1 0 1,-1 0-1,0 0 1,0 0-1,0 0 0,0 0 1,0 0-1,0 0 1,0 0-1,0 0 1,0 0-1,0 0 1,0 0-1,0 0 1,0 0-1,1 0 1,-1 0-1,0 0 1,0 0-1,0 0 1,0 0-1,0 0 0,0 0 1,0 0-1,0 0 1,1 0 1286,11-2-47,-3 0-1233,1 0-1,-1-1 1,0-1-1,-1 1 1,1-1-1,14-10 0,-14 9-30,0-1-1,-1 0 0,0 0 0,-1-1 0,1 0 0,-1-1 0,-1 1 0,1-1 0,5-9 0,-11 14-7,1 0 1,0 0-1,-1 0 0,1 0 0,-1 0 0,0-1 0,0 1 1,0 0-1,1-6 0,-2 8-1,0-1 1,0 1-1,-1-1 1,1 1-1,0-1 0,0 1 1,-1-1-1,1 1 1,-1-1-1,1 1 0,-1 0 1,0-1-1,1 1 1,-1 0-1,0-1 0,0 1 1,0 0-1,0 0 1,0 0-1,0 0 0,0 0 1,0 0-1,-1 0 1,0 0-1,-2-2 43,0 1-1,-1 0 1,1 0 0,0 1 0,-1-1-1,1 1 1,0 0 0,-1 0 0,0 0-1,1 1 1,-1 0 0,1 0 0,-1 0-1,0 0 1,-6 2 0,7-1 23,1 0 0,-1 0-1,1 0 1,-1 0 0,1 1 0,-1 0 0,1 0 0,0 0 0,0 0 0,0 0 0,0 1 0,0-1-1,0 1 1,1 0 0,0 0 0,-1 0 0,1 0 0,0 0 0,-2 5 0,1-1 17,0 1 1,1-1 0,0 1-1,0-1 1,1 1-1,0 0 1,0 0 0,1 0-1,0 0 1,0-1-1,1 1 1,2 9 0,-2-11-65,0 1 0,1 0 0,0-1 1,1 1-1,-1-1 0,1 0 0,1 0 0,-1 0 1,1 0-1,0 0 0,0-1 0,1 0 0,-1 0 1,7 6-1,-7-8-146,1-1 0,-1 1 1,0-1-1,1 0 0,0 0 1,-1-1-1,1 1 0,0-1 1,0 0-1,0 0 0,0-1 0,0 1 1,0-1-1,0 0 0,7-2 1,17-3-529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49 215 6953,'10'15'4713,"-2"2"241,2 7-2586,0 0-207,-1-3-1033,1-1-352,-4-8-464,2-4-456,-8-8-1304,0-8-569,0-10 1049</inkml:trace>
  <inkml:trace contextRef="#ctx0" brushRef="#br0" timeOffset="1">0 1 7009,'0'3'4425,"4"3"-176,4 1-2288,0 0-225,3 1-968,-1 1-768,1 7-1496,2 2 1048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3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38 181 7634,'4'1'870,"1"0"0,-1 1 1,1-2-1,-1 1 1,1 0-1,-1-1 1,1 0-1,7 0 0,-10-1-669,1 1 0,-1-1 1,1 1-1,-1-1 0,0 0 0,1 0 0,-1 0 0,0 0 0,0 0 0,1-1 0,-1 1 0,0-1 0,0 1 0,0-1 0,-1 0 0,4-3 0,-1-1-102,0 1 1,0-1-1,-1 0 0,0 0 0,0 0 0,-1 0 0,1-1 0,-1 1 1,-1-1-1,1 1 0,0-9 0,-2 13-80,-1-1 0,1 0-1,0 0 1,-1 0 0,0 1 0,1-1 0,-1 0 0,-1 1 0,1-1-1,0 0 1,0 1 0,-1 0 0,1-1 0,-1 1 0,0 0-1,0 0 1,-3-3 0,0 1 33,1-1-1,-1 1 1,-1 1-1,1-1 1,-1 1 0,-10-5-1,14 7-32,1 1 1,0 0-1,-1-1 0,1 1 0,-1 0 1,1 0-1,0-1 0,-1 1 0,1 0 0,-1 1 1,1-1-1,-1 0 0,1 0 0,0 0 1,-1 1-1,1-1 0,0 1 0,-1-1 1,1 1-1,0 0 0,0-1 0,-1 1 1,1 0-1,0 0 0,0 0 0,0 0 1,0 0-1,0 0 0,0 0 0,0 0 0,0 0 1,1 1-1,-1-1 0,0 0 0,1 0 1,-1 1-1,1-1 0,-1 0 0,0 3 1,0 3 31,1-1 0,-1 1 0,1-1 0,0 1 0,2 10 0,8 34 276,-4-27-122,26 122 1157,-13-62-543,4 28 168,-22-110-968,-1 0 0,0 0 0,0 0 0,0 0 0,0 0 0,0 0 0,-1 0 0,1 0 0,0 0 0,-1 0 1,0 0-1,1 0 0,-1-1 0,-1 4 0,1-4-19,0 0-1,0 0 1,0 0 0,0 0 0,0 0 0,0 0 0,0 0 0,-1 0-1,1-1 1,0 1 0,0 0 0,-1-1 0,1 1 0,0-1-1,-1 1 1,1-1 0,0 0 0,-1 1 0,1-1 0,-3 0 0,-1 0-297,0 0 1,0 0 0,0-1-1,-1 0 1,1 0 0,0 0-1,-8-4 1,-17-10-5689,10 3 3446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2 159 10490,'25'-8'7106,"-3"-3"-4034,-17 8-2998,-1 0 1,1-1 0,-1 0-1,0 0 1,0 0 0,-1 0-1,1 0 1,-1-1-1,0 0 1,0 1 0,2-7-1,1 0-5,-5 8-63,1 0 1,-1 0 0,1 0 0,-1 0-1,0 0 1,0 0 0,0 0-1,0 0 1,-1 0 0,0 0 0,1-1-1,-1 1 1,0 0 0,-1-6 0,1 8-5,0 0 1,0 0 0,-1 0 0,1 0 0,0 0-1,-1 0 1,1 0 0,0 0 0,-1 0 0,1 1 0,-1-1-1,0 0 1,1 0 0,-1 0 0,0 1 0,1-1-1,-1 0 1,0 1 0,0-1 0,0 0 0,-1 0-1,0 0 6,1 1 0,-1 0-1,1-1 1,-1 1-1,0 0 1,1 0-1,-1 0 1,0 0-1,1 0 1,-1 0 0,1 0-1,-4 1 1,1 1 26,0-1 1,0 1-1,1-1 1,-1 1-1,0 0 1,1 0 0,-1 1-1,1-1 1,-1 1-1,-4 5 1,4-3 33,1 1-1,-1 0 1,1 0 0,0 0 0,0 0 0,1 1 0,0-1-1,0 1 1,1-1 0,-1 1 0,1 0 0,1 0 0,-1 0 0,2 9-1,-1-10-38,0 1 0,1 0 0,0-1 0,1 0 0,-1 1 0,1-1 0,0 0 0,1 0 0,-1 0 0,1 0 0,0 0 0,1 0 0,0-1 0,0 0 0,4 5 0,-6-8-131,0 0-1,-1 0 0,1-1 0,0 1 0,0-1 0,0 1 0,1-1 0,-1 0 1,0 0-1,0 0 0,1 0 0,-1 0 0,1 0 0,-1-1 0,0 1 0,1-1 1,-1 0-1,1 1 0,0-1 0,-1-1 0,1 1 0,-1 0 0,1 0 0,-1-1 1,0 0-1,1 1 0,-1-1 0,4-1 0,16-16-880</inkml:trace>
  <inkml:trace contextRef="#ctx0" brushRef="#br0" timeOffset="1">270 44 8930,'4'13'3408,"0"0"1,2 16-1,-5-18-2499,2 0-1,-1 0 0,2-1 1,4 11-1,-7-17-762,1-2-49,-1 1 1,0-1-1,0 1 1,0 0 0,0-1-1,0 1 1,-1 0-1,1-1 1,-1 6 0,-1-10-873,0 2 710,1 0 0,0 0 0,0 0 0,0-1 0,-1 1 0,1 0 0,0 0-1,0 0 1,0-1 0,-1 1 0,1 0 0,0 0 0,0 0 0,0-1 0,0 1 0,0 0-1,-1 0 1,1-1 0,0 1 0,0 0 0,0 0 0,0-1 0,0 1 0,0 0-1,0-1 1,0 1 0,0 0 0,0 0 0,0-1 0,0 1 0,0-1 0,3-8-108,0 0 0,0 0 1,1 1-1,0-1 0,0 1 0,7-10 1,-6 10 115,-1 1 30,0 0 1,1 1-1,7-9 0,-10 13 67,0 0 0,0 0 0,0 0 0,1 1 0,-1-1 0,0 1 0,1-1 0,-1 1 0,1 0 0,3-1 0,-6 2 4,1 0-1,-1-1 0,1 1 0,-1 0 0,1 0 0,-1 0 0,1 0 0,-1 1 0,1-1 0,-1 0 0,1 0 0,-1 0 0,1 0 0,-1 0 1,1 1-1,-1-1 0,1 0 0,-1 0 0,1 1 0,-1-1 0,0 0 0,1 1 0,-1-1 0,0 0 0,1 1 0,-1-1 0,0 1 0,1-1 0,-1 1 1,1 0-1,6 18 973,-4-10-667,27 86 839,-28-88-1441,-2-6 26,0 0 142,0-1 0,0 0-1,0 0 1,0 0 0,0 1 0,0-1 0,0 0 0,0 0 0,0 0 0,0 0 0,1 1-1,-1-1 1,0 0 0,0 0 0,0 0 0,0 0 0,0 0 0,0 0 0,1 1 0,-1-1-1,0 0 1,0 0 0,0 0 0,0 0 0,0 0 0,1 0 0,-1 0 0,0 0 0,0 0-1,0 0 1,1 0 0,-1 0 0,0 0 0,0 0 0,0 0 0,0 0 0,1 0 0,-1 0-1,0 0 1,0 0 0,0 0 0,0 0 0,1 0 0,-1 0 0,0 0 0,0 0 0,0 0-1,0 0 1,1 0 0,-1 0 0,0-1 0,15-2-1786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10074,'6'22'4452,"0"1"-73,15 41 0,-18-58-4159,-1 0 0,1 0 0,1 0-1,-1-1 1,1 0 0,0 0 0,0 0-1,0 0 1,1 0 0,-1-1 0,11 7 0,-15-11-201,1 1 0,0-1 0,-1 1 0,1-1 1,0 0-1,0 1 0,0-1 0,-1 0 1,1 0-1,0 1 0,0-1 0,0 0 1,0 0-1,0 0 0,-1 0 0,1 0 0,0 0 1,0 0-1,0-1 0,0 1 0,-1 0 1,1 0-1,0-1 0,1 0 0,-1 0 3,1 0-1,-1 0 1,1 0-1,-1-1 1,0 1-1,0 0 1,1-1-1,-1 1 1,0-1-1,1-3 0,2-4-99,0-1 0,-1 0-1,2-13 1,-4 18-75,3-11-243,-1 1-1532,9-25 1,-6 28 922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215 117 7066,'1'-9'5585,"-3"-7"-3262,2 14-1952,-2-4-149,0 1 1,0 0 0,0 0-1,-1 0 1,0 0-1,0 1 1,0-1 0,0 1-1,-1-1 1,1 1 0,-1 0-1,0 1 1,-1-1 0,1 1-1,0 0 1,-1 0 0,0 0-1,0 0 1,-9-3 0,11 5-153,0 0 0,0 0 1,0 1-1,0-1 1,-1 1-1,1-1 1,0 1-1,0 0 1,0 1-1,-1-1 0,1 0 1,0 1-1,0 0 1,-5 1-1,3 0-4,1 0 1,0 0-1,0 1 0,1-1 0,-1 1 0,0 0 1,1 0-1,0 0 0,-5 6 0,3-4-7,1 2-1,0-1 1,0 0-1,0 1 1,1 0-1,0 0 1,1 0-1,-1 0 1,1 0-1,0 0 1,1 1-1,-1 8 1,2-14-46,0 0-1,0 0 1,0 0 0,0 0 0,0 0-1,0 0 1,1-1 0,-1 1 0,1 0-1,-1 0 1,1 0 0,0 0 0,0-1 0,0 1-1,0 0 1,0-1 0,0 1 0,0 0-1,0-1 1,1 0 0,-1 1 0,1-1-1,-1 0 1,1 0 0,-1 1 0,1-1 0,0-1-1,0 1 1,-1 0 0,1 0 0,0-1-1,0 1 1,0-1 0,0 1 0,0-1-1,0 0 1,-1 1 0,1-1 0,0 0 0,0-1-1,0 1 1,0 0 0,0-1 0,0 1-1,0-1 1,2 0 0,8-4 11,14-9 1,9-5 27,-31 18-12,-1-1 0,1 1 0,-1 0 0,1 0 0,0 0 0,0 1 0,4-1 0,-6 1 5,-1 0 0,0 0 0,1 0 0,-1 0 0,0 0 0,1 0 0,-1 0 0,0 1 0,0-1 0,1 0 0,-1 1 0,0-1 0,0 1 0,0 0 0,1-1 0,-1 1 0,0 0 0,0 0 0,0 0 0,0-1-1,0 1 1,0 0 0,-1 0 0,2 2 0,-1 0-12,0-1-1,0 1 1,0 0-1,-1 0 0,1 0 1,-1 0-1,0 0 1,1 0-1,-2 3 1,1-5-190,0 0-140,0 1 1,0-1-1,0 1 0,0-1 0,0 1 0,1-1 1,-1 1-1,0-1 0,1 1 0,-1-1 0,1 2 0,2-3-743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12203,'5'21'5289,"-3"11"-2945,-3 10-311,1 13-849,0 0-344,1 5-416,7-2-160,-1-11-320,1-7-440,-3-22-1168,1-10-657,18-18 1297</inkml:trace>
  <inkml:trace contextRef="#ctx0" brushRef="#br0" timeOffset="1">123 217 8834,'-1'0'361,"0"1"-1,0 0 1,0-1 0,0 1 0,0 0-1,0 0 1,1 0 0,-1-1 0,0 1 0,0 0-1,1 0 1,-1 0 0,1 0 0,-1 0-1,1 0 1,-1 1 0,1-1 0,0 0-1,-1 0 1,1 0 0,0 0 0,0 0 0,0 2-1,-1 4 907,1 1 0,1 12-1,0-10-416,-1-1-422,1 0 1,1 0-1,-1 0 1,1 0-1,4 11 1,-5-18-410,0 0-1,0 0 1,0 0 0,0 0 0,1 0 0,-1 0 0,1 0 0,-1 0-1,1 0 1,3 2 0,-4-3-46,1 0-1,-1 0 0,1-1 1,-1 1-1,0-1 1,1 1-1,-1-1 0,1 0 1,-1 1-1,1-1 1,-1 0-1,1 0 0,0 0 1,-1 0-1,1 0 1,-1 0-1,1-1 0,2 0 1,-2 0-259,1 0 1,0 0-1,0 0 1,-1 0-1,1-1 1,-1 0-1,1 1 1,-1-1-1,0 0 1,0 0-1,1 0 1,-1-1-1,-1 1 1,4-4-1,1-4-1242,-1 0 0,7-15 0,-8 15 902,-2 14 6760,-1-1-5863,-1-1-1,1 0 1,0 0-1,0 1 1,0-1 0,0 0-1,0 0 1,1 0-1,-1 0 1,1 0 0,-1 0-1,1-1 1,3 3-1,5 1 117,18 10-1,-5-3-208,-21-11-163,-1-1 1,1 1-1,0-1 0,0 0 0,0 0 0,0 0 1,0 1-1,0-2 0,0 1 0,0 0 0,0 0 1,0-1-1,-1 1 0,1-1 0,0 1 0,0-1 1,0 0-1,-1 0 0,1 0 0,0 0 0,-1 0 1,1 0-1,-1 0 0,3-3 0,3-1-15,-1-1 0,0-1 0,0 1-1,0-1 1,-1 0 0,0 0 0,-1-1-1,6-10 1,-8 13-18,0 1-1,0-1 0,0 0 0,-1 1 1,0-1-1,0 0 0,0 0 1,0 0-1,-1 0 0,0 0 0,0 0 1,0 0-1,-1 0 0,1 1 1,-1-1-1,-2-6 0,3 10 20,-1 0 0,1 0 0,-1-1 0,1 1 0,-1 0 0,0 0 0,0 0 0,1 0 0,-1 0 0,0 0 0,0 0 0,0 0 0,0 0 0,0 1 0,0-1 0,0 0 0,0 0 0,0 1 0,0-1 0,0 1 0,-1-1 0,1 1 0,0 0 0,0-1 0,-1 1 0,1 0 0,0 0 0,-1 0 0,1 0 0,0 0 0,0 0 0,-1 0 0,1 0 0,-3 1 0,2 0 12,-1 0 1,0 0 0,1 0-1,-1 1 1,1-1-1,-1 1 1,1-1 0,0 1-1,0 0 1,0 0-1,0 0 1,0 0 0,0 0-1,-2 4 1,1-1 43,1 1 0,0-1 0,0 1 0,0-1-1,1 1 1,-1 0 0,1 0 0,1 0 0,-1 0 0,1 0 0,1 9 0,-1-9 20,1 0 1,0-1-1,0 1 0,1 0 1,-1 0-1,1-1 0,0 1 1,1-1-1,-1 0 0,1 0 1,6 9-1,-7-12-113,-1-1 0,1 1 0,0 0 0,0 0-1,0-1 1,0 1 0,0-1 0,0 0 0,1 0 0,-1 0 0,0 0 0,1 0 0,-1 0 0,1-1 0,2 1 0,0 0 44,-1-1 1,0 0 0,1 0 0,-1-1-1,0 1 1,1-1 0,-1 0-1,6-2 1,18-6 26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49 7066,'0'-4'8807,"-1"2"-3644,-2 10-2883,1 3-2006,1 1 0,0-1 0,1 22 0,0-31-256,0 0-1,0 0 1,1 0-1,-1 0 1,1 0 0,-1 0-1,1 0 1,0 0 0,-1 0-1,1 0 1,0 0 0,1 0-1,-1 0 1,0-1 0,0 1-1,1 0 1,-1-1 0,1 1-1,-1-1 1,1 1 0,0-1-1,0 0 1,-1 0 0,1 0-1,0 0 1,0 0-1,0 0 1,0-1 0,0 1-1,0-1 1,0 1 0,1-1-1,2 1 1,-1-1-18,1 0 0,0-1 0,-1 1 0,1-1 1,0 1-1,-1-2 0,1 1 0,-1 0 0,1-1 0,-1 0 0,0 0 0,1 0 0,3-3 0,-5 2-11,1 0 0,-1 0 0,0 0 0,0 0 0,0-1-1,0 0 1,0 1 0,-1-1 0,0 0 0,0 0 0,0 0-1,2-7 1,-3 9 8,-1 0 0,1 0 0,-1 0 0,1-1 0,-1 1 0,0 0-1,0-1 1,0 1 0,0 0 0,-1 0 0,1-1 0,0 1 0,-1 0 0,0 0-1,1 0 1,-1-1 0,0 1 0,0 0 0,0 0 0,0 0 0,-1 1 0,1-1-1,-1 0 1,1 0 0,-1 1 0,-3-4 0,0 1 8,-1 1 1,0-1-1,-1 1 1,1 0-1,-1 0 0,-11-2 1,5 2-67,1 0 1,-24-1-1,31 4-64,1 0 1,-1 0-1,1 0 1,-1 1-1,-4 1 0,7-2-54,1 1-1,-1-1 0,0 1 0,1-1 0,-1 1 0,1 0 1,-1 0-1,1 0 0,0 0 0,-1 0 0,1 0 0,0 0 1,-1 0-1,1 1 0,-2 2 0,-1 8-975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14 10274,'-18'-9'5089,"-4"5"-1888,1 8-1161,4 11-263,6 15-657,-4 2-248,11 21-328,0 7-112,11 13-160,14 11-63,2-4-113,2-11-32,-6-16-40,-3-6-305,-7-22-951,-2-2-504,-7-17 920</inkml:trace>
  <inkml:trace contextRef="#ctx0" brushRef="#br0" timeOffset="1">1 298 10026,'8'-12'4633,"2"5"-1728,5 2-777,-1 2-583,4 3-473,12 0-552,2 4-560,11 1-1088,-1 6 824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9002,'33'64'4034,"-30"-57"-3050,0-1 0,0 1 1,-1-1-1,3 13 0,-4-12-525,-1 0-1,1 1 1,-1-1-1,-1 0 1,0 8 0,0-6-219,0-1 0,1 1 0,0 11 0,12-61-364,-12 39 123,3-7 0,0 0 1,0 0 0,1 0 0,0 1 0,0-1-1,1 1 1,6-8 0,-8 13 6,-1 1 0,1 0 0,-1 0 0,1 0 0,0 0 0,0 0 0,0 1 0,0-1 0,0 1 0,0 0 0,0 0 0,5-1 0,-6 2 18,0-1-1,0 1 1,0 0-1,0 0 1,0 0-1,0 0 1,0 0-1,0 0 1,0 0 0,0 1-1,0-1 1,-1 1-1,1 0 1,0-1-1,0 1 1,0 0-1,0 0 1,-1 0-1,1 0 1,-1 1 0,3 1-1,-2-1 74,0 1-1,0 0 1,0 0-1,0 0 1,0 0-1,-1 0 1,1 1-1,-1-1 1,0 0 0,1 7-1,0 2 215,0 23 0,0-2-131,0-24-221,0 10-1209,1 22 0,-3-31 377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 10634,'-2'-4'4361,"13"6"-2560,9 0-425,12 2-248,4 3-280,14-2-376,6 1-104,0-8-183,-3 2-17,-14-2-673,-11-1-447,-16 7-1408,-11 0-1433,-9 3 2433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4937,'-48'6'3565,"47"-6"-3217,-1 0-1,0 0 1,0 1 0,1-1-1,-1 0 1,0 1 0,1 0 0,-1-1-1,0 1 1,1 0 0,-1 0 0,1 0-1,-1 0 1,1 0 0,-1 0-1,1 0 1,0 0 0,0 0 0,-1 1-1,1-1 1,0 1 0,0-1-1,-1 3 1,1 0 12,0 0 0,0 1 0,1-1 0,-1 0 0,1 0 0,0 0 0,1 8 0,-1-6-16,4 32 1019,1 0-1,2-1 1,23 73-1,-27-102-1207,0-1 19,-1 1 1,0 0-1,0 0 1,1 10-1,-3-16-149,0-1-1,0 1 1,0-1 0,0 1-1,0-1 1,-1 1 0,1-1-1,0 1 1,-1-1 0,1 1-1,-1-1 1,1 1 0,-1-1-1,0 0 1,0 1 0,1-1-1,-1 0 1,0 0 0,0 1-1,0-1 1,0 0 0,-1 0-1,1 0 1,0 0 0,0 0-1,-1-1 1,1 1 0,-3 1-1,-1 0-28,-1-1-1,0 1 1,0-1-1,1-1 1,-1 1-1,0-1 1,-10 0-1,-4-2-800,-19-4 0,6-3-694,8-4 562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7266,'0'-1'204,"1"1"1,-1-1-1,0 1 1,0-1 0,0 1-1,0-1 1,0 1 0,1-1-1,-1 1 1,0-1-1,0 1 1,1-1 0,-1 1-1,0-1 1,1 1-1,-1 0 1,0-1 0,1 1-1,-1 0 1,1-1 0,-1 1-1,1 0 1,-1-1-1,0 1 1,1 0 0,0-1-1,0 2-24,-1-1-1,1 0 1,0 0-1,0 0 0,-1 0 1,1 1-1,0-1 1,-1 0-1,1 0 0,0 1 1,-1-1-1,1 1 1,-1-1-1,1 0 0,-1 1 1,2 0-1,1 3 259,0-1 0,0 1 0,0 0 0,-1 0 0,3 5 0,31 87 2287,10 11-1715,-46-106-1006,0 0 0,1 0 0,-1 0 0,1 0 0,-1 0 0,1 0 0,0 0 0,-1-1-1,1 1 1,0 0 0,0 0 0,0-1 0,-1 1 0,1 0 0,1 0 0,-1-1-11,-1 0 1,1 0-1,0 1 1,-1-1-1,1 0 1,-1 0 0,1 0-1,-1 0 1,1 0-1,-1 0 1,1 0-1,0-1 1,-1 1 0,1 0-1,-1 0 1,1 0-1,-1-1 1,1 1-1,-1 0 1,1 0 0,0-1-1,1-1-73,0 0 0,0 0 0,0 0 0,0-1 0,-1 1 0,1 0 0,0-1 0,-1 1 1,2-4-1,35-71-1689,-36 73 1744,1-1 0,-1 1 0,1 0 0,0 0 0,0 0 0,0 0 0,6-4 0,-8 7 49,0 0 0,0 1-1,0-1 1,0 0-1,0 1 1,0-1-1,0 1 1,0 0-1,0-1 1,0 1-1,0 0 1,0 0-1,0-1 1,0 1 0,1 0-1,-1 0 1,0 0-1,0 0 1,0 1-1,0-1 1,0 0-1,0 0 1,1 1-1,-1-1 1,0 0 0,0 1-1,0-1 1,0 1-1,0 0 1,0-1-1,-1 1 1,1 0-1,0-1 1,0 1-1,0 0 1,-1 0-1,2 2 1,3 3 507,0 0-1,6 13 1,-8-12-199,1-1 0,0 0 0,9 11-1,-4-6-94,-5-7-107,-1 0 1,1 0 0,0-1-1,0 1 1,7 5 0,-10-9-185,0 1 0,1-1 0,-1 1 0,0-1 1,0 1-1,0-1 0,1 0 0,-1 0 0,0 0 1,0 1-1,1-1 0,-1 0 0,0-1 0,0 1 1,1 0-1,-1 0 0,0 0 0,0-1 1,1 1-1,-1-1 0,0 1 0,0-1 0,0 1 1,0-1-1,0 0 0,0 1 0,0-1 0,0 0 1,1-1-1,11-10-1444,4-2 559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4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36 258 9810,'0'-1'4673,"0"1"-1776,4 1-505,0 7-759,1 8-505,33 29-672,-34-37-232,-2-6-928,0-2-304,0-11 568</inkml:trace>
  <inkml:trace contextRef="#ctx0" brushRef="#br0" timeOffset="1">0 0 10082,'7'3'4369,"2"6"-2665,3 2-359,4-1-841,0 1-576,7-2 64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4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8386,'3'27'4681,"1"8"-1232,-2 14-1049,1 5-480,-3 10-983,0-1-361,4-14-432,4-8-144,7-24-736,3-7-489,0-20 713</inkml:trace>
  <inkml:trace contextRef="#ctx0" brushRef="#br0" timeOffset="1">11 180 6425,'-8'-17'4025,"8"14"280,-3 0-1792,14 5-985,-2 0-472,8 4-736,7-2-120,-5-2-168,6 2-424,-1 0-1688,5 0 1448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5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8778,'4'6'1828,"-1"1"-1,1 0 1,3 9 0,4 24 2116,0 43-1254,-8-47-1661,16 102 564,-16-127-1539,-3-11-60,0 0-1,0 0 1,0 0 0,0 0 0,0 0 0,0 0 0,0 0-1,0 0 1,0 0 0,1 0 0,-1 0 0,0 0 0,0 0-1,0 0 1,0 0 0,0 0 0,0 0 0,0 0 0,0 0 0,0 0-1,0 0 1,0 0 0,0 0 0,0 0 0,1 0 0,-1 0-1,0 0 1,0 0 0,0 0 0,0 0 0,0 0 0,0 0-1,0 0 1,0 0 0,0 0 0,0 0 0,0 0 0,0 0-1,0 0 1,0-1 0,0 1 0,0 0 0,0 0 0,0 0-1,0 0 1,0 0 0,0 0 0,0 0 0,0 0 0,0 0 0,0 0-1,0 0 1,0 0 0,0 0 0,0-1 0,0 1 0,0 0-1,0 0 1,0 0 0,0 0 0,0 0 0,4-23-1103,-2 9 878,2-2-92,10-29 0,-13 41 331,1 0 1,0 0-1,-1 1 1,2-1 0,-1 0-1,0 1 1,1-1-1,-1 1 1,1 0 0,0 0-1,0 0 1,6-4-1,-8 6 22,0 1-1,0-1 0,0 1 1,-1 0-1,1-1 1,0 1-1,0 0 0,0 0 1,0-1-1,0 1 0,0 0 1,0 0-1,0 0 1,0 0-1,0 0 0,0 0 1,0 1-1,0-1 0,2 1 1,-1 0 40,-1 0 1,1 0 0,0 0-1,-1 0 1,1 0-1,-1 0 1,1 1 0,-1-1-1,2 3 1,2 3 238,0 0 1,-1 1-1,6 12 1,-9-16-214,27 71 1018,-19-48-1643,-8-26 376,-1 0 1,0 0-1,0 0 1,1 0-1,-1 0 1,1 0-1,-1 0 0,1 0 1,-1 0-1,1 0 1,0 0-1,0 0 0,-1 0 1,1-1-1,0 1 1,0 0-1,0-1 1,0 1-1,0 0 0,0-1 1,0 1-1,0-1 1,0 1-1,0-1 1,0 0-1,1 1 0,22-2-1398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8818,'1'2'6135,"2"8"-3396,1 13-420,-2 0-848,1 1 0,11 42 0,-13-65-1457,-1 0 1,1 1-1,-1-1 0,0 0 1,0 1-1,1-1 0,-1 0 1,0 1-1,0-1 0,0 0 1,0 1-1,-1-1 0,1 0 1,0 1-1,0-1 0,-1 0 1,1 1-1,-1-1 0,0 1 1,1-2-16,0 1 0,0-1 1,0 0-1,-1 0 1,1 0-1,0 0 1,0 0-1,0 0 1,0 0-1,-1 0 0,1 0 1,0 0-1,0 0 1,0 0-1,0 0 1,0 0-1,-1 0 1,1 0-1,0 0 0,0 0 1,0 0-1,0 0 1,-1 0-1,1 0 1,0 0-1,0 0 1,0 0-1,0 0 0,0 0 1,-1 0-1,1-1 1,0 1-39,0 0 1,-1-1-1,1 1 1,0 0-1,0-1 1,0 1-1,0 0 0,-1-1 1,1 1-1,0-1 1,0 1-1,0 0 1,0-1-1,0 1 1,0-1-1,0 1 1,0 0-1,0-1 1,0 1-1,0-1 0,0 1 1,0-1-1,13-51-428,-7 32 368,-2 6 20,0 1 0,9-19-1,-11 28 79,1-1 0,-1 1 0,1-1 0,1 1 0,-1 0 0,0 0 0,1 0 0,6-4 0,-9 6 27,1 1 0,0-1 0,0 1 0,0 0 0,0 0 0,0 0-1,0 0 1,0 0 0,0 0 0,0 1 0,1-1 0,-1 1 0,0-1 0,0 1 0,1 0 0,-1 0 0,0 0 0,1 0 0,-1 0 0,0 1-1,0-1 1,1 1 0,3 1 0,-3 0 62,0-1-1,0 1 0,-1 0 0,1 0 1,0 0-1,-1 1 0,0-1 1,1 1-1,-1-1 0,0 1 1,0 0-1,-1 0 0,1-1 0,0 1 1,1 5-1,9 30 597,-10-28-526,1 0 0,0 0 0,1-1 1,4 10-1,-7-18-156,-1-1-1,0 0 1,0 1 0,0-1-1,0 0 1,1 1 0,-1-1 0,0 0-1,0 1 1,1-1 0,-1 0-1,0 0 1,0 1 0,1-1-1,-1 0 1,0 0 0,1 0-1,-1 0 1,0 1 0,1-1 0,-1 0-1,0 0 1,1 0 0,-1 0-1,0 0 1,1 0 0,-1 0-1,1 0 1,0 0 0,-1 0-8,1 0 0,0-1-1,-1 1 1,1-1 0,0 1 0,-1-1 0,1 1 0,-1-1 0,1 1 0,-1-1 0,1 0-1,-1 1 1,1-2 0,3-4-100,-1-1 0,4-10 0,-5 12 40,6-16-183,14-24-1,-18 38 243,0 1 0,0 0-1,1 1 1,-1-1-1,1 1 1,0-1 0,1 1-1,5-4 1,-9 8 18,-1 0 0,0 0 1,1 0-1,-1 1 0,1-1 1,-1 0-1,1 1 0,0-1 0,-1 1 1,1-1-1,-1 1 0,1 0 1,0 0-1,3 0 0,-4 0 11,0 0-1,0 1 1,0-1 0,0 0-1,0 1 1,0-1 0,0 1-1,0-1 1,0 1-1,0 0 1,0 0 0,-1-1-1,1 1 1,0 0 0,0 0-1,-1 0 1,1 0-1,0 0 1,-1-1 0,1 1-1,-1 0 1,1 2 0,3 7-24,-1 0 1,0 0-1,0 0 0,-1 0 1,-1 0-1,0 1 1,0-1-1,-1 0 1,0 1-1,-1-1 1,0 0-1,-4 14 1,5-23-184,0-1 0,0 1 0,0 0 0,0 0 0,-1 0 0,1 0 0,0-1 0,-1 1 0,1 0 1,-1 0-1,1-1 0,0 1 0,-1 0 0,0-1 0,1 1 0,-2 1 0,1-3-664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7994,'2'3'1411,"0"0"1,0 0 0,0 0-1,0 0 1,-1 0 0,2 5-1,0 0 281,0 1-1,1 15 1,4 12 237,-6-30-1720,-1-3-127,-1-1-1,1 1 1,0-1 0,0 0-1,0 0 1,1 1 0,2 2-1,-4-4-73,1-1 1,-1 1-1,1-1 0,0 0 0,-1 1 0,1-1 0,0 0 1,-1 1-1,1-1 0,0 0 0,-1 0 0,1 0 0,0 0 1,-1 0-1,1 0 0,0 0 0,0 0 0,-1 0 0,1 0 1,0 0-1,-1 0 0,1 0 0,0-1 0,0 1 1,-1 0-1,1 0 0,-1-1 0,1 1 0,0-1 0,-1 1 1,1 0-1,0-2 0,3-1-81,0-1 0,0 0 0,0 0 0,-1 0 0,0 0 0,1 0 0,-2-1 0,5-8 0,2-2-188,-3 6 102,1-2 25,9-21-1,-13 59 1824,-2-24-1671,1 10 215,0 1 1,6 15-1,-7-25-192,0 0-1,1 0 1,0-1-1,-1 1 0,1-1 1,1 1-1,-1-1 1,0 0-1,1 1 0,-1-1 1,1-1-1,0 1 1,6 4-1,-8-6-78,0-1 1,1 1-1,-1 0 1,1-1-1,-1 0 1,1 1-1,-1-1 1,1 0-1,-1 0 1,1 0-1,-1 0 1,1 0-1,-1 0 1,1 0-1,0 0 1,-1-1-1,1 1 1,-1-1-1,0 1 1,1-1-1,-1 1 1,1-1-1,1-1 1,-2 2 125,16-6-68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6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10770,'1'20'5217,"0"0"-1640,-1 9-952,0 7-641,-1 4-480,1 5-727,3 0-233,3 1-336,2-1-80,1-12-176,2-8-392,1-15-801,1-10-543,-1-15 2072,2-6-632</inkml:trace>
  <inkml:trace contextRef="#ctx0" brushRef="#br0" timeOffset="1">245 41 10322,'6'13'5121,"-1"15"-1688,-2 3-560,-2 10-905,2 8-536,-7-4-695,4-1-241,0-4-264,9-8-88,2-12-264,-5-8-344,2-11-681,-4-6-495,-2-10 960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6513,'12'3'4161,"1"1"592,4-4-1960,7 4-753,-1 1-487,5-3-857,-3-1-280,-4 3-240,-1-3-400,-6 6-1040,3 2 896</inkml:trace>
  <inkml:trace contextRef="#ctx0" brushRef="#br0" timeOffset="1">409 76 6369,'0'7'3921,"7"6"592,-1 4-1688,0 5-369,-1-1-327,-2 0-785,1-2-360,-3-3-464,-1-3-296,0-6-912,-3-7-592,3-8-1945,0-7 1961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8154,'-4'14'3737,"4"-9"-1353,5 0-520,3-5-239,3 0-217,5-4-512,3 2-272,3-1-376,2-5-103,2 0-378,-5-3-743,-4 7 656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11322,'1'1'4614,"3"4"-3581,-3-2-704,1 1 0,0-1 0,-1 0 0,0 1 0,1-1 0,-1 1 0,-1-1 0,2 7 0,0 33 675,-2-34-757,5 278 2577,-6-273-2778,1-11-182,0-5-370,8-43-3337,-1 5 2329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7922,'1'0'4137,"7"1"-1385,-4 3-1071,0 0-385,4 1-968,0 3-840,8 10 304</inkml:trace>
  <inkml:trace contextRef="#ctx0" brushRef="#br0" timeOffset="1">336 295 23893,'2'24'480,"-2"-7"-136,4 27 328,2-1-231,1-6-281,5-5-64,-3-12-168,-6-6-305,-5-10-879,-2-4-584,-6-14-1481,1-9-1144,-7-10 2881</inkml:trace>
  <inkml:trace contextRef="#ctx0" brushRef="#br0" timeOffset="2">207 97 6033,'5'-3'1380,"-1"0"0,1 1 0,0 0 0,-1 0 0,7-2 0,-3 2-165,0 1 0,14-2-1,-6 3-372,0 0-1,27 4 1,-33-3-549,-1 1 0,-1 0 1,1 0-1,13 6 0,-19-7-210,-1 0 0,1 1 0,0-1 0,-1 1 0,0-1-1,1 1 1,-1 0 0,0 0 0,0 0 0,0 0 0,0 0-1,-1 0 1,1 1 0,0-1 0,-1 1 0,0-1 0,0 1 0,2 4-1,-1-2-26,-1 1 1,0-1-1,-1 0 0,1 1 0,-1-1 0,0 0 0,0 1 0,-1-1 0,1 0 0,-1 1 0,-1-1 0,1 0 0,-1 0 0,1 0 0,-1 0 0,-1 0 1,1 0-1,-1-1 0,0 1 0,0-1 0,0 0 0,-6 6 0,0-3-266,1 0 1,-2-1-1,1 1 1,-15 5-1,16-8-659,0-1-1,0 0 1,-14 2 0,14-4-934,4-2 747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11194,'5'14'5161,"-5"9"-2440,2 5-288,-2 12-905,-6-2-456,6-2-480,0 2-176,2-8-216,3-1-64,-1-2-208,3-3-312,-2-12-888,-2-1-448,-2-7-825,3 1 1441</inkml:trace>
  <inkml:trace contextRef="#ctx0" brushRef="#br0" timeOffset="1">190 202 13459,'5'10'6001,"0"4"-3136,1 4-1081,-1 3-192,-2-2-783,1-2-265,-3-1-320,2-2-384,-3-9-1064,1-4-625,2-6 969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10634,'-1'4'4361,"5"-4"-2760,4 4-329,4 2-592,4-2-264,4 3-1296,5-1-520,3-2 799</inkml:trace>
  <inkml:trace contextRef="#ctx0" brushRef="#br0" timeOffset="1">397 135 8666,'-18'-10'9186,"-5"4"-5101,21 5-3968,0 1 0,1-1 0,-1 1 0,0 0 0,1 0 0,-1 0 0,0 0 0,1 0 1,-1 0-1,0 1 0,1-1 0,-1 0 0,0 1 0,1-1 0,-1 1 0,1 0 0,-1-1 0,1 1 0,-1 0 0,1 0 0,0 0 0,-1 0 0,1 0 0,-1 2 0,-1 1-40,1 0 0,0 1 0,1-1 0,-1 0 0,1 1 0,0 0 0,0-1 0,0 1 0,1-1 0,-1 1 0,1 0 0,1 6 0,-1-5-50,1 0 1,0 0 0,0 0 0,1-1 0,-1 1-1,1 0 1,1-1 0,-1 1 0,6 7 0,-6-10-53,0-1 0,0 1 0,1-1 0,-1 0 0,1 0 0,0 0 0,0 0 0,0-1 0,-1 1 1,2-1-1,-1 1 0,0-1 0,0 0 0,0 0 0,0-1 0,5 2 0,5-1-768,0 0 1,21 0-1,-3-2-142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86 179 6945,'-6'6'4185,"6"5"624,0 1-2040,0 4-489,0 0-367,3-1-977,0-1-336,-1-2-512,1-4-312,1-4-984,1-4-680,1-8 1087</inkml:trace>
  <inkml:trace contextRef="#ctx0" brushRef="#br0" timeOffset="1">9 6 9354,'-7'-5'4473,"6"6"-1728,1 2-473,0-3-744,0 0-399,0 0-513,0 0-192,14 6-1056,10 1-633,35-3 785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8762,'10'18'4585,"-5"11"-1160,0 7-649,-2 6-887,-3 4-497,4 2-704,1-4-208,3-2-304,9-3-64,-1-17-136,0 0-240,-2-17-864,-12-4-400,4-3 847</inkml:trace>
  <inkml:trace contextRef="#ctx0" brushRef="#br0" timeOffset="1">1 189 10426,'1'3'4593,"9"-3"-2520,3 1-529,6-1-712,4 2-360,11-4-1048,2-4-656,6-2-2225,6 4 2065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4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6545,'-2'15'7450,"-6"8"-3068,0-1-2129,8-21-2143,-16 73 4330,14-65-4198,1-1 0,1 1 0,0 0 0,0 0 1,0-1-1,4 15 0,-4-21-237,1 0 0,0 0 1,-1 0-1,1-1 0,0 1 0,0 0 0,0 0 0,1-1 1,-1 1-1,0 0 0,1-1 0,-1 0 0,1 1 1,2 1-1,-3-2-41,-1-1 1,1 1-1,0-1 1,0 0-1,0 1 1,0-1 0,0 0-1,0 1 1,0-1-1,0 0 1,0 0-1,0 0 1,0 0-1,0 0 1,0 0-1,0 0 1,0 0 0,0 0-1,-1-1 1,1 1-1,0 0 1,0 0-1,0-1 1,0 1-1,0-1 1,0 1 0,0-1-1,-1 1 1,1-1-1,0 0 1,0 1-1,1-2 1,7-10-1049,11-15 1,-12 16 598,18-21 0,-25 32 491,-1-1-1,1 0 1,0 1 0,-1-1-1,1 1 1,0-1 0,0 1-1,0-1 1,-1 1-1,1-1 1,0 1 0,0 0-1,0-1 1,0 1 0,0 0-1,0 0 1,0 0 0,-1 0-1,1-1 1,0 1-1,0 1 1,1-1 0,0 0 24,-1 1 1,1-1-1,-1 1 1,0 0 0,0 0-1,1-1 1,-1 1-1,0 0 1,0 0 0,0 0-1,0 0 1,2 2-1,1 4 180,1 0 0,-1 0-1,0 0 1,2 8-1,-4-12-99,40 86 1279,25 63-719,-64-139-655,1 0 0,-2 1 1,0-1-1,0 1 0,-2 0 1,1 0-1,-2-1 0,0 1 1,0 0-1,-1-1 0,-1 1 1,-1-1-1,-4 14 0,6-23-8,0 1 0,0 0 0,0-1 0,-1 0 0,1 0 0,-1 1 0,0-1 0,-1-1 0,-4 6 0,7-8-58,0 0 1,0 0 0,-1 0-1,1 0 1,0-1 0,-1 1-1,1 0 1,-1-1 0,1 1-1,-1-1 1,1 1-1,-1-1 1,1 0 0,-1 0-1,1 1 1,-1-1 0,1 0-1,-1 0 1,1-1-1,-1 1 1,0 0 0,1 0-1,-1-1 1,1 1 0,-1-1-1,1 1 1,0-1 0,-1 0-1,1 0 1,0 1-1,-1-1 1,1 0 0,-2-2-1,-4-3-693,1 0-1,-1-1 1,1 0 0,-9-14-1,-17-34-2800,29 48 3095,-19-35-1055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10458,'-3'30'9546,"2"-24"-9068,1 1-1,-1-1 1,1 1-1,0-1 0,2 10 1,-1-10-336,1-1 0,0 0 1,0 1-1,0-1 0,1 0 1,-1 0-1,1 0 0,1 0 1,-1-1-1,1 1 0,-1-1 1,1 0-1,0 0 0,9 6 0,-7-6-93,0 0 0,0 0 0,1-1 0,-1 0 0,1 0-1,0 0 1,-1-1 0,1 0 0,0-1 0,1 0 0,8 1-1,-13-2-41,1 0 0,0 0 0,-1 0-1,1 0 1,-1-1 0,1 0-1,-1 0 1,1 0 0,3-1-1,-5 1-20,0 0 0,-1 0 0,1 0 0,0 0 0,-1-1 0,1 1 0,-1 0 0,0-1 0,1 1 0,-1-1 0,0 1-1,0-1 1,0 1 0,0-1 0,0 0 0,0 1 0,-1-1 0,1 0 0,0-2 0,0 0-39,-1 0 1,1 0 0,-1 0-1,0 0 1,0 1 0,0-1-1,-1 0 1,1 0 0,-1 0-1,0 1 1,0-1 0,0 0-1,-1 1 1,1-1 0,-1 1-1,0 0 1,0-1-1,0 1 1,0 0 0,-1 0-1,1 0 1,-5-3 0,-5-5-99,0 1 0,-1 1 0,0 0 1,-14-7-1,21 13 107,2 0-48,-1 1 0,1 0 0,-1 1 0,1-1 0,-1 1 0,-9-1 0,7 1-180,49-17-2506,-30 15 2592,-4 1 131,-1 0 0,1 0-1,0 1 1,0 0 0,12 1-1,70 15 1391,-75-12-813,-9-2-340,0 1 0,-1 0 0,1 0 0,-1 0 0,1 0 0,-1 1 0,0 0 0,0 0 0,0 1 0,0-1 0,-1 1 0,1 0 0,-1 0 0,0 1 0,0-1 0,-1 1 0,1 0 1,-1 0-1,0 0 0,0 0 0,-1 1 0,0-1 0,0 1 0,0-1 0,0 1 0,-1 0 0,0 0 0,0 0 0,0 9 0,-1-11-102,0-2 10,0 1 0,0-1 0,0 1-1,-1-1 1,0 4 0,1-5-85,0-1-1,0 1 1,-1-1 0,1 0-1,0 1 1,0-1-1,-1 1 1,1-1 0,0 0-1,-1 1 1,1-1 0,0 0-1,-1 0 1,1 1-1,0-1 1,-1 0 0,1 0-1,-1 1 1,1-1 0,0 0-1,-1 0 1,1 0-1,-1 0 1,1 0 0,-1 0-1,1 1 1,0-1 0,-1 0-1,1 0 1,-1 0-1,1-1 1,-1 1 0,1 0-1,-1 0 1,0 0 0,1 0-81,0-1 1,-1 1 0,1 0 0,0-1-1,0 1 1,-1 0 0,1-1 0,0 1-1,0-1 1,0 1 0,-1-1 0,1 1 0,0 0-1,0-1 1,0 1 0,0-1 0,0 1-1,0-1 1,0 1 0,0 0 0,0-1 0,0 1-1,0-1 1,0 1 0,0-1 0,0 1-1,0-1 1,0 1 0,1 0 0,-1-1 0,0 1-1,1-1 1,-1-2-58,4-11-312,0 1 1,8-17-1,-5 14 215,-4 8 104,0-2-13,1 0-1,0 1 0,7-10 0,-10 16 171,1 2-1,-1-1 1,1 0 0,-1 0-1,1 0 1,0 1-1,-1-1 1,1 1-1,0-1 1,0 1-1,0 0 1,1 0 0,-1 0-1,0 0 1,0 0-1,0 0 1,5 0-1,-5 1 75,0 0 1,0 0-1,0 0 0,-1 0 0,1 0 1,0 0-1,0 1 0,0-1 0,0 1 1,0 0-1,0-1 0,-1 1 0,1 0 0,0 0 1,-1 0-1,1 0 0,0 0 0,-1 1 1,0-1-1,1 0 0,-1 1 0,2 2 0,3 4 359,-1 0-1,0 0 0,6 13 0,-3-6-147,-2-6-756,0 0 0,1 0 0,0-1 0,10 10 0,-12-14-502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1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53 186 10946,'12'-3'5648,"-9"2"-4914,0 0 1,-1 0-1,1 0 1,0 0-1,0 0 1,2-2-1,-4 2-649,1-1-1,-1 1 1,0 0-1,0 0 0,0-1 1,0 1-1,0 0 0,0-1 1,0 1-1,-1-1 0,1 0 1,-1 1-1,1-1 1,0-1-1,1-10-7,0 1 0,0 0 0,-1-1 0,-1 0 0,0 1 0,-3-19 0,3 27-72,-1 1 0,0-1 0,0 1 0,0 0 0,0-1 0,0 1 1,-3-5-1,3 7-3,1 0 0,-1 0 0,0 0 0,1 0 0,-1 1 0,0-1 0,0 0 0,1 1 1,-1-1-1,0 0 0,0 1 0,0-1 0,0 1 0,0 0 0,0-1 0,0 1 0,0-1 0,0 1 1,0 0-1,0 0 0,0 0 0,0 0 0,0 0 0,0 0 0,0 0 0,0 0 0,0 0 0,0 0 1,-2 1-1,0 0 50,-1 0 0,0 1 0,1-1 0,-1 1 0,1 0 0,0 0 0,0 0-1,-1 0 1,1 1 0,1-1 0,-1 1 0,0 0 0,1-1 0,-1 1 0,1 1 0,0-1 0,0 0 0,0 0 0,0 1 0,1-1 0,-1 1 0,1 0 0,0-1 0,0 1 0,0 0 0,1 0 0,-1-1 0,1 1 0,0 0 0,0 0 0,1 5 0,2 6 256,2-1 1,0 0 0,0 0 0,2 0-1,0-1 1,0 1 0,18 23 0,-23-35-341,1 1 1,-1 0 0,0-1 0,1 0-1,0 1 1,0-1 0,-1 0 0,7 2-1,0 0 261,19 6 1,-27-10-165,43 13 178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21 16396,'4'2'6185,"-6"-2"-4913,-6-7-528,-7 0-1016,6-2 2273,-10 9-1769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93 8210,'52'9'3631,"-51"-9"-3409,1 1-1,-1-1 1,0 0-1,0 0 1,0 0-1,1 0 1,-1 0 0,0-1-1,0 1 1,0 0-1,0-1 1,1 1-1,-1 0 1,0-1-1,0 0 1,0 1 0,0-1-1,0 1 1,0-1-1,0 0 1,0 0-1,0 0 1,-1 1-1,1-1 1,0 0-1,0 0 1,0-2 0,0 1 228,0 1-299,0-1 1,0 1 0,-1-1 0,1 1-1,-1-1 1,1 1 0,-1-1 0,0 0 0,0 1-1,1-1 1,-1 0 0,0 1 0,-1-1-1,1 0 1,0 1 0,0-1 0,-1 1-1,1-1 1,-1 0 0,1 1 0,-1-1-1,1 1 1,-1-1 0,-2-2 0,1 1-23,0 0 1,-1 0-1,1 0 1,-1 0-1,1 0 1,-1 1-1,0-1 1,0 1-1,-6-4 1,4 4-65,0 0 0,-1 0 1,1 0-1,-1 1 0,1 0 1,-1 0-1,0 0 1,1 1-1,-1 0 0,0 0 1,1 0-1,-1 1 0,0 0 1,1 0-1,-1 0 0,-9 4 1,1 1-45,-1 0 1,1 1-1,1 0 1,-24 18 0,32-22-26,0 1 1,1-1 0,-1 1-1,1 0 1,0 1-1,-4 5 1,7-9-3,0 1 0,1-1 0,-1 1 0,0 0 0,0-1 0,1 1-1,-1 0 1,1 0 0,-1-1 0,1 1 0,0 0 0,0 0 0,0 0 0,0-1 0,0 1 0,0 0 0,0 0 0,1 0 0,-1-1 0,0 1-1,1 0 1,0 0 0,1 2 0,1 2-5,1 0 1,1 1-1,-1-2 0,1 1 0,0 0 0,11 9 0,40 26 42,-47-35-23,23 14 146,64 29 1,-43-24 121,-52-24-261,18 10 126,-18-10-132,-1-1-1,0 0 0,1 0 1,-1 0-1,0 1 0,1-1 1,-1 0-1,0 0 0,1 1 1,-1-1-1,0 0 0,0 1 1,1-1-1,-1 1 0,0-1 1,0 0-1,0 1 0,1-1 0,-1 0 1,0 1-1,0-1 0,0 1 1,0-1-1,0 1 0,0-1 1,0 0-1,0 1 0,0-1 1,0 1-1,0-1 0,0 1 1,0-1-1,0 0 0,0 1 1,-1-1-1,1 1 0,0-1 1,0 0-1,0 1 0,-1-1 1,1 0-1,0 1 0,0-1 1,-1 0-1,1 1 0,-5 2 41,1 0 0,0-1-1,-1 0 1,1 0 0,-1 0 0,0 0-1,0-1 1,-5 2 0,-44 5 83,51-8-135,-45 4-954,43-4 503,0 0 0,0 0 0,0-1 0,0 0 0,0 0 0,0 0 0,-6-3 0,1-1-537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1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6809,'-4'-5'8688,"4"1"-5266,11 2-3691,-4 1 711,-7 1-440,4-1 16,0 1 0,-1-1 0,1 1 0,0 0 0,-1 0 0,1 0 1,0 1-1,-1-1 0,7 2 0,-10-2-13,1 1 0,-1-1 0,0 0 1,1 1-1,-1-1 0,0 1 0,1-1 1,-1 0-1,0 1 0,1-1 0,-1 1 0,0-1 1,0 1-1,0-1 0,1 1 0,-1-1 0,0 1 1,0 0-1,1 3 24,10 17 92,-8-15-88,0 0 0,-1 1-1,4 9 1,-6-14-13,1 1 1,-1-1-1,1 1 0,-1 0 1,0-1-1,0 1 0,0-1 1,-1 1-1,1 0 0,-1 2 1,-1 8 70,1 44 161,8 61 1,15 43-132,-19-117-97,25 187 40,42 86-24,-16-27 24,-48-246-46,-1 0-1,-2 60 0,-4-98 0,1-1-1,-1 1 1,-1 0-1,1-1 0,-1 1 1,0-1-1,0 0 0,-5 8 1,-2 2 172,-15 19 1,9-14 8,12-16-212,3-3-73,-1 1-1,0-1 0,0 0 1,0 0-1,0 0 0,0 1 1,0-1-1,0 0 0,-1 0 1,-1 1-1,-2-1-3655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6529,'1'0'615,"-1"1"0,1-1 0,0 1 0,-1-1 0,1 0-1,-1 1 1,1-1 0,-1 1 0,0-1 0,1 1 0,-1 0-1,0-1 1,1 2 0,3 15 3241,-2-7-2727,3 13 641,3 42 0,-3-25-1029,1 23 43,10 60 163,-5-72-1090,3 1 0,25 63 0,-33-102-984,-2-10-560,-3-6-2160,0-7 2047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7490,'13'-7'1669,"-1"1"1,1 1-1,0 0 1,1 1 0,-1 0-1,27-3 1,-34 6-1428,1 0 1,-1 1-1,0 0 1,0 1-1,0-1 1,0 1-1,0 0 1,0 1-1,0 0 0,0 0 1,0 0-1,0 0 1,-1 1-1,1 0 1,-1 0-1,0 0 1,9 8-1,-12-9-181,0 0-1,0 0 1,0 0 0,-1 1-1,1-1 1,-1 0 0,1 1-1,-1-1 1,0 1-1,0-1 1,0 1 0,0 0-1,-1-1 1,1 1 0,-1 0-1,1-1 1,-1 1 0,0 0-1,0 0 1,0-1 0,0 1-1,-1 0 1,-1 4-1,1-2-2,-1 0 0,0 0 0,0 0 0,-1 0 0,1-1 0,-1 1 0,0-1 0,0 0 0,-1 0 0,1 0 0,-9 7 0,-3 1 68,0-1 0,-23 13 0,32-21-614,0 1 0,-1-1-1,0-1 1,0 1 0,1-1-1,-1 0 1,-1-1 0,1 1 0,-8-1-1,13-2-702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4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6 316 8658,'11'-1'3234,"0"0"0,17-4 0,-23 4-2828,0-1 0,-1 0 0,1 0 0,0 0-1,-1-1 1,0 1 0,1-1 0,4-5 0,-1 1-121,0 0 0,9-12 1,-15 15-256,1 1 0,0-1-1,-1 0 1,0 0 0,0 0 0,0 0 0,0 0 0,1-8 0,-3 11-24,1 0 0,-1 0-1,0-1 1,0 1 0,0 0-1,0 0 1,0-1 0,0 1 0,-1 0-1,1 0 1,0 0 0,-1-1-1,1 1 1,-1 0 0,1 0-1,-1 0 1,1 0 0,-1 0-1,0 0 1,1 0 0,-1 0 0,0 0-1,0 0 1,0 0 0,0 0-1,0 1 1,0-1 0,0 0-1,0 1 1,0-1 0,0 0 0,0 1-1,-1 0 1,-1-1 0,-1 0 7,1 0-1,-1 0 1,0 1 0,0-1 0,0 1 0,0 0 0,1 0 0,-1 0 0,0 1 0,-5 1 0,4-1-7,0 1 1,1 0-1,-1 0 1,1 0-1,-1 0 1,1 1 0,0 0-1,0 0 1,0 0-1,0 0 1,1 1-1,-1-1 1,1 1 0,0 0-1,0 0 1,0 0-1,1 1 1,-1-1-1,-1 5 1,2-4 5,0 1 0,0-1-1,1 0 1,0 0 0,0 1 0,1-1 0,-1 0 0,1 1-1,0-1 1,0 1 0,1-1 0,0 0 0,0 1-1,0-1 1,0 0 0,1 0 0,4 9 0,-4-11-39,0 1 0,1 0 1,0-1-1,0 1 0,0-1 1,0 0-1,0 0 0,1 0 1,-1-1-1,1 1 0,0-1 1,0 0-1,0 0 0,0 0 1,0 0-1,0-1 0,8 2 1,-1 0-399,1-1-1,-1-1 1,1 0 0,-1 0 0,21-3-1,20-4-578</inkml:trace>
  <inkml:trace contextRef="#ctx0" brushRef="#br0" timeOffset="1">443 158 8706,'-16'10'4833,"2"6"-984,3 11-1569,-5 8-151,4 5-785,7 2-352,5-7-520,13-2-216,4-12-208,9-5-280,7-14-704,-1-4-496,5-14-2737,-2-9 2729</inkml:trace>
  <inkml:trace contextRef="#ctx0" brushRef="#br0" timeOffset="2">676 1 9282,'4'22'4793,"-4"26"-872,0 7-1505,3 13-751,1 2-521,9-2-784,4-7-160,7-14-144,4-11-120,0-24-888,-2-3-608,-9-16 903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4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10578,'4'3'5090,"6"-2"-4547,-9-1-113,48 1 719,81-8 0,-36 1-1748,-87 5 420,0 1 0,0 1 0,0-1 0,-1 1 0,1 0 0,0 1 0,0-1 0,0 2 0,12 4 0,-14-4 117,0 0-1,0 1 1,0 0-1,0-1 0,-1 1 1,0 1-1,0-1 1,0 1-1,0-1 1,0 1-1,3 7 0,6 12 1316,-2 1 0,10 28 0,-20-48-847,1 0 1,-1 0 0,0 0 0,0 0-1,-1 0 1,0 0 0,0 0 0,0 5-1,0-9-374,0-1 0,0 0-1,0 0 1,0 1 0,0-1-1,0 0 1,0 1 0,0-1 0,0 0-1,0 0 1,-1 1 0,1-1-1,0 0 1,0 1 0,0-1-1,0 0 1,0 0 0,0 0 0,-1 1-1,1-1 1,0 0 0,0 0-1,0 1 1,-1-1 0,1 0-1,0 0 1,0 0 0,-1 0 0,1 0-1,0 1 1,-1-1 0,1 0-2,-1 0 0,1-1 0,-1 1 0,0 0 1,1 0-1,-1 0 0,1-1 0,-1 1 1,1 0-1,0-1 0,-1 1 0,1 0 0,-1-1 1,0 0-1,-11-16 248,7 6-399,1 0 0,0 0 1,0-1-1,1 1 0,1-1 0,0 1 1,1-1-1,-1-15 0,2 25-104,0 0 0,0 0-1,0 0 1,1 0 0,-1 0-1,0-1 1,1 1 0,0 0-1,-1 0 1,1 0 0,0 0 0,0 0-1,0 0 1,2-3 0,11-8-829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11122,'14'62'9225,"12"28"-5638,-24-82-3432,1-1-1,0 1 0,1-1 0,7 13 0,-10-19-154,0 0 0,-1 0 0,1 0 0,0 1 0,0-1 0,0 0 0,0 0 0,1-1 1,-1 1-1,0 0 0,0 0 0,1 0 0,-1-1 0,0 1 0,1-1 0,-1 1 0,0-1 0,1 1 1,-1-1-1,1 0 0,-1 0 0,1 0 0,-1 0 0,1 0 0,-1 0 0,0 0 0,1 0 0,-1 0 0,1-1 1,-1 1-1,1-1 0,-1 1 0,2-2 0,3-1-181,-1 0 0,0-1-1,0 0 1,0 0 0,0 0 0,-1-1 0,1 1 0,-1-1 0,-1 0-1,1 0 1,0-1 0,-1 1 0,3-8 0,1-3-234,-1 1 1,-1-1-1,6-29 1,-10 43 434,-1 0 0,1 0-1,-1 1 1,0-1 0,0 0 0,0 0 0,0 1 0,0-1 0,0 0 0,0 0 0,-1 1 0,0-3-1,1 3 3,0 1 0,-1 0-1,1 0 1,0 0-1,0 0 1,0 0 0,0 0-1,-1 0 1,1 0-1,0 0 1,0 0 0,0 0-1,0 0 1,-1 0-1,1 0 1,0 0 0,0 0-1,0 0 1,-1 0-1,1 0 1,0 0 0,0 0-1,0 0 1,0 0-1,-1 1 1,1-1 0,0 0-1,0 0 1,0 0-1,0 0 1,0 0 0,-1 0-1,1 1 1,0-1-1,0 0 1,0 0 0,0 0-1,0 0 1,0 0-1,0 1 1,0-1 0,0 0-1,0 0 1,0 0-1,0 1 1,0-1 0,-1 0-1,1 0 1,0 0-1,1 1 1,-3 3 192,1 1 0,1 0 0,-1-1 0,1 1 0,0 0 0,0 0-1,0-1 1,1 1 0,1 7 0,1 3 356,9 24 0,-11-36-569,1 3-63,0 0 0,1 0 0,-1 0 0,1 0 0,1 0 0,-1-1-1,6 8 1,-9-13 20,1 0-1,-1 0 1,0 0-1,0 1 1,0-1-1,0 0 0,1 0 1,-1 0-1,0 0 1,0 0-1,0 0 1,1 0-1,-1 1 1,0-1-1,0 0 1,0 0-1,1 0 1,-1 0-1,0 0 0,0 0 1,0 0-1,1 0 1,-1 0-1,0 0 1,0 0-1,1 0 1,-1 0-1,0-1 1,0 1-1,10-7-805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7314,'-1'1'444,"0"0"1,0 0 0,0 1 0,0-1-1,0 0 1,1 1 0,-1-1 0,1 1-1,-1-1 1,1 1 0,-1-1 0,1 1-1,0-1 1,-1 1 0,1 1 0,1 2 791,-1 0 1,1 0-1,1 7 1,0-6-496,-1-1 0,0 1 0,0 6 1,0 27 1764,0-20-1461,-2 29 1,13-80-3509,9-10 1990,-19 38 424,0-1 0,1 1-1,0-1 1,0 1 0,0 0 0,0 0-1,6-5 1,-8 9 67,-1-1 0,1 0 0,0 1 0,0-1 0,0 1 0,0-1 0,0 1 0,0-1 0,0 1 0,0-1 0,0 1 1,0 0-1,0 0 0,0-1 0,0 1 0,0 0 0,0 0 0,0 0 0,0 0 0,0 0 0,1 1 0,-1-1 0,0 0 0,0 0 0,0 1 0,0-1 0,0 1 0,0-1 0,0 1 1,0-1-1,-1 1 0,1-1 0,0 1 0,1 1 0,-1-1 58,1 1 0,-1-1 0,0 1 0,0-1 0,0 1 0,0-1 0,0 1 0,-1 0 0,1 0 0,0-1 0,-1 1 0,1 3 0,2 24 758,-2-8-310,0-15-401,-1-4-82,0 1 1,1 0 0,-1 0 0,1-1 0,0 1 0,0 0 0,0-1-1,0 1 1,2 4 0,-2-7-50,-1 0 1,0 0-1,0 0 0,1 0 0,-1 0 0,0 0 1,0 0-1,1 0 0,-1 0 0,0 0 0,0 0 1,1 0-1,-1 0 0,0 0 0,1 0 0,-1 0 1,0 0-1,0 0 0,1 0 0,-1 0 1,0-1-1,0 1 0,0 0 0,1 0 0,-1 0 1,0 0-1,0-1 0,0 1 0,1 0 0,-1 0 1,0 0-1,0-1 0,0 1 0,0 0 0,1 0 1,-1-1-1,0 1 0,0-1 0,7-11-384,-6 10 319,16-35-1103,-11 22 888,0 0 0,2 1 0,0 1 0,15-22 0,-23 34 298,1 1 0,-1 0 0,0-1 0,0 1 0,1-1-1,-1 1 1,0 0 0,0 0 0,1-1 0,-1 1 0,0 0-1,1-1 1,-1 1 0,0 0 0,1 0 0,-1 0 0,1-1 0,-1 1-1,0 0 1,1 0 0,-1 0 0,1 0 0,-1 0 0,0 0-1,1 0 1,-1 0 0,1 0 0,-1 0 0,1 0 0,-1 0-1,0 0 1,1 0 0,-1 0 0,1 0 0,-1 0 0,0 0 0,1 1-1,-1-1 1,1 0 0,-1 0 0,0 1 0,1-1 0,-1 0-1,0 0 1,0 1 0,1-1 0,-1 0 0,0 1 0,1-1-1,-1 1 1,2 2 147,-1 0 0,1 1 0,-1-1 0,2 7 0,-2-5-19,9 36 975,-7-26-484,8 25-1,-9-35-776,0-1-1,0 1 1,1-1 0,-1 1-1,1-1 1,0 0 0,0 0-1,0-1 1,6 6 0,7 2-421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58 13067,'-64'15'4593,"62"-14"-4436,0-1-1,0 1 1,0 0 0,0 0 0,0 0-1,0 0 1,1 0 0,-1 0 0,0 0-1,1 1 1,-1-1 0,1 1 0,-1-1-1,1 1 1,0-1 0,-1 1 0,1 0-1,0 0 1,0-1 0,1 1 0,-1 0-1,0 0 1,0 0 0,1 0 0,-1 0 0,1 0-1,0 0 1,0 4 0,-2 1 258,1-1-212,0 0-1,1 1 1,-1-1 0,1 0 0,1 0 0,-1 0-1,2 9 1,-1-13-169,-1 1-1,1-1 1,0 1-1,0-1 1,0 1-1,0-1 1,1 0-1,-1 0 1,0 1-1,1-1 1,0 0-1,-1 0 1,1-1-1,0 1 1,0 0-1,0 0 1,0-1-1,0 0 1,5 3-1,-3-3-26,0 1 0,-1-1 0,1 0 0,0-1 0,0 1 0,-1-1 0,1 1-1,0-1 1,0 0 0,0-1 0,0 1 0,-1-1 0,1 0 0,0 1 0,0-2 0,-1 1 0,1 0-1,-1-1 1,1 0 0,-1 1 0,0-1 0,1-1 0,-1 1 0,0 0 0,0-1 0,-1 0-1,5-4 1,-4 4-2,0-1 0,-1 1-1,1-1 1,-1 1-1,0-1 1,0 0 0,0 0-1,0 0 1,-1 0-1,0 0 1,0 0 0,0-1-1,0 1 1,0 0-1,-1-1 1,0 1 0,0 0-1,0-1 1,-1 1-1,1 0 1,-1 0 0,0-1-1,0 1 1,-3-6-1,0 3 2,0 0-1,0 0 0,-1 1 0,0-1 0,0 1 1,-1 0-1,-7-6 0,8 8-3,0 0 1,0 0-1,-1 0 1,1 1-1,-1 0 0,1 0 1,-1 1-1,0-1 0,-10-1 1,13 3-22,0 1 0,0 0-1,1 0 1,-1 0 0,0 0 0,0 0 0,1 1 0,-1-1 0,0 1 0,1 0 0,-1 0 0,1 0 0,-1 0-1,-3 2 1,4-2-42,1 0-1,-1 0 1,1 0-1,0 1 0,-1-1 1,1 0-1,0 1 1,0-1-1,0 1 0,0-1 1,0 1-1,0-1 1,0 1-1,0 0 0,0-1 1,1 1-1,-1 0 1,1 0-1,0-1 0,-1 1 1,1 0-1,0 3 1,0-2-281,0 1 0,1-1 1,0 1-1,-1-1 1,1 1-1,0-1 0,0 0 1,1 1-1,-1-1 1,1 0-1,0 0 0,0 0 1,0 0-1,0 0 0,0 0 1,1-1-1,-1 1 1,5 2-1,14 8-1348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7 11290,'-3'-5'4985,"-1"4"-2544,-6 11-305,2 17-655,6 13-273,5 24-336,5 2-88,1 15-215,2 3-81,1-11-152,-4-2-80,3-15-104,-7-12-16,-7-14-528,2-10-376,-9-14-1121,-4-6-871,-8-10 1743</inkml:trace>
  <inkml:trace contextRef="#ctx0" brushRef="#br0" timeOffset="1">1 359 9610,'26'-3'4697,"4"3"-1824,5 4-1025,-4 0-352,9 3-671,-7-5-185,6-2-832,6-1-4049,6-14 3097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 9714,'-5'-2'1757,"-10"0"3800,18 5-1899,15 11-1985,-7-9-1455,1-1 0,1-1 0,-1 0 0,0 0 0,1-2 0,19 2 0,80-6-48,-100 3-119,54-6 27,-31 2-755,62 2 0,-82 4-1043,-15-1 1633,0-1 1,0 0 0,-1 0-1,1 0 1,0 0-1,0 0 1,0 0 0,0 0-1,0 0 1,0 0-1,0 0 1,-1 1 0,1-1-1,0 0 1,0 0 0,0 0-1,0 0 1,0 0-1,0 0 1,0 1 0,0-1-1,0 0 1,0 0-1,0 0 1,0 0 0,0 0-1,0 1 1,0-1-1,0 0 1,0 0 0,0 0-1,0 0 1,0 0-1,0 1 1,0-1 0,0 0-1,0 0 1,0 0-1,0 0 1,0 0 0,0 0-1,0 1 1,1-1-1,-1 0 1,0 0 0,0 0-1,0 0 1,0 0-1,0 0 1,0 0 0,0 0-1,1 0 1,-1 1-1,0-1 1,0 0 0,0 0-1,0 0 1,0 0-1,1 0 1,-1 0 0,0 0-1,-13 4-2893,3-3 2067,0 0-1,0 0 0,-14-2 0,11-1 1431,0 0-1,-16-4 1,24 4-181,-1 1 274,1-1 1,-1 1-1,-10-1 1,15 2-494,1 0 1,-1 0-1,0 0 1,0 0-1,0 0 0,0 0 1,0 0-1,1 0 0,-1 0 1,0 0-1,0 1 1,0-1-1,1 0 0,-1 1 1,0-1-1,0 1 1,1-1-1,-1 1 0,0-1 1,1 1-1,-1-1 0,0 1 1,1 0-1,-1-1 1,1 1-1,-1 0 0,1-1 1,0 1-1,-1 0 1,1 0-1,-1-1 0,1 3 1,-2 16 953,0 0 1,1 0-1,2 0 1,2 25-1,-2-32-783,5 26 840,16 64 0,-1-10 311,-20-85-1269,0 0-1,0 0 0,-1 0 0,0 0 1,-1 12-1,0-14-95,0-1 1,0 0-1,-1 0 1,1 0-1,-1 0 1,0 0-1,0-1 1,0 1-1,-1-1 1,-3 5-1,3-4-31,-1-1 1,1 1-1,-1-1 0,0 1 0,0-1 0,0-1 0,0 1 0,0 0 0,-1-1 0,0 0 0,-8 3 0,6-3-12,-1-1-1,1 0 1,-1 0 0,0 0-1,1-1 1,-1 0-1,-8-1 1,-2-2-831,0-1 0,0 0-1,1-2 1,-1 0 0,-26-13 0,27 10-1058,14 7 905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10594,'-4'0'5017,"7"0"-2032,9 2-1217,1 1-79,4 1-641,7 1-272,8 1-456,0-4-80,8-2-760,-3-1-680,-2-3 776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2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 5233,'-2'-32'2679,"-4"16"2819,5 14-2561,2 7 689,5 29-3213,-2-1-40,1 47 1,-4-33-56,2 1 0,17 86 0,-15-117-261,1-1-1,13 29 1,-17-42-61,-1 1 1,0 0 0,0-1-1,0 1 1,1 6-1,-1-3-139,-2-9-192,1 1 1,0-1-1,0 1 1,0-1-1,0 1 1,1-1-1,-1 0 1,0 1-1,1 0 1,0-4-1,2-4-761,2-21-346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3:5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11698,'-8'6'5242,"1"-4"-2690,7-2-271,1 2-745,-1-2-400,0 0-448,3 0-176,14 2-303,1 1-73,34 6-465,-32-5-535,-2-1-2488,7 8 2199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90 4193,'33'-46'2388,"-31"43"-1899,0 0 1,0-1-1,0 1 0,-1-1 0,2-5 0,4-6 4542,-7 15-4952,0 0 0,0-1 0,0 1 0,0 0 0,0 0 0,0 0 0,0 0 0,0 0 0,0 0 0,0 0-1,0 0 1,0 0 0,0 0 0,0 0 0,0 0 0,0 0 0,0 0 0,0 0 0,0 0 0,0 0 0,0 0 0,0-1 0,0 1 0,0 0 0,0 0 0,0 0 0,0 0 0,0 0-1,0 0 1,0 0 0,0 0 0,0 0 0,0 0 0,0 0 0,0 0 0,0 0 0,0 0 0,0 0 0,0 0 0,0 0 0,0 0 0,0 0 0,0 0 0,0-1 0,0 1 0,0 0 0,0 0-1,0 0 1,-1 0 0,1 0 0,0 0 0,0 0 0,0 0 0,0 0 0,0 0 0,-5 1 1489,-8 3-1050,8-2-358,0 0 1,0 1-1,-8 5 0,3-1-54,0 0-1,0 0 0,1 1 1,0 0-1,1 0 0,0 1 1,-11 15-1,12-12-19,1 0 0,0 0-1,1 0 1,0 1 0,1-1 0,0 1-1,1 0 1,1 1 0,0-1-1,1 0 1,0 1 0,1-1 0,1 0-1,3 25 1,1-16 61,1 0 0,0-1 0,1 0 1,2 0-1,0 0 0,1-1 0,1-1 0,15 20 0,-3-7 49,7 3-112,1-1 1,2-2-1,50 39 0,-80-69-79,0 0 0,0 0-1,0 0 1,0-1-1,0 1 1,1-1-1,-1 1 1,0-1 0,1 0-1,-1 0 1,1-1-1,0 1 1,5-1 0,-8 0-58,0 0 1,0 0-1,0 0 1,0 0 0,0 0-1,0 0 1,0-1-1,0 1 1,0-1 0,0 1-1,0 0 1,0-1 0,0 1-1,0-1 1,0 0-1,0 1 1,-1-1 0,1 0-1,0 0 1,-1 1 0,1-1-1,0 0 1,-1 0-1,1 0 1,-1 0 0,1 0-1,0-1 1,-1-1-714,1 0 1,0 0-1,-1 0 1,1 0-1,-1 1 1,0-1-1,0 0 1,0-3-1,-1-8-1868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 6129,'-2'-2'3722,"-4"-4"4413,4 7-5680,0 6-1403,2 13-620,0 0 0,1 0 1,1 0-1,6 23 0,16 69 986,-19-90-1163,-4-16-190,-1-7 8,-3-12 11,-12-67-92,14 72 8,0 0-1,1 0 0,0 0 0,0-1 0,1 1 0,0 0 0,0 0 0,1 1 0,0-1 1,1 0-1,-1 1 0,1-1 0,1 1 0,-1 0 0,1 0 0,1 0 0,5-7 0,-8 11 10,1 0 1,0 1-1,-1-1 0,1 1 0,0-1 0,1 1 0,-1 0 0,0 1 0,1-1 0,-1 0 0,1 1 0,-1 0 0,1 0 0,-1 0 0,8-1 0,-8 2 5,0 0-1,0 0 0,0 0 1,1 0-1,-1 1 1,0-1-1,0 1 1,0 0-1,-1 0 1,1 0-1,0 0 0,0 1 1,0-1-1,-1 1 1,1-1-1,-1 1 1,1 0-1,-1 0 0,4 4 1,-1 1 115,-1 0 0,1 1 0,-1-1 0,0 1 0,-1 0-1,0 0 1,3 13 0,5 12 248,17 38 142,-19-39-955,-9-32 404,0 0 0,0 0 0,1 0 0,-1 0 0,0 0 1,0 0-1,0 0 0,0 0 0,0 0 0,0 1 0,0-1 0,0 0 0,0 0 1,0 0-1,0 0 0,0 0 0,0 0 0,0 0 0,0 0 0,0 0 0,0 0 1,0 0-1,0 0 0,0 1 0,0-1 0,0 0 0,0 0 0,0 0 0,0 0 1,0 0-1,0 0 0,0 0 0,0 0 0,0 0 0,0 0 0,0 0 0,0 0 0,0 0 1,0 0-1,0 1 0,0-1 0,0 0 0,-1 0 0,1 0 0,0 0 0,0 0 1,0 0-1,0 0 0,0 0 0,0 0 0,0 0 0,0 0 0,0 0 0,0 0 1,0 0-1,0 0 0,0 0 0,-1 0 0,1 0 0,0 0 0,0 0 0,0 0 1,0 0-1,0 0 0,0 0 0,-4-1-3019,2-1 2221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11 6745,'0'-2'3785,"0"1"-256,0 0-608,0-1-449,0 1-423,0 0-809,0-1-288,0 1-376,-1 1-144,-3 1-224,-21 6-104,-35 45-736,36-35-480,7-7-1321,11-2 1401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65 4001,'-10'-5'4809,"1"0"-2059,0 1 1,-12-10-1,-13-8-1199,34 21-1501,-1 1 1,1 0-1,-1-1 1,0 1-1,1 0 0,-1 0 1,0-1-1,1 1 1,-1 0-1,0 0 0,1 0 1,-1 0-1,0 0 0,1 0 1,-1 0-1,0 0 1,1 0-1,-1 1 0,0-1 1,1 0-1,-1 0 1,0 0-1,1 1 0,-2 0 1,1 0 66,0 0 0,0 0 1,0 0-1,-1 0 0,2 1 0,-1-1 1,-1 2-1,1-1-7,-6 9 204,1 1-1,1 0 1,0 0-1,1 0 0,0 0 1,1 1-1,-4 24 1,7-33-278,0-1 0,0 1 0,0 0 1,1-1-1,-1 1 0,1 0 0,0-1 1,0 1-1,0-1 0,0 1 0,1-1 0,-1 0 1,1 0-1,0 1 0,0-1 0,0 0 1,0-1-1,1 1 0,-1 0 0,1-1 1,0 1-1,3 2 0,-2-3-26,-1 0 1,1 0-1,0 0 0,0 0 0,-1-1 1,1 1-1,0-1 0,0 0 1,0 0-1,1-1 0,-1 1 0,0-1 1,0 0-1,0 0 0,0 0 0,0-1 1,1 1-1,-1-1 0,5-2 1,-5 2-9,1-1 0,-1 0 1,0 1-1,0-2 1,0 1-1,0 0 1,0-1-1,-1 0 1,1 0-1,-1 0 1,1 0-1,-1-1 1,0 1-1,-1-1 1,1 0-1,-1 0 0,1 0 1,-1 0-1,0 0 1,0 0-1,-1-1 1,0 1-1,1-1 1,-1 1-1,-1-1 1,1 1-1,-1-1 1,1 1-1,-2-1 1,1 0-1,0 1 0,-1-1 1,0 1-1,0-1 1,0 1-1,0-1 1,-1 1-1,0 0 1,-2-5-1,0 2 14,0 0 0,0 1 0,-1 0 0,0 0 0,0 0 0,-1 0 0,-11-8 0,13 11-44,0 0-1,0 0 1,-1 0 0,0 1-1,1 0 1,-1 0 0,0 0 0,0 0-1,0 1 1,0 0 0,0 0-1,-10 0 1,15 0-34,-1 1-1,1 0 0,-1 0 1,0 0-1,1 0 0,-1 0 1,1 0-1,-1 0 0,0 0 1,1 0-1,-1 1 1,1-1-1,-1 0 0,0 0 1,1 0-1,-1 1 0,1-1 1,-1 0-1,1 1 0,-1-1 1,1 0-1,-1 1 1,1-1-1,-1 1 0,1-1 1,0 1-1,-1-1 0,1 1 1,0-1-1,-1 1 0,1-1 1,0 1-1,0-1 0,-1 1 1,1 0-1,0-1 1,0 1-1,0-1 0,0 1 1,0 0-1,0 0 0,0 1-149,0 0 0,1-1 0,-1 1-1,1 0 1,0-1 0,0 1 0,-1 0-1,1-1 1,0 1 0,0-1 0,1 1-1,-1-1 1,0 0 0,2 2 0,21 13-839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5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 7346,'10'-2'4240,"-6"7"161,-2-5-1584,-1 4-673,-2-4-327,-1 0-881,1 1-296,-11 10-392,-11-2-72,-35 30-488,33-31-360,3-5-984,12-3-841,8 1 1577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60 7682,'-1'1'674,"0"0"0,0 0 1,-1-1-1,1 1 0,0 0 1,0-1-1,-1 1 0,1-1 1,0 1-1,-1-1 0,1 0 1,-1 0-1,1 0 0,-3 1 1,-14 2 2479,15-2-2685,-1 1 1,1 0-1,-1 0 0,1 0 1,0 1-1,-5 4 0,7-6-407,0 0 0,0 0 0,0 0 0,0 0 0,0 0 0,1 1 0,-1-1 0,0 0 0,1 0 0,-1 1 0,1-1 0,-1 0-1,1 1 1,0-1 0,0 0 0,-1 1 0,1-1 0,0 1 0,0-1 0,1 0 0,-1 3 0,1 2-56,1 0-1,0-1 1,0 1 0,0-1 0,0 1-1,1-1 1,0 0 0,0 0-1,1 0 1,-1-1 0,1 1 0,0-1-1,0 0 1,0 0 0,1 0 0,-1-1-1,1 1 1,0-1 0,0 0 0,0 0-1,1-1 1,-1 0 0,1 0 0,-1 0-1,12 2 1,-9-3-18,1-1 0,0 1 0,-1-1 0,1-1 0,0 0 0,15-3 0,-19 3-3,0-1 0,0 0 0,-1 0 1,1 0-1,0-1 0,-1 1 0,1-1 0,-1 0 0,0-1 0,0 1 1,0-1-1,4-5 0,-4 5 0,0-1 1,-1 0-1,1 0 1,-1-1-1,-1 1 1,1-1-1,3-9 1,-5 12 17,-1 0 0,1 0 0,-1 0 0,0 0 0,1 1 0,-1-1 0,-1 0 0,1 0 0,0 0 0,-1 0 0,1 0 0,-1 0 0,0 1 0,0-1 0,0 0 0,0 1 0,-1-1 0,-1-3 0,-4-1 7,1 0 0,-1 0 0,0 1 0,0 0 0,-1 0 0,0 0 0,0 1 0,0 1 0,-1-1 0,-17-5-1,23 8-31,-1 1-1,0 0 1,0 1-1,0-1 0,1 0 1,-1 1-1,0 0 1,0 0-1,0 0 0,0 1 1,0-1-1,-4 2 0,6-1-103,0 0 0,0-1-1,0 1 1,0 0-1,0 1 1,0-1-1,1 0 1,-1 0 0,0 1-1,1-1 1,-1 1-1,1 0 1,-1-1-1,1 1 1,0 0-1,0 0 1,0 0 0,0 0-1,0 0 1,0 0-1,0 0 1,0 3-1,-2 17-1710,4 1 807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 10914,'-7'-3'5337,"2"3"-2056,0 1-1408,-3-1-161,-5 6-848,1 0-296,-6 1-312,2 4-240,-8-1-840,3 1-528,10 0 752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11979,'3'4'5529,"-2"0"-2601,-4 0-1399,2-4-289,0 0-1168,-1 0-744,1 0 400</inkml:trace>
  <inkml:trace contextRef="#ctx0" brushRef="#br0" timeOffset="1">292 19 7314,'0'3'4088,"4"1"-519,2 0-1200,-6-4-1137,0 0-840,0 0-456</inkml:trace>
  <inkml:trace contextRef="#ctx0" brushRef="#br0" timeOffset="2">491 1 6073,'2'9'3913,"2"-8"664,-1 1-1720,1 7-625,-1-2-391,0 3-913,0-7-400,-3-4-816,0-1 208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8226,'-2'0'1043,"1"0"-309,-1 0 1,1 1-1,0-1 0,-1 0 1,1 1-1,0-1 1,-1 1-1,1-1 0,-2 2 1,0 1-166,0 0 0,0 0 0,0 0 0,-3 5-1,-1 1-199,4-6-230,0 1-1,0 0 1,0 0 0,0 0-1,0 1 1,1-1 0,0 1-1,0-1 1,0 1 0,0 0-1,1 0 1,0-1 0,0 1-1,-1 7 1,2-6-30,0-1 0,1 1 0,-1 0 0,1 0 1,0-1-1,1 1 0,-1-1 0,5 11 0,-4-13-93,0 1 0,0-1-1,0 0 1,0 0 0,1 0 0,-1-1 0,1 1-1,0 0 1,-1-1 0,1 0 0,0 1 0,1-1 0,-1 0-1,0-1 1,5 3 0,-2-2-8,-1-1 1,1 0-1,0 0 0,-1 0 1,1 0-1,0-1 0,0 0 1,0 0-1,0 0 0,0-1 1,-1 0-1,1 0 0,0-1 1,-1 0-1,1 0 0,-1 0 1,1 0-1,-1-1 0,0 0 1,0 0-1,0 0 0,-1-1 1,1 1-1,-1-1 0,0-1 1,0 1-1,5-6 0,-7 7-2,0 0 0,-1 0-1,1 0 1,-1 0-1,1 0 1,-1 0 0,0 0-1,0 0 1,-1-1-1,1 1 1,-1 0 0,1-1-1,-1 1 1,0-1-1,0 1 1,0 0 0,-1-1-1,1 1 1,-1 0-1,0-1 1,0 1 0,0 0-1,-3-4 1,2 2 8,-1 0 0,0 0-1,0 0 1,-1 1 0,1-1 0,-1 1 0,0 0-1,0 0 1,0 0 0,-1 1 0,1 0 0,-1 0 0,-6-3-1,6 3-62,-1 1 0,1 0 0,-1 0 1,0 1-1,0 0 0,0 0 0,1 0 0,-1 0 0,0 1 0,0 0 0,0 1 0,0-1 0,0 1 0,0 0 0,0 0 0,1 1 0,-1 0 0,0 0 0,1 0 0,-1 1 0,1 0 0,0 0 0,0 0 0,-6 5 0,9-6-144,0 0 0,0-1 0,0 1 0,1 0 0,-1 0 0,-1 3 0,2-4 118,1 0 0,0 0 0,-1 0 0,1 0-1,0 0 1,0 0 0,-1 0 0,1 0 0,0 0 0,0 2-1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9890,'0'0'168,"0"-1"0,0 1 0,0 0 1,-1-1-1,1 1 0,0 0 0,0-1 0,0 1 0,0 0 0,0 0 0,0-1 0,0 1 1,1 0-1,-1-1 0,0 1 0,0 0 0,0-1 0,0 1 0,0 0 0,0 0 1,0-1-1,1 1 0,-1 0 0,0 0 0,0-1 0,0 1 0,1 0 0,-1-1 0,12-3 2065,20 2-1266,-24 2-435,13 0-273,0 0-1,0 1 1,0 1-1,31 7 1,-45-7-186,0 0-1,0 1 1,0-1-1,0 1 1,0 1 0,-1-1-1,1 1 1,-1 0-1,0 1 1,0-1 0,0 1-1,-1 0 1,0 1 0,0 0-1,0-1 1,4 9-1,-3-3 44,-1-1 0,0 1 0,-1 1 0,-1-1-1,0 1 1,0-1 0,-1 1 0,0 0 0,-1 0-1,-1 0 1,0 0 0,0 0 0,-1 0 0,-1 0-1,0-1 1,-4 15 0,4-20-49,-1 0-1,0 0 1,0 0 0,0 0-1,-1 0 1,0-1 0,0 1-1,0-1 1,-1 0 0,0 0-1,0-1 1,-5 5 0,-1-1 3,-1-1 1,1 0 0,-1-1-1,-24 10 1,24-13-108,0 1 0,-1-2 0,1 0 0,-14 1 0,25-3 14,1 0-1,0 0 1,0 0 0,0 0-1,0 0 1,0 0 0,-1 0 0,1 0-1,0 0 1,0 0 0,0 0 0,0 0-1,0 1 1,0-1 0,0 0 0,-1 0-1,1 0 1,0 0 0,0 0-1,0 0 1,0 0 0,0 0 0,0 1-1,0-1 1,0 0 0,0 0 0,0 0-1,0 0 1,0 0 0,0 1 0,-1-1-1,1 0 1,0 0 0,0 0-1,0 0 1,0 0 0,0 1 0,0-1-1,1 0 1,-1 0 0,0 0 0,0 0-1,0 0 1,0 0 0,0 1 0,0-1-1,0 0 1,0 0 0,0 0-1,0 0 1,0 0 0,0 0 0,0 1-1,1-1 1,-1 0 0,0 0 0,0 0-1,0 0 1,0 0 0,0 0 0,0 0-1,1 0 1,-1 0 0,0 0-1,2 0-174,0 1-1,0-1 0,1-1 1,-1 1-1,0 0 0,0 0 1,0-1-1,0 1 0,0-1 0,0 0 1,0 0-1,2-1 0,20-12-425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8402,'0'-4'671,"0"2"-175,1 0 1,-1 1-1,0-1 1,1 0-1,-1 1 0,1-1 1,1-1-1,-2 2-331,1 1-1,-1-1 1,0 1-1,1-1 1,-1 1-1,1-1 1,-1 1-1,1-1 1,0 1-1,-1 0 1,1 0-1,-1-1 1,1 1-1,0 0 1,-1 0-1,1-1 1,-1 1-1,1 0 1,0 0-1,-1 0 1,1 0-1,0 0 1,-1 0-1,1 0 1,1 0-1,2 1 102,0 0 0,0 0 0,0 0-1,0 1 1,0-1 0,0 1 0,-1 0 0,1 0 0,-1 0 0,1 1 0,-1-1-1,0 1 1,1-1 0,2 5 0,4 5 304,0 0 0,11 20 1,-12-18-277,28 38 581,18 30 12,-48-71-817,-1 1 0,-1 0 1,0 0-1,-1 0 0,5 23 0,-7-23-37,-1 1 0,0 1-1,-1-1 1,0 0 0,-1 0-1,0 0 1,-2 0 0,-2 13 0,-6 9 34,-23 54 0,26-74-390,1 0 1,-2 0-1,0 0 0,0-1 1,-14 14-1,21-25-2,0-1 0,0 0 0,0 0-1,-1 0 1,1-1 0,-1 1-1,1 0 1,-1-1 0,0 1 0,-4 0-1,0-1-666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0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 11378,'-56'-4'4969,"44"9"-2688,-1 2-897,-3 6-79,-4 3-673,4 3-280,-7-5-512,-1 0-416,7-6-1217,-2-4-3744,10 4 3753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5849,'-3'11'853,"2"-7"-535,0 0 0,1 0 0,-1 0 0,1 5 1,0-7-113,0 0 1,1-1-1,-1 1 1,0 0-1,1-1 1,-1 1-1,1 0 1,0-1-1,-1 1 1,1-1-1,0 0 1,0 1-1,0-1 1,2 2-1,59 62 6533,-13-15-4534,-14-16-1474,-35-34-729,0 0 0,0 0 0,1 1 0,-1-1 0,0 0 0,0 0 0,0 0 0,0 0 0,0 1 0,1-1 0,-1 0 0,0 0 0,0 0 0,0 0 0,0 0 0,1 0 0,-1 0 0,0 1 0,0-1 0,0 0 0,0 0 0,1 0 0,-1 0 0,0 0 0,0 0 0,0 0 0,1 0 0,-1 0 0,0 0 0,0 0 0,0 0 0,1 0 0,-1 0 0,0 0 0,0-1 0,0 1 0,1 0 0,-1 0 0,0 0 0,0 0 0,0 0 0,0 0 0,1 0 0,-1-1 0,0 1 0,0 0 0,0 0 0,0 0 0,0 0 0,1 0 0,-1-1 1,0 1-1,0 0 0,0 0 0,0 0 0,0-1 0,0 1 0,0 0 0,1-1 1,-1 0 1,1 0 0,-1 1 0,1-1-1,-1 0 1,1 1 0,-1-1 0,1 0-1,0 1 1,0-1 0,1 0 0,4-2-3,0-1 0,0 0 0,0 0 0,0 0 0,6-6 0,7-5 1,-16 12-2,2 1 1,-1 0-1,0 0 1,0 0-1,1 0 1,-1 1-1,1-1 1,7 0-1,2-1 5,15-3 36,53-5 0,30 7 121,-54 3-17,15-1 299,-1 4 0,1 4 1,77 15-1,-91-9-122,-1 3 1,105 41 0,-147-49-232,23 14 0,-34-18-63,0 1 0,0-1 0,0 1 0,-1 0 0,1 0 0,-1 0 0,0 1 1,4 5-1,-3 2 79,-5-12-101,0 0 1,1 1 0,-1-1-1,0 0 1,0 1 0,0-1-1,0 0 1,0 1 0,0-1-1,0 1 1,0-1 0,0 0-1,0 1 1,0-1 0,0 0-1,0 1 1,0-1-1,0 1 1,0-1 0,0 0-1,0 1 1,-1-1 0,1 0-1,0 1 1,0-1 0,0 0-1,-1 1 1,1-1 0,0 0-1,-1 1 1,1-1-16,-1 0 0,1 0-1,0-1 1,-1 1 0,1 0 0,0 0-1,-1 0 1,1 0 0,0-1 0,-1 1-1,1 0 1,0 0 0,-1-1 0,1 1-1,0 0 1,0 0 0,0-1 0,-1 1-1,1 0 1,0-1 0,0 1 0,0 0-1,-1-1 1,1 1 0,0 0 0,0-1-1,0 1 1,0 0 0,0-1 0,-2-5-33,0 0 1,0 0-1,0 0 1,-1 0 0,-6-10-1,-3-4-23,12 18 60,-1 1-1,1-1 1,0 0 0,-1 1-1,1-1 1,0 1-1,0-1 1,0 1-1,0-1 1,0 0 0,0 1-1,0-1 1,0 1-1,1-1 1,-1 1-1,1-1 1,-1 1 0,1-1-1,0 1 1,-1-1-1,1 1 1,0 0-1,0-1 1,0 1 0,0 0-1,0 0 1,3-2-1,-2 1 2,1 0-1,-1 0 1,1 0-1,0 0 1,0 1-1,-1-1 1,1 1-1,0 0 1,1 0-1,4-1 1,35-5-14,-37 7 17,23-2 0,-1 2 0,1 2 0,43 6 0,11 2 39,95 2 229,231 24 770,-380-32-959,1 0-1,45-2 1,-71-2-108,14-2-350,-18 2 342,1 0 0,-1 0 1,0 0-1,1 0 0,-1 0 0,0 0 0,1 0 1,-1-1-1,0 1 0,0 0 0,1 0 0,-1 0 0,0 0 1,1-1-1,-1 1 0,0 0 0,0 0 0,1-1 1,-1 1-1,0 0 0,0 0 0,0-1 0,0 1 1,1 0-1,-1-1 0,0 1 0,0 0 0,0-1 0,0 1 1,0 0-1,0-1 0,0 1 0,0 0 0,0-1 1,0 1-1,0 0 0,0-1 0,-3-7-550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0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6513,'0'0'3200,"0"0"-438,1 3-450,7 13-95,18 30 0,-8-15-1568,-17-28-544,1 0 0,-1 1 1,0-1-1,0 1 0,0 0 1,-1-1-1,1 1 1,-1-1-1,0 1 0,0 0 1,-1 4-1,1 8 252,0-9-209,1 0-1,0 0 1,0-1 0,1 1-1,4 13 1,-6-20-133,0 0-11,-1-2-17,1 0 0,-1 0 0,0 1 0,1-1 1,0 0-1,-1 0 0,1 0 0,0 0 0,1-3 0,0-4-68,0 0-1,1 1 1,0-1-1,4-8 0,-5 14 74,2-2-9,-1-1 0,1 0 1,0 1-1,5-8 0,-7 12 24,1-1 0,-1 1 0,0 0 0,1-1 0,-1 1 0,1 0 0,-1 0 0,1 0 0,-1 0 0,1 0 0,0 1 0,-1-1-1,1 0 1,0 1 0,0-1 0,0 1 0,0 0 0,-1-1 0,4 1 0,-3 0 31,0 1 0,-1-1 0,1 0 0,0 1 0,0-1 0,-1 1 0,1-1 0,0 1 0,-1 0 0,1 0 1,-1 0-1,1 0 0,-1 0 0,1 0 0,-1 0 0,0 1 0,0-1 0,1 0 0,-1 1 0,0-1 0,1 3 0,2 4 230,1 0-1,-1 0 1,2 10 0,-1-6 34,15 53-2,-20-65-352,0 0-1,0 0 1,0 0 0,1 0 0,-1 1 0,0-1 0,0 0-1,0 0 1,0 0 0,0 0 0,0 1 0,1-1-1,-1 0 1,0 0 0,0 0 0,0 0 0,0 0-1,0 1 1,1-1 0,-1 0 0,0 0 0,0 0-1,0 0 1,1 0 0,-1 0 0,0 0 0,0 0-1,0 0 1,1 0 0,-1 0 0,0 0 0,0 0-1,0 0 1,1 0 0,-1 0 0,0 0 0,0 0 0,0 0-1,1 0 1,-1 0 0,0 0 0,0-1 0,0 1-1,1 0 1,-1 0 0,0 0 0,0 0 0,0 0-1,0 0 1,1-1 0,11-8-906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9562,'4'18'4761,"-2"-12"-904,3-2-1529,6 1-1031,-2-2-177,8-3-712,1 4-176,4-6-184,10 0-352,-5-2-1368,1-8-137,6 0 873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1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6785,'2'-1'3409,"0"-1"-744,3 0-521,-4 0-215,6 2-209,-2 3-400,2 8-135,5 18-337,3 36-184,-13-30-328,-1-9-112,6 1-216,1-3-248,-4-12-880,1-3-433,14-13 857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2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 8762,'0'-1'4033,"0"-1"-1297,0 1-759,0 1-129,5 15-336,0 19-663,6 54-225,-3-49-312,-3-7-120,2-7-104,0-5-40,2-3-216,12-1-264,-1-16-1001,1 0-583,10-19 1184</inkml:trace>
  <inkml:trace contextRef="#ctx0" brushRef="#br0" timeOffset="0.43">8 84 9754,'-8'1'4273,"8"3"-2121,8 2-511,11-1-569,-3 4-312,9-4-448,-1-3-80,0-2-688,1-6-600,11-3 672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63 184 19548,'0'11'704,"2"-3"-280,-2 4 361,0-3-289,0-1-824,-4-5-481,0-3-1671,2 0 1536</inkml:trace>
  <inkml:trace contextRef="#ctx0" brushRef="#br0" timeOffset="1">1 3 4641,'0'-3'1944,"2"3"-1223,5 0-1418,-7 0 417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4337,'53'28'3382,"-50"-26"-2813,0 0 1,0 0-1,1 1 0,-1 0 1,-1-1-1,1 1 0,0 0 1,-1 0-1,0 1 0,1-1 1,-1 0-1,2 6 0,0 0 552,2 0-48,20 43 2634,-24-47-3485,0 1-1,0-1 0,-1 0 1,1 1-1,-1 0 1,0-1-1,0 11 1,-4-2-22,3-14-198,0 0-1,0 1 1,0-1 0,0 0-1,0 0 1,0 1 0,0-1-1,0 0 1,0 1-1,-1-1 1,1 0 0,0 0-1,0 1 1,0-1 0,0 0-1,-1 0 1,1 1-1,0-1 1,0 0 0,0 0-1,-1 0 1,1 1-1,0-1 1,0 0 0,-1 0-1,1 0 1,0 0 0,-1 0-1,1 1 1,0-1-1,-1 0 1,1 0 0,0 0-1,0 0 1,-1 0 0,0-1-28,1 1-1,0-1 1,-1 1 0,1 0 0,-1-1 0,1 1 0,0-1 0,0 0 0,-1 1 0,1-1 0,0 1 0,0-1 0,0 1 0,-1-1 0,1 0 0,0 1 0,0-1 0,0 1-1,0-1 1,0 0 0,0 0 0,2-14-623,2 3 353,0 0 0,0 1 1,2 0-1,-1 0 1,1 0-1,1 0 0,0 1 1,8-9-1,-13 16 318,0 1 0,0 0 1,0-1-1,0 1 0,1 0 0,-1 0 0,1 1 0,-1-1 0,1 0 0,0 1 1,-1 0-1,1-1 0,0 1 0,4-1 0,-6 2 24,0 0 0,0 0-1,-1 0 1,1 0 0,0 0-1,0 0 1,0 1 0,0-1-1,-1 0 1,1 0 0,0 1-1,0-1 1,0 0 0,-1 1-1,1-1 1,0 1 0,-1-1-1,1 1 1,0-1 0,-1 1-1,1 0 1,-1-1 0,1 1-1,-1 0 1,1-1 0,-1 1-1,1 0 1,-1 1 0,2 2 247,0 1 1,0-1 0,1 9 0,-2-10-155,1 10 334,0 1-1,0-1 0,-2 1 1,0-1-1,-1 15 0,0-23-225,1-5-438,2-12-609,2 1 576,0 0 1,1 1-1,10-17 0,-10 18 115,29-46-342,-34 55 459,1-1 0,-1 1 0,0 0 0,1-1 0,-1 1 0,0-1 0,1 1 0,-1 0 0,0-1 0,1 1 0,-1 0 0,1-1 0,-1 1 0,1 0 0,-1 0 0,1-1 0,-1 1 0,1 0 0,-1 0 0,1 0 0,-1 0 0,1 0 0,-1-1 0,1 1 0,-1 0 0,1 0 0,-1 0 0,2 1 0,-1-1 21,0 1 0,1-1 1,-1 1-1,0 0 0,0-1 1,0 1-1,0 0 0,0 0 1,0 0-1,0 0 0,1 1 1,2 3 141,0 1 1,-1-1-1,5 10 1,1 10 277,-6-16-253,1-1 0,4 10 0,-7-16-179,0 1 0,1-1 0,-1 0 0,1 0 0,0 0 0,-1 0 0,1 0 0,0-1 0,0 1 0,0 0 0,5 2 0,-6-4-75,-1 0 0,1 1-1,0-1 1,-1 0 0,1 0-1,0 0 1,0 0 0,-1 0-1,1 0 1,0 0 0,-1 0-1,1 0 1,0 0 0,0 0-1,-1 0 1,1 0 0,0-1-1,-1 1 1,1 0-1,0 0 1,-1-1 0,1 1-1,0-1 1,-1 1 0,1 0-1,-1-1 1,1 0 0,11-11-533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13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11082,'8'5'5456,"3"0"-1974,-9-4-3334,0-1-1,0 1 1,0-1 0,0 1 0,0-1-1,1 0 1,-1 0 0,0 0 0,0 0 0,0 0-1,0 0 1,1-1 0,3 0 0,-5 0-122,3 1 10,0-1 0,0 0 0,0 0-1,0-1 1,-1 1 0,1-1 0,-1 0 0,1 0 0,-1 0 0,0 0 0,1-1-1,-1 1 1,0-1 0,-1 0 0,1 0 0,2-3 0,23-40 75,-25 40-151,0 0 0,0-1 0,-1 1 0,1-1 0,1-10-1,-4 15 25,0 1-1,0-1 0,1 0 0,-1 1 1,0-1-1,-1 1 0,1-1 0,0 1 1,0-1-1,-1 1 0,1-1 0,-1 1 0,1-1 1,-2-1-1,2 2 12,-1 1 1,1-1-1,-1 0 1,0 1-1,1-1 1,-1 0-1,0 1 1,1-1-1,-1 1 1,0-1-1,0 1 1,0-1-1,1 1 0,-1 0 1,0-1-1,0 1 1,0 0-1,-1 0 1,-1 0 11,0 0 1,0 0 0,1 0-1,-1 0 1,0 1-1,0 0 1,1-1-1,-1 1 1,0 0 0,1 0-1,-1 1 1,1-1-1,-1 0 1,-2 3-1,-1 1 32,-1 0 0,1 1 0,0 0 0,0 0 0,1 0 0,0 1 0,0 0 0,-7 14 0,9-16-33,0 0 1,1 1-1,0-1 1,0 1-1,1 0 1,-1-1-1,1 1 1,1 0-1,-1 0 1,1 0-1,0 0 1,0-1-1,2 11 1,-2-14-64,1-1 1,-1 1 0,1-1-1,-1 1 1,1-1 0,0 1-1,0-1 1,-1 1-1,1-1 1,0 0 0,0 1-1,0-1 1,1 0 0,-1 0-1,0 0 1,0 0-1,1 0 1,1 1 0,0-1-356,0 1 1,0-1 0,1 0-1,-1 0 1,1 0-1,-1 0 1,7 0 0,14 0-940</inkml:trace>
  <inkml:trace contextRef="#ctx0" brushRef="#br0" timeOffset="1">369 19 9378,'-2'0'549,"0"0"0,0 0-1,0 0 1,0 1 0,0-1 0,0 1 0,0-1 0,0 1-1,0-1 1,0 1 0,1 0 0,-1 0 0,0 0-1,1 0 1,-1 0 0,0 1 0,-1 1 0,1-1-181,0 0 0,1 1 1,-1-1-1,1 1 0,0-1 1,-1 1-1,1-1 0,0 1 1,0 0-1,0 5 0,0 1 4,0 1-1,1 0 0,0-1 0,0 1 1,4 18-1,-1-18-121,0-1 0,0 1 0,1-1 0,0 0 0,1 0 0,0 0 0,0-1 0,1 0 0,0 0 0,8 8 0,-13-15-211,0 0-1,0 0 1,0 0 0,-1 0-1,1 0 1,0 1 0,0-1-1,-1 0 1,1 0-1,-1 1 1,1-1 0,-1 0-1,0 1 1,1-1 0,-1 1-1,0-1 1,0 0 0,0 3-1,0-3-21,-1 0-1,1 0 1,-1 0 0,1 0-1,-1 0 1,1 0-1,-1 0 1,0 0 0,1 0-1,-1 0 1,0 0-1,0-1 1,0 1 0,1 0-1,-1-1 1,0 1-1,-2 1 1,-5 1-183,0 0-1,1 0 1,-1-1 0,-1 0-1,-7 1 1,2 0-624,-55 16-2869,34-9 2656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3449,'2'-3'12571,"3"3"-7766,13 3-6049,-5-1 2367,71 4-666,-52-4-1736,-21 0-687,-1 5 798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109 128 6457,'2'0'950,"0"0"0,-1 0 0,1 0 0,0 0 0,-1-1 0,1 1 0,3-2 0,-4 1-498,0 1 0,0-1 0,0 0 0,0 1 0,0-1 0,0 0 0,0 0 0,2-2 0,0-1 48,-1 0-1,1-1 0,-1 0 1,3-8-1,-3 7-309,1-1-33,-1-1 0,0 1 0,2-11-1,-4 16-122,0 0-1,0 1 0,-1-1 0,1 1 1,0-1-1,-1 1 0,1-1 1,-1 1-1,1-1 0,-1 1 1,1-1-1,-1 1 0,0 0 1,0-1-1,0 1 0,0 0 0,0 0 1,0 0-1,0-1 0,0 1 1,-1 0-1,1 1 0,0-1 1,-1 0-1,1 0 0,0 0 0,-1 1 1,1-1-1,-1 1 0,1-1 1,-1 1-1,1 0 0,-1-1 1,1 1-1,-4 0 0,0 0-1,-1 0 0,0 0 0,1 1 0,-1 0 0,1 0 0,-1 0-1,1 1 1,0-1 0,-1 1 0,1 1 0,0-1 0,0 1 0,1 0 0,-6 3 0,6-3-32,1 1 1,-1-1 0,1 1 0,0-1 0,0 1-1,0 0 1,0 0 0,1 0 0,-1 1 0,1-1-1,0 1 1,1-1 0,-1 1 0,1-1 0,0 1-1,-1 6 1,2-7-1,0 0-1,0 0 1,0 0 0,1-1-1,-1 1 1,1 0-1,0 0 1,0-1-1,1 1 1,-1-1 0,1 1-1,0-1 1,-1 1-1,1-1 1,1 0 0,-1 0-1,0 0 1,1 0-1,5 4 1,2 2 20,0-1 1,1-1-1,0 1 0,17 7 1,11 3 78,23 14 273,-54-27-198,1 0 1,-1 1 0,0 1-1,13 13 1,-19-18-121,-1-1 1,1 1-1,-1 0 1,1 0-1,-1 0 0,2 4 1,-3-5-38,0 0 0,1-1 0,-1 1 0,0 0 0,0 0 0,0 0 0,0 0 0,0-1 0,0 1 0,0 0 0,0 0 0,0 0 0,-1 0 0,1-1 0,0 1 0,0 0 0,-1 0 0,1-1 1,0 1-1,-1 0 0,1 0 0,-1-1 0,1 1 0,-2 0 0,-1 3 21,-1-1 0,1-1 0,-1 1 1,0 0-1,0-1 0,0 0 0,-1 0 0,1 0 1,0 0-1,-6 0 0,-48 11 123,51-12-145,-6 1-29,-8 2-344,1-1-1,-24 0 1,44-3 274,-1 0 1,0 1-1,1-1 1,-1 0-1,0 0 1,1 0-1,-1 0 0,0 0 1,1-1-1,-1 1 1,0 0-1,1 0 1,-1 0-1,0 0 1,1-1-1,-1 1 1,0 0-1,1-1 1,-1 1-1,1-1 1,-1 1-1,1 0 1,-1-1-1,1 1 1,-1-1-1,0 0 1,1 0-138,0-1 0,1 1 0,-1 0 1,0-1-1,0 1 0,1 0 0,-1 0 1,1-1-1,-1 1 0,1 0 0,0 0 0,-1 0 1,1 0-1,0 0 0,0 0 0,1-1 1,21-26-1196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9154,'-4'7'1641,"1"0"0,0 0 0,0 0 0,-2 10 0,3-6-301,0-1 0,0 17 0,2 2-470,6 40 0,0-11 323,1 0-576,-1-18-317,21 253 619,-15-159-1221,-12-123 86,0-7 6,0-1-1,1 0 1,-1 0 0,0 0 0,1 0 0,0 0-1,0 0 1,0 0 0,1 4 0,0-6-838,0-4 91,1-17-186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11074,'6'1'1545,"1"-1"-1,-1 1 0,0 0 1,1 0-1,-1 1 0,8 3 1,-4-1-851,-1 0 0,-1 1 1,15 9-1,-13-7-642,-1 1 1,0 0-1,0 0 1,-1 1-1,0 0 0,-1 0 1,9 14-1,-12-16-14,-1 0-1,1 0 1,-1 1-1,0 0 0,-1-1 1,0 1-1,0 0 0,0 0 1,-1 0-1,0 1 1,-1 9-1,-1-13-42,1 1 1,-1 0-1,0-1 1,0 1-1,-1 0 0,0-1 1,0 0-1,0 1 1,-1-1-1,0 0 1,0 0-1,0 0 0,0-1 1,-1 1-1,0-1 1,-7 7-1,6-6-357,-1-1 0,0 0 0,0 0 1,0 0-1,-1-1 0,1 0 0,-1 0 0,0-1 0,0 1 0,-9 1 0,14-4 82,0 0 0,0 0 1,0 0-1,0 0 0,0 0 0,0 0 0,1 0 0,-4-1 0,5 1 224,0 0 0,0 0 0,-1-1-1,1 1 1,0 0 0,-1 0 0,1-1 0,0 1 0,0 0-1,-1 0 1,1-1 0,0 1 0,0 0 0,0-1-1,0 1 1,-1 0 0,1-1 0,0 1 0,0 0 0,0-1-1,0 1 1,0 0 0,0-1 0,0 0 0</inkml:trace>
  <inkml:trace contextRef="#ctx0" brushRef="#br0" timeOffset="1">244 269 7482,'19'0'3925,"-1"0"0,20-4 0,-31 2-3591,-1 1 0,1-1 0,-1 0 1,1-1-1,-1 1 0,0-1 0,0 0 1,11-9-1,-8 5-232,0-1-1,0 0 1,14-17 0,-20 21-98,0 0 1,0 0-1,-1 0 0,1-1 0,-1 1 1,0 0-1,0-1 0,0 0 1,-1 1-1,0-1 0,2-8 1,-3 12-6,0 0 0,0-1 0,0 1 1,0 0-1,0 0 0,-1 0 1,1 0-1,0 0 0,-1 0 1,1 0-1,0 0 0,-1-1 1,1 1-1,-1 1 0,0-1 0,1 0 1,-1 0-1,0 0 0,0 0 1,1 0-1,-1 0 0,0 1 1,0-1-1,0 0 0,0 1 1,0-1-1,0 1 0,0-1 1,0 1-1,0-1 0,0 1 0,0 0 1,0 0-1,-1-1 0,1 1 1,0 0-1,0 0 0,0 0 1,-2 0-1,-1 0 2,0 1 1,0-1-1,0 1 0,0 0 0,0 0 1,0 0-1,0 0 0,0 0 1,-5 4-1,5-2 8,0 0 0,1 0 0,-1 0 0,1 1 0,-1 0 1,1-1-1,1 1 0,-1 0 0,0 1 0,1-1 0,0 0 0,0 1 0,0-1 0,0 1 1,1 0-1,0-1 0,0 1 0,0 0 0,0 5 0,1-1 11,-1 0 0,1 0 0,1 0 0,-1 0 0,2 0 0,-1 0 0,1-1-1,1 1 1,4 13 0,-5-19-62,-1-1-1,0 1 1,1 0-1,0-1 1,-1 1-1,1-1 0,0 0 1,0 1-1,1-1 1,-1 0-1,0 0 1,1-1-1,-1 1 1,1 0-1,-1-1 0,5 2 1,-3-1-236,0-1 1,0 0-1,0-1 0,1 1 1,-1-1-1,0 0 0,0 0 0,0 0 1,0 0-1,1-1 0,5-1 1,19-8-818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72 167 8234,'-12'10'4617,"-5"6"-960,5 11-1345,-1 1-248,2 5-703,7 3-321,1-2-512,3 0-176,4-9-256,-1-4-64,10-10-96,6 0-240,8-15-832,10-8-464,7-11-1793,0-9 2073</inkml:trace>
  <inkml:trace contextRef="#ctx0" brushRef="#br0" timeOffset="1">313 0 11258,'-11'19'4977,"2"11"-2416,0 9-369,2 18-599,3-1-449,7 5-664,7-6-200,9-14-200,4-8-40,1-15-80,-3-8-320,-5-10-1000,-7-5-601,-7-10 1089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8330,'-4'-1'4513,"8"3"-1081,15 1-1543,1 0-113,12-1-776,0-2-287,6-2-353,2-2-120,-1-1-256,-2-3-336,-2 2-969,-2 6-767,-6 3-2169,-5 5 2609</inkml:trace>
  <inkml:trace contextRef="#ctx0" brushRef="#br0" timeOffset="1">394 28 5049,'12'15'6801,"0"4"-4172,-2-6-1693,-5-8-490,-1 1 1,0-1-1,0 1 0,0 0 1,0 0-1,-1 1 0,4 10 0,-6-13-221,20 75 3250,-18-67-3089,-2 0 1,1 0-1,-1 0 0,-2 22 0,1-34-366,0 1-1,0 0 1,0-1-1,0 1 1,0-1 0,0 1-1,-1-1 1,1 1-1,0 0 1,0-1 0,-1 1-1,1-1 1,0 1-1,-1-1 1,1 1 0,0-1-1,-1 1 1,1-1-1,0 0 1,-1 1 0,1-1-1,-1 1 1,1-1-1,-1 0 1,1 0 0,-1 1-1,1-1 1,-2 0-1,1 0-6,1 0 0,-1 0-1,0 0 1,1 0 0,-1 0-1,0 0 1,1 0 0,-1 0-1,0-1 1,1 1 0,-1 0-1,1-1 1,-1 1 0,0 0-1,1-1 1,-1 1-1,1-1 1,-1 1 0,1-1-1,-1 1 1,1-1 0,-1 1-1,1-1 1,0 1 0,-1-2-1,-1-2-11,0-1-1,1 0 1,0 1-1,0-1 1,0 0-1,0 0 1,1 1-1,0-1 1,0 0-1,0 0 1,1-7-1,0-18-263,-2 21 34,1 0 0,1-1 0,-1 1-1,1 0 1,1 0 0,4-16 0,-4 20-16,-1 1 0,1 0 0,0 0 0,0 0 0,0 0 0,1 0 0,-1 0 0,1 1 0,0-1 0,0 1 0,1 0 0,-1 0 0,0 0 0,1 0 0,7-4 0,14-2-691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11987,'0'0'5813,"-1"5"-4135,-4 30 1929,5 12-2648,0-39-874,0-1 1,1 0-1,0 0 0,1 0 1,0-1-1,0 1 0,0 0 1,1-1-1,-1 1 0,2-1 1,-1 0-1,1 0 0,0 0 1,6 7-1,-8-11-79,-1 0 0,1-1 1,0 1-1,0-1 0,0 1 0,1-1 0,-1 0 1,0 1-1,0-1 0,1 0 0,-1-1 0,0 1 0,1 0 1,-1-1-1,1 1 0,-1-1 0,4 0 0,-3 0-38,1 0-1,-1-1 1,0 0-1,0 0 0,1 0 1,-1 0-1,0 0 1,0-1-1,0 1 0,-1-1 1,6-3-1,-1-1-197,1-1 0,-1 0 0,-1 0 1,1-1-1,-1 0 0,-1 0 0,9-15 0,-9 11 79,0 0 0,6-23 1,-9 28 205,-4 16 257,1 0 1,1-1-1,-1 1 1,1 0-1,2 9 1,-2-7-108,1 0-41,0-1 1,4 19-1,-4-25-159,0 0 0,0-1 0,0 0 0,1 1 0,0-1 0,-1 0 0,1 1 0,0-1 0,4 4 0,-5-6-90,-1-1-1,1 1 1,-1-1 0,1 1 0,-1-1 0,1 1-1,-1-1 1,1 0 0,-1 1 0,1-1 0,0 1-1,-1-1 1,1 0 0,0 0 0,-1 1 0,1-1-1,0 0 1,0 0 0,-1 0 0,1 0 0,0 0-1,-1 0 1,1 0 0,0 0 0,1 0 0,-1-1-306,0 0 1,0 1 0,0-1-1,0 0 1,0 0 0,0 1-1,0-1 1,0 0 0,0 0-1,0 0 1,0 0 0,1-2-1,9-17-2283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11682,'0'38'7571,"-4"18"-3464,2-40-2944,1 24-1,2-31-953,0-11-228,2-8-191,22-47-1329,-23 51 1383,0 0 0,0 0-1,1-11 1,-2 11 86,0 0 0,4-12-1,-3 14 70,-1-1-3,1 1-1,0 0 1,4-7 0,-6 10 13,1 1 0,-1-1 0,0 1 0,1-1 0,-1 1 0,1-1 0,-1 1 0,1-1 0,-1 1 0,1-1 1,-1 1-1,1 0 0,-1-1 0,1 1 0,-1 0 0,1-1 0,0 1 0,-1 0 0,1 0 0,0 0 0,-1-1 0,1 1 0,0 0 0,-1 0 0,1 0 0,0 0 0,-1 0 0,1 0 0,0 1 1,-1-1-1,1 0 0,0 0 0,0 1 0,0-1 32,0 1 1,1 0 0,-1 0-1,0 0 1,0 0 0,0 0-1,0 0 1,0 1 0,0-1-1,0 0 1,-1 0 0,2 2-1,8 20 494,-6-12-286,21 63 988,-24-71-1199,0-1 0,0 1 0,-1 0 0,1-1 0,0 1 1,-1 0-1,0 3 0,0-14-168,0 0-1,1 0 1,0 0 0,0 0-1,0 0 1,1 0-1,0 0 1,1 1 0,0-1-1,0 1 1,7-11 0,-8 14 112,16-20-63,-17 23 92,0 0 0,0 0 0,0 0 0,0 0 0,0 1 0,0-1 0,0 0 1,0 0-1,0 1 0,0-1 0,0 1 0,1-1 0,-1 1 0,0-1 0,0 1 0,1 0 0,-1 0 1,2-1-1,-2 2 20,0 0-1,0-1 1,-1 1 0,1-1 0,0 1 0,-1 0 0,1-1 0,0 1-1,-1 0 1,1 0 0,-1-1 0,1 1 0,-1 0 0,1 0-1,-1 0 1,0 0 0,0 0 0,1 0 0,-1-1 0,0 1 0,0 1-1,3 13 382,-1 0 0,0 27 0,-2-25-389,2 0 0,2 18 0,-4-33-102,1 0-1,-1 0 1,1 0 0,0-1 0,0 1 0,-1 0-1,3 3 1,9 5-315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51 9386,'-2'3'902,"0"1"0,0 0 0,0-1 0,1 1 0,-1 0 1,1 0-1,0 0 0,0 0 0,0 0 0,1 1 0,-1 4 0,1 0-239,1 0-1,-1 0 1,1 0-1,3 10 1,-2-14-561,-1 0 1,1 0 0,1-1-1,-1 1 1,0-1 0,1 0 0,0 1-1,0-1 1,0-1 0,5 6-1,-6-7-80,0-1-1,0 1 0,1 0 0,-1-1 1,0 1-1,1-1 0,-1 0 1,1 0-1,3 1 0,-4-1-14,-1-1-1,1 0 0,-1 1 0,1-1 1,0 0-1,-1 0 0,1-1 1,0 1-1,-1 0 0,1 0 1,-1-1-1,1 1 0,-1-1 0,1 1 1,-1-1-1,4-1 0,-2 0-2,0-1 0,-1 1 0,1 0 0,0-1-1,0 1 1,-1-1 0,0 0 0,1 0 0,-1 0-1,0 0 1,-1 0 0,1-1 0,0 1 0,-1 0-1,0-1 1,0 1 0,0-1 0,0 0 0,-1 1-1,1-1 1,-1 0 0,0 1 0,0-1 0,0 0-1,-1-6 1,-1 2 10,0 1 0,0-1 0,0 1-1,-1 0 1,0 0 0,0 0 0,0 0-1,-1 1 1,0-1 0,-1 1 0,-9-10-1,10 11 2,0 1-1,-1 0 1,0 1 0,1-1-1,-1 1 1,-1 0-1,1 0 1,-8-3-1,10 5-13,1 0 0,0 1 0,-1-1 0,1 1 0,-1-1 0,1 1 0,-1 0 0,1 0 0,0 0 0,-1 0 0,1 1 0,-1-1 0,1 0 0,0 1 0,-1 0 0,1 0 0,0 0 0,-1 0 0,1 0 0,0 0 0,0 0 0,0 1 0,-3 2 0,-1 1-145,-1 1-1,1 1 1,0-1-1,1 1 0,-6 8 1,10-13 40,0-1-1,1 1 1,-1 0 0,0-1-1,1 1 1,-1 0 0,1 0-1,-1 0 1,1-1 0,0 1-1,0 0 1,0 0 0,0 2-1,0-3-17,1 1-1,-1-1 1,0 0-1,1 1 1,0-1-1,-1 0 0,1 0 1,0 1-1,0-1 1,0 0-1,-1 0 1,1 0-1,0 0 1,0 0-1,1 0 1,-1-1-1,0 1 1,0 0-1,0 0 1,2 0-1,1 1-289,0-1 1,0 0-1,0 1 0,0-1 1,0-1-1,0 1 0,0 0 0,0-1 1,0 0-1,0 0 0,1 0 1,-1-1-1,5 0 0,40-13-1224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4 7162,'-1'0'776,"-1"-1"1,0 0 0,0 1 0,0-1-1,0 1 1,0 0 0,0 0 0,0-1 0,0 1-1,0 1 1,0-1 0,-3 1 0,3-1-533,0 1 0,1 0 1,-1 0-1,1 0 0,-1 0 0,1 0 1,0 1-1,-1-1 0,1 0 1,0 1-1,0-1 0,0 1 1,0-1-1,0 1 0,-1 3 1,-2 3 113,1 0 1,0 0-1,0 1 1,1 0-1,-2 13 1,-1 47 523,4-60-775,0 41 129,2 0-1,2 0 1,3 0-1,1 0 0,3-1 1,2-1-1,2 1 1,23 51-1,-35-95-254,2 4-252,0 0 0,-1 0 0,4 19 0,-7-28 187,1 1-1,-1-1 0,0 1 0,0-1 0,0 0 0,0 1 0,0-1 0,0 1 0,0-1 1,0 1-1,0-1 0,0 1 0,0-1 0,-1 1 0,1-1 0,0 1 0,0-1 0,0 1 1,0-1-1,-1 0 0,1 1 0,0-1 0,-1 1 0,1-1 0,0 0 0,-1 1 0,1-1 1,0 0-1,-1 0 0,1 1 0,0-1 0,-1 0 0,1 0 0,-1 1 0,1-1 0,-1 0 1,1 0-1,-1 0 0,1 0 0,-1 0 0,1 0 0,0 1 0,-1-1 0,1 0 0,-1-1 1,1 1-1,-1 0 0,0 0 0,-18-10-1285</inkml:trace>
  <inkml:trace contextRef="#ctx0" brushRef="#br0" timeOffset="1">1 402 11650,'18'-8'5066,"10"6"-2794,4 0-312,2 4-871,-1 2-385,7 0-536,5 0-576,3-4 280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27 403 11522,'-2'2'696,"0"0"0,1 0-1,-1 1 1,1-1-1,-1 0 1,1 1-1,0-1 1,-1 1 0,1-1-1,1 1 1,-1-1-1,0 1 1,1 0-1,-1-1 1,1 6 0,-1-8-616,1 0 1,0 0-1,-1 0 1,1 0 0,0-1-1,-1 1 1,1 0-1,0 0 1,0 0 0,-1 0-1,1 0 1,0 0-1,0-1 1,-1 1 0,1 0-1,0 0 1,0 0 0,-1-1-1,1 1 1,0 0-1,0 0 1,0-1 0,0 1-1,-1 0 1,1 0-1,0-1 1,0 1 0,0 0-1,0 0 1,0-1 0,0 1-1,0 0 1,0-1-1,0 1 1,0 0 0,0-1-1,0 1 1,-2-27 54,4-15-195,1 0 0,12-53 1,16-20-483,-26 101 477,1-1 1,0 1-1,1 1 0,0-1 1,16-19-1,-22 32 65,-1 0 0,1 0 0,0 0 0,-1 0 0,1 0 0,0 0 0,0 0 0,0 1 0,0-1 0,0 0 0,0 1 0,0-1 0,0 0 0,0 1 0,0-1 0,0 1 0,0 0 0,0-1 0,0 1 0,3 0 0,-3 0 4,0 1 0,0-1 0,0 1 0,0-1 0,0 1 0,0 0 0,1-1 0,-2 1 0,1 0 0,0 0 0,0 0 0,0 0 0,0 0 0,0 0 0,-1 0 0,1 0 0,1 2 0,7 15 159,-1 0 0,13 37 1,-7-16 62,51 128 728,12-6-537,-75-159-644,6 15-387,-7-13-1359,-5-7-2910,-9-9 2196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3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9794,'-5'5'4465,"5"-1"-1960,4 1-537,7-2-504,-2 0-287,0-1-297,9-2-136,-8 0-208,5 0-96,6 2-160,-6-1-56,7 2-112,1-1-24,-8 0-40,-1-2-136,-7-2-752,-7 0-488,0-5 744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7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91 11618,'-8'-5'5234,"13"5"-2282,7 1-823,7 2-625,4-1-488,7-2-576,-1-1-464,8-3-1000,2-1-1400,3 5 1439</inkml:trace>
  <inkml:trace contextRef="#ctx0" brushRef="#br0" timeOffset="1">700 1 13243,'-50'4'5809,"38"4"-3064,12-4-1337,5 1-96,10 2-680,6-2-240,7-1-200,0-1-79,3-3-722,1 0-623,-6 0-592,-2 1 896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11723,'-4'8'5041,"4"0"-2697,8 2-408,5-1-623,5-4-433,3 1-560,3-2-128,4 0-832,0-2-3121,4-2 2657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13027,'-21'8'4631,"20"-8"-4580,1 0-1,0 0 0,0 0 1,0 0-1,-1 0 1,1 0-1,0 0 0,0 0 1,0 1-1,0-1 0,-1 0 1,1 0-1,0 0 0,0 0 1,0 0-1,0 0 0,0 1 1,-1-1-1,1 0 0,0 0 1,0 0-1,0 0 0,0 1 1,0-1-1,0 0 0,0 0 1,0 0-1,0 0 0,0 1 1,0-1-1,0 0 0,0 0 1,0 0-1,0 1 0,0-1 1,0 0-1,0 0 1,0 0-1,0 1 0,0-1 1,0 0-1,0 0 0,0 0 1,0 0-1,0 1 0,0-1 1,0 0-1,0 0 0,1 0 1,-1 0-1,0 0 0,0 1 1,0-1-1,0 0 0,0 0 1,1 0-1,-1 0 0,10 5 835,-9-5-687,30 9 635,1-1 0,0-2 0,59 5 0,82-10-632,-154-1-367,-8 0-32,-6 0-30,-1 0 1,0 0 0,0 0-1,0-1 1,0 0 0,6-1-1,-10 2 186,0 0-1,0 0 0,0 0 0,0 0 1,1 0-1,-1 0 0,0 0 0,0 0 1,0 0-1,0 0 0,1 0 0,-1 0 1,0 0-1,0-1 0,0 1 0,0 0 1,0 0-1,0 0 0,1 0 0,-1 0 1,0 0-1,0-1 0,0 1 0,0 0 1,0 0-1,0 0 0,0 0 0,0-1 1,0 1-1,0 0 0,0 0 0,0 0 1,0 0-1,0-1 0,0 1 0,0 0 1,0 0-1,0 0 0,0-1 0,-6-4-1135,-12-2 36,8 4 977,0 0 1,0 0-1,0 1 0,0 1 1,-20-1-1,27 2 267,0 0 0,0 0 0,1 1 0,-1-1 0,0 1 0,0-1 1,1 1-1,-1 0 0,0 0 0,1 0 0,-1 0 0,1 1 0,-1-1 0,1 1 0,0-1 0,0 1 0,0 0 1,0 0-1,0 0 0,0 0 0,0 0 0,0 0 0,1 1 0,-1-1 0,1 0 0,-2 6 0,0 0 176,1 1-1,0-1 0,1 1 1,0 0-1,0 0 0,2 17 1,8 53 814,-8-78-1081,21 93 1377,-13-61-464,6 43 1,-14-72-859,-1-1 0,0 1 1,0 0-1,0 0 0,0 0 0,-1 0 1,1-1-1,-1 1 0,0 0 0,0-1 1,-1 1-1,1-1 0,-1 1 0,-3 6 1,3-8-35,0 1 0,-1-1 1,1 1-1,0-1 0,-1 0 0,0 0 1,1 0-1,-1 0 0,0 0 1,0-1-1,0 1 0,0-1 0,0 0 1,0 0-1,-1 0 0,1 0 1,-5 0-1,0 0-198,0 0 0,0-1 0,-1 0 0,1 0 0,0 0 0,0-1 0,0-1 0,0 1 0,0-1 0,0-1 0,0 1 0,-10-6 0,17 7 189,-1 0 0,0 0 0,0 0 0,1 0 0,-1 0-1,1-1 1,-1 1 0,1 0 0,-1-1 0,1 1 0,-2-3 0,2 1-28,1 0 0,-1 0 0,0 0 0,0 1 0,1-1 0,0 0 0,0-5 0</inkml:trace>
  <inkml:trace contextRef="#ctx0" brushRef="#br0" timeOffset="1">614 247 13163,'5'-3'5513,"11"3"-2864,4-1-985,3 0-408,-5-2-400,5 3-560,-4-1-120,-2 2-1112,0 2 32,4 2 432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8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38 9874,'-6'-38'2785,"1"52"-2865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62 11498,'0'-4'8857,"0"0"-5197,0-8-3456,-14 3-2672,12 6 2587,-3-3 1948,5 6-2025,0-1-1,0 1 0,0 0 0,0-1 0,1 1 1,-1 0-1,0 0 0,0-1 0,0 1 0,1 0 1,-1-1-1,0 1 0,1 0 0,-1 0 0,0 0 1,0-1-1,1 1 0,-1 0 0,0 0 0,1 0 1,-1 0-1,0 0 0,1 0 0,-1 0 1,1 0-1,-1 0 0,0 0 0,1 0 0,-1 0 1,1 0-1,28-5 321,39-1 0,-21 3-102,-7 0-85,0 1-1,46 5 1,-75-3-294,0 1-18,-11 0-1072,-5 0-1392,-25 5-4883,7-5 5322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4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5697,'-1'0'3825,"0"0"-112,-2 3-1073,-2 3-255,-2 9-489,3 2-215,0 42-457,4-33-248,3 5-440,-3 1-184,1-7-224,0-2-224,11-10-512,0-4-368,-8-6-1152,-4 0-769,-13-3 1833</inkml:trace>
  <inkml:trace contextRef="#ctx0" brushRef="#br0" timeOffset="1">14 299 7410,'-13'5'4224,"13"-1"-583,2-2-512,10 3-833,3-2-359,10-2-529,1-1-216,4-4-455,-1-3-193,-3 2-320,6 1 16,-3 0-1080,7 1 680,9-6-80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0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14587,'7'-1'5625,"-1"1"-3616,8-3-889,4 1-168,4-4-264,4 1-408,3 0-296,-7 1-1024,-1 1-680,3 3 952</inkml:trace>
  <inkml:trace contextRef="#ctx0" brushRef="#br0" timeOffset="1">146 40 9946,'-53'41'4753,"55"-33"-1360,-2 0-977,2 0-519,9 2-329,-5-2-744,6-3-232,4-3-336,6-2-488,8-6 2017,10-3-1409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 11082,'-2'-1'465,"1"0"0,-1 1 0,0-1 0,1 0 0,-1 1 0,0-1 0,1 1 0,-1 0 0,0-1 0,0 1 0,0 0 0,1 0 0,-1 0 0,0 0 0,-3 1 0,2 0-126,0 0 0,-1 0 0,1 1 0,0-1 0,1 1 0,-1-1-1,0 1 1,-3 2 0,-2 4 10,0-1 0,1 1 0,-1 1 0,-7 11 0,9-11-194,0 1 0,1-1 0,0 1 0,0 1 0,1-1 0,0 1 0,1 0 0,-3 19 0,4-16-38,1 1 1,0 0-1,1-1 0,1 1 1,1-1-1,3 21 1,-1-19-68,1 1-1,1 0 1,0-1 0,1 0 0,0 0 0,2-1 0,0 0 0,0-1 0,1 0 0,1 0 0,1-1 0,14 14 0,-12-15-51,1-1 0,0 0 1,21 11-1,-26-17-192,-1 0 0,1-1 0,0-1 0,0 1 0,0-1 0,1-1 0,12 2 0,-15-4 10,0 0 1,15-3-1,-22 3 172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2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2 100 7354,'-2'-34'7213,"3"23"-5899,3-19-1,-3 28-1034,-1 0 0,1-1 0,0 1 0,0 0 0,0 0 0,1-3 0,-1 4-191,-1 1 0,0-1 1,1 1-1,-1 0 0,0-1 0,1 1 1,-1 0-1,0-1 0,1 1 0,-1 0 1,1-1-1,-1 1 0,1 0 0,-1 0 1,1-1-1,-1 1 0,1 0 0,0 0 1,0 0-4,0 0 0,1 1 0,-1-1 1,0 0-1,0 1 0,-1-1 0,1 1 0,0-1 1,0 1-1,0 0 0,0-1 0,0 1 0,-1 0 1,1 0-1,0-1 0,0 1 0,-1 0 1,1 0-1,-1 0 0,1 0 0,-1 0 0,1 2 1,4 6 188,-1 1 0,-1 0 1,0 0-1,0 0 1,2 19-1,0 56 498,-2-29-445,4 7-62,-8-87-395,1-1 0,5-28 0,-4 47 120,0-1-1,0 1 0,0 0 1,1 0-1,0 0 1,0 1-1,0-1 0,1 0 1,0 1-1,0-1 1,1 1-1,-1 0 0,1 0 1,0 1-1,5-6 1,-5 7 22,0 0 1,0 1 0,0-1-1,1 1 1,-1 0 0,0 0-1,1 0 1,0 0-1,0 1 1,-1 0 0,1 0-1,0 0 1,0 1 0,0-1-1,0 1 1,0 0 0,0 1-1,6 0 1,-8 0 44,1 0 0,-1 0 0,0 0 1,1 0-1,-1 0 0,0 1 0,0-1 1,0 1-1,0 0 0,0 0 0,0 0 1,-1 0-1,1 1 0,-1-1 0,0 1 0,1-1 1,-1 1-1,0 0 0,0 0 0,-1 0 1,1 0-1,2 6 0,2 14 603,8 43-1,-14-62-628,0-1 0,0 1 0,0-1 0,-2 6 0,1 4-9,-2 11-2115,5-30 2501,4-13-348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11 11891,'-24'1'5289,"-19"2"-2281,38-2-879,9-1-465,7 0-328,10 0-519,4 0-121,6-1-216,1 0-120,0-5-184,0 2 40,-10 3-784,-2-2-528,-9 3 2280,-6 3-1376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44 4225,'-5'-6'7416,"0"-1"-3967,4 5-3221,-1 0 0,1 0 1,-1 1-1,1-1 0,-1 0 0,1 1 0,-1-1 0,0 1 1,-3-3-1,0-1 109,4 5-323,1 0-1,0-1 1,0 1 0,-1 0 0,1 0-1,0-1 1,-1 1 0,1 0-1,0 0 1,-1-1 0,1 1-1,0 0 1,-1 0 0,1 0 0,-1-1-1,1 1 1,0 0 0,-1 0-1,1 0 1,-1 0 0,0 0 0,-22-3 870,22 3-866,0 0 1,0 0-1,0 0 1,0 0-1,0 0 1,0 1-1,0-1 0,1 0 1,-1 0-1,0 0 1,0 1-1,0-1 1,0 1-1,1-1 1,-1 0-1,0 1 1,0 0-1,-1 1-20,0 1 0,1-1 0,-1 0 0,1 1 0,-2 3 0,-2 5 24,0-1-17,3-6-3,-1 0 1,1 0-1,1 0 0,-1 0 1,0 1-1,1-1 1,0 0-1,0 1 1,0-1-1,1 1 0,0 8 1,3 44 64,2 20 44,-5-21-43,9 60-1,17 56 1,-9-27 6,-10-79-36,-2 128 0,-3-20-12,13 40 6,-13-172-17,-1-10 9,9 64 0,-6-79-21,-2-1 0,0 1 1,0 1-1,-2 21 0,0-16 3,1 1 0,1 0 0,7 29 0,-8-47-5,0 3 5,-1 1-1,1-1 1,-1 0 0,-1 0-1,-3 17 1,2-13 4,-1 21 1,4-29-11,0 0 1,0-1-1,1 1 1,-1-1-1,1 1 1,0-1-1,0 0 1,1 1-1,-1-1 1,6 6-1,10 20 80,-15-22-12,0 1 0,-1-1 0,0 1 0,-1-1 0,1 1-1,-2 0 1,1 10 0,-1-18-63,0 0 1,0 0-1,0 0 0,0 0 1,0 0-1,0 0 0,1 0 1,-1 0-1,0 0 0,1 0 0,-1 0 1,1 0-1,-1 0 0,1 0 1,-1 0-1,1-1 0,0 1 1,-1 0-1,1 0 0,0-1 0,0 1 1,0 0-1,-1-1 0,1 1 1,0-1-1,0 1 0,0-1 1,0 1-1,0-1 0,0 0 0,0 1 1,0-1-1,0 0 0,0 0 1,0 0-1,2 0 0,0 0-99,-1 0 0,1 0 0,0 0 0,-1-1 0,1 1 0,0-1-1,-1 1 1,1-1 0,-1 0 0,1 0 0,-1-1 0,0 1 0,5-3-1,3-6-338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3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9026,'11'0'4345,"-10"12"-736,5 5-1273,0 0-295,1 10-89,1 5-688,-3 4-208,-4 9-335,5-1-153,-1-2-208,6 0-80,3-10-168,-6-4 40,0-10-672,-2-6-480,-4-9 512,8-6-81</inkml:trace>
  <inkml:trace contextRef="#ctx0" brushRef="#br0" timeOffset="1">359 383 9394,'-2'12'5425,"2"-10"280,2 1-3576,0 4-153,-4-7-543,1 0-465,0 0-512,-2 3-376,-21 12-1016,-36 32 1576,55-30-824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 9266,'-29'8'4217,"11"-4"-1521,5 0-503,9-2-313,4-1-327,16 0-585,3 1-248,6-1-192,3-1-128,-4 0-224,-1-4 0,-2 0-776,7 1-680,1-3-889,3-1 1097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9826,'0'0'4649,"3"12"-1616,1 8-697,-3 9-407,-1 13-449,-2 7-664,-4 5-216,5-2-344,1-4-112,7-9-184,-1-7-288,4-7-872,-1-10-752,2-13 1143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6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13483,'-7'2'5753,"-1"-1"-3112,7 0-1057,-4 5-48,-1 2-551,1 1-305,-4 6-424,-22 33-16,22-36-776,-7 2-497,7-6-4144,6-10 3409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7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9050,'16'51'4689,"-16"-48"-264,0-1-2305,-1 0-991,1-2-9,0 0-712,0 0-632,0 0 120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12523,'1'6'5105,"3"-2"-3425,1-1-272,-5-3-847,0-1-761,0-1 39</inkml:trace>
  <inkml:trace contextRef="#ctx0" brushRef="#br0" timeOffset="1">176 1 8162,'-9'10'3977,"10"-4"-849,1-2-743,-4 1-617,1-5-456,0 0-1584,1 0-4233,0-1 3217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12939,'-14'16'5401,"10"-10"-2584,-2-2-905,-3 5-480,-2-1-103,-1 5-601,-2 2-376,0-5-1208,0 4-545,7-12 761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8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8 155 10186,'-1'0'5057,"-1"0"-832,1 0-1984,0 0-865,-1 0-104,1 0-584,1 0-216,4 2-239,20 8-81,39 4-240,-38-15-473,-5 1-1191,-2 4 184,-18 4 704</inkml:trace>
  <inkml:trace contextRef="#ctx0" brushRef="#br0" timeOffset="1">357 2 11298,'-2'-2'4793,"4"5"-2288,3 8-497,-4 10-87,-1 7-401,0 10-656,-1-2-184,0 7-199,1 1-105,4-4-144,1 1-80,-5-10-88,1-5-16,-3-7-248,-4-5-232,6-6-657,-1-4-527,5-10 1000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4:5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11666,'4'5'1382,"0"0"-1,0 0 0,8 7 1,32 22 600,-18-15-734,-10-5-453,0 0 0,20 22 0,-29-27-542,0 0-1,0 0 1,-1 0 0,0 1 0,-1 0 0,6 14 0,-6-10-76,0 0 0,-1 1-1,-1-1 1,0 1-1,-1 0 1,-1 0 0,0 0-1,-2 22 1,-2 2 19,-3-1 0,-10 39 0,12-60-219,-1-1 0,-1 0 0,-1 0 0,0 0 1,-1-1-1,-1 0 0,-12 16 0,10-18-386,-1 0 0,-1 0 0,0-1 0,-23 16 0,15-14-1824,-24 12-1,26-17 978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3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69 402 6273,'-12'6'2513,"0"0"0,0 0 0,-14 12 0,20-15-374,15-11-261,-8 7-1855,6-4 57,-1 0-1,10-9 1,142-156 151,-11 6-252,-138 155-325,0-1 0,1 2 0,0-1 1,0 1-1,1 1 0,21-12 0,-17 16-1806,-7 6 898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21 4177,'20'-7'4711,"-2"1"-3187,10-1 1547,-27 7-702,-2 2-1292,-3 3 845,-3 5-1709,-1 0 0,0-1 0,-15 15 0,11-13-87,1 0 0,-16 23-1,16-17 23,-18 36 1,18-33-159,3-7-964,5-12-1093,2-9-245,2-8 797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37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1 328 5041,'0'11'2857,"1"-10"-233,3-1-439,7-10-369,5-6-272,9-8-543,11-4-257,0-10-392,8 1-120,4 4-144,-8-6-24,-2 9-160,-6 2-336,-10 2-1072,-4 12-1049,-14-2 1529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3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45 6745,'-1'-3'652,"0"0"0,0 1 0,-1-1 0,2 0 0,-1-1 0,0 1 0,0-5 0,1 8-498,0-1 0,0 0-1,0 1 1,1-1-1,-1 0 1,0 1-1,0-1 1,0 1 0,1-1-1,-1 0 1,0 1-1,0-1 1,1 1 0,-1-1-1,1 1 1,-1-1-1,1 0 1,0 0-52,1 1 0,-1-1-1,0 1 1,0-1 0,0 1 0,0-1-1,0 1 1,1 0 0,-1 0 0,0-1-1,0 1 1,3 0 0,37 1 465,-1 2 1,63 13-1,-67-10-478,-4-1-56,-1 2 0,0 1 0,0 1 0,31 15 0,-55-20 0,0 0 0,0 0-1,0 1 1,0 0 0,-1 0-1,0 0 1,0 1 0,0 0 0,-1 0-1,0 1 1,0-1 0,-1 1-1,1 0 1,-2 1 0,1-1-1,-1 1 1,0-1 0,0 1 0,-1 0-1,2 12 1,-1-2 62,0 0-1,-2 0 1,0 0-1,-1 0 1,-1-1-1,0 1 1,-4 18-1,0-14 75,0 0 0,-1 0 0,-13 27 0,-4-1 25,-3-2 0,-1-2-1,-57 71 1,73-102-670,-23 20 0,22-25-843,4-7 527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3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221 148 6969,'0'-1'349,"-1"1"0,1 0-1,-1-1 1,0 1 0,1-1-1,-1 1 1,1 0 0,-1-1-1,1 1 1,-1-1-1,1 1 1,-1-1 0,1 0-1,0 1 1,-1-1 0,1 1-1,0-1 1,-1-1-1,-4-16 195,4 11 81,-1-4-226,0 3-36,0 0 0,1 0 0,1 0 0,-1-11 0,1 16-244,0 1 0,0 0 0,0 0 0,0 0 0,-1-1 0,1 1 0,-1 0 0,1 0 0,-1 0 0,0 0 0,0 0 0,0 0 0,0 0 0,0 0 0,-1 0 0,1 0 0,-1 1 0,-2-4 0,3 4-66,-1 0 1,0 0 0,1 1 0,-1-1-1,0 0 1,1 1 0,-1-1-1,0 1 1,0-1 0,1 1-1,-1 0 1,0 0 0,0 0-1,0 0 1,0 0 0,1 0 0,-1 0-1,0 1 1,0-1 0,0 1-1,1-1 1,-1 1 0,0 0-1,-1 1 1,-4 1-2,1 1 0,0 1 0,0-1 1,0 1-1,0 0 0,1 0 0,0 1 0,0 0 0,-5 6 0,-4 9 36,-15 31-1,23-41-68,1 1 0,1-1 0,0 1 0,1 0 0,0 0 0,1 0 0,0 0 0,0 13 0,2-10-6,0 1 0,1-1 0,1 0 0,0 0 0,1 0 0,6 17 0,-4-15-6,1-1 1,1 1 0,16 29 0,-21-42-34,1 0 1,-1-1 0,1 1 0,0-1 0,0 0-1,0 0 1,0 0 0,1 0 0,-1 0 0,1-1-1,0 1 1,0-1 0,0 0 0,0 0 0,0 0-1,0-1 1,0 0 0,0 1 0,1-1 0,-1-1-1,9 1 1,-8-1-153,1 0 0,-1-1 0,0 0 0,1 0-1,6-3 1,28-14-401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3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10506,'7'0'2110,"0"1"-1,12 2 0,11 2-1245,141 3 130,-164-8-1434,0 0 1,1-1-1,-1 0 0,0 0 1,8-2-1,-11 3-5208,-7 3 2298,-13 7 793,10-6 1986,-2 0 1443,1 1 1,0 1-1,0-1 1,0 1 0,-9 11-1,13-12-320,-1 0 0,1 1-1,0-1 1,0 0 0,0 1 0,1 0-1,0 0 1,0-1 0,-1 8-1,-1 14 1113,1 0 0,2 43-1,1-65-1543,0 8-3,1 1-1,1 0 1,0-1 0,0 1-1,2-1 1,0 0 0,7 17-1,-11-30-213,0 0 0,0 0 0,0 1 0,0-1 0,0 0 0,0 0 0,0 0 0,0 1 0,0-1 0,0 0 0,0 0 0,1 0 0,-1 1 0,0-1-1,0 0 1,0 0 0,0 0 0,0 0 0,1 1 0,-1-1 0,0 0 0,0 0 0,0 0 0,1 0 0,-1 0 0,0 0 0,0 0 0,0 0 0,1 0 0,-1 0-1,0 1 1,0-1 0,0 0 0,1 0 0,-1 0 0,0 0 0,0 0 0,1-1 0,-1 1 0,0 0 0,0 0 0,0 0 0,1 0 0,-1 0 0,0 0 0,0 0-1,0 0 1,1 0 0,-1 0 0,0-1 0,0 1 0,0 0 0,0 0 0,1 0 0,9-11-1902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3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6929,'2'1'594,"0"0"0,0 1 0,0-1 0,0 0 0,-1 1 0,1 0 0,0-1 0,-1 1 0,1 0 0,-1 0 0,1 0 0,1 3 0,11 25 1500,-7-8-1279,0 1-1,-2-1 1,4 38-1,0 70 1,-7-76-556,7 43-27,-9-87-193,0-10-39,0 0-1,0 0 1,0 0 0,0 0-1,0 1 1,0-1 0,0 0-1,0 0 1,-1 0 0,1 0-1,0 0 1,0 0-1,0 0 1,0 0 0,0 0-1,0 0 1,0 0 0,0 0-1,0 0 1,0 0 0,0 0-1,0 0 1,0 0 0,0 0-1,0 0 1,0 0 0,0 0-1,-1 1 1,1-1-1,0 0 1,0 0 0,0 0-1,0 0 1,0 0 0,0 0-1,0 0 1,0 0 0,0 0-1,0-1 1,0 1 0,0 0-1,0 0 1,-1 0-1,1 0 1,0 0 0,0 0-1,0 0 1,0 0 0,0 0-1,0 0 1,0 0 0,0 0-1,-1-1-15,0 0 0,1 0-1,-1 0 1,0 0-1,1 0 1,-1 0 0,1 0-1,0 0 1,-1-1-1,1 1 1,-1-1 0,0-6-87,0 0 0,1 0 1,0 1-1,0-1 1,1 0-1,0 0 1,0 0-1,0 0 1,1 1-1,1-1 1,-1 1-1,1-1 1,0 1-1,1 0 1,0 0-1,0 1 0,7-10 1,-6 9 96,1 1 0,-1 0 0,1 0 0,1 0 0,-1 1 0,1 0 0,0 0 0,0 1 0,0 0 0,0 0 0,1 0 0,0 1 0,0 0 0,0 1 0,0 0 0,13-2 0,-18 4 59,0 0 0,1 0 0,-1 0 0,0 0 0,1 0-1,-1 1 1,7 1 0,-9-1 0,1 0 1,-1-1-1,1 1 0,0 0 0,-1 0 1,1 0-1,-1 0 0,0 0 1,1 0-1,-1 1 0,0-1 0,0 0 1,0 1-1,0-1 0,0 1 1,0-1-1,1 3 0,-1-1 36,0 0 0,0 1 0,0-1 0,0 0 0,-1 0 0,1 0 1,-1 1-1,0-1 0,0 0 0,0 0 0,0 1 0,-2 5 0,0-4 16,1 0 0,-1 0-1,0 0 1,-1 0 0,1 0 0,-1 0 0,-4 5 0,2-3-22,-1-1 1,1 0 0,-1-1 0,0 0 0,0 0-1,0 0 1,-1 0 0,0-1 0,0 0-1,-12 5 1,8-5-8,-18 3 0,26-6-206,0-1 1,0 1-1,0-1 0,0 0 1,0 0-1,1 0 0,-1 0 1,0 0-1,0-1 0,0 0 0,-5-1 1,8 2 60,0 0 0,-1 0 0,1 0 0,0-1 0,-1 1 0,1 0 0,0 0-1,0 0 1,-1-1 0,1 1 0,0 0 0,0 0 0,-1-1 0,1 1 0,0 0 0,0 0 0,0-1 0,-1 1 0,1 0 0,0-1 0,3-7-830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67 184 11434,'8'25'4753,"-4"6"-2760,-4-1-233,-4-2-704,-3-4-255,2-12-537,4-4-136,1-9-472,2-7-440,2-17-1641,-1-9-1512,5-6 2433</inkml:trace>
  <inkml:trace contextRef="#ctx0" brushRef="#br0" timeOffset="1">1 0 7290,'1'12'3392,"8"-2"-1503,-3-2-633,0 4-992,-2 0-3329,15 3 2185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95 9186,'8'10'4305,"-8"11"-1577,1 8-1063,-1 4-625,0 9-296,2 4-368,-1-1-176,2-1-88,-1-1-48,2-9-32,-1-6-16,-2-10-248,-2-13-280,-8-13-904,-1-8-1065,0-19 1569</inkml:trace>
  <inkml:trace contextRef="#ctx0" brushRef="#br0" timeOffset="1">37 5 8530,'20'-4'3881,"7"5"-1697,1 0-231,6 3-505,1 3-192,-10 6-336,-5 3-80,-14 8-143,-5 0-89,-10 5-136,-13 2-88,-10-2-168,-5-1-56,-1-8-96,3-6-272,7-8-952,7-4-713,10-2 1057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1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162 130 10186,'0'-4'888,"-1"1"0,-1-1 0,1 0 0,0 0 1,-1 1-1,-3-6 0,2 3-439,-1 1 0,0-1 0,-6-5 0,-3-1-238,-26-20 0,35 30 75,-2-3-101,-1 0 0,0 1 1,-10-6-1,16 10-169,0 0 0,1 0 1,-1 0-1,0-1 0,0 1 0,1 0 0,-1 0 0,0 0 0,0 0 0,1 0 1,-1 1-1,0-1 0,0 0 0,1 0 0,-1 0 0,0 1 0,1-1 0,-1 0 1,0 1-1,1-1 0,-1 1 0,0-1 0,1 1 0,-1-1 0,1 1 0,-1-1 1,1 1-1,-1-1 0,1 1 0,-1 0 0,1-1 0,-1 1 0,1 0 0,0-1 1,0 1-1,-1 1 0,-1 3 1,0 0 1,1 0-1,0 0 1,-1 7-1,0 4-8,0 1 0,1-1 0,2 17 0,-1-29-8,0 0 0,0 0 1,1 0-1,0 0 0,0 0 0,0 0 0,0 0 0,0 0 0,1 0 0,0-1 0,0 1 0,0-1 0,0 1 0,1-1 0,-1 0 0,1 0 0,-1 0 0,5 3 0,-6-5 0,0-1-1,0 1 0,-1-1 1,1 1-1,0-1 1,0 0-1,0 0 0,0 1 1,0-1-1,0 0 0,0 0 1,0 0-1,-1 0 0,1 0 1,0 0-1,0 0 1,0 0-1,0 0 0,0 0 1,0-1-1,0 1 0,0 0 1,0-1-1,0 1 0,-1-1 1,2 0-1,2-1 4,-1-1 0,0 0 0,0 1 0,5-7 0,-5 6 0,11-15 111,19-27 0,-32 42-81,1 13 386,-2 47 227,0-57-702,0 1 1,0-1-1,0 0 1,0 1-1,0-1 1,0 1-1,0-1 1,0 0 0,1 1-1,-1-1 1,0 0-1,0 1 1,0-1-1,0 0 1,0 1-1,1-1 1,-1 0 0,0 1-1,0-1 1,1 0-1,-1 0 1,0 1-1,0-1 1,1 0-1,-1 0 1,0 1-1,1-1 1,-1 0 0,0 0-1,1 0 1,-1 0-1,0 0 1,1 1-1,-1-1 1,0 0-1,1 0 1,-1 0-1,1 0 1,-1 0 0,1 0-1,0-1-685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1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8506,'9'0'948,"0"0"0,1 1-1,8 1 1,-17-1-809,0-1-1,0 0 0,0 1 1,0-1-1,0 1 0,0-1 1,0 1-1,-1 0 0,1-1 1,0 1-1,0 0 1,-1 0-1,1-1 0,-1 1 1,1 0-1,0 0 0,-1 0 1,1 0-1,-1 0 0,0 0 1,1 0-1,-1 1 0,1 2 362,0 1 0,-1-1-1,1 8 1,-1-7 17,-1 9 710,1-14-1194,0 0 0,1 0 0,-1 1 0,0-1 0,0 0 0,0 0-1,0 0 1,0 1 0,0-1 0,0 0 0,0 0 0,0 1 0,-1-1 0,1 0 0,0 0 0,0 1 0,0-1 0,0 0 0,0 0 0,0 0 0,0 1-1,-1-1 1,1 0 0,0 0 0,0 0 0,0 1 0,0-1 0,-1 0 0,1 0 0,0 0 0,0 0 0,0 0 0,-1 0 0,1 1 0,0-1 0,0 0 0,-1 0-1,1 0 1,0 0 0,0 0 0,0 0 0,-1 0 0,1 0 0,0-11 386,1-7-403,2 0 1,0 0-1,9-30 0,-11 46-23,0-2-14,0 0-1,0 0 1,0 0 0,1 1 0,-1-1-1,1 1 1,0-1 0,0 1-1,3-4 1,-5 7-87,1 0 0,-1 0 1,0-1-1,1 1 0,-1 0 0,1 0 0,-1 0 1,1-1-1,-1 1 0,1 0 0,-1 0 0,1 0 0,-1 0 1,1 0-1,-1 0 0,1 0 0,-1 0 0,1 0 0,-1 0 1,0 0-1,1 0 0,-1 0 0,1 1 0,-1-1 0,1 0 1,-1 0-1,1 0 0,-1 1 0,0-1 0,1 0 0,-1 1 1,1-1-1,-1 0 0,0 1 0,1-1 0,-1 0 0,0 1 1,0-1-1,1 1 0,-1 0 0,7 10-1227</inkml:trace>
  <inkml:trace contextRef="#ctx0" brushRef="#br0" timeOffset="1">337 0 13027,'-4'2'4609,"0"16"-3713,2 2-72,0 16-208,-3 8 16,8 5-360,3 3-120,10-8-111,3-3-41,2-17-193,6-5-295,-6-14-1152,-1-9 1080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11490,'9'5'4377,"-3"1"-3152,3-1-201,0 2-424,10 2-144,-1-4-512,9-5-536,6 0-2937,3 0 2449</inkml:trace>
  <inkml:trace contextRef="#ctx0" brushRef="#br0" timeOffset="1">330 241 11114,'0'20'4473,"1"7"-2552,3-5-105,-1 0-480,-1-4-255,0-7-889,-2-3-488,0-8-1185,-3-3-903,2 2 1448</inkml:trace>
  <inkml:trace contextRef="#ctx0" brushRef="#br0" timeOffset="2">272 0 11410,'0'11'4473,"6"1"-2960,2-1-625,0 1-320,1 6-456,3-4-776,0 5 464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9906,'4'3'833,"-1"0"0,0 0 0,0 0 1,0 0-1,-1 0 0,1 1 0,3 6 0,12 28 464,-13-27-662,49 104 1650,-26-58-1710,-23-46-461,-1 1-1,4 17 1,-6-20-78,1 1 0,0-1 0,0 1 1,7 10-1,-9-18-57,0-1 1,0 1 0,-1 0-1,1 0 1,0-1-1,-1 1 1,1 0 0,-1 0-1,1 2 1,-1-3-264,0 1 1,0-1 0,-1 0-1,1 0 1,0 0 0,0 0-1,-1 0 1,1 0 0,0 0-1,-1 0 1,1-1 0,-2 2-1,2-1-613</inkml:trace>
  <inkml:trace contextRef="#ctx0" brushRef="#br0" timeOffset="1">338 343 9090,'-10'0'9388,"9"0"-9212,1 0 0,0 1 0,0-1 0,-1 0 0,1 0 0,0 0 0,-1 1 0,1-1 0,0 0 0,0 0 0,0 1 0,-1-1 0,1 0 0,0 0 0,0 1 0,0-1 0,-1 0 0,1 1 0,0-1 0,0 1 0,0 1-156,-1 1 0,1 0 0,0 0-1,0 0 1,1 0 0,0 3-1,-1 2 314,12 77-106,-12-80-332,4 15 297,-4-20-276,0 1 1,0-1-1,0 1 1,0-1 0,0 1-1,1-1 1,-1 1-1,0-1 1,0 1 0,0-1-1,1 1 1,-1-1-1,0 0 1,1 1-1,-1-1 1,1 1 0,-1-1-1,0 0 1,1 1-1,-1-1 1,1 0 0,-1 0-1,1 1 1,-1-1-1,1 0 1,-1 0-1,1 0 1,0 0-1555,-1 0 689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2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11803,'-8'42'4312,"0"8"-3551,-2 9-249,7-5-368,6-3-24,2-15-64,8-10-184,2-11-768,4-8-889,2-19 1081</inkml:trace>
  <inkml:trace contextRef="#ctx0" brushRef="#br0" timeOffset="1">0 106 12451,'7'5'4449,"6"-1"-3889,5 5-144,7 1-664,1-2-912,6 2 767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3 170 8666,'0'0'180,"0"0"0,0 1 0,-1-1 0,1 0 1,0 0-1,0 1 0,0-1 0,-1 0 0,1 0 0,0 1 0,0-1 0,0 0 1,0 0-1,0 1 0,0-1 0,0 0 0,0 1 0,0-1 0,0 0 1,0 0-1,0 1 0,0-1 0,0 0 0,0 1 0,0-1 0,0 0 1,0 1-1,0-1 0,0 0 0,0 0 0,1 1 0,-1-1 0,0 1 0,1-1 59,0 1-1,-1-1 1,1 1-1,0-1 1,0 1-1,0-1 1,0 1-1,0-1 1,0 0-1,-1 0 0,2 1 1,2 0 81,0-1 0,0 1 1,0-1-1,-1 0 0,7-1 1,-6 0-279,0 0 1,0 0-1,0-1 1,0 1 0,-1-1-1,1 0 1,0 0-1,-1-1 1,0 1 0,1-1-1,-1 0 1,0 1-1,0-1 1,3-5 0,3-5-33,0 0 0,10-19 0,-18 30 2,2-4 14,1-1 1,-1 0 0,0 0-1,-1-1 1,0 1-1,2-9 1,-4 15-15,0-1 1,0 1 0,0 0 0,0-1 0,0 1 0,0 0 0,0 0 0,0-1 0,-1 1 0,1 0 0,0 0 0,-1-1 0,1 1 0,-1 0 0,1 0 0,-1 0 0,0 0 0,0-2 0,0 3 6,-1-1 1,1 0-1,0 0 0,-1 1 0,1-1 1,0 1-1,-1-1 0,1 1 1,0 0-1,-1-1 0,1 1 1,-1 0-1,1 0 0,0 0 1,-1 0-1,1 0 0,-1 0 1,1 1-1,-1-1 0,-1 1 1,-1 0 39,0 1 1,0-1 0,1 1-1,-1 0 1,1 0 0,-1 0 0,1 0-1,0 1 1,0 0 0,0-1 0,0 1-1,0 0 1,-4 6 0,2-1 93,-1 0 0,1 1 1,1-1-1,-7 16 1,9-18-81,0-1 1,1 1 0,-1 0 0,1 0 0,0 0-1,1 0 1,0-1 0,-1 1 0,3 10 0,-2-14-57,0 1 1,1-1 0,0 1 0,0 0 0,0-1-1,0 1 1,0-1 0,0 0 0,1 1 0,-1-1 0,1 0-1,0 0 1,-1 0 0,1 0 0,0 0 0,0 0-1,0-1 1,1 1 0,-1 0 0,0-1 0,1 0-1,-1 0 1,4 2 0,2-1-87,1 0 0,0 0 0,-1-1-1,1 0 1,0 0 0,0-1 0,-1 0-1,1-1 1,0 0 0,11-3 0,5-2-4,0 0 0,26-13 0,-13 2 189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3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67 4873,'1'0'263,"0"1"0,0-1 0,0 0 0,0 0 0,0 1 0,0-1 0,0 0 0,0 0 1,0 0-1,0 0 0,0 0 0,1 0 0,-1 0 0,0-1 0,0 1 0,0 0 0,0-1 0,0 1 0,0 0 0,0-1 0,0 1 0,0-1 0,0 0 0,-1 1 0,1-1 1,0 0-1,0 1 0,0-1 0,-1 0 0,1 0 0,0 0 0,-1 0 0,1 1 0,-1-1 0,1 0 0,-1 0 0,1 0 0,-1 0 0,1-2 0,-1 2-151,0-1-1,0 1 1,1 0-1,-1 0 1,0-1 0,0 1-1,0 0 1,-1 0-1,1-1 1,0 1-1,0 0 1,-1-1-1,1 1 1,-1 0 0,1 0-1,-1 0 1,1 0-1,-1 0 1,0-1-1,1 1 1,-1 0-1,0 0 1,0 0 0,0 1-1,0-1 1,0 0-1,0 0 1,0 0-1,-2 0 1,0-1-18,-1 0 0,1 0 0,-1 0 0,0 1 0,0 0 0,0 0 0,0 0 0,-4-1 0,2 2-21,0 0 1,-1 0-1,1 0 0,0 1 1,0 0-1,0 0 0,0 1 1,1-1-1,-1 1 0,0 0 0,-7 5 1,11-6-70,-1 0 0,1 1 0,-1-1 0,1 1 0,0 0 1,-1 0-1,1 0 0,0 0 0,0 0 0,1 0 0,-1 0 0,0 1 0,1-1 0,-1 1 1,1-1-1,0 1 0,0-1 0,0 1 0,0 0 0,0 0 0,1-1 0,-1 1 1,1 0-1,0 0 0,-1 0 0,2 4 0,-1-3-6,1 0-1,0-1 1,0 1-1,0 0 1,0 0-1,1 0 0,-1-1 1,1 1-1,0 0 1,0-1-1,1 0 1,-1 0-1,1 1 1,-1-1-1,1-1 1,0 1-1,5 3 1,3 1 21,0 0 0,1-1 0,24 10 0,-22-11 105,-1 1-1,-1 0 1,18 11 0,-28-15-59,1 1 1,-1-1 0,1 1 0,-1-1 0,0 1 0,0 0 0,0-1 0,0 1 0,-1 0 0,1 0 0,1 6 0,-2-8-26,-1 0 0,0 1 0,1-1 0,-1 0 0,0 1 0,0-1 0,0 0 0,0 1 0,0-1 0,0 0 0,0 1 0,0-1 1,0 0-1,-1 1 0,1-1 0,-1 0 0,1 0 0,-1 1 0,1-1 0,-1 0 0,1 0 0,-1 0 0,0 0 0,0 0 1,0 0-1,0 0 0,0 0 0,0 0 0,0 0 0,0 0 0,0-1 0,0 1 0,-2 1 0,-7 1-3,-1 0 0,1 0-1,0-1 1,-1 0 0,1-1-1,-1 0 1,-15-1 0,12-2-1096,14 2 996,1 0 0,-1 0-1,0 0 1,0 0 0,0 0 0,0 0 0,1 0-1,-1 0 1,0 0 0,0 0 0,0 0-1,0 0 1,1-1 0,-1 1 0,0 0 0,0 0-1,0 0 1,0 0 0,0 0 0,0-1 0,0 1-1,1 0 1,-1 0 0,0 0 0,0 0-1,0-1 1,0 1 0,0 0 0,0 0 0,0 0-1,0 0 1,0-1 0,0 1 0,0 0 0,0 0-1,0 0 1,0-1 0,0 1 0,0 0 0,0 0-1,0 0 1,0 0 0,0-1 0,-1 1-1,1 0 1,0 0 0,0 0 0,0 0 0,0-1-1,0 1 1,0 0 0,0 0 0,-1 0 0,1 0-1,0 0 1,0 0 0,0 0 0,0-1-1,-1 1 1,1 0 0,0 0 0,0 0 0,0 0-1,0 0 1,-1 0 0,1 0 0,0 0 0,13-6-1304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9562,'-3'16'4161,"8"7"-1969,-5 6-311,6 12-457,-2 6-248,-3 3-544,7 2-199,-1-3-241,5-1-80,-6-13-64,1-6-24,-1-13-224,-2-5-280,-1-13-985,-3-7-895,-3-16 1448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6969,'22'7'3849,"-2"-4"-512,8 3-1473,8 1-615,-6 1-233,5 4-168,-10-2-112,-9 5-112,-7 2-64,-11 1-135,-8 2-57,-10 1-152,-4-2-72,-1-2-72,3-3-120,2-3-688,2-3-513,5-3 721</inkml:trace>
  <inkml:trace contextRef="#ctx0" brushRef="#br0" timeOffset="1">497 97 20996,'0'-6'129,"0"-1"-1,0 0 0,-1 0 0,0 1 0,0-1 0,-3-8 0,3 12-118,0 1 0,0 0 0,0 0 0,-1 0 1,1 0-1,0 0 0,-1 1 0,0-1 0,1 0 1,-1 1-1,0-1 0,0 1 0,0-1 0,0 1 0,0 0 1,0 0-1,0 0 0,0 0 0,0 0 0,-1 1 1,-3-2-1,3 1-9,-1 1 0,1-1 0,0 1 1,-1 0-1,1 0 0,0 0 0,0 0 1,-1 1-1,1-1 0,0 1 0,0 0 1,0 0-1,0 0 0,-1 0 0,1 0 1,1 1-1,-1-1 0,0 1 0,0 0 1,-3 3-1,2-1-5,0 0 0,0 1 0,0-1 0,1 1 0,0 0 0,0 0 0,0 0 0,1 1 0,-1-1 0,1 0 0,-1 7 0,1-5 0,0 0 0,1 0 0,0 0 0,1 0 0,0 0 0,0 0 0,0 0 0,2 8 0,-2-12-6,1 0 1,0 0-1,0 0 0,0 0 1,0 0-1,0 0 0,0 0 1,1-1-1,-1 1 1,1 0-1,0-1 0,0 1 1,0-1-1,0 0 0,0 0 1,1 1-1,-1-1 1,0-1-1,1 1 0,5 2 1,-3-1-185,1-1 1,0-1 0,0 1 0,0-1-1,0 0 1,0 0 0,0-1-1,0 1 1,0-1 0,0-1 0,0 1-1,6-2 1,21-5-587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9410,'-4'8'4489,"-10"0"-1880,4 8-865,2 4-400,-2 2-560,2 2-280,11-2-295,-2-3-81,5-2-112,7 0-24,2-13-48,6 4-48,8-6-601,1-4-615,3-3 816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4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10330,'6'10'4409,"1"16"-2312,-3 8-281,0 16-608,1 7-240,1 6-511,3-5-177,6-10-192,3-8-72,5-13-56,0-11-216,-10-12-873,-2-2-823,-15-20 1152</inkml:trace>
  <inkml:trace contextRef="#ctx0" brushRef="#br0" timeOffset="1">0 131 11618,'15'-3'4553,"8"0"-3032,2-1-41,5 0-440,4 2-208,6-2-495,0 2-145,-2 2-224,-3 4-344,-5 4-1393,-4 2 1209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10170,'17'74'5664,"-16"-69"-5376,12 54 1857,-12-52-1821,0 0 0,-1 0-1,0 1 1,0-1 0,0 0 0,-2 9 0,2-16-305,0 0 1,0 0-1,0 0 1,0 0-1,0 0 0,0 0 1,0 0-1,0 0 1,0 0-1,0 0 1,0 1-1,0-1 1,0 0-1,0 0 0,0 0 1,0 0-1,0 0 1,-1 0-1,1 0 1,0 0-1,0 0 1,0 0-1,0 0 1,0 0-1,0 0 0,0 1 1,0-1-1,0 0 1,0 0-1,0 0 1,0 0-1,0 0 1,0 0-1,0 0 0,0 0 1,-1 0-1,1 0 1,0 0-1,0 0 1,0 0-1,0 0 1,0 0-1,0 0 1,0 0-1,0 0 0,0 0 1,0 0-1,0 0 1,0 0-1,-1 0 1,1 0-1,0 0 1,0 0-1,-3-5 371,-3-10-141,4 0-243,0 0-1,1 0 1,1-1-1,0 1 1,1 0-1,1-1 1,0 1-1,1 0 1,0 0-1,7-16 0,-8 28-159,-1 0 0,1-1 0,0 1 0,0 0 0,0 1 0,1-1 0,-1 0 0,1 1 0,0-1 0,-1 1 0,1 0 0,0-1 0,0 2 0,0-1 0,1 0-1,-1 1 1,0-1 0,1 1 0,-1 0 0,1 0 0,-1 0 0,1 1 0,-1-1 0,7 1 0,16-1-1106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5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7874,'5'37'7125,"-3"-21"-6136,-1 0 0,0 17 1,-1-25-631,1 0 1,0 0 0,0 1 0,1-1 0,3 11 0,-4-16-342,-1-1 1,1 0 0,0 1-1,0-1 1,0 0 0,1 0-1,-1 0 1,0 0 0,1 0-1,-1 0 1,1 0 0,0 0-1,0 0 1,0-1 0,0 1-1,0-1 1,0 0 0,0 1-1,0-1 1,0 0 0,1 0-1,2 1 1,-3-2-19,0 0 0,0 0-1,0-1 1,0 1 0,0 0 0,0-1-1,0 1 1,0-1 0,0 0 0,0 1 0,0-1-1,0 0 1,-1 0 0,1 0 0,0-1-1,2-1 1,2-2-37,1-1 0,8-10 0,-9 9 12,0 0 0,-1 0 1,0-1-1,0 0 0,-1 0 0,0 0 0,-1 0 0,1-1 0,1-10 0,-4 19 44,-1-1 1,0 1-1,0-1 1,1 1-1,-1-1 0,0 1 1,0-1-1,0 1 1,0-1-1,0 1 0,0-1 1,0 0-1,0 1 1,0-1-1,0 1 0,0-1 1,0 1-1,0-1 1,-1 0-1,-2 14 673,0 3-326,1 1 0,2 0 0,-1-1 1,2 1-1,3 21 0,-1-25-849,-2-12-658,-1-8-613,0 5 812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6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10114,'2'6'1509,"1"0"-1,-1 1 1,0-1 0,0 7-1,-1-6-950,0 0-1,-1-1 1,0 1-1,0-1 0,-1 1 1,-2 12-1,3-18-453,-3 14 551,3-15-640,0 1 0,0-1-1,0 1 1,0-1-1,0 0 1,0 1-1,0-1 1,0 1 0,0-1-1,0 0 1,0 1-1,0-1 1,0 1-1,0-1 1,0 0-1,1 1 1,-1-1 0,0 0-1,0 1 1,0-1-1,1 0 1,-1 1-1,0-1 1,0 0 0,1 1-1,-1-1 1,0 0-1,1 1 1,-1-1-31,1-1 0,-1 1 0,0 0 0,0 0 0,0 0 0,1-1 0,-1 1 0,0 0 0,0 0 0,0-1 0,1 1 0,-1 0 0,0 0 0,0-1 0,0 1 0,0 0 0,0-1 1,0 1-1,0 0 0,0 0 0,0-1 0,0 1 0,1 0 0,-2-1 0,1 1 0,0 0 0,0-1 0,0 1 0,0-1 0,1-4-168,0-3 83,1 0 0,0 0 0,0 0 0,1 0 0,5-11 0,-6 16 67,-1-1 3,1 1 0,-1 0 0,1 0 0,0 1 1,0-1-1,0 0 0,5-3 0,-7 5 28,1 0-1,0 1 1,0-1-1,0 0 1,0 1 0,0-1-1,0 0 1,0 1-1,0 0 1,0-1 0,1 1-1,-1 0 1,0-1 0,0 1-1,0 0 1,0 0-1,1 0 1,-1 0 0,2 0-1,-2 1 25,-1-1 1,1 1-1,0 0 0,0-1 0,0 1 0,-1 0 0,1 0 1,-1 0-1,1 0 0,0 0 0,-1 0 0,1 0 0,-1 0 1,0 0-1,1 0 0,-1 0 0,0 0 0,0 0 0,1 0 1,-1 2-1,1 3 138,2 4 409,4 22 0,-3-10-161,-4-21-405,0-1 0,0 0 0,0 1-1,0-1 1,0 0 0,0 1 0,1-1 0,-1 0-1,0 1 1,0-1 0,0 0 0,0 0-1,0 1 1,1-1 0,-1 0 0,0 1 0,0-1-1,0 0 1,1 0 0,-1 1 0,0-1-1,0 0 1,1 0 0,-1 0 0,0 1 0,1-1-1,-1 0 1,0 0 0,0 0 0,1 0-1,-1 0 1,0 0 0,1 0 0,-1 1 0,0-1-1,1 0 1,-1 0 0,1 0 0,-1 0-1,0 0 1,1-1 0,-1 1 0,0 0 0,1 0-1,-1 0 1,0 0 0,0 0 0,1 0-1,-1-1 1,0 1 0,1 0 0,-1 0 0,0 0-1,0-1 1,1 1 0,-1-1 0,14-14-98,-7 4 60,1 0 1,1 0-1,0 0 1,0 1-1,1 0 1,15-12 0,-24 21 39,0 1 1,-1-1 0,1 1 0,0-1 0,0 1 0,0-1-1,-1 1 1,1 0 0,0-1 0,0 1 0,0 0-1,0 0 1,0 0 0,0 0 0,1-1 0,-1 2 1,-1-1 0,0 0 0,1 0 0,-1 0 0,1 0 0,-1 1 0,0-1 0,1 0 0,-1 0-1,0 1 1,1-1 0,-1 0 0,0 1 0,0-1 0,1 0 0,-1 1 0,0-1 0,0 0 0,0 1 0,1-1 0,-1 1 0,0-1 0,0 1 0,1 4 54,-1-1-1,1 0 1,-1 1-1,0-1 1,-1 6-1,1 1 61,0 6 40,-1-6-135,1 0-1,1 1 1,0-1 0,3 17 0,-4-27-129,4 7-647,-4-8 664,0 1 0,0-1-1,0 0 1,0 0 0,0 0 0,0 0 0,0 0 0,1 1-1,-1-1 1,0 0 0,0 0 0,0 0 0,0 0 0,0 0-1,1 0 1,-1 0 0,0 1 0,0-1 0,0 0 0,1 0-1,-1 0 1,0 0 0,0 0 0,0 0 0,1 0 0,-1 0-1,0 0 1,0 0 0,0 0 0,1 0 0,-1 0 0,0 0-1,0 0 1,0-1 0,0 1 0,1 0 0,-1 0 0,9-7-1615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7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8 7482,'29'8'3255,"-29"-8"-3133,0 0 0,1 0 0,-1 0 1,0 0-1,1 0 0,-1 0 0,0 0 0,1 0 0,-1 0 1,0 0-1,1 0 0,-1-1 0,0 1 0,0 0 0,1 0 1,-1 0-1,0-1 0,0 1 0,1 0 0,-1 0 0,0-1 1,0 1-1,0 0 0,1 0 0,-1-1 0,0 1 0,0 0 0,0-1 1,0 1-1,1-1 0,0-8 5333,-1 9-4776,0 0-665,0 0 0,0-1 0,0 1 0,0 0 0,0 0 0,0 0 0,0 0 0,-1 0 0,1 0 0,0 0 0,0 0 0,0 0 0,0 0 0,0 0 0,0 0 0,0 0 0,0 1 0,-1-1 0,1 0 0,0 0 0,0 0 0,0 0 0,0 0 0,0 0 0,0 0 0,0 0 0,0 0 0,0 0 0,0 0 0,-1 0 0,1 0 0,0 0 0,0 1 0,0-1 0,0 0 0,0 0 0,0 0 0,0 0 0,0 0 0,0 0 0,0 0 0,0 0 0,0 1 0,0-1 0,0 0 0,0 0 0,0 0 1,0 0-1,0 0 0,0 0 0,0 0 0,0 0 0,0 1 0,0-1 0,0 0 0,0 0 0,0 1 0,-1 2 8,0-1 1,0 1 0,0 0 0,0 0 0,0-1 0,-4 6 0,-60 77 145,55-69-208,1 0-1,0 1 0,-8 22 1,16-36-121,-2 4-323,3-7 449,0 0 0,0 0 0,-1 1 1,1-1-1,0 0 0,0 0 0,0 0 1,0 0-1,0 0 0,0 0 0,0 1 1,0-1-1,-1 0 0,1 0 0,0 0 1,0 0-1,0 0 0,0 0 0,0 0 1,-1 0-1,1 0 0,0 0 0,0 0 1,0 0-1,0 0 0,0 0 0,-1 0 1,1 0-1,0 0 0,0 0 0,0 0 1,0 0-1,0 0 0,-1 0 0,1 0 1,0 0-1,0 0 0,0 0 0,0 0 1,-4-5-748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79 7850,'2'-14'8856,"-1"13"-8738,-1 0 1,0 0-1,1 0 1,-1-1-1,0 1 0,0 0 1,1 0-1,-1 0 1,0 0-1,0 0 1,0 0-1,-1 0 1,1 0-1,0 0 1,0-1-1,-1 1 0,1 0 1,0 0-1,-1 0 1,1 0-1,-1 0 1,1 0-1,-1 0 1,0 1-1,-1-3 1,-16-9 645,10 8-607,2 0-62,1 1 1,-1 0-1,-8-3 0,11 6-47,0-1 1,1 0-1,-1 1 0,0-1 0,0 1 1,0 0-1,1 0 0,-1 0 0,0 0 1,0 1-1,0-1 0,-4 2 0,1 0 17,1 0 0,-1 1-1,1 0 1,0-1 0,0 2 0,0-1-1,0 1 1,-6 6 0,9-9-61,0 1 1,0 0-1,1 0 0,-1 1 1,1-1-1,-1 0 1,1 0-1,0 1 1,0-1-1,0 1 1,0-1-1,0 1 0,0-1 1,1 1-1,-1 0 1,1-1-1,0 1 1,0-1-1,0 1 1,0 0-1,1 3 0,0-1-6,1 0 0,0 0 0,0 0 0,0-1 0,0 1 0,1-1 0,0 0 0,0 0 0,0 0 0,0 0 0,1 0 0,-1 0 0,8 4-1,4 3 33,0-1 0,25 12 0,-3-3 108,-35-17-101,1-1 0,-1 1 0,0 0 0,0 0 0,1 0 0,-1 0 0,2 2 0,-4-3-18,1-1 0,-1 1 0,0 0 0,1-1-1,-1 1 1,0-1 0,0 1 0,0-1 0,1 1 0,-1 0 0,0-1 0,0 1 0,0 0 0,0-1-1,0 1 1,0 0 0,0-1 0,0 1 0,0-1 0,0 1 0,-1 0 0,1-1 0,0 1-1,0 0 1,-1-1 0,1 1 0,0-1 0,-1 1 0,1-1 0,0 1 0,-1-1 0,1 1 0,-1-1-1,1 1 1,-1-1 0,0 1 0,-2 1 23,0 0 0,0-1 0,0 1 0,0-1 1,0 1-1,-1-1 0,1 0 0,0 0 0,-1-1 0,1 1 0,-1-1 0,1 0 0,-5 0 0,0 0-226,-1 0-1,1-1 1,0 0-1,-13-4 1,20 5 145,0 0 1,0 0 0,0-1 0,0 1 0,0 0-1,0-1 1,0 1 0,0-1 0,0 1-1,0-1 1,1 1 0,-1-1 0,0 1 0,0-1-1,1 0 1,-1 0 0,0 1 0,1-1 0,-1 0-1,1 0 1,-1 0 0,1 0 0,-1 0-1,1 1 1,-1-1 0,1 0 0,0 0 0,-1-2-1,1-17-207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10474,'4'19'4260,"3"25"0,-5-16-2657,-2 37 1,0-58-1497,0 0 0,0-1 0,1 1 0,0-1 0,0 1 1,0-1-1,1 1 0,3 8 0,-4-13-103,0 0 1,0 0-1,0 0 0,1 0 0,-1 0 1,0 0-1,1-1 0,-1 1 0,1-1 1,0 1-1,-1-1 0,1 1 1,0-1-1,0 0 0,0 0 0,0 0 1,0 0-1,0 0 0,0 0 1,0-1-1,1 1 0,-1-1 0,0 1 1,0-1-1,1 0 0,-1 0 0,0 0 1,3 0-1,-1-1-12,0 0 1,0 0-1,0 0 1,0 0-1,0 0 1,0-1-1,-1 0 0,1 0 1,-1 0-1,1 0 1,-1-1-1,0 1 0,0-1 1,0 0-1,0 0 1,0 0-1,0 0 1,2-4-1,4-7-31,-1 0 0,0-1 0,6-17 0,-13 28 35,5-9-12,8-20 21,-13 31 3,0-1 0,-1 1 0,1-1-1,-1 1 1,0 0 0,1-1 0,-1 1 0,0-1-1,0 1 1,-1-1 0,0-2 0,1 5-7,0-1 1,0 1 0,0 0 0,0 0 0,0-1-1,0 1 1,0 0 0,0-1 0,0 1 0,0 0-1,-1-1 1,1 1 0,0 0 0,0 0 0,0-1-1,-1 1 1,1 0 0,0 0 0,0-1-1,0 1 1,-1 0 0,1 0 0,0 0 0,-1 0-1,1-1 1,0 1 0,0 0 0,-1 0 0,1 0-1,0 0 1,-1 0 0,1 0 0,0 0 0,-1 0-1,1 0 1,0 0 0,-1 0 0,1 0 0,0 0-1,-1 0 1,1 0 0,0 0 0,-1 0 0,1 0-1,0 1 1,0-1 0,-1 0 0,1 0 0,0 0-1,0 0 1,-1 1 0,1-1 0,0 0 0,0 0-1,-1 0 1,1 1 0,-2 1 2,1-1 1,0 1 0,-1-1-1,1 1 1,0 0-1,0-1 1,-1 3-1,-2 9 27,1 0 0,1 0-1,0 0 1,1 0-1,0 0 1,2 16 0,-1 5 69,1 163 714,1-160-427,-5 48 0,3-80-322,0 0-1,-1-1 1,0 1-1,0-1 1,0 1-1,0-1 1,-1 1-1,1-1 1,-1 0-1,-5 8 1,6-11-54,0 0 1,0-1 0,0 1-1,0-1 1,-1 1-1,1-1 1,0 1 0,0-1-1,0 0 1,-1 0-1,1 1 1,0-1 0,-1 0-1,1 0 1,0 0 0,0 0-1,-1-1 1,1 1-1,0 0 1,0 0 0,-1-1-1,0 0 1,0 1-6,-11-4-399,1-1 0,-1 0-1,1 0 1,0-1 0,0-1-1,1 0 1,0-1 0,0 0 0,1 0-1,-15-16 1,21 20 159,1-1-1,0 1 1,-3-7-1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12891,'3'2'734,"0"0"0,0 0 0,0 1 0,-1-1 0,1 1 0,-1 0 0,0-1 0,3 4 0,-3-1-207,1 0-1,-1 0 0,1 0 0,1 9 0,0 2-454,-1 0 0,1 26 1,-2-19 399,-1-18-454,0 9 41,0-11-11,-1-7 20,0-13-264,1-1 0,1 1 0,6-26 0,-7 38 163,1-1 1,0 1-1,0 0 1,1 0-1,-1 0 0,1 0 1,6-8-1,-8 11 40,0 1 1,0 0-1,0 0 0,0-1 0,1 1 1,-1 0-1,0 0 0,1 0 1,-1 0-1,0 1 0,1-1 1,-1 0-1,1 0 0,-1 1 0,1-1 1,0 1-1,-1 0 0,1-1 1,-1 1-1,1 0 0,0 0 1,-1 0-1,1 0 0,0 0 0,-1 0 1,4 1-1,-4 0 28,1 0-1,-1 0 1,0 0-1,1-1 1,-1 2-1,0-1 1,0 0-1,0 0 1,1 0-1,-1 0 1,-1 1-1,1-1 0,0 1 1,0-1-1,0 0 1,-1 1-1,1-1 1,-1 1-1,1 0 1,-1 2-1,2 4 181,-1 0-1,1 14 0,-2-19-174,2 80 1115,-1-78-1064,1-5-57,1-12-202,3-5-635,29-36-5322,-18 28 3879,16-30-1,-35 65 8605,0 32-3586,2-38-2519,1 1-1,0-1 1,0 0 0,0 0-1,0 1 1,1-1 0,-1 0-1,4 5 1,-3-5-141,1 1 0,-1 0-1,-1 0 1,1 0 0,0 6 0,-1-6-145,-1 2 285,0-7-320,0 0 0,0 0 0,0 0 0,0 0-1,0 0 1,0 0 0,0 0 0,0 0 0,0 0 0,0 0-1,1 0 1,-1 0 0,0 0 0,0 0 0,0 0 0,0 0-1,0 0 1,0 0 0,0 0 0,0 0 0,0 0-1,0 0 1,0 0 0,0 0 0,0 0 0,0 0 0,0 0-1,0 0 1,0 0 0,1-5-325,1 0 0,-1 0-1,1 1 1,0-1 0,0 1 0,5-8-1,-3 4 174,1-1-225,1-1 1,4-15 0,-10 25 487,0 0 0,0 0 0,0 0 0,0 0 0,0 0 0,0 0 0,0 0 0,0 0 0,0-1 0,0 1 0,0 0 0,0 0 0,0 0 0,0 0 0,0 0 0,0 0 0,0 0 0,0 0 0,0 0 0,0 0 0,0-1 0,0 1 0,0 0 0,0 0 0,0 0 0,0 0 0,-1 0 0,1 0 0,0 0 0,0 0 1,0 0-1,0 0 0,0 0 0,0 0 0,0 0 0,0 0 0,0 0 0,0 0 0,0-1 0,-1 1 0,1 0 0,0 0 0,0 0 0,0 0 0,0 0 0,-12-2 1012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8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11442,'45'10'4391,"-45"-10"-4279,1 0 1,0 1-1,-1-1 1,1 0-1,0 0 1,-1 1 0,1-1-1,0 0 1,-1 1-1,1-1 1,-1 0-1,1 1 1,0-1-1,-1 1 1,1-1-1,-1 1 1,1-1-1,-1 1 1,0 0 0,1-1-1,-1 1 1,0-1-1,1 1 1,-1 0-1,0-1 1,0 1-1,1 0 1,-1-1-1,0 1 1,0 0 0,0 0-1,0-1 1,0 2-1,0 1 295,1 8 294,-1 0 0,-1 0 1,0-1-1,-4 22 0,-2 14-171,6-30-440,-1 7-3,2-17-63,0-6-24,0 0 0,0 0 0,0 0 0,0 0 1,0 0-1,0 0 0,0 0 0,0 0 0,0 0 0,0 0 0,0-1 0,0 1 1,0 0-1,0 0 0,0 0 0,0 0 0,0 0 0,1 0 0,-1 0 0,0 0 0,0 0 1,0 0-1,0 0 0,0 0 0,0 0 0,0 0 0,0 0 0,0 0 0,0 0 1,0 0-1,0 0 0,0 0 0,0 0 0,0 0 0,0 0 0,0 0 0,0 0 0,0 0 1,0 0-1,0 0 0,0 0 0,0 0 0,0 0 0,0 0 0,0 0 0,0 0 1,1 0-1,-1 0 0,0 0 0,0 0 0,0 0 0,0 0 0,0 0 0,0 0 1,0 0-1,0 0 0,0 0 0,0 0 0,0 0 0,0 0 0,0 0 0,0 0 1,1-4-2,1 0 0,-1 0 0,0 0 0,-1-1 0,1 1 0,-1 0 0,0-8 0,1-15-21,2 16 2,0 1 0,0 0-1,7-15 1,0 0-6,-9 24 28,-1 0 0,0 0-1,1 0 1,-1 0 0,1 0-1,-1 0 1,1 0-1,-1 0 1,1 0 0,0 1-1,-1-1 1,1 0-1,0 0 1,0 0 0,0 1-1,0-1 1,-1 0-1,1 1 1,0-1 0,0 1-1,0-1 1,0 1-1,0-1 1,1 1 0,-1 0-1,0 0 1,0-1-1,0 1 1,0 0 0,0 0-1,0 0 1,2 1-1,-1-1 13,0 1-1,0-1 0,-1 1 0,1 0 1,-1 0-1,1 0 0,-1 0 0,1 0 0,-1 0 1,1 0-1,-1 0 0,0 1 0,0-1 1,0 0-1,1 1 0,-1-1 0,-1 1 0,1-1 1,1 4-1,4 9 137,-1 1 1,-1 1-1,2 16 0,-2-11 10,1-7-63,-5-14-100,0 0 1,0 0 0,0 0-1,0 0 1,0 0 0,1 1 0,-1-1-1,0 0 1,0 0 0,0 0-1,0 0 1,0 0 0,0 0-1,0 0 1,0 0 0,0 0 0,0 0-1,1 0 1,-1 0 0,0 0-1,0 0 1,0 0 0,0 0-1,0 0 1,0 0 0,0 0 0,0 0-1,1 0 1,-1 0 0,0 0-1,0 0 1,0 0 0,0 0-1,0 0 1,0 0 0,0 0 0,0 0-1,0-1 1,0 1 0,0 0-1,1 0 1,-1 0 0,0 0-1,0 0 1,0 0 0,0 0 0,0 0-1,0 0 1,0 0 0,0 0-1,0-1 1,0 1 0,0 0-1,0 0 1,0 0 0,0 0-1,0 0 1,7-27-464,-5 13 377,0 7 47,-1 0 7,1 0-1,-1 0 1,2 1-1,-1-1 1,1 1-1,0-1 1,0 1-1,0 0 0,6-7 1,13-11-33,-20 22 68,0 0-1,0 1 1,0-1 0,0 1-1,0-1 1,1 1-1,-1 0 1,0 0 0,1 0-1,2-1 1,-4 2 5,-1 0 1,1 0-1,0 0 0,-1 0 1,1 1-1,0-1 0,-1 0 1,1 0-1,-1 0 1,1 0-1,0 1 0,-1-1 1,1 0-1,-1 1 1,1-1-1,-1 0 0,1 1 1,-1-1-1,1 0 0,-1 1 1,1-1-1,-1 1 1,1-1-1,-1 1 0,0-1 1,1 1-1,-1 0 0,0-1 1,0 1-1,1 0 1,5 20 199,-5-17-158,4 27 247,-1-10 82,10 33 0,-12-48-331,1 0 0,-1 1 0,1-1 0,1 0 1,-1-1-1,1 1 0,0-1 0,0 1 0,7 5 0,-11-11-79,0 1-1,1-1 0,-1 0 1,0 1-1,1-1 1,-1 0-1,0 0 1,1 1-1,-1-1 0,1 0 1,-1 0-1,0 0 1,1 1-1,-1-1 0,1 0 1,-1 0-1,0 0 1,1 0-1,-1 0 1,1 0-1,-1 0 0,1 0 1,-1 0-1,1 0 1,-1 0-1,0 0 1,1 0-1,-1-1 0,1 1 1,-1 0-1,1 0 1,-1 0-1,0-1 0,1 1 1,-1 0-1,0 0 1,1-1-1,-1 1 1,0 0-1,1-1 0,-1 1 1,0 0-1,0-1 1,1 1-1,-1 0 0,0-2 1,2-2-699,0 0 1,0 0 0,2-9-1,-1 5-634,8-19-2576,2-1 1591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8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 10954,'1'1'571,"-1"1"-1,1-1 0,-1 0 1,1 0-1,-1 0 0,1 0 0,0 0 1,0 0-1,1 2 0,1-1-279,-1 0 0,1-1 0,-1 1 0,1-1 0,3 1 0,1 2-49,-4-3-158,0 1-1,0-1 1,0 1 0,0-1 0,1 0-1,-1 0 1,0-1 0,1 1 0,-1-1-1,0 1 1,1-1 0,-1 0 0,0 0 0,1-1-1,-1 1 1,0-1 0,1 1 0,4-3-1,-6 2-51,10-4 76,-1 0 1,0-1 0,16-12-1,-24 16-93,0 0-1,-1 0 0,1-1 1,-1 0-1,0 1 1,0-1-1,4-5 0,-5 6 0,-1 0-1,1 0 0,0 1 1,-1-1-1,1 0 1,-1 0-1,0 0 0,1 0 1,-1 0-1,0 0 0,0 0 1,0 0-1,-1 0 0,0-3 1,1 2 7,-1 1 1,0-1 0,-1 1-1,1-1 1,0 1-1,-1 0 1,1-1 0,-1 1-1,1 0 1,-1 0 0,0 0-1,0 0 1,0 1-1,0-1 1,-1 0 0,1 1-1,0 0 1,-1-1-1,1 1 1,0 0 0,-1 0-1,0 0 1,1 1-1,-4-1 1,3 0 19,-1 0 0,0 1-1,1 0 1,-1-1 0,0 2 0,1-1-1,-1 0 1,0 1 0,1-1 0,-1 1-1,1 0 1,-1 0 0,1 1-1,0-1 1,-1 1 0,1-1 0,-4 4-1,3-1-7,0-1-1,1 1 1,-1 0-1,1 1 0,0-1 1,0 1-1,1-1 1,-1 1-1,1 0 1,0 0-1,0 0 0,1 0 1,-1 0-1,1 1 1,0-1-1,1 0 0,-1 9 1,1-8-29,0 1 1,0-1-1,1 0 1,0 1-1,0-1 1,0 0-1,1 0 1,0 0-1,0 0 1,0 0-1,1 0 1,0 0-1,0-1 1,6 8-1,-7-10-72,1 0 0,-1-1 0,0 0 0,1 0 1,-1 0-1,1 0 0,0 0 0,0 0 0,0 0 0,0-1 0,0 0 0,0 0 0,0 0 0,1 0 0,-1 0 0,0 0 0,0-1 0,1 1 0,5-1 0,-4-1-43,1-1 0,-1 1 0,6-3-1,-11 4 107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10874,'-19'8'4889,"13"21"-2288,-8 11-1257,8 15-664,0 3-240,1 5-95,6-5-121,3-9-152,2-9-24,7-18-480,0-8-385,-5-23-1255,6-10-777,-10-15-1200,-2-6 2305</inkml:trace>
  <inkml:trace contextRef="#ctx0" brushRef="#br0" timeOffset="1">29 157 6025,'-3'0'686,"1"0"0,-1 0 0,1 0 0,0 0 0,-1 1 0,1-1 0,-3 2 0,4-2-581,1 0 0,0 1 0,-1-1 0,1 0 0,0 0 0,-1 0 0,1 1 0,0-1 0,-1 0 0,1 1 0,0-1 0,0 0 0,-1 0 0,1 1 0,0-1 0,0 1 0,0-1 0,-1 0 0,1 1 0,0-1 0,0 0 0,0 1 0,0-1 0,0 1 0,0-1 0,0 0 0,0 1 0,0-1 0,0 1 0,0-1 0,0 0 0,0 1 0,0-1 0,0 1 0,0-1 0,0 0 0,0 1 0,1-1 0,-1 1 0,0-1 0,0 0 0,1 1 0,-1-1 0,3 5 204,0-1 0,1 0 0,-1 0 0,1-1 0,0 1-1,0-1 1,0 0 0,0 0 0,1 0 0,-1 0 0,1-1 0,0 0 0,-1 0 0,8 2 0,8 2-318,1-2 1,26 4-1,-28-6 219,-1 1-123,0 0-1,0 1 0,0 0 1,31 13-1,-46-15-27,0 0-1,0-1 1,0 1-1,0 0 1,0 0 0,-1 1-1,1-1 1,-1 1-1,1-1 1,-1 1-1,3 5 1,-4-6-17,0-1 1,0 1-1,0 0 0,-1 0 1,1 0-1,-1 0 1,1 0-1,-1 0 0,0 0 1,1 0-1,-1 0 0,0 0 1,-1 0-1,1 0 1,0 0-1,0 0 0,-1 0 1,1 0-1,-1 0 1,0 0-1,-1 2 0,1-2-8,-1 1 0,1-1 0,-1 0 0,0 0-1,1 0 1,-1 0 0,0 0 0,0 0 0,0-1-1,-1 1 1,1-1 0,0 0 0,-1 1 0,1-1 0,-1 0-1,-3 1 1,5-2-31,0 1 0,-1-1-1,1 0 1,0 0 0,-1 0-1,1 0 1,0 0 0,-1 0-1,1 0 1,0 0 0,-1 0-1,1 0 1,0-1-1,0 1 1,-1-1 0,1 1-1,0-1 1,0 1 0,-1-1-1,1 0 1,0 0 0,0 1-1,0-1 1,0 0 0,0 0-1,0 0 1,0 0 0,1 0-1,-1 0 1,0 0 0,0-1-1,1 1 1,-1 0 0,0-2-1,1 3-3,0 0 1,0 0-1,0-1 0,0 1 0,0 0 0,0 0 0,0-1 0,-1 1 0,1 0 0,0 0 0,0 0 0,0-1 0,1 1 0,-1 0 0,0 0 0,0-1 0,0 1 0,0 0 0,0 0 0,0 0 0,0-1 1,0 1-1,0 0 0,0 0 0,1-1 0,0-3-1311,2 2 245,-1 1 823,1-1 0,-1 0 0,1 1 0,-1-1 0,0 0 0,1 0 0,-1 0 0,0-1 0,3-4 0,6-6-352,-6 7 366,13-15-1050,33-31 1,-46 48 1217,0 0 0,0 1 0,0-1 0,0 1 0,0 0 1,1 0-1,-1 1 0,1 0 0,10-3 0,-14 4 155,-1 1 0,1 0 1,0 0-1,0 0 0,0 0 0,-1 0 0,1 0 0,0 0 1,0 0-1,0 1 0,-1-1 0,1 1 0,0-1 0,0 1 1,-1 0-1,1 0 0,-1-1 0,1 1 0,-1 0 1,1 1-1,-1-1 0,1 0 0,-1 0 0,0 0 0,0 1 1,0-1-1,1 1 0,-1-1 0,-1 1 0,1-1 1,0 1-1,0 0 0,-1-1 0,1 1 0,-1 0 0,1 2 1,1 7 300,0 1 1,-1 0 0,0 0 0,-1 0 0,0 0-1,-3 15 1,1 6 185,-1-18-371,0-10-421,2-5 182,1 0 0,0 0 0,0 0 0,0 0 0,0 0 0,-1 0 0,1 0 1,0 0-1,0 0 0,0 0 0,0 0 0,-1 0 0,1 0 0,0-1 0,0 1 0,0 0 0,0 0 1,0 0-1,-1 0 0,1 0 0,0 0 0,0 0 0,0 0 0,0-1 0,0 1 0,0 0 1,-1 0-1,1 0 0,0 0 0,0 0 0,0-1 0,0 1 0,0 0 0,0 0 0,-6-18-1397,3-12 542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11410,'5'5'4833,"4"3"-2720,5 3-609,0 5-295,4 1-473,-1 3-560,-2-3 8,-6 2-168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4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156 106 14315,'0'-23'3932,"1"14"-3636,-1 0 0,0 0 1,-3-17-1,3 25-267,0-1 0,-1 1 0,1-1 0,-1 1-1,1-1 1,-1 1 0,0-1 0,0 1 0,0 0 0,1 0-1,-1-1 1,0 1 0,-1 0 0,1 0 0,0 0 0,0 0-1,0 0 1,-1 0 0,1 0 0,0 1 0,-1-1 0,1 0-1,0 1 1,-1-1 0,1 1 0,-1-1 0,1 1 0,-1 0-1,0 0 1,1 0 0,-1 0 0,1 0 0,-2 0 0,-2 0 67,1 1 0,0 0 1,0-1-1,0 2 0,0-1 1,0 0-1,0 1 1,0 0-1,0 0 0,-6 4 1,5-2-29,-1 1 0,1 0 0,1 0 0,-1 0 0,0 0 1,1 1-1,0 0 0,1 0 0,-1 0 0,1 0 1,0 0-1,1 1 0,-1-1 0,1 1 0,1 0 0,-1-1 1,1 1-1,0 0 0,1 0 0,0 11 0,0-12-80,1 1-1,0-1 1,0 0-1,0 0 0,1 0 1,0-1-1,0 1 1,1 0-1,-1-1 0,1 1 1,0-1-1,1 0 1,-1 0-1,1 0 0,0-1 1,1 1-1,-1-1 1,1 0-1,-1 0 1,1 0-1,0-1 0,1 0 1,7 4-1,-7-4-193,1-1-1,-1 0 1,0 0 0,1-1-1,-1 0 1,1 0-1,-1 0 1,13-1-1,15-5-437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241 176 7250,'1'-1'364,"1"0"0,0-1 0,-1 1 0,1-1 0,-1 1 0,1-1 0,-1 0 0,0 1 0,1-1 0,-1 0 0,0 0 0,0 0 1,0 0-1,-1 0 0,1 0 0,0 0 0,-1 0 0,1 0 0,-1 0 0,0 0 0,0 0 0,0 0 0,0-3 0,0-6 117,-1 0-1,0 0 1,0 0-1,-6-18 1,6 26-427,0 0 0,0 0 1,-1 0-1,1 0 0,-1 0 1,0 1-1,0-1 0,0 0 1,0 1-1,0-1 0,-1 1 1,1 0-1,-1 0 0,1 0 1,-1 0-1,0 0 0,0 1 1,0-1-1,0 1 0,-3-2 1,1 2-12,0-1-1,0 1 1,0 0 0,0 0-1,0 1 1,-1 0 0,1 0-1,0 0 1,0 0 0,0 1-1,-1-1 1,1 2 0,0-1-1,0 0 1,-6 3 0,5-1-26,0 1 1,-1 0 0,1 0 0,0 0 0,1 0 0,-1 1-1,1 0 1,0 0 0,0 1 0,-6 8 0,5-4 4,0-1 0,0 1 1,1 0-1,0 0 0,1 1 0,0-1 1,1 1-1,0 0 0,-2 21 0,5-30-20,0-1-1,-1 1 1,1 0-1,1-1 1,-1 1 0,0-1-1,0 1 1,0 0-1,1-1 1,-1 1-1,1-1 1,0 1-1,-1-1 1,1 1-1,0-1 1,0 0-1,-1 1 1,1-1-1,1 0 1,-1 1-1,0-1 1,0 0-1,0 0 1,0 0-1,1 0 1,-1 0-1,0-1 1,1 1-1,-1 0 1,1 0-1,-1-1 1,1 1-1,-1-1 1,1 0 0,0 1-1,-1-1 1,3 0-1,1 0 2,0 0 0,0 0 0,0-1 1,0 1-1,0-1 0,0 0 0,0-1 0,0 1 0,-1-1 0,9-4 0,13-11 48,38-29 0,-62 44-35,0 1 1,0 0 0,0-1-1,0 1 1,0 0 0,0 0-1,5-1 1,-6 1 0,-1 1-1,1 0 1,0 0 0,0 0 0,0 0 0,0 0-1,0 0 1,-1 0 0,1 0 0,0 0-1,0 1 1,0-1 0,0 0 0,-1 1 0,1-1-1,0 0 1,0 1 0,0-1 0,-1 1 0,1-1-1,0 1 1,-1-1 0,1 1 0,-1-1-1,2 2 1,1 3 97,0-1-1,0 0 1,-1 1-1,0 0 1,0-1-1,3 11 1,5 32 408,-9-36-469,1 0 1,1-1-1,0 1 0,5 12 0,-4-16-508,-4-7 426,0 0 0,0 0 1,0 0-1,0 0 0,1 0 1,-1 0-1,0 0 1,0 0-1,0 0 0,0 0 1,1 0-1,-1 0 0,0 0 1,0-1-1,0 1 1,0 0-1,0 0 0,1 0 1,-1 0-1,0 0 0,0 0 1,0 0-1,0 0 1,0 0-1,0 0 0,1-1 1,-1 1-1,0 0 0,0 0 1,0 0-1,0 0 1,0 0-1,0-1 0,0 1 1,0 0-1,0 0 0,0 0 1,0 0-1,0 0 1,0-1-1,0 1 0,0 0 1,0 0-1,0 0 0,0 0 1,0-1-1,0 1 1,5-19-645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9106,'5'6'1789,"1"-1"0,-1 1-1,8 12 1,-8-11-802,-1 1 0,7 14-1,-4 0-337,8 40-1,-12-50-259,2 2-86,-5-12-95,-2-9-67,-3-5-102,1-1 0,0 0 0,1-1 0,0 1 0,0-21 0,2 13-86,0 0 0,6-38 1,-4 53-18,0 0 0,0 0 0,1 0 1,0 0-1,0 1 0,0-1 0,1 1 1,6-10-1,-7 12-59,-1 1-1,1 0 1,0 0 0,0 0-1,0 0 1,0 0 0,1 0-1,-1 1 1,0-1 0,1 1-1,-1-1 1,1 1 0,0 0 0,-1 0-1,1 0 1,0 0 0,0 1-1,-1-1 1,1 1 0,4-1-1,8 5-353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4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6505,'14'-32'3409,"-13"37"-440,0 9-1057,-1 11-424,0 0-103,-2 6-417,0-2-248,2-9-360,0 1-144,3-10-144,0-3-24,-2-5-1016,-1-5-896,0 1 1152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8658,'5'6'5871,"2"11"-4100,-3-10-974,19 50 1654,-15-34-1858,12 21 1,54 78 381,-61-101-939,-7-12-174,-1 0 0,-1 1 1,0-1-1,0 1 0,-1 0 1,4 19-1,-6-16-1235,6-2 560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48 7362,'-4'-9'2781,"3"4"-1603,-1 0 0,0 0 0,0 1 0,-5-9 0,7 13-1059,0-1 0,-1 1-1,1-1 1,-1 1-1,1 0 1,-1-1-1,1 1 1,0-1-1,-1 1 1,1 0-1,-1-1 1,1 1-1,-1 0 1,0 0-1,1 0 1,-1-1 0,1 1-1,-1 0 1,0 0-1,0 0-15,0 0 0,0 0-1,0 1 1,1-1 0,-1 0 0,0 1-1,0-1 1,1 1 0,-1-1 0,0 0-1,1 1 1,-1 0 0,1-1 0,-1 1-1,0-1 1,1 1 0,-1 0 0,0 0-1,-2 5 124,-1 0 0,1 1 0,0-1-1,0 0 1,1 1 0,0 0 0,-2 11 0,2-6-128,1-1 1,0 0-1,0 1 1,2 12 0,-1-20-81,1-1 1,0 1 0,-1 0 0,1-1-1,0 1 1,1-1 0,-1 0 0,1 1 0,-1-1-1,4 3 1,-4-4-13,0 0 0,1 0 0,-1 0 0,1-1 0,0 1 0,0-1 0,0 0 0,-1 1 0,1-1 0,0 0-1,0 0 1,1 0 0,-1 0 0,0 0 0,0-1 0,0 1 0,3 0 0,-1-1-4,-1 0 0,1 1-1,0-1 1,-1-1 0,1 1 0,-1 0-1,1-1 1,-1 0 0,1 0 0,-1 0 0,0 0-1,1 0 1,-1-1 0,0 1 0,0-1 0,0 0-1,0 0 1,0 0 0,0-1 0,-1 1 0,1-1-1,-1 1 1,0-1 0,1 0 0,2-5 0,-2 3 15,0-1 0,-1 0 0,0 0-1,0 0 1,0 0 0,0 0 0,-1 0 0,0 0 0,-1 0 0,1 0 0,-1-1 0,0 1 0,-2-11 0,1 14-13,1 0-1,-1 0 1,0 1-1,0-1 1,0 1 0,-1-1-1,1 1 1,-1-1 0,1 1-1,-1 0 1,0 0 0,0 0-1,0 0 1,0 0-1,0 0 1,0 0 0,0 1-1,-1-1 1,1 1 0,-1 0-1,1 0 1,-1-1-1,1 2 1,-1-1 0,-5-1-1,4 1-126,-1 0-1,0 1 1,1-1-1,-1 1 1,1 0-1,-1 0 0,1 1 1,-1-1-1,1 1 1,-1 0-1,1 0 1,-1 1-1,1-1 0,-8 5 1,9-4-317,0-1 1,0 2-1,0-1 0,0 0 1,0 1-1,1-1 0,-1 1 1,-2 3-1,0 9-782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6793,'2'3'684,"0"1"0,0 0 0,0 0 0,-1 0 0,1 0 0,-1 0 0,0 0-1,0 0 1,0 5 0,0 4 999,-2 21 0,1-21-663,0 19-1,1-25-788,0 1 0,1 0 0,-1-1-1,2 1 1,-1-1 0,1 1-1,0-1 1,0 0 0,7 9 0,-9-15-216,0 1 1,0 0-1,0-1 1,0 1-1,0-1 0,1 1 1,-1-1-1,1 0 1,-1 0-1,1 0 1,-1 0-1,1 0 1,0 0-1,-1 0 1,1 0-1,0 0 1,0-1-1,0 1 1,0-1-1,0 1 1,-1-1-1,1 0 1,0 0-1,0 0 1,0 0-1,0 0 1,0 0-1,0-1 1,0 1-1,0-1 1,0 1-1,-1-1 1,1 0-1,0 1 1,0-1-1,-1 0 0,1 0 1,0 0-1,-1 0 1,2-2-1,5-4-20,-1 1-1,0-1 0,-1-1 1,0 1-1,0-1 0,0 0 0,-1-1 1,7-14-1,0-6-159,12-39 0,-21 57 155,-5 9 31,2 3-13,-1-1 0,0 1 0,1 0 0,-1 0 0,1 0-1,-1 0 1,1 0 0,-1 0 0,1 0 0,0 0 0,0 0-1,-1 1 1,-1 10 126,0 0 0,1 0 0,0 0 0,1 18 0,1-23-91,-1-1 0,1 1 1,1 0-1,-1-1 0,1 1 0,0-1 0,0 0 0,1 1 1,5 8-1,-7-15-81,-1 1 0,0-1 1,0 0-1,0 1 0,0-1 0,1 0 1,-1 0-1,0 1 0,0-1 0,1 0 0,-1 0 1,0 0-1,0 1 0,1-1 0,-1 0 1,0 0-1,0 0 0,1 0 0,-1 1 1,0-1-1,1 0 0,-1 0 0,0 0 0,1 0 1,-1 0-1,0 0 0,1 0 0,-1 0 1,0 0-1,1 0 0,-1 0 0,1-1 1,0 1-139,-1 0 1,1-1 0,-1 1 0,1-1 0,0 1 0,-1-1-1,1 1 1,-1-1 0,0 1 0,1-1 0,-1 1 0,1-2-1,4-10-1061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2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0 236 9466,'6'-4'803,"-1"1"0,1 0 0,-1 1-1,8-3 1,-12 5-670,-1 0 0,1 0 0,0 1 0,0-1 0,-1 0 0,1 0 0,0 1 0,0-1 0,-1 0 0,1 0 0,0 1 0,-1-1 0,1 1 0,0-1 0,-1 1 0,1-1 0,-1 1 0,1-1 0,-1 1 0,1 0 0,-1-1 0,1 1 0,-1 0 0,0-1-1,1 1 1,-1 0 0,0 0 0,9 24 2393,-8-20-1953,2 2 173,-3-3-565,1-1 0,0 1-1,0-1 1,0 0 0,1 1-1,-1-1 1,1 0 0,0 0-1,0 0 1,0 0 0,0 0-1,3 3 1,-5-6-181,0 0-1,0 0 1,0 0 0,0 0 0,0 0-1,0 0 1,0-1 0,0 1 0,0 0-1,0 0 1,0 0 0,0 0 0,0 0-1,1 0 1,-1 0 0,0 0-1,0 0 1,0 0 0,0 0 0,0 0-1,0 0 1,0 0 0,0 0 0,0 0-1,0 0 1,0 0 0,0 0-1,0 0 1,0 0 0,0 0 0,0 0-1,0 0 1,0 0 0,0 0 0,0 0-1,0 0 1,0 0 0,0 0-1,0 0 1,0 0 0,0 0 0,0 0-1,0 0 1,0 0 0,0 0 0,0 0-1,0 0 1,0 0 0,0 0 0,1 0-1,-1 0 1,0 0 0,0 0-1,0 0 1,0 0 0,0 0 0,0 0-1,0 0 1,0 0 0,0 0 0,0 0-1,0 0 1,2-7-371,3-6 235,1 0 1,0 1-1,9-13 1,-9 16 67,-4 6 44,4-8-95,14-17 0,-19 26 115,0 1 0,1-1 0,-1 1 0,1-1 1,-1 1-1,1 0 0,0 0 0,-1-1 0,1 1 0,0 0 0,0 0 0,0 1 0,0-1 0,0 0 0,4 0 0,-6 1 7,1 0-1,-1 0 1,1 0 0,0 0-1,-1 1 1,1-1 0,-1 0-1,1 0 1,-1 0-1,1 1 1,-1-1 0,1 0-1,-1 1 1,1-1 0,-1 0-1,1 1 1,-1-1 0,0 1-1,1-1 1,-1 1 0,0-1-1,1 1 1,-1-1 0,0 1-1,0-1 1,1 1-1,-1 0 1,4 15 78,-4 2-11,0-12-41,0 0 0,0 0-1,2 9 1,-2-13-51,1 0 0,0 0-1,-1 1 1,1-1-1,0 0 1,0 0 0,1 0-1,-1 0 1,0 0 0,1 0-1,-1 0 1,4 2-1,-1-1-235,0 0 0,0 0 0,1-1-1,-1 1 1,1-1 0,-1 0-1,1-1 1,0 1 0,0-1 0,0 0-1,0 0 1,0 0 0,0-1-1,6 0 1,-1 0-699,0 0 0,0-2 0,1 1 0,-1-1-1,-1 0 1,12-5 0,-12 4-10,0-1 0,0 0 0,-1-1-1,1 0 1,-1 0 0,-1-1 0,14-12 0,-18 15 934,0-1 0,0 1 0,0-1 1,0 0-1,-1 0 0,0 0 0,4-9 0,-5 10 430,0 0 0,0 0 0,-1 0 0,1 0 0,-1-1 0,0 1 0,0 0 0,0 0 0,0-1 0,-1 1 0,1 0 0,-2-5 0,1 6-198,1 1 0,-1-1 0,0 0 0,1 1 0,-1-1 0,0 0 0,0 1 0,-1-1 0,1 1 0,0 0 0,0-1 1,-1 1-1,1 0 0,0 0 0,-1 0 0,1 0 0,-1 0 0,0 0 0,1 0 0,-1 0 0,0 1 0,0-1 0,1 1 0,-1-1 0,0 1 0,0 0 0,0-1 0,1 1 1,-1 0-1,0 0 0,0 1 0,0-1 0,0 0 0,1 0 0,-1 1 0,0-1 0,0 1 0,1 0 0,-1-1 0,0 1 0,1 0 0,-1 0 0,1 0 0,-1 0 0,-2 3 0,0 0 29,0 1-1,0 0 1,0 0-1,0 0 0,1 0 1,0 1-1,0-1 0,0 1 1,1 0-1,-3 7 1,2-1-21,0 0 1,1 0 0,0 0 0,0 17 0,2-25-177,0 0-1,0-1 0,0 1 1,1 0-1,-1 0 0,3 6 1,-3-9-29,1 0 1,-1-1-1,0 1 1,1 0-1,-1 0 1,1-1-1,-1 1 1,1 0-1,-1-1 0,1 1 1,-1 0-1,1-1 1,0 1-1,-1-1 1,1 1-1,0-1 1,-1 1-1,1-1 1,0 0-1,0 1 1,-1-1-1,1 0 1,0 1-1,0-1 0,0 0 1,-1 0-1,1 0 1,0 0-1,0 0 1,0 0-1,0 0 1,-1 0-1,1 0 1,0 0-1,1-1 1,2 0-10,1-1 1,-1 0 0,0 0 0,-1 0 0,1-1 0,0 1 0,-1-1-1,1 0 1,-1 0 0,0 0 0,0 0 0,4-6 0,2-3-192,-1 0 1,10-20-1,-6 7-194,0-1-1,9-31 0,-17 42 396,-1 1 1,0-1 0,0 1 0,-2-1-1,1-27 1,-5 34 308,3 8-299,0 0 0,0 0 0,-1 0 0,1 0 0,0 0 0,0 0-1,-1 0 1,1 0 0,0 0 0,0 1 0,0-1 0,-1 0 0,1 0-1,0 0 1,0 0 0,-1 0 0,1 0 0,0 0 0,0 0 0,0 1 0,0-1-1,-1 0 1,1 0 0,0 0 0,0 0 0,0 1 0,0-1 0,0 0-1,0 0 1,-1 0 0,1 1 0,0-1 0,0 0 0,0 0 0,0 0 0,0 1-1,-2 4 176,-1 0-1,1 0 0,0 1 0,1-1 1,-2 10-1,-2 33 693,5-27-518,0-1 1,1 0 0,7 36 0,-6-47-308,1 1-1,-1-1 1,2 0 0,-1 0 0,1 0 0,0 0 0,1-1 0,0 0 0,0 1 0,9 8 0,-11-14-148,0 0 0,0-1 0,0 1 0,0-1 0,0 0 0,1 1 0,-1-2 1,1 1-1,0 0 0,-1-1 0,1 1 0,0-1 0,0 0 0,0 0 0,0-1 0,6 1 1,33-2-555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12147,'4'6'4617,"3"20"-3281,1 7-128,-6 13-360,1 10-152,0 1-399,1-5-113,5-5-128,2-8-40,3-14-144,2-7-297,3-16-1007,-2-8-592,-6-14 1160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 9162,'-11'-6'4041,"19"3"-1729,9 7-743,11 0-529,6 5-232,6 3-472,-2-5-160,-1 0-216,-3 1-344,-1-8-944,0-7-769,-4-12-1896,-1-7 2433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3177,'0'0'335,"-1"-1"1,0 1-1,0-1 1,0 1-1,0 0 1,0-1-1,0 1 1,0 0-1,0 0 1,0-1-1,1 1 1,-1 0-1,0 0 1,0 0-1,-2 1 1,3-1-108,-1 1 1,0-1 0,1 1-1,-1 0 1,1-1 0,-1 1-1,1 0 1,0 0 0,-1-1-1,1 1 1,0 0 0,-1 0-1,1 0 1,0-1 0,0 1-1,0 0 1,0 0 0,-1 1-1,-7 82 5305,7 40-3313,15-9-1294,-12-98-939,11 55 33,-11-112-246,-2 21 175,1-1 1,0 1 0,6-24-1,-7 40 47,3-4 33,1 19 73,-1-2-17,0 0 1,1 0-1,0-1 1,1 1-1,0-1 1,12 17-1,-13-22-52,-1 0 0,1 0 0,0 0 1,0 0-1,0 0 0,1-1 0,-1 0 0,1 0 0,0 0 0,-1-1 0,1 1 1,1-1-1,-1 0 0,0-1 0,8 3 0,-4-3-16,0-1 0,-1 0 0,1 0 0,0 0 0,0-1 0,0 0 0,0-1 0,-1 0 0,1-1 0,-1 1 0,1-2 0,-1 1 0,0-1 0,0 0 0,-1-1 0,1 0 0,-1 0 0,0 0 0,0-1 0,-1 0 0,0-1 0,6-7 0,-10 11 6,0 0 0,0 0 1,-1 0-1,1 0 0,-1 0 0,0 0 1,0-1-1,0 1 0,0-1 0,-1 1 1,1-1-1,-1 1 0,0-1 0,0 1 1,0-1-1,-1-5 0,0 6 8,1 1-1,-1 0 0,0-1 1,0 1-1,0 0 0,0 0 1,-1 0-1,1-1 1,-1 1-1,1 1 0,-1-1 1,1 0-1,-1 0 1,0 1-1,0-1 0,0 1 1,0-1-1,0 1 0,0 0 1,-1 0-1,1 0 1,0 0-1,0 0 0,-4-1 1,3 2 5,0-1 0,-1 1 1,1 0-1,0 0 0,0 0 0,0 0 1,0 1-1,0-1 0,0 1 1,0 0-1,0 0 0,0 0 0,0 0 1,0 0-1,0 1 0,1-1 1,-1 1-1,0 0 0,-2 2 0,2-2-1,1 1-1,-1-1 0,0 1 1,1 0-1,0 0 0,-1 0 1,1 0-1,0 0 0,1 0 1,-1 1-1,0-1 0,1 1 1,0-1-1,0 1 0,-1 6 1,1-6-56,1 1 1,0-1 0,0 1 0,0 0-1,1-1 1,0 1 0,0-1 0,0 1-1,0-1 1,1 1 0,-1-1 0,1 0-1,0 0 1,0 0 0,1 0 0,-1 0-1,1 0 1,0-1 0,0 1-1,0-1 1,1 0 0,-1 0 0,1 0-1,0 0 1,-1-1 0,1 1 0,0-1-1,1 0 1,-1 0 0,5 1 0,30 7-290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3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8226,'-5'5'4837,"-7"1"-3169,4-3-890,5-1-588,1 0 0,-1 1 0,0-1 1,1 0-1,-1 1 0,1 0 0,0-1 1,0 1-1,0 0 0,0 0 0,0 0 1,1 1-1,0-1 0,-1 0 0,1 0 0,-1 5 1,1-1-31,0-1 0,0 1 0,1 0 0,-1 0 0,1 0 0,1 0 0,1 8 0,-1-8-89,1 0 0,0 0 0,1 0 1,-1 0-1,1 0 0,1-1 0,-1 1 0,1-1 0,0 0 1,6 6-1,-8-9-66,0-1 0,1 1 0,0 0 0,-1-1 1,1 1-1,0-1 0,0 0 0,0 0 0,1 0 0,-1-1 0,0 1 1,1-1-1,-1 1 0,1-1 0,0 0 0,-1-1 0,1 1 1,0 0-1,-1-1 0,1 0 0,4 0 0,-6 0-3,-1-1-1,0 1 1,0 0-1,1 0 0,-1-1 1,0 1-1,0-1 1,0 1-1,1-1 1,-1 0-1,0 1 1,0-1-1,0 0 1,0 0-1,0 1 0,0-1 1,0 0-1,0 0 1,1-2-1,-2 1 1,1 1 1,0-1-1,-1 0 0,1 0 0,-1 1 0,0-1 0,1 0 1,-1 0-1,0 0 0,0 0 0,0 1 0,-1-4 0,0-3-2,-1 0 0,-1-1 0,0 1 0,-5-12 0,7 18-5,-3-6-4,0 1-1,0 0 0,-1 0 1,1 0-1,-2 0 1,1 1-1,-1 0 0,0 0 1,0 0-1,0 1 1,-1 0-1,0 0 0,0 1 1,0 0-1,-1 0 1,1 0-1,-1 1 0,0 1 1,-12-4-1,19 6 9,1 0 0,0 0 0,-1-1 0,1 1 0,-1 0 0,1 0 0,-1 0 0,1 0 0,-1 0 0,1 0 1,-1 0-1,1 0 0,-1 0 0,1 0 0,-1 0 0,1 0 0,-1 0 0,1 1 0,0-1 0,-1 0 0,1 0 0,-1 0 0,1 1 0,-1-1 0,1 0 0,0 0 0,-1 1 0,1 0 0,0-1 1,0 1-1,0-1 0,1 1 0,-1 0 0,0-1 0,0 1 0,1-1 1,-1 1-1,0-1 0,1 0 0,-1 1 0,0-1 0,1 1 1,-1-1-1,1 0 0,-1 1 0,1-1 0,-1 0 0,1 1 0,-1-1 1,1 0-1,-1 0 0,1 1 0,6 2-8,1 0 0,-1 0 0,0 0 0,1-1-1,11 2 1,42 3-43,-28-5 27,-15 0 16,6 0 9,0 1 0,0 2 0,25 7 0,-47-12 8,1 1 1,-1 0-1,1-1 1,-1 1-1,0 1 1,1-1-1,-1 0 1,0 0-1,0 1 0,0 0 1,0-1-1,0 1 1,0 0-1,-1 0 1,1 0-1,-1 0 1,1 0-1,-1 0 1,0 0-1,1 0 1,-1 1-1,0-1 1,-1 0-1,1 1 1,0-1-1,-1 1 1,1-1-1,-1 1 0,0-1 1,0 5-1,0 0 53,0 1 16,0 0 0,-2 11 1,2-17-29,0 0 1,-1 0-1,0 0 1,1 0 0,-1 0-1,0 0 1,0 0 0,0 0-1,0 0 1,0-1-1,0 1 1,-1 0 0,-2 2-1,-1-2 315,5-2-358,0 0 0,0 0 1,0 0-1,0 0 0,0-1 1,0 1-1,0 0 1,0 0-1,-1 0 0,1-1 1,0 1-1,0 0 0,0 0 1,0 0-1,0-1 0,0 1 1,0 0-1,0 0 0,0 0 1,0-1-1,0 1 0,0 0 1,0 0-1,0 0 0,1-1 1,-1 1-1,0 0 0,0 0 1,0 0-1,0-1 0,0 1 1,0 0-1,0 0 0,1 0 1,11-22-54,-6 13 3,-2 3-12,-1 1 1,1-1 0,0 1 0,1 0 0,-1 0-1,1 1 1,0 0 0,11-8 0,-9 8-497,0 0 1,0 0-1,14-4 1,-1 4-204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7306,'63'-1'3608,"-52"17"-823,-5 1-585,-2 4-599,-1 1-329,-3-4-728,1-3-520,-1-7-872,-4-6-704,2-7 887</inkml:trace>
  <inkml:trace contextRef="#ctx0" brushRef="#br0" timeOffset="1">18 3 9170,'2'-3'3865,"4"9"-2073,2 8-552,0 2-583,-2 7-225,1-2-1721,-3 3 969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4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112 163 7042,'6'0'1331,"0"0"0,0 0 0,0 0 0,0-1 0,6-1 0,-4 0-653,-1 0 0,0 0 0,12-6-1,-9 3-552,-1-1 0,1 0 0,-1-1 0,0 0 0,12-12 0,-18 16-89,0-1 0,0 1 0,0-1 0,5-7 0,-8 9-13,1 1-1,0 0 0,-1-1 0,1 1 1,-1 0-1,0-1 0,1 1 0,-1 0 1,0-1-1,0 1 0,0-1 0,0 1 1,0-1-1,0 1 0,0 0 0,0-1 1,-1 1-1,1-1 0,0 1 0,-1 0 1,0-2-1,-1 0 63,0 0-1,0 1 1,0-1 0,0 1 0,-1 0-1,1 0 1,0-1 0,-1 2 0,0-1-1,1 0 1,-1 0 0,0 1 0,0-1-1,0 1 1,-5-1 0,3 0 30,0 1-1,1 0 1,-1 1-1,0-1 1,0 1-1,1 0 1,-1 0 0,0 0-1,0 1 1,-6 1-1,9-1-87,-1 0-1,1-1 0,0 1 0,0 0 1,0 1-1,0-1 0,0 0 0,0 1 1,0-1-1,1 1 0,-1-1 0,0 1 1,1 0-1,-1 0 0,1 0 1,0 0-1,0 0 0,0 0 0,0 0 1,0 0-1,0 0 0,-1 4 0,0 4 0,0 0-1,0 0 0,1 20 0,0-20-14,1 19 16,1 0-1,6 42 0,17 59 101,0-4 418,-23-119-488,0-3-9,0 0 0,0 1 1,-1-1-1,0 9 1,0-13-42,0 1-1,-1 0 1,1 0 0,0-1 0,0 1 0,0 0-1,0 0 1,-1-1 0,1 1 0,0 0-1,-1-1 1,1 1 0,-1-1 0,1 1 0,-1 0-1,1-1 1,-1 1 0,1-1 0,-1 1 0,1-1-1,-1 1 1,1-1 0,-1 0 0,0 1-1,1-1 1,-1 0 0,0 1 0,0-1 0,1 0-1,-1 0 1,0 0 0,1 0 0,-1 0-1,0 0 1,-1 0 0,-4-1-74,0 0 0,0 0 0,0-1 0,1 0 0,-1 0 0,-10-5 0,2 0-200,-40-20-1181,48 24 893,-1-1-1,1-1 1,0 1 0,1-1 0,-11-11-1,6 0-477</inkml:trace>
  <inkml:trace contextRef="#ctx0" brushRef="#br0" timeOffset="1">433 26 12571,'9'9'4873,"-3"19"-3337,0 1-592,-8 7-416,-2-4-104,-1-4-207,1-7-201,4-14-329,-1-6-215,1-14-1016,1-7-905,-3-12-1383,-1-4-209,-2-3 2392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4057,'0'0'350,"0"0"1,0 0 0,0 0-1,0 0 1,0 0 0,0 0-1,0 0 1,0 0-1,0 0 1,0 0 0,0 0-1,0 0 1,0 1 0,0-1-1,0 0 1,0 0-1,0 0 1,0 0 0,0 0-1,0 0 1,0 0 0,0 0-1,0 0 1,7 4 3174,12 8-2921,66 53 593,-72-56-991,0 1-1,-1 1 0,0 0 1,-1 1-1,0 0 0,12 19 1,-19-26-139,-1 1 1,0-1 0,0 1-1,-1-1 1,1 1 0,-1 0 0,0 0-1,-1 0 1,0 0 0,0 0-1,0 1 1,0-1 0,-1 0-1,0 0 1,-1 0 0,1 1 0,-1-1-1,0 0 1,-4 10 0,57-67-135,-30 32 92,28-19-1,-48 37 10,16-10 173,-18 11-182,1 0 1,-1 0-1,1-1 1,0 1-1,-1 0 1,1 0-1,-1 0 1,1 0-1,0 0 0,-1 0 1,1 0-1,0 0 1,-1 0-1,1 0 1,-1 0-1,1 0 1,0 1-1,-1-1 1,1 0-1,-1 0 0,1 0 1,-1 1-1,1-1 1,-1 0-1,1 1 1,-1-1-1,1 1 1,-1-1-1,1 1 1,2 4 129,0 0 1,0 1 0,-1-1 0,0 1 0,0 0 0,0 0 0,-1-1-1,2 9 1,2 10 93,1 0-95,-5-15-239,1-1 0,5 12-1,-6-12-865,-1-7-2472,0-1-3277,0-1 3994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8754,'2'-6'1198,"1"1"0,6-11 0,-9 15-1045,1 1 1,0-1-1,0 1 0,0-1 0,-1 1 1,1 0-1,0-1 0,0 1 1,0 0-1,0 0 0,0-1 1,0 1-1,0 0 0,0 0 0,-1 0 1,1 0-1,0 0 0,0 0 1,0 0-1,0 1 0,0-1 1,1 1-1,2-1 338,2 1-136,-1 0-1,1 0 1,0 1 0,-1 0 0,1 0 0,-1 0-1,1 1 1,5 3 0,-9-5-322,-1 0 0,1 0 0,0 1 0,-1-1-1,0 0 1,1 1 0,-1-1 0,0 1 0,1 0 0,-1-1 0,0 1-1,0 0 1,-1 0 0,1-1 0,0 1 0,0 0 0,-1 0 0,1 0-1,-1 0 1,0 0 0,0 0 0,1 0 0,-1 0 0,0 0 0,-1 0-1,1 0 1,0 0 0,-1 2 0,0 0-7,-1 0 1,1 0-1,-1 0 1,1 0-1,-1 0 1,-1-1-1,1 1 1,0-1-1,-1 1 0,-3 2 1,-2 2 132,0-1-1,-16 10 1,24-16-141,0-1 1,-1 0-1,1 0 1,-1 1-1,1-1 0,0 0 1,-1 0-1,1 1 1,0-1-1,-1 1 1,1-1-1,0 0 0,-1 1 1,1-1-1,0 1 1,0-1-1,0 0 0,-1 1 1,1 0-1,0-1-6,0 1-1,0-1 1,0 0-1,1 0 1,-1 1-1,0-1 1,0 0-1,0 0 1,0 0-1,0 1 1,1-1-1,-1 0 1,0 0-1,0 0 0,1 0 1,-1 1-1,0-1 1,0 0-1,0 0 1,1 0-1,-1 0 1,0 0-1,0 0 1,1 0-1,1 1 23,0-1 0,0 1 0,0-1 0,0 0 0,0 0 0,0 0 0,3-1 0,38-10 329,-33 7-534,1 1 1,0 0-1,0 1 0,1 0 0,11 0 0,-18 2-352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6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0 218 9954,'0'0'225,"0"1"0,1 0 0,-1 0 0,0 0 0,0 0-1,1 0 1,-1 0 0,0 0 0,1 0 0,-1 0 0,1-1 0,0 1 0,-1 0 0,1 0-1,-1-1 1,1 1 0,0 0 0,0-1 0,-1 1 0,1-1 0,0 1 0,0-1-1,0 1 1,0-1 0,0 1 0,-1-1 0,1 0 0,0 0 0,2 1 0,0 0-58,0-1-1,1 1 1,-1-1 0,0 0 0,1 0 0,-1 0 0,7-1 0,-5-1-92,0 0-1,0 0 1,0 0-1,0 0 1,0-1 0,-1 0-1,1 0 1,7-6 0,-2 0-25,0-1 0,12-14 1,-17 17-26,0 0 0,-1 0 1,1 0-1,-1 0 0,-1-1 1,5-11-1,-6 14 2,-1-1 0,0 1 0,0-1 0,0 0 0,-1 1 0,0-1 0,0 0 0,0 0 0,0 1 0,-3-9 0,3 12-10,-1 0-1,1 0 0,-1 0 1,0 1-1,0-1 0,0 0 1,1 0-1,-2 1 0,1-1 1,0 1-1,0-1 0,0 1 1,-1 0-1,1-1 0,-1 1 1,1 0-1,-1 0 0,1 0 1,-1 0-1,0 0 0,1 0 1,-1 0-1,0 1 0,0-1 1,0 1-1,1-1 0,-1 1 0,0 0 1,0-1-1,0 1 0,0 0 1,0 0-1,0 1 0,0-1 1,0 0-1,1 1 0,-1-1 1,0 1-1,0-1 0,0 1 1,1 0-1,-1 0 0,0 0 1,1 0-1,-3 2 0,-1 0 33,1 0 1,0 1-1,0 0 0,0 0 0,0 0 0,1 0 0,0 1 0,0-1 0,0 1 0,0 0 1,1 0-1,0 0 0,0 0 0,0 0 0,0 1 0,1-1 0,0 0 0,0 8 0,0-6-24,1-1-1,0 1 1,1 0-1,0-1 0,0 1 1,0 0-1,1-1 1,0 0-1,0 1 0,0-1 1,1 0-1,0 0 0,0 0 1,8 9-1,-9-11-55,0-1 0,0-1 0,0 1 0,1 0 0,-1 0 0,1-1 0,0 0 0,-1 1-1,1-1 1,0 0 0,1 0 0,-1-1 0,0 1 0,0-1 0,6 2 0,14-2-171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8786,'-3'19'4169,"3"-10"-1465,0 0-1127,1 2-153,1-6-592,-1 8-328,0-5-1336,2-2-2529,5-8 2305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7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40 287 8122,'9'7'1204,"0"-1"1,16 9 0,-25-15-1099,1 1-1,0-1 1,0 0 0,0 0-1,-1 1 1,1-1 0,0 0-1,0 0 1,0 0 0,0 0 0,0 0-1,-1 0 1,1 0 0,0 0-1,0 0 1,0-1 0,-1 1 0,1 0-1,0-1 1,0 1 0,0 0-1,1-1 1,-1-1 124,1 1 0,-1-1 1,1 0-1,-1 1 0,1-1 0,1-2 0,0-1 189,4-6-143,-1 0 1,0 0 0,0-1-1,-1 0 1,0-1 0,-1 1-1,-1-1 1,0 0 0,-1 0-1,2-23 1,-4 28-206,0 0 0,-1 1 0,0-1 0,0 0 0,-1 0 0,0 0 0,0 1 0,-1-1 0,-4-10 0,5 15-30,0 0-1,0 0 0,0 0 1,0 0-1,0 0 0,0 0 0,-1 0 1,1 1-1,-1-1 0,0 1 0,0 0 1,0 0-1,0 0 0,0 0 0,0 0 1,-1 1-1,1-1 0,-1 1 0,1 0 1,-1 0-1,1 0 0,-6 0 0,8 1-30,-1 0-1,0 0 1,0 0-1,1 0 1,-1 1-1,0-1 1,0 1-1,1-1 1,-1 1-1,1-1 1,-1 1-1,0 0 1,1 0-1,-1 0 1,1 0-1,0 0 0,-1 0 1,1 0-1,0 0 1,0 1-1,-1-1 1,1 0-1,0 1 1,0-1-1,1 1 1,-1-1-1,0 1 1,0 0-1,1-1 1,-1 3-1,-1 4 1,0 0 0,0 0-1,1 0 1,1 0 0,-1 10 0,2 6 11,1 0 0,1-1 0,1 0 0,1 0 1,10 29-1,50 109 269,-30-81 55,-34-78-338,3 6 68,-1 0-1,0 1 0,-1-1 1,1 1-1,0 10 1,-3-17-59,0-1 0,0 1 1,0 0-1,0-1 0,0 1 1,0 0-1,0-1 0,-1 1 1,1-1-1,-1 1 0,1 0 1,-1-1-1,0 1 0,1-1 0,-1 1 1,0-1-1,0 0 0,0 1 1,0-1-1,0 0 0,-1 1 1,1-1-1,0 0 0,0 0 1,-1 0-1,1 0 0,-1-1 1,1 1-1,-1 0 0,1 0 1,-1-1-1,1 1 0,-3 0 1,-3 0-96,0 1 1,-1-1 0,1-1-1,0 1 1,0-1 0,0 0-1,-14-3 1,16 2-491,-1 0 1,1 0-1,0-1 1,0 0-1,0 0 1,0 0-1,0-1 1,0 1-1,1-1 1,-9-7-1,-2-8-1491</inkml:trace>
  <inkml:trace contextRef="#ctx0" brushRef="#br0" timeOffset="1">300 280 7346,'29'4'4473,"-21"-4"280,-2 0-2361,-7 1-840,-2 5-423,2-6-665,0 0-592,-1-2-360,1 1 256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7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9 7746,'0'-1'192,"-1"1"1,1-1 0,-1 0 0,0 1-1,1-1 1,-1 1 0,0-1 0,1 1-1,-1-1 1,0 1 0,1-1 0,-1 1-1,0 0 1,0-1 0,0 1 0,1 0-1,-1 0 1,0-1 0,0 1 0,0 0 0,0 0-1,1 0 1,-1 0 0,0 0 0,0 0-1,0 0 1,0 1 0,1-1 0,-1 0-1,0 0 1,0 1 0,0-1 0,1 0-1,-1 1 1,0-1 0,0 1 0,1-1-1,-1 1 1,0-1 0,1 1 0,-1-1-1,0 2 1,-6 4 291,1 0 1,0 1-1,0 0 1,1 0-1,0 0 0,-8 15 1,3-2 95,-12 36-1,15-34-417,1 1-1,2 0 1,0-1-1,1 2 0,1-1 1,1 0-1,1 0 0,5 32 1,0-22-72,2-1 1,1-1-1,1 0 1,1 0-1,22 43 0,-28-65-86,1 0-1,0 0 0,1-1 0,-1 1 0,1-1 0,1-1 0,0 1 0,0-1 0,9 7 0,-14-12-98,0-1-1,0 0 1,-1 0-1,1 0 1,0 0-1,1 0 0,-1-1 1,0 1-1,0 0 1,0-1-1,0 0 1,0 1-1,0-1 1,1 0-1,-1 0 1,0 0-1,0-1 1,0 1-1,1 0 1,-1-1-1,0 0 1,0 1-1,0-1 1,0 0-1,0 0 0,2-1 1,18-11-820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8:59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 4793,'-4'0'7116,"7"-2"-4565,7 0-1798,6-1-222,0 1 0,19 0 0,-29 1-392,-2 1-30,-1 0-1,0 0 1,0 0-1,0 0 1,0 1-1,1-1 1,-1 1 0,0 0-1,0 0 1,0 0-1,4 2 1,2 2 136,-4-4-125,-1 2 0,0-1-1,0 0 1,0 1-1,0 0 1,-1 0 0,1 0-1,4 4 1,-6-4-81,-1-1 1,1 0 0,0 0-1,-1 1 1,1-1 0,-1 1-1,0-1 1,0 1 0,0 0-1,0-1 1,-1 1 0,1 0-1,-1 0 1,1 0 0,-1 3-1,0-2-12,-1 1 1,0-1-1,0 0 0,0 0 0,0 0 0,-1 0 1,0 0-1,0 0 0,0 0 0,0 0 0,0-1 0,-1 1 1,0-1-1,1 0 0,-1 1 0,-1-1 0,-3 3 1,-3 2 37,-2 0 0,1 0 1,-1-1-1,-13 5 0,15-8-24,-3 0 10,13-4-47,-1 0-1,1 0 1,0 1 0,-1-1 0,1 0-1,0 0 1,-1 0 0,1 0 0,0 1-1,0-1 1,-1 0 0,1 0 0,0 1-1,0-1 1,-1 0 0,1 1 0,0-1-1,0 0 1,0 1 0,-1-1 0,1 0-1,0 1 1,0-1 0,3 2 48,4 0-30,-1 0-1,1-1 1,0 0 0,0 0-1,0-1 1,-1 0 0,14-1 0,-8-1 10,0 0 0,-1-1 0,22-8 1,-25 9-201,0 0 0,-1 0 0,1 0 1,9 1-1,-12 0-59,14-1-164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7154,'-7'42'3784,"9"-38"-487,0-2-1497,-2 2-7,-1-4-289,0 0-320,-1 0-648,-7 17-191,-27 34-241,19-38-216,1-6-689,5-7-711,11-6 888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6849,'2'-1'791,"0"0"0,0 0 0,0-1 0,1 1 0,-1 1-1,0-1 1,5-1 0,-3 1-238,0 1-1,0 0 1,-1 0-1,7 0 1,1 2-203,0 0 0,16 6 1,-14-5 227,-6-1-471,-1 1 0,1-1 0,-1 1 1,0 0-1,0 0 0,0 1 0,10 7 1,-14-9-79,1 0 0,-1 0 0,0 0 0,0 1 0,0-1 0,-1 0 0,1 1 0,-1-1 0,1 1 0,-1 0 0,0-1 0,0 1 1,0 0-1,0 0 0,0 0 0,-1 0 0,1 0 0,-1 0 0,0 0 0,0 5 0,-1-3-2,1-1 1,-1 0-1,-1 0 0,1 1 0,0-1 1,-1 0-1,0 0 0,0 0 1,0-1-1,-1 1 0,-2 3 0,-3 3 43,-2 0 0,-12 10 0,-4 5 51,25-24-109,-1 0 1,1 1 0,0-1 0,0 0 0,0 1 0,0-1 0,0 0 0,1 1-1,-1-1 1,0 1 0,1 0 0,-1-1 0,1 1 0,-1 3 0,1-5-3,0 1 0,0 0 0,1 0-1,-1 0 1,0 0 0,1-1 0,-1 1 0,0 0 0,1 0 0,-1-1 0,1 1 0,-1 0 0,1-1 0,-1 1 0,1 0 0,0-1 0,-1 1 0,1-1 0,0 1 0,-1-1 0,1 1 0,0-1 0,-1 0 0,1 1 0,0-1 0,0 0 0,0 0 0,0 1 0,0-1 0,3 1 20,0 0-1,0-1 1,0 1 0,0-1 0,0 0 0,0 0 0,1-1 0,-1 1-1,0-1 1,0 0 0,4-1 0,7-3 65,24-12 0,-9 4-466,-13 7 164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1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7490,'50'9'3696,"-48"-9"-1207,1 4-497,-2-4-63,-2 0-425,0 0-328,-1 0-656,-15 1-183,-8 7-233,-30 38-305,32-42-1159,9 0-736,1 1 1176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7098,'-2'-1'3576,"1"-1"-1063,0 1-497,-1 1-87,0 11-345,-1 23-328,-2 50-496,3-37-175,1-9-225,1-4-96,0-12-136,1-9-56,1-5-256,-1-6-416,3-10-1329,-3-3 1249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4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 5009,'-1'-1'3113,"0"-1"255,-1 2-1319,2 0-281,0 0-143,-1 0-385,-2 11-344,-2 4-512,-23 31-256,4-34-696,-4-5-528,7-4-1673,5-6 1697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14 6353,'28'-4'3232,"-27"4"-3116,-1-1 0,1 1 1,-1 0-1,1 0 0,-1 0 1,0 0-1,1 0 0,-1-1 0,1 1 1,-1 0-1,1 0 0,-1-1 1,0 1-1,1 0 0,-1 0 1,0-1-1,1 1 0,-1-1 1,0 1-1,1 0 0,-1-1 0,0 1 1,0-1-1,1 1 0,-1 0 1,0-2-1,0 2 12,0 0-1,0 1 1,0-1-1,0 0 1,0 0-1,0 0 1,0 0 0,0 0-1,0 0 1,0 0-1,-1 0 1,1 0 0,0 0-1,0 0 1,0 0-1,0 0 1,0 0-1,0 0 1,0 0 0,0 0-1,0 0 1,0 0-1,0 0 1,-1 0 0,1 0-1,0 0 1,0 0-1,0 0 1,0 0-1,0 0 1,0 0 0,0 0-1,0 0 1,0 0-1,0 0 1,-1 0 0,1 0-1,0 0 1,0 0-1,0 0 1,0 0-1,0 0 1,0 0 0,0 0-1,0 0 1,0 0-1,0 0 1,0 0 0,0 0-1,0-1 1,0 1-1,0 0 1,0 0-1,0 0 1,-1 0 0,1 0-1,0 0 1,0 0-1,0 0 1,0 0 0,0-1-1,-5 18 525,4-12-580,0-1 0,-1 1 0,1-1 0,-1 0 0,-3 7 0,-30 37 215,4-7-47,-21 25-415,49-62-721,3-4 863,0 0-1,0 0 1,0 0 0,0 0 0,-1 0 0,1 0 0,0 0-1,0 0 1,0 0 0,0 0 0,0 0 0,0 0-1,0 0 1,0 0 0,0 0 0,0 0 0,0-1-1,-1 1 1,1 0 0,0 0 0,0 0 0,0 0-1,0 0 1,0 0 0,0 0 0,0 0 0,0 0 0,0 0-1,0 0 1,0 0 0,0 0 0,0 0 0,0 0-1,0-1 1,0 1 0,0 0 0,0 0 0,0 0-1,0 0 1,0 0 0,0 0 0,0 0 0,0 0 0,0 0-1,0-1 1,-1-8-875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25 9202,'0'0'3477,"-1"1"-1456,-12 50 1480,10-38-3302,0-6-96,1 0-1,1 0 1,-1 0 0,1 0-1,1 1 1,-1-1 0,2 13-1,-1-17-74,1 1-1,-1-1 0,1 1 0,0-1 0,0 1 0,0-1 1,0 1-1,1-1 0,-1 0 0,1 0 0,0 0 0,0 0 1,0 0-1,0 0 0,1 0 0,-1-1 0,1 1 0,0-1 1,-1 1-1,1-1 0,0 0 0,1 0 0,-1-1 0,0 1 1,0-1-1,6 2 0,-2-2-17,-1 0 0,1-1 1,0 0-1,-1 0 0,1 0 0,-1-1 0,1 0 0,-1 0 1,1-1-1,-1 0 0,0 0 0,0 0 0,0-1 1,0 0-1,0 0 0,-1-1 0,1 1 0,-1-1 1,6-5-1,-7 5 8,0 0 1,0 0 0,-1 0 0,1-1 0,-1 1-1,0-1 1,0 0 0,-1 0 0,0 0 0,3-6-1,-4 6 6,0 1-1,0 0 1,0 0-1,-1-1 1,0 1-1,0 0 1,0-1-1,0 1 1,-1 0-1,1 0 1,-1-1-1,0 1 1,0 0-1,-3-5 1,2 5 0,0 0 0,-1 0 0,1 0 1,-1 0-1,-1 0 0,1 1 0,0-1 1,-1 1-1,1 0 0,-1 0 0,0 0 0,0 1 1,0-1-1,-1 1 0,1 0 0,0 0 1,-7-1-1,0-1-2,-1 1 1,1 1-1,-1 0 1,0 0-1,-22 1 1,25 1-22,0 0 0,0 1 1,-1 0-1,-8 3 0,15-3-84,0 0 1,0 0-1,0 0 0,0 1 0,0-1 1,0 1-1,1 0 0,-1-1 0,1 1 0,-1 1 1,1-1-1,-1 0 0,1 0 0,-3 6 1,4-7-53,0 0 0,1 0 1,-1 0-1,1 0 1,-1 0-1,1 0 1,-1 0-1,1 1 0,0-1 1,0 0-1,-1 0 1,1 0-1,0 1 0,0-1 1,0 0-1,0 0 1,1 1-1,-1-1 0,0 0 1,0 0-1,1 0 1,-1 1-1,1-1 1,0 2-1,9 10-1063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8858,'38'16'3753,"-38"-9"-2089,-2 6-664,-8-1-176,-7 0-255,-2 1-121,-1-5-568,-4-3-625,-2-1 489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6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7466,'-8'3'3320,"8"-3"-1359,0 1-65,0-1-400,0 0-127,0 0-497,0 0-184,0 0-256,5 0-136,15 2-200,32 6 16,-31-4-928,-6 2-240,1-7 600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07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9266,'4'-2'3785,"0"2"-1977,1 0-223,-2 2-265,-2 15-160,15 16-536,-3 43-152,-17-33-104,0-4-48,4-3-96,0-9-71,0-7-474,3-3-607,-3-9 608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11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29 4873,'-5'-12'2313,"3"9"-769,1-1-432,0 3-144,-1-1-23,1 1-17,0 0-104,-1-1 48,1 1 0,0 0-24,-1 1-71,-8 1-345,-20 10-160,-40 17-496,34-16-312,8-4-1049,4 0-991,13-6 1615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1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3 532 6921,'0'-1'3305,"0"0"-1104,0-2-457,-2-2-448,1 1-111,1 2-281,0 1-176,0 0-312,0-1-128,20-8-160,37-4 0,-34 16-872,-2-2-920,-1-4 1071</inkml:trace>
  <inkml:trace contextRef="#ctx0" brushRef="#br0" timeOffset="1">238 365 7586,'-12'5'984,"-4"0"1360,16-5-2322,0 0-1,0 0 0,0 0 1,0 0-1,0 0 0,0 0 0,0 0 1,0 0-1,0 0 0,0 0 1,0 0-1,0 0 0,0 0 0,0 0 1,0 0-1,-1 0 0,1 0 1,0 0-1,0 0 0,0 0 0,0 0 1,0 0-1,0 0 0,0-1 1,0 1-1,0 0 0,0 0 0,0 0 1,0 0-1,0 0 0,0 0 1,0 0-1,0 0 0,0 0 0,0 0 1,0 0-1,0 0 0,0 0 0,0 0 1,0 0-1,0 0 0,0-1 1,0 1-1,0 0 0,0 0 0,0 0 1,0 0-1,0 0 0,0 0 1,0 0-1,1 0 0,-1 0 0,0 0 1,0 0-1,0 0 0,0 0 1,0 0-1,0 0 0,0 0 0,0 0 1,0 0-1,0 0 0,9-9 1351,-7 7-1237,0 0 1,0 1-1,0-1 1,0 1-1,1-1 1,-1 1-1,0 0 1,1 0-1,-1 0 1,1 1-1,-1-1 1,1 1 0,0-1-1,-1 1 1,1 0-1,-1 0 1,1 0-1,0 0 1,-1 0-1,1 0 1,-1 1-1,1 0 1,0-1-1,-1 1 1,4 1-1,-2 0-33,0 0 0,0 1 0,0-1 0,0 1 0,-1-1 1,1 1-1,-1 0 0,0 1 0,0-1 0,0 0 0,0 1 0,0 0 0,-1 0 0,3 4 0,-2-2-63,0 1 0,0 0 0,-1 0-1,1 0 1,-2 1 0,1-1 0,-1 0 0,0 1-1,-1-1 1,1 1 0,-1-1 0,-1 1-1,0-1 1,0 0 0,0 1 0,-1-1-1,0 0 1,0 0 0,-1 0 0,0 0 0,0 0-1,-1 0 1,0-1 0,0 0 0,0 0-1,-9 9 1,12-14-16,0 0 0,0 0 0,-1 0 1,1 0-1,0 0 0,-1 0 0,1-1 0,0 1 0,-1-1 0,1 1 0,-1-1 0,-1 1 0,-2 1 91,4-2-114,-1 1 117,7 0-48,3 1-77,7 1-14,0-1 1,15 0 0,-24-2-99,0-1 0,0 1 0,0-2 0,0 1 0,0-1 0,0 0 0,-1 0 0,1 0 0,0-1 1,-1 0-1,7-4 0,5-3-801,15-8-1693,-3 2 1103</inkml:trace>
  <inkml:trace contextRef="#ctx0" brushRef="#br0" timeOffset="2">732 615 11410,'5'0'4393,"-3"5"-2912,-8 7-809,1 0-64,-7 8-96,-8 4-72,4-5-744,-5-2-128,7-6-352,1-6-480,14-8 911</inkml:trace>
  <inkml:trace contextRef="#ctx0" brushRef="#br0" timeOffset="3">836 468 10394,'4'-5'3841,"6"5"-2801,5 3-640,-7-3 0,9 6-23,2 0-33,1-4-264,5 5-16,-5-3-272,-5 1-497,-5-3 465</inkml:trace>
  <inkml:trace contextRef="#ctx0" brushRef="#br0" timeOffset="4">1088 289 9882,'62'24'5216,"-43"-15"-4598,36 21 0,-48-25-509,0 0 0,0 1 0,0 0 0,-1 0 0,0 0 0,0 1 0,7 10 0,-11-15-81,-1 1 0,0-1 0,0 0-1,0 1 1,0-1 0,0 0 0,0 1-1,-1 0 1,1-1 0,-1 1 0,0-1-1,0 1 1,0-1 0,0 1 0,-1 4-1,0-3-1,0 0 0,0 0 0,-1 0-1,0 0 1,1-1 0,-1 1 0,-1 0-1,-4 5 1,-1 1 18,-2 0 0,1-1 0,-1 0 0,0-1-1,-13 7 1,20-13-32,-11 10 39,14-12-51,0 0 0,-1 0 0,1 0 0,0 0 1,0 1-1,0-1 0,0 0 0,0 0 0,0 0 0,0 0 0,0 0 1,0 0-1,0 1 0,0-1 0,0 0 0,0 0 0,0 0 0,0 0 1,0 0-1,0 1 0,0-1 0,0 0 0,0 0 0,0 0 0,0 0 1,0 0-1,0 0 0,0 0 0,0 1 0,0-1 0,1 0 0,-1 0 1,0 0-1,0 0 0,0 0 0,0 0 0,0 0 0,0 1 0,12 1-17,49-3-38,-35 4-8,43 0-2426,-43-4 1607</inkml:trace>
  <inkml:trace contextRef="#ctx0" brushRef="#br0" timeOffset="5">1477 0 10498,'1'1'245,"25"23"3244,-18-16-3384,0 0 1,0 0-1,-1 1 1,-1 0-1,7 11 1,0 4 164,-1 1 1,-2 0 0,0 0-1,-2 1 1,0 0 0,-2 1 0,-1 0-1,-1 0 1,-2 0 0,0 0-1,-4 44 1,0-55-187,0 0 0,-2 0 0,0 0 0,-10 26 0,11-34-89,-1 0-1,-1 0 1,1 0 0,-1 0 0,0 0 0,-1-1 0,0 0 0,0 0-1,-13 10 1,13-13-370,0 0-1,0-1 1,0 0-1,0-1 1,0 1-1,-13 2 1,16-4 73,-13 3-510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2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20 101 3553,'-1'-56'2691,"1"54"-2099,0-1-1,0 0 1,0 1 0,-1-1 0,1 1-1,-1-1 1,0 0 0,1 1 0,-1 0-1,0-1 1,0 1 0,-1-1 0,1 1-1,0 0 1,-1 0 0,-3-4-1,5 6-542,0 0-1,0 0 0,0 0 0,0 0 0,0 1 0,0-1 0,0 0 0,0 0 0,0 0 0,0 0 0,0 0 0,0 0 0,0 0 0,0 0 1,0 0-1,0 0 0,0 0 0,0 0 0,0 0 0,0 0 0,0 0 0,0 0 0,0 0 0,0 0 0,0 0 0,0 0 0,0 0 0,0 0 1,0 0-1,0 0 0,0 0 0,0 0 0,0 0 0,0 0 0,0 0 0,-1 0 0,1 0 0,0 0 0,0 0 0,0 0 0,0 0 0,0 0 1,0 0-1,0 0 0,0 0 0,0 0 0,0 0 0,0 0 0,0 0 0,0 0 0,0 0 0,0 0 0,0 0 0,0 0 0,0 0 0,0 0 0,1 8 436,5 10-289,6 19 133,-2 1 1,5 39-1,15 184 880,-9-73-688,-17-156-457,3 15 93,0 92 0,-7-139-170,0 1 0,0-1 0,0 1 0,0 0 0,0-1 0,0 1 0,0-1 0,0 1 0,0-1 0,0 1 0,0-1 0,-1 1-1,1-1 1,0 1 0,0-1 0,-1 1 0,1-1 0,0 1 0,-1 0 0,0-2-61,1 1 0,-1 0 0,1-1 1,-1 1-1,1-1 0,0 1 0,-1-1 0,1 1 0,-1-1 0,1 1 0,0-1 0,-1 1 0,1-1 1,0 0-1,0 1 0,0-1 0,-1 1 0,1-1 0,0-1 0,-15-58-4832,13 50 4294,-12-48-1143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29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9770,'0'-2'237,"1"0"-1,0 1 1,0-1-1,-1 1 1,1-1 0,0 1-1,0 0 1,1-1-1,-1 1 1,0 0 0,0-1-1,1 1 1,-1 0-1,0 0 1,1 0 0,-1 1-1,1-1 1,0 0-1,-1 0 1,1 1 0,-1-1-1,1 1 1,0-1-1,0 1 1,2 0 0,6-1 53,0 0 1,1 1 0,12 1 0,-11 0 156,43 0 226,22 2-6,-65-2-522,-1 1 1,1 0-1,-1 0 1,19 8-1,-26-8-91,0 0 1,0 0-1,0 0 0,0 1 1,0-1-1,-1 1 1,1 0-1,-1 0 0,1 0 1,-1 0-1,0 1 1,-1-1-1,1 1 0,-1 0 1,1 0-1,-1 0 0,0 0 1,0 0-1,-1 1 1,1-1-1,-1 0 0,1 6 1,-1-3 15,0 0 0,-1 1 0,0-1 0,0 0 1,-1 0-1,0 1 0,0-1 0,0 0 0,-1 0 0,0 0 1,-1 0-1,-5 12 0,4-11-30,-1 0-1,0-1 1,0 1-1,0-1 1,-1 0 0,0-1-1,0 0 1,-1 1 0,0-2-1,-8 6 1,2-3 17,0 0-1,0-1 1,-22 7 0,27-11-326,-1 0 1,0-1 0,1 0-1,-1-1 1,0 0-1,0 0 1,-10-1 0,2-3-1902,16 2 2081,1 1 0,-1 0 0,1 0 0,-1-1-1,1 1 1,-1 0 0,1-1 0,0 1 0,-1 0 0,1-1 0,-1 1 0,1-1 0,0 1 0,-1-1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8906,'2'2'3426,"-1"0"-2981,1 0 1,-1 0-1,0 0 0,0 0 1,2 5-1,2 5 533,2 1-46,-5-9-628,0 0 0,1 0 0,-2 0 0,1 0 0,1 6-1,1 9 280,-1 1 0,-1 0 0,-1 0 0,-2 32-1,-2-35-327,2-13-204,0 0 0,0 0 0,1-1 0,-1 8-1,1-10-43,0 0-1,0 0 0,0 0 0,0 0 0,1-1 0,-1 1 1,0 0-1,0 0 0,1-1 0,-1 1 0,1 0 1,-1 0-1,0-1 0,1 1 0,0 0 0,-1-1 1,1 1-1,-1-1 0,1 1 0,0-1 0,-1 1 0,1-1 1,0 1-1,-1-1 0,1 0 0,1 1 0,-1-1-5,-1 0 0,0 0-1,0 1 1,0-1 0,0 0-1,1 0 1,-1 0 0,0 0-1,0 0 1,1 0-1,-1 0 1,0 0 0,0 0-1,0 0 1,1 0 0,-1 0-1,0 0 1,0 0 0,0-1-1,1 1 1,-1 0 0,0 0-1,0 0 1,0 0-1,0 0 1,1 0 0,-1 0-1,0-1 1,0 1 0,0 0-1,0 0 1,0 0 0,1 0-1,-1-1 1,0 1-1,0 0 1,0 0 0,0 0-1,0 0 1,0-1 0,0 1-1,0 0 1,0 0 0,0-1-1,1-10 16,-1 7-15,-1-22-9,2 0-1,1 0 1,1 0 0,13-49-1,-14 67-55,4-11 6,15-33-1,-19 47-199,1 0 0,0 1 0,0-1 0,0 0 0,0 1 0,1 0 0,0 0 0,0 0 1,0 0-1,0 0 0,7-3 0,-10 6 81,0 0-1,0 1 1,0-1 0,0 1 0,0 0 0,1-1 0,-1 1 0,0 0 0,0 0-1,2 0 1,11 2-918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45 6977,'23'-15'3419,"-21"13"-1125,-4 1-1031,-5 4 367,5-1-1365,1 0-1,-1-1 1,1 1-1,0 0 1,-1 0-1,1 0 0,0 0 1,0 0-1,0 1 1,1-1-1,-2 3 1,-4 26 841,6-28-1022,-2 9 127,1-1 1,0 1-1,1 0 1,1 0-1,-1 0 1,4 14-1,-2-20-174,-1-1 0,1 0 0,0 0 0,0 0 0,0 0 0,1 0 0,-1-1 0,1 1 0,0-1 0,1 0 0,-1 1 0,1-1 0,0-1 0,0 1-1,0-1 1,6 4 0,-6-4-32,1 0-1,0-1 0,0 1 0,0-1 1,0 0-1,0-1 0,1 1 0,-1-1 0,10 1 1,-13-2-5,1 0 0,-1 0 0,1 0 0,-1 0 0,0 0 1,1-1-1,-1 1 0,0-1 0,0 0 0,1 1 0,-1-1 1,0 0-1,0-1 0,0 1 0,0 0 0,0 0 1,0-1-1,0 1 0,0-1 0,-1 0 0,1 0 0,-1 1 1,1-1-1,-1 0 0,2-2 0,0-3 3,-1 0 0,1 1 0,-1-1 0,0 0 0,-1 0 1,0 0-1,0 0 0,0-11 0,-1 7 10,0-1 1,-1 1-1,0-1 0,-5-16 1,4 21-1,-1-1-1,0 1 1,0-1 0,-1 1 0,1 0-1,-2 1 1,1-1 0,-1 1 0,0-1 0,-9-7-1,11 11-13,0 0 0,0 1 0,0-1 0,-1 1 1,1 0-1,-1 0 0,1 0 0,-1 0 0,0 1 0,1-1 0,-1 1 0,0 0 0,0 0 0,0 1 0,0-1 0,0 1 0,0 0 0,0 0 0,0 0 0,0 0 0,0 1 0,-6 1 0,7-1-175,1 0-1,-1 0 1,1 0-1,-1 1 1,1-1-1,-1 1 0,1-1 1,0 1-1,0 0 1,0 0-1,0 0 1,0 0-1,0 0 0,1 1 1,-1-1-1,1 1 1,-1-1-1,1 1 1,0-1-1,0 1 0,0 0 1,0-1-1,1 1 1,-1 0-1,1 0 1,-1-1-1,1 1 0,0 0 1,0 3-1,6 18-1198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7866,'1'-1'316,"0"1"1,0-1-1,0 0 1,0 1-1,0-1 1,0 1-1,0 0 1,0-1 0,0 1-1,0 0 1,0 0-1,0-1 1,0 1-1,0 0 1,0 0-1,0 0 1,1 0-1,-1 1 1,0-1-1,0 0 1,1 1 0,0 0 79,0 0 1,0 1 0,0-1 0,0 1 0,0 0 0,-1 0 0,1-1 0,-1 1 0,3 4 0,13 20 664,-1 2-1,-1 0 1,14 37 0,-16-36-671,24 39-1,-25-48-289,-9-12-72,1-1 0,-1 1 0,3 12 0,3 7-532,-9-26 370,0-1 0,0 1 0,1 0 0,-1-1 0,0 1 0,1-1 0,-1 1 0,0-1 0,1 1 0,-1-1 0,1 0 0,-1 1 0,1-1 0,-1 0 0,1 1 0,-1-1 0,1 0 0,-1 1 0,1-1 0,-1 0 0,1 0 0,0 0 0,-1 1 0,1-1 0,-1 0 0,1 0 0,0 0 0,-1 0 0,1 0 0,-1 0 0,1 0 0,0 0 0,-1-1 0,1 1 0,-1 0 0,1 0 0,0-1 0,4-2-1347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1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31 10186,'0'0'344,"-1"0"-1,1 0 0,-1 0 1,1-1-1,-1 1 1,0 0-1,1 0 0,-1 0 1,1 0-1,-1 0 0,0 0 1,1 0-1,-1 0 1,1 0-1,-2 0 0,-7 6 1767,8-4-1958,-1-1 0,1 0 0,0 1-1,0 0 1,0-1 0,0 1 0,0 0 0,1-1-1,-2 4 1,0 3 41,1-1-1,0 1 1,1 0-1,-1 0 1,1 0-1,1 0 1,0 0-1,2 11 1,-2-14-157,0 1 0,1-1 0,0 0-1,0 0 1,0 0 0,1 0 0,0 0 0,0 0 0,0-1 0,0 0 0,1 1 0,-1-1-1,5 4 1,-5-6-25,0 0-1,0-1 0,0 1 1,1 0-1,-1-1 0,0 0 1,1 0-1,-1 0 0,0 0 1,1 0-1,-1-1 0,1 1 1,-1-1-1,1 0 0,-1 0 1,1 0-1,0-1 0,-1 1 1,1-1-1,-1 0 0,0 0 1,1 0-1,3-2 0,-3 1-4,1 0 0,-1-1-1,0 1 1,0-1 0,0 1-1,0-1 1,-1-1 0,1 1-1,-1 0 1,1-1-1,-1 0 1,0 0 0,-1 0-1,1 0 1,-1 0 0,4-8-1,-5 8 6,0 0 0,0-1 0,0 1 0,-1-1 0,1 1 0,-1 0-1,0-1 1,0 1 0,-1-1 0,1 1 0,-1-1 0,0 1 0,0 0 0,0 0-1,-1-1 1,0 1 0,0 0 0,0 0 0,0 0 0,0 1 0,-1-1 0,1 0-1,-1 1 1,0 0 0,-6-5 0,4 3 5,-1 1 1,1 0-1,-1 0 0,0 0 1,0 1-1,-1 0 0,1 0 1,0 1-1,-1-1 0,0 2 1,1-1-1,-1 1 0,0 0 1,0 0-1,-13 0 0,19 1-68,0 0-1,-1 1 1,1-1-1,0 0 1,0 0-1,0 0 1,-1 1-1,1-1 1,0 1-1,0-1 1,0 1-1,0-1 1,0 1-1,0 0 1,0-1-1,0 1 1,0 0-1,0 0 1,0 0-1,1 0 1,-1-1-1,0 1 1,0 0-1,1 1 1,-1-1-1,1 0 1,-1 0-1,1 0 1,-1 0-1,1 0 1,0 0-1,0 1 1,-1-1-1,1 0 0,0 0 1,0 0-1,0 1 1,0-1-1,0 0 1,1 0-1,-1 0 1,0 1-1,1-1 1,-1 0-1,0 0 1,1 0-1,-1 0 1,1 0-1,0 0 1,-1 0-1,1 0 1,1 2-1,1 0-116,0 0 1,0-1-1,0 1 0,6 3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18 8650,'-2'-2'576,"0"1"0,-1-1 0,1 0 0,0 1 0,0 0 1,0-1-1,-1 1 0,1 0 0,-1 0 0,1 0 0,-1 1 0,1-1 0,-1 1 0,0-1 1,-2 1-1,2 0-410,0 0 1,0 0-1,1 0 0,-1 1 1,0-1-1,0 1 1,0 0-1,1-1 0,-1 1 1,1 0-1,-1 1 1,1-1-1,-1 0 1,1 1-1,-1 0 0,1-1 1,0 1-1,0 0 1,0 0-1,0 0 0,0 0 1,-1 3-1,-1 2-93,1 1-1,0-1 0,0 0 0,1 1 1,0 0-1,0-1 0,0 1 1,1 0-1,1 0 0,-1 0 0,2 9 1,1 10 14,10 50 1,32 102 127,-1-9-22,-40-159-254,-2-1 1,1 1-1,-1 0 0,-1 14 0,0-23-38,0-1-1,0 1 1,-1-1 0,1 0-1,0 1 1,-1-1 0,1 1-1,-1-1 1,0 0-1,1 1 1,-1-1 0,0 0-1,0 0 1,1 1-1,-1-1 1,-2 2 0,2-3-32,0 1 0,0-1 1,0 0-1,0 1 0,0-1 1,0 0-1,0 1 0,0-1 1,0 0-1,1 0 0,-1 0 1,0 0-1,0 0 1,0 0-1,0 0 0,0 0 1,0 0-1,0-1 0,0 1 1,0 0-1,0-1 0,0 1 1,0 0-1,0-1 0,1 1 1,-1-1-1,-1-1 0,-23-19-1368</inkml:trace>
  <inkml:trace contextRef="#ctx0" brushRef="#br0" timeOffset="1">0 336 7338,'18'-15'4128,"3"9"-623,8 4-1672,2 5-217,3 5-544,5 3-232,-2-1-472,-2 0-144,-5-1-39,-12-5-442,-12 4 1162,-8 3-721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47 9258,'-22'-21'3509,"22"20"-3407,-1 1 0,1-1 0,0 1 0,-1 0 1,1-1-1,0 1 0,0-1 0,-1 1 0,1 0 1,0-1-1,0 1 0,0-1 0,0 1 0,0-1 0,0 1 1,0-1-1,0 1 0,0-1 0,0 1 0,0 0 1,0-1-1,0 1 0,0-1 0,0 1 0,0-1 0,0 1 1,0-1-1,1 1 0,-1 0 0,0-1 0,0 1 1,1-1-1,-1 1 0,10-8 713,-6 7-640,1 0 1,-1 1-1,1 0 1,-1-1-1,1 2 1,4-1-1,9 1 169,182 11 1097,-104-4-1063,130 2 222,-57-3-353,303 15 126,265-26 1122,-730 4-1476,48-4 288,79 4-1,-126 1-125,-12 1-67,-16 0-189,15-2-43,-26 4-777,-9 1-141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88 1984,'2'-24'4589,"-1"20"-3762,0 0-1,-1-1 1,1 1-1,-1 0 1,0-1-1,-1 1 1,1 0-1,-1 0 1,0-1-1,-2-6 1,3 11-134,-5-9 2189,1 8-2136,2 8-352,-5 43-60,0 86 1,5-66-103,3 107 174,0-169-415,-2-5-19,1 0 0,0 1 0,1-1-1,-1 0 1,1 0 0,-1 0-1,1 0 1,0 0 0,0 0 0,2 4-1,-3-7 3,0 0-1,0 0 0,0 0 1,0 0-1,0 0 0,0 0 1,0 0-1,0 0 0,0 1 1,0-1-1,1 0 0,-1 0 1,0 0-1,0 0 0,0 0 1,0 0-1,0 0 1,0 0-1,0 0 0,0 0 1,0 0-1,0 0 0,0 0 1,0 0-1,1 0 0,-1 0 1,0 0-1,0 0 0,0 0 1,0 0-1,0 0 0,0 0 1,0 0-1,0 0 0,0 0 1,0 0-1,0 0 1,1 0-1,-1 0 0,0 0 1,0 0-1,0-1 0,0 1 1,0 0-1,0 0 0,3-6-1273,0-14-1077,-1 10 1478,6-32-695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6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7234,'8'-3'3592,"7"3"-1375,5 4-521,2 11-176,5 4-335,-3 3-105,1 12-312,-2-1-120,-3 9-168,2 2-80,-2 2-168,-1 1-79,-3-13-73,-4 6-32,-7-16-184,-3-4-473,-8-3-1591,-3-14 1456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9866,'4'1'4121,"2"1"-2593,12 2-327,5 1-185,3-2-384,2 1-168,-4-2-312,2 0 80,-9-6-1184,-8 2 760</inkml:trace>
  <inkml:trace contextRef="#ctx0" brushRef="#br0" timeOffset="1">552 79 7001,'-2'-13'2220,"-4"-24"2587,5 35-4584,1 0-1,-1 1 1,1-1 0,-1 1 0,0-1-1,1 0 1,-1 1 0,0 0 0,0-1-1,0 1 1,0-1 0,0 1 0,0 0-1,-1 0 1,1 0 0,0 0-1,-2-1 1,2 1-149,0 1 0,1 0-1,-1 0 1,0-1 0,0 1 0,0 0-1,1 0 1,-1 0 0,0 0 0,0 0-1,0 0 1,1 0 0,-1 0-1,0 0 1,0 1 0,1-1 0,-1 0-1,0 1 1,0-1 0,1 0 0,-1 1-1,0-1 1,1 0 0,-1 1-1,1-1 1,-1 1 0,0 0 0,-2 2 42,1 0 0,0 0 0,0 0 1,-3 5-1,4-5-53,-6 9 46,1 1 1,1-1-1,0 1 0,1 0 1,1 0-1,0 1 1,-2 18-1,3-9-59,2-1 0,0 1 0,6 38 0,-1-29-16,17 60 1,-19-82-33,0 0 0,2 0 1,-1-1-1,1 1 0,0-1 0,1 0 0,0-1 0,0 1 0,15 13 0,-17-18-129,1 0-1,-1 0 0,1 0 0,0-1 0,1 0 1,-1 0-1,1 0 0,-1-1 0,1 0 0,0 0 1,0 0-1,-1 0 0,1-1 0,1 0 0,-1-1 1,6 1-1,-2-2-114,-1 0-1,11-4 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7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19 8418,'0'0'203,"0"-1"1,0 0-1,0 1 1,0-1 0,0 1-1,0-1 1,0 0-1,0 1 1,0-1-1,0 0 1,0 1-1,-1-1 1,1 0 0,0 1-1,0-1 1,0 1-1,-1-1 1,1 0-1,0 1 1,-1-1-1,1 1 1,-1-1 0,1 1-1,-1-1 1,1 1-1,-1-1 1,1 1-1,-1 0 1,0-1-1,-1 0 125,0 1-1,-1 0 1,1-1-1,0 1 0,0 0 1,0 0-1,0 1 1,0-1-1,-4 1 0,1 0-86,0 0-1,0 1 1,0 0-1,0 0 0,0 0 1,0 0-1,0 1 0,1 0 1,-1 0-1,1 0 0,0 0 1,-6 7-1,5-5-122,0 1 0,0 1 0,1-1 0,0 1-1,1-1 1,-1 1 0,1 0 0,-2 9 0,1-3-85,1 0-1,0 1 1,1-1-1,1 1 1,0 0 0,1 0-1,1-1 1,0 1 0,4 20-1,-2-23-17,0 1 0,0-1 0,1-1 0,1 1 0,-1-1 0,2 1 0,0-1 0,12 16 0,-13-21-23,-1 1 1,2-1 0,-1 0-1,1 0 1,0-1-1,0 1 1,0-1 0,0-1-1,1 1 1,-1-1 0,1 0-1,0-1 1,0 0-1,12 3 1,-9-4-271,0 0 0,0 0 0,0-1 0,0 0 0,19-4 0,-22 3 129,0-2 1,0 1-1,7-4 0,-13 5 138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7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64 10354,'-9'3'4401,"5"-2"-2552,3-1-81,6 2-728,-5-2-208,0 0-360,25 1-103,42 3-129,-29-4-72,0-3-96,0-1-24,-9-3-144,-5 3-304,-10 0-1145,-1 1-1119,-4 6 1607</inkml:trace>
  <inkml:trace contextRef="#ctx0" brushRef="#br0" timeOffset="1">252 10 7242,'-5'-3'4024,"-6"-2"-1063,10 4-720,-1 1-313,1 0-632,0 0-232,-3 25-439,12 59-145,0-32-216,0-3-88,-4-27-120,2 1 48,4-8-840,-5-6-777,6-8 969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3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9074,'12'14'4537,"11"2"-2412,-4-4-1071,-2 3-44,-1 0 0,20 25 1,-10-11-274,-7-8-421,-1 0 0,-1 1 0,-1 0 0,20 38 1,-31-49-251,0-1 1,-1 1-1,0 0 1,-1 0-1,0 0 1,-1 1-1,0-1 1,-1 1 0,0-1-1,-1 1 1,0-1-1,-1 1 1,-3 18-1,0-16-10,0 0 0,0 0-1,-2 0 1,0-1 0,0 1-1,-15 20 1,-59 67-1556,50-66-925,21-23 1262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72 3009,'29'-35'1737,"-28"35"-1465,-1-1-1,1 0 0,0 0 1,-1 0-1,1 0 1,-1 1-1,0-1 0,1 0 1,-1 0-1,0 0 0,1 0 1,-1 0-1,0 0 1,0 0-1,0 0 0,0 0 1,0 0-1,0 0 0,0 0 1,0 0-1,0 0 1,-1 0-1,1 0 0,0 0 1,-1 0-1,1 0 0,0 0 1,-1 0-1,1 0 1,-1 1-1,0-1 0,1 0 1,-1 0-1,0 1 0,1-1 1,-1 0-1,0 1 1,0-1-1,0 0 0,1 1 1,-1-1-1,-2 0 1,3 1-220,-6 1 378,4 1-417,0-1-1,0 1 0,0 0 1,0 0-1,0 0 0,0 0 1,0 0-1,-2 3 0,-7 10 11,0-2-12,-1 1 1,1 0 0,1 0 0,-16 30 1,13-19-1,3-6-2,1 0-1,-8 22 1,13-27-2,1-1 1,-3 16-1,-1 54 99,2 35 5,6-42 82,20 140 0,-14-183-94,0-1 0,21 53 0,34 47 123,13-6-92,-68-116-123,1 1 1,0-1 0,1 0 0,18 16 0,-24-24-9,0 1 1,0-1 0,1 0 0,-1 0 0,1 0-1,-1 0 1,1-1 0,0 1 0,0-1 0,0 0-1,-1 0 1,1-1 0,0 1 0,0-1 0,0 0-1,0 0 1,0 0 0,0 0 0,7-2 0,-6 1 1,-1-1 0,0 0 0,0 0 0,0 0 0,0 0 0,0 0 0,-1-1 0,1 0 0,-1 0 0,1 0 0,-1 0 0,0 0 0,0-1 0,3-5 0,2-3 9,-1 0 0,-1-1 0,8-20 0,-4 2 25,-1 0 1,-1-1-1,-2 0 0,-1 0 0,1-45 0,-6 29 32,-1 0 0,-3 0 1,-10-50-1,-3 23 5,-3 0-1,-3 2 1,-3 0 0,-46-85 0,67 145-51,-2 1 1,0 0-1,0 0 1,-1 0 0,-1 1-1,0 1 1,0 0-1,-1 0 1,-14-11-1,21 19-16,-1-1-1,1 1 1,-1 0 0,0 1-1,1-1 1,-1 1-1,0 0 1,0 0 0,0 0-1,0 0 1,0 0 0,0 1-1,0 0 1,-1 0-1,1 0 1,0 1 0,0-1-1,-7 3 1,6-2-196,1 0 1,0 1-1,0 0 1,0 0-1,0 0 1,0 0-1,0 1 1,0-1-1,1 1 1,-1 0-1,1 0 0,0 1 1,0-1-1,0 1 1,0-1-1,-4 8 1,2 9-725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2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7138,'-3'3'2195,"-3"8"6072,6-11-8172,0 0 1,0 1-1,0-1 1,0 1-1,0-1 1,0 1-1,0-1 1,1 1-1,-1-1 1,0 0-1,0 1 0,0-1 1,0 1-1,1-1 1,-1 0-1,0 1 1,0-1-1,1 0 1,-1 1-1,0-1 1,0 0-1,1 1 1,-1-1-1,0 0 0,1 0 1,-1 1-1,1-1 1,0 0-1,15 11 262,22 16 0,-37-26-348,-1 0 0,1 0 0,0 1 0,0-1 0,0 0 0,0 0 0,-1 1 0,1-1 0,-1 0 0,1 0 0,-1 1 0,1-1 0,-1 1 0,0-1-1,0 0 1,1 1 0,-1-1 0,0 1 0,0-1 0,-1 1 0,1-1 0,0 0 0,0 1 0,-1-1 0,1 1 0,-1-1 0,1 0 0,-2 3 0,0-1 11,0 1 0,-1 0 1,1-1-1,-1 1 0,0-1 0,-6 6 0,-6 4 49,5-5 141,1 0 1,0 0-1,-10 13 1,21-19-62,5 0-98,12 0-53,-17-2 11,11 1 5,7 0 104,21 4 1,-39-5-83,-1 0 1,0 1-1,1-1 1,-1 0-1,0 1 1,0-1 0,0 1-1,0 0 1,1-1-1,1 2 1,-3-1-12,0-1 0,1 1 0,-1-1 0,0 1 0,1-1 0,-1 1 0,0-1 0,0 1 0,0 0 0,0-1 0,0 1 0,1-1 0,-1 1 0,0-1 0,0 1 0,0-1 0,0 1 0,0 0 0,-1-1 0,1 1 0,0-1 0,0 1 0,0-1 0,0 1 0,-1-1 0,1 1-1,0-1 1,-1 2 0,-1 1 42,0 0 0,0 0-1,0 0 1,-1 0 0,1 0-1,-1-1 1,0 1 0,0-1-1,0 1 1,0-1-1,0 0 1,-7 3 0,-3 1-20,0-1 0,-15 4 1,12-5-158,6 1-856,9-5-1812,13-3 1625</inkml:trace>
  <inkml:trace contextRef="#ctx0" brushRef="#br0" timeOffset="1">405 341 9946,'4'-1'5393,"-7"2"-744,1 1-3120,0-2-209,1 0-728,0 0-200,-1 0-704,1 0-592,1 0 560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13 8130,'105'-6'3593,"-103"0"-1657,-5 5-376,-6 8-143,-2 10-241,-18 15-368,1 9-200,-1 8-376,-5 1-80,9-1-80,0-5-32,6-6-32,3-7-104,7-10-848,0-4-688,2-11 976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7874,'0'-2'3448,"1"2"-1647,6 0-441,-7 0-128,0 0-127,5 6-225,15 20-112,41 39-280,-29-25-88,3-1-96,5 1-56,1-6-120,-8-4-40,-6-8-56,-6-3 96,-7-6-1072,0 0-536,6-2 896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80 140 5017,'-1'-2'800,"-5"-4"3649,6 6-4363,-1 0 0,1 0 0,0 0 0,-1 0 0,1 0 0,0 0 0,-1 0 0,1 0 0,0 1 0,-1-1 0,1 0 0,0 0 0,-1 0 0,1 1 0,0-1 0,0 0 0,-1 0 0,1 1 0,0-1 0,0 0 0,-1 1 0,1-1 0,0 0 0,0 1 0,0-1 0,-1 0 0,1 1 0,0-1 0,0 0 0,0 1 0,0-1 0,0 1 0,-10 24 88,2 0-1,-9 40 0,16-64-166,-8 45 204,-6 87 0,11 42 132,13 191 47,21-93 54,-19-217-196,2-1 0,38 98 0,-42-130-203,2 0-1,1 0 0,0-2 1,2 1-1,29 34 1,-35-47-40,1 0 1,0-1-1,1 0 1,0 0-1,18 9 1,-20-12-8,0-1 1,1-1 0,0 0 0,0 0 0,0 0 0,0-1 0,0-1 0,13 1-1,-14-1-2,-1-2 0,1 1 0,-1-1 0,1 0 0,-1 0 0,1-1-1,-1 0 1,0 0 0,14-7 0,-12 4 3,-1 0 0,1-1 0,-1 0 0,0 0-1,-1-1 1,12-13 0,-4 2 14,-1-2 0,-1 0 1,-1 0-1,-1-1 0,13-35 0,-10 21 26,-3-1 1,-1 0-1,-1-1 1,5-57-1,-10 47 12,-3-1-1,-1 1 1,-9-55-1,-2 30-24,-4 2 0,-3 0-1,-2 1 1,-55-120 0,48 130 28,-3 1 0,-2 2 0,-3 1-1,-70-84 1,82 112 0,-12-14 22,-2 1 0,-54-45 0,87 81-76,-1 1 1,1 0-1,-1 0 1,0 0-1,0 1 1,-9-4-1,13 6-6,-1-1-1,1 1 1,0 0-1,-1-1 1,1 1-1,-1 0 1,1 0-1,0 0 1,-1 0-1,1 0 1,-1 1-1,1-1 1,0 0-1,-1 0 1,1 1 0,0-1-1,-1 1 1,1 0-1,0-1 1,0 1-1,-1 0 1,1-1-1,0 1 1,0 0-1,0 0 1,0 0-1,0 0 1,0 0-1,0 0 1,0 2-1,-3 4-110,1 0-1,0 1 0,0-1 1,1 1-1,0 0 1,0-1-1,1 1 0,0 0 1,0 13-1,1 19-205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8482,'1'9'3513,"8"3"-1969,6 7-496,2 7-56,-1 6-216,-3 4-263,1 1-161,-1-2-232,3 0-96,3-9-1641,2-3 1201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4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9258,'-1'0'314,"1"0"1,-1 1-1,0-1 1,1 0-1,-1 0 1,0 1-1,1-1 0,-1 1 1,1-1-1,-1 1 1,0-1-1,1 1 1,-1 0-1,-6 5 558,-44 19 1445,-21 9-700,-7 4-835,78-37-773,-1 0 1,0 0-1,1 0 1,-1 1-1,1-1 0,-1 1 1,1-1-1,-1 1 0,1-1 1,0 1-1,0 0 1,0 0-1,0 0 0,0 0 1,0-1-1,1 1 0,-1 0 1,0 0-1,1 0 0,0 1 1,-1-1-1,1 0 1,0 2-1,1 5 7,0-1 1,0 0-1,1 0 0,3 12 0,-3-13 6,16 45 298,5 25 311,-15-34-402,-4-20-273,9 31 0,-12-52-133,0-1 0,-1 1-1,1 0 1,0-1 0,0 1-1,0-1 1,0 0-1,0 1 1,0-1 0,0 0-1,2 2 1,-1-2-551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6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27 106 7298,'-14'11'2832,"4"-13"-1992,8 0-328,11 2-263,10-2 47,24 2-24,13-1-8,19-4-168,7-5-56,5-4-24,-1-1 0,1 0 0,-2 1-40,-7 3-704,-4 0-385,-13 5-1119,-11-2 1248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39 6737,'-44'-5'2745,"24"5"-1489,5-3-304,20-2 137,14 2-177,16-1-328,14 0-112,16-2-272,10 3-56,7 0-64,-2 1-24,2 6-24,-3 2 0,-15 5 80,-12 1-328,-27-1-1424,-12-1 1192</inkml:trace>
  <inkml:trace contextRef="#ctx0" brushRef="#br0" timeOffset="1">11 364 7498,'-1'1'219,"0"-1"0,1 1 0,-1 0 0,0 0 0,0 0 0,0-1 0,1 1 1,-1 0-1,1 0 0,-1 0 0,1 0 0,-1 0 0,1 0 0,-1 1 0,1-1 0,0 0 1,-1 2-1,2-2-152,-1 0 1,1 0 0,-1 0 0,1-1-1,-1 1 1,1 0 0,0 0 0,0-1-1,-1 1 1,1 0 0,0-1 0,0 1-1,0-1 1,-1 1 0,1-1 0,0 1-1,0-1 1,0 1 0,0-1 0,0 0-1,2 1 1,12 3 289,1 0 0,-1-1 0,30 2 0,52-4 375,-52-1-457,11 0-10,200 7 599,-204-2-769,0 2 0,97 25 0,-139-29-171,-4-2-179,-1 1-1,1 0 0,0 0 0,-1 0 1,1 1-1,6 4 0,-12-7 151,1 1-1,-1-1 0,1 0 1,-1 0-1,1 1 1,-1-1-1,0 1 1,1-1-1,-1 0 0,0 1 1,1-1-1,-1 1 1,0-1-1,1 1 1,-1-1-1,0 1 0,0 0 1,-3 8-1131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95 6441,'-20'5'3177,"17"5"-1080,12-1-833,27-1-680,9-5-192,11-7-192,6-3-48,3-10-104,4 3-16,7-3 80,-3-6-360,-1 1-2104,0-3 1727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7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182 261 9570,'-32'-4'3817,"14"1"-2465,8 2-192,11 0-391,8-6-225,25-2-336,15-6-136,28-6-56,7-2-16,18-5 0,2-2-8,-2-1 0,4 6-160,-17 5-937,-15 0-871,-22-3 1176</inkml:trace>
  <inkml:trace contextRef="#ctx0" brushRef="#br0" timeOffset="1">14 145 6249,'-13'6'2497,"27"-1"-1441,15 3-424,22 3-32,8-2 32,27 8-119,3 4-57,14 3-192,2 2-56,-3 3-24,5-1-24,6-3-56,-7 0-16,-9-5-40,-12-1-8,-30 1-264,-12 1-736,-31 6 656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9010,'2'-3'3273,"12"8"-2657,15 5 24,24 6 8,8 5-88,18 2-160,3-2-104,9-4-128,-3 2-40,-5-5-56,-8-2-8,-23-6-16,-8-4-8,-26-2-1008,-8-4-1096,-17 4 1304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11170,'8'8'4705,"-4"-1"-2912,0 0-209,-7-5-800,-2 1-544,5-3-1328,0-1 1312,0-1-528</inkml:trace>
  <inkml:trace contextRef="#ctx0" brushRef="#br0" timeOffset="1">76 44 8106,'11'47'3881,"-10"-39"-1161,1-4-663,0-2-385,-2-2-384,0 0-848,0 0-632,0-1 32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4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13 648 10722,'-13'8'4105,"13"-4"-2873,24-9-944,15-4-79,28-21-65,13-4 8,17-17-8,10-7-56,5-3-56,-1-5 120,5 4-1225,-12 2-1087,-14 8 1384</inkml:trace>
  <inkml:trace contextRef="#ctx0" brushRef="#br0" timeOffset="1">486 443 10394,'-31'0'4153,"19"-9"-2513,-1 1-295,7-3-57,13 2-344,25-11-528,20-4-184,32-13-224,14-10-24,22-12-400,9-8-624,4-7-2601,-9-4 2385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0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4833,'-47'28'2809,"37"-25"39,0-1-1031,9 0-129,1-2-360,5 0-496,-5 0-191,0 0-297,23 0-8,39 2-72,-26 0-80,-1-2-112,-2-2-40,-4 2-424,-6 0-704,-15 3 727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9218,'6'8'3625,"7"1"-2369,4 0 88,6-7-143,2 2-169,4-4-352,3 0-224,-3 0-224,-1-3-56,-4 3-104,-4 0-280,-5-1-1040,0-2 880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2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36 5665,'1'-1'461,"-1"0"0,1 0 0,-1 0 0,0 0 0,1 0 0,-1 0 0,0 0 0,0-1 0,0 1 0,0 0 0,0 0 0,0 0 0,0 0 0,0 0 0,-1 0 0,1 0 0,0 0 0,-1 0 0,1 0 0,0 0-1,-1 0 1,1 0 0,-1 0 0,0-1 0,-1 1-263,1 0 0,0 0 0,-1 1 0,1-1 0,-1 0 0,1 0 0,-1 1 0,1-1 0,-1 1 0,1-1 0,-1 1 0,1 0 0,-4-1 0,-4 1-419,0 1 1,0-1 0,0 1-1,-9 3 1,16-4 660,-46 7-157,47-7-274,1 0 0,0 0 1,-1 0-1,1 0 0,0 0 0,-1 0 1,1 0-1,0 0 0,-1 1 1,1-1-1,0 0 0,-1 0 1,1 0-1,0 0 0,0 0 1,-1 1-1,1-1 0,0 0 1,0 0-1,-1 1 0,1-1 1,0 0-1,0 0 0,0 1 1,0-1-1,-1 0 0,1 0 1,0 1-1,0-1 0,0 0 1,0 1-1,0 0 0,4 9 23,-1-3-29,-2-6-2,3 9 2,0 0-1,-1 0 1,1 0 0,-2 0 0,0 1-1,0-1 1,1 14 0,0 5 1,11 41 0,-9-46-3,2 34 0,-1-5 5,-2-15 1,1 66 0,-12 38 4,4 123-25,4-176 6,2 23-18,-2-33-36,1 3-41,6 109 18,-8-172 49,-5 26 1,2-27-20,1 29 1,5 29-20,0 34 73,-2-91 20,0-1 0,5 27 0,-5-42-13,-1 0 1,0-1-1,0 1 0,0 0 1,0 0-1,0-1 0,-1 1 0,1 0 1,-1-1-1,1 1 0,-1-1 1,0 1-1,-2 2 0,3-5-4,0 1-1,0-1 1,0 1-1,0-1 1,0 0-1,0 1 1,0-1 0,0 1-1,0-1 1,0 1-1,0-1 1,0 0-1,0 1 1,1-1-1,-1 1 1,0-1 0,0 0-1,0 1 1,0-1-1,1 0 1,-1 1-1,0-1 1,0 0-1,1 1 1,-1-1-1,0 0 1,1 1 0,-1-1-1,0 0 1,1 0-1,-1 0 1,0 1-1,2-1 1,14 7 7,-12-6-5,27 11 10,-8-3 1,31 7 0,-31-8 3,-17-6-3,1 0 0,0 0 0,0 0 0,0-1 0,12 1 0,-12-2 63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41 4305,'3'-39'2552,"-5"38"-143,-2 1-153,-4 6-447,-2 6-273,-9 14-472,1 4-231,-2 6-337,-6 3-120,2-1-200,4-1-72,-2-2-72,8-6-56,4-9-696,-6-6-625,5-12 825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7802,'15'-13'3456,"-8"10"-1687,3 4-105,-2 9-280,2 10-231,8 9-265,-6 4-168,3-1-240,1 0-64,1-7-160,6 1-80,-1-4-96,-2-3-40,-5-3 16,-2-6-336,-1 1-1096,-1-4-1993,3-9 2081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6497,'7'0'3201,"-6"0"-896,-1 3 15,-1-3-616,0 0-231,-2 19-665,-54 46-272,32-29-304,-1 1-80,4-5-104,4-4-40,6-9-432,3-6-504,4-9-1561,-2-4 1545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6537,'2'-8'3241,"8"9"-1008,0 2-321,5 10-248,1-2-263,3 9-353,2 1-200,6 4-336,-3 2-96,3-2-160,-3-1-72,-5-8-112,1 1-32,-7-5-120,1 2-416,-8-2-1160,-4-4 1096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6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7914,'-2'7'3568,"-6"-2"-1743,5 9-513,0 8-112,10 3-167,-2 6-185,13 2-272,4-3-208,4-7-272,7-4-48,-2-8-712,-2-2-568,-3-2 760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9098,'-14'10'2834,"-22"18"-1,28-21-2485,-1 0 0,0 0 0,0-1 0,0 0 0,-1 0 0,-13 5 0,22-11-332,0 0 0,1 0 0,-1 1-1,0-1 1,1 0 0,-1 1 0,0-1 0,1 1 0,-1-1 0,1 1 0,-1-1-1,0 1 1,1 0 0,-1-1 0,1 1 0,0-1 0,-1 1 0,1 0 0,-1-1-1,1 1 1,0 0 0,0 0 0,-1-1 0,1 1 0,0 0 0,0 0-1,0 1 1,0 2 33,0-1 0,1 1-1,-1-1 1,1 1 0,1 3-1,1 3 87,38 159 2671,-37-149-2500,3 30 1,-6-20-3345,0-26 1387,4-3 716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8066,'8'0'4081,"-4"2"-1273,0-2-903,-4 0-97,-2 0-488,1 0-231,-6 12-377,3 15-112,-50 40-184,26-34-88,4-4-184,2-2-72,11-14-288,3-5-328,2-8-976,2-3-769,0-7 1377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47 5889,'-16'-40'2817,"12"37"-849,0-1-231,4 4-73,0 0-256,0 0-383,3 12-233,5 15-272,16 33-64,-8-36-168,3-7-88,2 2-120,0-6-48,2-3-440,-2 0-768,0-6 776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7434,'0'0'4226,"-6"2"-2638,-27 27 3162,-2 0-4093,34-28-652,-17 13 53,-1 0-1,-1-2 0,-28 15 0,45-26-56,0 0-1,0 1 0,0 0 0,0-1 1,0 1-1,-4 4 0,7-6-1,-1 1 0,0 0 0,1-1 1,-1 1-1,1 0 0,-1 0 0,1-1 0,0 1 0,-1 0 0,1 0 0,0 0 0,-1 0 1,1-1-1,0 1 0,0 0 0,0 0 0,0 0 0,0 0 0,0 0 0,0 0 0,0 0 1,0 0-1,1-1 0,-1 1 0,0 0 0,0 0 0,1 0 0,-1 0 0,1-1 0,-1 1 1,1 1-1,32 48 108,8 15 731,-37-58-724,1 3 121,1 0 1,-1 1-1,5 18 1,-9-25-258,0-1 0,-1 0 0,1 0 0,-1 0-1,0 0 1,0 1 0,0-1 0,0 0 0,-1 0 0,1 0 0,-1 1 0,0-1 0,0 0 0,0 0 0,0 0 0,0 0 0,-1 0-1,-1 3 1,2-6-30,1 1-1,0-1 0,-1 1 0,1-1 1,0 1-1,-1-1 0,1 1 0,-1-1 1,1 1-1,-1-1 0,1 0 0,-1 1 0,1-1 1,-1 0-1,0 1 0,0-1 15,0 0-1,1 0 1,-1-1-1,0 1 1,1 0-1,-1 0 1,0-1-1,0 1 1,1 0-1,-1-1 1,0 1 0,0-1-1,1 1 39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39:59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3985,'0'-1'537,"-1"1"0,1-1 0,0 1 0,-1 0 0,1-1 0,0 1 0,-1-1 0,1 1 0,0-1 0,0 1 0,-1-1 0,1 1 0,0-1 0,0 1 0,0-1 0,0 1 0,-1-1 0,1 0 0,0 0-422,1 1 0,-1 0 0,0-1 0,0 1 0,0-1 0,0 1 0,1 0 0,-1-1 0,0 1 0,0 0 0,1-1 0,-1 1 0,0 0 0,1 0-1,-1-1 1,0 1 0,1 0 0,-1 0 0,0-1 0,1 1 0,3-1-150,0 0-1,0 0 0,0 0 1,0 0-1,6 0 1,2 0 79,0 1 1,0 1-1,-1 0 1,15 3 0,-21-3-32,0-1 1,1 1 0,-1-1 0,0 0 0,9-2-1,11 0 78,-24 2-71,-1 0 0,0 0 0,1 0 1,-1 0-1,1 0 0,-1 0 0,0 0 0,1 0 0,-1 0 0,0 0 1,1 1-1,-1-1 0,1 0 0,-1 0 0,0 0 0,1 0 1,-1 1-1,0-1 0,0 0 0,1 0 0,-1 1 0,0-1 1,1 0-1,-1 1 0,0-1 0,0 0 0,0 1 0,1-1 0,-1 0 1,0 1-1,0-1 0,0 1 0,0 13 644,-1-9-835,-11 110 280,12-3-58,1-17-29,-1-72-10,4 35-1,0-13-4,8 89 1,-4-24 4,1 59 9,-10-117-50,3 0 0,11 63 0,-6-70 12,-2 1 0,-1 0 0,-4 46 0,5-3-349,0-28 171,2 28 169,0 14 28,-7-82-7,1 16-250,-7 52 0,3-45 272,3-33 4,0 0-1,-3 16 1,1-18 2,2 0 0,-1 11 1,2-14 32,-1 0 1,-1 0 0,1 0-1,-1 0 1,0 0-1,0 0 1,-3 8-1,3-12 59,-1 0 0,1 0 0,-1 0 0,1 0 0,-1 0 0,0 0-1,1-1 1,-1 1 0,-3 2 0,-23 12 875,13-8-573,15-8-408,-6 5 125,-1-1 0,0 0 0,0-1 0,0 0 0,-1 0 0,-12 4 0,20-7-160,-1-1 0,0 1 1,1 0-1,-1 0 1,1 0-1,-1 0 1,0-1-1,1 1 1,-1 0-1,1-1 1,-1 1-1,1 0 1,-1-1-1,1 1 0,-1-1 1,1 1-1,-1 0 1,1-1-1,0 1 1,-1-1-1,1 0 1,0 1-1,-1-1 1,1 1-1,0-1 1,0 0-1,-5-13-261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04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4001,'-5'-4'6934,"3"5"-2820,3 9-1595,0-5-2673,3 24 828,7 66 534,-5-16-502,5 74-316,-10-152-24,-1 3-2382,-2-4-3239,1-2 3563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0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20 108 6297,'-7'-14'5240,"-4"-8"190,11 21-5275,-1-1 0,1 1 1,0-1-1,0 1 0,-1-1 0,1 1 0,0-1 0,0 1 0,0-1 1,0 1-1,1-1 0,0-2 0,-1 3-143,0 0 0,1 1 1,-1-1-1,1 1 0,-1-1 0,1 1 0,-1-1 1,1 1-1,-1-1 0,1 1 0,-1-1 0,1 1 0,-1 0 1,1-1-1,0 1 0,-1 0 0,1 0 0,0-1 0,-1 1 1,1 0-1,0 0 0,-1 0 0,1 0 0,1 0 1,2-1 25,2 0-20,1-1 1,-1 0-1,0 0 1,0 0 0,0-1-1,10-6 1,8-3 5,-18 11-15,0-1-1,0 1 0,0 0 0,0 0 1,0 1-1,1 0 0,-1 0 0,0 0 0,0 1 1,0 0-1,9 2 0,-1-1 7,-9-1-7,1 0 0,-1 0-1,1 1 1,-1-1 0,0 1 0,1 0 0,5 4 0,-9-4 1,0-1 0,0 1 1,0-1-1,0 1 0,-1 0 0,1 0 1,-1-1-1,1 1 0,-1 0 0,0 1 1,0-1-1,0 0 0,0 0 0,0 0 1,0 1-1,0-1 0,-1 0 0,1 1 1,-1 3-1,0-1 5,0-1 0,0 1 0,-1-1 1,1 1-1,-1-1 0,0 0 0,-1 0 0,1 1 1,-1-1-1,0 0 0,0 0 0,0 0 0,0-1 0,-1 1 1,1-1-1,-6 6 0,-3 3 6,0-2 0,-1 0 0,-19 13 0,25-18-14,0 0-1,-1-1 0,0 0 1,0 0-1,0-1 0,0 0 1,-1 0-1,1-1 0,-1 0 1,0 0-1,-8 0 0,2 0 1,11-1-5,0-1 0,-1 1 0,1-1 0,-1 0 1,1 0-1,0 0 0,-1 0 0,-5-2 0,5-1-9,7 2-11,11 2-11,64 20 23,-29-5 9,-32-12 2,62 22 92,-64-21-46,-10-4 9,-1 1 0,1-1 0,-1 1 0,0 0 0,7 4-1,-10-5-27,0 0-1,0-1 1,0 1-1,0 0 1,0 0-1,-1 0 1,1 0-1,0 0 0,-1 0 1,1 0-1,-1 0 1,1 0-1,-1 1 1,1-1-1,-1 0 1,0 0-1,1 0 0,-1 0 1,0 1-1,0-1 1,0 0-1,0 0 1,0 1-1,0-1 1,0 0-1,-1 0 1,1 2-1,-2 1 53,1 0 1,-1 1-1,0-1 0,0 0 1,0 0-1,-1 0 1,1-1-1,-1 1 0,0 0 1,0-1-1,0 0 0,-1 0 1,1 0-1,-1 0 0,0 0 1,-4 2-1,-5 2 49,0 0-1,-1-1 1,-21 7-1,16-7-50,0 0 0,-1-2-1,1 0 1,-27 1 0,39-5-130,5 1 36,0-1 0,0 0 0,-1 0 1,1 0-1,0 0 0,0-1 0,-4 0 0,5 1-57,1 0-1,-1-1 1,1 1-1,0 0 0,-1-1 1,1 1-1,-1-1 0,1 1 1,0 0-1,-1-1 1,1 1-1,0-1 0,-1 1 1,1-1-1,0 1 0,0-1 1,0 1-1,0-1 1,-1 1-1,1-1 0,0 0 1,0 1-1,0-1 1,0 1-1,0-1 0,0 1 1,0-1-1,0 1 0,1-1 1,-1 0-1,0 1 1,0-1-1,0 1 0,1-1 1,-1 1-1,1-1 1,4-12-2308,2 5 1007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0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24 3489,'0'0'1897,"0"-6"6028,0-7-2241,-1 13-5639,1 0 0,0 0 0,-1 0 0,1 0 0,0-1 1,-1 1-1,1 0 0,-1 0 0,1 0 0,0 0 0,-1 0 0,1 0 0,0 0 1,-1 0-1,1 0 0,-1 0 0,1 0 0,0 0 0,-1 0 0,1 1 1,0-1-1,-1 0 0,1 0 0,-1 1 0,-11 4-65,10-4 111,2-1-87,-2 0 4,1 1-1,-1 0 1,1 0 0,-1 0 0,1 0-1,-1 0 1,1 0 0,0 0 0,-1 1-1,-1 1 1,-1 2 0,-1 0 0,1 1 0,-1-1 0,1 1 0,1 0 0,-1 0 0,1 0 0,0 0 0,1 1 0,-1-1 0,1 1 0,-1 9 0,0 1 2,2 0 0,0-1-1,1 1 1,1 0 0,0-1-1,1 1 1,1-1 0,5 17 0,-5-26-7,-1 1 1,1-1 0,0 0-1,1 0 1,0 0 0,0 0-1,0-1 1,1 0 0,0 1 0,0-2-1,1 1 1,0-1 0,0 0-1,0 0 1,0 0 0,1-1-1,-1 0 1,1 0 0,9 3-1,-9-5-3,0 0-1,0-1 0,0 1 0,0-1 0,0-1 1,0 0-1,0 0 0,0 0 0,0 0 0,1-1 0,-1-1 1,-1 1-1,1-1 0,0 0 0,0 0 0,-1-1 1,1 0-1,-1 0 0,0-1 0,0 0 0,0 0 1,0 0-1,-1-1 0,1 0 0,-1 0 0,0 0 1,4-6-1,-3 2 4,0 0 0,0-1 0,-1 1 1,0-1-1,-1 0 0,0 0 0,-1-1 0,0 1 1,2-14-1,-4 18 8,0 0 1,-1 0-1,0 0 1,0 0-1,0 0 0,-1 1 1,1-1-1,-2 0 1,1 0-1,-1 0 1,1 1-1,-1-1 0,-1 1 1,1-1-1,-1 1 1,0 0-1,-1 0 1,-5-7-1,1 4 14,-1 0 0,1 1 0,-2 0-1,1 1 1,-1 0 0,1 0 0,-2 1 0,1 0 0,-14-4-1,-15-2 27,-51-10 0,47 13-114,36 6-119,5 1 4,0 1 0,0-1 0,-1 0 0,1 1-1,0 0 1,-1 0 0,1-1 0,0 1 0,0 1 0,-1-1 0,-3 1 0,6 2-1436,3 5 720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1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75 3305,'0'0'791,"0"-1"1,1 1 0,-1-1-1,0 1 1,0-1-1,0 1 1,1-1 0,-1 1-1,0-1 1,0 0 0,0 1-1,0-1 1,0 1-1,0-1 1,0 1 0,0-2-1,-1 2-706,1-1 1,0 1-1,0 0 0,0-1 0,0 1 0,0 0 1,0 0-1,0-1 0,0 1 0,-1 0 0,1 0 0,0-1 1,0 1-1,0 0 0,-1 0 0,1-1 0,0 1 0,0 0 1,-1 0-1,1 0 0,0-1 0,0 1 0,-1 0 1,1 0-1,0 0 0,0 0 0,-1 0 0,1 0 0,0 0 1,-1 0-1,1 0 0,0 0 0,-1 0 0,1 0 1,0 0-1,-1 0 0,1 0 0,-1 0 0,-3 1-48,0 1-1,-1-1 1,1 1-1,0 0 1,0 0-1,0 1 0,1-1 1,-7 6-1,1-1-3,-12 15 0,18-17-21,-1 0 0,1-1 0,0 1-1,0 1 1,0-1 0,1 0 0,-1 1 0,-2 10 0,3-5 3,0 0-1,1 0 1,0 14-1,0-14-8,2 0 1,-1 0-1,1-1 1,1 1-1,0 0 1,4 12-1,-4-19-6,-1 0 1,1-1-1,0 1 1,-1 0-1,2-1 0,-1 1 1,0-1-1,1 0 1,-1 0-1,1 0 1,0 0-1,0 0 0,0 0 1,1-1-1,-1 0 1,1 1-1,-1-1 1,1 0-1,6 2 0,1-1-5,0-1 0,0 1-1,0-2 1,0 0-1,1 0 1,-1-1-1,0 0 1,17-3 0,-19 1 2,1 1 0,-1-2 0,1 0 1,-1 0-1,0 0 0,0-1 1,0 0-1,-1-1 0,16-11 0,-19 11 4,0 1-1,0-1 1,-1-1-1,0 1 1,0 0-1,0-1 1,-1 0-1,1 0 1,-1 0-1,3-10 1,-2 4 17,-1-1 0,0 0 0,-1 0 0,1-17 0,-3 23 6,0 1 1,0-1-1,-1 0 0,0 0 0,0 1 0,-1-1 0,0 1 0,0-1 0,0 1 0,-1 0 0,0 0 0,0 0 0,-1 0 0,0 0 0,0 1 0,0-1 1,0 1-1,-6-4 0,2 2 16,0 0 1,0 1 0,0 0 0,0 1 0,-1 0-1,0 0 1,0 1 0,-1 0 0,1 0 0,-1 1-1,-14-2 1,9 2-31,-1 1-1,-29 0 0,40 3-82,0-1 0,-1 0 0,1 1 0,0 0 0,0 0 0,0 1 0,0-1 0,0 1 0,0 0 0,1 0 0,-1 1 0,-6 4 0,9-6-214,1 1 0,-1-1 0,1 1 0,-1 0 0,1 0 1,0-1-1,0 1 0,0 0 0,0 0 0,0 0 0,0 0 0,0 0 0,0 1 1,1-1-1,0 0 0,-1 0 0,1 0 0,0 5 0,1 7-1345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1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69 5161,'0'-42'2549,"0"41"-2368,-1 0 0,1 0 0,0 0 0,0 0 0,-1-1 0,1 1 0,0 0 0,-1 0 0,1 0 0,-1 0 0,1 0 0,-1 0 0,0 0 0,1 0 0,-1 1 0,0-1 0,0 0 0,1 0 0,-2 0 0,-3-5 4494,20 133-2907,-11-28-1015,1 9-219,-3-83-434,2 1 1,9 32-1,-8-44-84,-3-9-116,0 0 1,-1 1-1,0-1 0,1 9 1,-3-17-400,-3-3 171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17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8690,'1'-1'397,"-1"1"0,0-1 0,1 1 0,-1 0 0,1-1 0,-1 1 0,0 0 0,1-1 0,-1 1-1,1 0 1,-1-1 0,1 1 0,-1 0 0,1 0 0,-1 0 0,1 0 0,-1-1 0,1 1 0,0 0 0,0 0 0,16 0 838,-6 0-1249,20 1 161,1 1 1,-1 1 0,1 1 0,34 11-1,-59-13-124,-1 0 0,1 1 0,-1 0 0,0 0-1,10 7 1,-13-8-5,0 1-1,0-1 1,0 1 0,-1 0-1,1 0 1,-1 0-1,0 0 1,0 1 0,0-1-1,0 0 1,2 7-1,-1-2 20,-1-1 0,0 0 0,0 1 0,-1-1 0,0 8-1,-1-11-25,0 0 0,0-1 0,0 1 0,-1 0 0,1-1 0,-1 1 0,0-1 0,0 1 0,-1-1 0,1 1 1,-1-1-1,-3 6 0,0-2 1,-1-1 0,0 0 0,0 0 0,0-1 0,0 0 0,-1 0 0,-9 6 1,-57 26 73,54-28-60,-1 0-3,-8 4 20,19-8-49,7-3-38,172 26-9,-163-27 78,0 1 0,0 0 0,0 0 0,0 1 0,7 3 0,-12-6 11,-1 1 1,0 0-1,0-1 0,0 1 0,0 0 1,1-1-1,-1 1 0,0 0 0,0 0 1,-1 0-1,1 0 0,0 0 0,0 0 0,0 0 1,-1 1-1,1-1 0,0 0 0,-1 0 1,1 1-1,-1-1 0,0 0 0,1 0 1,-1 1-1,0-1 0,0 0 0,0 1 1,0-1-1,0 0 0,0 1 0,0-1 1,0 0-1,0 1 0,-1-1 0,0 2 1,-3 9 369,3-8-308,0-1 0,-1 1 0,1-1 0,-1 1 0,1-1 0,-1 1 0,-1-1 0,1 0 0,0 0 0,-5 5 0,0-2-19,0-1 0,-1 0 1,0 0-1,0-1 0,0 0 1,0-1-1,0 1 0,-10 1 1,7-2-70,0 0 1,1-2-1,-1 1 0,0-1 1,0-1-1,-14 0 1,19-1-107,0 0 0,1 0 0,-1-1 0,-7-2 0,12 4-81,0-1 0,-1 1 0,1-1 0,0 1 0,0-1 0,-1 0 0,1 1 0,0-1 0,0 0 0,0 0 0,0 0 0,0 0 0,0 0 0,0 0 0,0 0 1,0 0-1,1-1 0,-1 1 0,0 0 0,1 0 0,-1-2 0,2 1-926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1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7570,'-1'0'3432,"0"-2"-1039,-3-3-1217,4 4-8,0-1-87,0 1-297,13 1-144,15 3-272,36 3-48,-30-3-80,4-3-56,-2 3-96,-2-3-24,-9-3 80,-3 2-456,-10-2-1432,-8-1-2873,-4 9 2872</inkml:trace>
  <inkml:trace contextRef="#ctx0" brushRef="#br0" timeOffset="1">211 16 5329,'-49'6'3161,"49"3"31,6 7-1055,0 7-329,0 5-335,0 7-521,-2-5-152,4-2-336,0-3-104,-2-6-184,1-2 32,-4-5-1048,-1-4-1032,4 0 1224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0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11362,'10'7'4817,"-1"8"-2752,-2 4-473,5 9-640,0 4-263,-2 3-305,5 0-112,-2 2-144,1-3-40,0 2-32,-3-2-16,-2 0-24,3-1 0,-9-3-360,2-2-440,-1-10-1417,1-3 1369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59 3121,'36'31'2484,"-34"-30"-2146,-1 0-1,1-1 1,0 1-1,-1 0 1,1-1-1,0 1 1,0-1-1,0 0 1,-1 0-1,1 1 1,0-1-1,0 0 1,0 0-1,-1-1 1,1 1-1,0 0 1,0-1-1,-1 1 1,1-1-1,0 1 1,0-1-1,-1 0 1,1 0-1,-1 1 1,1-1-1,-1 0 1,3-2-1,0 0 280,0 0 0,0-1 1,0 0-1,7-7 0,-9 9-509,-1 1 0,0-1 0,0 0 1,0 1-1,0-1 0,0 0 0,0 0 0,0 1 1,0-1-1,-1 0 0,1 0 0,-1 0 0,0 0 1,1 0-1,-1 0 0,0-3 0,-1 3-72,1 1 0,-1 0 0,1-1 0,-1 1 0,0 0 0,1 0 0,-1 0 0,0 0 0,0 0 0,0-1 0,0 2 0,0-1 0,0 0 0,0 0 0,0 0 0,-1 0 0,1 1 0,0-1 0,0 0 0,-1 1 0,1-1 0,0 1 0,-1 0 0,1-1 0,-1 1 0,-1 0 0,-6-1 28,1 0 0,0 1 0,-10 0 1,6 1-52,0 0 0,1 1 0,-1 1 0,0 0 0,1 0 0,0 1 0,0 0 0,0 1 0,-16 10 0,20-11-21,1 1 0,0 0-1,0 0 1,0 0 0,0 1-1,-7 10 1,10-11 0,0-1 1,0 1-1,1 0 0,-1-1 0,1 1 0,1 0 0,-1 0 1,1 1-1,0-1 0,-1 9 0,1-11 6,1 1 0,1-1 0,-1 0 0,0 1 0,1-1-1,0 1 1,0-1 0,0 0 0,0 0 0,0 1 0,1-1 0,-1 0-1,1 0 1,0 0 0,0-1 0,0 1 0,0 0 0,1-1 0,-1 1-1,1-1 1,-1 0 0,1 0 0,0 0 0,4 2 0,4 2 23,1 0 1,0-1-1,0 0 1,0-1 0,14 3-1,25 5 131,38 10 370,-83-20-449,-4-2-42,0 0 0,-1 1 1,1-1-1,0 1 0,-1 0 0,1-1 0,0 1 0,-1 0 1,1 0-1,-1 0 0,1 0 0,-1 0 0,0 0 0,1 0 1,1 2-1,-3-2-19,0-1 0,0 0-1,0 0 1,0 0 0,0 1 0,0-1 0,0 0 0,0 0 0,1 0 0,-1 1 0,0-1 0,0 0-1,0 0 1,0 1 0,0-1 0,0 0 0,0 0 0,0 1 0,0-1 0,-1 0 0,1 0-1,0 0 1,0 1 0,0-1 0,0 0 0,0 0 0,0 0 0,0 1 0,0-1 0,-1 0 0,1 0-1,0 0 1,0 0 0,0 1 0,0-1 0,-1 0 0,-7 4 157,7-3-149,-39 12 406,24-8-352,1 0 0,-19 10-1,10-2-181,-13 7-618,12-8-2812,25-11 2505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2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11266,'-2'3'1221,"1"1"0,0 0 0,0 1 0,1-1 0,-1 7 0,1 0-517,0 1-1,3 12 1,-1-13-332,1 13 522,14 47-1,-16-67-861,0-1-1,0 1 1,1-1 0,0 0-1,0 0 1,0 0-1,0 0 1,0 0-1,0 0 1,1 0 0,0-1-1,-1 1 1,1-1-1,0 0 1,0 0 0,0 0-1,0 0 1,1-1-1,4 3 1,-5-3-28,0-1-1,1 1 1,-1 0 0,0-1 0,1 0-1,-1 0 1,1 0 0,-1 0 0,0-1 0,1 1-1,-1-1 1,0 0 0,1 0 0,-1 0-1,0 0 1,0-1 0,0 1 0,0-1 0,0 0-1,5-4 1,-1 0-41,0 0 0,0-1-1,0 0 1,-1-1 0,0 1 0,7-13 0,-5 5-53,-1 0 0,12-32 1,-18 44 112,0 0 1,0 0-1,0-1 1,-1 1 0,1-1-1,-1-3 1,-2 18 528,2-6-518,-1 13 69,2-1 1,0 1-1,1-1 1,6 23-1,-7-31-165,2 0 0,-1 0 0,2 0 0,-1 0 0,8 13 0,-11-22-52,0 1 1,1-1 0,-1 1-1,0-1 1,0 0-1,1 1 1,-1-1 0,0 1-1,1-1 1,-1 1-1,0-1 1,1 0 0,-1 1-1,1-1 1,-1 0-1,1 0 1,-1 1 0,1-1-1,-1 0 1,1 0-1,-1 0 1,1 1 0,-1-1-1,1 0 1,-1 0-1,1 0 1,-1 0 0,2 0-1,4 0-1069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9538,'18'30'4449,"-11"9"-1608,-4 3-689,3 8-248,1 9-407,4 1-625,3 1-264,1 1-392,-5-12-72,-4-9-72,6-7-40,4-20-592,-7-6-456,0-17-1729,-9-12 1673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6801,'9'-1'1860,"0"1"-1,0-2 0,0 1 1,9-4-1,-16 5-1627,0-1-1,1 1 1,-1 0-1,1-1 1,-1 1-1,0 0 1,1 0-1,-1 0 1,0 1-1,1-1 1,-1 1-1,0-1 0,1 1 1,-1 0-1,0 0 1,0 0-1,0 0 1,0 0-1,0 0 1,4 3-1,-3-1-104,-1 0 0,0-1-1,1 1 1,-1 0 0,0 1-1,0-1 1,0 0 0,-1 0-1,1 1 1,-1-1 0,0 1-1,2 7 1,-1 3 66,0 0 0,0 0 0,-1 20 0,-1-29-163,-1 0 0,1 1 1,-1-1-1,0 0 0,0 0 1,0 0-1,-1 0 0,0 0 0,0-1 1,0 1-1,-1 0 0,-5 7 1,-1-1 4,-19 16 1,24-23-321,-1-1 1,1 0 0,-1 0 0,1 0 0,-1 0 0,0-1 0,-8 3 0,2-5-458</inkml:trace>
  <inkml:trace contextRef="#ctx0" brushRef="#br0" timeOffset="1">221 0 9858,'5'28'4865,"-2"4"-1984,1 8-705,1 5-359,3 8-745,4 3-312,2 3-472,0-3-104,0-7-104,2-8-16,-3-14-80,0-6-240,-5-14-816,-3-7-673,-2-16 1009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3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8330,'4'1'1110,"0"0"0,0 0 0,0 0-1,0 0 1,6 0 0,11 1 585,-11 1-1093,0-1 0,0 1 1,0 1-1,0 0 0,0 0 1,-1 1-1,10 6 0,-17-9-476,1 0-1,0 0 0,-1 1 1,1-1-1,-1 1 0,0-1 1,0 1-1,0 0 0,0 0 0,0 0 1,1 4-1,-2-5-74,-1 1 1,1 0-1,0-1 0,-1 1 0,0 0 1,0 0-1,0-1 0,0 1 1,0 0-1,0-1 0,-1 1 0,1 0 1,-1 0-1,0-1 0,-2 6 0,-1 1 19,-1 1-1,0 0 0,-1-1 0,0 0 0,-8 10 0,10-14-379,-1-1 1,1 0-1,-1 0 0,1 0 0,-1 0 1,0 0-1,-1-1 0,1 0 0,0 0 1,-10 3-1,8-4-552</inkml:trace>
  <inkml:trace contextRef="#ctx0" brushRef="#br0" timeOffset="1">336 83 9554,'-1'52'6929,"0"-38"-5672,1-1 1,0 1 0,3 19-1,-2-28-1117,0-1 0,0 0 0,0 1-1,1-1 1,0 0 0,0 0 0,0 0 0,0 0-1,0 0 1,1-1 0,0 1 0,0-1 0,0 1 0,5 3-1,-6-6-122,-1 0-1,1 0 1,-1 0-1,1 0 0,-1-1 1,1 1-1,0-1 0,-1 1 1,1-1-1,0 1 1,0-1-1,-1 0 0,1 0 1,0 0-1,0 0 1,-1 0-1,1 0 0,0-1 1,-1 1-1,1-1 1,0 1-1,2-2 0,2 0 5,0-1-1,0 0 0,0-1 1,7-4-1,-9 5-12,0 0 0,-1 0 0,1 0-1,0-1 1,-1 1 0,0-1 0,0 0 0,0 0-1,-1 0 1,1 0 0,2-7 0,-4 8-1,0 0-1,0 0 1,-1 0 0,1 0 0,-1 0 0,0 0 0,0 0 0,0-1-1,0 1 1,0 0 0,-1 0 0,1 0 0,-1 0 0,0 0 0,0 0-1,0 0 1,0 1 0,-1-1 0,-1-3 0,0 1 0,-1-1 0,0 1 0,0 0 0,-1 0 0,1 1 0,-1-1 0,0 1 0,0 0 0,0 0 0,-1 1 0,1 0 0,-1 0-1,0 0 1,0 0 0,0 1 0,0 0 0,0 1 0,-1-1 0,1 1 0,-1 0 0,-9 0 0,13 1-253,0 1 0,0-1 0,1 1 0,-1 0 0,0 0 0,0 0 0,0 0 0,1 0 0,-1 0 0,1 1 0,-1-1 0,1 1 0,-1 0 0,1 0 0,0 0 0,0 0 0,0 0 0,0 0 0,0 1 0,0-1 0,1 0 0,-3 5 0,4-7 170,0 1-1,0 0 1,0-1 0,0 1 0,0 0 0,0-1-1,1 1 1,-1 0 0,0-1 0,0 1 0,0-1-1,0 1 1,1 0 0,-1-1 0,1 2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10154,'-19'7'5854,"7"-3"-3891,1 0 0,-16 8 0,24-10-1850,1-1 1,-1 1-1,1 0 1,-1-1-1,1 1 1,0 1-1,0-1 1,0 0-1,0 0 1,0 1 0,0-1-1,1 1 1,-1-1-1,-1 5 1,2-5-85,1 0 1,-1 0 0,1 0-1,0 0 1,0 0-1,0 0 1,0 1 0,0-1-1,0 0 1,1 0-1,-1 0 1,1 0 0,-1 0-1,1 0 1,0-1-1,0 1 1,-1 0 0,3 3-1,1 1 7,0-1 0,1 1 0,9 9 1,1-1 21,18 12 0,7 7 14,-39-32-72,17 19 61,-17-20-59,0 1 0,-1 0 1,1-1-1,-1 1 0,0 0 1,1 0-1,-1 0 0,1-1 0,-1 1 1,0 0-1,0 0 0,0 0 0,1 0 1,-1 0-1,0 0 0,0-1 1,0 1-1,0 0 0,0 0 0,0 0 1,-1 0-1,1 0 0,0 0 0,0-1 1,-1 1-1,0 1 0,-1 1-144,0-1 0,0 0 0,0 1 0,0-1 0,-1 0 0,1-1 0,-1 1 0,0 0 0,1-1 0,-1 1 0,0-1 0,0 0 0,-4 2 0,5-3-20,1 0-1,-1 1 1,0-1-1,1 0 1,-1 1-1,0-1 1,1 0 0,-1 0-1,0-1 1,0 1-1,1 0 1,-1 0 0,0-1-1,1 1 1,-1-1-1,1 0 1,-1 1 0,1-1-1,-1 0 1,1 0-1,-1 0 1,1 0 0,0 0-1,-1 0 1,1 0-1,-1-2 1,2 3 128,-1-1-1,1 1 1,0 0 0,0 0-1,0 0 1,0-1-1,0 1 1,0 0 0,0 0-1,0-1 1,0 1 0,0 0-1,0 0 1,0 0 0,0-1-1,0 1 1,0 0 0,0 0-1,0-1 1,0 1 0,1 0-1,-1 0 1,0 0 0,0-1-1,0 1 1,0 0 0,0 0-1,0 0 1,1 0-1,-1-1 1,0 1 0,0 0-1,0 0 1,1 0 0,-1 0-1,0 0 1,0 0 0,0-1-1,1 1 1,10-5-161,-8 4 113,134-45 777,-127 43-604,-1-1 0,1 0-1,0 0 1,-1-1 0,0 0 0,0-1 0,-1 0 0,0-1 0,0 1 0,0-1 0,12-16 0,-18 21-52,-1 0 1,1-1-1,-1 1 0,0-1 1,0 1-1,0-1 1,0 1-1,0-1 1,0 0-1,-1 0 1,0 1-1,1-1 0,-1-5 1,0 6 6,-1 1 1,1 0-1,0-1 0,-1 1 1,1-1-1,-1 1 1,1 0-1,-1-1 0,0 1 1,0 0-1,1 0 0,-1-1 1,0 1-1,0 0 1,0 0-1,0 0 0,0 0 1,-1 0-1,1 1 0,0-1 1,0 0-1,-1 0 0,1 1 1,0-1-1,-1 1 1,0-1-1,0 0 28,0 1 1,0 0-1,0 0 0,1 0 1,-1 0-1,0 0 0,0 0 1,0 0-1,1 1 0,-1-1 1,0 1-1,0-1 0,1 1 1,-3 1-1,0 0 90,0 0 0,0 0 0,0 1 0,-4 3 0,5-4-88,1 1 0,0-1 0,-1 1 0,1 0 0,0 0 0,0 0 0,1 0 0,-1 0 0,1 0 0,-1 0 0,1 0 0,0 1 0,0-1 0,1 1 0,-1-1 0,1 1 0,-1-1 0,1 0 0,0 1 0,0-1 0,2 7 0,-2-7-45,1 1-1,0-1 1,0 1-1,1-1 1,-1 0-1,1 0 1,-1 0-1,1 0 1,0 0-1,0 0 1,1 0-1,-1-1 1,0 1-1,1-1 1,4 4-1,-5-4-19,1 0-68,0 1 0,1-1 0,-1 0-1,1 1 1,-1-2 0,1 1 0,0 0-1,0-1 1,0 0 0,0 1 0,0-2 0,0 1-1,0 0 1,0-1 0,0 0 0,0 0 0,1 0-1,-1 0 1,7-2 0,28-6-355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5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19 3033,'0'-2'1072,"-1"1"1,0-1 0,0 1-1,0 0 1,0-1 0,0 1 0,0 0-1,0 0 1,0-1 0,0 1-1,0 0 1,-1 0 0,-1-1 0,-1 9-646,2 0-354,-7 11 26,-19 29 1,19-34-62,1 1 1,0 1-1,1-1 0,-9 25 0,6-5 85,1 1 1,1 1-1,2-1 0,2 1 0,1 0 0,2 43 0,15 85 362,43 200 1,-41-287-342,4-1 1,3-1 0,62 139 0,-66-179-86,1-1 0,1 0 0,33 37 0,-51-67-52,-2-3-6,-1-1 0,1 1 0,-1 0 0,1 0 0,0-1 0,-1 1 0,1-1 0,0 1 0,-1 0 0,1-1 0,0 1 0,-1-1 0,1 0 0,0 1 0,0-1 0,0 1 0,1-1 0,-2 0-9,0 0 0,0 0 0,1 0 0,-1 0 1,0 0-1,0 0 0,0 0 0,1 0 0,-1 0 0,0 0 0,0 0 0,0 0 1,0 0-1,0 0 0,1-1 0,-1 1 0,0 0 0,0 0 0,0 0 0,0 0 1,0 0-1,1 0 0,-1-1 0,0 1 0,0 0 0,0 0 0,0 0 0,0 0 1,0 0-1,0-1 0,0 1 0,0 0 0,0 0 0,0 0 0,0 0 0,0-1 1,0 1-1,0 0 0,0-9-374,0 7 235,-3-18-865,-3-11 394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30 3313,'38'-18'2055,"-18"6"2608,-25 14 462,1 4-3755,-7 12-1171,-11 8 258,-32 42 705,37-43-798,-3 3 16,-29 56 0,38-57-344,8-20-441,1 0 0,-7 11 0,9-18 378,0 0 0,0 0 0,0 0 0,0 0 0,0 1 0,0-1 0,0 0 0,0 0 0,0 0 0,0 0 0,0 0 0,0 0 0,0 0 0,0 0 0,0 0 0,0 0 0,0 0 0,0 0 0,0 1 0,-1-1 0,1 0 0,0 0 0,0 0 0,0 0-1,0 0 1,0 0 0,0 0 0,0 0 0,0 0 0,0 0 0,0 0 0,0 0 0,0 0 0,-1 0 0,1 0 0,0 0 0,0 0 0,0 0 0,0 0 0,0 0 0,0 0 0,0 0 0,0 0 0,0 0 0,0 0 0,-1 0 0,1 0 0,0 0 0,0 0 0,0 0 0,0 0 0,0 0 0,0 0 0,0 0 0,0-1 0,-1-6-898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8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6857,'6'-4'3585,"1"10"-448,4 9-1041,2 9-79,0 5-385,3 5-616,0-2-231,0-3-401,1-4-112,3-2-136,0-5-96,-2-2-760,0 2-609,-14-9 801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8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8618,'0'0'3298,"0"0"-1400,0 3-418,-1 64 379,1-59-1683,1 0-10,-1 0 0,1 0 0,1 0 0,-1 0-1,1 0 1,1 0 0,4 10 0,-5-14-118,0 0-1,0 0 1,1 0-1,-1-1 1,1 1-1,0-1 1,0 0-1,0 0 1,0 0-1,0 0 1,1 0-1,-1-1 1,8 4-1,-9-5-61,0 0 0,-1 0-1,1-1 1,0 0 0,0 1-1,0-1 1,0 0 0,0 0-1,0 0 1,0 0 0,-1 0-1,1 0 1,0 0 0,0-1-1,0 1 1,0-1 0,0 1-1,-1-1 1,1 0 0,0 0-1,-1 1 1,1-1 0,0-1-1,-1 1 1,1 0 0,1-2-1,3-3-264,0-1 0,0 0 0,0 0 0,5-9-1,-10 13 202,2-1 14,0-1 0,-1 0 0,0 0 1,1 0-1,-2 0 0,1-1 1,-1 1-1,0 0 0,0-1 0,0 1 1,-1-1-1,0 1 0,0-1 0,-1-7 1,-1 7 187,0 6 160,0 6 465,0 11-484,0 0-1,2 27 1,0-39-220,1 15 226,1 0 0,7 35 0,-2-16-28,26 110 673,-22-106-497,-8-30-193,0 0-1,-1 0 0,0 0 1,-1 21-1,-1-30-151,0 0 0,-1 1 0,0-1 0,1 0 0,-1 0 0,-1 0 0,1 0 0,-1 0 0,1 0 0,-1 0 0,0-1 0,-1 1 0,1-1 0,0 1 0,-1-1 0,0 0 0,0 0 0,-4 3 0,5-3-45,-1-1 0,0 0 0,0 0 0,0 0 0,0-1 1,0 1-1,0-1 0,0 1 0,-1-1 0,1 0 0,0 0 1,-1 0-1,1-1 0,-1 1 0,1-1 0,-1 0 0,1 0 1,-1 0-1,1-1 0,-1 1 0,1-1 0,-1 0 0,1 0 1,0 0-1,-1 0 0,1 0 0,0-1 0,0 1 0,-6-5 1,2 1-144,0 0 0,1-1 1,-1 0-1,1 0 0,0 0 1,1-1-1,0 0 1,0 0-1,-8-15 0,13 22 5,-1-1-1,1 0 1,0 0 0,0 0-1,-1 1 1,1-1-1,0 0 1,0 0 0,0 1-1,0-1 1,0 0-1,0 0 1,0 0 0,1 1-1,-1-1 1,0 0-1,0 0 1,1 1 0,-1-1-1,0 0 1,1 0-1,-1 1 1,1-1 0,-1 0-1,1 1 1,-1-1-1,1 1 1,0-2 0,10-9-869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1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7650,'2'-7'282,"7"-11"4992,-9 18-5216,0 0 0,0 0 1,0 0-1,0 0 1,0 0-1,0 0 1,0 0-1,0 0 1,1 0-1,-1 0 0,0 0 1,0 0-1,0 0 1,0 0-1,0 0 1,0 0-1,0 0 1,0 0-1,0 0 0,0 0 1,0 1-1,1-1 1,-1 0-1,0 0 1,0 0-1,0 0 1,0 0-1,0 0 0,0 0 1,0 0-1,0 0 1,0 0-1,0 0 1,0 0-1,0 0 1,0 0-1,0 0 0,0 1 1,0-1-1,0 0 1,0 0-1,0 0 1,0 0-1,0 0 1,0 0-1,0 0 0,0 0 1,0 0-1,0 0 1,0 1-1,0-1 1,0 0-1,0 0 1,0 0-1,1 15 2086,-7 94 2114,3-99-4172,2-8-82,2-3-59,-1 0 38,1 0-1,-1 0 1,1 0 0,-1-1-1,0 1 1,1 0 0,-1 0-1,0 0 1,0 0 0,0-3 0,2-6 8,0 6 8,0 1 0,0-1 1,0 1-1,1 0 0,2-3 0,29-30 6,-32 33-1,0 1 1,0 0-1,0 0 0,1 0 0,-1 0 0,1 0 1,-1 1-1,1-1 0,0 1 0,0 0 1,0 0-1,5-2 0,-6 3 19,0 0 1,0 0-1,0 0 0,0 0 0,0 0 1,0 0-1,0 1 0,0-1 1,-1 0-1,1 1 0,0 0 0,0-1 1,0 1-1,-1 0 0,4 2 1,-1 0 87,0 1 1,-1 0 0,1-1 0,-1 1-1,0 1 1,0-1 0,0 0 0,0 1 0,-1-1-1,0 1 1,0 0 0,2 7 0,1 5 43,-1-1 0,-1 1 1,0 0-1,-2 0 0,1 24 1,-2-41-203,0 0 0,0 1-1,0-1 1,0 0 0,0 0 0,0 1 0,0-1 0,0 0 0,0 0-1,0 1 1,0-1 0,0 0 0,0 0 0,0 1 0,0-1 0,0 0 0,0 0-1,-1 1 1,1-1 0,0 0 0,0 0 0,0 1 0,0-1 0,0 0-1,-1 0 1,1 0 0,0 1 0,0-1 0,0 0 0,-1 0 0,1 0 0,0 0-1,0 0 1,0 1 0,-1-1 0,1 0 0,0 0 0,0 0 0,-1 0-1,0 0-137,1-1 0,-1 1 0,1-1 0,-1 1 0,1-1 0,-1 1 0,1-1 0,0 1 0,-1-1 0,1 0 0,-1 1-1,1-1 1,0 1 0,0-1 0,-1 0 0,1-1 0,-4-16-1170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3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5337,'3'-10'4898,"-3"9"-4769,0 1 0,0 0 0,0 0 0,0 0 1,0 0-1,1 0 0,-1 0 0,0-1 0,0 1 0,0 0 0,0 0 0,1 0 0,-1 0 1,0 0-1,0 0 0,0 0 0,1 0 0,-1 0 0,0 0 0,0 0 0,0 0 0,1 0 1,-1 0-1,0 0 0,0 0 0,0 0 0,1 0 0,-1 0 0,0 0 0,1 0 0,2 2 187,0 1-1,1-1 0,-1 1 0,0-1 1,3 4-1,-6-5-297,12 9 249,-1 0 0,-1 2 0,0-1-1,-1 1 1,12 19 0,-7-3 160,0 1 0,9 34 0,15 63 41,-15-43-299,-18-68-150,55 197 191,-48-158-120,11 110 0,-19-91 24,-10 107 0,4-146-89,-13 106 78,10-105-66,-20 67-1,21-91-33,-27 81-1455,27-84 953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4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8466,'8'-41'3713,"-4"39"-1689,1 4-184,1 16-39,0 11-289,1 13-384,-2-1-191,6-1-337,1-6-120,3-7-256,-2-6-80,-3-11-672,0-8-536,-5-10 663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4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8018,'-3'12'3488,"3"-8"-1655,1 1-617,3 7-280,2-2-1024,3 4-16</inkml:trace>
  <inkml:trace contextRef="#ctx0" brushRef="#br0" timeOffset="1">405 33 6713,'-7'4'2455,"-1"-1"0,-1-1 0,-8 3-1,1-1-539,14-3-1806,0 0 0,0 0 0,-1 0 0,1 0 0,0 0 0,0 0 0,1 1 0,-1-1 0,0 1 0,0-1 0,1 1 0,-1 0 0,1 0 0,-1 0 0,1 0 0,0 0 0,0 0 0,0 0 0,0 0 0,0 0 0,0 0 0,1 1 0,-1-1 0,1 0 0,0 1 0,-1-1 0,1 0 0,0 1 0,0-1 0,0 0 0,1 1 0,-1-1 0,1 0 0,0 3 0,2 6-41,2-1 1,-1 0-1,1 1 0,1-1 1,-1-1-1,2 1 1,8 10-1,19 15 241,-22-24-17,0 1-1,14 19 1,-25-29-211,1 1 0,-1 0 0,1-1 0,-1 1-1,0 0 1,0 0 0,1 4 0,-1-6-59,-1 0-1,0 0 1,0 0 0,0-1 0,0 1-1,0 0 1,0 0 0,0 0-1,0 0 1,0-1 0,-1 1 0,1 0-1,0 0 1,0 0 0,-1-1-1,1 1 1,-1 0 0,1 0 0,-1-1-1,1 1 1,-1 0 0,1-1-1,-1 1 1,1-1 0,-1 1 0,0-1-1,1 1 1,-1-1 0,0 1-1,1-1 1,-2 1 0,-6 1-93,-1 0-1,1 0 1,0-1 0,-1 0 0,1-1 0,-1 0-1,-12-1 1,-21-4-2695,23 2 1908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48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178 154 7506,'40'-40'3739,"-39"39"-3546,1-1-1,-1 1 1,0-1 0,0 1 0,-1-1-1,1 1 1,0-1 0,0 1-1,-1-1 1,1 0 0,-1 1-1,0-1 1,1 0 0,-1 1 0,0-1-1,0 0 1,0 1 0,0-1-1,0 0 1,0 0 0,-1 1-1,1-1 1,0 0 0,-1 1 0,0-1-1,1 1 1,-1-1 0,0 0-1,0 1 1,0-1 0,-1-1-1,0 0 78,0-1-132,-1 0 1,0 0-1,-1 0 0,1 0 1,-1 0-1,1 1 0,-1 0 0,0-1 1,0 1-1,-1 1 0,1-1 1,0 1-1,-1-1 0,0 1 0,1 1 1,-1-1-1,0 1 0,-8-2 1,9 2-104,-1 1-1,0-1 1,1 1 0,-1 0 0,1 1 0,-1-1 0,1 1 0,-1 0 0,1 0 0,-1 0 0,1 0 0,0 1 0,-1 0-1,1 0 1,0 0 0,0 0 0,1 1 0,-1-1 0,0 1 0,-5 6 0,4-4 2,1 0-1,0 1 1,1-1 0,-1 1-1,1 0 1,0 0 0,1 1-1,-1-1 1,1 0 0,-1 8-1,2-11-14,1 1 0,-1-1 0,1 1 0,0-1 0,0 1 0,0-1 0,0 1 0,0-1 0,1 1 0,0-1 0,0 1 0,0-1 0,0 0 0,0 1 0,1-1 0,-1 0 0,1 0 0,0 0 0,0 0 0,4 5 0,-5-7-13,0 0-1,0 0 0,0 0 0,1 0 0,-1 0 0,0-1 1,1 1-1,-1 0 0,0 0 0,1-1 0,-1 1 0,1-1 1,-1 1-1,1-1 0,-1 0 0,1 0 0,-1 0 0,3 1 1,-2-2-4,0 1 1,0-1-1,0 1 0,0-1 1,0 0-1,0 1 1,0-1-1,0 0 1,0-1-1,-1 1 1,4-2-1,2-4-6,-1 0 1,1 0-1,-1 0 0,8-13 0,-13 19 0,11-18-15,-7 10 14,1 0 1,0 0-1,0 1 0,1 0 0,11-11 1,-17 19 5,-1 0 1,1-1 0,-1 1 0,1 0-1,-1-1 1,1 1 0,-1 0 0,1-1-1,-1 1 1,1 0 0,0 0 0,-1 0 0,1 0-1,-1 0 1,1 0 0,0-1 0,-1 1-1,1 1 1,0-1 0,-1 0 0,1 0-1,-1 0 1,1 0 0,0 0 0,-1 0-1,1 1 1,-1-1 0,1 0 0,-1 1-1,1-1 1,-1 0 0,1 1 0,-1-1-1,1 1 1,-1-1 0,1 0 0,-1 1-1,0-1 1,1 1 0,-1-1 0,0 1-1,1 0 1,-1-1 0,0 1 0,1 0-1,1 5 105,1 1-1,-1-1 0,2 11 1,-2-8 54,5 18 204,-5-17-246,0 0 1,1 0-1,1-1 0,7 17 0,-10-25-221,0 0 0,-1 0 0,1 0 0,0 0 0,-1 0 0,1 0 0,0 0 0,0 0-1,0 0 1,0-1 0,0 1 0,0 0 0,0-1 0,0 1 0,0-1 0,0 1 0,1-1 0,-1 1 0,0-1 0,0 0 0,0 0 0,1 1-1,-1-1 1,0 0 0,0 0 0,2 0 0,8-2-799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49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9098,'2'4'1544,"1"0"1,0 0-1,-1 0 1,3 6-1,5 19 2525,0 35-1563,-7-41-1745,-2-6-529,3 13 111,-3-30-343,-1 0 0,0 0 0,0 0 0,0 0 0,0 0 0,0 0 0,0 0 0,0 0 0,1 0 0,-1 0 0,0 1 0,0-1 0,0 0 0,0 0 0,0 0 0,1 0 1,-1 0-1,0 0 0,0 0 0,0 0 0,0 0 0,0 0 0,1 0 0,-1 0 0,0 0 0,0 0 0,0 0 0,0-1 0,0 1 0,1 0 0,-1 0 0,0 0 0,0 0 0,0 0 1,0 0-1,0 0 0,0 0 0,0 0 0,1 0 0,-1-1 0,0 1 0,0 0 0,0 0 0,0 0 0,0 0 0,0 0 0,0-1 0,3-4-141,0 0 1,0 0-1,0 0 0,-1 0 0,0-1 0,0 1 0,1-8 0,5-10-311,-5 13 306,3-6 25,0 0 0,1 0 0,1 0 0,14-21 0,-21 36 132,0-1-1,0 1 0,0 0 1,0 0-1,1-1 0,-1 1 1,0 0-1,3-1 0,-4 2 9,1 0 0,-1 0 0,1-1 0,-1 1 0,1 0-1,-1 0 1,1 0 0,0 0 0,-1 0 0,1 0 0,-1 0 0,1 0-1,0 0 1,-1 0 0,1 0 0,-1 0 0,2 0 0,-1 1 33,1 0 1,-1 0-1,0 0 1,0 0-1,0 1 1,1-1-1,-1 0 1,0 0-1,-1 1 1,1-1-1,0 1 1,0-1 0,0 1-1,-1-1 1,1 1-1,-1-1 1,1 3-1,4 15 510,-1 0 0,2 29-1,-4-24-238,8 29 0,-10-51-408,1 0 0,-1 1-1,1-1 1,-1 0-1,1 0 1,0 1 0,0-1-1,0 0 1,1 0 0,-1 0-1,0 0 1,1 0 0,-1 0-1,3 1 1,7 3-430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49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5 234 7618,'-4'1'3629,"7"2"-1181,9 3-320,-7-5-1826,0-1 0,0 1 0,1-1-1,-1 0 1,0 0 0,0 0 0,1-1-1,-1 0 1,6-1 0,2-2-139,0 0 0,18-10-1,-9 3-113,-1 0-1,34-26 1,-43 27-92,1 0-1,-2-1 1,0 0 0,0-1 0,11-16 0,-21 27 29,0-1 0,0 0 0,0 1 0,0-1 0,0 0 0,-1 0 0,1 1 0,0-1 0,-1 0 0,1 0 0,-1 0 0,0 0 0,0 0 0,0 0 0,0-3 0,0 4 10,-1-1 0,1 0 0,-1 1 0,0-1 0,1 1 0,-1-1 0,0 1 0,0 0 0,0-1 0,0 1-1,0 0 1,0 0 0,-1-1 0,1 1 0,0 0 0,-1 0 0,1 0 0,-3-1 0,-2-1 66,0 0 0,0 0 0,0 1 0,0 0 1,0 0-1,0 1 0,-1-1 0,1 1 0,-1 0 0,1 1 0,-1 0 1,1 0-1,0 0 0,-1 1 0,1 0 0,-1 0 0,1 1 1,0 0-1,0 0 0,0 0 0,0 1 0,0 0 0,0 0 1,0 0-1,1 1 0,0-1 0,0 2 0,0-1 0,0 0 1,1 1-1,-1 0 0,1 0 0,0 0 0,1 0 0,-5 9 1,6-10 13,0 0 1,1 1-1,0-1 1,-1 0 0,1 1-1,1-1 1,-1 1-1,1-1 1,-1 1 0,1-1-1,1 1 1,-1-1-1,2 9 1,0-7 15,0-1-1,0 1 1,0-1 0,1 1-1,0-1 1,0 0 0,0 0 0,1 0-1,6 8 1,-4-7-266,0-1 0,0 1 1,0-1-1,1 0 0,0-1 0,0 1 1,0-2-1,0 1 0,1-1 0,-1 0 1,1 0-1,0-1 0,0 0 0,0 0 0,14 0 1,9-3-2173,4-5 934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0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30 160 6953,'-10'19'4193,"14"-2"240,2 4-2000,-4 0-441,7-1-439,-1-1-689,3-7-288,-2-9-576,-2-1-496,-5-10-1473,3-4-3048,7-16 3249</inkml:trace>
  <inkml:trace contextRef="#ctx0" brushRef="#br0" timeOffset="1">1 0 8786,'0'6'4569,"9"2"-1665,1 0-927,2 6-273,-3-2-968,0-2-215,1-1-1138,0-3-231,13 4 472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16 189 6913,'8'-1'1620,"0"-1"-1,0 1 0,0-1 0,0-1 1,8-3-1,-8 2-1051,-1 0 0,1 0 1,-1 0-1,0-1 0,9-8 1,-13 11-536,0-1 1,0 0 0,0-1-1,0 1 1,-1 0 0,1-1-1,-1 0 1,0 1 0,0-1-1,0 0 1,1-6 0,-2 7 4,-1 0 1,1 0 0,-1 0-1,0 0 1,0 0 0,0 0-1,0 0 1,-1 0 0,1 0 0,-1 0-1,0 0 1,0 0 0,0 0-1,0 0 1,0 1 0,-1-1-1,-2-3 1,2 3-12,0 0 0,0 0-1,-1 0 1,0 1 0,1-1 0,-1 1-1,0 0 1,0 0 0,0 0 0,0 0-1,-1 0 1,1 1 0,0 0-1,-1-1 1,1 1 0,-1 0 0,0 1-1,1-1 1,-6 0 0,7 1-19,-1 0 0,1 0 0,0 0 0,0 0 0,0 1 1,0-1-1,0 1 0,0-1 0,0 1 0,0 0 0,0 0 0,0 0 0,0 0 1,0 0-1,0 0 0,0 0 0,1 1 0,-1-1 0,1 1 0,-1-1 0,1 1 1,-1-1-1,1 1 0,0 0 0,0 0 0,0 0 0,0 0 0,0 0 0,0 0 1,0 0-1,1 0 0,-1 0 0,0 3 0,0 6 14,0 0 0,1 0 0,0 0-1,2 19 1,13 44 142,-12-56-109,14 44 681,38 95-1,-50-143-577,2 3 158,7 28 0,-13-40-264,0-1 0,0 1-1,0-1 1,-1 1 0,0 0 0,0-1-1,0 1 1,0 0 0,-1-1 0,0 1-1,-2 6 1,3-10-36,-1 0-1,1 0 1,-1 1-1,1-1 1,-1 0 0,0 0-1,0 0 1,0 0-1,0 0 1,0 0 0,0 0-1,0 0 1,0 0-1,0 0 1,0-1 0,0 1-1,-3 1 1,2-2-17,0 1 0,0-1 1,-1 1-1,1-1 0,0 0 1,-1 0-1,1 0 0,0 0 1,-5 0-1,2-1-205,-1-1 0,0 1-1,1-1 1,-1 0 0,1-1-1,0 1 1,-9-6 0,10 5-222,-1-1 0,1 1-1,-5-6 1,-11-18-655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0 212 8586,'50'-20'6344,"-40"15"-5575,0 0 1,-1-1 0,1 0 0,15-14 0,-15 11-451,-1 0 1,0-1-1,12-16 0,-19 22-283,1 0 0,-1 0-1,1 0 1,-1-1-1,-1 1 1,1-1 0,0 1-1,-1-1 1,0 1-1,0-1 1,-1 0-1,1-9 1,-1 13-14,0 0 0,0 0 1,0-1-1,-1 1 0,1 0 0,0 0 0,-1 0 0,1-1 0,-1 1 1,1 0-1,-1 0 0,1 0 0,-1 0 0,0 0 0,1 0 0,-1 0 1,0 0-1,0 0 0,0 0 0,0 1 0,0-1 0,0 0 0,0 0 1,0 1-1,0-1 0,0 1 0,-1-1 0,1 1 0,0 0 0,0-1 1,0 1-1,-1 0 0,1 0 0,0 0 0,0 0 0,-3 0 1,0 0 70,0 0 0,0 1 1,1 0-1,-1 0 1,0 0-1,0 0 0,1 0 1,-1 1-1,1 0 1,-6 3-1,5-2-8,0 0-1,1 1 1,0-1-1,0 1 0,0 0 1,0-1-1,0 1 1,1 1-1,-1-1 1,-1 5-1,1-1 52,0 1 1,0-1-1,1 1 0,-3 13 0,5-15-61,-1 1 0,1 0 0,1 0 1,-1-1-1,1 1 0,0 0 0,1-1 1,0 1-1,0-1 0,1 0 0,0 0 1,4 9-1,-4-11-53,0 0 0,0 0 0,1 0 0,-1-1 0,1 1 0,0-1 0,0 0 0,1 0 0,-1-1 0,1 1 0,0-1 0,0 0 0,0 0 0,0 0 0,1-1 0,6 3 0,-11-5-76,1 0 0,-1 1 1,0-1-1,0 0 0,0 0 0,0 0 0,0 0 1,1 0-1,-1 0 0,0 0 0,0-1 0,0 1 0,0 0 1,0-1-1,0 1 0,0 0 0,0-1 0,0 0 1,2 0-1,0-2-273,0 1 1,-1-1-1,0 1 1,5-7-1,-5 6 114,18-26-724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55 11218,'5'47'7846,"-5"1"-4249,-1-36-3251,-1 0 0,0 0 1,0 0-1,-1-1 0,-8 21 1,8-27-377,4-14-227,4-15-405,-2 12 431,0 1-1,1 0 0,1 0 0,0 0 1,0 1-1,1 0 0,0 0 0,15-18 1,-19 27 254,-1-1 0,1 1 0,0-1 0,0 1 0,0 0 0,0 0 0,0 0 1,1 0-1,-1 0 0,0 0 0,0 1 0,1-1 0,-1 1 0,0 0 0,3-1 0,-3 1 50,-1 0-1,1 0 1,-1 0-1,1 1 1,-1-1-1,1 0 1,-1 1-1,0-1 1,1 1-1,-1-1 1,0 1-1,1-1 1,-1 1-1,0 0 1,1 0-1,-1 0 1,0 0-1,0 0 1,0 0-1,0 0 1,0 0-1,0 0 0,0 0 1,1 3-1,1 3 98,-1 1-1,0-1 0,0 1 0,0 0 0,-1 0 0,1 15 0,-1-12-570,0 0 0,5 19-1,-3-22-1676,2-6-3038,0-1 2455</inkml:trace>
  <inkml:trace contextRef="#ctx0" brushRef="#br0" timeOffset="1">283 42 8962,'14'23'3213,"-1"1"0,-2 1 0,10 28 0,-8-19-1451,-9-25-1259,0 0 0,10 16 0,-12-23-438,-1 0-1,0 0 1,1 0-1,0 0 1,-1 0-1,1 0 1,0-1-1,0 1 1,0-1 0,0 1-1,0-1 1,0 0-1,0 0 1,0 0-1,0 0 1,1 0-1,2 0 1,-4-1-45,0 0 1,0 0-1,-1 0 1,1 0-1,0 0 1,0 0-1,-1 0 1,1-1-1,0 1 1,0 0-1,-1-1 1,1 1-1,0 0 1,-1-1-1,1 1 1,0-1-1,-1 1 1,1-1-1,-1 1 1,1-1-1,0 0 0,-1 1 1,0-1-1,1 0 1,-1 1-1,1-1 1,-1-1-1,2-2 31,0-1 0,0 0 0,1-6 0,-1 1-23,12-45-312,6-20-2152,-17 67 1947,0 1 1,0-1-1,1 0 0,1 1 0,-1 0 0,1 0 1,7-8-1,19-12-441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96 4265,'-8'-13'1716,"-8"-18"1,14 26-1124,0 0 1,0 0-1,1 0 1,0-1-1,-1 1 0,2 0 1,-1-7-1,0 11-481,1 1 0,0 0 0,0 0-1,0 0 1,1 0 0,-1 0-1,0 0 1,0 0 0,0 0 0,0-1-1,0 1 1,0 0 0,0 0 0,0 0-1,0 0 1,0 0 0,0 0 0,0 0-1,0 0 1,0 0 0,0-1 0,0 1-1,0 0 1,1 0 0,-1 0 0,0 0-1,0 0 1,0 0 0,0 0-1,0 0 1,0 0 0,0 0 0,0 0-1,0 0 1,1 0 0,-1 0 0,0 0-1,0 0 1,0 0 0,0 0 0,0 0-1,0 0 1,0 0 0,1 0 0,-1 0-1,0 0 1,0 0 0,0 0-1,0 0 1,0 0 0,0 0 0,0 0-1,0 0 1,0 0 0,1 1 0,-1-1-1,2 0-77,93 8 138,-91-8-147,-1 1 0,0 0 0,1 0 0,-1 0 0,0 0 0,0 1 0,0-1 0,0 1 0,0 0 0,0 0-1,-1 0 1,5 4 0,1 2 187,-2 0 0,11 16 0,-13-19-153,-1 0-27,-1-1 0,1 1 0,-1-1 0,0 1 0,-1 0 0,1 0 0,-1 0 0,1 7 0,0 6 71,-1 19-1,0-9-22,7 95 128,35 183 0,-5-151-159,-25-98-33,12 79 9,-11-36-3,-5-35-2,3 88 1,-4 52 44,-8-138-42,15 121-1,-3-86-10,-8-59-1,15 65 0,-16-95 36,-1 0 0,0 0 0,0 0 0,-2 1 0,1-1 0,-2 0 0,-3 23 0,2-15 315,0 1 0,2 24 1,0-42-345,0-1 1,1 0-1,-1 1 1,1-1-1,0 0 1,0 1 0,0-1-1,0 0 1,1 0-1,-1 0 1,1 0-1,0 0 1,3 4 0,-3-5-215,-3-2 64,-7-9-2846,2 6 1880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39 176 10418,'3'0'655,"-1"-1"0,1 0 1,0 0-1,0 0 0,0 0 0,-1-1 0,1 1 0,0-1 0,-1 0 0,1 0 1,2-2-1,-2 1-310,0-1 1,0 1-1,-1-1 1,1 0-1,-1 0 1,4-7-1,-2 1-300,-1 0-1,0 0 0,-1 0 1,0 0-1,1-19 0,-3 26-33,0 0 0,0 0 0,0 1 0,0-1 0,-1 0 0,1 1 0,-1-1 0,0 0 0,1 1 0,-3-5 0,2 6-3,1 0 1,-1 1-1,1-1 0,-1 0 0,0 0 0,0 1 0,1-1 0,-1 0 0,0 1 0,0-1 0,0 0 1,0 1-1,0 0 0,0-1 0,1 1 0,-1-1 0,0 1 0,0 0 0,0 0 0,0 0 0,-1-1 1,1 1-1,0 0 0,0 0 0,0 0 0,0 1 0,0-1 0,0 0 0,0 0 0,0 0 0,-1 1 1,-1 0 38,0 1 0,-1-1 1,1 1-1,0 0 1,0 0-1,0 0 1,0 0-1,1 0 0,-1 1 1,0-1-1,1 1 1,-3 3-1,-1 2 210,0 1 1,-8 16-1,12-21-241,1-1 1,-1 1-1,1-1 1,0 1-1,0 0 1,0-1-1,1 1 1,-1 0-1,1 0 1,0-1-1,0 1 1,0 0-1,0 0 1,1 0-1,-1-1 1,1 1-1,0 0 1,0-1-1,1 1 1,-1-1-1,1 1 1,0-1-1,0 1 1,0-1-1,0 0 1,0 0-1,1 0 1,-1 0-1,1-1 1,0 1-1,0-1 1,0 1-1,0-1 1,0 0-1,1 0 1,-1-1-1,0 1 1,1-1-1,-1 1 1,7 0-1,-3-1-380,1 0 0,-1-1 0,1 0 0,-1 0 1,1-1-1,11-2 0,23-8-542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60 137 10250,'-25'24'4793,"12"-8"-1784,5 8-665,-2-2-559,10 5-513,-4 4-688,6-8-280,6-2-240,-2-8-40,16-5-232,-5-2-360,8-6-928,0-7-657,7-13 1265</inkml:trace>
  <inkml:trace contextRef="#ctx0" brushRef="#br0" timeOffset="1">274 0 12963,'-4'55'5369,"3"13"-3369,1 5-183,5-1-857,6-7-312,5-17-392,3-10-144,-2-20-200,3-9-272,-7-16-816,-2-9-585,-7-10-1735,-6-6 2143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7610,'3'1'11271,"4"2"-7125,31 12-4243,-32-13 161,8 4 62,1-1 0,0-1 0,0 0 0,20 2 0,-10-5-216,0 0 0,0-2 0,0-1 0,-1-1 0,30-7 0,-41 7-258,1 1-1,26-2 1,-38 4 336,-1 0-1,0 0 0,0 0 1,0 0-1,1 0 0,-1 1 1,0-1-1,0 0 0,0 0 0,0 1 1,1-1-1,-1 1 0,0-1 1,0 1-1,0-1 0,0 1 1,0 0-1,0-1 0,0 1 1,0 0-1,-1 0 0,1 0 0,0 0 1,0 0-1,-1 0 0,1 0 1,0 0-1,-1 0 0,1 0 1,-1 0-1,0 0 0,1 2 1,0 2 81,-1 0 0,0 0 0,0 0 0,-1 0 0,1 0 0,-3 7 0,-1 13 545,5-21-495,-1 1 1,0-1-1,1 0 0,0 1 0,0-1 1,1 0-1,-1 1 0,1-1 0,3 6 1,-4-9-104,-1 1 0,1-1 0,0 0 0,0 0 0,0 1 0,0-1 0,0 0 0,0 0 0,0 0 0,0 0 0,0-1 1,0 1-1,0 0 0,1 0 0,-1-1 0,0 1 0,1-1 0,-1 1 0,1-1 0,-1 1 0,0-1 0,1 0 0,-1 0 0,1 0 1,-1 0-1,1 0 0,-1 0 0,1 0 0,-1 0 0,0 0 0,1-1 0,-1 1 0,2-1 0,0 0-19,-1-1 1,0 1-1,1-1 0,-1 0 0,0 1 0,0-1 0,0 0 1,0 0-1,0 0 0,-1 0 0,3-4 0,6-7-91,-9 11 65,1 0 0,-1 0 0,1 0 0,-1 0 0,0 0 0,0 0 0,0 0 0,0 0 0,-1-1 0,1 1 0,0 0 0,-1-1 0,0 1 0,1-1 0,-1 1 0,0 0-1,0-1 1,0 1 0,-1 0 0,1-1 0,-1 1 0,1-1 0,-1 1 0,0 0 0,0 0 0,0-1 0,0 1 0,0 0 0,0 0 0,-1 0 0,1 0 0,-1 0 0,1 1 0,-1-1 0,-3-2 0,1-1 17,-1 1 1,0 0-1,0 0 1,-1 0-1,1 1 1,-1 0-1,0 0 1,0 0-1,0 1 0,-7-3 1,12 5 8,1 0-1,-1 0 1,1-1 0,-1 1-1,1 0 1,-1 0 0,1 0-1,-1 0 1,1 0 0,-1 0 0,1 0-1,-1 0 1,1 0 0,-1 0-1,1 0 1,0 1 0,-1-1-1,1 0 1,-1 0 0,1 0-1,-1 1 1,1-1 0,-1 0-1,1 0 1,0 1 0,-1-1 0,1 0-1,0 1 1,-1-1 0,1 0-1,0 1 1,-1-1 0,1 1-1,0-1 1,0 1 0,-1 0-1,1-1-2,0 1-1,0 0 0,0-1 0,1 1 0,-1 0 0,0-1 0,0 1 1,0 0-1,0-1 0,1 1 0,-1-1 0,0 1 0,1-1 0,-1 1 1,0-1-1,1 1 0,-1-1 0,1 1 0,-1-1 0,1 1 0,-1-1 1,1 0-1,-1 1 0,1-1 0,-1 0 0,1 1 0,0-1 0,0 0 1,5 2-8,-1 0 1,1-1-1,0 0 1,0 0-1,0 0 1,6-1-1,41-1-17,-28 0 22,-15 1 7,0 0 1,0 1-1,0 0 1,0 1-1,-1 0 1,1 1-1,-1 0 1,1 0-1,8 6 0,-13-7 41,-1 0-1,1 1 1,-1-1-1,0 1 0,0 0 1,0 1-1,0-1 0,-1 1 1,1 0-1,-1-1 1,0 1-1,0 1 0,-1-1 1,1 0-1,-1 1 0,0-1 1,0 1-1,0 0 1,1 6-1,-3-10 22,0 1 1,1 0-1,-1 0 1,0 0-1,0 0 1,-1 0-1,1 0 0,-1 2 1,1-3-50,0-1 1,0 0 0,0 1-1,-1-1 1,1 1 0,0-1-1,0 0 1,0 1-1,-1-1 1,1 0 0,0 1-1,0-1 1,-1 0-1,1 1 1,0-1 0,-1 0-1,1 0 1,0 0 0,-1 1-1,1-1 1,0 0-1,-1 0 1,1 0 0,0 0-1,-1 1 1,1-1-1,-1 0 1,1 0 0,0 0-1,-1 0 1,1 0 0,-1 0-1,1 0 1,0 0-1,-1 0 1,1 0 0,-1 0-1,1-1 1,0 1-1,-1 0 1,1 0 0,-1 0-1,1-1 1,-2 0-4,0 0-1,1 0 1,-1 0 0,1-1-1,0 1 1,-1-1 0,1 1-1,0-1 1,0 1 0,0-1-1,0 0 1,0 1 0,0-1-1,1 0 1,-1 0 0,0 0-1,1 0 1,0 0 0,-1-2-1,0-2-14,0-1 0,1 0 0,0 0-1,0-9 1,2 8-192,0 1-1,0-1 0,0 0 1,1 1-1,0-1 1,0 1-1,1 0 0,0 0 1,0 1-1,1-1 1,10-11-1,5-2-313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7714,'-3'1'1271,"0"0"0,0 0 1,0 1-1,0-1 1,-3 4-1,3-3-731,1 0 0,0 0 1,0 0-1,-1 0 0,-2 5 0,4-5-419,0 0 1,0 0-1,0 0 0,0 1 0,0-1 0,0 0 0,1 0 0,-1 0 0,1 1 0,-1-1 1,1 0-1,0 1 0,0-1 0,0 1 0,0-1 0,0 0 0,1 0 0,0 5 0,1-2-59,0-1 0,1 1 0,-1-1 0,1 0 0,0 0 0,0 0-1,0 0 1,1 0 0,-1-1 0,1 0 0,0 1 0,0-1-1,0-1 1,8 5 0,-5-3-17,0-1 0,1 1 0,-1-2-1,0 1 1,1-1 0,0 0 0,-1-1 0,14 2-1,-15-4-27,0 1 0,0-1 0,0 0 0,-1 0 0,1-1 0,0 1-1,-1-1 1,1-1 0,-1 1 0,0-1 0,0 0 0,0 0 0,5-4-1,-7 5-9,-1 0 0,0-1 0,1 1 0,-1-1 0,0 1 0,0-1-1,-1 0 1,1 0 0,0 0 0,-1 0 0,2-5 0,-2 6-1,-1 1 0,1-1 1,-1 0-1,0 1 0,1-1 0,-1 0 1,0 0-1,0 1 0,0-1 1,0 0-1,0 0 0,-1 1 0,1-1 1,-1 0-1,1 0 0,-1 1 1,1-1-1,-1 0 0,0 1 0,0-1 1,0 1-1,-2-3 0,1 1 7,-2 1 0,1-1 0,0 1 0,0 0 0,-1-1 0,1 2 0,-1-1 0,0 0 0,0 1 0,1 0 1,-1-1-1,0 2 0,-8-2 0,6 1-21,1 1-1,0 0 1,-1 0 0,1 1 0,0 0 0,-1 0 0,1 0 0,0 0 0,0 1 0,-7 3 0,1-1-51,10-4-49,-1 1 0,1-1 0,-1 1 1,1 0-1,0-1 0,-1 1 0,1 0 1,0 0-1,0 0 0,-1 0 0,0 1 0,2-1 46,-1-1 0,1 0 0,0 1 0,0-1-1,0 1 1,0-1 0,0 0 0,0 1 0,-1-1 0,1 1-1,0-1 1,0 1 0,0-1 0,1 0 0,-1 1-1,0-1 1,0 1 0,0-1 0,0 1 0,9 12-1577,11 4 634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7 10114,'-1'-1'420,"0"0"0,0 1-1,-1-1 1,1 0 0,0 1 0,-1-1 0,1 1-1,0 0 1,-1-1 0,1 1 0,-1 0-1,1 0 1,-1 0 0,1 0 0,-1 0-1,-1 0 1,1 1-168,1-1 1,-1 1-1,1 0 0,-1-1 0,1 1 1,-1 0-1,1 0 0,-1 0 1,1 0-1,0 0 0,0 0 0,-2 2 1,0 1-4,0 1-1,0-1 1,1 0 0,-1 1 0,1-1 0,0 1 0,1 0 0,-3 8 0,2 3-27,0-1-1,0 1 1,2-1-1,0 0 1,1 1-1,0-1 1,7 30 0,6 5 60,19 49 0,-21-68-164,-1 0-78,24 72 195,-27-77-395,7 51 0,-14-71-152,-1-1 0,1 1 0,-2 11 0,1-16 208,0 0 0,0 0 0,-1-1 1,1 1-1,0 0 0,0 0 0,-1-1 1,1 1-1,0 0 0,-1-1 0,1 1 1,-1 0-1,1-1 0,0 1 1,-2 0-1,2-1-21,-1 0 0,1 1 1,0-1-1,-1 0 1,1 0-1,-1 0 0,1 0 1,-1 0-1,1 0 0,-1 0 1,0 0-1,1 0 0,-1 0 1,1 0-1,-1 0 0,1 0 1,-1 0-1,1 0 0,0 0 1,-1-1-1,1 1 0,-1 0 1,1 0-1,-1-1 0,0 1 1,-17-14-1759</inkml:trace>
  <inkml:trace contextRef="#ctx0" brushRef="#br0" timeOffset="1">0 333 10322,'11'-10'4657,"8"0"-2000,2-3-337,7 11-551,5 0-321,8 8-640,3 4-288,2 0-712,-4 1-648,5 5 528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4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43 423 9514,'-4'-1'2144,"2"0"-773,0 1 0,-1-1-1,1 0 1,0 0 0,0 1 0,-3-4 0,4 3-1178,0 0 1,0 0-1,0 0 0,0 0 1,0 0-1,1 0 0,-1 0 1,0-1-1,1 1 1,-1 0-1,1 0 0,0-1 1,-1-2-1,-3-16 65,1 0 1,1 0-1,0-1 0,4-35 0,16-80-488,-9 76 247,-9 56-25,1 0 0,0 0 1,-1 0-1,1 0 1,0 0-1,1 0 1,-1 0-1,1 0 0,0 0 1,0 1-1,0-1 1,5-5-1,-7 8 6,1 1-1,-1-1 1,1 1 0,-1-1 0,1 1-1,-1 0 1,1-1 0,-1 1-1,1 0 1,0-1 0,-1 1-1,1 0 1,-1 0 0,1 0 0,0 0-1,-1-1 1,1 1 0,0 0-1,-1 0 1,1 0 0,0 0 0,-1 0-1,1 1 1,0-1 0,-1 0-1,1 0 1,0 0 0,-1 1 0,1-1-1,0 0 1,-1 0 0,1 1-1,-1-1 1,1 1 0,-1-1-1,1 0 1,-1 1 0,1-1 0,-1 1-1,1-1 1,-1 1 0,0-1-1,1 1 1,-1 0 0,4 4-5,-1 0 0,0 1 0,4 9 0,30 94 156,-7-18 109,17 15 93,-29-67-235,-17-38-118,16 38 86,-16-35-190,0 1 0,0-1 0,0 0 0,0 1 0,0-1 0,-1 0 0,0 7 0,0-11 29,0 1-1,0-1 1,0 1-1,0-1 0,0 0 1,0 1-1,0-1 1,-1 1-1,1-1 1,0 0-1,0 1 0,0-1 1,0 1-1,-1-1 1,1 0-1,0 1 1,0-1-1,-1 0 0,1 0 1,0 1-1,-1-1 1,1 0-1,0 0 1,-1 1-1,1-1 0,0 0 1,-1 0-1,1 0 1,0 1-1,-1-1 1,1 0-1,-1 0 0,1 0 1,0 0-1,-1 0 1,1 0-1,-1 0 1,1 0-1,0 0 0,-1 0 1,1 0-1,-1 0 1,1 0-1,0 0 1,-1-1-1,1 1 0,-1 0 1,-13-7-1185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10474,'5'-6'4649,"6"4"-2080,-1 2-481,6 0-511,6 3-425,8 1-664,8 0-216,11 1-648,0 3-552,10 3 584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6449,'0'1'253,"0"-1"0,0 0 0,0 0 0,0 1 0,0-1 0,0 0 0,0 0 0,-1 1 0,1-1 0,0 0 0,0 0 0,0 1 0,0-1 0,0 0 0,0 0 0,0 1 0,0-1 0,0 0 0,1 0-1,-1 1 1,0-1 0,0 0 0,0 0 0,0 1 0,0-1 0,0 0 0,0 0 0,1 0 0,-1 1 0,0-1 0,1 1 231,0 0 1,-1 0-1,1 1 1,-1-1-1,1 0 1,-1 0-1,0 0 1,1 1-1,-1-1 1,0 1-1,17 140 3152,-16-135-3533,0 0 1,0 0 0,0 0 0,1-1 0,0 1-1,1 0 1,0-1 0,0 1 0,0-1-1,6 9 1,-8-14-108,0 0 1,0 0-1,0 0 0,-1 0 0,1 0 0,0-1 1,0 1-1,0 0 0,1-1 0,-1 1 0,0 0 0,0-1 1,0 1-1,0-1 0,1 0 0,-1 1 0,0-1 1,0 0-1,1 0 0,-1 0 0,0 0 0,0 0 1,1 0-1,-1 0 0,0 0 0,0-1 0,1 1 1,-1 0-1,0-1 0,0 1 0,0-1 0,0 1 0,0-1 1,1 1-1,-1-1 0,0 0 0,1-1 0,4-3-203,0-1 0,-1 1 0,0-1 0,8-11 0,-12 15 139,11-16-519,9-12-281,-19 28 803,0-1 0,0 1 0,0 0 0,1-1 0,-1 1 1,1 1-1,0-1 0,4-2 0,-7 3 68,1 1 0,0 0 0,0 0-1,0-1 1,-1 1 0,1 0 0,0 0 0,0 0 0,0 0 0,0 0 0,-1 0 0,1 0 0,0 0 0,0 0 0,0 1-1,-1-1 1,1 0 0,0 0 0,0 1 0,-1-1 0,1 1 0,0-1 0,0 1 0,-1-1 0,1 1 0,0-1 0,-1 1-1,1-1 1,-1 1 0,1 0 0,-1-1 0,1 1 0,-1 0 0,1-1 0,-1 1 0,1 1 0,1 4 159,1 0 1,-1 0-1,3 11 1,-3-7 124,1-2 26,-1-1 0,2 1 0,-1-1 0,7 12 0,-8-17-264,0 1 0,-1-1 0,1 0 0,0 1 1,0-1-1,0 0 0,1 0 0,-1 0 0,0-1 1,1 1-1,-1-1 0,1 1 0,0-1 0,-1 0 1,1 0-1,3 1 0,-5-2-109,1 1 1,-1-1-1,1 0 1,0 0-1,-1-1 1,1 1-1,0 0 1,-1-1-1,1 1 1,-1-1-1,1 1 1,-1-1-1,1 1 1,-1-1-1,1 0 1,1-2-1,3-1-779,0-1-1,7-9 1,-2 3-533,14-11 50</inkml:trace>
  <inkml:trace contextRef="#ctx0" brushRef="#br0" timeOffset="1">546 136 9682,'6'13'4569,"-2"1"-1688,-6-4-345,8 4-567,2-1-345,-3 0-696,3 1-296,-5-5-560,-3-5-424,0-8-1328,-7-9-705,7-7 1345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5985,'13'5'3857,"2"-1"-120,-1 1-2193,-3 2-336,8-2-1079,-1 1-898,13-9 489</inkml:trace>
  <inkml:trace contextRef="#ctx0" brushRef="#br0" timeOffset="1">388 33 9074,'0'30'4281,"0"6"-1425,0 3-423,-3 5-505,2 2-399,5-5-793,3-6-312,5-4-272,-1-10-224,3-13-872,2-4-657,-6-17-4176,2-5 3809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5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15 164 7074,'-9'0'4088,"4"0"-471,9 0-1528,3 5-217,9-3-752,7 7-360,0-5-488,3-4-376,4-3-1104,0-5-424,3-2 824</inkml:trace>
  <inkml:trace contextRef="#ctx0" brushRef="#br0" timeOffset="1">412 0 9858,'5'12'1921,"-1"-1"-1,0 1 1,0-1-1,3 23 1,2 50 1357,-7-54-2116,0-13-758,2 42 567,-4-51-896,0 0 1,0-1 0,-1 1-1,0 0 1,-3 8 0,0-8-71,4-8-12,0 0 0,0 0-1,0 0 1,0 0-1,0 0 1,0 0 0,0 0-1,-1 0 1,1 0-1,0 0 1,0 0 0,0 0-1,0 0 1,0 0-1,0 0 1,0 0 0,0 0-1,0 0 1,0 0-1,0 0 1,-1 0 0,1 0-1,0 0 1,0 0-1,0 0 1,0 0 0,0-1-1,0 1 1,0 0-1,0 0 1,0 0 0,0 0-1,0 0 1,0 0-1,0 0 1,0 0 0,0 0-1,0 0 1,0 0-1,0-1 1,0 1 0,0 0-1,0 0 1,0 0-1,0 0 1,-1-16-389,1 11 372,0-1 1,1 0-1,0 1 1,0-1-1,1 1 1,3-10 0,-1 3 8,9-18 36,-11 25 2,2 0 83,-1 6 20,4 14 776,-2-1-376,5 26 0,-1 0-11,8 9-649,-16-47 58,-1-1-15,0 0-1,1 0 1,-1 0-1,0 0 1,1 0 0,-1 0-1,1 0 1,-1-1 0,1 1-1,-1 0 1,1 0-1,0 0 1,-1-1 0,1 1-1,0 0 1,0 0 0,0-1-1,-1 1 1,1-1 0,0 1-1,0-1 1,0 1-1,0-1 1,0 0 0,0 1-1,1-1 1,25 5-840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4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7754,'-3'0'3752,"5"0"-1223,3 1-753,-5-1-615,0 0-353,0 0-456,0 0-264,11 7-1312,6-5 904</inkml:trace>
  <inkml:trace contextRef="#ctx0" brushRef="#br0" timeOffset="1">364 183 10154,'8'27'4257,"-6"7"-2216,8 6-185,-9 11-472,0 4-168,2 5-471,-3-1-89,4-7-48,-2-4-56,-2-10-112,-5-4-112,-5-9-152,-6-3-40,-8-18-400,-7-4-512,-10-18-2089,2-15 1857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70 6385,'1'-7'4521,"1"-5"-1934,-2 11-2433,0 1 0,0 0-1,0-1 1,0 1 0,0 0 0,0-1-1,0 1 1,0 0 0,0-1-1,0 1 1,0 0 0,0-1-1,0 1 1,0 0 0,-1-1-1,1 1 1,0 0 0,0-1 0,0 1-1,-1 0 1,1 0 0,0-1-1,0 1 1,-1 0 0,-2 4 182,-14 23-69,-17 43 1,31-61-237,-1 0 1,1 1 0,1-1 0,0 1 0,0 0 0,1-1 0,0 1 0,1 0 0,0 0 0,2 13-1,2-1 19,0 0 0,2 0 0,10 23 0,5 8 6,-17-46-54,-1 0 0,1-1 1,0 0-1,1 1 0,7 7 1,-10-12-5,-1-1 0,1 1 0,0-1 0,-1 0 0,1 1 0,0-1 0,0 0 0,0 0 0,0 0 0,0 0 0,0-1 0,0 1 0,0 0 0,0-1 0,1 0 0,-1 1 0,0-1 0,0 0 1,0 0-1,0 0 0,1 0 0,-1-1 0,0 1 0,0 0 0,0-1 0,0 0 0,0 1 0,0-1 0,3-1 0,0-2-5,0 1-1,0-1 1,0 1 0,0-1 0,0-1-1,-1 1 1,0-1 0,7-8 0,0-5-39,-1 0 0,-1 0 1,-1 0-1,11-34 1,-16 41 42,0 0 0,0 0 0,-1-1 0,-1 1 0,0-1 0,0 0 0,-1 1 0,-1-1 0,0 1 0,-4-18 0,2 16 29,-1-1 0,0 1 0,-1 1 0,-1-1 0,0 1 0,0 0 0,-1 0 0,-13-16 0,16 24-12,1 1 1,0-1-1,-1 0 1,1 1-1,-1 0 1,0 0-1,0 0 1,-1 1-1,1-1 1,0 1-1,-1 0 1,-7-3-1,9 5-18,-1-1 0,1 0-1,-1 1 1,1 0 0,0 0-1,-1 0 1,1 0 0,-1 1 0,1-1-1,-1 1 1,1 0 0,0 0-1,-1 0 1,1 0 0,0 1 0,0-1-1,0 1 1,-5 3 0,-13 14-2067,12-13 1458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0 238 7946,'4'0'6115,"0"3"-3707,6 1-629,-1-2-1151,0 0 0,0-1 0,1 0 0,14 0 0,-19-1-528,1-1-1,0 0 1,-1 0 0,1 0-1,-1 0 1,0-1 0,0 0-1,1-1 1,6-3 0,-3 0-58,-1 0 1,1-1 0,-1 0-1,0 0 1,0-1 0,-1 0-1,11-15 1,-10 11-30,-1 0-1,0-1 1,0 0 0,-1-1-1,5-17 1,-10 28-13,0 0 0,-1-1 0,1 0-1,-1 1 1,1-1 0,-1 1 0,0-1 0,0 1 0,-2-8-1,2 10 1,-1 0 0,1-1 0,-1 1 1,1 0-1,-1 0 0,1-1 0,-1 1 0,0 0 0,0 0 0,0 0 0,1 0 0,-1 0 0,0 0 0,-1 0 0,1 0 0,0 0 0,0 0 0,0 0 1,0 1-1,-1-1 0,1 1 0,0-1 0,0 1 0,-1-1 0,1 1 0,-1 0 0,1-1 0,-2 1 0,-1 0 18,0 0 0,1 1-1,-1-1 1,0 1 0,1 0 0,-1 0-1,1 0 1,-1 0 0,1 0 0,0 1 0,0 0-1,-1 0 1,1 0 0,0 0 0,1 0-1,-1 0 1,0 1 0,-3 4 0,0-2 59,2 1 1,-1 1 0,1-1-1,0 0 1,0 1-1,0 0 1,1 0 0,-3 8-1,4-6 11,0-1 0,1 0 0,-1 1 0,2-1 1,-1 1-1,1-1 0,1 1 0,-1-1 0,2 1 0,-1-1 0,1 0 0,0 1 0,1-1 0,0 0 0,0 0 0,0-1 0,1 1 0,1-1 0,-1 1 0,1-1 0,0-1 0,1 1 0,6 6 0,-10-11-172,0-1 1,-1 1-1,1 0 0,0-1 0,0 0 1,0 1-1,0-1 0,1 0 1,-1 0-1,0 0 0,0 0 1,1 0-1,-1-1 0,1 1 1,-1-1-1,0 1 0,1-1 1,-1 0-1,1 0 0,-1 0 0,1-1 1,-1 1-1,3-1 0,28-7 343,7-4-255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19 152 9626,'9'22'4617,"2"-4"-1488,-4 6-649,-1-7-423,2 0-417,0-1-752,0-11-288,-3 2-512,-2-8-360,-3-15-1112,0 1-704,-3-10-2489,1 1 2808</inkml:trace>
  <inkml:trace contextRef="#ctx0" brushRef="#br0" timeOffset="1">0 0 6945,'0'5'3489,"2"6"-1056,0 2-801,1 5-792,2-2-352,7 0-712,3 0-408,6-3-1112,2 5-1001,3 1 1689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62 254 6329,'4'4'1672,"0"0"1597,-3-8 1238,-3-2 853,2 6-5339,0-1-1,0 1 1,0 0 0,0 0 0,-1-1-1,1 1 1,0 0 0,0-1 0,0 1-1,0 0 1,0-1 0,0 1 0,0 0-1,0-1 1,0 1 0,0 0 0,0 0-1,0-1 1,0 1 0,0 0 0,0-1-1,0 1 1,1 0 0,-1-1 0,0 1-1,0 0 1,0-1 0,7-1 30,0 0-1,-1-1 1,0 1-1,1-1 1,-1-1-1,0 1 1,-1-1-1,1 0 1,8-8-1,-11 10-34,0-1-1,0 0 1,-1 0 0,1 0-1,-1 0 1,1-1-1,-1 1 1,0-1-1,0 1 1,-1-1-1,1 0 1,1-3-1,-1-1 2,0 3 3,0-1 0,0 0-1,-1 0 1,0 0 0,-1 1-1,1-1 1,-1 0 0,0 0-1,0 0 1,-1 0 0,0 0-1,-2-10 1,2 12 23,-1 1 0,1-1 1,0 1-1,-1-1 0,0 1 0,0 0 0,0 0 1,0 0-1,-1 0 0,1 0 0,-1 0 0,0 0 1,1 1-1,-1-1 0,0 1 0,-1 0 0,1 0 0,0 0 1,-1 1-1,-6-3 0,9 3-17,-1 0-1,1 1 1,0 0 0,-1-1-1,1 1 1,-1 0 0,1 0-1,-1 0 1,1 0 0,-1 0-1,1 0 1,-1 0 0,1 0-1,-1 0 1,1 1 0,0-1-1,-1 1 1,1-1 0,0 1-1,-1 0 1,1-1 0,0 1-1,-1 0 1,1 0 0,0 0-1,0 0 1,0 0 0,0 0-1,0 0 1,0 0 0,0 0-1,0 1 1,1-1 0,-1 0-1,0 1 1,0 1 0,-1 5 26,1 1 0,0 0 0,1-1 1,0 1-1,1 12 0,1-1 44,8 32-1,-2-16-21,37 178 177,-32-167-4,22 53 0,-6-20 193,-27-74-392,0 0 0,-1 1 1,1-1-1,-1 10 0,0-14-35,-1-1 1,0 1-1,0 0 0,-1 0 0,1-1 0,0 1 1,0 0-1,-1-1 0,1 1 0,-1 0 0,0-1 1,1 1-1,-1-1 0,0 1 0,0-1 0,0 1 1,0-1-1,0 1 0,0-1 0,-3 2 0,1-1-2,1-1 0,-1 0-1,0 0 1,1 0-1,-1 0 1,0 0-1,0-1 1,1 1 0,-1-1-1,0 1 1,0-1-1,-5-1 1,3 1-99,-1-1-1,0 0 1,0 0 0,1 0 0,-9-3-1,6-1-406,-1 0 0,1 0-1,0 0 1,1-1-1,-1 0 1,1-1 0,0 1-1,0-1 1,1-1-1,0 1 1,1-1 0,-6-10-1,-13-30-1272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10482,'6'-2'1694,"1"1"-1,-1-1 1,10 1-1,19 0 1424,6 0-1316,-25 0-1340,-1-2 1,26-6-1,-33 6-390,0 0-1,0 0 0,0 0 1,-1-1-1,1 0 0,8-7 0,-14 10-69,-1 0-1,0 0 0,0 0 0,0 0 0,0 0 1,0 0-1,0 0 0,-1 0 0,1 0 0,0-1 1,-1 1-1,1 0 0,0-1 0,-1 1 1,1 0-1,-1-1 0,0 1 0,0 0 0,1-1 1,-1 1-1,0-1 0,0 1 0,0 0 0,0-1 1,-1 1-1,1-1 0,0 1 0,0 0 0,-1-1 1,1 1-1,-1 0 0,1-1 0,-1 1 0,0 0 1,0 0-1,1 0 0,-1-1 0,0 1 0,0 0 1,0 0-1,0 0 0,0 0 0,0 1 0,0-1 1,-3-1-1,0 0-8,-1 0 0,1 1 0,-1 0 0,0 0 0,1 0 0,-1 0 0,0 1 0,1 0 0,-1 0 0,0 0 0,-7 1 0,1 1 18,0 1 0,0 0 0,-18 7 0,24-8 16,-1 1-1,1 0 1,0 0 0,1 0 0,-1 0 0,0 1-1,1 0 1,0 0 0,0 0 0,0 0-1,0 1 1,1-1 0,-5 9 0,5-7 18,0 1 1,0-1-1,1 1 0,0 0 1,0 0-1,1 0 1,0 0-1,0 0 0,0 0 1,1 11-1,0-12-21,1-1-1,0 1 0,0 0 1,0-1-1,0 1 0,1-1 1,0 0-1,0 1 0,0-1 1,4 6-1,-4-9-51,0 1 0,0 0 1,0-1-1,0 1 0,1-1 1,-1 0-1,1 0 0,-1 0 0,1 0 1,0-1-1,0 1 0,0 0 1,0-1-1,0 0 0,0 0 0,0 0 1,0 0-1,6 0 0,-4 0-427,1-1 0,-1 0 0,0-1 0,0 1 0,0-1 0,0 0 0,0 0-1,0-1 1,0 1 0,0-1 0,-1 0 0,1-1 0,0 1 0,-1-1 0,0 0 0,1 0 0,6-7-1,19-22-2067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6961,'4'5'2047,"-1"-1"-1,0 1 0,0 0 0,3 7 0,-4-7-762,0 0-1,-1 1 1,2 10 0,-2-6-663,0-1-1,-1 1 1,-1-1 0,0 1-1,-2 10 1,3-19-561,0 1 0,-1 0 0,1-1 0,0 1-1,-1 0 1,0-1 0,1 1 0,-1-1 0,0 1 0,0-1 0,-1 3 0,2-4-57,-1 1 0,1-1 0,0 0 0,0 0 0,0 0 0,0 0 0,0 0 0,0 0 0,0 0 0,0 0 0,0 0 0,0 0 0,0 0 0,0 0 0,0 0 0,0 0 0,0 0 0,0 1 0,-1-1 0,1 0 0,0 0 0,0 0 0,0 0 0,0 0 0,0 0 0,0 0 0,0 0 0,0 0 0,0 0 0,0 0 0,-1 0 0,1 0 0,0 0 0,0 0 0,0 0 0,0 0 0,0 0 0,0 0 0,0 0 0,0-1 0,0 1 0,0 0 0,0 0 0,-1 0 0,1 0 0,0 0 0,0 0 0,0 0 0,0 0 0,0 0 0,2-8-804,11-13 451,27-33 0,-34 46 316,7-9 22,-11 13 14,0 1 1,1-1 0,-1 1 0,1 0-1,0 0 1,4-3 0,-6 5 6,0 1 0,0-1 1,-1 1-1,1 0 0,0-1 0,0 1 0,0 0 1,0 0-1,0-1 0,0 1 0,0 0 1,0 0-1,0 0 0,0 0 0,0 0 1,0 1-1,0-1 0,0 0 0,0 0 1,0 1-1,0-1 0,0 0 0,0 1 1,0-1-1,0 1 0,-1-1 0,1 1 1,1 1-1,1 0 49,0 1-1,0-1 1,0 1 0,-1 0-1,1 1 1,-1-1 0,0 0-1,0 1 1,0-1 0,0 1-1,2 5 1,1 7 165,5 25 0,-4-13-122,-4-24-209,-1 1 1,0-1 0,1 0-1,3 5 1,-5-8-24,1 0 0,-1 0 1,1 0-1,-1-1 0,1 1 1,0 0-1,0 0 0,-1-1 1,1 1-1,0-1 0,0 1 1,0 0-1,-1-1 1,1 1-1,0-1 0,0 0 1,0 1-1,0-1 0,0 0 1,0 0-1,0 1 0,0-1 1,0 0-1,2 0 0,12-3-986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9586,'37'88'11253,"-31"-73"-10098,2-1 0,0 1 0,0-2 0,11 14 0,-18-25-1068,1-1-1,-1 1 1,0-1 0,1 0 0,-1 1 0,1-1 0,-1 0 0,1 0 0,-1 0 0,1 0 0,0 0-1,0-1 1,3 2 0,-5-2-70,1 0 0,0 0-1,0 0 1,0 0 0,0 0 0,0 0-1,0 0 1,0 0 0,0-1 0,0 1-1,0 0 1,0 0 0,0-1 0,-1 1-1,1-1 1,0 1 0,0-1 0,0 1-1,-1-1 1,1 0 0,0 1 0,-1-1-1,1 0 1,0 1 0,-1-1 0,1 0-1,-1 0 1,1 0 0,0-1 0,11-33 184,-7 25-408,0 0 0,-1 0 0,0-1 1,0 0-1,-1 0 0,-1 0 0,2-22 0,-4 22-176,0 1-972,0-1 0,1 1-1,3-22 1,-1 25 705,-1 0-1,7-11 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222 384 8498,'1'0'141,"-1"0"0,0 0 0,0 0 0,0-1 0,0 1 0,0 0 0,0 0 0,0 0 0,0 0 0,1 0 0,-1 0 0,0 0 0,0 0 0,0 0 0,0 0 1,0 0-1,0 0 0,0 0 0,0 0 0,0 0 0,0 0 0,0-1 0,0 1 0,0 0 0,1 0 0,-1 0 0,0 0 0,0 0 0,0 0 0,0 0 0,0 0 0,0 0 0,0-1 0,0 1 0,0 0 0,0 0 0,0 0 1,0 0-1,0 0 0,0 0 0,0 0 0,0 0 0,0-1 0,0 1 0,-1 0 0,1 0 0,0 0 0,0 0 0,0 0 0,0 0 0,0 0 0,0 0 0,-6-10 2395,-9-8-1398,10 13-881,-5-7 61,-1 1 0,0 0-1,-21-14 1,30 23-293,-1 0 0,0 0 0,0 0 0,-1 1 0,1-1 0,0 1 0,0 0 0,-1 0 0,1 0-1,-1 0 1,1 0 0,-1 1 0,1 0 0,-1 0 0,1 0 0,-1 0 0,1 0 0,-1 1 0,1-1 0,-1 1-1,-5 2 1,5-1 34,0 1 1,1-1-1,0 1 0,-1-1 0,1 1 0,0 0 0,0 0 1,0 1-1,1-1 0,-1 0 0,1 1 0,0 0 0,0-1 0,0 1 1,0 0-1,-1 5 0,1-5 46,1 0 1,0 0 0,0 0-1,0 0 1,1 0-1,0 0 1,-1 0-1,1 0 1,0 0 0,1 0-1,-1 0 1,1 0-1,0 0 1,0 0 0,0 0-1,0 0 1,3 4-1,-3-6-77,0 0-1,0-1 1,0 1 0,1-1-1,-1 1 1,0-1-1,1 0 1,-1 0 0,1 0-1,-1 0 1,1 0-1,-1 0 1,1 0-1,0 0 1,0 0 0,-1-1-1,1 1 1,0-1-1,0 1 1,0-1-1,0 0 1,-1 0 0,1 1-1,0-2 1,0 1-1,0 0 1,2-1 0,4 0-15,1-2 1,-1 1-1,0-1 0,13-7 1,-8 4 33,-12 6-43,5-3 8,1 0 0,-1 1 0,11-3 0,-15 5-5,0-1-1,1 1 0,-1 0 0,0 0 0,0 0 1,0 0-1,0 1 0,0-1 0,0 0 0,0 1 0,0 0 1,0-1-1,0 1 0,0 0 0,0 0 0,2 2 0,-1-1 45,-1 0 0,1 0 0,-1 1 0,1 0 0,-1-1 0,0 1-1,0 0 1,-1 0 0,1 0 0,1 4 0,-1-1 84,1-1 1,-2 1-1,1-1 1,-1 1-1,1 9 1,-1-8-729,2-14-973,-2 3 1347,6-16-644</inkml:trace>
  <inkml:trace contextRef="#ctx0" brushRef="#br0" timeOffset="1">365 0 11218,'3'31'5274,"-3"9"-2114,-2 13-1447,2 3-265,0 4-520,6-3-208,-4-13-424,3-4-112,1-12-320,-4-8-320,8-10-928,3-2-480,7-10 1071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0:59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12235,'-3'18'2810,"1"0"0,0 19 0,8 72 1400,-5-100-3986,0-1 0,1 0 0,4 16 0,-5-22-200,0 1 1,1-1-1,-1 1 1,0-1-1,1 1 1,-1-1-1,1 0 1,0 0-1,-1 0 0,1 0 1,0 0-1,0 0 1,1 0-1,3 2 1,-5-4-45,0 1 0,-1-1 1,1 0-1,0 0 0,0 1 1,0-1-1,0 0 1,0 0-1,0 0 0,-1 0 1,1 0-1,0 0 0,0 0 1,0-1-1,0 1 0,0 0 1,0 0-1,-1-1 1,1 1-1,0 0 0,0-1 1,0 1-1,-1-1 0,1 1 1,0-1-1,-1 1 0,2-2 1,0 0-154,1-1 1,-1 0-1,0 1 0,1-1 1,1-5-1,12-22-1292,-1-1 1,-2-1-1,12-41 0,-24 66 1468,-1 7 8,0 0 1,0 0-1,0 0 1,0 0-1,0 0 1,0 0-1,0 0 1,0 0-1,0 0 0,0 0 1,0 0-1,0 0 1,0 0-1,0 0 1,0 0-1,0 0 0,0 0 1,0 0-1,0 0 1,0 0-1,0 0 1,0 0-1,0 0 1,0 0-1,0 0 0,0 0 1,0 0-1,0 0 1,0 0-1,0 0 1,0 0-1,0 0 1,0 0-1,0 0 0,0 0 1,0 0-1,-1 0 1,1 0-1,0 0 1,0 0-1,0 0 0,0 0 1,0 0-1,0 0 1,0 0-1,0 0 1,0 0-1,0 0 1,0 0-1,0 0 0,0 0 1,0 0-1,0 0 1,0 0-1,0 0 1,0 0-1,0 0 0,0 0 1,0 0-1,0 0 1,0 0-1,0 0 1,0 0-1,0 0 1,0 0-1,0-1 0,0 1 1,0 0-1,-7 14 2089,5-3-1532,0-1 1,1 1-1,1-1 1,-1 1 0,2 0-1,-1-1 1,3 12 0,-2-18-445,0 0 0,0 0 0,0 0 1,0 0-1,0 0 0,1 0 0,0 0 1,0 0-1,0 0 0,0-1 0,1 1 1,-1-1-1,7 6 0,-7-7-108,0 0-1,1 0 1,-1-1-1,1 1 1,-1-1-1,1 0 1,-1 0-1,1 0 1,0 0-1,0 0 1,-1-1-1,1 1 1,0-1-1,0 0 1,0 1-1,0-1 1,0-1-1,-1 1 1,1 0-1,0-1 1,3 0-1,2-2-156,0 0 0,0 0 0,-1-1 0,1 0 0,-1 0-1,0-1 1,0 0 0,10-10 0,-4 2-576,0 0-1,20-29 1,-32 41 670,16-26-551,-16 25 572,0 0-1,-1 0 1,1 0 0,0 0 0,-1 0 0,1 0-1,-1 0 1,0 0 0,0 0 0,1 0 0,-1 0 0,-1-2-1,1 3 34,0 0 1,0 0-1,0 1 0,-1-1 0,1 0 0,0 1 0,-1-1 0,1 0 0,0 1 0,-1-1 0,1 1 0,-1-1 0,1 0 1,-1 1-1,1-1 0,-1 1 0,1-1 0,-1 1 0,0 0 0,1-1 0,-1 1 0,1 0 0,-1-1 0,-1 1 0,0-1 40,0 1-1,0-1 0,0 1 1,-1 0-1,1 0 0,0 0 0,0 0 1,-4 2-1,1-1 97,0 0 0,1 0 0,-1 1 0,0 0 0,1 0 0,0 0 0,-6 4 0,8-4-40,0 0 0,0 0 0,0 1 0,1-1 0,-1 1 0,0-1 0,1 1 0,-1-1 1,1 1-1,0 0 0,0 0 0,0 0 0,1 0 0,-1-1 0,0 7 0,0-1 92,1 0 0,0-1 0,1 1-1,1 14 1,0-16-188,-1 0 0,1 0 0,0 0-1,0-1 1,1 1 0,-1-1 0,1 1-1,0-1 1,1 0 0,0 0 0,-1 0-1,1 0 1,1-1 0,-1 0-1,1 1 1,0-2 0,0 1 0,0 0-1,0-1 1,0 0 0,1-1 0,0 1-1,-1-1 1,1 0 0,0 0 0,0-1-1,0 1 1,0-1 0,0-1 0,1 1-1,-1-1 1,0 0 0,0-1 0,0 1-1,10-3 1,-7 0-143,0 0 0,-1-1-1,1 0 1,7-5 0,-1 1 346,25-10-247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39 4321,'47'-22'5626,"-45"20"-5288,10-4 1738,-11 5-1836,-1 1-1,0 0 0,0-1 1,1 1-1,-1 0 0,0 0 0,0-1 1,1 1-1,-1 0 0,0-1 1,0 1-1,0 0 0,0-1 0,0 1 1,1-1-1,-1 1 0,0 0 1,0-1-1,0 1 0,0-1 0,0 1 923,0 0-175,0 0-119,-1 0 155,-1 6 241,2-6-1239,-1 3 41,1-1-1,-1 0 0,0 0 0,1 0 0,-1 1 0,0-1 0,0 0 0,-1 0 0,-1 3 0,-37 43 533,4-7-31,-43 47 446,2-4-591,76-83-499,0 1 1,-1 0 0,1-1 0,-1 1-1,1-1 1,-1 0 0,1 1 0,-1-1-1,0 0 1,0 0 0,-2 1 0,4-2 21,0 0-1,0 0 1,0 0 0,-1 0 0,1 0 0,0 0-1,0 0 1,0 0 0,0 0 0,-1 0 0,1 0 0,0 0-1,0 0 1,0 0 0,0 0 0,-1 0 0,1 0 0,0 0-1,0 0 1,0 0 0,0 0 0,-1 0 0,1-1 0,0 1-1,0 0 1,0 0 0,0 0 0,0 0 0,0 0 0,0 0-1,-1-1 1,1 1 0,0 0 0,0 0 0,0 0-1,0 0 1,0 0 0,0-1 0,0 1 0,0 0 0,0 0-1,0 0 1,0 0 0,0-1 0,0 1 0,0 0 0,0 0-1,0 0 1,0 0 0,0-1 0,0 1 0,0 0 0,0 0-1,0 0 1,0 0 0,1-1 0,-1 1 0,0 0 0,0 0-1,0 0 1,0 0 0,0-1 0,6-10-1614,5-1 703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5 6329,'-6'0'8073,"3"1"-3731,2 0-4197,1-1 1,-1 1-1,0-1 0,1 1 1,-1 0-1,1-1 0,0 1 1,-1 0-1,1-1 1,-1 1-1,1 0 0,0 0 1,-1 0-1,0 3 231,-6 13-8,-1-1-1,0 1 1,-1-2 0,-1 1-1,-19 23 1,25-35-302,-47 54 744,42-48-678,-1-1 0,0-1 0,-21 15 0,28-21-114,-1-1-1,1 1 0,-1 0 0,1-1 1,-1 0-1,1 1 0,-1-2 1,0 1-1,0 0 0,0-1 1,-3 1-1,4-1-16,0-1-1,0 1 1,0-1 0,0 1 0,0-1-1,0 0 1,0 0 0,1 0 0,-1-1-1,0 1 1,1-1 0,-1 1 0,1-1-1,-4-3 1,0 0-25,1-1 0,1 0 0,-1 0 0,1 0 0,0-1 1,1 1-1,-1-1 0,1 0 0,1 0 0,-1 0 0,-2-12 0,4 11-7,-1 0 0,1-1 0,0 1 0,1-1 0,0 1 0,0-1 0,1 1 0,0-1 0,4-15 0,-4 21 27,0 0 1,0 0 0,0 0 0,1 0 0,-1 0-1,1 0 1,0 0 0,0 0 0,0 1 0,0-1-1,0 1 1,1-1 0,-1 1 0,1 0 0,0 0-1,-1 0 1,1 0 0,0 1 0,0-1 0,0 1-1,0 0 1,0 0 0,0 0 0,1 0 0,-1 0-1,0 1 1,0-1 0,1 1 0,-1 0 0,0 0-1,6 1 1,2 0 41,-1 1 0,0 1 0,0-1-1,0 2 1,0-1 0,0 2-1,-1-1 1,17 12 0,-12-7 146,-1 1 0,-1 1-1,0 0 1,17 19 0,35 56 1094,-47-62-977,-12-17-318,0 0-1,1 0 1,0-1 0,0 0 0,0 0 0,1 0 0,9 6-1,-15-11-140,0 0-1,0-1 0,1 1 0,-1-1 1,0 1-1,0-1 0,1 0 1,-1 1-1,0-1 0,1 0 0,-1 0 1,0 0-1,1 0 0,-1 0 0,0 0 1,1 0-1,-1 0 0,0 0 0,1-1 1,1 0-1,5-1-1333,6 1 353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34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77 6401,'0'-1'622,"0"0"-1,0 0 0,0 0 0,0 0 0,-1 0 0,1 0 1,0 0-1,-1 0 0,1 0 0,-1-2 0,0 3-405,1-1 0,-1 0 1,1 0-1,-1 1 0,0-1 0,1 0 0,-1 1 0,0-1 0,0 1 0,1-1 0,-1 1 0,-1-1 0,1 0-175,0 1-1,0 0 0,1 0 0,-1 0 0,0 0 0,0 0 0,0-1 0,1 1 0,-1 1 0,0-1 0,0 0 0,0 0 1,0 0-1,1 0 0,-3 1 0,2 0-7,-1 0 0,0 0 0,1 0 0,-1 0 0,1 0-1,-1 0 1,1 0 0,0 1 0,-3 2 0,0 1 26,0 0-1,0 1 0,0-1 1,0 1-1,1 0 1,0 0-1,1 0 0,-1 1 1,1-1-1,0 1 0,0-1 1,0 13-1,0 8 175,2-1 0,5 39 1,-3-51-179,1 0 0,0 0 0,0-1-1,2 1 1,0-1 0,8 16 0,-11-25-51,1 0-1,0 0 0,0 0 0,1 0 1,-1-1-1,1 1 0,-1-1 0,1 0 1,0 0-1,1 0 0,-1-1 0,0 1 1,1-1-1,-1 0 0,1 0 1,0-1-1,0 1 0,-1-1 0,1 0 1,0-1-1,0 1 0,0-1 0,0 0 1,0 0-1,0 0 0,0-1 0,0 0 1,0 0-1,0 0 0,0 0 0,-1-1 1,1 0-1,0 0 0,-1 0 0,6-4 1,-2-1 0,1 0 0,-1-1 0,0 0 1,-1 0-1,0 0 0,0-1 0,-1-1 0,0 1 0,7-15 1,-2 0 21,-2-1 0,13-47 0,-19 59 6,0 0 0,1-16 0,-4 25-18,1 0 1,-1 0-1,-1 1 1,1-1-1,-1 0 1,1 0 0,-1 1-1,0-1 1,0 0-1,-1 1 1,1-1 0,-4-5-1,1 3 10,-1 1 1,1-1-1,-2 1 0,1 0 0,0 0 1,-1 0-1,-6-3 0,-48-26 122,55 31-136,-1 0 1,0 1-1,0-1 0,0 1 0,0 1 0,-1-1 0,-11 0 1,15 2-16,0 0 1,1 0 0,-1 0-1,0 1 1,0-1 0,0 1-1,0 0 1,0 0 0,1 0-1,-1 0 1,0 0 0,1 0-1,-1 1 1,1-1 0,-1 1-1,1 0 1,0 0 0,0 0-1,-3 3 1,1 0-124,1-1-1,0 1 1,0 0-1,0 0 1,1 0 0,0 1-1,0-1 1,0 0-1,0 1 1,1-1 0,0 1-1,0 0 1,1-1 0,-1 9-1,7 12-476,-6-26 601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13 3561,'36'0'2534,"-36"0"-2432,0 0 1,1 0 0,-1 0 0,0 0-1,1 0 1,-1 0 0,1 0 0,-1 0-1,0 0 1,1 0 0,-1-1 0,0 1-1,1 0 1,-1 0 0,0 0 0,0 0-1,1-1 1,-1 1 0,0 0 0,0 0-1,1-1 1,-1 1 0,0 0 0,0-1 0,1 1-1,-1 0 1,0 0 0,0-1 0,0 1-1,0 0 1,0-1 0,0 1 0,0-1-1,1 1 1,-1 0 0,0-1 0,0 1-1,0 0 1,0-1 0,0-2 3575,3 3 4060,-10 38-5874,6-33-1863,-1 6 6,-1 1 0,0-1-1,-1 0 1,-7 15 0,-6 2 53,0 0 0,-28 33 0,5-6-4,38-52-59,0-1 1,0 1-1,-1 0 1,1-1-1,-1 1 0,1-1 1,-1 0-1,-3 2 1,5-3-20,0 0 0,0-1 0,-1 1 0,1-1 1,0 0-1,0 1 0,-1-1 0,1 0 0,0 0 0,0 0 0,-1 1 1,1-1-1,0-1 0,0 1 0,-1 0 0,1 0 0,0 0 1,0-1-1,-1 1 0,1-1 0,0 1 0,0-1 0,0 1 1,0-1-1,-2-1 0,-5-4-162,1 0 1,1 0-1,-1-1 1,1 0-1,0 0 0,0-1 1,1 0-1,0 0 0,-6-14 1,4 6 76,1-1 0,0 1 1,2-1-1,-5-23 0,8 34 106,0 0 0,1 0-1,0 0 1,0 0 0,1-8-1,-1 13 15,0-1-1,0 1 1,1-1 0,-1 1-1,1-1 1,-1 1-1,1 0 1,-1-1-1,1 1 1,0 0-1,0-1 1,0 1-1,0 0 1,0 0-1,0 0 1,0 0-1,0 0 1,0 0 0,0 0-1,0 0 1,1 1-1,-1-1 1,0 0-1,1 1 1,-1-1-1,3 0 1,1 0 74,0 1-1,1-1 1,-1 1 0,0 0-1,0 1 1,1-1 0,-1 1-1,0 0 1,0 1 0,0-1 0,0 1-1,0 0 1,0 0 0,6 4-1,5 3 277,0 2-1,23 19 0,80 81 1269,-48-42-769,-56-53-690,-12-13-149,0 1 0,1-1 0,-1 0 0,0 0 0,1 0 0,0-1 1,-1 1-1,8 3 0,-11-6-101,-1-1-253,0 1-1,0 0 1,0-1-1,0 1 0,-1-1 1,1 1-1,0-1 1,0 0-1,1 1 0,-1-1 1,0 0-1,0 0 1,0 0-1,0 1 0,1-1 1,-2-2-1,0-1-919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37 6673,'26'-30'3145,"-23"25"-1415,-3 3-585,-5 2 440,5 0-1577,-3 2 405,-1-1-1,1 1 1,0 0 0,-1 0 0,1 0 0,0 0-1,0 0 1,1 1 0,-5 3 0,-21 29 1081,26-32-1354,-5 8 66,0 1 0,0 0 0,2 0 0,-1 0 0,2 1 0,0 0 0,0 0 0,1 0 0,-2 15 0,1 10 128,2 73 0,5-61-133,2 0 1,2 0-1,2 0 1,26 78 0,-3-38 254,65 128 0,-88-201-411,37 81 223,15 42 15,-58-130-263,-2-7-10,0 0 0,1 0 0,-1 0 0,1 0-1,-1-1 1,1 1 0,0 0 0,3 3 0,-5-6-10,0 0 0,0 0 0,0 0-1,0 0 1,0 0 0,0 0 0,0-1-1,0 1 1,0 0 0,0 0 0,0 0-1,0 0 1,0 0 0,0 0 0,0 0 0,0 0-1,0 0 1,0 0 0,0 0 0,0-1-1,0 1 1,0 0 0,1 0 0,-1 0-1,0 0 1,0 0 0,0 0 0,0 0-1,0 0 1,0 0 0,0 0 0,0 0-1,0 0 1,0 0 0,0 0 0,1 0-1,-1 0 1,0 0 0,0 0 0,0 0-1,0 0 1,0 0 0,0 0 0,0 0-1,0 0 1,0 0 0,1 0 0,-1 0-1,0 0 1,0 0 0,0 0 0,0 0 0,-3-11-199,3 9 124,-10-25-1382,7 18 281,0-1-1,0 1 1,-1-11-1,3 11 504,1 1-1,1-13 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12 5745,'5'-6'6745,"-5"6"-6607,0-1 0,0 1 0,1 0 1,-1 0-1,0 0 0,0 0 0,0 0 1,0 0-1,0 0 0,0 0 0,0 0 0,0-1 1,0 1-1,0 0 0,0 0 0,0 0 1,0 0-1,0 0 0,0 0 0,0 0 1,0-1-1,0 1 0,0 0 0,0 0 1,0 0-1,0 0 0,0 0 0,0 0 0,0 0 1,0-1-1,0 1 0,0 0 0,0 0 1,0 0-1,0 0 0,0 0 0,0 0 1,0 0-1,0 0 0,-1-1 0,1 1 1,0 0-1,0 0 0,0 0 0,0 0 1,0 0-1,0 0 0,0 0 0,-1 0 0,-1 3 1287,-54 126 946,37-88-2068,-42 99-495,52-125-1071,9-15 1095,-1 1-1,1-1 0,-1 1 0,1-1 1,-1 0-1,1 1 0,-1-1 1,1 0-1,-1 1 0,1-1 1,-1 0-1,1 0 0,-1 1 0,0-1 1,1 0-1,-1 0 0,0 0 1,1 0-1,-1 0 0,1 0 1,-1 0-1,0 0 0,1 0 1,-2 0-1,-5-5-1424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9618,'2'9'4753,"9"9"-2056,4 5-433,3 8-159,5 5-825,0 0-320,1 1-392,2 0-144,1-2-192,-3-4-80,-2-7-144,-4-3-352,-2-5-1008,-3 1-616,-2-1 1079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0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8466,'0'-2'1099,"-1"-8"2684,-2 5 1568,1 6-3567,1 6-1058,1 20-9,6 43 1,-5-60-609,0 1 21,1 1-1,0-1 1,1 1 0,0-1 0,0 0 0,8 15 0,-8-21-104,-1 0 0,1-1 1,0 0-1,0 1 0,1-1 0,0-1 1,-1 1-1,1 0 0,0-1 1,0 0-1,1 0 0,-1 0 1,1 0-1,0-1 0,6 3 0,-4-2-32,0-1-1,1 0 0,-1 0 1,0-1-1,1 0 0,-1 0 1,0-1-1,1 0 0,-1 0 1,13-2-1,-18 1-20,-1 0 0,1 1 0,-1-1 0,1 0 0,0 0 0,-1 0-1,0-1 1,1 1 0,-1 0 0,0 0 0,1-1 0,-1 1 0,0-1 0,0 1 0,0-1 0,0 1 0,-1-1-1,2-1 1,1-4-218,-1-1-1,4-13 0,-2-1-158,6-25-307,-6 34 655,-2 0 1,1 0-1,-2 0 0,0-1 1,0 1-1,-3-25 1,2 37 67,0 0 1,0 0 0,0 0 0,-1 0 0,1 0 0,0 1 0,0-1 0,-1 0 0,1 0 0,-1 0 0,1 0 0,-1 0 0,1 1 0,-1-1 0,0 0 0,1 1 0,-1-1 0,-1-1 0,2 2-5,0 0 1,-1 0-1,1 0 0,0 0 1,0 0-1,-1 0 1,1-1-1,0 1 1,0 0-1,-1 0 0,1 0 1,0 0-1,0 0 1,-1 0-1,1 1 1,0-1-1,0 0 1,-1 0-1,1 0 0,0 0 1,0 0-1,-1 0 1,1 0-1,0 0 1,-1 1-1,1-1 7,-1 1 0,1-1 0,-1 1 0,1 0-1,-1-1 1,1 1 0,0 0 0,-1-1 0,1 1 0,0 0 0,0 0-1,-1 1 1,0 6 113,0 1 0,0 0-1,1-1 1,0 1-1,3 15 1,-2-12-24,0-2-12,2 21 282,12 56 1,52 220 392,-58-262-689,-5-29-22,-1 1 0,0-1 0,-1 1 0,-1-1 0,-1 29 0,0-43-41,0 0 0,-1-1 0,1 1 0,-1 0 0,1 0 0,-1-1 0,0 1 0,1-1 0,-1 1 0,0 0 0,0-1 0,0 1 0,0-1 0,-1 0 0,1 1 0,0-1 0,-3 2 0,1-1 12,1-1 1,-1 0-1,1 0 0,-1 0 1,0 0-1,1 0 1,-1-1-1,0 1 0,0-1 1,-4 1-1,-1-1 25,-1-1 0,1 0 0,0 0 0,0 0 0,0-1 0,0-1 0,-10-3 0,5 0-29,0-1 0,0 0 0,-22-16 0,30 20-33,1-1 0,-1 1 0,1-1 0,1 0 0,-1-1 0,0 1 0,1 0 0,0-1 0,0 0 0,0 0 0,1 0 0,0 0 0,-3-7 0,5 9-29,0 1 0,0 0 1,0-1-1,0 1 1,0 0-1,0-1 1,1 1-1,-1 0 0,1 0 1,0-1-1,0 1 1,0 0-1,0 0 1,0 0-1,0 0 0,0 0 1,1 0-1,-1 0 1,1 0-1,-1 1 1,3-3-1,5-4-642,0 1 1,19-12-1,-24 16 412,27-18-1911,-4 2 870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0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5305,'9'19'11497,"11"15"-9961,0-1-1286,-1 6 522,26 73 0,0 41-124,-36-119-522,56 265 527,-56-234-547,-4 0 1,-4 107-1,-3-148-63,-1-1 0,-1 0 0,-1 1 0,-13 37 0,6-31 16,-1-1 1,-31 50-1,40-71-102,0-2-78,1 0-1,-1-1 1,0 1-1,-1-1 1,1 1-1,-10 7 1,8-11-1251,6-2 1301,0 0 0,0-1-1,0 1 1,0 0 0,0 0-1,-1 0 1,1 0 0,0-1 0,0 1-1,0 0 1,0 0 0,0 0-1,0-1 1,0 1 0,0 0 0,0 0-1,0 0 1,0-1 0,0 1-1,0 0 1,0 0 0,0 0 0,0 0-1,0-1 1,1 1 0,-1 0 0,0 0-1,0 0 1,0 0 0,0-1-1,0 1 1,7-11-1291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5585,'-28'28'2747,"27"-28"-2531,1 0 0,0 1-1,0-1 1,0 0-1,0 0 1,-1 1-1,1-1 1,0 0-1,0 0 1,-1 1 0,1-1-1,0 0 1,0 0-1,-1 0 1,1 0-1,0 1 1,-1-1-1,1 0 1,0 0 0,-1 0-1,1 0 1,0 0-1,-1 0 1,1 0-1,0 0 1,-1 0 0,1 0-1,0 0 1,-1 0-1,1 0 1,0 0-1,-1 0 1,1 0-1,0 0 1,0 0 0,-1-1-1,1 1 1,0 0-1,-1 0 1,1-1-114,0 1 1,0 0 0,0 0 0,0 0-1,0 0 1,-1-1 0,1 1-1,0 0 1,0 0 0,0 0 0,0 0-1,0-1 1,0 1 0,0 0-1,0 0 1,0 0 0,0-1-1,0 1 1,0 0 0,1 0 0,-1 0-1,0 0 1,0-1 0,0 1-1,0 0 1,0 0 0,0 0 0,0 0-1,0-1 1,0 1 0,1 0-1,-1 0 1,0 0 0,0 0 0,0 0-1,0 0 1,0-1 0,1 1-1,-1 0 1,0 0 0,0 0-1,0 0 1,1 0 0,-1 0 0,0 0-1,88-6 532,-82 6-604,13 0 105,1 2 0,18 2-1,-26-2-89,0 0 0,0-1-1,0 0 1,0-1 0,20-3 0,-24 2-282,12-3 184,-6 3-3472,-14 1 2040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7186,'-4'-8'3912,"16"10"-215,6-1-1424,10-4-305,4 2-264,2-6-527,1 1-153,5 2-288,-4-3-120,0 7-176,1 0-96,-17-4-152,4 7-56,-13-4-80,-10-2-224,-2 10-704,-15-6-512,-4 6 768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6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24 515 5321,'-2'42'10093,"2"-42"-9984,-1 0 1,1 0-1,0 0 0,0 0 1,0 0-1,-1 0 0,1 0 1,0 0-1,0 0 1,0 0-1,-1 0 0,1 0 1,0 0-1,0 0 0,0 0 1,-1 0-1,1 0 0,0 0 1,0 0-1,0 0 0,0 0 1,-1-1-1,1 1 1,0 0-1,0 0 0,0 0 1,0 0-1,-1 0 0,1 0 1,0-1-1,0 1 0,0 0 1,0 0-1,0 0 0,0 0 1,0-1-1,0 1 0,-1 0 1,1 0-1,-1-4-49,0 0 0,-1 1-1,1-1 1,1 0 0,-1 1 0,0-8-1,-1-4-9,-3-210 56,5 154-94,1 53-5,0 0 0,0 0 0,2 1 0,0-1 0,1 1 0,1 0 0,1 0 1,9-22-1,-11 32 6,4-11 8,-8 17-19,0 1 1,1 0-1,-1 0 1,0-1-1,0 1 1,0 0-1,0 0 1,0 0-1,0-1 1,0 1-1,0 0 1,1 0-1,-1-1 1,0 1-1,0 0 1,0 0-1,1 0 1,-1 0-1,0 0 1,0-1 0,0 1-1,1 0 1,-1 0-1,0 0 1,0 0-1,0 0 1,1 0-1,-1 0 1,0 0-1,0 0 1,1 0-1,-1 0 1,0 0-1,0 0 1,1 0-1,-1 0 1,0 0-1,0 0 1,1 0-1,-1 0 1,0 0-1,0 0 1,1 0-1,-1 0 1,0 0 0,0 1-1,0-1 1,1 0-1,13 21 300,-1 0 0,0 1 0,16 43 0,-23-52-160,67 142 1199,-16-36-823,-54-113-779,0 1 0,0 0 1,-1-1-1,0 1 0,0 0 0,0 0 1,1 13-1,-4-10-461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 9250,'-12'-2'4241,"18"0"-1609,4 0-599,1 0-281,6 2-327,5 0-601,-4 1-240,8 4-392,-2-3-96,-1 4-992,1-6-305,3-12 673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89 105 2657,'-5'-7'7365,"2"-2"-4473,3-12-1803,0 12 109,1-2-748,-1 5-79,0 0 0,0 1-1,0-1 1,-2-10 0,2 16-309,0 0 0,0-1 0,-1 1 0,1 0 0,0-1-1,0 1 1,0 0 0,0-1 0,0 1 0,0-1 0,1 1 0,-1 0 0,0-1-1,0 1 1,0 0 0,0-1 0,0 1 0,0 0 0,1-1 0,-1 1 0,1-1 2231,-2 2-2272,1-1 1,-1 1-1,1-1 1,-1 1-1,0 0 0,1-1 1,-1 1-1,1 0 1,0-1-1,-1 1 0,1 0 1,0 0-1,-1 0 1,1 0-1,-2 3 31,-3 5 5,0 1-24,0 0 1,1 0-1,-1 0 1,2 1-1,0-1 0,0 1 1,1 0-1,-2 13 1,-6 68 144,-8 129 98,19-181-241,-2 37 16,2-41-306,-3-33-110,2-3 331,0 0-1,0 1 1,0-1-1,0 0 1,0 0-1,0 0 0,-1 0 1,1 0-1,0 0 1,0 0-1,0 0 1,0 0-1,0 0 1,0 0-1,0 0 1,0 0-1,0 0 1,0 0-1,-1 0 1,1 0-1,0 0 1,0 0-1,0 0 0,0-1 1,0 1-1,0 0 1,0 0-1,0 0 1,0 0-1,0 0 1,0 0-1,0 0 1,0 0-1,-1 0 1,1 0-1,0 0 1,0 0-1,0 0 1,0 0-1,0-1 0,0 1 1,0 0-1,0 0 1,0 0-1,0 0 1,0 0-1,0 0 1,0 0-1,0 0 1,0 0-1,0 0 1,0 0-1,0-1 1,0 1-1,0 0 1,0 0-1,0 0 0,0 0 1,0 0-1,0 0 1,0-14-2721,-1-9 1078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14 6185,'0'-2'679,"-1"-9"4174,-3 11-2573,-3 6-875,3-2-1076,1 1 1,-1 0-1,1 0 1,0 0-1,1 1 1,-4 8-1,-11 41 520,14-43-693,-5 19 34,2 0-1,2 1 0,0-1 1,2 1-1,2 0 1,4 43-1,37 272 734,-27-273-720,2 0 0,44 118 0,69 96 235,-96-235-385,-9-14-14,-20-33-53,-3-4-1,0 1 0,0-1 1,0 0-1,1 0 0,-1 0 0,1 0 1,0 0-1,0 0 0,-1 0 0,1 0 1,4 2-1,-6-5-124,0 0 0,1 1 0,-1-1 0,0 0 0,0 0 0,1 0-1,-1 0 1,0 1 0,0-1 0,0 0 0,0 0 0,0 0 0,0-1 0,0 1 10,0-18-637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7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8 10026,'8'-3'4209,"-3"-1"-2097,-3 4-503,-9 6-17,-2 11-312,-9 19-495,2 8-169,-2 11-256,-4-2-72,0-8-128,4-2-80,4-7-192,1-3-256,3-9-760,2-7-537,-2-13-3208,4-4 3209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11891,'15'23'4913,"5"9"-3017,0 4-152,-1-2-511,3 5-321,-1-5-440,3-3-184,-3-6-336,-1-1-448,0-1-1265,1 5 1161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8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8450,'1'-1'367,"11"-5"5604,-12 6-5881,1 0 1,-1 0-1,0 0 0,1 0 0,-1 0 0,0 0 0,1 0 0,-1 0 0,0 0 1,1 0-1,-1 1 0,0-1 0,0 0 0,1 0 0,-1 0 0,0 0 1,1 1-1,-1-1 0,0 0 0,0 0 0,0 1 0,1-1 0,-1 0 0,0 0 1,0 1-1,0-1 0,0 0 0,1 1 0,-1-1 0,0 0 0,0 1 0,0-1 1,0 0-1,0 1 0,0-1 0,0 0 0,0 1 0,1 4 398,-1-1 0,0 1-1,0 8 1,0 4 132,1 11 200,5 28-1,-4-47-710,0 1 1,0-1 0,1 0 0,0 0 0,1 0 0,8 14 0,-11-21-120,0-1 1,0 1 0,0 0-1,0-1 1,0 0 0,0 1-1,1-1 1,-1 1 0,0-1-1,1 0 1,-1 0 0,1 0-1,0 0 1,-1 0 0,1 0 0,0-1-1,-1 1 1,1 0 0,0-1-1,0 1 1,0-1 0,-1 0-1,1 0 1,0 0 0,0 1-1,0-2 1,0 1 0,0 0-1,0 0 1,-1-1 0,1 1-1,0-1 1,0 1 0,0-1-1,-1 0 1,1 0 0,2-1 0,1-1-147,0-1 0,0 0 0,0 0 0,-1 0 0,1 0 0,-1-1 0,0 0 0,-1 1 0,1-1 0,3-7 0,-2 2 68,-1-1 1,0 1-1,0-1 1,-1 0-1,0 0 1,-1 0-1,-1 0 1,1 0-1,-2-19 1,0 29 108,0-1 0,0 1-1,0 0 1,0 0 0,0 0 0,0 0-1,-1-1 1,1 1 0,-1 0 0,1 0-1,0 0 1,-1 0 0,-1-2 0,2 4-1,0-1-1,0 0 1,-1 0 0,1 1 0,0-1-1,0 0 1,0 1 0,-1-1 0,1 0 0,0 1-1,0-1 1,0 0 0,0 1 0,0-1 0,0 0-1,0 1 1,0-1 0,0 0 0,0 1 0,0-1-1,0 1 1,0-1 0,0 1 0,-1 13 150,4 16 170,0 0 0,2 0-1,13 46 1,-9-39-149,56 252 1000,-61-270-1105,0-5-5,-2 0 1,1 0-1,-2 0 1,1 24-1,-2-36-70,0 0-1,0 0 1,-1 0-1,1 0 1,-1 0 0,1 0-1,-1-1 1,0 1-1,0 0 1,0 0-1,0-1 1,0 1-1,0 0 1,0-1 0,0 1-1,-1-1 1,1 1-1,-1-1 1,1 0-1,-1 0 1,1 1-1,-1-1 1,0 0 0,1-1-1,-1 1 1,0 0-1,0 0 1,0-1-1,0 1 1,0-1-1,0 1 1,-2-1 0,-1 0 2,0 0 0,0 0 1,1 0-1,-1 0 1,0-1-1,0 0 0,1 0 1,-1 0-1,0-1 1,1 0-1,-1 0 1,-4-2-1,6 2-17,0 0 1,0 0-1,0 0 1,0 0-1,0-1 0,0 1 1,0-1-1,1 0 1,-1 1-1,1-1 0,0-1 1,0 1-1,0 0 1,0 0-1,0-1 0,1 1 1,0-1-1,0 1 1,-2-6-1,2 0-67,1 1-1,0-1 1,0 1 0,0-1 0,1 1-1,4-17 1,-1 11-413,0 0-1,1 1 1,9-17-1,-11 24 179,0 1 0,0 0 0,0 0 0,6-6-1,19-13-581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7290,'-4'-2'6705,"9"10"-2487,-3-3-5122,38 55 1999,-15-22-362,27 55 0,1 21 493,71 224 0,-110-288-1073,-2 0 0,-2 1 0,5 97 0,-15 5 226,-2-111-189,-13 66 0,12-94-284,-1-1 0,0 0 0,-1 0 0,-1 0 0,0-1 0,0 0 0,-1 0-1,-1-1 1,0 1 0,-1-2 0,0 1 0,-14 12 0,22-22-318,-1 1 0,0-1 0,0 1 0,0-1 0,0 0 0,0 1 0,-4 1-1,2-4-580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8890,'-4'0'3785,"3"0"-1729,-1 0-456,2 0 1,6 2-297,24 6-608,39 3-248,-35-14-312,-2 2-152,-10-6-1088,-3 5-1208,-10 0 1423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1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9082,'1'0'4481,"6"0"-1705,7 1-1039,4-1-17,8 0-768,-3-1-279,3-6-377,0 4-112,-17 2-464,8 4-529,-7 7 521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32 3321,'-1'-6'1408,"-3"-9"3793,4 14-4839,0 1 1,0-1-1,-1 0 0,1 1 0,0-1 1,-1 1-1,1-1 0,0 1 0,-1-1 1,1 1-1,-1-1 0,1 1 0,-1 0 1,1-1-1,-1 1 0,1 0 1,-1-1-1,1 1 0,-1 0 0,1-1 1,-2 1-1,-1 0-266,0 0 1,0 0-1,0 0 1,0 0-1,0 1 1,0-1-1,0 1 1,0 0-1,0 0 1,0 0-1,-5 3 1,0 0 9,-16 12 0,23-16-87,-3 3 21,1 0 0,-1 1 0,1-1 0,0 1 0,0-1 0,0 1 0,0 0 0,0 0 0,1 0 0,-3 8 0,0 0 63,1 1 0,-3 17-1,2-10-5,-5 27 266,1 1 0,3 0 1,-1 74-1,8-30 73,11 95 0,29 69 116,-27-196-446,2-1 0,27 68 0,37 51 58,22 59 43,-90-201-175,-7-20 3,1 0 1,13 26-1,-26-59-4147,0-11 2878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27 5065,'-40'1'2943,"39"-1"-2719,-1 0-1,1 0 1,0-1-1,0 1 1,0 0 0,0-1-1,-1 1 1,1 0-1,0-1 1,0 0-1,0 1 1,0-1-1,0 0 1,0 1-1,0-1 1,0 0-1,1 0 1,-1 0-1,-1-1 1,-8-7 2507,8 8-2478,1 0 66,-1 0-1,0 1 1,1-1 0,-1 0-1,0 1 1,0-1-1,0 1 1,-2-1 0,3 1-250,0 0 1,0 0 0,0 1 0,0-1-1,0 0 1,0 1 0,0-1-1,0 1 1,0-1 0,1 1 0,-1-1-1,0 1 1,0-1 0,0 1 0,1 0-1,-1-1 1,0 1 0,1 0-1,-1 0 1,0 0 0,-5 8 75,1-1 0,0 1 0,0 0 0,1 1 0,0-1 0,1 1 0,0-1 0,0 1 0,1 0 0,0 0 0,1 0 0,0 18 0,1-11-21,1 0-1,1 0 1,1 0-1,0 0 1,2 0-1,9 26 1,-12-36-92,1-1 1,1 1-1,-1-1 1,1 0 0,0 0-1,0-1 1,0 1-1,1-1 1,0 0-1,0 0 1,0 0-1,1-1 1,9 6 0,-12-8-27,1 0 0,0 0 1,0-1-1,0 1 1,1-1-1,-1 0 0,0 0 1,0 0-1,1-1 0,-1 0 1,0 0-1,1 0 1,-1 0-1,0 0 0,0-1 1,1 0-1,-1 0 1,0 0-1,0 0 0,0-1 1,0 0-1,7-4 1,-4 1-5,1 0 1,-1 0 0,0-1-1,-1-1 1,1 1 0,-1-1 0,-1 0-1,1 0 1,-1-1 0,5-9 0,-3 3 1,-1 0 1,0 0 0,-1-1 0,0 1-1,3-20 1,-7 28 3,0 0-1,-1 0 0,1 1 1,-1-1-1,-1 0 0,1 0 0,-1 0 1,0 1-1,0-1 0,-1 0 1,1 1-1,-6-11 0,4 10 7,-1 0-1,0 0 1,0 1-1,0 0 1,0-1 0,-1 1-1,0 1 1,0-1-1,-1 1 1,-9-7-1,6 6-30,1 1-1,-1 0 1,0 0-1,0 0 1,-1 1-1,1 1 1,-1 0-1,0 0 1,1 1-1,-1 0 1,0 0-1,0 1 0,-12 1 1,20 0-106,0-1-1,0 1 1,0-1 0,0 1-1,0 0 1,0 0-1,0 0 1,0 0 0,1 0-1,-1 0 1,0 0 0,0 1-1,-1 1 1,3-3 3,-1 1 41,1-1 0,-1 0 0,1 0 0,0 1 0,-1-1 0,1 0 1,0 1-1,0-1 0,-1 1 0,1-1 0,0 0 0,0 1 0,-1-1 0,1 1 0,0-1 0,0 1 0,3 11-781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8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6057,'-5'3'7310,"0"3"-4467,-2 8-1205,-1 14 82,6-10-1111,0 0 0,1 0 1,2 33-1,3 14 435,13 91 49,-2-85-2129,-13-67-1461,-1-7-134,-1-8-948,-2-8 1039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42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7362,'0'0'166,"0"-1"1,0 0-1,1 1 1,-1-1-1,0 1 1,0-1 0,0 0-1,0 1 1,0-1-1,1 0 1,-1 1-1,0-1 1,0 1-1,1-1 1,-1 1 0,1-1-1,-1 1 1,0-1-1,2 0 1,-2 1-50,0 0 0,1 0-1,-1 0 1,0 0 0,1 0 0,-1 0 0,1 0 0,-1 0 0,0 0 0,1 0-1,-1 0 1,1 0 0,-1 0 0,0 0 0,1 1 0,-1-1 0,0 0 0,1 0-1,-1 0 1,0 1 0,1-1 0,0 1 0,2 2 498,0 0 1,0 1-1,0-1 1,4 6-1,8 15 372,-1 1-1,12 28 1,19 55-194,-39-91-648,49 136 679,-45-120-675,-1 0 0,7 58 0,-12-19-281,-5-58-415,1-13 499,0-1 0,0 0 0,0 1-1,0-1 1,0 0 0,0 1-1,0-1 1,0 0 0,0 1-1,0-1 1,0 0 0,0 1-1,-1-1 1,1 0 0,0 1-1,0-1 1,0 0 0,-1 0-1,1 1 1,0-1 0,0 0-1,-1 0 1,1 1 0,0-1-1,0 0 1,-1 0 0,1 0-1,0 0 1,-1 1 0,-6-6-679</inkml:trace>
  <inkml:trace contextRef="#ctx0" brushRef="#br0" timeOffset="1">10 407 8306,'-9'-16'3825,"10"9"-1593,2-1-312,9 1-495,5 1-305,0-3-472,10 4-176,1 2-224,-1 2-72,6 7-96,-1-2-32,2 2-688,0-6-944,-5-4 1016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4321,'0'-1'294,"0"1"0,0-1 0,0 0 0,1 1-1,-1-1 1,0 1 0,0-1 0,1 1 0,-1-1 0,1 1 0,-1-1 0,0 1 0,1 0 0,-1-1 0,1 1 0,-1-1-1,1 1 1,-1 0 0,1 0 0,0-1 0,15-6 2323,-12 5-1776,4-1-2,0 1 0,0-1 0,0 2 0,1-1 0,16 0 0,-17 1-560,0 1-1,0 0 1,1 1-1,-1 0 1,0 1-1,0-1 1,0 1-1,0 1 1,0 0-1,10 5 1,-16-7-251,-1-1 0,0 1 0,1 0 0,-1 0 0,1 0 0,-1 0 0,0 0 1,0 1-1,0-1 0,1 0 0,-1 0 0,0 1 0,-1-1 0,1 1 0,0-1 0,0 1 1,-1-1-1,1 1 0,-1-1 0,2 4 0,-3-2-13,1-1 0,0 0 0,0 0 0,-1 1 0,1-1 0,-1 0 0,0 0 0,0 1 1,1-1-1,-2 0 0,1 0 0,0 0 0,0 0 0,-2 2 0,-8 9 40,-1 0 0,0-1 0,-23 18 1,-8 8 2,42-37-60,-1 0 0,1 1 0,0-1 0,0 1 1,-1 0-1,1-1 0,0 1 0,0 0 0,1 0 1,-1-1-1,0 1 0,0 0 0,1 0 0,-1 0 0,1 2 1,0-2-2,0-1 1,0 0-1,0 0 0,1 1 1,-1-1-1,1 0 1,-1 0-1,1 0 0,-1 1 1,1-1-1,-1 0 1,1 0-1,0 0 1,0 0-1,0 0 0,-1 0 1,1 0-1,0-1 1,0 1-1,0 0 1,0 0-1,1-1 0,-1 1 1,1 0-1,8 3 10,1 0 0,-1 0-1,1-1 1,0-1 0,0 0-1,0 0 1,12-1-1,28 6 231,-42-6-105,-1 1 1,0 1 0,0-1-1,0 1 1,8 5 0,-14-7-69,0 0 0,0 0-1,0 0 1,0 1 0,0-1 0,0 1 0,0-1 0,-1 1 0,1 0-1,-1-1 1,1 1 0,-1 0 0,0 0 0,0 0 0,0 0-1,0 0 1,0 0 0,0 1 0,-1-1 0,1 0 0,-1 0 0,1 1-1,-1-1 1,0 4 0,0-4-36,-1 1 0,1-1-1,-1 0 1,0 0 0,0 1-1,0-1 1,0 0 0,0 0-1,0 0 1,-1 0 0,1-1 0,0 1-1,-1 0 1,0 0 0,1-1-1,-1 1 1,0-1 0,0 0-1,0 1 1,-4 1 0,-3 1 14,0 1 0,0-1 0,-15 4 0,4-2-514,0-1 1,-1-1 0,1 0-1,-42 0 1,61-3 188,-1-1 0,1 0 0,-1 0 0,1 0 0,-1 0 0,1-1 1,-1 1-1,1 0 0,-1-1 0,1 1 0,0-1 0,-1 1 0,1-1 0,0 1 0,-1-1 0,1 0 0,0 0 0,0 0 0,-1 0 0,1 0 0,0 0 0,0 0 0,-1-2 0,-2-14-2176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10002,'8'-14'4841,"-4"12"-1352,3 1-1257,5 1-655,8 0-313,0 0-584,4-1-200,5 1-240,-2-2-72,3-3-64,4 5-152,-6 0-1024,-4 0-640,-6 9 976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9258,'0'0'4785,"-1"0"-1616,3 11-993,0 5-215,0 16-849,-2 2-328,-4 13-432,2-2-112,4-2-176,5-6-304,6-13-1040,2-3-657,10-13 1081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7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 9002,'-34'-4'4065,"40"24"-1793,-6 6-111,0 22-393,-3 8-272,3 0-543,7 7-249,1-12-360,2-3-128,-2-9-104,3-10-32,0-10-256,-5-7-328,0-11-1113,-4-6-999,2-12 1592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7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8754,'7'-2'1409,"1"0"-1,-1 0 1,1 1 0,-1 0-1,16 0 1,-7 1-54,27 5-1,-37-4-1131,1 0 0,-1 1 0,0-1 0,0 1 0,0 1 0,0-1 0,8 5 0,-12-6-207,-1 1 0,1-1 1,-1 0-1,1 1 1,-1-1-1,1 0 1,-1 1-1,0 0 0,0-1 1,0 1-1,0 0 1,0-1-1,0 1 0,0 0 1,-1 0-1,1 0 1,-1 0-1,1 0 0,-1 0 1,0 0-1,1 0 1,-1 0-1,0 0 0,-1 0 1,1 0-1,0-1 1,-1 5-1,-1 0-33,0 0-1,0 0 0,-1 0 1,0-1-1,0 1 1,0 0-1,-1-1 1,-4 6-1,1-3-102,0 1 0,-1-1 0,-16 12-1,20-17 97,-1 0 1,0 0-1,0 0 0,-1-1 0,1 1 0,-8 1 1,13-4 29,-4 1-43,4-1 41,0 0-1,0 0 0,0 1 0,0-1 1,0 0-1,0 0 0,0 0 0,0 0 1,0 0-1,1 1 0,-1-1 1,0 0-1,0 0 0,0 0 0,0 0 1,0 0-1,0 0 0,0 0 0,0 1 1,0-1-1,1 0 0,-1 0 1,0 0-1,0 0 0,0 0 0,0 0 1,0 0-1,1 0 0,-1 0 0,0 0 1,0 0-1,0 0 0,0 0 1,0 0-1,1 0 0,-1 0 0,0 0 1,0 0-1,5 2 21,28 11 194,50 12 1,-45-16 41,-22-6 69,0 1 1,-1 0-1,1 1 1,-1 1-1,19 10 1,-34-16-301,1 0 0,0 1 0,-1-1 0,1 1 0,0-1 0,-1 1 0,1-1 0,0 1 0,-1-1 0,1 1 0,-1 0 0,1-1 0,-1 1 0,0 0 0,1-1 0,-1 1 0,0 0 0,1 0 0,-1-1 0,0 1 0,0 0 0,0 0 0,1 0 0,-1-1 0,0 1 0,0 0 0,0 0 0,0 0 0,-1 0 0,1-1 0,0 1 0,0 0 0,0 0 0,-1-1 0,1 1 0,0 0 0,-1 0 0,1-1 0,0 1 0,-1 0 0,1-1 0,-1 1 0,1 0 0,-1-1 0,-1 1 0,-2 4 76,-1 0 0,-1 0 0,1-1 1,-8 4-1,13-7-103,-22 11 86,-1 0 0,0-2 0,-1 0 1,-32 8-1,-14 6-1755,70-24 1562,-1 0-1,1 1 1,-1-1 0,1 0 0,0 0-1,-1 0 1,1 0 0,-1 1 0,1-1-1,0 0 1,-1 1 0,1-1 0,0 0-1,-1 0 1,1 1 0,0-1 0,-1 1-1,1-1 1,0 0 0,-1 1 0,1 0 26,1-1 0,-1 0 0,0 1 0,0-1 0,0 0 1,0 0-1,1 1 0,-1-1 0,0 0 0,0 0 1,1 1-1,-1-1 0,0 0 0,0 0 0,1 0 1,-1 1-1,0-1 0,1 0 0,-1 0 0,0 0 1,1 0-1,-1 0 0,0 0 0,1 0 0,-1 0 1,0 1-1,1-1 0,12 2-820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2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15 10346,'-37'14'4338,"35"-13"-4069,1 0-1,-1 0 0,1 0 0,-1 0 0,1 0 0,-1 0 0,1 0 0,0 0 1,-1 1-1,1-1 0,0 1 0,0-1 0,0 1 0,0-1 0,0 1 0,0 0 0,1-1 1,-2 4-1,1 0 4,0 1 0,0-1 0,0 0 0,1 9 0,0-8-12,0 9 28,1 1 0,0 0-1,1 0 1,0-1 0,6 19 0,-5-25-207,1 1 1,0-1-1,0 1 0,0-1 1,2 0-1,-1-1 1,1 1-1,0-1 0,8 8 1,-11-13-65,0 0-1,0 0 1,1-1 0,-1 1 0,1-1 0,0 1 0,0-1-1,0 0 1,0-1 0,0 1 0,0-1 0,0 1 0,0-1-1,1 0 1,-1-1 0,0 1 0,1-1 0,4 0 0,-3-1-8,0 0 1,0 0 0,0 0-1,0-1 1,0 0 0,0 0-1,0-1 1,-1 1 0,1-1-1,-1 0 1,0-1 0,6-5-1,-2 2-2,-1 0-1,-1-1 1,1 0-1,-1-1 1,-1 0-1,7-10 1,-9 11 0,0 1 1,0-1-1,-1 0 0,0-1 1,0 1-1,-1 0 0,0-1 1,1-10-1,-3 14 3,0 0 1,0 0-1,-1-1 0,0 1 0,0 0 1,-1 1-1,1-1 0,-1 0 0,0 0 0,0 1 1,0-1-1,-1 1 0,0-1 0,0 1 1,0 0-1,0 0 0,-1 1 0,-6-6 0,2 1 15,-1 1 0,0 0 0,-1 1 0,1 0 0,-1 1 0,-1 0 0,-12-5 0,17 8-47,0 1 0,0 0 0,-1-1 1,1 2-1,0-1 0,-1 1 0,1 0 1,0 0-1,-1 1 0,1 0 0,0 0 1,0 0-1,0 1 0,0 0 0,0 0 1,0 1-1,0-1 0,0 1 0,1 0 1,0 1-1,0 0 0,0-1 0,0 2 1,0-1-1,-4 6 0,7-9-125,1 1 0,-1-1-1,1 1 1,0 0 0,0-1-1,0 1 1,0 0 0,0 0-1,0 0 1,0 0 0,1 0-1,-1 0 1,0 0 0,1 0-1,0 0 1,-1 4 0,2-5 72,-1 0 0,0 0 0,1 0 0,-1 0 0,0 0 0,1 0 0,0 0 0,-1 0 0,1 0 0,0 1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0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7970,'-4'-4'1302,"-7"-8"2212,8 10-1171,5 7 500,16 27-1695,18 45 1,-12-24-730,35 77 354,46 152 0,-74-176-599,-4 1 0,13 113 0,-15 73-36,-24-238-85,-3 1-1,-3-1 1,-14 71 0,6-67 6,-3 0-1,-3-1 1,-38 83 0,57-140-62,-29 52-58,25-47-70,1-1 0,-1 0 1,0 0-1,-1 0 0,1-1 1,-1 1-1,-6 4 0,9-9-29,1 1-1,-1 0 1,1 0-1,-1-1 0,1 1 1,-1 0-1,1-1 1,-4 1-1,5-1 82,-1 0 0,1 0 0,-1 0 0,0 0-1,1 0 1,-1 0 0,1 0 0,-1 0 0,1 0 0,-1 0-1,1 0 1,-1-1 0,1 1 0,-1 0 0,1 0-1,-1-1 1,1 1 0,-1 0 0,1-1 0,-1 1 0,1 0-1,-1-1 1,1 1 0,0 0 0,-1-2 0,0 1-45,1-1 0,-1 0 0,1 1 0,0-1 0,-1 0 0,1 0 1,0 0-1,0-2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0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39 3385,'-1'-5'764,"1"1"0,-1 0 0,0-1 1,1-4-1,1-2 5231,-2 17-5434,-1-1 0,1 0-1,-1 1 1,0-1-1,-5 9 1,-4 13 282,7-12-387,0 0 0,1 0 0,-1 31 1,3 49 706,1-63-879,-2 87 607,1 29-111,20 82-93,15-3-337,-33-221-344,9 56 66,3 0-1,28 77 0,-28-104-76,1-1-1,2-1 1,1-1 0,2 0-1,29 38 1,-44-65-9,5 6-297,15 16 0,-22-25 131,0 0 1,1 1-1,0-1 1,-1 0 0,1-1-1,0 1 1,0 0-1,0-1 1,0 1-1,0-1 1,0 0 0,4 1-1,-6-2 97,1 0 0,-1 0 0,0-1 0,1 1 0,-1 0 0,0 0 0,1-1 0,-1 1 0,0 0 0,3-2-1,-4 2 83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 9282,'1'-2'4041,"-7"2"-1841,-5 6-487,2 14-137,-17 5-288,1 13-504,-5 4-215,-2 6-337,9-1-88,3-5-72,9-5-200,5-14-833,0-9-615,4-12 888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9354,'6'16'4305,"8"-3"-1544,0 10-617,9 8-368,-2-7-343,6 4-633,1-6-200,-4-3-272,0 6-96,-3-1-552,-3 4-624,0 1 608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4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9650,'2'0'524,"0"0"1,-1 0-1,1 0 0,-1 1 0,1-1 0,-1 0 1,0 1-1,1 0 0,-1-1 0,1 1 1,-1 0-1,2 1 0,-1 0-284,-1 0 0,1 0 1,-1 0-1,1 0 0,-1 0 0,0 0 0,0 1 0,1 2 1,19 56 1363,-4-11-992,0-5-235,36 90 518,-39-105-589,1 0 0,24 36 0,-35-61-247,-1 0 0,1 0 1,0-1-1,1 1 0,-1-1 1,1 0-1,0 0 0,5 3 0,-8-6-41,-1 0-1,1 0 0,-1-1 0,1 1 0,-1-1 0,1 1 1,0-1-1,-1 0 0,1 1 0,0-1 0,-1 0 1,1 0-1,0 0 0,2-1 0,-2 1-5,0-1 0,0 0 0,-1 0-1,1 0 1,0 0 0,-1 0 0,1 0 0,-1 0 0,1 0-1,-1 0 1,0-1 0,1 1 0,-1-1 0,0 1-1,0-1 1,1-1 0,2-4 16,0-1 0,-1 1 0,0 0 0,0-1 1,2-11-1,5-42 37,-6 36-51,11-80-231,3-159-1,-19 244-319,1 20 492,0 0 0,0 0 0,0 0 0,0 0 0,0 0 0,0 0 0,0 0 0,-1 0 0,1 0 0,0 0 0,0 1 0,0-1 0,0 0 0,0 0 0,0 0 0,-1 0 0,1 0 0,0 0-1,0 0 1,0 0 0,0 0 0,0 0 0,0 0 0,-1 0 0,1 0 0,0 0 0,0 0 0,0 0 0,0 0 0,0 0 0,0 0 0,-1 0 0,1-1 0,0 1 0,0 0 0,0 0 0,0 0 0,0 0 0,0 0 0,0 0 0,0 0 0,-1 0 0,1 0 0,0-1 0,0 1 0,0 0 0,0 0 0,0 0 0,0 0 0,0 0 0,0 0 0,0 0 0,0-1 0,0 1 0,0 0 0,-5 10-1783,2 4-191,2 0 945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1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11250,'3'9'5259,"-4"8"-3772,1-4-610,1 10-40,1 0 0,2-1 0,11 41 0,-4-27-324,25 54-1,-35-87-508,1-1 0,-1 1 0,1 0 0,0-1 0,-1 1 0,1-1 0,0 0 0,0 1 0,1-1 0,-1 0 0,0 0 0,1-1 0,-1 1 0,5 2 0,-5-3-45,0-1 0,0 1 1,0 0-1,1-1 0,-1 0 1,0 0-1,0 1 0,0-1 1,1 0-1,-1-1 0,0 1 1,0 0-1,0-1 0,0 1 1,0-1-1,1 0 0,-1 1 1,0-1-1,0 0 0,3-2 0,0-1-138,0 0-1,1-1 1,-1 1-1,-1-1 1,1 0-1,-1 0 1,0-1-1,0 1 1,0-1-1,-1 0 1,0 0-1,0 0 1,0 0-1,-1 0 1,0-1-1,1-7 1,0 2 154,-1 0 1,-1-1-1,0 1 1,-1-1 0,0 1-1,-1-1 1,-4-23-1,5 35 71,0 0 1,-1 0-1,1 0 0,0-1 0,-1 1 0,1 0 1,-1 0-1,1 0 0,-1 0 0,-1-2 0,2 3-26,0 0 1,0 0-1,0 0 0,-1 0 0,1 0 0,0 0 0,0 0 0,0 0 0,0 0 0,-1 0 0,1-1 1,0 1-1,0 0 0,0 0 0,0 0 0,-1 0 0,1 0 0,0 0 0,0 1 0,0-1 0,0 0 1,-1 0-1,1 0 0,0 0 0,0 0 0,0 0 0,0 0 0,0 0 0,-1 0 0,1 0 0,0 0 1,0 1-1,0-1 0,0 0 0,0 0 0,0 0 0,-1 0 0,1 0 0,0 1 0,-1 1 85,0 0 1,0 0-1,0 1 0,0-1 0,0 0 1,0 1-1,0-1 0,1 4 0,-1 3 123,0 1 0,2 15-1,0-7-23,0 10 106,2 0 0,11 50 0,22 52 119,-30-112-374,5 18 45,48 183 563,-57-210-595,-1 0 0,1 0 0,-2 1 1,1-1-1,-2 15 0,0-22-38,1 1 1,-1-1-1,1 1 1,-1-1-1,0 1 0,0-1 1,0 1-1,0-1 1,0 0-1,0 0 0,-1 1 1,1-1-1,-1 0 1,0 0-1,0 0 0,1-1 1,-1 1-1,0 0 1,0-1-1,-1 1 0,1-1 1,0 0-1,-5 2 0,2-1 4,0-1-1,1 0 0,-1 0 0,0 0 1,0-1-1,0 0 0,0 0 0,0 0 0,0 0 1,0-1-1,1 0 0,-9-2 0,6 1-36,-1-1 0,1 0 0,0 0 0,0-1 0,0 0 0,0 0-1,-7-6 1,9 5-191,-1 0 1,1 0-1,0 0 0,1 0 1,-1-1-1,1 0 0,0 0 0,-5-10 1,8 12-25,-1 1-1,1-1 1,0 0 0,0 0 0,0 0 0,0 0 0,1-1 0,0 1 0,0 0 0,0 0 0,0 0 0,1 0 0,-1 0 0,1 0 0,0 0 0,2-5 0,-1 6 175,-1 0 0,0 0 0,1 0 0,0 0 0,0 0 0,0 0 0,4-4 0,1 1-31,0 0 1,9-6 0,-14 10 51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7634,'7'7'1964,"-1"0"0,9 14 0,1 2-508,34 37 1285,33 46-169,-57-64-2053,-2 2 0,-1 0 0,20 57 0,-16-23-98,19 93 0,1 106 49,-42-214-358,-2 1-1,-8 84 0,2-120-34,-1 0 0,-1 0 0,-14 40 0,14-54-62,0 1 1,-2-2-1,1 1 1,-2-1-1,0 0 1,0 0-1,-1-1 0,-11 11 1,16-18-157,-1-1-1,0 0 1,-7 5 0,11-8-63,-1 0 0,0 0 0,0 0 0,0 0 0,0 0 0,0 0 1,0-1-1,0 1 0,-1-1 0,1 1 0,0-1 0,0 0 0,-3 0 0,-7-3-820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2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29 8602,'-12'11'4225,"14"-11"-673,4 0-1615,-2-4-385,-4 3-55,0-1-561,13 0-248,18-4-416,39-3-112,-30 4-192,-4 1-392,-1 0-1296,-9 1-1105,-11 3 1649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7554,'-8'10'3656,"11"-2"-927,6-4-457,6-2-39,-1-2-265,12 0-631,-2-1-273,1 2-528,2 5-192,-6-6-208,-1 2-336,-8 0-624,0 0 552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43 4169,'30'-21'2384,"-29"21"-2194,-1-1 0,1 1 0,0-1-1,-1 1 1,1-1 0,-1 1 0,1-1-1,-1 1 1,0-1 0,1 1 0,-1-1-1,1 0 1,-1 1 0,0-1 0,0 0-1,1 1 1,-1-2 0,0 1-72,0 1 0,0 0 0,0-1 0,0 1 0,0 0 0,-1-1 0,1 1 0,0 0 0,0-1 0,0 1 0,-1 0 0,1 0 0,0-1 0,0 1 0,-1 0-1,1 0 1,0-1 0,0 1 0,-1 0 0,1 0 0,0 0 0,-1 0 0,0-1 0,-1 0 303,0 1 0,-1-1-1,1 1 1,0-1-1,-1 1 1,-2 0 0,1 0-219,1 0 0,-1 1 0,0 0 0,0 0 0,0 0 0,0 0 0,1 1 0,-1-1 0,1 1 0,-1 0 0,1 0 0,0 0 0,-1 0 0,1 1 0,0 0 0,-3 3 0,-5 7 2,1-1 0,-14 24 0,21-33-152,-15 28 79,1 0 1,1 1-1,1 0 1,2 1-1,-13 54 1,15-37-44,2 0-1,3 1 1,-1 68 0,7-33 125,5 0-1,2 0 0,5-1 1,3 0-1,4-1 1,55 150-1,93 119 115,-162-343-323,-4-8-11,0 1 0,1-1-1,-1 0 1,1 1 0,-1-1 0,1 0 0,0 0-1,0 0 1,2 3 0,-4-5-4,1 0 0,-1 0 1,0 0-1,0 0 0,0 1 0,0-1 0,0 0 1,0 0-1,0 0 0,0 0 0,1 0 1,-1 0-1,0 0 0,0 0 0,0 0 0,0 0 1,0 0-1,1 0 0,-1 0 0,0 0 1,0 1-1,0-1 0,0 0 0,0 0 0,1 0 1,-1 0-1,0-1 0,0 1 0,0 0 1,0 0-1,0 0 0,1 0 0,-1 0 1,0 0-1,0 0 0,0 0 0,0 0 0,0 0 1,0 0-1,1 0 0,-1 0 0,0-1 1,0 1-1,0 0 0,0 0 0,0 0 0,0 0 1,0 0-1,0 0 0,0 0 0,0-1 1,0 1-1,1 0 0,-1 0 0,0-11-1048,0 8 785,-3-25-2561,-7-10 1190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8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 8362,'-11'-3'1349,"9"2"-750,-1 0 0,0 1-1,1-1 1,-1 1 0,0 0 0,-4-1 0,7 1-513,0 0 0,0 0 0,0 0 0,0 0 1,-1 0-1,1 0 0,0 0 0,0 0 0,0 0 0,0 1 0,0-1 0,-1 0 1,1 0-1,0 0 0,0 0 0,0 0 0,0 0 0,0 0 0,0 0 0,0 0 1,-1 0-1,1 1 0,0-1 0,0 0 0,0 0 0,0 0 0,0 0 0,0 0 1,0 0-1,0 1 0,0-1 0,0 0 0,0 0 0,0 0 0,0 0 0,0 1 1,0-1-1,0 0 0,1 11 2598,-1-9-2415,7 42 989,16 53 1,-4-39-689,2 8-227,-14-32-233,-5-22-424,0 1-1,8 21 1,-8-31-1665,-2-8 175,-4-11-581,-3-9 976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8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7962,'4'-7'1910,"-3"6"-1539,-1 0-1,1-1 0,0 1 1,0 0-1,0 0 0,0 0 1,0 0-1,0-1 0,0 1 1,0 1-1,0-1 0,0 0 1,0 0-1,1 0 0,-1 1 1,0-1-1,3-1 0,4 1 340,-1 0-1,1 0 0,-1 1 1,1 0-1,14 2 0,37 10 529,-46-9-915,-6-2-206,2 1-8,-1 0-1,0 0 1,1 0-1,-1 1 0,0 0 1,-1 1-1,9 4 1,-14-6-99,-1-1 1,0 0-1,1 0 1,-1 1-1,0-1 1,0 1-1,0-1 0,0 1 1,0 0-1,0-1 1,0 1-1,0 0 1,-1 0-1,1 0 1,-1-1-1,1 1 1,-1 0-1,0 0 1,1 0-1,-1 0 1,0 0-1,-1 0 1,1-1-1,0 1 1,0 0-1,-1 0 1,1 0-1,-1 0 1,-1 2-1,0 3 13,-1-1 1,-1 1-1,1-1 0,-1 1 1,0-1-1,-6 6 0,2-3-5,-1 0-1,1-1 0,-2 0 1,-16 11-1,21-15-12,-1 0 1,0-1-1,-1 0 0,1 0 1,0-1-1,-1 1 0,1-2 1,-1 1-1,-10 1 0,-7-3-47,13 0-31,26 4 13,9 1 42,1-2 0,40 2 0,-13-2 68,-49-3-34,-1 0-1,1 1 0,-1-1 1,1 1-1,-1 0 0,1-1 1,-1 1-1,0 0 0,0 1 1,1-1-1,-1 0 0,0 1 1,0-1-1,0 1 0,-1 0 1,1-1-1,0 1 0,0 0 1,-1 0-1,0 0 0,1 0 1,-1 0-1,2 5 0,-2-5 13,-1 0 0,1 0 0,-1 0 0,1 0 0,-1 0-1,0 0 1,0 0 0,0 0 0,0 1 0,0-1-1,-1 0 1,1 0 0,-1 0 0,1 0 0,-1 0 0,0 0-1,1 0 1,-1 0 0,0 0 0,-1 0 0,1-1 0,0 1-1,0 0 1,-1-1 0,1 1 0,-1-1 0,1 1-1,-4 2 1,-3 1-20,0 0-1,-1-1 0,0 1 1,1-2-1,-1 1 0,-1-1 1,1 0-1,0-1 0,-16 2 1,25-4-57,-1 0-1,1 0 1,0 0 0,-1 0 0,1 0 0,-1 1 0,1-1-1,-1 0 1,1 0 0,0 0 0,-1 0 0,1 0 0,-1-1 0,1 1-1,0 0 1,-1 0 0,1 0 0,-1 0 0,1 0 0,0 0 0,-1-1-1,1 1 1,0 0 0,-1 0 0,0-1 0,2 0-62,-1 1-1,0-1 1,0 1 0,0-1 0,1 1 0,-1-1 0,0 1-1,1-1 1,-1 1 0,1-1 0,-1 1 0,0-1-1,1 1 1,-1 0 0,1-1 0,-1 1 0,1 0-1,-1 0 1,1-1 0,0 1 0,16-9-811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3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 6505,'-6'-1'1362,"5"1"138,-1-1 0,1 1 0,-1 0 0,1 0-1,-1 0 1,1 0 0,-1 0 0,-1 0 0,-1 6-835,-1 5-457,0 0-1,0 0 1,1 1-1,-5 21 1,8-26-145,0 1-1,1-1 1,0 1 0,0 0 0,1-1 0,0 1-1,0-1 1,1 1 0,0-1 0,0 0 0,1 1-1,4 8 1,-3-9-37,0 1 1,0-1-1,0 0 0,1 0 0,0 0 1,1-1-1,6 7 0,-9-10-27,-1-1-1,1 1 1,1-1-1,-1 1 1,0-1-1,0 0 1,1 0-1,0-1 1,-1 1 0,1-1-1,0 0 1,-1 0-1,1 0 1,0 0-1,0 0 1,7-1-1,-8 0-50,0-1-1,0 1 1,-1-1-1,1 0 1,0 0-1,0 0 1,-1 0-1,1-1 1,-1 1-1,1-1 1,-1 1-1,0-1 1,0 0-1,1 0 0,-1 0 1,0 0-1,-1 0 1,3-4-1,1-2-244,0 0-1,0 0 0,-1-1 0,4-10 0,23-76-1401,-8 21 1329,-19 57 766,-7 30 526,2 6-532,1 0-1,0-1 0,4 22 0,13 57 520,11 7-363,2 8-141,-26-90-300,0-1-1,-2 1 0,0 27 1,-2-38-56,0 0 1,-1 0 0,-4 14 0,5-22-39,-1-1-1,1 1 0,-1-1 1,0 0-1,0 1 1,0-1-1,0 0 1,0 1-1,-1-1 1,1 0-1,-1 0 0,0 0 1,1 0-1,-1 0 1,0-1-1,0 1 1,0 0-1,0-1 0,0 0 1,-3 2-1,-2-1 21,0 0-1,-1 0 0,1-1 1,0 0-1,0 0 0,-1-1 1,1 0-1,-10-1 0,7 0-3,0 0 0,0-2 0,0 1 0,0-1 0,-14-6 0,18 6-24,1 1 1,0-1-1,0 0 0,0-1 1,0 1-1,0-1 0,0 0 0,1 0 1,-7-9-1,10 11-9,-1 0 0,1 0 1,0 0-1,0 0 0,0-1 0,0 1 1,0 0-1,0-1 0,1 1 0,-1-1 1,1 1-1,0-1 0,0 1 0,0-1 1,0 1-1,0-1 0,0 1 0,1-1 1,-1 1-1,1-1 0,0 1 0,-1 0 0,1-1 1,0 1-1,1 0 0,1-3 0,2-3-32,0 1 0,1 0 0,0 1 0,0-1 0,1 1 0,0 0 0,0 1 0,12-8 0,0 2-1036,1 1 0,28-11 0,-23 12 181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7178,'-2'1'3998,"0"2"-2438,1-2-1187,-1 3 42,0 0 0,0 1 0,0-1-1,0 1 1,1-1 0,0 1-1,0 0 1,0-1 0,0 9-1,0 1 173,3 22-1,13 66 1870,-6-51-1516,-3-16-461,-2-3-154,2 1-1,16 51 0,-18-76-942,-4-8 580,0 0 1,0 0 0,0 0-1,0 0 1,0 1-1,0-1 1,0 0 0,0 0-1,0 0 1,0 0-1,0 0 1,1 0 0,-1 0-1,0 0 1,0 0 0,0 0-1,0 0 1,0 0-1,0 0 1,0 0 0,0 0-1,0 0 1,0 0-1,0 0 1,0-1 0,0 1-1,0 0 1,0 0 0,0 0-1,0 0 1,1 0-1,-1 0 1,0 0 0,0 0-1,0 0 1,0 0-1,0 0 1,0 0 0,0 0-1,0 0 1,0 0 0,0 0-1,0 0 1,0 0-1,0 0 1,0 0 0,0 0-1,0-1 1,0 1-1,0 0 1,0 0 0,0 0-1,0 0 1,0 0 0,0 0-1,0 0 1,0 0-1,0 0 1,0 0 0,0 0-1,0 0 1,-2-18-4383,-5-6 19,-4-7 2019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1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5257,'0'-3'581,"0"0"-1,0 0 1,1-1-1,-1 1 1,1 0-1,0 0 0,0 0 1,0 0-1,0 0 1,1 0-1,-1 0 1,1 0-1,2-3 1,-1 2-131,1 1-1,-1-1 1,1 1 0,0 0 0,0 0-1,0 0 1,0 0 0,5-1-1,2-2 22,1 2 0,0 0 0,0 0 0,0 1 0,24-3-1,-28 5-298,0 1 0,0-1-1,0 1 1,-1 1 0,1-1-1,0 1 1,13 4 0,-15-3-103,-1 0 1,0 0 0,0 1-1,0 0 1,0 0-1,0 0 1,0 0-1,-1 1 1,0 0 0,0 0-1,5 5 1,-7-6-53,0-1 1,-1 1-1,1-1 0,0 1 1,-1-1-1,0 1 1,0 0-1,0 0 0,0 0 1,0 0-1,0-1 1,-1 1-1,1 0 0,-1 0 1,0 0-1,0 0 1,0 0-1,0 0 0,-1 0 1,1 0-1,-1 0 1,0 0-1,1 0 0,-1 0 1,-1 0-1,1-1 1,0 1-1,-1 0 1,-1 2-1,-3 4 8,-1-1 0,0 0 0,0 0 0,0 0 0,-1-1-1,0 0 1,-10 5 0,-40 23 23,22-15-42,35-20-6,-11 9-35,12-9 34,0 1-1,0-1 0,0 0 1,0 0-1,0 0 1,0 1-1,0-1 0,0 0 1,0 0-1,-1 0 1,1 1-1,0-1 0,0 0 1,0 0-1,0 1 1,0-1-1,0 0 0,0 0 1,1 1-1,-1-1 1,0 0-1,0 0 0,0 0 1,0 1-1,8 5-50,6-2 39,1 0 0,0 0 0,15 1-1,25 5 94,-48-8-37,0 0 1,-1 0-1,1 1 0,-1 0 0,10 5 1,-15-7-22,0 0-1,0 0 1,0 0 0,0 0 0,0 0 0,0 0 0,0 0 0,0 1 0,0-1 0,0 0-1,0 0 1,-1 1 0,1-1 0,-1 0 0,1 1 0,0 1 0,-1 1 108,1 1-1,-1-1 1,0 10 0,1 9 258,0-20-359,-1-1 0,0 1 1,1-1-1,-1 1 1,0-1-1,0 1 0,0-1 1,-1 1-1,1-1 1,0 1-1,-1-1 0,0 1 1,0-1-1,1 1 1,-1-1-1,-1 0 0,1 0 1,0 1-1,-1-1 1,1 0-1,-4 3 0,1-2-58,0 1-1,-1-2 1,0 1-1,0 0 1,1-1-1,-1 0 0,-1 0 1,1 0-1,0-1 1,0 0-1,-11 1 1,11-1-132,-32 3-1323,34-4 1128,-1 0 0,0 0 0,1-1-1,-1 1 1,1-1 0,-1 0 0,-5-1-1,8 1 237,-1 0 0,1 0 0,0 1 0,0-1 0,0 0 0,0 0 0,0 0 0,-2-2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4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43 4169,'0'0'450,"-1"0"0,1 0-1,-1 0 1,1 0 0,-1 1 0,1-1 0,-1 0 0,1 0-1,0 0 1,-1 1 0,1-1 0,-1 0 0,1 1 0,0-1-1,-1 1 1,1-1 19,-1 1-1,1-1 0,-1 1 1,1-1-1,-1 0 0,1 1 1,-1-1-1,0 0 0,1 1 1,-1-1-1,1 0 0,-1 0 1,0 1-1,1-1 0,-1 0 1,0 0-1,36 5 228,-24-5-669,0 1-1,0-1 1,0-1-1,0 0 1,0-1-1,20-5 1,99-36-267,-126 42 65,5-1-363,-9 2 485,0 0-1,0 0 1,0 0 0,1 0-1,-1 0 1,0 0-1,0 0 1,0 0 0,0 0-1,1 0 1,-1 0 0,0 0-1,0 0 1,0 0 0,0 0-1,0 1 1,1-1-1,-1 0 1,0 0 0,0 0-1,0 0 1,0 0 0,0 0-1,0 1 1,0-1-1,1 0 1,-1 0 0,0 0-1,0 0 1,0 0 0,0 1-1,0-1 1,0 0 0,0 0-1,0 0 1,0 0-1,0 1 1,0-1 0,0 0-1,0 0 1,-1 7-1101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8770,'-6'-13'4113,"14"10"-1449,8 2-543,5 1-313,8 1-336,-3 1-567,3-1-241,0-4-344,-1 2-104,0-2-96,-5 1-112,-9 2-816,-4 0-593,-5 2-2863,-4 5 2687</inkml:trace>
  <inkml:trace contextRef="#ctx0" brushRef="#br0" timeOffset="1">175 59 9242,'-38'24'4161,"40"-17"-1769,1 5-119,2 8-321,-1 5-431,1 7-721,2-2-264,-6-3-328,2 0-72,1-6-456,0 2-336,1-11-945,1-3-855,4-6 1552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0 10938,'-15'20'4529,"3"-5"-2336,0 1-585,2 17-224,-12-5-279,8 11-553,-1 2-224,-2-10-184,6 2-216,-1-12-800,0-5-601,-5-12-1855,8-4 2015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9530,'15'0'4841,"1"0"-1728,11 12-881,-1 1-207,-2 13-625,1-3-312,-6 1-416,-4 4-176,2-1-256,7 4-55,-6-7-49,-6 5-240,2-11-721,-9 1-543,6-10 736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8922,'24'13'6082,"6"13"-4619,-17-14-450,18 17 651,36 44 1,20 39 75,-59-72-1419,-2 1 0,-2 2 1,-2 0-1,-2 2 0,-2 0 0,15 55 1,-10-11-136,-4 2 1,9 120-1,-15 61-13,-15-212-134,-3-1 0,-18 91 0,10-96-92,-2 0 0,-36 83 0,45-123-229,-2 0 1,0 0-1,0 0 0,-17 18 1,23-29 80,0 0 0,-1-1 0,0 0 0,1 1 0,-7 2 0,8-4 181,-1 0 0,1-1-1,0 1 1,0-1 0,-1 1-1,1-1 1,0 0 0,-1 1-1,1-1 1,-1 0 0,1 0-1,0 0 1,-1 0 0,1 0-1,-2-1 1,1 1 0,1-1 0,-1 0 0,1 1 0,-1-1 0,1 0 0,-1 0 0,1 0 0,0 0 0,-2-2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6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20 3745,'-84'35'2659,"80"-34"-2140,0 1 0,0-1 0,0 0 1,0 0-1,0-1 0,-6 1 0,-1 0 1570,6 0-122,0 0 1,0-1 0,-8 1-1,12-1-1345,-1-1 1802,5-1-1718,8-1-402,145-24 974,51-5-841,-177 31-1737,-30 1 1262,0 0 0,0 0 0,0 1 0,0-1 0,0 0 0,0 0 0,0 0 0,0 0 0,0 0 0,-1 0 0,1 0 0,0 0 0,0 0 0,0 0 0,0 0 0,0 0 1,0 0-1,0 0 0,0 0 0,0 0 0,1 0 0,-1 0 0,0 0 0,0 1 0,0-1 0,0 0 0,0 0 0,0 0 0,0 0 0,0 0 0,0 0 0,0 0 0,0 0 0,0 0 0,0 0 0,0 0 0,0 0 0,0 0 0,0 0 0,0 0 0,0 0 0,0 0 0,0 0 0,0 0 1,0 0-1,0 0 0,0 0 0,0 0 0,0 0 0,1 0 0,-1 0 0,0 0 0,0 0 0,0 0 0,0 0 0,0 0 0,0 0 0,0 0 0,0 0 0,0 0 0,0 0 0,0 0 0,0 0 0,0 0 0,0 0 0,0 0 0,-4 3-970,4-3 848,-14 9-968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7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7186,'-9'8'2499,"-9"11"2113,17-18-4448,1-1 1,-1 1 0,1 0 0,0 0-1,-1-1 1,1 1 0,0 0 0,-1-1-1,1 1 1,0 0 0,0 0 0,0 0-1,0-1 1,-1 1 0,1 0 0,0 0-1,0-1 1,1 1 0,-1 0 0,0 0-1,0 0 1,0-1 0,0 1-1,1 0 1,0 1 0,0-1-1,0 0 0,0 0 0,1-1 0,-1 1 0,1 0 0,-1-1 0,1 1-1,-1 0 1,1-1 0,-1 0 0,1 1 0,-1-1 0,1 0 0,0 0 0,1 0 0,-1 0 27,9 1 156,-1-2 0,1 1 0,-1-1 0,18-4 0,41-14 224,-19 5-291,-31 10-294,0 1-1,0 1 1,37 1 0,-38 2-412,-14-1 300,14-1-1278,-17 0 1183,0 1 1,0 0 0,0 0 0,0 0 0,-1-1 0,1 1 0,0 0-1,0-1 1,-1 1 0,1-1 0,0 1 0,-1-1 0,1 1-1,0-1 1,-1 1 0,1-1 0,-1 0 0,2 0 0,1-6-1160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7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7666,'0'-1'264,"0"1"1,0-1-1,0 1 0,0 0 1,0-1-1,0 1 1,0 0-1,1-1 1,-1 1-1,0-1 1,0 1-1,0 0 1,0-1-1,1 1 1,-1 0-1,0-1 0,0 1 1,1 0-1,-1 0 1,0-1-1,0 1 1,1 0-1,-1 0 1,0-1-1,1 1 1,-1 0-1,1 0 0,0-1-14,0 1 0,0 0 0,0 0 0,0-1-1,0 1 1,0 0 0,0 0 0,0 0 0,0 0 0,1 1-1,3 0 195,0 0 1,-1 0-1,9 4 0,184 77 3133,-195-81-3552,4 1 36,58 26 494,-56-24-465,0 1-1,-1 0 0,1 0 1,-1 0-1,9 9 0,-13-10-38,1 0 0,-1 0 0,0 0 0,-1 0 0,1 0 0,-1 1 0,0-1 0,0 1 0,0-1 0,0 1 0,-1 0 0,0 0-1,1 7 1,-1 3 94,-1-1 0,0 1-1,-3 18 1,3-33-145,0 1 9,-1 8 39,0-1 0,0 1 0,-1-1 0,1 1 0,-2-1 0,0 0 1,0 1-1,-5 8 0,1-5 5,-1 0 1,-1-1-1,0 0 0,-21 19 1,-48 33 1,24-20-348,40-32 5,-6 7-1456,-34 21-1,39-29-42,14-9 1746,1-1-1,0 0 0,0 0 0,-1 0 1,1 1-1,0-1 0,0 0 0,0 0 1,-1 0-1,1 1 0,0-1 0,0 0 1,0 1-1,0-1 0,0 0 0,0 0 1,0 1-1,0-1 0,-1 0 0,1 1 1,0-1-1,0 1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49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19 5649,'-35'-10'3202,"23"5"-276,10 2 888,2 3-2143,0 0-206,0 0-228,1 4-142,1 8-669,22 116 1590,-17-34-1094,-4-49-612,8 48 0,-9-82-378,1 0 1,0 0-1,1-1 0,0 1 1,7 12-1,-11-23 27,0 0 1,0 0-1,0 1 0,0-1 0,0 0 0,0 0 1,0 0-1,0 1 0,0-1 0,0 0 0,1 0 1,-1 0-1,0 0 0,0 1 0,0-1 0,0 0 1,0 0-1,0 0 0,1 0 0,-1 0 0,0 1 1,0-1-1,0 0 0,0 0 0,0 0 0,1 0 1,-1 0-1,0 0 0,0 0 0,0 0 0,1 0 1,-1 0-1,0 0 0,0 0 0,0 0 0,1 0 1,-1 0-1,0 0 0,0 0 0,0 0 0,1 0 1,-1 0-1,0 0 0,0 0 0,0 0 0,0 0 1,1 0-1,-1 0 0,0 0 0,0 0 0,0 0 1,0-1-1,1 1 0,-1 0 0,0 0 0,0 0 1,0 0-1,0 0 0,0-1 0,0 1 0,1 0 1,-1 0-1,0 0 0,0 0 0,0-1 0,0 1 1,0 0-1,0-1 0,6-18-3040,-5 12 2411,9-32-1126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35 6033,'0'0'147,"0"0"0,-1 0-1,1-1 1,0 1 0,0 0-1,0 0 1,-1 0 0,1-1-1,0 1 1,0 0 0,0-1-1,0 1 1,-1 0 0,1 0-1,0-1 1,0 1 0,0 0-1,0-1 1,0 1 0,0 0-1,0-1 1,0 1 0,0 0-1,0 0 1,0-1 0,0 1-1,0 0 1,0-1 0,1 1-1,-1 0 1,0-1 0,0 1-1,0 0 1,0 0 0,0-1-1,1 1 1,-1 0 0,0 0-1,0-1 1,0 1 0,1 0-1,-1 0 1,0 0 0,0-1-1,1 1 1,-1 0 0,0 0-1,0 0 1,1 0 0,20-5 2288,-13 4-1479,21-5-41,0 2 0,0 0 1,0 2-1,1 2 0,29 3 0,-55-3-862,0 0-1,0 1 1,-1 0 0,1 0 0,0 0 0,0 1 0,-1-1 0,1 1 0,-1 0-1,1-1 1,-1 2 0,0-1 0,4 3 0,-5-3-36,-1 0-1,1 0 1,-1 0 0,1 0 0,-1 0-1,0 0 1,1 0 0,-1 1-1,0-1 1,-1 0 0,1 1 0,0-1-1,-1 1 1,1-1 0,-1 1 0,0-1-1,0 1 1,0-1 0,0 1 0,0-1-1,-1 5 1,-1 0 4,0-1 0,0 1 0,-1-1 0,1 0 0,-1 0 0,-1 0 0,1 0 0,-1 0 0,0-1 1,-1 0-1,1 0 0,-1 0 0,-10 8 0,3-3 13,-1-1 1,0-1 0,0 0-1,-29 12 1,30-16-19,1 2 0,0-1 0,-17 12 0,28-17-18,-1 1-1,1-1 1,-1 0-1,1 0 1,-1 1-1,1-1 1,-1 0-1,1 1 1,0-1-1,-1 1 1,1-1-1,-1 0 1,1 1-1,0-1 1,0 1-1,-1-1 1,1 1-1,0-1 1,0 1-1,-1-1 1,1 1-1,0-1 1,0 1-1,0 0 1,0 0-2,0-1-1,1 0 1,-1 1 0,0-1 0,1 1-1,-1-1 1,1 0 0,-1 1 0,0-1 0,1 0-1,-1 1 1,1-1 0,-1 0 0,1 0 0,-1 0-1,1 1 1,-1-1 0,1 0 0,0 0-1,7 1-22,-1 0-1,13 0 0,-19-1 33,40 0-21,-23-1 27,-1 1 1,1 1 0,-1 1 0,31 6-1,-45-7 6,0-1-1,-1 1 1,1 0-1,-1 1 1,1-1 0,-1 0-1,0 1 1,0-1-1,0 1 1,1 0-1,1 2 1,-3-3 5,0 0 0,-1 0 1,1 0-1,0 0 1,-1 0-1,1 1 0,-1-1 1,0 0-1,1 0 0,-1 0 1,0 0-1,0 1 0,0-1 1,0 0-1,0 0 1,0 0-1,0 1 0,0-1 1,0 0-1,0 0 0,-1 0 1,1 0-1,0 1 0,-1-1 1,1 0-1,-1 0 1,0 0-1,0 1 0,-2 3 77,-1 0 0,1-1 0,-1 1 0,0-1 0,0 0 0,-1 0 0,1 0 0,-1-1 0,-10 6 0,1-1-2,0-2 0,-21 8 0,-3-5-664,18-4-790,19-5 1251,1 0-1,0 0 0,0 0 1,-1 0-1,1 0 1,0 1-1,0-1 0,-1 0 1,1 0-1,0 0 0,-1 0 1,1 0-1,0 0 0,0 0 1,-1 0-1,1 0 0,0 0 1,-1 0-1,1-1 0,0 1 1,0 0-1,-1 0 0,1 0 1,0 0-1,0 0 0,-1-1 1,1 1-100,1 0 0,-1-1 0,1 1 1,-1 0-1,0-1 0,1 1 0,-1 0 1,1-1-1,-1 1 0,1 0 0,-1 0 0,0 0 1,1 0-1,-1-1 0,1 1 0,-1 0 1,1 0-1,0 0 0,18-5-1264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6937,'9'4'4377,"6"6"2032,-13-9-6175,-1 0 0,0 0-1,0 0 1,0 0 0,0 1-1,0-1 1,-1 0 0,1 0-1,0 1 1,0 2 0,2 7 427,0 0 0,-1 0 1,-1 0-1,1 15 0,3 22 36,-4-38-612,2-1 0,-1 1 0,2-1 0,-1 0 0,6 10 0,-8-16-78,1 0 0,-1-1 0,1 1 0,0-1 0,0 1 0,0-1 1,0 0-1,0 0 0,1 0 0,-1 0 0,0 0 0,1 0 0,0 0 0,-1-1 0,1 0 1,0 1-1,0-1 0,0 0 0,0 0 0,3 0 0,-5-1-16,1 0 0,-1 0 0,1 0 0,-1 0 0,1-1 0,-1 1 0,0 0 0,1-1 0,-1 1 0,1-1 0,-1 1 0,0-1-1,0 0 1,1 0 0,-1 1 0,0-1 0,0 0 0,0 0 0,0 0 0,0 0 0,2-3 0,1-2-111,0 0 1,0 0-1,3-9 0,0 3-105,1-2-98,-1-1 0,11-29 0,-16 35 285,1 0 0,-1 0 0,-1 1-1,0-1 1,0 0 0,-1-15 0,-3 11 105,3 13-63,0 0 1,0 0-1,0-1 0,0 1 1,0 0-1,0 0 0,0 0 1,0-1-1,-1 1 0,1 0 1,0 0-1,0 0 0,0 0 0,0 0 1,-1-1-1,1 1 0,0 0 1,0 0-1,0 0 0,0 0 1,-1 0-1,1 0 0,0 0 1,0 0-1,0 0 0,-1 0 1,1 0-1,-1 0 10,0 1 0,1-1 0,-1 1 1,0-1-1,1 1 0,-1-1 0,1 1 1,-1 0-1,1-1 0,-1 1 0,1 0 0,-1-1 1,1 1-1,0 0 0,-1 0 0,1 0 0,0-1 1,0 1-1,-1 1 0,-1 10 125,0 0 0,1-1-1,0 1 1,0 15 0,1-10 3,6 83 454,-1-49-410,4 27-19,1 50 72,-9-80-118,0 53 347,-2-82-291,-1 1 1,0-1-1,-6 20 0,7-36-158,0 0 0,0-1 0,0 1 0,0 0 0,0 0 0,-1-1-1,1 1 1,-1-1 0,0 0 0,1 1 0,-1-1 0,0 0 0,-1 0 0,1 0 0,0 0 0,0 0 0,-1-1-1,1 1 1,-1-1 0,0 0 0,1 1 0,-1-1 0,0 0 0,0-1 0,1 1 0,-6 0 0,1 0-7,0-1 0,0 0 0,0 0 0,0-1 0,1 0 0,-1 0 0,0-1 0,0 1 0,1-1 0,-8-4 0,6 3-61,1-1 0,0 1-1,0-1 1,1-1 0,-10-6 0,14 9-18,0 0 0,1 0 0,-1 0 0,0 0 0,0 0 0,1 0 0,0 0 0,-1-1-1,1 1 1,0 0 0,0-1 0,0 1 0,0-1 0,1 1 0,-1-1 0,1 0 0,-1 1 0,1-1 0,0 1 0,0-5 0,1 3-126,0 0 1,0 1 0,0-1-1,0 0 1,1 0-1,0 1 1,0-1 0,0 1-1,0-1 1,3-4-1,5-3-1373,15-15-1,-24 25 1421,9-9-2041,17-12 0,28-14-191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4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33 7426,'0'0'379,"0"0"1,-1 1-1,1-1 1,-1 0-1,1 1 1,0-1-1,-1 0 1,1 1-1,0-1 1,-1 1-1,1-1 1,0 1 0,0-1-1,-1 1 1,1-1-1,0 1 1,0 0-1,5 0 4483,3-1-4447,61-11 522,-14 1-457,-5 4-129,-23 4-190,28-7 1,-35 6-489,-20 3 251,3 0-776,-4 1-87,-3 1 87,-10 8-187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1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10090,'2'5'4209,"12"0"-2337,10-5-151,16 1-457,1-1-344,3-5-608,3 0-144,-7-6-240,0-3-400,-4 3-1760,-7 3 1520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1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9090,'-6'8'4153,"12"0"-1513,3-3-479,8-2-305,7-3-263,8 0-657,-3-6-264,3 1-384,-4-1-128,-7 0-400,6 8-552,-2 0-2385,7 10 2105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7122,'0'0'3640,"0"0"-22,-2 1-2241,0 4-854,-15 38 2684,3-13-2288,-17 29 0,11-26 195,-50 62 0,67-91-1073,0-1-1,0 0 1,0 0 0,0 0-1,0-1 1,-1 1 0,1-1-1,-1 0 1,-5 3 0,8-5-57,-1 1 0,1-1 0,-1 1 0,1-1 0,-1 0 0,1 0 0,-1 0 0,1 0 0,-1 0 0,1 0 0,0 0 0,-1 0 0,1-1 0,-1 1 0,1 0 0,-1-1 0,1 1 0,-1-1 1,1 0-1,0 1 0,0-1 0,-1 0 0,1 0 0,0 0 0,0 0 0,0 0 0,0 0 0,0 0 0,0 0 0,-1-2 0,0-1-63,0 1 1,1-1-1,-1 1 1,1-1-1,0 1 0,0-1 1,0 1-1,1-1 1,-1 0-1,1 0 1,0-4-1,-2-13-214,2 15 236,-2-8-117,0 0 0,2-1 0,1-26 0,-1 37 175,1 1 0,0-1 0,0 1 0,0-1 0,0 1-1,0-1 1,1 1 0,-1 0 0,4-4 0,-4 5 30,0 1 0,1-1 0,-1 1-1,1-1 1,-1 1 0,1 0 0,0 0 0,-1 0 0,1 0 0,0 0 0,0 0-1,0 0 1,0 0 0,0 1 0,0-1 0,0 1 0,3-1 0,-3 1 31,0 0 1,0 0-1,0 0 0,0 0 1,0 1-1,1-1 1,-1 1-1,0-1 1,0 1-1,0 0 1,0 0-1,0 0 0,2 1 1,23 19 633,-21-15-507,37 34 513,-1 1 1,49 66-1,-89-104-1000,-1-2 23,0 0-1,0 0 1,0 0-1,-1 0 1,1 0-1,0 0 1,0-1-1,0 1 0,0 0 1,1 0-1,-1-1 1,2 2-1,7 0-1227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 9450,'2'-4'4601,"4"4"-1736,-8 4-729,1-4-184,-2 3-703,-6 29-425,-48 38-536,29-26-112,-1-5-112,1-7-32,4-4-392,4-8-368,7-9-961,-2-5-847,10-6 1576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9146,'17'1'4737,"3"6"-1576,8 9-697,-1 3-207,-2 9-665,4 3-408,-3 1-456,-4-1-175,-5-3-281,-3-3-72,3 0-80,-2-1-304,-5-5-849,1-3-591,-6-9 872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4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243 188 4481,'1'0'291,"-1"0"-1,0 0 1,0 0-1,1 0 1,-1 0-1,0 0 1,0 0 0,0 0-1,1 0 1,-1 0-1,0 0 1,0 0-1,1-1 1,-1 1 0,0 0-1,0 0 1,0 0-1,0 0 1,1 0-1,-1-1 1,0 1 0,0 0-1,0 0 1,0 0-1,1 0 1,-1-1-1,0 1 1,0 0 0,0 0-1,0-1 1,1-10 7030,-1-7-6732,0 6-307,-2-21 0,1 29-233,0-1-1,0 1 1,0-1-1,-1 1 1,0 0-1,0-1 1,0 1-1,-1 0 1,1 0-1,-1 1 1,-5-7-1,2 4-10,1 1 0,-1 0 1,0 0-1,-1 0 0,-10-5 0,12 7-28,0 1 0,0-1 0,-1 1 0,1 1 0,-1-1 0,1 1 0,-1 0 0,0 0 0,1 0 0,-1 1 0,0 0 0,-8 1 0,10-1-12,0 1 1,0 0-1,0 0 0,0 0 0,0 1 0,0 0 1,1-1-1,-1 1 0,0 1 0,1-1 0,0 0 0,-1 1 1,1 0-1,0 0 0,0 0 0,0 0 0,-4 6 1,4-2 5,-1-1 1,1 0 0,0 1 0,1 0 0,0 0-1,0 0 1,0 0 0,1 0 0,0 0 0,0 0-1,0 0 1,1 1 0,1 9 0,0-9 26,0 0 0,1 0 0,0-1 0,0 1-1,0-1 1,1 1 0,0-1 0,0 0 0,1 0 0,0 0 0,0-1 0,8 10 0,-10-14-16,1 0 0,-1 1 0,0-1 0,1 0 0,-1-1 0,1 1-1,0 0 1,0-1 0,-1 1 0,1-1 0,0 0 0,0 0 0,0 0 0,1 0 0,-1-1 0,0 1 0,0-1 0,0 0 0,0 0 0,0 0-1,1 0 1,-1 0 0,5-2 0,-1 0-1,-1 0-1,0-1 0,0 1 0,0-1 1,0-1-1,0 1 0,-1-1 0,1 0 1,-1 0-1,7-7 0,27-36 45,-1 2-17,-33 39-31,1 1 0,0 0 0,0 0 1,1 0-1,8-4 0,-15 8-6,1 1 0,-1 0 0,1 0 0,-1-1-1,1 1 1,-1 0 0,1 0 0,-1 0 0,1 0 0,-1-1-1,1 1 1,0 0 0,-1 0 0,1 0 0,-1 0 0,1 0-1,-1 0 1,1 1 0,-1-1 0,1 0 0,-1 0 0,1 0 0,-1 0-1,1 1 1,0-1 0,0 1 10,0 0 0,-1 0 0,1-1 0,0 1-1,-1 0 1,1 0 0,-1 0 0,1 0 0,-1 0 0,0 0 0,1 0-1,-1 1 1,2 5 90,-1 0 0,0-1 0,-1 10 0,0-13-60,-1 49 474,1 13-972,0-62-189,0 7-501,2-8-4220,6-5 3141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4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8474,'3'2'555,"-1"-1"-1,0 1 1,0 0 0,0-1-1,0 1 1,0 0 0,0 0-1,0 1 1,-1-1 0,1 0 0,-1 0-1,1 1 1,-1-1 0,0 1-1,0-1 1,1 5 0,1 5 1078,-1-5-907,0-1 1,-1 1-1,1 0 1,-1 12-1,-1-16-624,0 5 292,-1 1-1,-2 15 1,3-22-370,-1 0-1,0 0 1,1 1 0,-1-1 0,0 0-1,0 0 1,0 0 0,-1 0 0,1-1-1,0 1 1,-1 0 0,1 0 0,-1-1-1,1 1 1,-4 1 0,5-2-27,0-1 0,-1 0 1,1 0-1,0 0 0,0 0 0,-1 0 0,1 0 0,0 0 1,0 0-1,-1 0 0,1 0 0,0 0 0,0 0 1,0 0-1,-1-1 0,1 1 0,0 0 0,0 0 0,-1 0 1,1 0-1,0 0 0,0 0 0,0 0 0,-1-1 1,1 1-1,0 0 0,0 0 0,0 0 0,0-1 0,-1 1 1,1 0-1,0 0 0,0 0 0,0-1 0,0 1 1,0 0-1,0 0 0,0-1 0,0 1 0,0 0 1,0 0-1,0-1 0,-1 1 0,2 0 0,-1 0 0,0-1 1,-2-11-223,1 7 140,1-1 1,0 1 0,0 0 0,1 0 0,-1 0-1,1 0 1,0 0 0,0 0 0,1 0-1,0 0 1,0 1 0,0-1 0,3-4 0,-2 3 57,0 1 1,1 0 0,0 0 0,0 0 0,0 0-1,0 1 1,9-8 0,-12 11 49,1 0 0,-1 0 0,0 0 0,0 1 0,1-1-1,-1 0 1,1 1 0,-1-1 0,0 1 0,1-1 0,-1 1 0,1 0 0,-1 0 0,1 0 0,-1 0 0,1 0 0,-1 0-1,1 0 1,-1 0 0,1 0 0,-1 1 0,1-1 0,-1 1 0,1-1 0,-1 1 0,0-1 0,1 1 0,-1 0 0,0 0 0,1 0-1,-1-1 1,0 1 0,0 0 0,0 1 0,0-1 0,0 0 0,0 0 0,1 3 0,3 3 196,-1 1 0,0 0 0,0 1 0,3 11 0,-3-8-107,-1-2-75,0-2-58,0 0-1,0 0 1,9 15 0,-10-22-115,-1 1 0,0 0 0,1 0 0,-1-1 0,1 1 1,0 0-1,-1-1 0,1 0 0,0 1 0,0-1 1,0 0-1,0 0 0,0 0 0,0 0 0,0-1 0,0 1 1,1 0-1,-1-1 0,4 1 0,1-1-764,0 0-1,0-1 0,-1 1 1,1-1-1,-1-1 1,11-2-1,12-8-1246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188 240 5641,'-1'-2'427,"0"-1"-1,1 1 1,-1 0-1,0 0 1,0-1-1,0 1 1,-1 0-1,1 0 1,0 0-1,-1 0 1,1 0-1,-1 1 1,0-1-1,0 0 1,0 1-1,1-1 1,-1 1-1,-1 0 1,1 0-1,0-1 1,0 1-1,0 0 1,-1 1-1,1-1 1,0 0-1,-1 1 1,-2-1-1,0 0-84,0 1 0,0-1-1,0 1 1,0 0 0,0 0-1,0 1 1,0 0-1,0 0 1,0 0 0,1 0-1,-1 1 1,-8 3 0,8-2-199,0 0 0,1 1 1,0-1-1,0 1 0,0 0 0,0 0 1,1 1-1,-1-1 0,1 1 1,0-1-1,0 1 0,1 0 1,0 0-1,-3 7 0,3-5-92,0 0-1,0 1 1,1-1-1,-1 0 1,2 0 0,-1 1-1,1-1 1,0 0-1,1 1 1,1 8 0,-2-13-50,1-1 0,-1 0 0,1 0 0,0 0 0,-1 0 0,1 0 1,0 0-1,0 0 0,0 0 0,1-1 0,-1 1 0,0 0 0,1-1 1,-1 1-1,1-1 0,-1 1 0,1-1 0,0 0 0,0 1 0,-1-1 1,1 0-1,0 0 0,0 0 0,0-1 0,0 1 0,0 0 0,1-1 1,-1 1-1,0-1 0,0 0 0,0 0 0,0 0 0,0 0 0,1 0 1,-1 0-1,0-1 0,0 1 0,0 0 0,0-1 0,0 0 0,0 0 1,0 1-1,0-1 0,0 0 0,0-1 0,0 1 0,0 0 0,2-3 1,2-2-59,0 0 0,0-1 0,-1 0 0,0 0 0,0 0 0,0 0 1,-1-1-1,4-11 0,2-5-377,9-38 1,-13 41 375,-2 1 0,0-1 1,-1 0-1,-2 0 0,0 0 1,-1 0-1,-1 0 1,-7-40-1,6 56 298,0 9 2,1 16 172,0-17-359,0 31 193,1 0 1,2-1-1,2 1 0,0 0 1,2-1-1,2 0 1,1 0-1,2-1 1,1 0-1,16 31 0,-25-58-267,19 36 19,-19-37-172,0 0-1,0 0 0,0 0 1,1 0-1,-1-1 0,1 1 1,4 2-1,-6-5 83,-1 0 0,1 0-1,-1-1 1,1 1 0,-1 0 0,1-1 0,0 1-1,-1-1 1,1 0 0,2 1 0,25-2-597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5297,'1'-5'9246,"0"7"-5060,2 10-2941,-2-9-1040,5 20 566,15 36 0,-13-38-459,0 0-1,6 33 1,25 92 608,-15-61-787,-7-31-824,-15-51-2117,-1-8 907,-2-12-552,1 15 2126,-4-26-1831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7826,'2'-2'633,"1"-1"1,0 1 0,0 0 0,0 0-1,0 1 1,1-1 0,-1 1-1,0-1 1,1 1 0,-1 0 0,4 0-1,7-2 690,20 0 0,-21 3-571,6-2 222,31 3 0,-41 0-815,-1 0-1,0 0 0,0 1 1,0 0-1,0 1 0,8 3 1,-14-5-141,0 0 0,0 0 0,0 0 0,0 0 0,0 0 0,-1 0 0,1 0 0,-1 1 0,1-1 0,-1 0 0,1 1 0,-1 0 0,0-1 0,1 1 0,-1 0 0,0-1 0,0 1 0,0 0 0,-1 0 0,1 0 0,0 0 0,-1 0 0,1 0 0,-1 0 0,0 0 0,0 0 0,1 0 0,-1 0 0,-1 0 0,1 0 0,0 0 0,0 0 0,-1 0 0,1 0 0,-1 0 0,0 0 0,0 0 0,1 0 0,-3 3 0,-12 22 114,-30 43 1,37-60-114,0 0 0,0-1 0,-1 0 0,-1 0 0,1-1 1,-22 14-1,29-21-18,-5 3 6,0 1 0,-13 10 0,20-15-8,-1 0 0,1 0 0,0 0 1,-1 1-1,1-1 0,0 0 0,-1 1 0,1-1 0,0 0 0,0 1 0,-1-1 0,1 0 0,0 1 0,0-1 0,0 0 0,0 1 1,-1-1-1,1 1 0,0-1 0,0 1 0,0-1 1,1 1-1,-1-1 1,1 1-1,-1-1 1,1 1 0,-1-1-1,1 0 1,-1 1 0,1-1-1,-1 0 1,1 0 0,-1 1-1,1-1 1,0 0 0,-1 0-1,1 0 1,-1 0 0,1 0-1,0 0 1,0 0 0,15 2 29,0-1 0,1-1 0,16-1 0,26 0 211,-56 1-186,0 0 0,0 0 0,1 1 0,-1 0 0,0-1 0,0 1 0,0 0 0,0 1 0,0-1 0,0 0 0,0 1 0,0 0 0,-1-1 0,1 1 0,0 0 0,-1 1 0,0-1 0,1 0 0,-1 1 0,0-1 0,0 1 0,0 0 0,-1-1 0,1 1 0,-1 0 1,1 0-1,-1 0 0,0 0 0,0 0 0,0 6 0,0-6 8,-1 0 0,0 0 0,0 0 1,0 0-1,0 0 0,-1 0 0,1 0 1,-1 0-1,0 0 0,0 0 0,0 0 1,0-1-1,-1 1 0,-1 3 0,-3 3 111,0 0 0,-10 11 0,11-14-124,-2 2-61,0 0 1,0 0 0,-1 0-1,-16 11 1,22-17-136,-1-1 0,0 1 0,1-1 0,-1 0 0,0 1 0,0-1 0,0-1 0,0 1 0,0 0 1,0-1-1,0 0 0,0 1 0,0-1 0,0 0 0,0-1 0,0 1 0,0 0 0,0-1 0,0 0 0,0 0 0,0 0 1,-3-1-1,3 1-165,1-1 0,-1 1 0,1-1 0,-1 0 0,1 1 0,-1-1 0,1 0 0,0-1 0,0 1 1,0 0-1,0 0 0,1-1 0,-1 1 0,0-1 0,-1-4 0,2 4 115,1 1-1,-1-1 1,1 1 0,0-1-1,0 0 1,0-4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5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6633,'1'-29'6246,"4"-13"-1376,-5 41-4819,0 1 0,0 0 0,0 0 0,0-1 0,0 1 0,0 0 0,0-1 0,0 1 0,0 0 0,0 0 0,0-1 0,0 1 0,1 0 0,-1 0 0,0-1 0,0 1 0,0 0 0,0 0 0,1-1 0,-1 1 0,0 0 0,0 0 0,0 0 0,1-1 0,-1 1 0,0 0 0,0 0 0,0 0 0,1 0 0,-1 0 0,0 0 0,1-1 0,0 2-43,-1-1 0,1 1-1,0-1 1,-1 1 0,1-1 0,0 1 0,-1 0 0,1-1 0,-1 1-1,1 0 1,-1 0 0,1-1 0,-1 1 0,1 0 0,-1 1 0,29 50 171,-16-28-52,0-1 0,15 45 0,31 82 685,-44-117-483,2-1 0,30 43 0,-44-71-261,0 0 1,0 0 0,0-1 0,0 1-1,1-1 1,6 5 0,-9-7-53,0-1 0,-1 0 0,1 1 0,0-1 0,0 0 0,0 1 0,-1-1 0,1 0 0,0 0 0,0 0 0,0 0 0,0 0 0,-1 0 0,1 0 0,0 0 0,0 0 0,2 0 0,-2-1 0,0 1-1,0-1 1,0 0 0,0 1 0,0-1-1,0 0 1,0 0 0,0 0 0,-1 0 0,1 0-1,0 0 1,0 0 0,-1 0 0,1 0 0,-1 0-1,1-1 1,3-7 42,-2 1-1,1 0 1,-1-1 0,2-16-1,2-9 14,27-159 54,-20-8-33,-14 178-308,1 23 200,0 0 0,0 0 0,0 0 1,0 0-1,0 0 0,0 0 0,0 0 0,0 0 0,0 0 0,0 0 0,0 0 1,-1 0-1,1 0 0,0 0 0,0 0 0,0 0 0,0 0 0,0 0 0,0 0 1,0 0-1,0 0 0,0-1 0,0 1 0,0 0 0,0 0 0,0 0 0,0 0 1,0 0-1,0 0 0,0 0 0,0 0 0,0 0 0,0 0 0,0 0 0,0 0 1,0 0-1,0 0 0,0 0 0,0 0 0,-2 13-1008,2-1-787,0 19 0,3-11 774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64 9506,'-3'-15'4281,"14"6"-1544,9 4-705,1 2-288,1-2-335,9 2-697,0-2-256,-4-1-248,2 1-56,-6 1-536,-3 0-552,-7 4-1857,-11 3 1721</inkml:trace>
  <inkml:trace contextRef="#ctx0" brushRef="#br0" timeOffset="1">153 69 10066,'-33'30'4537,"33"-13"-2064,0 4-233,0 8-704,0 2-367,0 5-657,1-2-184,2-3-240,-2-2-376,5-9-1224,-2-5-841,9-15 1329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1:5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10682,'0'11'4785,"-11"2"-1896,-3 2-865,-6 3-439,-1 13-281,-9 1-584,5 1-232,-2 8-312,6 2-80,5-7-208,5-4-264,5-14-840,-1-11-608,6-15 1079</inkml:trace>
  <inkml:trace contextRef="#ctx0" brushRef="#br0" timeOffset="1">0 17 10626,'6'12'4825,"7"3"-1944,4 5-465,2 1-583,2 5-409,5 4-744,-5-1-232,0 3-240,3-4-80,-4-4-80,-3-3-200,1-4-648,-6-5-512,-2-8-1417,2-4-3200,-8-1 4001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05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6649,'-1'0'3545,"-3"1"-848,-2 2-849,5-3-143,0 0-409,-1 0-232,1 0-416,1 0-72,16 5-248,19-2-96,32-5-152,-33-4 0,-5 4-608,-10 2-616,2 0 736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0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6697,'-1'9'3521,"1"-4"-480,10-3-1385,6-2 81,7-3-97,3-1-232,8-3-464,-2-2-215,-3 0-409,0 6-136,-11 3-800,-3 4-697,8 8 817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06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0 7370,'0'10'2600,"-1"0"1,-3 17 0,1-14-926,-7 19 1,-30 53-214,30-66-783,0 1-454,-2 0 0,0-1 0,-1 0-1,-1-1 1,-28 30 0,39-45-204,0-1 0,-1 1 0,1-1 0,-1 1 0,1-1 0,-1 0 0,0 0 0,0-1 1,0 1-1,0-1 0,0 0 0,0 0 0,-7 1 0,8-2-45,1 0-1,-1-1 1,0 1-1,1 0 1,-1-1-1,0 0 1,1 1-1,-1-1 1,1 0-1,0 0 1,-1 0 0,1-1-1,0 1 1,-1-1-1,1 1 1,0-1-1,0 0 1,0 0-1,0 1 1,1-2-1,-4-2 1,1-2-151,0-1 0,0 1 0,1 0 0,0-1 0,0 0-1,1 0 1,0 0 0,-1-8 0,0-5-323,0-40-1,3 56 479,0-1 0,0 1 0,1-1 0,0 0 0,0 1-1,0-1 1,5-9 0,-6 14 42,1 0 0,0 0 0,-1-1 0,1 1 0,0 0 0,0 0 0,0 0 0,0-1 0,0 1 0,0 0 0,0 1-1,0-1 1,0 0 0,1 0 0,-1 0 0,0 1 0,0-1 0,1 1 0,-1-1 0,1 1 0,-1-1 0,0 1 0,1 0 0,-1 0 0,1-1 0,-1 1 0,1 0 0,-1 0 0,1 1-1,-1-1 1,0 0 0,1 0 0,-1 1 0,3 0 0,6 3 267,0 1 0,0 0-1,0 1 1,0 0 0,-1 1-1,0 0 1,9 8 0,3 3 172,-6-7-225,-1 1-1,0 1 0,0 0 0,-2 1 0,1 0 0,13 22 0,-24-32-348,0 1-1,0 0 1,3 8 0,-4-9-167,0 0 0,1 0 0,0-1 0,-1 1-1,4 5 1,10 7-1401,2-2 695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0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10898,'0'0'445,"-1"1"-1,0-1 0,0 0 0,1 0 0,-1 1 0,0-1 1,1 0-1,-1 1 0,0-1 0,1 1 0,-1-1 1,0 1-1,1-1 0,-1 1 0,0 0 0,-6 14 2817,6-8-2777,0 0 0,0 13 0,0-12 199,1 0-617,-1 1 0,2 0 0,-1-1-1,1 1 1,0 0 0,1-1 0,0 0 0,0 1 0,1-1-1,0 0 1,1 0 0,0 0 0,0-1 0,0 1 0,1-1-1,0 0 1,1 0 0,9 9 0,-11-12-155,0 0-1,0-1 1,0 0-1,0 1 1,6 2 0,-9-6-5,0 1 0,0-1 0,0 1 0,0-1 0,0 1 0,0-1 0,1 0 0,-1 0 0,0 1 0,0-1-1,0 0 1,1 0 0,-1 0 0,0-1 0,0 1 0,0 0 0,1 0 0,-1-1 0,0 1 0,0 0 0,0-1 0,0 1 0,0-1 0,0 0 0,0 1 0,0-1 0,0 0 0,0 1 0,1-3 0,4-3-646,0-2-1,-1 1 1,1-1-1,-2 0 1,8-15-1,15-46-1552,-21 52 2296,-1 0 0,-1 0 0,0 0 0,2-34 0,-6 50 138,0 0 1,0 0-1,0 0 0,0 0 1,0 0-1,0 0 1,0 0-1,0 1 0,-1-1 1,1 0-1,0 0 1,-1 0-1,0-1 1,1 2-103,0 0 1,0 0 0,0 0 0,0 0 0,0 0 0,0 0 0,-1 0 0,1 0 0,0 0 0,0 0 0,0 0 0,0 0 0,0 0 0,0 0 0,0 0 0,0 0 0,0 0 0,0 0 0,0 0 0,-1 0-1,1 0 1,0 0 0,0 0 0,0 0 0,0 0 0,0 0 0,0 0 0,0 0 0,0 0 0,0 0 0,0 0 0,0 0 0,0 0 0,0 1 0,-1-1 0,1 0 0,0 0 0,0 0 0,0 0 0,0 0 0,0 0-1,0 0 1,0 0 0,-3 10 1021,-1 25 7,0 1-1,2 0 1,6 63 0,23 106-929,-15-128 176,-7-52-240,6 61 377,-11-75-314,1 0-1,-2 0 1,1 0 0,-2 0 0,-3 16 0,4-23-65,-1 1-1,0 0 1,0-1 0,0 1 0,0-1-1,-1 0 1,0 0 0,0 0 0,0 0-1,0 0 1,-1-1 0,1 1 0,-1-1 0,0 0-1,0 0 1,0-1 0,0 1 0,-1-1-1,-6 3 1,5-3-31,1 0 1,0 0-1,-1-1 0,0 0 1,1 0-1,-1-1 1,1 1-1,-1-1 0,0-1 1,1 1-1,-1-1 0,0 0 1,1 0-1,-1 0 0,1-1 1,-9-3-1,8 1-182,-1 1 0,1-1 1,-1-1-1,1 1 0,0-1 0,1 0 0,-1-1 1,-8-10-1,11 13-84,1-1 1,0 1-1,0 0 1,0-1-1,0 1 0,1-1 1,0 0-1,-1 1 1,1-1-1,0 0 1,1 0-1,-1 0 1,1 0-1,0 0 0,0 0 1,0 0-1,0 1 1,1-1-1,0-5 1,3 0-98,-1 0 0,6-9 0,-9 18 319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0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10434,'-8'4'5817,"11"-4"121,-2-2-3618,3 2-1176,-4 0-95,0 0-425,0-1-384,0 0-1272,-1-1 2336,1 1-1296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96 4785,'42'-7'2758,"-41"7"-2559,0 0 0,0 0 0,-1-1 0,1 1 0,0 0 0,0 0 0,0-1 0,-1 1 0,1 0 0,0-1 0,0 1 0,-1-1 0,1 1 0,0-1 0,-1 1 0,1-1 0,-1 1 0,1-1 0,-1 0 0,1 1 0,-1-1 0,1 0 0,-1 1 0,1-1 0,-1 0 0,0 0 0,1 0 0,-1 1 0,0-1 0,0 0 0,0 0 0,0 0 0,0 0 0,0 1 0,0-2 0,0-1 268,-1-1 0,0 1 0,0 0 0,0 0 0,0 0 0,-4-5 0,3 5-138,1 0-220,-1 0 1,0 0-1,0 1 0,0-1 0,-1 1 0,1 0 0,-1 0 1,1 0-1,-1 0 0,0 0 0,1 0 0,-1 1 0,0-1 1,0 1-1,0 0 0,0 0 0,0 0 0,-1 0 0,1 0 1,0 1-1,0-1 0,-1 1 0,-5 0 0,5 1-73,-1-1 0,1 0 0,0 1 0,-1 0-1,1 0 1,0 0 0,0 1 0,0-1 0,0 1-1,0 0 1,0 0 0,0 0 0,0 1 0,1-1-1,-1 1 1,1 0 0,-4 5 0,3-3-5,0 1 0,0 1 0,0-1 0,1 1 1,0-1-1,1 1 0,-1 0 0,1 0 0,-1 7 0,1-1-7,1 0 0,0-1 0,1 1 0,1 15 0,-1-21-24,1 1 0,0-1 0,1 0 0,0 0 0,0 0 0,0 0 0,1-1 0,0 1 0,0-1 0,1 1 1,-1-1-1,1 0 0,1 0 0,-1-1 0,1 1 0,10 8 0,-2-5-77,1 0 0,0-1 0,0 0 0,1-1 0,0-1 0,0-1-1,0 0 1,1-1 0,23 4 0,-33-7-270,1-1 0,0 1 0,0-2 0,0 1 0,-1-1 0,1 1 0,0-2 0,-1 1 0,11-5 0,25-14-890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1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 9874,'-2'8'1980,"1"0"0,-2 11-1,1 34 683,2-42-1952,0-2-404,1 0 0,-1 0 0,2 0-1,-1 0 1,1 0 0,0 0-1,4 9 1,-5-16-284,0 1 0,0-1 0,0 0 0,1 0 0,-1 0 0,0 0 0,1 0 0,0 0 0,-1 0-1,1-1 1,0 1 0,0 0 0,0-1 0,0 1 0,0-1 0,0 0 0,0 0 0,0 0 0,1 0 0,-1 0 0,0 0 0,1-1 0,-1 1 0,0-1 0,1 0 0,-1 1 0,1-1 0,-1 0 0,1 0-1,2-1 1,-1 0-49,-1 0-1,1 0 0,-1 0 0,1 0 0,-1 0 0,0-1 0,0 0 0,0 0 0,0 0 1,0 0-1,0 0 0,0 0 0,-1-1 0,1 1 0,-1-1 0,1 0 0,-1 0 1,0 0-1,0 0 0,-1 0 0,1 0 0,1-4 0,-2 3-63,1 0 1,-1-1-1,1 1 0,-2 0 0,1-1 1,0 1-1,-1-1 0,0 1 0,0-1 0,0 1 1,0-1-1,-1 1 0,0-1 0,0 1 1,0 0-1,0-1 0,-3-4 0,0 1 86,0 1-1,-1-1 1,0 1-1,-1-1 1,0 2-1,0-1 1,0 1-1,-1 0 0,0 0 1,0 0-1,0 1 1,-11-6-1,17 11 20,0 0 0,1-1 0,-1 1 1,0 0-1,1-1 0,-1 1 0,0 0 0,0 0 0,1 0 0,-1-1 0,0 1 0,0 0 0,1 0 0,-1 0 0,0 0 0,0 1 0,0-1 0,1 0 1,-1 0-1,0 0 0,0 0 0,1 1 0,-1-1 0,0 0 0,1 1 0,-1-1 0,0 1 0,1-1 0,-1 1 0,1-1 0,-1 1 0,1-1 0,-1 1 1,1-1-1,-1 1 0,1 0 0,-1-1 0,1 1 0,0 0 0,-1 0 0,1-1 0,0 1 0,0 0 0,-1-1 0,1 1 0,0 0 0,0 0 0,0 0 0,0 1 1,0 0-140,0 0 1,0 0 0,0 0 0,0 0 0,0 0 0,1 1 0,-1-1 0,1 0-1,-1 0 1,1 0 0,0 0 0,0 0 0,0 0 0,0 0 0,0-1-1,2 4 1,8 3-701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9482,'5'9'1290,"-1"0"0,0 0 0,0 0 0,-1 0 0,0 1 0,2 14-1,2 59 1836,-5-53-2227,1 2-269,-2-30-533,-1 0 0,0 0 1,1 0-1,-1 1 1,1-1-1,0 0 1,0 0-1,2 3 0,-5-9-132,2-4 7,-1 1-1,1-1 0,0 1 0,1 0 0,1-12 1,0 7-13,0-1-14,-1 5 32,0-1 0,0 1 1,1 0-1,0 0 0,0 0 0,1 1 0,4-10 1,3 4 52,-9 13-27,-1 0 1,0-1 0,1 1-1,-1 0 1,0 0-1,1-1 1,-1 1 0,0 0-1,1 0 1,-1 0-1,0-1 1,1 1 0,-1 0-1,1 0 1,-1 0-1,0 0 1,1 0 0,-1 0-1,1 0 1,-1 0-1,1 0 1,-1 0 0,0 0-1,1 0 1,-1 0-1,1 0 1,-1 0 0,0 0-1,1 0 1,-1 0-1,1 1 1,-1-1 0,0 0-1,1 0 1,0 1-1,0 2 33,0-1-1,0 1 0,0-1 0,0 1 1,0 0-1,0 4 0,0 0 38,7 28 290,-6-22-264,0 0 0,1 0 0,1-1 0,0 1 1,1-1-1,0 0 0,8 12 0,-13-23-275,1 0-1,0 1 0,0-1 0,-1 0 1,1 0-1,0 0 0,0 0 0,0 0 1,0 0-1,0 0 0,1-1 0,-1 1 0,0 0 1,0-1-1,0 1 0,1 0 0,-1-1 1,0 0-1,1 1 0,-1-1 0,0 0 1,1 1-1,2-1 0,8 0-1261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5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3937,'29'-33'2855,"-28"32"-2484,0 1-1,-1-1 1,1 0-1,0 0 1,-1-1-1,1 1 1,-1 0-1,1 0 1,-1 0-1,1 0 1,-1 0-1,0-1 1,1 1-1,-1 0 1,0 0-1,0-2 1,0-4 1451,1 3-396,0 2 247,-1 4-530,2 6-1349,5 23 453,-1-8-41,-2 1 0,2 24 1,2 92 698,4 35-464,-9-153-386,1-1 0,10 34 0,-9-44-56,-5-11-15,1 0 0,-1 0-1,0-1 1,0 1-1,0 0 1,0 0-1,0 0 1,0 0-1,1 0 1,-1 0 0,0 0-1,0 0 1,0 0-1,0 0 1,0-1-1,0 1 1,0 0 0,0 0-1,1 0 1,-1 0-1,0 0 1,0 0-1,0-1 1,0 1-1,0 0 1,0 0 0,0 0-1,0 0 1,0 0-1,0-1 1,0 1-1,0 0 1,0 0 0,0 0-1,0 0 1,0 0-1,0-1 1,-1-23-1765,-6-4 993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80 10354,'-1'0'477,"0"-1"1,-1 0-1,1 1 0,0-1 0,0 1 0,0 0 0,-1-1 0,1 1 1,0 0-1,0 0 0,-1 0 0,1 0 0,0 0 0,-2 0 0,-20 5 1186,17-4-921,-7 3-224,-1 0-1,1 1 0,1 0 0,-1 1 1,1 1-1,-13 8 0,24-14-502,-1 0-1,1-1 1,0 1-1,0 0 1,0 0-1,0 0 1,0 0-1,0 0 1,0 0-1,0 0 1,0 0-1,1 0 1,-1 1-1,0-1 1,1 0-1,-1 0 1,1 1-1,-1-1 1,1 0-1,0 1 1,-1-1 0,1 0-1,0 1 1,0-1-1,0 0 1,0 1-1,0-1 1,0 1-1,1-1 1,-1 0-1,0 1 1,1-1-1,-1 0 1,1 1-1,-1-1 1,1 0-1,1 2 1,2 2-8,0 0 0,0 0 0,0-1 1,0 0-1,1 0 0,0 0 0,7 4 0,2 1 44,16 6-1,-19-10 84,0 1 0,-1 0 0,1 0 0,12 11 0,-22-16-99,0 0 0,0 0-1,0 0 1,0 0 0,0 0 0,-1 0-1,1 0 1,0 1 0,0-1 0,-1 0-1,1 0 1,-1 1 0,1-1-1,-1 1 1,1-1 0,-1 0 0,0 1-1,0-1 1,0 3 0,0-2 13,0 0 1,-1 0-1,1 0 1,-1 0 0,0 0-1,0 0 1,1-1-1,-1 1 1,0 0-1,-1 0 1,1-1-1,-2 3 1,-2 1 12,0 0 1,0-1-1,0 1 0,-1-1 1,0 0-1,1-1 0,-9 4 1,12-6-177,0 0 0,0 0 0,1-1 0,-1 1 0,0-1 0,0 1 0,0-1 0,0 0 0,-4 0 0,6 0 6,-1 0 1,1 0-1,-1 0 0,1-1 1,-1 1-1,1 0 0,-1 0 1,1-1-1,-1 1 1,1 0-1,-1-1 0,1 1 1,-1 0-1,1-1 0,0 1 1,-1-1-1,1 1 0,0 0 1,-1-1-1,1 1 1,0-1-1,0 1 0,-1-1 1,1 1-1,0-1 0,0 0 1,0 1-1,0-1 0,0 1 1,0-1-1,0 1 1,0-1-1,0 1 0,0-1 1,0 1-1,0-1 0,0 0 1,0 1-1,0-1 0,1 0 1,5-18-1186</inkml:trace>
  <inkml:trace contextRef="#ctx0" brushRef="#br0" timeOffset="1">261 173 8210,'13'14'4161,"-2"7"-745,-1 4-927,4 2-345,7 3-327,-13-6-721,0 0-312,-2-12-448,-6-6-144,7-6-904,1-11-568,-5-10-1969,-3-10 1945</inkml:trace>
  <inkml:trace contextRef="#ctx0" brushRef="#br0" timeOffset="2">221 0 9450,'6'3'4545,"2"6"-2032,2 5-1009,2 0-304,5 4-808,-2-1-736,10 2 224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3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163 170 8122,'-21'-6'8809,"14"4"-7939,-1 0 1,1 0-1,0 0 1,0 1-1,-13 0 1,17 1-804,-1 0 1,0 0-1,1 1 0,-1 0 0,1-1 1,-1 1-1,1 1 0,0-1 0,-1 0 1,1 1-1,0 0 0,0-1 0,0 1 1,0 0-1,0 1 0,0-1 0,-4 5 1,4-3-53,1 0 1,-1 0-1,1 0 0,0 0 1,0 1-1,0-1 1,1 0-1,-1 1 1,1-1-1,0 1 1,0-1-1,1 1 1,-1 7-1,1-2 4,1 0 0,0 0 0,0 0 0,1 1 0,3 12 0,-3-19-12,-1 1 0,1-1 0,0 1 0,0-1 0,1 0 1,-1 1-1,1-1 0,0 0 0,0-1 0,0 1 0,0-1 0,1 1 0,5 3 0,-7-6-7,0 1 0,0-1 0,0 0 0,0 0 0,1 0 0,-1-1 0,0 1 0,1 0 0,-1-1 0,0 0 0,1 1 0,-1-1 0,1 0 0,-1 0-1,1 0 1,-1-1 0,0 1 0,1-1 0,-1 1 0,0-1 0,1 0 0,-1 1 0,0-1 0,0-1 0,0 1 0,0 0 0,3-2 0,2-3-12,0 1 1,-1-1 0,0-1-1,0 1 1,0-1-1,4-7 1,-1 0 1,0-1 1,-2 0-1,0 0 0,0 0 0,-1-1 0,-1 1 1,-1-2-1,0 1 0,-1 0 0,-1-1 0,0 1 1,-1-1-1,-1 0 0,-4-30 0,3 40 35,0 0-1,-5-13 1,5 18-12,1 0 0,-1 0 1,0 0-1,0 0 0,0 1 1,0-1-1,0 0 0,0 1 1,-1-1-1,1 1 0,-1 0 1,1-1-1,-1 1 0,1 0 1,-4-2-1,5 3-1,-1-1 0,1 1 0,-1 0 1,1 0-1,-1 0 0,0 0 0,1 0 0,-1 0 0,1 0 0,-1 0 0,1 0 1,-1 0-1,1 0 0,-1 0 0,0 0 0,1 0 0,-1 0 0,1 0 1,-1 1-1,1-1 0,-1 0 0,1 0 0,-1 1 0,1-1 0,-1 0 0,1 1 1,0-1-1,-1 1 0,1-1 0,-1 0 0,1 1 0,0-1 0,-1 1 0,1-1 1,0 1-1,0-1 0,-1 1 0,1 0 0,-2 3 71,1 0 0,0 0 0,0 0 0,-1 4 0,2-6-40,-3 22 176,0 0 0,2 1 0,1-1-1,2 1 1,0-1 0,1 0 0,8 31 0,-7-40-153,0 0 0,0-1 0,2 1 0,0-1 0,0-1 1,1 1-1,17 23 0,-20-32-71,0 0 1,1 0 0,-1-1-1,1 0 1,0 0-1,0 0 1,0 0 0,1-1-1,-1 0 1,1 0-1,0 0 1,-1-1 0,1 1-1,0-2 1,1 1-1,-1-1 1,0 0 0,0 0-1,1 0 1,-1-1-1,10-1 1,-10 0-177,1 0 0,0-1 0,0 1-1,-1-2 1,0 1 0,1-1 0,-1 0 0,0 0 0,0-1-1,0 0 1,-1 0 0,1 0 0,-1 0 0,5-7 0,2-2-651,0-1 1,0 0-1,-2-1 1,10-17-1,-17 26 591,0 0 0,0 1 0,-1-1 0,3-9 0,-4 14 248,-1 0 0,0 0-1,1-1 1,-1 1 0,0 0-1,0 0 1,0 0 0,0 0-1,0-1 1,0 1-1,0 0 1,0 0 0,0 0-1,-1 0 1,1-1 0,-1 1-1,1 0 1,0 0 0,-1 0-1,0 0 1,1 0 0,-1 0-1,0 0 1,1 0 0,-1 0-1,0 0 1,0 1-1,0-1 1,0 0 0,-1-1-1,-8-2 1318,-1 1 0,0 0-1,-11-2 1,22 4-1241,-1 1 1,1 0-1,0 0 0,-1 0 0,1 0 1,0 0-1,-1 0 0,1 0 1,-1 0-1,1 0 0,0 0 1,-1 0-1,1 0 0,0 0 1,-1 0-1,1 1 0,0-1 1,-1 0-1,1 0 0,0 0 1,-1 0-1,1 1 0,0-1 1,-1 0-1,1 1 0,-4 9-171,-1 7 113,-21 34-2,25-47-24,-1-1 1,1 0-1,1 1 1,-1-1-1,0 1 1,1-1-1,0 1 0,0 0 1,0-1-1,0 1 1,0-1-1,2 5 1,0 0-19,1 0-1,0 0 1,5 10 0,-8-17 16,2 3-119,0-1 0,1 0 0,-1 1 1,0-1-1,1 0 0,0 0 0,-1 0 0,1 0 0,1-1 0,-1 1 1,0-1-1,1 0 0,-1 0 0,1 0 0,-1 0 0,1 0 0,0-1 1,0 0-1,0 0 0,6 1 0,-2-1-594,0 0-1,0-1 1,0 0 0,0-1-1,0 1 1,0-2 0,0 1 0,0-1-1,12-4 1,-10 1-155,17-9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3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7386,'0'0'281,"1"0"1,-1 1-1,0-1 0,1 0 1,-1 0-1,0 1 1,0-1-1,1 0 1,-1 1-1,0-1 1,0 0-1,0 0 1,0 1-1,1-1 1,-1 0-1,0 1 1,0-1-1,0 0 1,0 1-1,2 16 2846,-2-13-1919,2 30 2509,-2-22-2761,1 0 0,0 0 1,1 0-1,5 20 0,-6-29-802,-1-2 75,-4-6 16,3 3-243,0 0 1,0 0-1,0-1 0,0 1 0,0 0 0,0 0 1,1-1-1,-1 1 0,1 0 0,0-1 0,0 1 0,0-3 1,-1-6-2,-1 2-3,1 2-3,0-1-1,1 0 1,0 0 0,0 1 0,0-1 0,1 0 0,0 1 0,3-9 0,1 0-201,0 1 1,1 0 0,1 0-1,0 0 1,1 1-1,17-24 1,-24 36-292,1 0 0,0 0-1,0-1 1,1 1 0,-1 0 0,0 1-1,0-1 1,1 0 0,-1 1 0,1-1 0,3-1-1,3 3-1591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7842,'-35'1'7021,"28"-2"-6436,0 1-1,-1 0 0,1 1 0,0 0 1,0 0-1,0 1 0,-11 3 1,15-3-458,-1-1 0,0 2 1,1-1-1,-1 0 1,1 1-1,0-1 1,0 1-1,0 0 1,0 0-1,1 0 0,-1 1 1,1-1-1,-3 4 1,-1 5 688,0 1-1,-8 24 1,8-12-428,-8 35-161,-10 109 0,24-167-225,-3 92 96,4-73-50,1 0 1,9 38-1,-7-39-2,1-2 0,7 23 1,43 102 12,-35-96-31,32 51-1,-45-84-32,2-2 1,0 1-1,0-1 0,1 0 0,1-1 0,0 0 0,0-1 0,20 14 0,-30-23-36,13 6-445,-14-7 426,1 0 1,-1 0-1,0 0 1,1 1-1,-1-1 1,0 0-1,1 0 1,-1 0 0,0 0-1,1 0 1,-1 0-1,0 0 1,1 0-1,-1 0 1,0-1-1,1 1 1,-1 0-1,0 0 1,0 0-1,1 0 1,-1 0-1,0 0 1,1-1-1,-1 1 1,0 0-1,0 0 1,1-1-1,-1 1 1,0 0-1,0 0 1,0-1-1,1 1 1,-1 0 0,0 0-1,0-1 1,0 1-1,0 0 1,0-1-1,0 1 1,1 0-1,-1 0 1,0-1-1,0 1 1,1-15-890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15 8282,'0'-7'4321,"-3"2"-1417,1 2-663,1 3-113,-1 0-719,1 0-313,-4 10-472,-1 18-152,-51 39-192,40-25-104,2 2-136,-1-5-32,9-1-304,1-10-280,4-14-856,0-4-793,0-10 1393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 7914,'-3'-7'4033,"9"8"-753,10 13-711,-4 2-489,-1 8-175,5 4-609,4 1-248,0 3-440,8 0-160,-8 1-224,2-5 32,-4-4-864,-1-2-616,6-6 776</inkml:trace>
  <inkml:trace contextRef="#ctx0" brushRef="#br0" timeOffset="1">11 813 10082,'-1'0'4713,"-8"1"-1960,15 1-1089,9-1-8,-2 2-511,18 1-241,-4-4-440,-3 2-152,6-2-176,-3 0-32,5 2-552,5-1-584,-8-2-4769,2 1 3968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10570,'3'-9'1153,"2"-6"1695,-5 15-2828,0 0 1,0 0-1,0 0 0,0 0 0,0 0 0,0 0 1,0 0-1,0 0 0,0 0 0,0 0 1,0 0-1,0 0 0,0 0 0,0 0 0,0 0 1,1 0-1,-1 0 0,0 0 0,0-1 1,0 1-1,0 0 0,0 0 0,0 0 0,0 0 1,0 0-1,0 0 0,0 0 0,0 0 1,0 0-1,0 0 0,0 0 0,0 1 0,0-1 1,0 0-1,0 0 0,0 0 0,0 0 1,0 0-1,1 0 0,-1 0 0,0 0 0,0 0 1,0 0-1,0 0 0,0 0 0,0 0 1,0 0-1,0 0 0,0 0 0,0 0 0,0 0 1,0 0-1,0 0 0,0 0 0,0 0 1,0 0-1,0 0 0,0 0 0,0 0 0,0 0 1,0 0-1,0 1 0,0-1 0,0 0 1,0 0-1,0 0 0,0 0 0,0 0 0,0 0 1,1 10 1392,-1 26 865,0-8-898,6 38 0,-5-58-1296,0 0 1,1 0-1,0 0 0,1 0 1,0 0-1,0-1 0,1 1 0,0-1 1,5 8-1,-8-13-68,1 0 0,0 0 0,0 0 0,0 0 0,0 0 0,0 0 0,0-1 0,0 1 0,3 1 0,-3-2-28,-1-1-1,0 0 1,0 1 0,0-1 0,1 0 0,-1 1-1,0-1 1,0 0 0,1 0 0,-1 0 0,0 0 0,0 0-1,1-1 1,-1 1 0,0 0 0,0 0 0,0-1 0,1 1-1,-1-1 1,0 1 0,2-2 0,4-4-257,-1 1 1,1-1-1,-1 0 0,0-1 0,-1 0 1,7-10-1,-8 11 83,3-4-62,0 0 1,-1-1-1,-1 0 1,8-18 0,-11 21 353,1 0 0,-1 0 0,-1 0-1,1 0 1,-1-1 0,-1 1 0,0-15 0,-1 21 833,-1 6-570,0 7-44,0 13-15,2 0 0,0-1 0,2 1 1,8 40-1,30 90 67,-27-114-292,-3-12 125,11 58 0,-20-78-122,0 1 0,0 0 0,-1 0 0,0 0 0,0-1 0,-1 1 0,0 0 0,-1 0 0,0-1 0,-1 1 0,-3 8 0,6-15-63,-1-1 0,0 0 0,0 0 0,1 0 1,-1 0-1,0 0 0,0 0 0,0 0 1,0 0-1,0 0 0,0 0 0,0 0 0,0-1 1,-1 1-1,-1 1 0,0-1 17,0 0 1,0-1-1,0 1 1,0 0-1,0-1 0,-5 0 1,-4 0 79,0-1 0,-21-6 1,26 6-88,-17-4 14,0-1 0,0-1 0,-34-15 0,55 21-10,-11-8-633,13 9 535,1-1 1,-1 1-1,1-1 0,0 1 0,-1-1 1,1 1-1,0-1 0,0 0 0,-1 1 1,1-1-1,0 1 0,0-1 0,0 0 1,-1 1-1,1-1 0,0 1 0,0-1 0,0 0 1,0 1-1,0-1 0,1 1 0,-1-1 1,0 0-1,0 1 0,0-1 0,1 0 1,1-4-448,0 1 0,1 0 0,-1 0 0,1 0 0,5-5 0,0 0-84,19-24-407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2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9914,'20'14'7274,"-16"-10"-6829,-1-1-1,1 1 0,-1-1 0,0 1 0,5 8 1,71 118 3149,-44-73-2982,-2 2 1,25 65 0,-39-75-417,-2 0 0,-2 2 0,10 61 0,-19-72-116,-2-1 0,-1 1 1,-3 0-1,-1 0 0,-1-1 1,-3 1-1,-11 47 0,12-72-292,-7 17 0,9-27-94,0-1 0,0 1 0,-1-1-1,1 0 1,-1 0 0,0 1 0,-4 2-1,6-6 180,1-1 0,-1 1-1,1 0 1,-1-1-1,1 1 1,-1-1-1,0 0 1,1 1-1,-1-1 1,0 0 0,1 1-1,-1-1 1,0 0-1,1 1 1,-3-1-1,3 0 55,-1 0 0,1-1 0,-1 1 0,0 0-1,1-1 1,-1 1 0,1 0 0,-1-1 0,1 1 0,-1 0-1,1-1 1,-1 1 0,1-1 0,0 1 0,-1-1-1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6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0 413 3625,'31'54'2322,"-31"-53"-2150,1 0 0,0 1 0,-1-1 0,1 0 1,-1 1-1,0-1 0,1 0 0,-1 1 1,0-1-1,0 1 0,0-1 0,0 1 0,0-1 1,0 0-1,0 1 0,0-1 0,-1 1 0,0 1 1,0 5 1064,0 7 443,1-10-940,0 0 0,0 1 0,0-1 0,-1 1 0,0-1 0,0 0 0,0 1 0,-4 5 0,2 2 1686,3-13-2250,-4-7 985,4 6-1132,0 1-1,-1 0 0,1-1 0,0 1 1,0 0-1,0-1 0,0 1 0,0-1 1,-1 1-1,1 0 0,0-1 0,0 1 1,0-1-1,0 1 0,0-1 0,0 0 1,1-5 60,1-165 218,-3 152-294,0-26 37,10-87 0,-3 97 7,1 0 0,23-63 0,-30 96-49,0 0 0,1 0 0,0 1 0,-1-1 0,1 1 1,0-1-1,0 1 0,0-1 0,0 1 0,0-1 0,0 1 0,0 0 0,0 0 1,1-1-1,-1 1 0,0 0 0,1 0 0,-1 0 0,2 0 0,-2 1 0,-1 0-1,1-1 0,-1 1 1,1 0-1,-1 0 1,1 0-1,-1 0 0,1 0 1,-1 1-1,1-1 0,-1 0 1,1 0-1,-1 0 0,1 0 1,-1 0-1,1 1 0,-1-1 1,1 0-1,-1 0 0,0 1 1,1-1-1,-1 0 0,1 1 1,-1-1-1,0 1 1,1-1-1,-1 0 0,0 1 1,0-1-1,1 1 0,-1-1 1,0 1-1,10 26 519,4 26-187,24 73 62,-18-79-285,38 62 0,-1-4-40,-43-76-65,-6-13-362,0 0-1,6 22 1,-13-38 292,-1 0 0,0 0 0,0 0 0,0 1-1,0-1 1,0 0 0,0 0 0,0 1 0,0-1 0,0 0 0,0 0 0,0 0 0,0 1 0,0-1 0,0 0-1,0 0 1,0 1 0,0-1 0,0 0 0,0 0 0,0 1 0,0-1 0,0 0 0,0 0 0,0 0 0,0 1-1,-1-1 1,1 0 0,-6-2-1709,-5-7 670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10122,'-7'3'4689,"13"1"-2024,-1-2-689,4 5-87,5-4-497,2-2-336,9-1-504,-9-3-144,12-3-248,-2-1-64,5 2-464,6-2-448,-8 6-1416,-2-1 1359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5:5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6177,'0'-7'659,"1"0"0,0 1-1,0-1 1,1 1 0,0 0-1,4-11 1,-5 15-487,0 0 0,0-1-1,1 1 1,-1 0 0,1-1 0,-1 1-1,1 0 1,0 0 0,0 0-1,0 1 1,0-1 0,0 0 0,0 1-1,0-1 1,1 1 0,-1 0 0,0 0-1,6-2 1,11 0 871,-1 1 1,1 0-1,30 2 0,-21 1-86,-20-1-870,-1 1 0,0 0 0,0 0-1,0 1 1,0 0 0,0 0-1,0 1 1,-1 0 0,12 6-1,-6-2-21,-1 1 0,1 1 1,-1 0-1,11 12 0,-12-12 31,-2 1 0,1 0 1,-1 0-1,-1 1 0,0 0 0,0 0 1,-1 1-1,-1 0 0,0 0 1,0 0-1,-1 1 0,-1-1 0,0 1 1,1 16-1,-3-15 78,0 1 0,-1-1 0,-1 1-1,-1-1 1,-3 16 0,4-22-86,-1-1-1,-1 0 1,1 0 0,-1 0-1,0-1 1,-1 1 0,0-1-1,0 1 1,0-1 0,0 0-1,-10 8 1,5-6-27,-1 0 1,0-1-1,0 0 0,-1-1 1,1 0-1,-1-1 1,-1 0-1,-16 5 0,-22 9-1744,36-20-1242,12 1 2173,6 2-341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13 6841,'0'-1'266,"0"1"-1,0-1 1,0 1-1,-1-1 1,1 1-1,0-1 1,0 0-1,-1 1 0,1-1 1,0 1-1,-1-1 1,1 1-1,-1-1 1,1 1-1,0-1 1,-1 1-1,1 0 1,-1-1-1,1 1 0,-1 0 1,0-1-1,1 1 1,-1 0-1,1 0 1,-2-1-1,1 1 29,0 0-1,-1 0 1,1 0-1,-1 0 1,1 0 0,-1 0-1,1 1 1,0-1-1,-1 0 1,-2 2 0,-1 0 142,0 1 0,0 0 1,-1 0-1,-6 6 1,5-2-190,-1 0 1,1 0-1,1 1 1,-1 0 0,1 1-1,1-1 1,-7 14-1,3-4 14,1 1-1,-10 36 1,13-30-120,1 0 1,0 0 0,2 0-1,2 48 1,4-18 61,14 64-1,10 10 139,7-1 0,5-1-1,58 125 1,-75-203-177,48 79 0,-70-126-177,13 17 62,-14-18-89,1 0 0,0 0 0,0 0 0,0-1-1,0 1 1,0 0 0,0 0 0,0 0 0,0-1 0,1 1 0,-1-1 0,0 1 0,2 0 0,-3-2-47,0 1 1,1 0-1,-1 0 1,0-1 0,0 1-1,1 0 1,-1 0-1,0-1 1,0 1-1,0 0 1,0-1-1,1 1 1,-1 0 0,0-1-1,0 1 1,0-1-1,0 1 1,0 0-1,0-1 1,0 1-1,0 0 1,0-1 0,0 1-1,0 0 1,0-1-1,0 0-22,0-12-686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8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 7874,'3'-1'3808,"-3"5"-1343,0 5-200,-3 12-425,-4 7-368,-5 11-536,-2 3-247,-2 8-353,0-1-112,5-4-152,-1-2-16,6-14-552,-1-8-425,0-10-1663,3-8 1560</inkml:trace>
  <inkml:trace contextRef="#ctx0" brushRef="#br0" timeOffset="1">9 47 8930,'-8'0'4073,"12"10"-1313,4 3-559,5 9-305,6 9-215,3 4-697,6-1-312,5 5-360,-2 1-88,4-6-120,-3 0-48,2-4-392,1-4-480,-11-4 3024,-6-2-1952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 9970,'-10'-4'4697,"6"4"-1320,4 0-1329,6 6-815,-6-6-41,0 0-528,20 6-264,37 14-272,-31-16-24,-1-4-1016,-5 0-993,3-1 1209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9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12091,'0'12'5655,"0"21"-2279,2 119-1841,-2-142-1496,0 0 1,1-1 0,3 14-1,-4-21-41,1 0 0,-1 0 0,1 0 0,0 0 0,0-1 0,-1 1 0,1 0-1,0 0 1,1 0 0,-1-1 0,0 1 0,0 0 0,1-1 0,-1 1-1,1-1 1,0 0 0,-1 0 0,1 1 0,2 0 0,-2-1-23,-1-1-1,0 0 1,1 1 0,-1-1 0,1 0 0,-1 0 0,1 0-1,-1 0 1,0 0 0,1-1 0,-1 1 0,1 0-1,-1 0 1,0-1 0,1 1 0,-1-1 0,0 0-1,0 1 1,3-2 0,-1-1-118,1 1 1,0-1-1,-1 0 0,6-6 0,-5 3-53,1 0-1,-1 0 1,0 0-1,0-1 1,-1 1-1,5-12 1,-3 2 63,6-30 1,-11 40 170,1 1 0,-1 0-1,0-11 1,-1-1 364,0 12 271,-2 12-133,-2 17 72,4-8-388,1-1 0,0 1 0,2 17 0,11 47 316,-12-74-500,33 147 762,-17-90-180,12 108 0,-28-161-575,3 65 236,-4-68-250,-1 0-1,1 1 0,-1-1 1,-1 0-1,1 0 1,-1 0-1,-4 11 0,5-17-26,1 0-1,-1 0 1,1 0 0,-1 0-1,1 0 1,-1 0-1,0 0 1,1-1 0,-1 1-1,0 0 1,0 0-1,1 0 1,-1-1 0,0 1-1,0-1 1,0 1-1,0-1 1,0 1 0,0-1-1,0 1 1,0-1-1,0 0 1,-1 1 0,1-1-1,0 0 1,0 0-1,0 0 1,0 0 0,0 0-1,0 0 1,0 0-1,0-1 1,-1 1-1,1 0 1,-1-1 0,-2-1-7,0 0 0,0 0 0,0 0 0,0 0 0,1-1 0,-1 0 0,-4-4 0,-7-7-569,1-1 0,1 0 0,0-1 0,2 0 0,-1-1 0,-15-33 0,24 44-87,1 0 1,0 0 0,0 0 0,1 0 0,-1 0 0,1 0 0,1-1 0,-1 1 0,1 0 0,1-12 0,7-22-1668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10802,'0'0'189,"-1"0"0,1 1 0,0-1 0,0 1 0,-1-1 0,1 0 0,0 1 0,0-1 0,0 1 0,0-1 0,0 1 0,0-1 0,0 1 0,0-1 0,0 1 0,0-1 0,0 0 0,0 1 0,0-1 0,0 1 0,0-1 0,0 1 0,0-1 0,1 1 0,-1-1 0,0 0 0,0 1 0,0-1 0,1 1 0,0 0 0,12 10 808,-11-9-680,79 68 2892,-69-58-2960,6 7 3,0 0 0,-2 1 1,0 1-1,-1 1 0,-1 0 1,12 28-1,-5-4 22,-3 0 0,18 65 0,-23-56-128,-2 1 0,6 97 0,-15 115 188,-3-226-264,-2-1-1,-2 0 0,-13 56 1,14-83-88,0 2-211,0-1 1,-2 0-1,-8 18 0,12-26-941,7-11 423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4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8898,'-6'12'4657,"9"-12"-400,1 3-2129,9-3-951,3 4-49,0-3-552,4 2-240,3-3-248,-3-6-32,4 2-664,-7 0-520,-8 2-2113,-3 2 1985</inkml:trace>
  <inkml:trace contextRef="#ctx0" brushRef="#br0" timeOffset="1">9 210 7370,'-8'12'3776,"11"0"-639,6-2-648,6-5-393,3-2-256,2-2-703,1-1-313,2-1-432,1 1-160,0 0-536,-1 0-528,1 2 528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49 7522,'0'-5'1091,"0"0"-278,0 0 0,0 0 0,0 0 0,-3-9 0,3 13-728,0 1 0,0-1 1,0 1-1,-1-1 0,1 1 0,0-1 0,0 1 1,-1-1-1,1 1 0,0-1 0,-1 1 0,1-1 1,-1 1-1,1 0 0,0-1 0,-1 1 1,1 0-1,-1-1 0,1 1 0,-2-1 0,1 1 10,0 0-1,1 0 0,-1 0 1,0 0-1,0 0 0,0 1 1,0-1-1,0 0 0,0 0 1,1 1-1,-1-1 0,0 0 1,0 1-1,0-1 0,1 1 1,-1-1-1,0 1 0,0 0 0,-8 6 353,1 0-1,1 1 1,-1 0-1,-9 14 0,-23 38 535,37-55-902,-16 28 118,2 1-1,1 1 1,1 0 0,2 1 0,2 0-1,1 1 1,2 0 0,2 1 0,1 0 0,0 58-1,7-23-7,2-1-1,21 100 0,-5-77 72,43 119 0,-36-142-147,3 0 1,77 128 0,-34-67-315,-70-129-244,-1-5-84,0-7-506,-2 7 967,3-17-759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 10314,'-6'0'554,"0"1"1,1 0-1,-1 1 0,1-1 0,-1 1 0,1 0 0,0 1 0,0-1 1,0 1-1,0 0 0,-7 6 0,6-4-246,1 1 0,0-1 1,0 1-1,0 0 0,1 0 0,-1 0 0,2 1 1,-5 7-1,4-2-128,-1-1 1,1 1 0,1 1 0,0-1-1,1 0 1,1 1 0,-1-1 0,2 1-1,0-1 1,2 19 0,-1-21-88,1 0 1,0 0-1,1-1 0,0 1 1,1-1-1,0 0 0,0 1 1,1-2-1,9 15 1,-9-17-57,0 0 1,0-1 0,0 0-1,0 0 1,1 0 0,0-1-1,0 1 1,0-2 0,0 1-1,1-1 1,-1 1 0,1-2 0,0 1-1,8 1 1,-11-3-28,1 0 0,0 0 1,0 0-1,0-1 0,0 0 0,0 0 1,0 0-1,0 0 0,0-1 0,0 0 1,0 0-1,0 0 0,0-1 0,7-3 0,-8 2-2,1 1 0,-1-2 0,0 1-1,1-1 1,-2 1 0,1-1 0,0 0-1,-1 0 1,1-1 0,-1 1-1,-1-1 1,1 1 0,0-1 0,1-7-1,1 1 8,-2-1 0,0 0 0,0 1 0,-1-1 0,0 0 0,-1-1-1,-1 1 1,1 0 0,-2 0 0,0 0 0,-1 0 0,-5-24 0,4 28-2,0 0 0,0 0 0,0 0 0,-1 1 0,-1-1 0,1 1 0,-1 0 0,-9-11 0,9 13-6,0 1 0,0-1 0,0 1 0,-1 0 0,1 0 0,-1 1 0,0-1 0,0 1 0,-1 1 0,1-1 0,-13-2 0,14 4-9,-1 0 1,0 0-1,0 1 0,0 0 0,0 0 0,1 0 1,-1 1-1,0-1 0,0 2 0,0-1 0,-6 3 1,10-4-72,-1 1 0,1 1 0,0-1 1,-1 0-1,1 0 0,0 1 0,0 0 1,0-1-1,0 1 0,0 0 1,0 0-1,0 0 0,1 0 0,-1 0 1,1 0-1,-1 1 0,1-1 1,0 0-1,0 1 0,0-1 0,0 1 1,0-1-1,1 1 0,-1 0 1,1-1-1,0 1 0,-1 3 0,2-2-327,-1 0-1,1 0 0,-1 0 1,1 0-1,1 0 0,1 5 1,15 30-1231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8882,'6'8'3745,"4"7"-1505,-2 6-567,2 19 119,2 6-216,-1 10-656,4-1-271,-10-10-345,4-1-120,-1-14-192,-4-3-312,4-10-1073,-8-9-983,0-12 1392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8178,'47'21'7743,"0"-3"-4305,-30-13-2765,-1 0 0,1-1-1,33 3 1,-35-6-420,1 0 74,27 4 0,-42-5-320,-1 0 0,1 0 0,0 1 0,-1-1 0,1 0 0,0 0 0,0 1 1,-1-1-1,1 0 0,0 1 0,-1-1 0,1 1 0,-1-1 0,1 0 0,-1 1 0,1 0 0,-1-1 0,1 1 0,-1-1 1,1 1-1,0 1 0,-1-1-2,0-1 0,0 1 0,0 0 0,0 0 0,0-1 0,0 1 1,0 0-1,0 0 0,0-1 0,-1 1 0,1 0 0,0 0 0,0-1 0,-1 1 1,1 0-1,-1-1 0,0 2 0,-2 3 12,-1-1 0,0 1-1,-1-1 1,-5 5 0,8-7-9,-1 0-3,-53 51 27,47-44-23,4-4-7,0-1-1,1 1 1,0 1 0,-6 8 0,9-13-4,0 0 0,1 0 1,-1 0-1,1 0 1,0 0-1,-1 0 0,1 0 1,0 0-1,-1 1 0,1-1 1,0 0-1,0 0 0,0 0 1,0 0-1,0 0 0,0 1 1,1-1-1,-1 0 0,0 0 1,0 0-1,1 0 0,-1 0 1,1 0-1,-1 0 0,1 0 1,-1 0-1,1 0 0,0 0 1,-1 0-1,1 0 0,0 0 1,2 1-1,5 4 15,1-1 1,0 1-1,1-1 1,-1-1 0,13 4-1,8 4 185,-22-8-79,-1 0 0,0 0 0,1 0 0,-2 1 1,1-1-1,0 2 0,8 8 0,-12-10-57,0-1-1,-1 1 0,1 0 1,-1-1-1,0 1 1,0 0-1,0 0 1,-1 1-1,1-1 0,-1 0 1,0 1-1,0-1 1,-1 0-1,1 1 1,-1 7-1,0-8-30,0-1 0,-1 1 0,1 0 0,-1-1 0,0 1 0,0-1 0,0 1 0,0-1 1,-1 1-1,1-1 0,-1 0 0,0 0 0,0 0 0,0 0 0,-1 0 0,1 0 0,-1 0 0,1-1 0,-1 1 0,0-1 0,0 0 0,0 0 0,0 0 0,-7 3 0,2-1-19,0-1-1,0 0 1,0-1 0,0 0-1,-1 0 1,1-1-1,-1 0 1,-9 0-1,16-1-113,0 0 1,0-1-1,0 1 0,1 0 0,-1-1 0,0 0 0,1 1 1,-1-1-1,-2-1 0,3 1 34,1 1 0,0 0-1,-1 0 1,1 0 0,0-1 0,-1 1 0,1 0 0,0 0-1,0-1 1,0 1 0,-1 0 0,1-1 0,0 1 0,0 0 0,0-1-1,0 1 1,-1 0 0,1-1 0,0 1 0,0-1 0,0 1-31,0-1 0,0 1 0,1-1 0,-1 1 0,0 0-1,0-1 1,0 1 0,1 0 0,-1-1 0,0 1 0,1 0 0,-1-1 0,0 1 0,0 0 0,1-1 0,-1 1 0,1 0 0,-1 0 0,0 0 0,1-1 0,-1 1 0,1 0 0,16-5-2317,9 3 1123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4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9026,'42'-12'4113,"-19"4"-1889,-2 3-711,-6 5-673,-11 2-312,-1 10-160,-3 2-384,2 4 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17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96 4513,'32'-33'2677,"-31"32"-2487,0 1 0,-1-1 0,1 0 0,0 0 0,-1 0 0,1 0 0,-1 0 0,1 0 0,-1 0 0,0 0 0,1-1 0,-1 1 0,0 0 0,0 0 0,0 0 0,0 0 0,0-3 0,1-3 1043,0 1-351,0 4-478,-1 0 1,1 0-1,-1 0 1,1 0 0,-1 0-1,0-1 1,0 1-1,0 0 1,0 0 0,0 0-1,-1-4 1,0 8 3563,0 8-3839,-2 21 59,1-13-99,0-1 1,-1 0 0,-11 34-1,2-9 199,-7 51 1,-1 45 333,10-63-275,-6 78 179,16-144-523,0-1-30,-1 0 0,1 0 0,-2-1 0,1 1 0,-4 11 0,4-36-2444,3-14-262,6-5 1077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9266,'0'-1'4041,"0"-1"-1641,0 2-631,4 20-281,33 57-216,-26-22-544,-2-3-215,7-11-257,-3 0-56,-1-13-104,3-5-24,-13-6-432,0-5-473,-4-15-1831,-11-10 1688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7250,'11'-3'1296,"-1"2"1,0-1-1,1 1 0,-1 1 1,1 0-1,16 2 1,-20-1-892,0 1-1,-1-1 1,1 1 0,0 0-1,-1 1 1,1 0 0,-1 0-1,0 0 1,0 1 0,10 8-1,-8-6-163,-1 0-1,0 1 0,-1 0 0,0 1 0,0-1 0,5 10 0,-10-15-224,0 0 0,1 1 0,-1-1 0,0 0 0,0 1 0,-1-1 0,1 1 0,-1 0 0,1-1 0,-1 1 0,0-1 0,0 1 0,0 0 0,0-1 0,0 1 0,-1 0 0,1-1 0,-1 1 0,1-1 0,-1 1 0,0-1 0,0 1 0,0-1 0,-1 0 0,1 1 0,-3 2 0,-1 1-22,1-1 0,-1-1 0,0 1 0,0 0 0,0-1 0,-1 0 1,0-1-1,1 1 0,-1-1 0,-1 0 0,1 0 0,0-1 0,-13 3 0,-7 2 26,16-3-43,10-4 21,0 0 0,0 0 0,0 0 0,0 0-1,0 0 1,0 0 0,0 0 0,0 0 0,0 0-1,0 0 1,1 0 0,-1 0 0,0 0-1,0 0 1,0 0 0,0 0 0,0 1 0,0-1-1,0 0 1,0 0 0,0 0 0,0 0 0,0 0-1,0 0 1,0 0 0,0 0 0,1 0 0,-1 0-1,0 0 1,0 0 0,0 0 0,0 0 0,0 0-1,0 0 1,0 0 0,0 1 0,0-1 0,0 0-1,0 0 1,0 0 0,0 0 0,0 0 0,0 0-1,0 0 1,0 0 0,0 0 0,0 0 0,0 0-1,0 0 1,0 1 0,0-1 0,0 0-1,0 0 1,0 0 0,0 0 0,0 0 0,0 0-1,0 0 1,0 0 0,-1 0 0,115 23 193,-111-22-146,0 0 1,0 0 0,0 0 0,0 0 0,0 0 0,0 1 0,0-1 0,0 1 0,0 0 0,-1 0 0,1 0 0,-1 0 0,1 0 0,-1 1 0,0-1 0,0 1 0,0-1 0,0 1 0,0 0-1,-1 0 1,1 0 0,-1 0 0,1 3 0,-1-2-4,0 0 0,0 0 0,0 0 0,-1 0 1,1 0-1,-1 0 0,0 0 0,0 0 0,-1 0 0,1 0 0,-1 0 0,0 0 0,0 0 0,0-1 0,-1 1 0,1 0 0,-1-1 0,-3 7 0,2-7-25,0 1-1,-1-1 0,1 1 1,-1-1-1,1 0 0,-1 0 1,0 0-1,0-1 1,0 0-1,0 1 0,-1-1 1,1-1-1,-5 2 0,6-2-173,1 0 0,0 0 0,-1-1 0,1 1 0,0-1-1,-1 0 1,1 0 0,-1 0 0,1 0 0,-1 0 0,1-1-1,-1 1 1,1-1 0,0 1 0,-1-1 0,1 0 0,0 0-1,0 0 1,0 0 0,-1 0 0,1-1 0,0 1 0,0-1-1,1 1 1,-1-1 0,0 0 0,-1-2 0,-9-16-965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11779,'-4'-7'4865,"13"1"-2569,6-2-832,6 1-175,7 2-321,4-1-528,4 1-144,0-2-184,1 1-128,-4-1-824,-5 0-608,-8 6 839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9722,'-33'11'4865,"33"6"-1856,0 12-1041,-2 6-287,1 5-841,1 1-336,1-4-328,6-5-184,1-7-1112,4-3-1209,3-16 1441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26 9530,'-17'29'7728,"11"-17"-7000,0 0 0,-7 23-1,12-31-574,0 1-1,1-1 1,-1 0-1,1 0 1,0 1-1,0-1 1,0 0-1,0 1 1,2 5-1,1-1 140,0 1 0,7 13 0,-9-21-252,1 2 23,0 0 0,0 0-1,0 0 1,1 0 0,0 0 0,0-1 0,0 1 0,0-1-1,0 0 1,1 0 0,0 0 0,-1 0 0,1 0 0,5 1-1,-6-2-39,1-1 0,-1 0 0,1 0 0,-1 0 0,1 0 0,0 0 0,-1-1 0,1 0 0,0 0-1,-1 0 1,1 0 0,0 0 0,-1-1 0,1 0 0,-1 0 0,1 0 0,0 0 0,4-2 0,-4 1 7,1-1 0,-1 1 1,0-1-1,1 0 0,-1 0 1,0 0-1,0 0 1,-1-1-1,1 0 0,-1 0 1,0 0-1,0 0 0,0 0 1,0 0-1,-1-1 1,0 0-1,0 1 0,0-1 1,0 0-1,-1 0 0,0 0 1,0 0-1,0 0 0,-1 0 1,1 0-1,-1 0 1,-1 0-1,1 0 0,-1 0 1,1 0-1,-1 0 0,-1 0 1,1 0-1,-5-9 1,3 7 32,-1 0 1,0 0-1,0 1 1,-1-1 0,0 1-1,0 0 1,-1 0 0,1 1-1,-1-1 1,-10-5-1,11 7-49,0 1 0,0 0-1,0 0 1,0 0 0,-1 1-1,0 0 1,1 0-1,-1 1 1,0-1 0,0 1-1,0 0 1,0 1 0,0-1-1,-7 2 1,11-1-88,0 0 0,0 0 1,0 1-1,0-1 1,0 1-1,0 0 0,0 0 1,0 0-1,0 0 0,0 0 1,0 0-1,1 0 1,-1 0-1,0 1 0,1-1 1,-1 1-1,1-1 0,-1 1 1,1 0-1,0-1 0,0 1 1,0 0-1,0 0 1,0 0-1,0 0 0,0 0 1,1 0-1,-1 0 0,1 0 1,-1 0-1,1 0 0,0 0 1,0 1-1,0-1 1,0 0-1,0 0 0,0 0 1,1 0-1,-1 0 0,1 0 1,-1 0-1,1 0 1,0 0-1,0 0 0,0 0 1,1 2-1,-1-2-158,0-1-1,0 0 1,0 0 0,0 0 0,0 0-1,1 0 1,-1 0 0,0 0 0,0 0-1,1 0 1,-1-1 0,3 2 0,0-1-103,0 0 1,0-1 0,1 1 0,7-1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5929,'0'-1'61,"0"-2"443,-1 1 1,1-1-1,0 0 1,0 0-1,0 1 1,1-1-1,0-4 1,-1 6-365,1 1 1,-1-1 0,0 1 0,0-1 0,1 1 0,-1-1 0,0 1 0,1-1-1,-1 1 1,1-1 0,-1 1 0,0 0 0,1-1 0,-1 1 0,1 0-1,-1-1 1,1 1 0,0-1 0,0 1 5,0 0 0,1 0 0,-1 0 1,0 0-1,0 0 0,0 0 0,0 0 0,1 0 0,-1 0 0,0 0 1,0 0-1,2 1 0,4 2 177,-1 0 0,0 0 1,1 0-1,-1 0 0,0 1 0,9 8 1,31 32 1074,-42-40-1297,29 33 562,-1 2-1,-2 1 1,-2 2-1,-1 0 1,-3 2 0,27 64-1,32 102 149,1 41-490,-70-198-230,-2 1 0,9 105 0,-20-122-27,-1-1 0,-2 0 0,-7 43 0,5-58-50,0 0 0,-2-1-1,0 0 1,-2 0-1,0-1 1,-21 36 0,11-28-1306,-38 43 0,48-60 506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6977,'-2'1'4887,"-8"10"-1956,3 1-2129,0-1 0,1 1 1,-7 18-1,-11 40 576,23-65-1284,-12 43 327,2 1 0,2 1 0,2 0 0,0 79 0,8-40-211,24 153 1,-7-132-116,4-1 0,6-1 0,67 173 0,-43-178-104,-51-100-151,4 3 166,2-6-2669,-5 0 1687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9266,'4'0'4369,"-9"6"-1480,-7 9-553,-7 16-728,-4 4-271,-1 9-705,-1 2-224,4-4-272,1-1-80,4-5-264,3-8-336,5-13-1097,-2-6-1159,8-15 1728</inkml:trace>
  <inkml:trace contextRef="#ctx0" brushRef="#br0" timeOffset="1">10 94 8282,'-9'4'3985,"14"6"-881,6 5-679,4 12-329,5 3-231,3 4-745,1 3-296,3-3-368,-2 1-144,0 0-328,0-5-464,-1 5-704,2 1 720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5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19100,'4'0'840,"4"0"-304,17-2 433,3 0-201,11-1-512,-3-2-104,-3 1-456,-1 0-560,0-2 552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11466,'2'14'5410,"-5"8"-3441,0-6-923,1 2-512,1 0 0,0 0 0,1 1 1,4 28-1,-3-42-507,0 0 0,0-1 0,1 1 0,0 0 0,-1-1 0,2 1 0,-1-1 1,0 1-1,6 6 0,-6-9-24,0 0 1,1 1-1,-1-1 1,1 0-1,0 0 0,-1-1 1,1 1-1,0 0 1,0-1-1,0 0 1,0 0-1,0 0 1,0 0-1,1 0 1,-1 0-1,4-1 1,-4 0-33,0 0 0,1 0 1,-1 0-1,0-1 0,0 1 1,0-1-1,0 0 0,1 0 1,-1 0-1,0 0 1,-1-1-1,1 1 0,0-1 1,0 0-1,-1 0 0,1 0 1,-1 0-1,1 0 0,-1 0 1,0-1-1,0 1 1,2-5-1,4-4-296,-1-1 0,0 0 0,9-24-1,-11 22 224,0-1 0,0 0 0,-2-1-1,0 1 1,0-1 0,-1-15-1,0 16 204,0 10 30,-2 5-124,0 0 0,0 0 0,1 0 0,-1 0-1,0 0 1,0 0 0,0 0 0,0 0 0,0 0 0,0 0 0,1 0 0,-1 0 0,0 0 0,0 0 0,0 1 0,0-1 0,0 0 0,0 0 0,1 0 0,-1 0 0,0 0 0,0 0 0,0 0 0,0 0 0,0 0 0,0 0 0,0 1 0,0-1 0,0 0 0,0 0 0,0 0 0,1 0 0,-1 0 0,0 0 0,0 1 0,0 0 36,1 1 0,0-1 1,-1 1-1,0-1 0,1 1 0,-1-1 0,0 1 0,0 0 1,0-1-1,0 1 0,0 2 0,0 4 93,2 23 324,1-1 0,15 58 0,6 4-40,16 75 273,-37-149-593,-1 1-1,0 24 0,-2-37-72,0 1 0,-1 0 0,1-1 0,-2 1 0,1-1 0,-1 1 0,0-1 0,0 0 0,-6 11 1,7-15-15,0 0 0,0 0 1,-1-1-1,1 1 1,-1 0-1,1 0 0,-1-1 1,0 1-1,0-1 0,0 1 1,0-1-1,0 0 1,0 0-1,0 0 0,-4 1 1,3-1 1,0 0 0,0-1 0,-1 0 0,1 1 1,0-1-1,0 0 0,0-1 0,-1 1 0,1-1 0,-3 0 0,-5-3-10,0 0 0,1 0 0,0-1-1,0 0 1,-11-8 0,19 12-87,0 0-1,0-1 1,1 1 0,-1 0 0,0-1-1,0 1 1,1-1 0,-1 0 0,1 0-1,-1 0 1,1 1 0,-2-4 0,3 3-110,0 1-1,-1 0 1,1-1 0,0 1 0,0-1 0,0 1-1,0-1 1,1 1 0,-1 0 0,0-1 0,0 1 0,1 0-1,-1-1 1,1 1 0,0 0 0,-1-1 0,1 1-1,0 0 1,0 0 0,1-2 0,12-15-875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1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7306,'1'0'387,"1"0"1,-1 0 0,1 0 0,-1 1 0,0-1 0,1 1 0,-1-1 0,0 1 0,0-1 0,1 1-1,-1 0 1,0 0 0,0 0 0,0-1 0,0 1 0,0 0 0,0 0 0,0 0 0,0 1 0,1 1-1,2 3 138,-1 0-1,0 0 1,3 7-1,-4-7 42,87 242 3680,-58-146-3757,31 90-199,-56-173-613,-2-15-239,-4-4-95,0-3-1026,-6-10 596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9634,'0'0'166,"0"0"1,1-1-1,-1 1 0,0 0 0,1 0 0,-1-1 1,0 1-1,1 0 0,-1 0 0,0 0 1,1-1-1,-1 1 0,0 0 0,1 0 1,-1 0-1,1 0 0,-1 0 0,1 0 1,-1 0-1,0 0 0,1 0 0,-1 0 1,1 0-1,-1 0 0,0 0 0,1 0 0,-1 0 1,1 0-1,-1 0 0,0 0 0,1 1 1,-1-1-1,1 1 0,16 8 879,-10-3-617,0 1-1,-1-1 1,0 1-1,0 1 1,8 12-1,21 45 935,-32-58-1229,57 120 1297,46 146-1,-77-179-1154,29 163 0,-21 103-23,-38-186-68,0-141-174,-1 0 1,-2 0-1,-2-1 0,-12 44 1,17-73-33,0 3-123,0 0 0,-1 0 0,0 0 0,-1-1 0,1 1 0,-1-1 0,0 1 0,-1-1 0,1 0 0,-7 6 1,0-3-1462,10-8 1580,0 0 0,0-1 0,0 1-1,0 0 1,0 0 0,0 0 0,0 0 0,-1 0 0,1 0 0,0 0 0,0 0 0,0 0 0,0 0 0,0-1-1,0 1 1,0 0 0,0 0 0,0 0 0,0 0 0,0 0 0,0 0 0,0-1 0,-1 1 0,1 0-1,0 0 1,0 0 0,0 0 0,0 0 0,0 0 0,0-1 0,0 1 0,0 0 0,1 0 0,-1 0 0,0 0-1,0-1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6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8170,'-2'6'4417,"-5"8"-1993,16-12 25,7-1-609,8 0-776,3-1-23,3-1-593,1-2-216,0-3-352,-2 0-432,-5 2-1105,-8 0 1049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7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10890,'-3'12'4641,"7"-9"-2496,3 3-161,6-3-391,4-2-393,5 3-616,2-4-200,0 3-488,-2-2-552,2-1 440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27 7186,'0'-1'123,"-2"-1"414,0-1-1,1 0 0,-1 1 1,0 0-1,0-1 1,0 1-1,-1 0 1,-2-2-1,4 4-424,0-1 1,0 1-1,0 0 1,0-1-1,0 1 0,0 0 1,0 0-1,0 0 0,0 0 1,0 0-1,-1 0 1,1 0-1,0 0 0,0 1 1,0-1-1,0 0 1,0 1-1,0-1 0,0 0 1,0 1-1,0-1 1,0 1-1,1 0 0,-1-1 1,0 1-1,0 0 0,0-1 1,1 1-1,-2 1 1,-5 6 294,0 0 1,0 0-1,1 0 1,-8 14-1,-19 41 683,30-59-1018,-9 26 268,0 0-1,2 0 1,1 1-1,1 1 1,-6 55 0,8-14 96,6 105 1,7-68-215,5-1 0,4 0 0,61 206 0,-61-263-173,45 134 216,-49-159-222,0 0 1,16 26 0,-20-41-107,12 17 1,-18-26-24,1 1 0,1-1 0,-1 0-1,0 0 1,1 0 0,-1 0 0,1-1 0,5 3-1,-8-4 14,0-1-1,1 1 0,-1 0 0,1-1 1,-1 0-1,1 1 0,-1-1 1,1 0-1,0 0 0,-1 0 0,1 0 1,-1 0-1,3 0 0,17-9-565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6865,'-22'39'3393,"20"-38"-848,2 1-529,9-2-207,8 4-209,14-2-432,9-2-136,2 3-375,-3-3-185,-8-1-272,-5-3-24,6-2-720,-3-2-673,7 3 785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9434,'0'-6'4425,"1"8"-1128,6 12-1961,-1 13-32,1 10-216,-2 10-295,2 6-385,-3 0-112,4-2-136,3-5-56,-1-8-56,1-7-40,-4-8-648,-3-7-505,-4-20-1775,-2-9 1744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8498,'45'-6'7740,"1"5"-4432,45 5-1217,-86-4-1851,0 1-132,1-1-1,-1 1 1,1 0 0,-1 0 0,0 0 0,10 5-1,-15-6-98,1 0-1,0 0 0,-1 1 0,1-1 0,-1 1 1,1-1-1,-1 1 0,1-1 0,-1 1 0,1-1 0,-1 1 1,1-1-1,-1 1 0,1-1 0,-1 1 0,0 0 0,1-1 1,-1 1-1,0 0 0,0-1 0,1 1 0,-1 0 0,0-1 1,0 1-1,0 0 0,0-1 0,0 1 0,0 1 1,-1 0-3,1-1 0,0 1 1,-1 0-1,0-1 1,1 1-1,-1 0 1,0-1-1,0 1 1,0-1-1,-2 3 1,-11 11 25,-1-1 1,-21 16-1,16-14-43,-94 82-97,101-88 110,13-10-3,0 0 0,0 0 0,0 0 0,0 0 0,0 1 0,-1-1 0,1 0 0,0 0 0,0 0 0,0 0 0,0 0 0,0 0 0,0 1 0,0-1 0,0 0 0,0 0 0,0 0 0,0 0 0,0 0 1,0 1-1,0-1 0,0 0 0,0 0 0,0 0 0,0 0 0,0 1 0,0-1 0,0 0 0,0 0 0,0 0 0,0 0 0,0 0 0,0 1 0,0-1 0,0 0 0,0 0 0,0 0 0,0 0 0,0 0 1,0 0-1,1 1 0,-1-1 0,0 0 0,0 0 0,0 0 0,0 0 0,0 0 0,0 0 0,1 0 0,-1 0 0,0 0 0,0 0 0,0 0 0,0 1 0,0-1 0,1 0 0,-1 0 0,0 0 0,0 0 0,0 0 1,0 0-1,1 0 0,-1 0 0,13 1-30,-11-1 27,34 2 132,1 2 0,35 8 1,-67-11-54,0 0-1,0 1 1,0-1 0,0 1-1,0 0 1,-1 0 0,6 4-1,-9-5-25,0 0 0,1 0 0,-1 0 0,0 0 0,0 1 1,0-1-1,0 1 0,0-1 0,0 0 0,-1 1 0,1 0 0,0-1 0,-1 1 0,1-1 0,-1 1 0,1 0 0,-1-1 0,0 1 0,0 0 0,0-1 0,0 1 0,0 0 0,0-1 0,-1 4 0,1-3-11,-1 1 1,0 0-1,0-1 0,0 1 1,0-1-1,0 1 0,0-1 0,-1 0 1,1 1-1,-1-1 0,1 0 1,-1 0-1,0 0 0,0 0 1,0 0-1,0-1 0,-1 1 1,-3 2-1,-4 1-15,0 0 1,0 0-1,-14 3 1,17-6-34,-2 1-483,0 0 0,-1-1-1,1 0 1,0 0 0,-1-1 0,-11 0-1,20-1 296,0 0 0,-1 0 0,1 0 0,0 0 0,0 0 0,0 0 0,0 0 0,0-1 0,0 1 0,0 0 0,-2-1 0,3 0 97,-1 0 0,0 0-1,1 1 1,-1-1 0,1 0 0,-1 0 0,1 0 0,0 0 0,-1 1-1,1-1 1,0 0 0,-1-2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2:59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11306,'1'28'6241,"-4"-1"-3689,2-16-1892,0 1 0,1 14 0,0-18-434,1 1 0,0-1 0,1 0 0,0 0 0,5 15-1,-6-21-206,0 1 0,0-1-1,1 0 1,-1 0 0,0 0-1,1 0 1,0 0-1,-1 0 1,1 0 0,0 0-1,0-1 1,0 1-1,0-1 1,0 1 0,0-1-1,0 0 1,1 0-1,-1 0 1,0 0 0,1 0-1,-1-1 1,1 1 0,-1-1-1,5 1 1,-4-1-37,1 0 0,-1 0 0,1 0 1,0-1-1,-1 1 0,1-1 0,-1 0 0,1 0 0,-1 0 1,0-1-1,1 1 0,-1-1 0,3-2 0,-1 1-54,0-1-1,-1 0 0,0 0 0,0 0 0,0 0 1,-1-1-1,6-7 0,-2 0-50,-1 0 1,-1-1-1,1 1 1,-2-1-1,0 0 1,3-15-1,-6 24 152,-1 0-1,1-1 1,-1 1-1,1-6 1,-3 7 224,-1 6-105,0 8 28,0 8-26,1 0-1,1 1 0,0-1 1,4 24-1,-3-33-102,19 161 423,0 15 7,-19-173-405,0 0 1,-1 0 0,-2 15-1,2-23-42,0 0 0,0-1 1,-1 1-1,1 0 0,-1-1 0,0 1 0,-1-1 0,1 1 0,-1-1 0,0 0 1,-4 4-1,5-6-19,0 0 0,0-1 1,0 1-1,0-1 0,-1 1 0,1-1 1,0 0-1,-1 0 0,1 0 1,-1-1-1,0 1 0,1 0 0,-1-1 1,1 0-1,-1 0 0,0 1 1,1-1-1,-1-1 0,1 1 1,-1 0-1,0-1 0,1 1 0,-1-1 1,1 0-1,-4-1 0,2 0-6,-1 0 1,1 0-1,0 0 0,0-1 0,0 1 1,0-1-1,1 0 0,-1 0 0,1 0 1,-1-1-1,1 1 0,0-1 0,-4-6 0,5 6-14,1 1-1,-1-1 0,1 1 0,-1-1 0,1 0 0,0 0 0,1 0 0,-1 0 0,1 0 0,0 0 0,-1 0 0,2 1 0,0-8 0,0 6 1,0 0 1,1 1-1,-1-1 0,1 1 0,0-1 0,1 1 1,-1 0-1,1-1 0,5-5 0,1 0-178,1 1 0,0 0-1,0 1 1,1 0 0,-1 1-1,2 0 1,15-7 0,3 2-916,0 5 463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0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39 9002,'-42'-39'3929,"40"39"-1857,2 4-263,7 14-81,2 7-232,1 15-327,-1 8-145,-1 10-296,0 1-120,1-6-264,0-8-96,-1-11-160,0-6-56,-4-11-704,-1-8-608,-3-17-1721,-5-6-1088,-1-8 2521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4921,'5'-5'732,"1"-1"1,-1 1-1,1 0 1,0 1-1,0-1 0,0 1 1,1 0-1,-1 1 0,1 0 1,0 0-1,0 0 0,0 1 1,1 0-1,-1 0 1,0 0-1,1 1 0,8 0 1,-7 1-433,0-1 1,0 2 0,0-1 0,0 1-1,0 0 1,0 1 0,0 0 0,-1 1-1,1 0 1,-1 0 0,1 1 0,-1 0-1,14 9 1,-21-12-284,1 0 1,-1 0-1,0 0 1,0 0-1,0 0 0,0 0 1,0 0-1,0 0 0,0 1 1,0-1-1,0 0 0,0 1 1,-1-1-1,1 1 0,0-1 1,-1 1-1,0-1 0,1 1 1,-1-1-1,0 1 1,0-1-1,0 1 0,0-1 1,0 1-1,0-1 0,0 1 1,0-1-1,-1 1 0,1-1 1,0 1-1,-1-1 0,0 1 1,1-1-1,-1 1 1,0-1-1,1 0 0,-1 1 1,-2 0-1,-2 5 15,0-1 0,-1 0 0,0-1 0,0 1-1,-12 7 1,-18 8 26,27-16-48,0 0 1,0 0-1,-14 12 0,22-16-12,1-1 0,-1 0 0,1 1 0,-1-1 0,1 1 0,-1-1 0,1 1-1,-1-1 1,1 1 0,0-1 0,-1 1 0,1 0 0,0-1 0,-1 1 0,1 0 0,0-1 0,0 1 0,-1 0 0,1-1 0,0 1 0,0 0 0,0-1 0,0 1 0,0 0-1,0-1 1,0 1 0,0 0 0,1-1 0,-1 1 0,0 0 0,0-1 0,0 1 0,1 0 0,-1-1 0,0 1 0,1 0 0,0 0 0,1 2-5,1-1 0,0 0 0,-1 0 0,1 0 1,0 0-1,4 1 0,-2 0 10,4 2 18,1-1 0,0-1 1,17 5-1,-20-6 53,0-1 0,0 1 0,0 1 0,-1-1 0,1 1 0,0 1 0,-1-1 0,0 1-1,7 5 1,-12-8-32,0 0 0,0 0 0,0 1 0,0-1-1,0 0 1,0 0 0,0 1 0,0-1-1,-1 1 1,1-1 0,0 1 0,-1-1-1,1 1 1,-1-1 0,0 1 0,0-1 0,1 1-1,-1-1 1,0 1 0,0 0 0,-1-1-1,1 1 1,0-1 0,0 1 0,-1-1-1,1 1 1,-1-1 0,1 1 0,-1-1 0,0 1-1,1-1 1,-3 3 0,0 0 22,0 0 1,0 0 0,-1 0-1,1-1 1,-1 1-1,0-1 1,0 0 0,0 0-1,-5 2 1,-4 2-34,1 0 30,-16 6 0,24-11-233,-1-1 0,1 1 0,0-1 0,-1-1 0,1 1 0,-1 0 0,-8-1 0,11 0-53,1 0 0,-1-1 0,0 1 0,1 0 0,-1-1 0,1 1 0,-1-1 0,1 0 0,-1 1-1,1-1 1,-1 0 0,1 0 0,0 0 0,-1 0 0,1 0 0,0 0 0,0 0 0,0-1 0,0 1 0,0 0 0,0-1 0,0 1 0,0 0 0,1-1 0,-1 1 0,0-1 0,0-2 0,-7-26-2167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1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9546,'-1'3'4497,"-1"-1"-1984,8 2-793,-6-4-272,0 0-592,17 3-247,9 0-385,33 1-96,-39-10-80,-4-2-16,8 2-657,4 3-647,6 3 800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8490,'20'0'4889,"-4"3"-200,9 2-2721,-1-4-167,4-1-673,2-1-368,1 2-432,0 1-112,-5-2-344,-2 0-328,-4-7-1224,-3 2-489,1-1 1241</inkml:trace>
  <inkml:trace contextRef="#ctx0" brushRef="#br0" timeOffset="1">148 36 7778,'-6'10'4385,"-1"3"-937,7 3-1039,1 4-185,-1 8-735,2 1-369,3 6-592,-9-3-192,5 2-240,6-3-120,-14-3-880,17 0-520,-4-12 823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7 8346,'2'-4'4065,"-2"1"-1169,0 5-471,-1-2-497,0 0-311,-5 16-633,-19 17-168,-39 41-224,32-32-152,2 0-224,-2-3-64,8-10-528,1 0-448,10-17-1344,6-5 1311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9170,'-1'13'4625,"14"6"-1064,3 2-849,3 3-711,3 2-305,-1-5-688,2 0-224,-2-4-335,-1-2-137,-4-7-192,-4 3-40,-2-6-304,-5 0-345,-1 2-959,-2-7-408,1 0 1136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6985,'0'-1'289,"0"0"0,0-1 0,0 1 0,0 0 0,0 0 0,0 0 0,1 0 0,-1 0 0,0 0 0,1 0 0,-1-1 0,1 0 0,0 2-227,-1-1-1,1 1 0,-1-1 1,1 1-1,-1 0 1,1-1-1,0 1 1,-1 0-1,1 0 1,-1 0-1,1-1 1,-1 1-1,1 0 1,0 0-1,-1 0 0,1 0 1,0 0-1,-1 0 1,1 0-1,-1 0 1,1 0-1,0 0 1,-1 0-1,2 1 1,7 1 187,0 1 0,0-1 1,-1 2-1,1-1 0,0 1 1,-1 1-1,14 9 0,-10-4-16,0 0-1,-1 0 1,0 1 0,11 14-1,-1 4 128,-2 0-1,-1 1 1,19 44-1,-11-16 369,33 121 0,-6 67 301,-29-89-642,-7 0 1,-3 250 0,-19-315-307,-4 0 0,-3-1 0,-33 118 0,44-205-83,-16 51-220,15-48-15,-1-1-1,0 0 1,0 0-1,0 0 1,-1 0 0,-5 5-1,8-10 189,1 0-1,-1-1 0,1 1 1,-1-1-1,0 1 1,1-1-1,-1 1 1,0-1-1,1 0 1,-1 1-1,0-1 0,0 0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7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8482,'-8'4'4009,"5"-4"-1425,2 0-607,0 0-281,-1 1-304,2 1-415,16 7-169,19-2-312,47-9-144,-38-8-192,-2 0-40,-17 1-544,0 4-560,-21 1-2177,-5 0 1993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8682,'1'13'3865,"11"-6"-1641,5-5-159,9-2-57,4-1-288,5 1-535,3-9-265,-4 6-432,-9-4-160,-3 2-280,-14 5-352,0 0-1224,0 0 1032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8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13 3273,'-1'-7'10683,"1"7"-10556,0 0 0,0-1 0,0 1 0,0 0 0,-1-1 0,1 1 0,0 0 0,0 0-1,0-1 1,-1 1 0,1 0 0,0 0 0,0-1 0,-1 1 0,1 0 0,0 0 0,0 0 0,-1-1 0,1 1 0,0 0 0,-1 0-1,1 0 1,0 0 0,-1 0 0,1 0 0,0 0 0,-1 0 0,1-1 0,0 1 0,-1 0 0,1 0 0,0 1 0,-1-1-1,1 0 1,0 0 0,-1 0 0,1 0 0,0 0 0,-1 0 0,1 0 0,-1 1 0,-2 0-40,0 1 0,0-1 0,0 1-1,-1 0 1,-4 5 0,-1 1 3,0 0-1,0 1 0,1 1 1,0 0-1,0 0 0,1 0 1,-8 17-1,-4 12 155,2 2 0,1 0-1,-20 85 1,26-73-82,2 1 0,-1 103 1,11-73-33,3-1 0,4 0 0,29 119 0,36 72 320,-56-211-279,78 249 713,-72-237-754,-14-52-53,-9-19-295,-7-16-526,5 11 663,0-2-162,0 0 0,-1-1 0,1 1 1,0 0-1,0-5 0,0-20-694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0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50 8762,'-9'13'4129,"4"-7"-1361,2-4-511,5 0-497,-2-2-239,0 0-529,15 0-208,20-2-256,45-14-112,-34 4-176,-6-3-48,-2 5-88,-8 4-24,-11 1-656,-3 2-528,-11 2-4305,-2-2 3624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34 4945,'33'-29'2690,"-26"25"505,-5 6-1353,-4 7-123,2-8-1494,-8 21 2061,-11 25 0,0-2-1142,-9 37 199,12-35-712,-36 78 0,50-122-623,1-1 0,-1 1 0,1-1 0,-1 0 0,0 1 1,0-1-1,0 0 0,0 0 0,0 0 0,0 0 0,-1-1 0,1 1 0,-4 1 0,5-2-29,-1-1 0,0 1 0,0-1 0,1 1 0,-1-1 0,0 0 0,0 0 0,0 0 0,0 0 0,0 0 0,1 0 0,-1 0 0,0-1 0,0 1 0,0-1 0,1 1 0,-1-1 0,0 0 0,0 1 0,1-1 0,-1 0 0,-1-2 0,-3-1-192,0-2 0,0 1 0,0 0 0,1-1-1,0 0 1,-5-8 0,1 0-466,-14-28-1,18 32 523,1-1 0,0-1-1,0 1 1,-1-14 0,4 18 165,0 1 0,0 0 0,1-1 0,0 1 0,0-1 0,1 1 0,0 0 0,0 0 1,3-10-1,-4 14 35,1 1 1,-1-1 0,1 1 0,0 0-1,-1-1 1,1 1 0,0 0 0,0 0-1,0-1 1,0 1 0,0 0 0,0 0-1,0 0 1,0 0 0,0 0 0,1 0-1,-1 1 1,0-1 0,0 0 0,1 1-1,-1-1 1,1 1 0,-1-1 0,0 1-1,1-1 1,-1 1 0,1 0-1,-1 0 1,1 0 0,-1 0 0,1 0-1,-1 0 1,1 0 0,-1 0 0,3 1-1,2 1 184,1 1 0,-1-1 0,0 1-1,0 0 1,0 0 0,8 6 0,17 15 438,-2 0 1,0 2-1,-2 1 1,36 46-1,-61-70-700,4 4 192,10 16 1,-15-21-254,0 0-1,0 0 0,0 0 0,0 1 1,0-1-1,0 0 0,-1 0 1,1 1-1,-1-1 0,0 0 1,0 0-1,0 1 0,0 3 1,-4 2-3708,3-1 2457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0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0 12315,'-7'1'4905,"-4"6"-3241,-2 8-120,-11 13-367,-3 8-321,-3 11-432,-1-1-136,6-1-152,2-2-48,9-16-48,-1 1-120,6-14-648,-1-9-480,-4-6 695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19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6713,'-1'7'4233,"-2"-3"8,3-3-2216,0-1-233,0 0-688,0 0-360,15 3-343,13 0-97,37 2-192,-34-10-48,-2 1 80,-5 1-400,0-2-1153,-3 6-1015,0 2 1304</inkml:trace>
  <inkml:trace contextRef="#ctx0" brushRef="#br0" timeOffset="1">67 141 8634,'3'6'3905,"8"-4"-1649,3-2-431,4 2-201,2-4-272,0-3-480,2-3-223,0 4-369,-2-1-128,-3 6-96,3-1-136,-5 0-1305,5 0 1017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0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7650,'16'8'3952,"-1"-1"-647,-1 7-584,0 6-377,8 6-327,7 3-641,-2-1-264,9 0-360,-4-7-159,-4-1-297,0-4-104,-10-4-96,1 4-424,-10-3-945,1 2-119,2 5 624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4 5737,'2'-1'7900,"5"-1"-4234,-5 4 558,-2 26-3642,-1-13-444,-1 0 0,0-1 0,-1 1 0,-1-1 0,-6 18 0,-2-2 77,-19 43 125,26-62-298,-1 0-1,-1 0 1,0-1-1,-9 12 1,13-20-39,1 1 0,-1 0 0,0-1 0,0 1 0,0-1 0,0 0 0,0 0 0,-1-1 1,1 1-1,-1 0 0,-6 1 0,8-3-41,0 1 0,0-1 0,0 0 1,0 1-1,0-1 0,-1-1 0,1 1 1,0 0-1,0 0 0,0-1 0,0 1 0,0-1 1,0 1-1,0-1 0,0 0 0,1 0 1,-1 0-1,0 0 0,0 0 0,0 0 1,1-1-1,-1 1 0,-1-3 0,-2-1-195,1-1-1,0 0 1,0 0-1,1 0 1,-1 0-1,-2-10 1,1 2-140,1 0 1,-3-16 0,6 24 326,0 0 0,1 0 0,-1 0 0,2 0 0,-1 0 0,0 0 0,1 0 0,0 0 0,1 0 0,-1 1 0,4-9 0,-4 11 82,0 1-1,0 0 1,1 0 0,-1 0 0,0 0 0,1 0-1,0 0 1,-1 0 0,1 0 0,0 0 0,0 1-1,0-1 1,0 1 0,0-1 0,0 1-1,0 0 1,1 0 0,-1 0 0,0 0 0,1 0-1,-1 0 1,1 1 0,-1-1 0,1 1-1,-1 0 1,1 0 0,-1 0 0,1 0 0,2 0-1,2 2 152,-1-1-1,1 1 0,-1 0 0,0 0 0,0 1 1,0 0-1,0 0 0,0 0 0,0 1 1,9 7-1,3 6 528,26 29 0,-25-25-316,9 9-204,62 51 1,-86-79-488,-3-2 330,-1 1 0,1-1 0,-1 1 0,1-1 1,0 0-1,-1 1 0,1-1 0,-1 1 0,1 0 1,-1-1-1,0 1 0,1-1 0,-1 1 0,1 0 1,-1-1-1,0 1 0,1 0 0,1 7 280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4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7642,'1'5'1902,"1"-1"0,0 1 0,-1 0 0,6 7 0,5 13 1358,-8 3-1616,-1-3-922,1-2-473,1 0 0,2-1 0,10 25 0,-16-45-246,0 0-1,0 0 1,0 0-1,0-1 1,0 1 0,0 0-1,0-1 1,1 1-1,-1-1 1,1 0-1,-1 1 1,1-1-1,0 0 1,2 2-1,-3-3-16,1 1 0,-1-1 0,0 0 0,0 0 1,1 1-1,-1-1 0,0 0 0,1 0 0,-1 0 0,0-1 0,0 1 0,1 0 0,-1 0 0,0-1 0,1 1 0,-1-1 0,0 1 0,0-1 0,0 1 1,0-1-1,1 0 0,1-1 0,3-4-170,0 1 0,0-2 0,-1 1 0,1-1 0,-1 1 0,0-1 0,-1-1 0,0 1 0,0-1 0,-1 1 0,4-11 0,-3 3 107,0 1 0,0-1 0,-1 0 1,-1 0-1,0-23 0,-2 32 301,-2 8 71,0 9 81,-3 54 591,4 89 1,16 65-458,-10-155-301,-5-63-207,3 56 185,-2-49-142,-2 0 1,1-1-1,-1 1 1,-3 12-1,3-18-31,0-1 0,1 1 1,-1-1-1,0 1 0,0-1 0,0 0 1,0 1-1,-1-1 0,1 0 0,0 0 1,-1 0-1,1 0 0,0 0 0,-1 0 1,1 0-1,-1 0 0,1-1 0,-3 2 1,3-2-6,-1 0 0,1 0 1,0 0-1,-1 0 1,1 0-1,0 0 0,-1 0 1,1 0-1,0-1 1,-1 1-1,1-1 0,0 1 1,-1-1-1,-1 0 1,-17-12 79,13 8-62,-7-5 8,0-1-1,0-1 1,1 0-1,-14-16 1,23 23-43,0 1-1,1-1 1,0 0 0,-1 0-1,2 0 1,-1 0 0,0 0 0,1-1-1,0 1 1,1-1 0,-1 1-1,1-1 1,0 0 0,0 0 0,1 0-1,0-9 1,1 11-65,-1-1 1,2 1-1,-1 0 0,0 0 1,1-1-1,0 1 1,0 0-1,0 0 0,0 1 1,1-1-1,0 0 0,-1 1 1,1-1-1,1 1 0,5-5 1,0 1-433,0 1 0,0 1 0,1-1 0,-1 2 0,15-6 1,19-4-529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7578,'1'0'231,"0"-1"0,1 0 0,-1 0 0,0 1 0,0-1 0,0 1 0,0-1 0,1 1 0,-1-1 0,0 1 0,0 0 0,1-1 0,-1 1 0,0 0 0,1 0 0,-1 0 0,0 0 1,0 0-1,1 1 0,-1-1 0,0 0 0,1 0 0,-1 1 0,0-1 0,2 2 0,2 0 130,-1 0-1,1 0 1,-1 1-1,0 0 1,6 5 0,5 6 190,-2 1 1,0 0-1,0 1 1,-1 0 0,-1 1-1,-1 0 1,9 20-1,3 15 217,21 66 0,-12-11-234,25 159-1,-16 113-252,-39-78 32,-5-256-182,-1-1 0,-3 0 0,-1 0 0,-26 71 0,20-76-10,-32 58 0,45-94-179,1 0 0,-1 0 0,0-1 0,0 1 0,-5 4 0,7-7 31,0 0 0,-1 1 1,1-1-1,0 0 0,0 0 0,0 0 1,0 0-1,0 0 0,0 0 0,0 0 1,-1 0-1,1 0 0,0 0 0,0 0 0,0 0 1,0 1-1,0-1 0,-1 0 0,1 0 1,0 0-1,0 0 0,0 0 0,0 0 1,-1 0-1,1-1 0,0 1 0,0 0 1,0 0-1,0 0 0,0 0 0,-1 0 0,1 0 1,0 0-1,0 0 0,0 0 0,0 0 1,0 0-1,0 0 0,-1-1 0,1 1 1,0 0-1,0-1-159,0 0 1,-1 0-1,1 0 1,0 0-1,0-1 1,0 1-1,0 0 0,0 0 1,0 0-1,0-2 1,1 0-439,-1-1 1,1 1-1,0-1 1,0 1-1,1-5 1,16-20-1551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5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47 6209,'-45'8'3457,"46"-8"192,5-1-1521,8-2-439,8 1 15,11-1-480,3-1-280,9 0-431,-1 0-145,3-5-232,-8 2-8,-9-1-584,-8 0-497,-15 7-1735,4 1 1624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6641,'-3'14'3401,"6"-7"-592,5-2-545,9-2-159,6 1-217,6-3-544,7-1-255,4 2-393,-3-9-192,-5 2-256,-8 1-64,-8-2-480,0 6-560,-9-2-1113,-5-2 1161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1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4 7874,'-52'16'3435,"32"-13"-3,19-3-3279,1 0 1,0 0 0,0 0-1,0 0 1,-1 0 0,1 0-1,0 0 1,0 0 0,0 0-1,-1 0 1,1 0 0,0 0-1,0 0 1,0 0 0,0-1-1,-1 1 1,1 0 0,0 0-1,0 0 1,0 0 0,0-1-1,0 1 1,-1 0 0,1 0-1,0 0 1,0 0 0,0-1-1,0 1 1,0 0 0,0 0-1,0 0 1,0-1 0,0 1-1,0 0 1,0 0 0,0 0-1,0-1 1,0 1-1,0 0 1,4-1 652,115 0 1105,18-6-855,-9-1-208,-142 10-1033,0 0-1,-22 1 1,14-4 430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0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54 6505,'7'-47'3581,"-4"41"-988,-1 9-1379,0 8 170,-2-2-694,0 0 1,-1 0-1,-1 0 1,1-1-1,-7 18 1,-19 40 853,15-38-1059,-1-2 0,-2 0-1,0 0 1,-23 26 0,25-35-253,10-11-142,-1-1 0,-1 0 0,1 0 0,-1 0 0,1 0 0,-1-1 0,-10 7 0,14-11-86,0 1 0,0-1 0,0 0 0,0 0 0,-1 0 0,1 0 1,0 0-1,0 0 0,0 0 0,0 0 0,0 0 0,0 0 0,0 0 0,0-1 0,0 1 0,0-1 1,-2 0-1,0 0-24,1 0 1,0 0-1,0-1 1,0 1 0,-4-4-1,0-2-125,0-1 1,1 1-1,0-1 0,-7-13 0,10 14 23,-1 0-1,1 0 1,0-1-1,0 1 1,1-1-1,-1-7 1,0-1-72,1 10 142,0 1 0,0-1 0,1 1 0,0 0 0,0-1 0,1 1 0,-1-1 0,1 1 0,0 0 0,1-1 0,2-8 0,4-7-39,-7 17 101,-1 1 0,1-1 0,0 1 0,1 0 0,-1 0 0,0 0 0,1-1 0,0 1-1,0 1 1,0-1 0,0 0 0,0 0 0,5-4 0,-6 7 6,-1 0 0,1 0 0,-1 0 0,0 0 0,1-1 0,-1 1 0,1 0-1,-1 0 1,1 0 0,-1 0 0,1 0 0,-1 0 0,1 0 0,-1 0 0,1 0 0,-1 0 0,1 1 0,2 0 49,0-1 0,0 1 0,-1 1 0,1-1 0,0 0 0,-1 1 0,1-1 0,-1 1 0,0 0 0,0-1 0,0 1 0,3 3 0,3 4 343,11 17 0,-1-2 31,11 8 520,46 39 0,14 14 64,-83-79-989,-4-3-38,1 1 0,0-1-1,0-1 1,6 5 0,-8-7-757,-3-1-1469,0-1-2794,1 1 2612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35 6689,'-2'-6'1495,"2"3"-669,-1 1 0,0-1 0,1 1 0,-1-1 0,-1 0 0,0-2 1,1 5-667,1-1 0,0 1 0,-1-1 0,1 1 0,-1-1 0,0 1 0,1-1 0,-1 1 0,1-1 0,-1 1 0,0 0 0,1-1 0,-1 1 0,0 0 0,1-1 0,-1 1 0,0 0 0,1 0 1,-1 0-1,0 0 0,0 0 0,1 0 0,-1 0 0,0 0 0,0 0 0,1 0 0,-1 0 0,-1 1 0,-1 0 6,-1 0 0,1 0 1,0 0-1,-1 1 0,1-1 0,0 1 1,0 0-1,0 0 0,0 0 0,1 1 0,-1-1 1,-4 6-1,1 0 28,0 0 0,1 1 1,-7 12-1,4-4-13,1-1 1,0 1-1,-7 29 0,13-41-160,-10 37 123,3 0 1,1 0-1,-2 57 0,16 138 147,-2-141-158,26 261 382,-23-307-430,2-2 0,3 1 0,1-2 0,3 1-1,25 50 1,-24-67 53,30 42 0,-20-33 49,-16-18 18,-12-19-244,-7-14-498,1 1-604,0-1-1,-5-16 0,-1-10-166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2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40 3729,'2'-15'6414,"-2"14"-6036,1-1-1,0 0 0,-1 1 0,1-1 0,0 1 0,0-1 1,0 1-1,0 0 0,1-1 0,-1 1 0,0 0 0,0 0 1,1-1-1,-1 1 0,3-1 0,-2 1 865,-3 4 134,-2 2-37,-7 13-747,-18 23 1,-14 23 196,32-45-566,2-4 1,-17 23 0,16-26-164,-1 0 0,0 0 0,-1-1 0,0 0 1,-19 13-1,8-6-7,19-15-318,0 0 0,0 0 0,-1-1 0,1 1 0,-1-1 1,0 1-1,0-1 0,-8 3 0,6-6-533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2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93 6369,'-6'-7'2416,"5"4"-481,4 5 521,-2-2-2489,-1 0 278,1 1-1,-1-1 0,1 1 0,-1 0 0,1-1 0,-1 1 0,1 0 0,-1-1 0,0 1 1,1 0-1,-1-1 0,0 1 0,0 0 0,0-1 0,1 1 0,-1 0 0,0 1 0,0-1-156,48 150 2803,-41-128-2593,6 15 327,18 43 1,-26-70-505,1 0 1,0 0 0,1-1-1,0 0 1,0 0 0,1-1-1,1 0 1,10 10 0,-15-16-79,0 0 0,-1 0 0,1-1 1,0 0-1,1 0 0,-1 0 0,5 2 1,-8-4-32,0 0 1,1 1 0,-1-1 0,0 0-1,1 0 1,-1 1 0,0-1 0,1 0-1,-1-1 1,1 1 0,-1 0 0,0 0 0,1 0-1,-1-1 1,0 1 0,0-1 0,1 1-1,-1-1 1,0 1 0,0-1 0,0 0-1,1 0 1,-1 0 0,0 1 0,0-1-1,0 0 1,-1 0 0,3-2 0,1-4 32,-1 0 1,1 1-1,-1-1 0,-1-1 1,4-10-1,6-41 104,39-315-900,-52 359-2497,-2 31 2178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7554,'5'6'3624,"3"-1"-895,7 7-489,2 8 57,7 6-297,1 5-647,-1 6-313,1-3-416,-11-1-184,4 3-232,-12-14-56,7-2-96,1-5 8,-12-7-576,14 3-448,-14-3-1209,2 5 1241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8362,'-43'40'4193,"38"-37"-953,7 2-1743,5 2 15,13-1-344,5 0-248,14-4-423,3 0-145,4-2-176,-5 2-224,-16-2-1169,-2 2-1119,-10-6 1384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3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10562,'-3'5'3974,"1"3"-2823,2-2-436,-4 22 1147,0 54 0,4-74-1776,0 6 67,3 18-1,0-12-70,-3-17-70,0 1 0,1 0 1,0-1-1,-1 1 0,1 0 0,1-1 0,-1 1 1,1-1-1,1 4 0,-1-4-18,0-1 0,0 0 1,0 0-1,0 0 0,0 0 0,1 0 1,-1 0-1,0-1 0,1 1 0,-1-1 0,1 0 1,4 2-1,-5-2-66,-1-1 0,1 1 1,0-1-1,0 1 1,-1-1-1,1 0 0,0 0 1,0 0-1,0 0 0,0 0 1,-1 0-1,1 0 0,0 0 1,0-1-1,0 1 1,-1-1-1,1 1 0,0-1 1,-1 0-1,1 0 0,0 0 1,-1 0-1,1 0 1,-1 0-1,1 0 0,-1 0 1,2-3-1,4-2-328,-1-1 0,-1 0 0,1 0 0,-1 0 0,-1-1 0,1 0 0,-1 0 0,5-15 0,1-4 211,7-40 1,-10 32 1147,-4 21 2862,-8 57-2631,2 0 1,4 74-1,18 88-814,-8-108 214,-9-77-489,5 40 415,-3 60-1,-4-116-463,0 1 1,0 0-1,-1-1 0,0 1 0,0-1 1,0 1-1,0-1 0,-4 9 0,4-12-26,0 1 0,-1 0 0,1-1 0,0 1-1,-1-1 1,1 0 0,-1 1 0,1-1-1,-1 0 1,0 0 0,1 0 0,-1 0 0,0 0-1,0 0 1,0 0 0,0-1 0,0 1-1,0-1 1,0 1 0,0-1 0,-3 0 0,-1 1-58,-1-1 0,1-1 1,-1 1-1,0-1 0,1 0 0,-1-1 1,1 1-1,0-1 0,-1-1 1,1 1-1,0-1 0,0 0 1,0 0-1,1-1 0,-1 1 0,1-1 1,0-1-1,0 1 0,0-1 1,1 0-1,0 0 0,0 0 1,0 0-1,0-1 0,1 0 0,0 0 1,0 0-1,0 0 0,1 0 1,0 0-1,0-1 0,1 1 1,0-1-1,0 1 0,0-1 1,1 1-1,0-1 0,0 0 0,0 1 1,1-1-1,0 1 0,4-11 1,-2 8-520,1 1 1,0 0 0,1 0-1,-1 0 1,2 0 0,-1 1 0,1 0-1,0 0 1,0 1 0,11-9-1,15-6-754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2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8458,'2'0'355,"1"1"0,0-1 1,-1 0-1,1 1 0,0 0 1,-1-1-1,1 1 0,-1 0 0,1 0 1,-1 1-1,1-1 0,-1 0 1,0 1-1,0 0 0,0-1 0,0 1 1,4 4-1,0 2 2,0 0 0,-1 0-1,0 0 1,5 11 0,42 95 1531,-4 3 1,60 225-1,-91-270-1408,-3 1 1,-3 1-1,-3 0 1,-2 117-1,-14-72 63,-38 192 1,34-259-495,-2 0 0,-2-1 0,-34 71 0,16-46-1097,19-52-2188,21-26 2233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3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53 124 9034,'-43'-13'4337,"35"13"-1633,6 1-1007,8 1-41,12 2-464,5-2-287,14-3-353,0-4-120,5-6-208,7-4-64,3-1-64,-2-5-24,-2 1-392,-8 7-352,-12-1-905,-5 10-783,-17 12 1472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6385,'0'11'3249,"7"-3"-568,10-2-513,2-3-239,7-4-225,10-11-528,5-4-224,10-8-392,1 1-151,-7 4-209,-8 3-224,-13 9-1049,-9 3-727,-7 4 1032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4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9906,'0'1'274,"0"0"1,0 0-1,0-1 0,1 1 0,-1 0 1,0 0-1,0-1 0,1 1 0,-1 0 1,0-1-1,1 1 0,-1 0 0,1-1 0,-1 1 1,1 0-1,-1-1 0,1 1 0,-1-1 1,1 1-1,-1-1 0,2 1 0,16 8 1379,-9-5-893,20 8 103,0 0 1,0-2-1,41 8 1,-47-14-679,1 2-1,-2 0 1,1 2-1,31 14 1,-47-18-138,0-1 1,0 2-1,0-1 1,-1 1-1,0 0 1,0 0-1,0 1 1,0 0-1,-1 0 0,0 0 1,0 1-1,0 0 1,-1 0-1,0 0 1,-1 0-1,5 14 1,-5-12 5,-1 0 1,0 0-1,-1 0 1,0 0 0,-1 0-1,0 0 1,0 1-1,-1-1 1,-2 15 0,-1-11 4,1-1 1,-2 1-1,0-1 1,0 0 0,-1 0-1,-8 12 1,-1-3-43,0-1-1,-2 0 1,0-1 0,-1-1-1,-1-1 1,-31 22 0,47-36-191,0-1 0,-1 0-1,1 0 1,-1 0 0,0 0 0,0-1 0,0 1 0,-5 0 0,9-2 105,-1 1 0,1-1 1,-1 0-1,1 0 1,-1 0-1,1 0 1,-1 0-1,1 0 1,-1 0-1,1 0 1,-1 0-1,1 0 0,-1 0 1,1 0-1,-1 0 1,1-1-1,0 1 1,-1 0-1,0 0 1,1-1 2,-1 0 1,1 0 0,0 0-1,0 1 1,-1-1 0,1 0-1,0 0 1,0 0-1,0 1 1,0-1 0,0-1-1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25 10954,'-11'0'4697,"-1"-1"-2480,13 2-201,9 2-447,2-1-297,10-2-504,-3-1-128,9-2-264,2-3-120,9-1-136,1 2-24,-5-1-136,-5 5-336,-13 1-1192,-3 4-1009,-6 0 1497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11290,'-7'17'7150,"0"8"-4304,2-5-1633,-5 16-171,-25 58 0,17-54-782,5-8-69,-2-1-1,-25 38 1,36-64-184,1-1 0,-1 1 0,-1-1 1,1 0-1,0 0 0,-1 0 0,0 0 0,0-1 1,-7 4-1,11-6-31,-1 0-1,0 0 1,0 0 0,0-1 0,0 1 0,0-1 0,0 1-1,0-1 1,0 1 0,0-1 0,0 0 0,0 0-1,-1 0 1,1 0 0,0-1 0,0 1 0,0 0 0,0-1-1,0 0 1,0 1 0,0-1 0,1 0 0,-1 0-1,0 0 1,0 0 0,0 0 0,1-1 0,-1 1-1,-2-3 1,1 0-122,0 0-1,0-1 0,1 1 1,-1-1-1,1 0 1,0 1-1,0-1 0,1 0 1,-1 0-1,1 0 0,-1-9 1,1-1-277,0 0 1,3-26-1,-2 34 350,1 0 1,0 0-1,1 0 1,0 0-1,0 0 1,0 0-1,1 0 1,6-11-1,-8 16 88,1-1-1,0 1 1,0 0-1,0-1 1,0 1-1,0 0 1,0 0-1,0 0 1,1 1-1,-1-1 1,1 0-1,0 1 1,-1 0 0,1-1-1,0 1 1,0 0-1,0 1 1,-1-1-1,1 0 1,0 1-1,0 0 1,0-1-1,6 2 1,-5-1 91,0 1 0,-1 0 0,1 0 1,0 0-1,0 1 0,-1-1 0,1 1 0,-1 0 0,1 0 0,-1 0 1,0 0-1,4 4 0,4 4 628,18 20-1,-27-28-665,67 83 2365,-12-15-2497,-55-68-89,-2-2 63,0 1 0,0-1 0,1 0 0,-1 1 1,0-1-1,0 0 0,1 1 0,-1-1 0,0 0 0,1 0 0,-1 1 1,0-1-1,1 0 0,-1 0 0,0 0 0,1 1 0,-1-1 0,0 0 0,1 0 1,-1 0-1,1 0 0,-1 0 0,0 0 0,1 0 0,-1 0 0,1 0 1,-1 0-1,1 0 0,-1 0 0,0 0 0,1 0 0,-1 0 0,1 0 1,0-1-1,13-5-1241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37 161 8714,'-33'38'3439,"29"-30"275,4-8-3652,0 1-1,0-1 1,0 0-1,0 0 1,0 0 0,0 1-1,0-1 1,1 0-1,-1 0 1,0 0-1,0 1 1,0-1-1,0 0 1,0 0 0,0 0-1,1 0 1,-1 0-1,0 1 1,0-1-1,0 0 1,0 0 0,1 0-1,-1 0 1,0 0-1,0 0 1,15 2 594,-11-1-45,7 0-322,-1-1 0,0 0 0,1-1 1,-1 1-1,0-2 0,0 0 1,1 0-1,-1-1 0,-1 0 0,11-4 1,-5 0-221,0 0 1,-1-1-1,0-1 1,0 0 0,19-18-1,-27 22-65,-1 0 0,0 0 0,-1 0-1,1-1 1,6-11 0,-10 15-8,0 0 1,0 0-1,0 0 0,0 0 1,0 0-1,-1-1 0,1 1 1,-1 0-1,1 0 0,-1 0 0,0 0 1,0-1-1,0 1 0,0 0 1,0 0-1,-1 0 0,1 0 1,-1-1-1,1 1 0,-1 0 1,0 0-1,0 0 0,0 0 0,-1-2 1,0 2 1,-1-1 0,1 1 0,0 0 0,-1 0 0,0 0 1,1 0-1,-1 1 0,0-1 0,0 1 0,0-1 0,0 1 0,0 0 1,0 0-1,0 0 0,-4 0 0,-4-1 3,0 1 0,0 1-1,-13 0 1,19 0 1,0 0 0,0 1 0,0-1 1,0 1-1,1 1 0,-1-1 0,0 1 0,1-1 0,-6 4 0,7-3 9,1 0-1,-1 0 0,1-1 0,-1 2 0,1-1 0,0 0 1,0 0-1,0 1 0,0-1 0,1 1 0,-1 0 0,1-1 1,-1 1-1,1 0 0,-1 5 0,-1 2 53,1-1-1,1 1 1,0 0 0,0 0-1,1 0 1,1 0-1,-1 0 1,1 0 0,1-1-1,0 1 1,6 18 0,-5-21-25,0 1 1,1-1 0,-1 0-1,1-1 1,0 1 0,10 11-1,-10-14-32,0-1 0,0 1-1,0-1 1,0 1 0,1-1-1,-1 0 1,1-1-1,0 1 1,-1-1 0,10 3-1,-3-3-249,0 0-1,-1 0 0,1-1 1,0 0-1,0-1 1,15-2-1,5-1-320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2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46 8202,'-9'-38'4067,"6"31"-1205,1 7-1608,0 6-50,2-2-898,0-1 1,0 1-1,1 0 1,-1-1-1,2 4 0,1 12 386,3 62 717,-2-24-833,12 61 0,-13-108-535,0 0 1,7 15 0,-7-17-99,1 1 0,2 13 0,-5-17-946,-2-6-597,-1-11-1050,2-9 912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36 202 7610,'-14'22'4040,"14"-5"-335,6 2-1080,-8 5-537,0-1-311,-4 4-817,2-4-336,0-6-368,6-2-160,4-10-712,-8-4-512,12-10-1025,1-11 1209</inkml:trace>
  <inkml:trace contextRef="#ctx0" brushRef="#br0" timeOffset="1">1 0 10586,'4'0'4609,"-4"0"-2632,4 1-73,-4-1-816,0 0-440,0 0-448,3 2-488,19 2-1616,27 42 1352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59 300 7994,'0'0'312,"1"1"1,-1 0-1,0-1 0,0 1 1,1 0-1,-1-1 1,0 1-1,1-1 1,-1 1-1,1-1 1,-1 1-1,1-1 0,-1 1 1,1-1-1,-1 1 1,1-1-1,-1 1 1,1-1-1,0 0 0,-1 1 1,1-1-1,1 0 1,-1 1-38,0-1 1,0 0 0,1 0-1,-1 0 1,0 0 0,0 0-1,0-1 1,1 1 0,-1 0-1,0-1 1,3 0 0,-1 0 13,0-1 0,1 0-1,-1 0 1,0 0 0,0-1 0,0 1 0,5-6 0,3-6-140,0 0 0,-1 0 0,0-2 0,-1 1 0,-1-1 1,-1 0-1,0-1 0,5-19 0,-11 31-134,0-1 1,0 1 0,-1 0-1,0 0 1,0-1 0,0 1-1,-1 0 1,1-1 0,-1 1-1,-1 0 1,1 0 0,-1 0-1,-3-8 1,3 9-2,0 1-1,0 0 1,0 0 0,0 0 0,0 0 0,-1 1-1,1-1 1,-1 1 0,0-1 0,1 1 0,-1 0-1,0 0 1,-1 0 0,1 0 0,0 1 0,0-1 0,-1 1-1,1 0 1,-1 0 0,1 0 0,-5 0 0,7 1-1,-1 0 1,0-1 0,0 1-1,0 0 1,0 1 0,0-1 0,0 0-1,1 0 1,-1 1 0,0-1-1,0 1 1,0-1 0,1 1 0,-1 0-1,0 0 1,1 0 0,-1 0-1,0 0 1,1 0 0,-3 3 0,2-2 10,0 1 0,0 0 0,0 0 0,1 0 0,-1 0 0,1 0 1,0 0-1,-1 1 0,2-1 0,-2 6 0,0 6 59,1 0 0,0 0 0,3 30 0,2-14 33,1 0-1,11 39 1,26 58 401,4 20 577,-43-135-922,0 0 0,-1 0 0,0 0 1,-1 0-1,-1 16 0,0-25-118,-1 0 0,1 0 0,-1-1 0,0 1 0,0 0 0,0-1 0,-1 1 0,1-1 0,-1 0-1,-2 5 1,3-7-24,-1 1-1,1 0 0,-1 0 1,0-1-1,0 1 0,0-1 0,1 0 1,-1 1-1,0-1 0,-1 0 1,1 0-1,0 0 0,0 0 0,0-1 1,0 1-1,-1-1 0,-3 1 1,1 0-48,0-1 1,0-1-1,1 1 1,-1 0 0,0-1-1,1 0 1,-1 0 0,1-1-1,-1 1 1,1-1-1,0 0 1,-1 0 0,1 0-1,0-1 1,-4-3 0,2 1-247,0 0 0,0 0 0,0-1 0,1 0 0,0 0 1,0-1-1,0 1 0,-4-9 0,7 11-11,1 0 0,-1 1 0,1-1 0,-1 0 1,1 0-1,0 0 0,0 0 0,1 0 0,-1 0 0,1 0 0,0 0 0,0 0 0,0 0 0,2-8 0,9-20-1005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2 210 11282,'-1'0'4139,"1"0"1499,4 0-2233,-1-1-3559,0 0 1,0 1-1,0-1 1,0 0-1,0-1 1,3-1-1,-1 1 149,-1-1 0,0 0 0,1 0 0,-1 0 0,-1-1 0,1 1 0,0-1 0,-1 0 0,0 0 0,0 0 0,0 0 0,0 0 0,-1-1 0,3-5 0,-2 3-24,0 0-1,-1 0 0,0 0 1,0 0-1,0-1 0,-1 1 1,0 0-1,-1-1 0,0 1 1,0-1-1,0 1 1,-2-11-1,1 17 34,1-1 0,-1 1 0,1-1-1,-1 1 1,1 0 0,-1-1 0,0 1 0,0 0 0,1-1 0,-1 1 0,0 0-1,0 0 1,0 0 0,0 0 0,-1 0 0,0-1 0,-2-1 10,3 2-8,0 0-1,0 0 1,0 0 0,0 0 0,0 1-1,0-1 1,0 0 0,-1 1 0,1-1-1,0 1 1,0-1 0,-1 1-1,1 0 1,0-1 0,-1 1 0,1 0-1,0 0 1,-2 0 0,2 0 3,0 0 0,0 1 0,0-1-1,0 1 1,-1-1 0,1 1 0,0-1 0,0 1 0,1 0 0,-1-1 0,0 1-1,0 0 1,0 0 0,0 0 0,0 0 0,0 1 0,-3 4 55,1 1 1,0-1-1,0 1 0,0 0 1,-1 9-1,3-14-35,-3 12 112,1 0 1,0 1-1,1-1 0,1 0 1,0 1-1,1 20 0,1-26-89,0 0-1,1 0 1,0 1-1,1-1 1,-1 0 0,2-1-1,-1 1 1,1 0-1,0-1 1,10 14-1,-11-19-114,-1 1 1,1-1-1,-1 0 0,1-1 1,0 1-1,0 0 0,1-1 0,-1 1 1,0-1-1,1 0 0,0 0 1,-1-1-1,1 1 0,0-1 0,4 2 1,-4-3-337,0 1 1,0-1-1,1 0 1,-1 0 0,0 0-1,0-1 1,0 1-1,0-1 1,7-2-1,17-7-929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8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8106,'1'36'8878,"0"-20"-7193,-1 0 1,-1 0 0,-4 29-1,-1-23-1105,4-15-442,0 1 0,1-1 0,-1 1 0,1 15 0,1-23-140,-1 0 0,1 1 0,0-1 0,0 0 0,0 0-1,0 0 1,1 0 0,-1 0 0,0 0 0,0 0 0,0 0 0,0 0 0,0 0 0,0 0 0,0 0 0,0 0-1,0 0 1,0 0 0,0 0 0,0 0 0,0 0 0,0 0 0,0 1 0,0-1 0,0 0 0,0 0 0,0 0-1,0 0 1,0 0 0,0 0 0,0 0 0,0 0 0,0 0 0,0 0 0,0 0 0,1 0 0,-1 0 0,0 0 0,0 0-1,0 0 1,0 0 0,0 0 0,0 0 0,0 0 0,0 0 0,0 0 0,0 0 0,0 0 0,0 0 0,0 0-1,0 0 1,0 0 0,0 0 0,0 0 0,0 0 0,0 0 0,1-1 0,-1 1 0,0 0 0,0 0 0,0 0-1,0 0 1,0 0 0,0 0 0,0 0 0,0 0 0,0 0 0,0 0 0,0 0 0,5-7-206,5-11-309,40-101-1017,-47 111 1526,-1 1-7,1 0-1,6-13 0,-8 19 38,-1 0 0,1 0 0,-1 0 0,1 0 0,0 0 0,0 0 0,0 0 0,-1 0 0,1 0 0,0 0 0,0 0 0,0 1 0,0-1 0,1 0 1,-1 1-1,0-1 0,0 1 0,0-1 0,0 1 0,1 0 0,-1-1 0,0 1 0,2 0 0,-1 0 27,-1 0 0,0 0 1,0 1-1,0-1 0,0 1 0,0-1 0,0 1 0,0-1 1,0 1-1,0 0 0,0-1 0,0 1 0,0 0 1,-1 0-1,1-1 0,0 1 0,0 0 0,-1 0 1,1 0-1,0 2 0,11 23 776,-12-23-748,17 63 1333,-15-52-1195,1 0 1,1 0-1,0 0 0,1 0 0,1-1 0,6 14 1,-11-26-315,-1 0 1,1-1-1,0 1 1,-1 0-1,1 0 0,0 0 1,-1 0-1,1-1 1,0 1-1,0 0 1,0-1-1,0 1 1,0 0-1,0-1 1,-1 1-1,1-1 1,2 1-1,-1-1-339,0 0 0,0 0 1,0 0-1,0 0 0,-1-1 0,1 1 0,0-1 1,2 0-1,4-1-487,10-2-325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8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10722,'-1'1'408,"1"-1"-1,-1 0 1,1 0 0,-1 0-1,0 0 1,1 0-1,-1 1 1,1-1-1,-1 0 1,1 1 0,-1-1-1,1 0 1,0 1-1,-1-1 1,1 0 0,-1 1-1,0 0 1,-2 11 2810,3-7-2779,0 1 1,0 0-1,2 6 1,-1-8 33,3 42 735,-3-28-879,1 0 0,5 22 1,-5-35-286,-1 0 0,1 0 1,0 0-1,0 0 0,1 0 0,-1 0 1,1-1-1,0 1 0,0-1 0,1 0 1,7 8-1,-11-12-38,1 1 0,-1 0 0,1-1 0,-1 1 0,1-1 0,0 0 0,-1 1 0,1-1 0,0 1 0,0-1 1,-1 0-1,1 1 0,0-1 0,0 0 0,-1 0 0,1 0 0,0 0 0,0 0 0,0 0 0,-1 0 0,1 0 0,0 0 0,0 0 0,-1 0 0,1 0 0,0 0 0,0-1 0,0 1 0,-1 0 1,1-1-1,0 1 0,-1 0 0,1-1 0,0 1 0,0-2 0,2-1 3,0 0 0,0-1 0,0 0 0,-1 1 0,3-7 1,-3 7-11,18-38-512,19-53-1,-4 7 245,-27 70 711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9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128 122 8242,'36'39'3871,"-25"-30"-394,-11-9-3382,0 0 1,1 0 0,-1 1 0,0-1-1,0 0 1,1 0 0,-1 0 0,0 0-1,0 0 1,1 0 0,-1 0 0,0 0-1,0 0 1,1 0 0,-1 0 0,0 0-1,1 0 1,-1 0 0,0 0 0,0 0-1,1 0 1,-1-1 0,1 1 156,-1-1 1,1 1-1,-1-1 1,0 0-1,1 1 1,-1-1-1,0 0 1,0 1-1,1-1 1,-1 0-1,0 1 1,0-1-1,0 0 1,0 1-1,0-1 1,0 0-1,0 0 1,0-8-116,-1 0 1,0 0-1,0 0 1,-1 0-1,0 0 1,-4-12-1,5 20-124,-1-4 14,0-1 1,-1 1-1,0-1 0,0 1 1,0 0-1,0 0 1,-1 1-1,0-1 1,0 1-1,0-1 0,-1 1 1,1 0-1,-7-3 1,10 6-26,-1 0 1,1-1 0,-1 1-1,0 0 1,1 1-1,-1-1 1,0 0-1,0 0 1,0 1 0,0-1-1,0 1 1,0-1-1,1 1 1,-1 0 0,0 0-1,0 0 1,0 0-1,0 0 1,0 0 0,0 1-1,0-1 1,0 1-1,0-1 1,0 1 0,0 0-1,1-1 1,-1 1-1,0 0 1,1 0 0,-1 1-1,0-1 1,1 0-1,-1 0 1,1 1 0,-2 1-1,-1 2 13,-1 1 1,1 0-1,0 1 0,1-1 0,0 1 1,0-1-1,0 1 0,-2 10 0,0 3 93,1 1-1,0 0 1,2 0-1,1 0 1,0 0-1,3 22 1,-2-39-53,1-1 1,-1 0 0,1 1 0,0-1 0,0 0 0,0 1-1,3 5 1,-3-8-40,-1 0 0,1-1-1,0 1 1,-1 0 0,1-1 0,-1 1-1,1 0 1,0-1 0,0 1-1,-1-1 1,1 1 0,0-1 0,0 1-1,0-1 1,0 0 0,-1 1-1,1-1 1,0 0 0,0 0 0,0 0-1,0 0 1,0 0 0,0 0-1,0 0 1,0 0 0,0 0 0,0 0-1,-1 0 1,1 0 0,0-1-1,1 1 1,3-3 6,1 1 0,-1-1 0,0 0 0,-1 0 0,1-1 0,0 1-1,-1-1 1,0 0 0,0 0 0,7-10 0,-4 6 4,-1 1 1,12-10-1,13-4 108,-31 20-122,1 1 0,-1-1 1,1 1-1,-1 0 1,0-1-1,1 1 0,0 0 1,-1-1-1,1 1 1,-1 0-1,1 0 0,-1-1 1,1 1-1,0 0 1,-1 0-1,1 0 0,-1 0 1,1 0-1,0 0 1,-1 0-1,1 0 0,-1 0 1,1 0-1,0 0 1,-1 0-1,1 0 0,-1 1 1,1-1-1,0 0 1,-1 0-1,1 1 0,-1-1 1,1 0-1,-1 1 1,1-1-1,-1 0 1,1 1-1,-1-1 0,0 1 1,1-1-1,-1 1 1,0-1-1,1 1 0,-1-1 1,0 1-1,1-1 1,-1 2-1,2 3 78,0-1 1,-1 1-1,1 0 1,0 7-1,-2-10-80,3 27 220,-3-23-359,0 0 0,1-1 0,-1 1 0,1 0 0,1 0 0,-1 0 0,1 0 0,4 9 0,-6-15 37,1 1-1,-1-1 1,0 1-1,0-1 1,0 0 0,1 1-1,-1-1 1,0 0-1,0 1 1,1-1-1,-1 0 1,0 1 0,1-1-1,-1 0 1,0 0-1,1 1 1,-1-1-1,0 0 1,1 0-1,-1 0 1,0 0 0,1 0-1,-1 1 1,1-1-1,-1 0 1,1 0-1,-1 0 1,0 0-1,1 0 1,-1 0 0,1 0-1,-1 0 1,0 0-1,1-1 1,1 1-401,-1-1 1,0 0-1,0 0 0,0 0 1,0 0-1,1-1 1,-2 1-1,1 0 1,0 0-1,1-2 0,14-20-1746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39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9450,'2'3'4809,"-3"6"-1560,0 7-1097,-3 8-223,-10 15-657,14 7-328,-9 13-384,-4-1-96,14 8-240,-12-5-88,7-8-96,3-5-208,-3-18-464,5-3-456,7-19-1112,14-1 1359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40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10802,'-5'29'6082,"2"-12"-3796,-6 20-1,5-25-1492,-11 38 1035,14-44-1692,-1 1-1,1 0 1,1 0-1,-1-1 1,1 9-1,0-14-127,0 0 0,0 0 0,1 0 0,-1-1 0,0 1 0,0 0-1,0 0 1,0-1 0,1 1 0,-1 0 0,0 0 0,1-1 0,-1 1 0,1 0-1,-1-1 1,0 1 0,1-1 0,0 1 0,0 0 0,-1-1-14,1 1-1,-1-1 1,1 0 0,-1 0 0,1 0 0,-1 0-1,1 0 1,-1 0 0,1 0 0,-1 0 0,1 0-1,0 0 1,-1 0 0,1 0 0,-1 0 0,1 0-1,-1-1 1,1 1 0,-1 0 0,1-1 0,3-1-124,1-1 1,-2 0 0,1 0 0,6-6-1,-7 6 19,11-12-669,19-26 1,9-9 156,-42 50 626,0 0 0,0-1 0,0 1 0,0 0 0,0 0 0,0 0 0,0 0 0,0 0 0,1 0 0,-1 0 0,0 0 0,0 0 0,0 0 0,0 0 1,0 0-1,0 0 0,0-1 0,0 1 0,0 0 0,0 0 0,0 0 0,0 0 0,0 0 0,1 0 0,-1 0 0,0 0 0,0 0 0,0 0 0,0 0 0,0 0 0,0 0 1,0 0-1,0 0 0,0 0 0,0 0 0,1 0 0,-1 0 0,0 0 0,0 0 0,0 0 0,0 0 0,0 0 0,0 0 0,0 0 0,0 1 0,0-1 0,0 0 0,0 0 0,0 0 1,1 0-1,-1 0 0,0 0 0,0 0 0,0 0 0,0 0 0,0 0 0,0 0 0,0 0 0,0 0 0,0 1 0,0-1 0,0 0 0,0 9 210,-4 12 291,4-21-500,-3 15 499,0 1 1,0 18-1,3-29-408,0 0 1,0 1-1,0-1 0,1 0 1,0 1-1,0-1 0,0 0 1,0 0-1,5 9 0,-5-12-112,0 0-1,0-1 0,0 0 0,1 1 0,-1-1 0,0 0 0,1 1 0,-1-1 0,1 0 0,-1 0 1,1 0-1,-1 0 0,1-1 0,0 1 0,0 0 0,-1-1 0,1 1 0,0-1 0,0 1 1,0-1-1,-1 0 0,1 0 0,0 0 0,0 0 0,0 0 0,0 0 0,2-1 0,5-1-468,0 0-1,0-1 1,17-7-1,-21 8 238,17-7-642,4-1-809,-1-1-1,0-1 1,33-21 0,-41 19 426</inkml:trace>
  <inkml:trace contextRef="#ctx0" brushRef="#br0" timeOffset="1">418 138 6025,'-2'0'1257,"-10"2"-1321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3:40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4 199 3745,'0'0'2752,"0"0"56,0 0-372,0 0-81,0 0-89,0 0-177,0 0-290,0 0-295,0 0-472,4-1-22,-3 1-997,2 0 3,0-1 0,0 0 0,0 0 1,0 0-1,0 0 0,0-1 0,0 1 0,0-1 0,4-4 0,-3 4-13,3-2 2,1-2-1,-1 1 1,0-1 0,0 0 0,-1 0-1,1-1 1,-2 0 0,7-8 0,-8 9 12,0-1 0,0 1-1,-1-1 1,0 0 0,0 0 0,2-10 0,-5 16-8,1-1 0,-1 0 0,0 0 0,0 0 0,0 0 0,0 0 0,0 0-1,0 0 1,0 0 0,0 0 0,-1 0 0,1 0 0,-1 1 0,0-1 0,0 0 0,1 0 0,-1 0 0,0 1 0,0-1 0,0 1 0,-1-1 0,1 1 0,0-1 0,-1 1 0,1-1 0,-1 1 0,1 0 0,-1 0 0,-2-1 0,3 1-1,-1-1 1,0 1-1,0 0 0,-1 1 1,1-1-1,0 0 1,0 0-1,0 1 1,-1 0-1,1-1 1,0 1-1,0 0 1,-1 0-1,1 0 1,0 0-1,0 1 1,-1-1-1,1 0 1,0 1-1,0 0 1,0 0-1,0-1 1,0 1-1,0 0 1,0 1-1,0-1 1,0 0-1,0 0 1,0 1-1,1-1 1,-1 1-1,0 0 1,1-1-1,0 1 0,-2 2 1,-3 7 69,0-1 0,0 1 0,2 0 0,-1 0 1,1 1-1,1 0 0,0-1 0,-2 21 0,4-27-47,1 0 0,0 0 0,0 0-1,1 0 1,0 0 0,-1 0 0,2 0 0,-1 0 0,0 0-1,1 0 1,0 0 0,0-1 0,1 1 0,-1-1-1,1 1 1,0-1 0,0 0 0,0 0 0,1 0 0,-1-1-1,1 1 1,0-1 0,5 3 0,-4-2-28,0-1-1,0-1 1,0 1-1,1-1 1,0 1-1,-1-2 1,1 1 0,8 1-1,1-1-536,0-2 0,15 0-1,18 1-6978,-29 1 4938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1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107 102 6601,'1'-2'305,"-1"0"0,0 0 0,1 1-1,-1-1 1,1 0 0,-1 0 0,1 0-1,0 1 1,1-3 0,20-33 2065,-21 36-2150,0-1 1,-1 1-1,1-1 1,0 1-1,-1-1 1,0 0-1,1 1 1,-1-1 0,0 1-1,0-1 1,0 0-1,0 1 1,0-1-1,-1 0 1,1 1-1,0-1 1,-1 1 0,0-3-1,1 3-102,-1 0 0,1 1 0,0-1 0,0 0 0,-1 1 1,1-1-1,-1 0 0,1 1 0,-1-1 0,1 1 0,-1-1 0,1 1 0,-1-1 0,1 1 0,-1-1 0,1 1 0,-1 0 0,0-1 1,1 1-1,-1 0 0,0 0 0,1-1 0,-1 1 0,0 0 0,1 0 0,-1 0 0,0 0 0,0 0 0,1 0 0,-1 0 0,0 0 0,1 0 1,-1 0-1,-1 0 0,0 2 22,-1-1 0,1 0 1,0 1-1,-1-1 0,1 1 0,0 0 1,0 0-1,0 0 0,-3 3 0,-14 24 369,15-22-411,-5 8 25,0 2-1,2-1 0,0 1 0,1 1 0,0-1 0,-5 32 0,5-7 128,-1 77 0,7-62 34,3 0-1,2 0 0,19 84 1,-14-101-105,1-1 1,2 0 0,2-1-1,1-1 1,38 62 0,131 148 332,-168-227-484,-19-29-143,0-6 386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2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8610,'2'-2'509,"0"0"0,0 0 0,0 0 0,1 0 0,-1 1 0,1-1 0,-1 1 0,1-1 0,0 1 0,-1 0 0,1 0-1,0 0 1,0 0 0,0 1 0,4-1 0,6-1-38,0 1 0,16 2-1,-11-1 186,-9 0-476,-1 1 0,0 0-1,1 0 1,-1 0 0,0 1 0,1 0-1,-1 1 1,14 6 0,-16-6-78,-1 0 1,1 1 0,-1 0-1,0 0 1,-1 0-1,1 0 1,-1 1 0,1-1-1,-1 1 1,-1 0-1,1 1 1,4 8 0,-2-2 65,-1 1 0,-1-1 1,0 1-1,-1 0 0,0 0 1,-1 1-1,1 14 1,-2-11-7,-1-1 1,-1 1 0,0-1 0,-2 1 0,-5 23 0,5-29-67,-1 0 0,-1 0 0,0 0 0,0 0-1,-1-1 1,0 0 0,-1 0 0,-13 15 0,10-14-18,-1-1 0,0 0 0,-1-1 0,0 0 1,0-1-1,-21 10 0,26-14-70,3-2-17,0 0 0,0 0-1,-1 0 1,-6 2 0,10-4-16,1 0 0,-1 0 0,0 0 0,0 0 0,1 0-1,-1 0 1,0 0 0,0 0 0,1 0 0,-1 0 0,0 0 0,1 0-1,-1 0 1,0-1 0,0 1 0,1 0 0,-1 0 0,0-1 0,1 1 0,-1-1-1,1 1 1,-1-1 0,0 1 0,1-1 0,-1 1 0,1-1 0,-1 1-1,1-1 1,0 1 0,-1-1 0,1 0 0,0 1 0,-1-2 0,0 0-108,1 0 1,0 1 0,-1-1 0,1 0 0,0 1-1,0-1 1,0 0 0,0 1 0,0-1-1,1 1 1,-1-1 0,0 0 0,1 1 0,-1-1-1,1 0 1,0 1 0,-1-1 0,1 1-1,0 0 1,1-3 0,3 0-90,-1 0-1,1 0 1,6-5-1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1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11 3345,'0'-5'7736,"1"-1"-647,-3 15-4675,-3 18-2042,-2 1 0,-16 45-1,10-36-139,-2 9-55,7-19-106,-13 29-1,20-55-89,-9 17-321,10-18 269,0 1 0,-1-1-1,1 0 1,0 1 0,0-1 0,-1 0 0,1 0 0,0 1 0,-1-1-1,1 0 1,0 0 0,-1 1 0,1-1 0,0 0 0,-1 0 0,1 0-1,-1 0 1,1 0 0,0 1 0,-1-1 0,1 0 0,-1 0 0,1 0-1,0 0 1,-1 0 0,1 0 0,-1 0 0,1-1 0,0 1 0,-1 0-1,1 0 1,0 0 0,-1 0 0,1 0 0,-1-1 0,1 1 0,0 0-1,-1 0 1,1-1 0,-8-6-1105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10354,'7'19'4393,"9"14"-2368,2 5-97,2 7-528,2 0-223,0-2-489,3-6-168,-5-5-216,0-3-104,-1-10-120,-7-1-128,-4-3-1320,-1 0-441,-6 6 985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0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11250,'7'7'5009,"0"-1"-2608,1 8-521,-2-2-279,-3 8-569,-7-3-304,-1 4-416,5 2-112,6-2-104,1-2 48,11-6-1024,-14-8-560,-4 6 880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10058,'0'0'155,"-1"0"0,1 0 0,0 0 0,0 0 0,-1 0 0,1 0 0,0 0 0,0 0 0,0 1 0,0-1 0,-1 0 1,1 0-1,0 0 0,0 0 0,0 0 0,0 1 0,-1-1 0,1 0 0,0 0 0,0 0 0,0 1 0,0-1 0,0 0 0,0 0 0,0 0 0,0 1 0,-1-1 0,1 0 0,0 0 0,0 1 0,0-1 0,0 0 0,0 0 0,0 0 0,0 1 0,1 10 747,-1-10-663,5 21 462,1 1 1,1-1 0,0-1-1,2 1 1,22 39 0,-27-54-643,0 0-1,0 0 1,1 0 0,0-1-1,12 12 1,-16-16-67,1-1 0,-1 0 0,1 1 0,0-1 0,-1 0 0,1 0 1,0 0-1,0 0 0,0-1 0,-1 1 0,1 0 0,0-1 0,0 1 0,0-1 0,0 0 0,0 0 0,0 0 0,0 0 1,0 0-1,0 0 0,0 0 0,0 0 0,0-1 0,0 1 0,0-1 0,0 0 0,0 1 0,0-1 0,3-2 1,-2 0-119,1 0 0,-1 0 0,1 0 1,-1 0-1,0 0 0,0-1 1,0 0-1,-1 1 0,1-1 1,-1 0-1,0 0 0,3-8 0,0-5-456,7-34-1,-6 24 485,-5 22 85,2-5 19,-1 0 0,-1 0-1,2-17 1,-2 7 403,-1 20-392,0 0 0,0 0 1,0 0-1,0 0 0,0 0 0,0 0 1,0 0-1,0 0 0,0 0 1,0 0-1,0 0 0,0 0 1,0 0-1,0 0 0,0 0 0,0 0 1,0 0-1,0 0 0,0 0 1,0 0-1,0 0 0,0 0 1,0 0-1,0 0 0,0 0 0,0 0 1,0 0-1,0 0 0,0 0 1,1 0-1,-1 0 0,0 0 0,0 0 1,0 0-1,0 0 0,0 0 1,0 0-1,0 0 0,0 0 1,0 0-1,0 0 0,0 0 0,0 0 1,2 11 611,9 49 882,27 137 1146,-27-155-2208,-4-21-115,-2 0-1,0 1 0,-1 0 1,1 32-1,-5-50-274,0 0 1,-1 0-1,1 0 0,-1 0 0,0 0 0,0 0 1,0 0-1,-1 0 0,1 0 0,-1-1 0,0 1 1,-4 6-1,5-9-40,0 0 0,0 0 1,0 0-1,0 0 0,-1 0 0,1 0 0,0 0 1,0 0-1,-1-1 0,1 1 0,0 0 1,-1-1-1,1 1 0,0-1 0,-1 1 1,1-1-1,-3 0 0,-1 1 14,0-1 0,0 0-1,-8-1 1,6 0-6,4 1-25,-17-2-726,-1 0 0,0-1 0,1 0 0,-37-13 0,54 14 515,0 1 0,0-1 1,0 0-1,-4-3 0,6 5 182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11971,'-4'6'5001,"5"4"-2761,9 5-215,-4 7-361,-3 2-344,4 3-592,-6-7-280,2-4-280,2 0-64,0-8-7,-4-3-298,-1-4-1007,0-5-568,0 3 936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8530,'0'0'113,"1"0"1,-1-1-1,0 1 1,0 0-1,0 0 1,0 0-1,1 0 0,-1-1 1,0 1-1,0 0 1,1 0-1,-1 0 1,0 0-1,0 0 1,0 0-1,1 0 0,-1 0 1,0 0-1,0 0 1,1 0-1,-1 0 1,0 0-1,1 0 1,-1 0-1,0 0 1,0 0-1,1 0 0,-1 0 1,0 0-1,0 0 1,0 0-1,1 0 1,-1 0-1,0 1 1,10 6 482,-6-4-39,7 8 83,0 0 1,-1 1 0,0 0-1,-1 0 1,15 26 0,-10-15-107,21 35 154,-2 1 0,-3 1 0,-3 2-1,20 66 1,-33-80-384,-2 1-1,-1 1 1,-3 0-1,-3 0 1,-1 0-1,-4 54 1,-2-74-74,-1-1 0,-9 39 0,8-53-159,-1 0 1,0-1-1,-1 1 0,0-1 0,-16 26 0,16-32-45,0 0-1,0 0 1,-11 9-1,13-14-111,1 0 0,-1 0 1,0 0-1,0-1 0,0 1 0,0-1 0,-1 0 0,-6 2 0,9-3-3,0-1 0,1 1 1,-1-1-1,0 0 0,0 0 0,1 0 0,-1 0 0,0 0 0,0 0 0,-2-1 0,2 1 22,1-1 0,-1 0 0,1 0 0,-1 0 0,1 0 0,0 0 0,-1 0 0,-1-2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79 8858,'-35'-65'3526,"34"64"-3321,0 0 0,0-1 0,0 1 0,0 0 0,0 0 0,0 0 0,0 0 0,-2-2 0,3 3-128,-1 0 1,1 0-1,-1 0 1,1-1-1,0 1 1,-1 0-1,1 0 1,-1 0-1,1 0 1,0 0-1,-1 0 1,1 0-1,-1 0 0,1 0 1,-1 0-1,1 0 1,0 0-1,-1 0 1,0 0-1,0 1 73,0 0 0,0 0 0,-1 0 0,1 0 0,0 0 0,0 0 0,1 0 0,-1 0 0,0 0 0,0 0 0,0 2 0,-3 2-55,0 1 111,-1 0 0,1 0 0,0 1 0,1 0 0,-1 0 0,-1 8 0,-12 46 359,11-35-334,-3 17-12,2-1-1,1 1 1,3 0 0,1 0-1,3 1 1,9 71 0,25 60 149,-25-127-281,-1-11-35,0 0 1,2-1 0,2 0 0,2-1 0,1-1-1,23 38 1,-38-70-53,40 58 70,-36-54-81,0 0-1,1 0 0,-1-1 0,1 1 1,1-1-1,10 7 0,-16-12-77,0 1 0,0 0 0,0-1 0,0 1 0,0-1 0,0 1 0,0-1 0,0 0 0,0 1 0,0-1 0,0 0 0,0 0 0,1 0 0,-1 0 0,0 0 0,0 0 0,0 0 0,0 0 0,0 0 0,0 0 0,2-1 0,7-10-603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3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11835,'7'2'4937,"-2"17"-2945,-15 11-728,-9 4-31,-4 15-473,-5-1-168,14-2-408,-1 0-88,9-13 0,3 0-272,-2-14-912,5-6-833,-11-8 1081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3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7498,'5'-8'4104,"5"17"-439,5 6-1456,5 9-425,1 6-360,5 6-471,3 1-249,-4-2-392,3 1-96,-3-12-280,-3-1-576,6 2 440</inkml:trace>
  <inkml:trace contextRef="#ctx0" brushRef="#br0" timeOffset="1">381 234 11827,'25'3'4201,"-4"-1"-2007,25 7 0,-40-8-2022,-1 1-1,1 0 1,-1 0 0,0 0 0,0 1 0,0 0 0,0 0-1,0 0 1,6 6 0,-10-8-158,1 0 1,-1 0-1,0 0 0,0 1 0,1-1 1,-1 0-1,0 1 0,0-1 1,-1 1-1,1-1 0,0 1 0,0-1 1,-1 1-1,1 0 0,-1-1 0,1 1 1,-1 0-1,0 0 0,0-1 1,0 1-1,0 0 0,0-1 0,0 1 1,0 0-1,0 0 0,-1-1 1,1 1-1,-1 0 0,1-1 0,-1 1 1,0 0-1,1-1 0,-1 1 0,0-1 1,0 0-1,0 1 0,0-1 1,0 1-1,-1-1 0,1 0 0,0 0 1,-1 0-1,-1 1 0,-6 4 47,0 0-1,0-1 1,-1 0-1,-15 5 1,18-5 87,7-1 40,0-3-172,1-1 0,-1 1 0,1-1 0,0 0 0,-1 1 0,1-1 0,0 0 0,-1 1 0,1-1 0,-1 0 0,1 0 0,0 1 0,0-1 0,-1 0 0,1 0 0,1 0 0,7 0 26,-1-1 0,18-2 0,2-1-31,-11 1-72,11 0-922,-27 4 555,1-1 0,0 0 1,0 0-1,0 1 0,-1-1 1,1 1-1,3 0 0,6 7-1360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10658,'4'25'5767,"-2"11"-4096,0-21-1269,0 1-1,1 0 1,1 0-1,1-1 1,9 23 0,-10-28-328,1 1 0,0-2 1,1 1-1,0-1 1,8 10-1,-12-16-69,0-1 0,1 1 0,-1 0 0,1-1 0,0 0 0,-1 0 0,1 0 0,0 0 0,0 0 0,0 0 0,1-1 0,-1 1-1,0-1 1,1 0 0,-1 0 0,1 0 0,-1-1 0,1 1 0,5 0 0,-6-2-41,-1 1 0,1-1 1,-1 1-1,1-1 0,-1 0 0,1 0 0,-1 0 0,0 0 1,0 0-1,1-1 0,-1 1 0,0-1 0,3-2 1,-1 0-93,0 0 1,-1 0 0,0-1 0,0 1 0,0-1 0,3-5-1,-1-4-269,1 0 0,-2 0 0,6-28 0,-7 27 292,4-24 2,-7 36 172,1 0 0,-1-1 1,0 1-1,0 0 0,-1 0 1,1 0-1,-1-1 0,-1-5 1,2 9-55,0 0 1,0 0 0,0 0 0,0 0 0,0 0 0,0 0 0,0 0-1,0-1 1,0 1 0,0 0 0,0 0 0,0 0 0,-1 0 0,1 0-1,0 0 1,0 0 0,0 0 0,0 0 0,0-1 0,0 1 0,0 0-1,0 0 1,0 0 0,0 0 0,0 0 0,0 0 0,-1 0 0,1 0-1,0 0 1,0 0 0,0 0 0,0 0 0,0 0 0,0 0-1,0 0 1,-1 0 0,1 0 0,0 0 0,0 0 0,0 0 0,0 0-1,0 0 1,0 0 0,0 0 0,0 0 0,-1 0 0,1 0 0,-3 6 540,0 10 132,3-6-404,0 1-1,1-1 0,0 0 0,4 16 0,14 41 581,-10-40-540,-3-6-153,52 180 1979,-54-185-2056,5 17 225,5 37 1,-14-68-297,1-1 1,-1 1-1,0 0 1,0 0-1,0 0 1,-1 0-1,1-1 1,0 1-1,-1 0 1,1 0-1,-1 0 1,1-1-1,-1 1 1,-1 2-1,1-3-6,0 0 0,0 0-1,0 0 1,0 0 0,0 0 0,0 0-1,-1 0 1,1 0 0,0-1-1,0 1 1,-1 0 0,1-1-1,0 1 1,-3 0 0,-2-1 0,0 1 0,1 0 1,-1-1-1,0 0 0,0-1 0,-9-1 1,2 0-448,0 0 0,1-2 1,-1 1-1,1-2 0,0 1 1,0-2-1,1 0 0,-1 0 1,1-1-1,-12-9 0,-3-8-841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2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9170,'2'3'9985,"13"32"-8312,1 21-587,11 73-1,-17-76-683,-7-34-262,2-1 0,0 0 0,2 1 0,0-2 0,10 19 0,-12-27-52,0 0 0,1 0 0,0-1 0,0 0 0,1 0-1,0-1 1,1 0 0,0 0 0,0 0 0,17 10 0,-23-16-64,0 0 0,0 0 1,0-1-1,0 1 0,0 0 0,0-1 0,0 1 0,0-1 0,4 1 1,-5-1-13,0 0 0,-1 0 1,1-1-1,0 1 0,0 0 1,0 0-1,0 0 1,0-1-1,0 1 0,-1-1 1,1 1-1,0-1 0,0 1 1,0-1-1,-1 1 0,1-1 1,0 1-1,-1-1 1,1 0-1,-1 1 0,1-1 1,-1 0-1,1 0 0,0-1 1,2-5 102,0-1 1,0 0-1,-1 0 0,2-11 1,-3 17-100,27-151 166,-17 94-169,25-129-2498,-32 170 781,-4 18 1663,1-1 0,-1 1 0,0 0 0,0 0 0,0 0 0,0-1 0,0 1 0,1 0 0,-1 0 0,0-1 0,0 1-1,0 0 1,1 0 0,-1 0 0,0 0 0,0-1 0,0 1 0,1 0 0,-1 0 0,0 0 0,1 0 0,-1 0 0,1 0 0,-1 0 41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4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11538,'5'-2'755,"1"0"0,0 0-1,0 0 1,0 1 0,0 0-1,1 0 1,-1 0 0,0 1-1,0 0 1,1 0-1,-1 0 1,0 1 0,9 2-1,-14-2-656,0-1-1,0 1 1,1 0-1,-2 0 1,1 0 0,0 0-1,0 0 1,0 0-1,0 0 1,0 0-1,-1 0 1,1 0-1,-1 1 1,1-1-1,-1 0 1,1 0-1,-1 0 1,0 1-1,1-1 1,-1 0-1,0 1 1,0-1-1,0 2 1,1 5-17,-1 0 0,-2 12 0,2-17-70,-1 0 0,1 0 0,-1-1 0,0 1 0,0 0 0,0-1 1,-1 1-1,1-1 0,0 1 0,-1-1 0,0 0 0,-2 3 0,-7 10 34,7-8-22,4-6-18,-1 0-1,1 0 1,-1 0 0,1 0 0,-1 0 0,0-1 0,0 1 0,1 0 0,-1 0 0,0 0-1,-2 1 1,-2 3 65,5-5-67,0 0 1,0 1-1,0-1 0,0 0 1,0 0-1,0 0 0,0 0 1,0 0-1,0 0 0,0 0 1,0 1-1,0-1 1,0 0-1,0 0 0,0 0 1,0 0-1,0 0 0,0 0 1,0 0-1,0 0 0,0 1 1,0-1-1,0 0 1,1 0-1,-1 0 0,0 0 1,0 0-1,0 0 0,0 0 1,0 0-1,0 0 0,0 0 1,0 0-1,1 0 1,-1 0-1,0 0 0,0 0 1,3 1 11,0-1 0,0 1 0,0-1 0,0 0 0,5-1 0,3 0-4,-1 1 0,1-1 1,0-1-1,0 0 0,-1 0 1,13-5-1,19-9-156,-34 11-234,-7 2 168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4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11995,'6'2'514,"-1"-1"1,1 1-1,-1 0 1,0 0-1,0 0 1,0 1-1,0 0 1,0 0 0,0 0-1,-1 0 1,1 1-1,4 5 1,3 4 26,-1 0 1,16 25-1,-1 3 615,35 79-1,6 49-81,-49-117-687,-2 1 0,15 86 1,-28-113-284,0 1 1,-2-1-1,0 1 1,-2-1-1,-1 1 1,-2-1-1,-9 39 1,2-27-5,-33 68 0,40-97-248,-1-1-1,-11 16 1,15-22 17,-1 0 0,0 0 1,1 0-1,-1 0 0,0 0 0,0 0 1,0-1-1,-1 1 0,1-1 1,0 0-1,0 1 0,-1-1 0,1 0 1,-4 1-1,-1-4-325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17188,'14'15'5937,"-10"-13"-5345,-2 0-328,-4 3 32,1-5-296,0 0-1408,-1 0-336,1-1 815</inkml:trace>
  <inkml:trace contextRef="#ctx0" brushRef="#br0" timeOffset="1">219 15 10042,'8'7'4489,"-5"-2"-2657,-1 3-711,6-4-321,12 10-720</inkml:trace>
  <inkml:trace contextRef="#ctx0" brushRef="#br0" timeOffset="2">454 1 10810,'2'12'4697,"4"-3"-2488,-2-5-913,-1-4-552,-2 1 2745,-1-2-2705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10746,'-3'0'633,"1"1"-1,0 0 1,0 0-1,-1 0 1,1 1-1,0-1 1,0 0-1,0 1 1,0-1-1,-3 4 1,-15 22 708,9-10-871,2 1-1,0 0 0,1 1 0,-6 23 0,2-6-165,2 1-1,2 1 1,1 0 0,1 0-1,1 39 1,4-53-115,3 69 475,26 287 326,-2-215-722,2-35-84,-22-107-153,0-1 1,2 0-1,0 0 0,2-1 1,11 21-1,-13-29-27,0-1 1,0-1-1,16 18 0,-23-28-62,0 0-1,0 1 0,1-1 0,-1 0 0,1 0 0,-1 0 0,0 0 0,1 0 0,1 0 1,-2-1 17,-1 0 0,0 0 1,0 0-1,1 0 1,-1 0-1,0 0 1,0 0-1,1 0 1,-1 0-1,0 0 1,0 0-1,1 0 1,-1 0-1,0 0 0,0 0 1,1 0-1,-1-1 1,0 1-1,0 0 1,1 0-1,-1 0 1,0 0-1,0-1 1,1 1-1,3-12-1220,-1-14 352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6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36 10026,'22'-20'4225,"-20"12"-2241,0 1-263,4 8-1,-12 9-287,0 15-409,-8 7-256,-18 10-424,9 4-64,-8 0-128,6 1-32,8-11-584,-2-4-408,5-11-1033,2-9-999,0-12 1864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6393,'11'-3'3833,"-1"2"8,5 4-1280,4 9-401,-1 2-376,9 14-583,-2 3-289,-1 6-472,-3-2-144,-3-5-144,-2 1-48,-2-9-592,0-3-608,-5-2 688</inkml:trace>
  <inkml:trace contextRef="#ctx0" brushRef="#br0" timeOffset="1">379 102 9114,'-8'-1'4969,"10"-2"-576,2 11-2657,-2 10-63,0 11-585,2 7-224,2 7-464,1-1-144,1-3-136,4-3-40,0-11-312,0-4-440,1-13-1600,-5-5 1471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11338,'-3'9'6401,"-9"4"-4903,7-9-592,-24 22 1016,20-19-1396,0 1-1,1 0 1,-12 14 0,20-22-511,0 1 1,-1-1 0,1 1-1,0-1 1,0 1 0,0-1-1,0 1 1,0-1 0,0 1-1,-1-1 1,1 1 0,0-1-1,0 1 1,1-1 0,-1 1-1,0-1 1,0 1 0,0-1-1,0 1 1,0-1 0,0 1-1,1-1 1,-1 1 0,0-1-1,1 1 1,-1-1-1,0 1 1,0-1 0,1 0-1,-1 1 1,1-1 0,-1 0-1,0 1 1,1-1 0,0 1-1,20 12 92,-14-9-62,13 8-97,1-1 1,0 0 0,27 8-1,-47-18-88,1-1-1,-1 1 0,0-1 1,1 1-1,-1-1 1,0 1-1,0 0 0,1 0 1,-1 0-1,0 0 0,0-1 1,0 1-1,0 1 1,0-1-1,0 0 0,0 0 1,0 2-1,1 12-808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10122,'0'-1'208,"1"1"0,-1-1 0,0 1 0,1-1 0,-1 1-1,1-1 1,-1 1 0,1-1 0,-1 1 0,1 0 0,-1-1 0,1 1 0,0 0 0,-1-1-1,1 1 1,-1 0 0,1 0 0,0-1 0,-1 1 0,1 0 0,1 0 0,-1 1 46,0 0 0,0 0 0,0 0 1,0 1-1,-1-1 0,1 0 0,0 0 1,0 1-1,-1-1 0,1 0 0,0 3 0,6 20 835,0 0-1,-1 0 0,4 41 1,0 2-509,-8-60-551,-1-1 1,1 0-1,0 0 1,0 0-1,1 0 1,-1 0-1,2 0 1,4 7-1,-7-12-27,0 1 0,0-1 0,1 0 0,-1 0 0,0 0 0,1 1 0,-1-1 0,0-1 0,1 1 0,-1 0 0,1 0-1,0 0 1,-1-1 0,1 1 0,1 0 0,-1-1-6,0 0-1,0 0 0,0-1 1,0 1-1,0 0 0,-1 0 1,1-1-1,0 1 1,0-1-1,0 0 0,-1 0 1,1 1-1,0-1 0,-1 0 1,1 0-1,-1 0 1,2-2-1,2-1-22,-1 0 0,0-1 1,0 1-1,-1-1 0,1 0 1,-1 0-1,0 0 0,-1 0 0,5-11 1,1-7-132,5-26 0,-7 24 122,0-2 70,-5 16 13,2 1-1,-1 0 1,8-16-1,-7 39 350,5 59 506,20 76-1,8 59 546,-35-197-1319,0 0 0,-1 0-1,0 0 1,-1-1 0,0 1 0,-1 0-1,-4 16 1,5-22-101,0-1 1,-1 0-1,0 1 0,1-1 0,-1 0 1,0 0-1,0 0 0,-1-1 1,1 1-1,-1 0 0,1-1 0,-1 1 1,0-1-1,0 0 0,0 0 0,0 0 1,0 0-1,-1-1 0,1 1 1,0-1-1,-1 0 0,1 0 0,-8 1 1,4-1-132,-1 0 1,1-1 0,-1 0-1,0 0 1,1-1-1,-1 0 1,1 0 0,-1-1-1,-8-2 1,11 2 56,1 0 0,-1 0 0,1 0 0,-1 0-1,1-1 1,0 1 0,0-1 0,0 0 0,1 0 0,-1-1 0,1 1 0,-1-1 0,1 0 0,0 0 0,-3-6 0,-5-14 239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13339,'13'4'5385,"-6"7"-3433,-2 2-63,-3 8-457,0 6-328,1 4-536,-2-1-247,5-3-217,-1-5-48,0 1-184,5-8-361,-4-6-1063,0-5-888,-2-13 1439</inkml:trace>
  <inkml:trace contextRef="#ctx0" brushRef="#br0" timeOffset="1">201 0 11747,'-3'1'6478,"-2"3"-3619,-4 8-2365,5-7 427,-4 3-672,0 0 0,-1-1 0,0-1 0,0 1 0,-1-1 0,0-1-1,0 0 1,0 0 0,-14 3 0,24-8-244,0 0 1,0 0-1,0 0 1,0 0-1,0 0 1,0 0-1,0 1 1,0-1-1,0 0 0,0 0 1,-1 0-1,1 0 1,0 0-1,0 0 1,0 0-1,0 0 1,0 0-1,0 0 1,0 0-1,0 1 0,0-1 1,0 0-1,0 0 1,0 0-1,0 0 1,0 0-1,0 0 1,0 0-1,0 0 0,0 0 1,0 0-1,0 1 1,0-1-1,0 0 1,0 0-1,0 0 1,0 0-1,0 0 0,0 0 1,0 0-1,0 0 1,0 0-1,0 0 1,1 1-1,-1-1 1,0 0-1,0 0 0,0 0 1,0 0-1,0 0 1,0 0-1,0 0 1,6 5 82,-2-2-49,17 16 238,44 28-1,-56-41-283,1 0 0,-1-1 0,1 0 0,0-1 0,1 0 0,-1-1 0,20 4 1,-29-7-33,0 0 1,0 0-1,-1 0 1,1 0-1,0 0 1,0 0-1,0 0 1,0 0-1,-1 0 1,1 0-1,0 0 1,0 0-1,0-1 1,-1 1-1,1 0 1,0-1-1,0 1 1,-1 0-1,1-1 1,0 1-1,0-1 1,-1 1-1,1-1 1,-1 0-1,1 1 1,-1-1-1,2-1 1,12-17-293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2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8114,'4'0'456,"0"0"1,0 0-1,0 0 1,0 1-1,-1-1 1,1 1 0,0 0-1,0 0 1,0 0-1,-1 1 1,1-1-1,-1 1 1,1 0-1,-1 0 1,0 0-1,0 1 1,6 4-1,21 22 857,-1 1-1,-2 1 1,0 1-1,26 44 1,-8-2-187,35 81 1,-58-109-737,-3 1 1,22 80 0,-34-97-296,-2-1 0,-1 1 1,-1 0-1,-1 0 1,-4 54-1,-3-48-62,-1 0 0,-2 0 0,-1 0 0,-2-1 0,-1 0 0,-26 48 0,36-78-66,-6 11-190,-12 18-1,17-29-51,0-1 0,-1 0-1,1 0 1,-1 0 0,0 0 0,0 0 0,0-1-1,-8 5 1,11-8 55,0 1 0,-1 0-1,1-1 1,-1 1 0,1-1-1,-1 1 1,1-1 0,-1 0 0,1 0-1,-4 0 1,-10-3-1206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22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7170,'2'5'4224,"-3"-5"265,2 0-2344,-1 0-609,0 0-168,0 0-415,12 0-193,15 0-328,34 0-144,-37-3-152,5 3-48,-11-1-80,-5 0-392,3 1 2664,-5-2-1815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45 8786,'0'0'136,"0"-1"-1,0 1 1,0 0 0,1 0 0,-1-1 0,0 1-1,0 0 1,0 0 0,0-1 0,0 1 0,0 0-1,0 0 1,0-1 0,0 1 0,-1 0 0,1 0-1,0 0 1,0-1 0,0 1 0,0 0 0,0 0-1,0-1 1,0 1 0,-1 0 0,1 0 0,0 0-1,0-1 1,0 1 0,0 0 0,-1 0 0,1 0-1,0 0 1,0 0 0,0-1 0,-1 1 0,1 0-1,0 0 1,0 0 0,-1 0 0,-4-3 4534,3 19-2786,1-13-1807,1-1 0,0 1 0,-1 0 0,1-1 0,0 1-1,0 0 1,1 3 0,-4-8-44,3 2-30,-1 0 0,1 0 0,0 0 0,-1-1 1,1 1-1,0 0 0,-1 0 0,1-1 0,0 1 0,-1 0 0,1-1 0,0 1 0,-1 0 0,1-1 0,0 1 0,0 0 0,0-1 0,-1 1 0,1-1 1,0 0-1,-1-64 550,1 65-546,0 0 1,0 0 0,0 0 0,0 0 0,0 0 0,0 0 1,0 0 4,0 0-3,0 0-2,0 0 0,0 0 4,0 0 28,0 3 58,2 5-23,0-1 0,-1 1-1,0 0 1,0 13 0,0 25 102,2 80 383,10-18-245,-10-94-292,0-1-1,1 1 1,0 0-1,1-1 0,11 20 1,25 36-703,-40-66 455,-1-2 158,1 0 0,-1-1-1,0 1 1,1 0 0,-1 0 0,1 0-1,-1-1 1,1 1 0,-1 0 0,1-1-1,0 1 1,-1-1 0,1 1 0,0 0-1,0-1 1,-1 1 0,1-1 0,0 0-1,0 1 1,0-1 0,-1 0 0,1 1-1,0-1 1,1 0 0,15-3-491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62 193 10706,'6'4'4641,"4"12"-2296,0 7-401,-2 1-415,-1 2-361,-2 4-568,-1-6-232,1-4-232,-1-6-312,0-11-1264,-1-5-1177,1-15 1513</inkml:trace>
  <inkml:trace contextRef="#ctx0" brushRef="#br0" timeOffset="1">0 0 8426,'0'0'4241,"4"2"-1361,2 0-1415,-6-2-193,0 0-544,0 0-648,9 10-64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7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8906,'3'3'641,"0"0"0,0 0 0,-1 0 0,1 0-1,-1 1 1,0-1 0,0 1 0,0-1 0,0 1 0,2 8 0,0 2 1073,3 26-1,-1-6-72,14 54 364,-20-89-2047,5-10-498,2-30 119,-2 18 243,1-29-1,-3 26 147,7-35 1,-10 59 61,1-1 1,0 1 0,0 0-1,0 0 1,0 0-1,0 0 1,0 0-1,0 0 1,1 0-1,2-3 1,-4 4-8,1 1 1,-1 0-1,1-1 1,-1 1-1,1 0 1,-1-1-1,1 1 1,-1 0-1,0 0 1,1 0-1,0-1 1,-1 1-1,1 0 1,-1 0-1,1 0 1,-1 0-1,1 0 1,-1 0-1,2 0 1,-2 0 6,1 1 0,0-1 1,0 0-1,-1 1 0,1-1 1,0 1-1,-1-1 0,1 1 1,-1-1-1,1 1 0,0-1 1,-1 1-1,1 0 1,-1-1-1,0 1 0,2 1 1,1 4 285,0 1 1,4 12 0,-2-5-30,12 45 629,-12-41-938,11 30 0,-16-46-117,1-1 0,-1 0 0,1 0 0,-1 0 0,1 0 0,0 0 0,-1 0 0,1 0 0,0 0 0,0 0 0,0 0 0,-1 0 0,1 0 0,0 0 0,0-1 0,0 1 0,1 0 0,0 0-1,14 2-842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9282,'14'0'1268,"-9"1"-731,0-1-1,0 0 0,0-1 0,0 1 1,0-1-1,0 0 0,0 0 0,0-1 0,0 1 1,6-4-1,3-4 261,0 1 0,-1-2 0,0 0 0,0 0 0,12-15 0,49-63-122,-69 81-639,0 1 1,-1-1-1,0 0 0,6-14 1,-9 19-30,0 0 1,-1 0-1,1 0 1,-1 0-1,1 0 0,-1-1 1,0 1-1,0 0 1,0 0-1,0 0 1,0 0-1,-1-1 1,1 1-1,-1 0 1,1 0-1,-1 0 1,0 0-1,0 0 1,0 0-1,0 0 0,0 0 1,-3-3-1,1 1 4,-1 1 0,1-1 0,-1 1 0,0 0 0,0 0 0,-1 0 0,1 1 0,0-1 0,-1 1 0,0 0 0,1 1 0,-1-1 0,0 1 0,0 0 0,-5-1 0,6 2 2,0-1 1,0 1-1,0 0 1,0 0-1,0 1 1,0-1-1,0 1 0,0 0 1,0 0-1,1 0 1,-1 1-1,0-1 0,1 1 1,-1 0-1,1 0 1,0 0-1,-1 0 1,1 1-1,0-1 0,-3 5 1,1-2 19,1 1 0,1 0 0,-1 0 0,1 0 0,0 0 0,0 0 0,1 1 0,0 0 0,0-1-1,0 1 1,1 0 0,0 0 0,1 0 0,-1 0 0,1-1 0,2 14 0,-2-12-8,2-1-1,-1 1 0,1-1 1,0 1-1,0-1 0,1 0 0,0 0 1,1 0-1,-1 0 0,1-1 1,0 0-1,1 1 0,0-1 1,0-1-1,6 7 0,-3-6-13,-1-1 0,1 0-1,0-1 1,1 0-1,-1 0 1,1-1 0,0 0-1,-1 0 1,18 2-1,-4-2-49,0-1 0,-1-1 0,25-2 0,-27 0-480,-1-2 1,1 0 0,-1-1 0,0-1-1,0-1 1,-1-1 0,1 0 0,-1-1 0,17-11-1,-28 15 133,0-1-1,0 1 1,0-1-1,-1 0 1,0-1-1,0 1 1,0-1 0,-1 0-1,0 0 1,0-1-1,6-12 1,-9 16 397,0 1 0,0-1 0,-1 1 0,1-1 0,0 0 0,-1 1 0,0-1 1,0 0-1,1 1 0,-2-1 0,1 0 0,0 1 0,0-1 0,-1 0 0,0 1 0,1-1 0,-1 1 1,0-1-1,0 1 0,0-1 0,-1 1 0,1 0 0,-1-1 0,1 1 0,-1 0 0,0 0 1,0 0-1,0 0 0,0 0 0,0 1 0,0-1 0,0 1 0,0-1 0,-5-1 0,2 0 406,-1 1 0,1 0 1,-1 0-1,1 0 0,-1 1 0,0-1 0,0 1 0,-6 0 0,9 1-229,1 0 0,-1 0 0,1 0 0,-1 0 0,1 1 0,-1-1 0,1 1 0,0-1 0,-1 1 0,1 0 0,0 0 0,0 0 0,-1 0 0,1 0 0,0 1 0,0-1 0,0 0 0,0 1 0,1 0 0,-1-1 0,-3 5 0,2-1-7,0 1 1,0 0-1,0 0 1,1 0-1,0 1 0,0-1 1,0 0-1,1 1 0,0-1 1,0 1-1,1-1 1,0 1-1,0 0 0,0-1 1,1 1-1,0-1 0,1 1 1,3 11-1,-5-16-160,1 0-1,0 0 1,-1-1 0,1 1-1,0 0 1,0-1-1,0 1 1,0-1-1,0 1 1,0-1 0,1 1-1,-1-1 1,0 0-1,1 1 1,-1-1 0,1 0-1,-1 0 1,1 0-1,0 0 1,-1 0 0,1-1-1,0 1 1,0-1-1,-1 1 1,5 0 0,-4-1-20,1 0 1,0-1-1,0 1 0,-1-1 1,1 1-1,-1-1 1,1 0-1,0 0 1,-1 0-1,0-1 0,1 1 1,-1 0-1,0-1 1,1 0-1,-1 1 1,0-1-1,2-3 1,6-7-103,12-16 0,-15 18-7,0 0 0,0 1 0,12-11 0,-18 19 101,-1 0-1,1 1 1,0-1-1,0 1 1,-1-1-1,1 1 1,0-1-1,0 1 1,-1 0-1,1-1 1,0 1-1,0 0 1,0 0-1,0 0 1,1-1-1,-2 1 6,0 1-1,1-1 0,-1 0 1,1 0-1,-1 0 1,1 0-1,-1 0 1,1 1-1,-1-1 0,0 0 1,1 0-1,-1 1 1,0-1-1,1 0 0,-1 1 1,0-1-1,1 0 1,-1 1-1,0-1 1,1 1-1,0 2 2,1 0 0,-1 0 1,0 0-1,0 0 0,-1 1 0,1 3 1,0-4 2,2 16-8,6 27 94,-8-42-111,0 0-1,0-1 1,1 1 0,-1-1-1,1 1 1,0-1 0,0 0 0,0 1-1,4 3 1,-5-7-45,-1 1 0,1 0 0,-1-1 0,1 1 0,0-1 0,-1 0 0,1 1 0,0-1 0,-1 1 1,1-1-1,0 0 0,-1 0 0,1 1 0,0-1 0,0 0 0,0 0 0,-1 0 0,1 0 0,0 0 0,1 0 0,0 0-150,-1-1 1,0 1-1,1-1 0,-1 1 0,0-1 1,0 0-1,1 0 0,-1 1 0,0-1 1,2-2-1,9-9-860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8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1 342 9194,'5'0'442,"0"0"305,1 0 0,-1 1-1,0 0 1,9 2 0,-12-2-430,0 0 0,0-1 1,-1 1-1,1 0 1,0 0-1,-1 1 0,1-1 1,-1 0-1,1 1 1,-1-1-1,1 0 0,-1 1 1,0 0-1,0-1 1,0 1-1,2 3 0,4 18 2902,-6-13-1747,-1-10-1409,0 0-1,0 0 1,0 0-1,0 0 1,0 0-1,0 0 1,0 0-1,0 0 1,0 0-1,0 0 1,0 0-1,0 0 1,0 0-1,0 0 1,0 0-1,0 0 1,0 0-1,0 0 1,0 0-1,0 0 1,-1 0-1,1 0 1,0 0-1,0 0 1,-3-15 56,1 1-97,-4-26 5,5 38-31,1 1 0,0-1 1,0 1-1,-1 0 1,1-1-1,0 1 0,1-1 1,-1 1-1,0-1 0,0 1 1,1-1-1,-1 1 1,0-1-1,1 1 0,0 0 1,-1-1-1,1 1 0,0 0 1,0 0-1,-1 0 1,1-1-1,0 1 0,2-1 1,0 0-267,0 0 0,0 0 0,0 1 0,1 0 0,-1 0 0,0 0 0,6-1 0,5-2-2107,6-1-1904,7 3 1938</inkml:trace>
  <inkml:trace contextRef="#ctx0" brushRef="#br0" timeOffset="1">230 1 11795,'1'11'5089,"-1"13"-2713,0 6-175,4 11-753,-7 5-376,3 7-616,2-1-200,6-2-176,4-4-32,5-13-440,-2-9-408,2-14-1232,1-4-969,2-10 1857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9266,'0'0'119,"0"0"0,0 0 1,0 0-1,0 0 0,0 0 0,0 0 0,0 0 0,0 0 1,-1 0-1,1 0 0,0 0 0,0 0 0,0 0 1,0 0-1,0 0 0,0 0 0,0 0 0,0 0 1,-1 0-1,1 0 0,0 0 0,0 0 0,0 0 0,0 0 1,0 0-1,0 0 0,0 0 0,0 0 0,0 0 1,0 0-1,-1 0 0,1 0 0,0 0 0,0 0 0,0 0 1,0 0-1,0 1 0,0-1 0,0 0 0,0 0 1,0 0-1,-1 6 2610,4 12-633,-2-13-1249,0 2-135,1 6 332,1-1-1,4 13 1,-6-23-966,-1 1 1,1 0-1,1-1 1,-1 1-1,0-1 1,0 0-1,1 1 1,0-1-1,-1 0 1,1 0-1,0 0 1,0 0-1,0 0 1,0-1-1,4 4 1,-4-5-81,-1 1-1,1-1 1,-1 1 0,1-1 0,-1 0 0,1 0 0,-1 0 0,1 1 0,-1-1 0,1 0 0,-1-1-1,1 1 1,-1 0 0,1 0 0,-1-1 0,1 1 0,-1-1 0,0 1 0,1-1 0,-1 0 0,1 1 0,-1-1-1,0 0 1,0 0 0,0 0 0,1 0 0,-1 0 0,1-2 0,3-2-146,0-1 0,-1-1 1,1 1-1,3-8 0,-6 10 73,0 1 3,5-10-274,0 1 0,15-19 0,-21 31 341,-1-1-1,1 0 1,0 1-1,-1-1 1,1 0-1,0 1 1,-1-1-1,1 1 0,0-1 1,0 1-1,0 0 1,-1-1-1,1 1 1,1-1-1,-1 1 8,-1 0 0,1 0 0,-1 0 0,1 0 0,-1 1 0,0-1 0,1 0 0,-1 0-1,1 0 1,-1 0 0,0 0 0,1 1 0,-1-1 0,1 0 0,-1 0 0,0 1 0,1-1 0,-1 0 0,0 0-1,1 1 1,-1 0 0,2 1 39,-1 1-1,1 0 0,-1 0 1,0 0-1,0 0 0,1 5 1,20 82 1057,23 79 800,-25-116-1324,8 25 291,-24-62-592,0 0-1,4 31 1,-7-42-228,-1-1-1,0 1 1,0 0 0,0 0 0,-1-1-1,0 1 1,0 0 0,0-1 0,0 1-1,-1-1 1,-3 9 0,3-10-25,0 0 1,-1 0-1,1 0 0,-1 0 1,1-1-1,-1 1 0,0-1 1,0 0-1,0 0 1,0 0-1,0 0 0,0 0 1,0 0-1,-1-1 0,-4 2 1,-2 0 7,-1-1 1,0 0 0,0 0 0,0-1 0,0 0 0,0-1 0,-21-2 0,23 1-230,0-1 1,1 1 0,-1-2-1,0 1 1,1-1 0,0-1-1,0 1 1,0-1 0,-15-11-1,21 14 20,0 0 0,1 0 0,-1-1 0,1 1 0,-1 0 0,1-1 0,-1 0 0,1 1 0,0-1 0,0 0 0,0 0 0,0 1 0,0-1 0,0 0 0,0 0 0,1 0 0,-1 0 0,1 0 0,-1 0 0,1-3 0,1 2 7,-1-1 0,1 1 0,1 0-1,-1 0 1,3-5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9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12067,'-1'6'5241,"-1"6"-2761,12 15-799,-10 9-233,0 4-480,2 0-256,0-11-464,4-5-112,2-12-592,0-8-616,-2-17 688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3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9778,'1'-1'544,"1"0"-1,-1 0 1,1 1-1,0-1 1,0 1-1,-1-1 0,1 1 1,0 0-1,0-1 1,2 1-1,22 1 340,-17-1-349,6 1-88,-1 0-1,24 5 1,-31-5-294,0 1 0,0 1 1,-1 0-1,1-1 0,0 2 1,-1-1-1,8 7 0,-6-5 49,-1 2-1,0-1 1,-1 1-1,0 0 0,0 0 1,-1 1-1,1 0 1,-2 0-1,1 0 1,-1 0-1,6 17 1,-5-8 55,-1-1 1,0 1-1,-1 0 1,-1 0-1,0 27 1,-2-41-230,-1 16 106,1-18-130,0-1 1,0 1-1,0-1 0,-1 1 1,1-1-1,0 0 0,0 1 1,0-1-1,0 1 1,0-1-1,0 1 0,-1-1 1,1 0-1,0 1 1,0-1-1,-1 0 0,1 1 1,0-1-1,-1 0 0,1 1 1,0-1-1,-1 0 1,1 1-1,0-1 0,-1 0 1,1 0-1,0 0 1,-1 1-1,1-1 0,-1 0 1,1 0-1,-1 0 0,0 0 1,1 0-11,-1 0 0,1-1 0,-1 1 0,1 0 0,-1-1 0,1 1 0,-1 0 0,1-1 0,-1 1 0,1-1 0,0 1 0,-1-1 0,1 1 0,0-1 0,-1 1 0,1-1 0,0 1 0,0-1 0,0 0 0,-1 1 0,1-1 0,0 1 0,0-1 0,0 0 0,0 1 0,0-1 0,0 1 0,0-1 0,0 0 0,0 1 0,1-1 0,2-20-339,0 10 246,1 1-1,1 0 0,-1 0 0,2 0 0,-1 1 1,1 0-1,1 0 0,0 0 0,0 1 0,1 0 1,11-10-1,-18 17 119,0 0 0,0 1 0,0-1 0,1 0 0,-1 0 0,0 1 0,0-1 0,1 0 1,-1 1-1,1 0 0,-1-1 0,0 1 0,1 0 0,-1-1 0,1 1 0,-1 0 0,1 0 0,-1 0 0,0 0 1,3 1-1,-2 0 29,0 0 1,0 0 0,0 0 0,-1 0 0,1 0 0,-1 0 0,1 0 0,0 1 0,-1-1-1,0 0 1,1 1 0,-1 0 0,1 1 0,3 6 222,0 0 0,0 0 0,-2 0 0,6 15-1,-9-23-257,13 48 886,-10-33-766,1 0 0,1-1 0,1 0 0,7 16 0,-12-29-223,0 0 0,0 0 1,0-1-1,1 1 0,-1 0 1,4 3-1,-4-4 23,0-1 1,0 1-1,-1-1 0,1 1 1,0-1-1,0 1 0,0-1 1,1 0-1,-1 0 1,0 1-1,0-1 0,0 0 1,0 0-1,0 0 0,0 0 1,1 0-1,16-3-648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167 364 10578,'-6'-28'6631,"6"23"-5884,-1 0 0,0 0 0,0 0-1,-1 0 1,1 0 0,-5-8 0,4 9-585,-1 0 0,0 0-1,0 0 1,-1 1 0,1 0 0,-1-1 0,0 1 0,1 0 0,-1 0-1,-1 1 1,1 0 0,0-1 0,-9-2 0,11 4-157,0 1 1,0-1-1,0 0 1,-1 1-1,1 0 0,0-1 1,0 1-1,-1 0 1,1 0-1,0 0 0,0 0 1,-1 1-1,1-1 1,0 1-1,0-1 0,0 1 1,-1 0-1,1 0 1,0 0-1,0 0 0,0 0 1,0 0-1,1 1 1,-1-1-1,0 0 1,0 1-1,1 0 0,-1-1 1,1 1-1,-1 0 1,-1 3-1,0 2 10,-1 0 0,1 1 0,0 0 0,1-1 0,-1 1 0,2 0 0,-1 0 0,0 14 0,1-16 4,1 0 1,0-1-1,1 1 0,-1 0 1,1-1-1,0 1 1,1-1-1,-1 1 1,1-1-1,0 0 0,0 1 1,1-1-1,4 7 1,-6-11-14,0 1 0,0-1 0,0 0 0,0 0 0,1 0 1,-1-1-1,0 1 0,0 0 0,1 0 0,-1-1 0,1 1 0,-1-1 0,0 1 1,1-1-1,-1 0 0,1 1 0,-1-1 0,1 0 0,-1 0 0,1 0 0,-1 0 1,1 0-1,-1 0 0,1-1 0,-1 1 0,1 0 0,-1-1 0,1 1 1,1-2-1,2 0 0,0-1 1,0 1 0,0-1 0,-1 0 0,1 0 0,-1-1 0,5-4-1,0-2-3,0-1-1,0-1 0,-1 1 1,-1-1-1,0 0 0,-1-1 1,0 0-1,8-24 0,-7 11-2,-1 1 0,-1-1 1,3-47-1,-8 65 1,2-9 8,-2 0 1,0-1-1,-1 1 0,-3-21 1,3 35-3,-2-10 9,3 13-15,0-1 0,-1 1 0,1 0 1,0 0-1,0-1 0,0 1 0,0 0 1,0 0-1,0-1 0,-1 1 0,1 0 0,0 0 1,0 0-1,0 0 0,-1-1 0,1 1 0,0 0 1,0 0-1,-1 0 0,1 0 0,0 0 1,0-1-1,-1 1 0,1 0 0,0 0 0,0 0 1,-1 0-1,1 0 0,0 0 0,-1 0 1,1 0-1,0 0 0,0 0 0,-1 0 0,1 0 1,0 0-1,-1 1 0,0 0 12,0 0 0,-1 0-1,1 0 1,0 0 0,0 0 0,0 1 0,0-1-1,0 0 1,0 1 0,0-1 0,1 1-1,-1-1 1,0 1 0,1 0 0,-1-1 0,1 1-1,0-1 1,-1 4 0,0-1 24,-2 11 119,0 1 0,1 0 0,1-1 0,0 1 0,1 0 0,1 0 0,0 0 0,2-1 1,-1 1-1,2-1 0,0 1 0,1-1 0,0-1 0,1 1 0,1-1 0,0 0 0,18 25 0,-22-35-138,0 0 1,1 0-1,-1 0 1,1-1-1,0 1 1,0-1-1,1 0 0,-1 0 1,1 0-1,-1 0 1,1-1-1,0 0 1,0 0-1,0 0 1,0-1-1,0 0 1,1 0-1,-1 0 0,0 0 1,0-1-1,1 0 1,-1 0-1,0 0 1,8-2-1,-3 0-14,1 0 0,0-1 0,0 0-1,-1-1 1,0 0 0,1 0 0,-2-1 0,1-1-1,0 1 1,-1-2 0,12-9 0,-15 11-16,-1-1 0,1 0 0,-1 0 0,0 0 0,0 0 1,-1-1-1,1 0 0,-2 0 0,1 0 0,-1 0 0,0-1 0,0 0 1,-1 1-1,0-1 0,-1 0 0,2-13 0,-3 16-5,0 1 0,-1-1 1,1 0-1,-1 0 0,0 0 0,-2-7 0,2 10 12,0 0 0,0-1 0,0 1 0,0 0 0,-1-1 0,1 1 0,-1 0 0,1 0 0,-1 0 0,0 0 0,1 0 0,-1 1 0,0-1 0,-3-1 0,1 1 5,0 1 1,0-1-1,0 1 0,0 0 1,0 0-1,0 0 1,0 1-1,0-1 0,-1 1 1,1 0-1,0 0 1,0 1-1,-1-1 0,1 1 1,0 0-1,-6 2 1,5-1 8,0-1 1,-1 2 0,1-1 0,0 0-1,0 1 1,0 0 0,0 1 0,1-1 0,-1 1-1,1-1 1,-7 9 0,8-7 5,0 0 0,0 0 1,1 0-1,0 1 0,0-1 1,0 1-1,0 0 0,1-1 1,0 1-1,0 0 0,1 0 1,-1 0-1,1 0 0,0-1 0,1 1 1,0 0-1,0 0 0,2 9 1,-1-8-9,0 0 0,1-1-1,0 1 1,0 0 0,0-1 0,0 0 0,1 0 0,0 0 0,1 0 0,-1-1 0,1 1 0,0-1 0,0 0 0,12 7 0,-14-10-49,1 0 0,0 0 0,0 0 0,0-1 0,0 1 0,0-1 0,0 0 0,1-1 1,-1 1-1,0-1 0,7 0 0,-1-1-697,1 0 1,-1-1-1,16-4 1,5-2-340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7170,'-7'-4'6086,"6"5"-5623,1-1-1,0 1 1,0 0-1,0 0 0,-1-1 1,1 1-1,0 0 0,0 0 1,0-1-1,1 1 0,-1 0 1,0 0-1,0 1 1,7 64 4532,-3 36-2841,-1-46-1543,-2-13-332,5 61 79,-3-82-307,0 1-1,10 33 0,-11-48-98,1-1 0,0 1 0,0-1 0,1 1 0,0-1 0,0 0 0,9 11 0,-9-16-831,-4-2 813,0 0-1,1-1 1,-1 1-1,0 0 0,0 0 1,0 0-1,0-1 0,0 1 1,0 0-1,0 0 0,1 0 1,-1-1-1,0 1 0,0 0 1,0 0-1,0-1 1,0 1-1,0 0 0,0 0 1,0-1-1,0 1 0,0 0 1,0 0-1,-1 0 0,1-1 1,-18-97-9835,12 66 7937,-6-26 188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2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8970,'-3'-4'4601,"3"10"-632,2 10-2665,0 11 8,-2 7-367,0 6-233,3 6-336,0-4-112,1 3-136,1-7-48,-2-9-40,2-7-104,0-11-904,1-2-617,2-9 929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0 144 10130,'1'-3'399,"-1"1"-1,1-1 1,0 0-1,0 0 1,0 0 0,0 0-1,1 1 1,-1-1-1,1 0 1,0 1 0,-1 0-1,1-1 1,0 1-1,0 0 1,1 0-1,-1 0 1,0 0 0,1 0-1,-1 1 1,1-1-1,-1 1 1,7-3-1,0 0 33,0 1 0,0 0 0,0 0 0,1 1 0,0 0 0,-1 0 0,1 1-1,0 1 1,0 0 0,-1 0 0,13 2 0,-20-1-361,0-1 0,1 0 0,-1 1-1,0 0 1,0 0 0,0-1 0,0 1 0,0 0 0,0 1 0,0-1 0,0 0-1,-1 0 1,1 1 0,0-1 0,-1 1 0,1 0 0,-1-1 0,1 1 0,-1 0-1,0 0 1,0 0 0,0 0 0,0 0 0,0 0 0,0 0 0,-1 0 0,1 0-1,-1 0 1,1 1 0,-1-1 0,0 0 0,0 0 0,0 1 0,0-1 0,0 0-1,0 0 1,-2 4 0,0 0-8,0 1 1,-1-1-1,0 0 1,0 0-1,0 0 0,-1-1 1,0 1-1,0-1 0,0 0 1,-7 6-1,5-5-177,-1 0 0,0-1 1,0 0-1,0 0 0,0-1 1,0 0-1,-15 6 0,20-9-193,-1 0 1,0-1-1,0 1 0,1 0 1,-1-1-1,0 1 1,0-1-1,1 0 0,-1 0 1,0 0-1,0 0 0,0-1 1,0 1-1,1-1 0,-1 1 1,0-1-1,1 0 0,-4-2 1,-1-2-935</inkml:trace>
  <inkml:trace contextRef="#ctx0" brushRef="#br0" timeOffset="1">259 248 10218,'21'-7'2914,"0"0"-1,20-12 0,-32 15-2400,-1-1 0,1 0 0,-2 0 0,1-1-1,0 0 1,-1-1 0,9-9 0,-13 12-446,-1-1 0,1 1 0,0-1 0,-1 0 0,0 1 0,0-1 0,-1 0 1,1 0-1,-1 0 0,0-1 0,0 1 0,-1 0 0,1 0 0,-1 0 0,-1-1 0,1 1 0,-1 0 0,1 0 0,-1 0 0,-1 0 1,1 0-1,-1 0 0,0 0 0,0 0 0,0 0 0,-6-7 0,7 11-61,0-1-1,0 1 1,-1-1 0,1 1 0,-1 0-1,1-1 1,-1 1 0,1 0 0,-1 0 0,0 0-1,0 0 1,1 0 0,-1 0 0,0 1-1,0-1 1,0 1 0,0-1 0,-2 1-1,2 0 1,1 0-1,-1 0 0,1 0 1,0 0-1,-1 0 0,1 1 1,-1-1-1,1 1 0,0-1 1,0 1-1,-1 0 0,1-1 1,0 1-1,0 0 0,-1 0 1,1 0-1,0 0 0,0 0 1,0 0-1,0 0 0,1 0 1,-1 0-1,0 0 0,0 1 1,0 1-1,-3 5 55,1-1 0,1 1 1,-1 0-1,1 0 0,1 1 0,0-1 0,0 0 0,0 0 0,2 12 1,-1-10 39,1 0 1,1 0 0,-1-1 0,2 1 0,-1-1 0,1 0-1,7 15 1,-9-22-102,0 0 1,0 0-1,1 0 0,-1 0 0,0 0 0,1 0 0,-1 0 0,1 0 0,0-1 0,-1 1 0,1-1 0,0 1 0,0-1 1,0 0-1,0 0 0,0 0 0,0 0 0,1 0 0,-1 0 0,0-1 0,0 1 0,4 0 0,-3-1-239,1 0-1,-1-1 1,0 1 0,1-1-1,-1 1 1,0-1-1,1 0 1,-1-1-1,0 1 1,0-1 0,0 1-1,0-1 1,0 0-1,4-3 1,32-28-6727,-18 16 4948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1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6913,'1'0'268,"-1"0"0,0 0 0,1 0 0,-1 0 0,1-1 0,-1 1 0,0 0-1,1 0 1,-1 0 0,1 0 0,-1 0 0,1 0 0,-1 0 0,0 0 0,1 0-1,-1 1 1,1-1 0,-1 0 0,1 0 0,-1 0 0,0 0 0,1 1 0,-1-1-1,0 0 1,1 0 0,-1 1 0,0-1 0,1 0 0,-1 0 0,0 1 0,1 0-1,6 14 2840,-4-5-1764,6 11 315,-1 0 0,-1 1 0,6 32 0,-12-51-1512,1-6-120,4-81-1231,-4 37 623,-1 42 557,-1-1-1,1 1 1,0 0-1,0 0 1,0 0-1,1 0 1,0 0-1,0 0 1,4-7-1,-5 11 29,-1 1-1,0 0 1,0 0 0,0 0-1,0 0 1,0-1-1,0 1 1,1 0-1,-1 0 1,0 0 0,0 0-1,0-1 1,0 1-1,1 0 1,-1 0-1,0 0 1,0 0-1,0 0 1,1 0 0,-1 0-1,0 0 1,0 0-1,0 0 1,1 0-1,-1 0 1,0-1 0,0 1-1,1 1 1,-1-1-1,0 0 1,0 0-1,0 0 1,1 0 0,-1 0-1,0 0 1,0 0-1,0 0 1,1 0-1,-1 0 1,0 0-1,0 1 1,0-1 0,1 0-1,-1 0 1,0 0-1,0 0 1,0 0-1,0 1 1,0-1 0,1 0-1,-1 0 1,0 0-1,0 1 1,0-1-1,0 0 1,0 0 0,0 1-1,6 14 245,-6-15-239,17 65 937,-13-42-637,2-1 0,14 36 0,-19-56-337,0 1 1,0-1 0,0 0 0,1 0-1,-1 1 1,1-1 0,0 0-1,-1 0 1,1-1 0,0 1-1,0 0 1,0-1 0,0 1-1,1-1 1,-1 1 0,0-1-1,1 0 1,-1 0 0,1 0-1,-1 0 1,1-1 0,-1 1 0,1-1-1,-1 1 1,5-1 0,-1 0-521,0-1 0,0 0 0,0 0 0,0 0 1,0-1-1,0 0 0,0 0 0,-1 0 1,11-6-1,16-10-3407,2 1 1753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108 321 9338,'-1'-9'2034,"0"-1"1,0 1-1,-1 0 1,-4-15-1,5 22-1709,0 0 1,0 0-1,0-1 0,0 1 0,-1 0 0,1 0 1,0 0-1,-1 1 0,0-1 0,-1-2 0,2 3-199,-1 1 1,1-1-1,0 0 0,0 1 0,-1-1 0,1 1 0,0-1 1,0 1-1,-1-1 0,1 1 0,0 0 0,-1 0 1,1 0-1,-1 0 0,1 0 0,0 0 0,-1 0 0,1 0 1,-2 1-1,1 0-61,-1 0 1,0 0 0,1 0-1,0 0 1,-1 1-1,1-1 1,0 1-1,0-1 1,0 1 0,0 0-1,0 0 1,0 0-1,0 0 1,1 0 0,-1 1-1,1-1 1,0 0-1,-1 1 1,0 4-1,-1-1-25,1 1 0,0 0 0,0-1-1,1 1 1,0 0 0,0 11-1,0-15-34,2 0-1,-1-1 0,0 1 0,1 0 0,-1-1 0,1 1 1,0-1-1,-1 1 0,1 0 0,1-1 0,-1 0 0,0 1 0,1-1 1,-1 0-1,1 1 0,-1-1 0,1 0 0,0 0 0,0-1 0,0 1 1,0 0-1,0-1 0,1 1 0,-1-1 0,0 1 0,1-1 0,-1 0 1,1 0-1,-1 0 0,1-1 0,0 1 0,-1 0 0,1-1 1,0 0-1,4 0 0,-4 0-11,1 0 0,-1 0 0,1-1 0,-1 1 0,0-1 0,1 0 0,-1 0 0,0-1 0,0 1 0,0-1 0,0 1 0,0-1 0,0 0 0,0 0 0,-1 0 0,1 0 0,0-1 0,-1 1 0,0-1 0,3-4 0,3-4-206,-1-1 0,0 0 0,9-23 0,-10 18-1,0 0 1,-1-1-1,0 1 0,-2-1 1,3-29-1,-5 34 204,-1 0 0,0 0 0,-1 0 1,-1 0-1,0 0 0,-1 0 0,0 1 0,-7-18 0,9 28 25,1 1 1,-1-1-1,0 1 1,1-1-1,-1 1 0,0 0 1,0 0-1,0-1 1,0 1-1,0 0 0,0 0 1,0 0-1,-3-2 1,4 3-7,-1 0 0,1 0 0,0 0 0,-1 0 0,1 0 0,0 0 0,-1 0 0,1 0 0,0 0 0,-1 0 0,1 0 0,0 0 0,-1 0 0,1 0 0,0 0 0,-1 0 0,1 0 0,0 0 0,-1 0 0,1 1 0,0-1 0,-1 0 0,1 0 0,0 1 0,-2 0 19,2 0 0,-1 0 0,0 0 0,0 1 0,0-1 0,0 0 0,1 0 0,-1 1 0,0 1 0,-3 10 148,0 0 0,0 1-1,2 0 1,-1 0 0,2 0-1,0 0 1,1 0-1,0 0 1,3 16 0,-1-12-11,2-1 0,0 1 0,1-1 0,1 1 1,0-2-1,17 31 0,-19-40-128,0-1-1,0 1 1,1-1 0,-1 0-1,2-1 1,-1 1 0,1-1-1,10 8 1,-12-10-29,0-1 0,0 0 1,0 0-1,1 0 0,-1 0 0,0-1 0,1 0 0,0 0 0,-1 0 0,1 0 1,-1-1-1,1 1 0,0-1 0,-1 0 0,10-2 0,-5 0-30,0 0 0,0-1-1,0 0 1,-1 0 0,1-1-1,15-9 1,-19 10-74,1-1 1,-1 0 0,-1 0-1,1 0 1,-1-1-1,1 1 1,-1-1-1,-1 0 1,1 0-1,-1-1 1,4-6 0,-3 1-135,0 1 1,0-1-1,-1 0 1,2-15 0,-4 20 209,-1 0 0,1 0 1,-1 0-1,0 1 0,-1-1 1,1 0-1,-1 0 1,-1 1-1,1-1 0,-3-7 1,3 12 32,1-1 1,-1 1-1,0-1 1,1 1-1,-1 0 1,0 0-1,0-1 1,0 1-1,0 0 1,0 0-1,0 0 1,0 0-1,-1 0 1,1 0 0,0 0-1,-3-1 1,3 2 7,0 0 1,0-1 0,-1 1-1,1 0 1,0 0 0,0 0-1,0 0 1,0 0 0,0 0-1,0 0 1,-1 1 0,1-1 0,0 0-1,0 1 1,0-1 0,0 1-1,-2 0 1,1 1 33,-1 0 0,1 0 0,0 0 1,-1 0-1,1 0 0,0 0 0,1 0 0,-1 1 0,0-1 1,1 1-1,-1 0 0,1-1 0,0 1 0,-1 0 0,0 5 1,-1 6 101,1-1 0,1 1 0,0 0 1,1 0-1,0-1 0,1 1 0,1 0 0,6 25 1,-7-37-150,0 1 1,0 0-1,0 0 0,0-1 1,0 1-1,1-1 1,-1 1-1,1-1 1,0 0-1,-1 0 1,4 3-1,-3-4-14,-1 0 1,0 0-1,0 0 0,1-1 0,-1 1 0,1 0 1,-1-1-1,1 1 0,-1-1 0,1 0 0,-1 0 1,1 1-1,-1-1 0,1 0 0,-1 0 1,1 0-1,-1-1 0,1 1 0,-1 0 0,1 0 1,-1-1-1,1 1 0,1-2 0,0 1-69,1-1-1,0 0 0,-1 0 1,0 0-1,1 0 0,-1-1 1,6-5-1,17-23-741,-21 24 672,0 0-1,0 1 1,1 0-1,0 0 1,10-7-1,-15 12 157,0 0 0,1 0 0,-1 0-1,0 0 1,1 1 0,-1-1 0,1 1 0,-1-1 0,1 1-1,-1-1 1,1 1 0,-1 0 0,1 0 0,-1 0-1,1 0 1,-1 0 0,1 0 0,0 0 0,-1 1 0,1-1-1,-1 0 1,1 1 0,-1-1 0,0 1 0,1 0 0,-1-1-1,1 1 1,-1 0 0,0 0 0,0 0 0,1 0-1,-1 0 1,0 0 0,0 0 0,0 0 0,0 1 0,0-1-1,0 0 1,-1 1 0,1-1 0,0 0 0,0 3 0,7 15 378,-5-12-270,-1 0 0,1 0-1,1 0 1,-1-1 0,1 1 0,0-1 0,1 0 0,8 9 0,-12-14-118,0 0 0,-1-1 0,1 1 1,-1-1-1,1 1 0,0-1 1,-1 1-1,1-1 0,0 0 1,0 1-1,-1-1 0,1 0 1,0 1-1,0-1 0,0 0 1,-1 0-1,1 0 0,0 0 1,0 0-1,0 0 0,0 0 1,-1 0-1,1 0 0,0 0 0,0 0 1,0-1-1,-1 1 0,1 0 1,0 0-1,0-1 0,-1 1 1,2-2-1,1 0-14,-1-1-1,1 0 1,-1 1-1,0-1 1,0-1-1,2-4 1,-3 6-6,0-1 0,0 1 0,1-1 0,-1 1 0,1 0 0,-1 0 0,1 0 0,0 0 0,0 0 0,0 0 0,2-2 0,-3 4 17,-1 0 1,0 0 0,1 0-1,-1 0 1,0-1-1,1 1 1,-1 0 0,0 0-1,1 0 1,-1 0-1,0 0 1,1 0 0,-1 0-1,0 0 1,1 0 0,-1 0-1,0 0 1,1 0-1,-1 0 1,0 0 0,1 1-1,-1-1 1,0 0-1,1 0 1,-1 0 0,0 0-1,0 1 1,1-1-1,-1 0 1,0 0 0,0 1-1,1-1 1,-1 0-1,0 0 1,0 1 0,0-1-1,1 0 1,-1 0-1,0 1 1,0-1 0,0 1-1,3 17-33,-2-11 30,0-4 6,5 23-242,-6-26 231,0 0 0,0 1 0,0-1-1,0 0 1,0 0 0,0 1 0,0-1 0,0 0-1,0 0 1,0 0 0,1 0 0,-1 1 0,0-1 0,0 0-1,0 0 1,0 0 0,0 0 0,1 1 0,-1-1 0,0 0-1,0 0 1,0 0 0,0 0 0,1 0 0,-1 0-1,0 0 1,1 1 0,2-7 559,3-9-333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2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15251,'10'36'6186,"-2"17"-3970,-3 12-184,3 2-759,-1 1-361,6-11-552,6-8-152,-1-16-296,2-14-512,0-22-936,-3-9-593,-5-10-1320,-4-1-631,-12 1 2623</inkml:trace>
  <inkml:trace contextRef="#ctx0" brushRef="#br0" timeOffset="1">20 191 12107,'-13'0'5737,"6"4"-2504,10 4-1129,9-1-368,4 1-695,6-2-233,13-3-480,-5-4-120,16-5-576,-2 0-648,-2-3 655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7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 9786,'0'0'421,"-1"0"-1,1 0 1,-1 0 0,1 0-1,-1 0 1,1 0-1,-1 0 1,1 0 0,-1 0-1,1 0 1,-1 0 0,1 0-1,-1 0 1,1 1 0,-1-1-1,1 0 1,0 0-1,-1 0 1,1 1 0,-1-1-1,-8 11 2659,-4 14-1619,13-25-1357,-4 11 151,0 1 1,0 0-1,1 0 1,1-1-1,0 2 1,1-1-1,0 0 1,1 0-1,0 0 1,4 20-1,-4-29-239,1 0 0,0 0-1,0-1 1,0 1 0,0 0 0,0 0-1,1 0 1,-1-1 0,1 1-1,0-1 1,0 1 0,0-1 0,0 0-1,0 0 1,0 0 0,4 3 0,-4-4-15,0 0 1,1 0-1,-1 0 1,0 0-1,1 0 1,-1 0 0,1-1-1,-1 1 1,1-1-1,-1 0 1,1 1 0,0-1-1,-1-1 1,1 1-1,-1 0 1,1 0-1,-1-1 1,6-1 0,-3 0-7,0-1 1,0 1 0,0-1 0,0 0 0,-1 0 0,1-1 0,-1 0 0,0 1-1,0-1 1,0-1 0,0 1 0,-1 0 0,0-1 0,5-9 0,-4 8 5,-1 0 1,0-1-1,-1 1 1,0-1-1,0 0 1,0 1-1,-1-1 1,0 0-1,0 0 1,-1 0-1,0-12 1,-1 16 4,0-1 1,0 0-1,0 1 1,0-1-1,-1 1 0,0-1 1,1 1-1,-1-1 1,0 1-1,0 0 0,-1 0 1,1 0-1,-1 0 1,0 1-1,1-1 1,-1 1-1,0-1 0,-1 1 1,1 0-1,0 0 1,-7-2-1,1 0-3,-1 0 1,0 1-1,0 0 1,0 1-1,0 0 1,-19-1-1,24 3-37,1 0 0,-1 0-1,0 0 1,1 1 0,-1-1 0,0 1 0,1 1-1,-1-1 1,1 0 0,0 1 0,-1 0 0,1 0 0,0 1-1,0-1 1,0 1 0,0-1 0,1 1 0,-1 1-1,1-1 1,0 0 0,0 1 0,0 0 0,0-1 0,0 1-1,-3 8 1,4-9-153,1 0 0,0 0 0,0 1-1,0-1 1,1 0 0,-1 0 0,0 7 0,1-9 47,0 0 1,1 1-1,-1-1 1,0 0-1,0 0 1,0 0-1,1 1 1,-1-1-1,1 0 1,-1 0-1,1 0 1,-1 0-1,1 0 1,0 0-1,-1 0 1,1 0-1,0 0 1,0 0-1,0 0 1,0-1-1,0 1 1,0 0-1,0 0 1,0-1-1,1 1 1,1 0-312,0 0 1,1 0 0,-1-1-1,0 1 1,0-1 0,6 0-1,27 0-1403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37 7714,'2'-6'1202,"-1"4"-708,-1 0-1,1 0 1,-1 0 0,0 0-1,1 0 1,-1 0 0,0 0 0,0 0-1,0 0 1,0 0 0,-1 0-1,1-2 1,0 4-437,0 0-1,0 0 1,-1-1 0,1 1-1,0 0 1,0 0 0,0 0-1,0 0 1,0 0 0,0 0-1,0 0 1,0 0 0,0 0-1,0-1 1,0 1 0,0 0-1,-1 0 1,1 0 0,0 0 0,0 0-1,0 0 1,0 0 0,0 0-1,0 0 1,0 0 0,0 0-1,-1 0 1,1 0 0,0 0-1,0 0 1,0 0 0,0 0-1,0 0 1,0 0 0,0 0-1,0 0 1,-1 0 0,1 0-1,0 0 1,0 0 0,0 0-1,0 0 1,0 0 0,0 0 0,0 0-1,0 0 1,-1 1 0,1-1-1,0 0 1,0 0 0,0 0-1,0 0 1,0 0 0,0 0-1,0 0 1,0 0 0,0 0-1,0 1 1,0-1 0,0 0-1,0 0 1,0 0 0,0 0-1,-5 11 723,3-7-167,-2 4-269,1 0 0,1 0 0,-1 0 0,1 0-1,1 1 1,-2 11 0,3 55 478,1-59-590,7 104 713,36 180 0,-6-144-707,-16-75-104,-21-77-128,2 4-49,-1 1 0,0-1 0,-1 1 1,0 0-1,0-1 0,-1 16 0,0-23-14,0 0 0,-1 0 0,1-1-1,0 1 1,0 0 0,-1 0 0,1 0 0,0 0-1,-1 0 1,1 0 0,-1 0 0,1 0 0,-1 0-1,1-1 1,-1 1 0,0 0 0,1 0 0,-1-1-1,0 1 1,0 0 0,1-1 0,-1 1 0,0-1-1,0 1 1,0-1 0,0 1 0,0-1 0,0 0-1,0 0 1,0 1 0,-1-1 0,-1 0-173,0 0 0,0 0 1,1 0-1,-1-1 0,0 1 1,0-1-1,0 0 1,0 0-1,1 0 0,-6-2 1,-1-2-313,0-1 0,0 0 0,1 0 0,0-1 1,-15-15-1,7 4-639,-21-31 1,-3-15 203</inkml:trace>
  <inkml:trace contextRef="#ctx0" brushRef="#br0" timeOffset="1">1 507 7410,'14'-31'4184,"13"9"-839,10 6-1296,2 2-441,9 4-744,8 4-296,3 1-648,9 5 3273,-1 12-2473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10730,'5'1'5949,"3"3"-4460,0 0-960,-1-2-266,1 0 0,-1 0 0,1-1 0,0-1 0,-1 1 0,1-1 0,9-1 0,-3-1-168,-1 0-1,1-1 1,14-5-1,-20 6-81,0-1 1,0-1-1,0 0 0,-1 0 0,0 0 1,1-1-1,7-7 0,-10 8-8,-1 0 1,0 0-1,0-1 0,-1 1 1,0-1-1,1 0 0,-2 0 0,1 0 1,0-1-1,-1 1 0,3-10 1,-3 5 4,1 2 22,-1 0-1,2-16 1,-4 23-28,0 1 1,0-1-1,0 0 1,0 1-1,0-1 1,0 0-1,0 1 1,-1-1-1,1 0 1,0 1-1,0-1 1,0 1-1,-1-1 1,1 0-1,0 1 1,-1-1-1,1 1 0,0-1 1,-1 1-1,1-1 1,-1 1-1,1-1 1,-1 1-1,0-1 1,0 0 4,0 1 0,0 0 0,-1-1 1,1 1-1,0 0 0,0 0 0,0 0 1,0-1-1,-1 1 0,1 0 0,0 1 1,-2-1-1,-3 1 52,0 1 0,0-1 0,-11 6 0,10-3 38,-1 1-1,1-1 1,1 1-1,-1 0 1,1 1-1,-1 0 1,2 0 0,-1 0-1,1 1 1,-7 10-1,9-13-19,1 1 0,-1 0 0,1 0 0,0 1 0,1-1 0,-1 0 0,1 1 0,0-1 0,0 0 0,0 1 0,1 0 0,0-1 0,0 1 0,1-1 0,-1 1 0,1-1 0,0 1 0,2 5 0,0-3-52,0 0 0,1-1 0,-1 1 0,1 0 0,1-1-1,-1 0 1,1 0 0,1 0 0,-1-1 0,1 1-1,8 5 1,-14-12-42,2 2-85,0 0 1,0-1 0,0 1-1,0-1 1,0 0-1,1 1 1,-1-1 0,0 0-1,1 0 1,-1-1-1,3 2 1,16 3-349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31 258 7946,'-6'0'4441,"7"12"-224,7 4-1369,-7 3-783,2 2-425,-2-4-848,1 1-352,-1-12-512,2 0-408,1-9-896,-4 2-361,0-1-463,2-12-145,4-16-239,2-32-601,-8 33 2025</inkml:trace>
  <inkml:trace contextRef="#ctx0" brushRef="#br0" timeOffset="1">1 0 6961,'9'5'3457,"0"3"-1072,5 10-1209,-2 2-344,-6 1 1417,6 0-1649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77 261 7666,'64'-16'10097,"-51"12"-8991,1 0-1,19-11 1,-27 12-1050,0-1 0,0 1 0,-1-1 0,1 0 0,-1 0 1,0-1-1,0 0 0,0 0 0,0 0 0,-1 0 0,0-1 0,0 1 1,-1-1-1,0 0 0,0-1 0,4-9 0,-5 10 6,-1 0 0,0 0-1,0 0 1,0 1 0,-1-1 0,1 0 0,-2 0-1,1 0 1,-1 0 0,-1-7 0,2 10-20,-1 1 1,0-1-1,0 0 0,0 0 1,0 1-1,-1-1 0,1 0 1,-1 1-1,0-1 1,1 1-1,-1 0 0,0 0 1,0-1-1,-1 1 1,1 1-1,0-1 0,-1 0 1,1 0-1,-1 1 1,1 0-1,-6-3 0,3 3 2,1 0 0,0 0 0,0 0 0,-1 0-1,1 1 1,-1-1 0,1 1 0,0 0 0,-7 1 0,9 0-32,0-1 0,0 1 1,0-1-1,0 1 0,0 0 1,0 0-1,1 0 1,-1 0-1,0 0 0,0 0 1,1 0-1,-1 1 1,1-1-1,-1 1 0,1-1 1,-1 1-1,1-1 1,0 1-1,0 0 0,0 0 1,-1 2-1,-2 7 34,0 1 0,1-1 1,1 1-1,0 0 0,1 0 0,-1 20 0,1-8 38,5 184 955,1-2 793,-6-199-1750,1 0 0,-1-1 0,0 1 0,-1-1 0,1 1 0,-1-1 0,-4 9 0,4-12-77,1-1 0,0 0 0,-1 0 0,1 1 0,-1-1 0,1 0 0,-1-1 0,0 1 0,0 0 0,0 0 0,0-1 0,0 1 0,-1-1 0,1 0 0,0 0 0,-1 0 0,1 0 0,-1 0 0,1 0 0,-1-1 0,1 1 0,-4 0 0,2-1-221,1 0 1,-1 0-1,1 0 0,0 0 1,-1-1-1,1 1 0,-1-1 0,1 0 1,0 0-1,-1 0 0,1 0 1,-6-3-1,7 2-20,0 0 0,-1 0 1,1 0-1,0 0 0,0 0 1,0 0-1,0 0 0,1-1 1,-1 1-1,1-1 0,-1 1 0,1-1 1,0 0-1,0 1 0,0-1 1,0 0-1,0-4 0,-1-6-373,1-26-1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7602,'36'-20'4997,"-12"8"-1164,35-24 1,-45 26-3452,-2 2-156,1-2 1,-1 0-1,0 0 0,-1-1 1,14-16-1,-24 25-174,1 0-1,-1 0 1,0 0 0,0 0-1,0 0 1,0 0 0,0 0 0,-1 0-1,1 0 1,0 0 0,-1 0-1,0 0 1,0-1 0,1 1-1,-1 0 1,0 0 0,-1 0-1,1-1 1,0 1 0,-1 0 0,1 0-1,-1 0 1,1 0 0,-1 0-1,-2-4 1,2 4 4,-1 1-1,1-1 1,-1 0-1,0 1 1,1-1-1,-1 1 1,0-1-1,0 1 1,0 0-1,0 0 1,0 0 0,0 0-1,0 0 1,0 1-1,0-1 1,0 0-1,0 1 1,-1 0-1,1-1 1,0 1-1,0 0 1,-1 0 0,1 0-1,-4 1 1,4 0-25,1-1 0,-1 1 0,1-1 0,0 1 0,-1-1 0,1 1 0,0 0 0,-1 0 1,1 0-1,0 0 0,0 0 0,0 0 0,0 0 0,0 0 0,0 0 0,0 0 0,0 1 1,0-1-1,1 0 0,-1 0 0,0 3 0,-3 5 148,2 0 0,-4 15 1,5-19-121,-1 8 33,0 0-1,1 1 1,0-1 0,1 0-1,2 17 1,-2-24-90,1-1 0,0 0 0,0 1 0,1-1 0,-1 0 0,1 0 0,0 0 0,0 0 0,1 0 0,0 0 0,-1-1 0,2 1 0,-1-1 0,0 0 0,1 0 0,4 4 0,-6-7-95,0 0 0,0 0 0,0 0 0,0 0 0,0 0 0,0 0 0,0 0 0,0-1 0,0 1 0,1-1 1,-1 1-1,0-1 0,0 0 0,1 0 0,-1 0 0,0 0 0,3-1 0,0 0-294,1-1 0,-1 1 0,0-1 1,0 0-1,0 0 0,5-4 0,25-16-1032</inkml:trace>
  <inkml:trace contextRef="#ctx0" brushRef="#br0" timeOffset="1">409 57 10546,'-1'50'9126,"-2"1"-4644,0-24-3799,-1-1 1,-1 1 0,-13 38-1,18-64-681,0-1 0,0 0 0,0 1 0,0-1 0,0 0 0,0 1 0,0-1 0,-1 0 0,1 1 0,0-1-1,0 0 1,0 1 0,0-1 0,-1 0 0,1 1 0,0-1 0,0 0 0,-1 0 0,1 1 0,0-1 0,0 0 0,-1 0-1,1 0 1,-1 1 0,3-10-95,68-138-263,-69 145 359,0 1-1,0-1 1,0 0 0,1 0-1,-1 0 1,0 1 0,1-1 0,-1 1-1,1-1 1,0 1 0,3-3-1,-4 4 1,0 0 0,1-1 0,-1 1 0,0 0 0,0 0-1,1 0 1,-1-1 0,0 1 0,0 0 0,0 1 0,1-1-1,-1 0 1,0 0 0,0 0 0,1 1 0,-1-1-1,0 1 1,0-1 0,0 1 0,0-1 0,2 2 0,3 2 50,-1 0 0,1 0 0,-1 0 0,1 1 0,-1 0 0,-1 0 0,1 0 0,-1 1 0,0-1 1,4 8-1,-3-5-78,-1 1 0,0 1 0,-1-1 1,0 0-1,0 1 0,2 14 0,-1-5-1019,1-11-681,-5-7 1566,0-1 1,0 0-1,0 0 0,0 0 0,1 0 0,-1 1 1,0-1-1,0 0 0,0 0 0,0 0 0,1 0 0,-1 0 1,0 0-1,0 0 0,1 0 0,-1 0 0,0 0 1,0 0-1,0 0 0,1 0 0,-1 0 0,0 0 1,0 0-1,0 0 0,1 0 0,-1 0 0,0 0 1,0 0-1,1 0 0,-1 0 0,10-6-2177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8T14:23:30.36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16 176 4601,'-8'-10'2326,"0"2"3506,8 8-5765,0 0 1,0 0-1,1 0 1,-1 0-1,0 0 0,0 0 1,0 0-1,0 0 1,0 0-1,0 0 1,0 0-1,0 0 1,0 0-1,0 0 0,0 0 1,0 0-1,0 0 1,0 0-1,0 0 1,1-1-1,-1 1 1,0 0-1,0 0 0,0 0 1,0 0-1,0 0 1,0 0-1,0 0 1,0 0-1,0 0 1,0 0-1,0 0 0,0 0 1,0 0-1,0 0 1,0 0-1,0 0 1,0 0-1,0 0 1,0 0-1,0 0 0,0-1 1,0 1-1,0 0 1,0 0-1,0 0 1,0 0-1,0 0 1,0 0-1,0 0 0,0 0 1,0 0-1,0 0 1,0 0-1,0 0 1,0 0-1,0 0 1,0 0-1,0-1 0,0 1 1,0 0-1,0 0 1,0 0-1,0 0 1,0 0-1,0 0 1,0 0-1,1 0 1,0 1 0,0-1 0,-1 1 1,1 0-1,0-1 0,0 1 0,0 0 0,0-1 0,-1 1 0,2 1 1,57 79 1100,-49-67-1017,24 41 505,-22-34-334,20 26 0,-27-41-257,0 0 0,0 0 0,1-1 0,0 0 0,0 0 0,1 0 1,-1-1-1,8 4 0,-12-7-48,-1 0-1,1 0 1,0 0 0,-1-1 0,1 1-1,0-1 1,0 1 0,-1-1 0,1 0-1,0 0 1,0 0 0,-1 0 0,1 0-1,0 0 1,0 0 0,-1 0 0,1-1-1,3 0 1,-4 0 0,1 0 0,0 0 0,0-1 0,-1 1 0,1 0 0,-1-1 0,1 1 0,-1-1-1,1 0 1,-1 0 0,0 1 0,0-1 0,0 0 0,0 0 0,1-3 0,6-20 68,0 0 0,-2 0 0,5-48 0,-7 44-70,0 4-24,3-19-41,-1 0 0,-2-64 0,-4 108-14,0 0 0,0-1-1,1 1 1,-1-1-1,0 1 1,0 0 0,0-1-1,0 1 1,-1-1-1,1 1 1,0-1-1,0 1 1,0 0 0,0-1-1,0 1 1,0 0-1,-1-1 1,1 1 0,0 0-1,0-1 1,-1 1-1,1-1 1,-5 8-2073,-1 15-2278,4 1 2562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25 4233,'-1'-2'5391,"-1"-4"566,2 4-3600,1 4 199,68 149-892,-45-101-1243,3-2 0,1 0 0,57 70 0,-82-113-375,1-1-1,1 1 1,-1-1 0,1 0-1,-1 0 1,7 4-1,-11-8-37,1 0 1,0 1-1,0-1 0,-1 0 1,1 0-1,0 1 0,0-1 0,0 0 1,0 0-1,-1 0 0,1 0 1,0 0-1,0 0 0,0 0 0,-1 0 1,1 0-1,0-1 0,0 1 1,0 0-1,-1 0 0,1-1 1,0 1-1,0-1 0,-1 1 0,1 0 1,0-1-1,-1 1 0,1-1 1,0 0-1,-1 1 0,1-1 0,-1 0 1,1 1-1,-1-1 0,0 0 1,1 1-1,0-2 0,1-3 20,1 0 0,-1 0 0,0 0 0,1-6 0,-2 9-15,6-27 54,-1 1 0,-1-1-1,-1 1 1,-1-51 0,-2-38 5,-2 103-61,1 0 0,-2 0 0,0 0 0,-4-17-1,3 17 0,2 3-17,4 10-1295,1 2-2481,-5-1 2460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13547,'3'19'4939,"4"6"-1928,2 4-1019,-6-13-1102,-1 1 0,0-1 1,-2 27-1,0-39-786,0-1 0,0 1 0,0 0 0,1-1 0,0 1 1,0-1-1,0 1 0,2 6 0,-2-8-71,0-1-1,0 1 1,0-1 0,0 1-1,0 0 1,1-1 0,-1 0-1,0 1 1,1-1 0,-1 0 0,1 0-1,0 0 1,-1 0 0,1 0-1,0 0 1,-1 0 0,1 0-1,0-1 1,3 1 0,-3 0-19,1-1 1,-1 1 0,1-1-1,-1 0 1,1 0 0,-1 0 0,1-1-1,0 1 1,-1 0 0,1-1-1,-1 0 1,0 1 0,1-1-1,3-2 1,-3 1 1,1-1-1,-1 1 1,1-1 0,-1 0-1,0 0 1,0 0 0,0 0 0,3-4-1,0-3-165,0 0 0,0 0-1,-1 0 1,-1-1 0,6-16 0,15-74-2983,-15 41 1898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50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76 12107,'4'-2'4841,"5"2"-4107,-6 0-64,5-1 73,-1 0 0,13-3-1,-11 1-310,-8 3-371,0 0-1,-1 0 0,1 0 0,0 0 0,-1-1 0,1 1 0,0 0 0,-1-1 1,1 1-1,0 0 0,-1-1 0,1 1 0,-1-1 0,1 1 0,0-1 0,-1 1 1,0-1-1,1 1 0,-1-1 0,1 0 0,-1 1 0,0-1 0,1-1 0,-1 1 11,1 0-1,-1 0 0,0 0 0,0 0 0,0 0 0,0 0 0,0 0 0,-1-1 1,1 1-1,0 0 0,0 0 0,-1 0 0,0-2 0,0 0 35,-1 1-1,1-1 1,-1 1-1,0-1 1,1 1-1,-1 0 1,0 0-1,0-1 1,-1 1-1,-3-2 1,3 2-72,0 1 0,0 0 0,-1 0 0,1 0 0,0 0 0,-1 0 0,1 1 0,-1-1 0,1 1 0,-6 0 0,-1 1-17,1 0 0,-15 4 1,19-3-8,1-1 1,-1 0 0,1 1 0,0 0-1,0 0 1,0 0 0,0 1 0,0-1-1,0 1 1,1 0 0,-1 0 0,1 0-1,0 0 1,-5 7 0,6-8 9,1 1-1,-1 0 1,1 0 0,0 0-1,0 0 1,0 0 0,0 0-1,0 0 1,1 0 0,-1 0-1,1 0 1,0 0 0,0 1 0,0-1-1,0 0 1,1 0 0,-1 0-1,1 0 1,0 0 0,0 0-1,0 0 1,1 3 0,-1-3-6,0-1-1,0 0 1,0 0 0,1-1-1,-1 1 1,0 0 0,1 0-1,-1-1 1,1 1 0,0-1 0,0 1-1,-1-1 1,1 1 0,0-1-1,0 0 1,0 0 0,0 0 0,0 0-1,0-1 1,1 1 0,-1 0-1,0-1 1,0 0 0,1 1 0,-1-1-1,3 0 1,0 0-8,-1-1 0,1 0 1,0 0-1,-1 0 0,1 0 0,-1 0 0,0-1 0,1 0 1,-1 0-1,0 0 0,7-6 0,15-13 10,-19 15-7,1-1 1,-1 1-1,1 1 1,12-7 0,-20 12-9,1 0 1,-1 0 0,0-1 0,1 1 0,-1 0 0,1 0 0,-1 0 0,1 0 0,-1 0 0,1 0 0,-1 0 0,0 0-1,1 0 1,-1 0 0,1 0 0,-1 0 0,1 0 0,-1 0 0,1 0 0,-1 0 0,1 0 0,-1 1 0,0-1-1,1 0 1,-1 0 0,1 1 0,-1-1 0,0 0 0,1 0 0,-1 1 0,0-1 0,1 0 0,-1 1 0,0-1-1,0 0 1,1 1 0,-1-1 0,0 1 0,0-1 0,0 1 0,1-1 0,-1 1 0,1 3 18,0 0 1,0 0-1,0 0 1,-1 5-1,1 1 39,1 1 35,-2-1 0,0 12 0,1 16-249,-1-38 119,0 1 0,0-1 0,0 0 0,0 1 0,1-1 0,-1 0 0,0 0 1,0 1-1,0-1 0,0 0 0,0 1 0,0-1 0,0 0 0,1 0 0,-1 1 0,0-1 0,0 0 0,0 0 0,1 1 0,-1-1 0,0 0 0,0 0 1,1 1-1,-1-1 0,0 0 0,0 0 0,1 0 0,-1 0 0,0 0 0,1 0 0,-1 1 0,0-1 0,0 0 0,1 0 0,-1 0 0,0 0 0,1 0 1,-1 0-1,0 0 0,1 0 0,0 0 0,15-7-910,-11 4 1030,25-11-450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5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7706,'-8'21'4441,"-1"20"200,-1 15-2905,-4 9-592,-1 3-16,8 3-63,2-9-257,6 1-256,7-5-104,4-17-304,2-9-400,2-20 152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51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25 13323,'-2'49'7508,"-7"22"-4117,2-8-1950,6-61-1407,1 2 29,-1 1 0,1-1 0,0 1 0,0-1-1,0 1 1,0-1 0,1 1 0,0-1 0,1 6 0,-1-10-60,-1 1 0,0 0 1,0 0-1,1-1 0,-1 1 0,1-1 1,-1 1-1,0 0 0,1-1 1,-1 1-1,1-1 0,-1 1 0,1-1 1,0 1-1,-1-1 0,1 1 1,-1-1-1,1 0 0,0 1 1,-1-1-1,1 0 0,0 1 0,0-1 1,-1 0-1,1 0 0,0 0 1,-1 0-1,1 0 0,0 0 0,0 0 1,-1 0-1,1 0 0,1 0 1,1-1-10,-1 0-1,1 0 1,0 0 0,0 0 0,-1-1 0,1 1 0,-1-1 0,4-2 0,17-16-315,-1-1 0,31-37 0,-42 45 182,12-21 0,-19 28 140,-1 0 1,0 0-1,0 0 0,0-1 0,3-12 0,-6 18 2,0 0-1,0 1 0,0-1 1,0 0-1,1 0 0,-2 0 0,1 0 1,0 0-1,0 0 0,0 1 1,0-1-1,0 0 0,-1 0 1,1 0-1,0 0 0,-1 1 0,1-1 1,0 0-1,-2-1 0,2 2 0,0 0 0,0 0 0,0 0 0,-1 0 0,1-1 0,0 1 0,0 0 0,0 0 0,-1 0 0,1 0 0,0 0 0,0 0 0,0 0 0,-1 0 0,1 0 0,0 0 0,0 0 0,0 0 0,-1 0 0,1 0 0,0 0 0,0 0 0,-1 0 0,1 0 0,0 0 0,-6 7 91,2 2 26,1 1 0,1-1 1,-1 1-1,1-1 0,1 1 0,-1 16 0,1-3 191,1-15-210,0-1-1,0 1 0,1-1 0,0 1 1,1-1-1,0 0 0,0 0 0,0 1 1,1-1-1,0-1 0,0 1 0,1 0 1,0-1-1,0 0 0,0 1 0,1-2 1,0 1-1,10 9 0,-14-15-110,0 1-1,0 0 1,0-1-1,0 1 1,0 0-1,0-1 1,0 0-1,0 1 1,0-1-1,0 1 1,0-1-1,0 0 1,0 0-1,0 0 1,0 0 0,0 1-1,0-1 1,0-1-1,0 1 1,0 0-1,1 0 1,-1 0-1,0 0 1,0-1-1,0 1 1,0-1-1,0 1 1,0-1-1,1 0 1,2-2-174,0 0 0,-1 0-1,0-1 1,1 1 0,3-6 0,73-77-3274,-55 62 2262,-17 14 335,-7 5 82,-6 6-444,0 1 1390,1 1 0,-1 0-1,1 0 1,-1 0-1,1 1 1,0 0-1,0 0 1,-4 5-1,7-8-11,0 0 0,1 0-1,-1 0 1,0 0 0,0 0-1,0 0 1,-1 0 0,1-1 0,-1 2-1,1-2-108,1 0-1,0 0 1,0 0-1,-1 1 1,1-1-1,0 0 1,0 0-1,0 0 1,-1 0-1,1 0 1,0 1-1,0-1 1,0 0-1,-1 0 1,1 1-1,0-1 1,0 0-1,0 0 1,0 0-1,0 1 1,0-1-1,-1 1 1,2-1 49,-1 1 1,0 0-1,1 0 0,-1 0 1,1-1-1,-1 1 1,1 0-1,-1-1 1,1 1-1,0 0 1,0 0-1,0 0-37,0 0-1,0 0 0,0 0 0,0 0 1,0 0-1,0 0 0,0-1 1,0 1-1,0-1 0,1 1 1,-1 0-1,0-1 0,0 0 0,0 1 1,1-1-1,-1 0 0,0 0 1,1 1-1,-1-1 0,0 0 1,0 0-1,1-1 0,1 1 0,-1-1-17,0 0-1,0 0 0,0 0 1,0 0-1,0 0 0,-1-1 0,1 1 1,0 0-1,-1-1 0,1 0 1,-1 1-1,1-1 0,0-2 0,9-12 5,0 0-1,13-29 0,-22 40-36,0-1 0,0 1-1,0-1 1,0 1-1,-1-1 1,0 0 0,0 1-1,-1-1 1,1 0-1,-1 0 1,0 1 0,-1-1-1,-1-7 1,2 11 4,-1 0 0,1 1 1,0-1-1,-1 1 0,1-1 1,-1 1-1,0-1 0,1 1 1,-1-1-1,0 1 0,0 0 1,0 0-1,0-1 0,0 1 1,0 0-1,0 0 0,-1 0 1,1 0-1,0 0 0,-1 0 1,1 0-1,0 1 0,-1-1 1,1 0-1,-1 1 0,1-1 1,-1 1-1,0 0 0,1-1 1,-1 1-1,1 0 0,-1 0 1,0 0-1,1 0 0,-1 0 1,1 0-1,-1 1 0,0-1 0,1 0 1,-3 2-1,-2 0 31,1 0 0,0 1 0,0-1 0,0 1 0,0 1 0,0-1 0,0 1 0,1-1 0,-8 9 0,6-3-27,-1 0 0,2 0-1,-1 0 1,1 1 0,1 0-1,0 0 1,0 0 0,1 0-1,0 1 1,1 0 0,0-1 0,0 1-1,1 0 1,1 17 0,1-20-12,-1 1 1,1-1-1,0 0 1,1 0-1,4 14 1,-4-18-8,0 1 0,0 0 0,0-1-1,1 0 1,-1 0 0,1 1 0,0-2 0,1 1 0,-1 0-1,8 6 1,-5-6-103,0-1 1,-1 0-1,2 0 0,-1-1 0,0 1 0,1-1 1,-1 0-1,1-1 0,-1 0 0,1 0 0,11 0 1,-5-1-97,25-5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5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14 11731,'2'-12'6461,"-1"11"-3645,-3 7-1401,0 2-997,0-1 0,-1 0 0,0 0 0,0 0-1,-7 10 1,-26 33 415,12-17-500,6-7-158,-1-1 1,-23 23-1,17-22-89,-23 23 49,41-43-126,0 0 0,0-1 0,0 0 0,-1 0 1,-10 5-1,17-10-14,1 0 0,-1 0 1,0 1-1,1-1 0,-1 0 1,0 0-1,1 0 0,-1 0 1,0 0-1,1 0 0,-1 0 1,0 0-1,0 0 0,1 0 1,-1-1-1,0 1 0,1 0 1,-1 0-1,1-1 0,-1 1 1,0 0-1,1-1 0,-1 1 0,1-1 1,-1 1-1,0 0 0,1-1 1,0 0-1,-1 1 0,1-1 1,-1 1-1,1-1 0,0 1 1,-1-2-1,-1-1-48,0-1-1,1 1 1,-1-1-1,0-5 1,-4-13-193,1 0 0,1 0-1,1 0 1,0-38 0,3 56 243,1 1 1,-1 0-1,1 0 0,-1 0 1,1 0-1,0 0 0,0 0 1,0 0-1,0 0 0,1 0 1,1-3-1,-2 5 5,1-1 0,-1 1 0,0 0 0,1-1 0,-1 1 0,0 0 0,1 0 0,0 0 1,-1 0-1,1 0 0,-1 1 0,1-1 0,0 0 0,0 1 0,0-1 0,-1 1 0,1 0 0,0-1 0,0 1 0,0 0 0,2 0 0,5 1 59,0 0 1,0 0-1,0 1 0,0 0 0,0 1 0,0 0 0,-1 0 0,1 1 0,-1 0 0,0 0 0,14 11 0,-11-6 93,-1 0 0,0 0-1,0 1 1,-1 0-1,0 1 1,-1-1 0,11 20-1,58 92 947,-76-119-1186,1-1 0,-1 0 1,1 0-1,-1 0 0,0 1 0,0-1 0,0 1 0,0 3 0,-1-1-1705,-2-8-50,6-4 524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10 225 10794,'0'0'261,"-1"0"0,1 0-1,0 0 1,-1 0-1,1 0 1,-1 0 0,1 0-1,0 0 1,-1 0-1,1 0 1,-1 1 0,1-1-1,0 0 1,-1 0-1,1 0 1,0 1 0,-1-1-1,1 0 1,0 0 0,-1 1-1,1-1 1,0 0-1,0 0 1,-1 1 0,1-1-1,0 0 1,0 1-1,-1 0 1,1-1-159,0 1 0,0-1 0,0 1 1,0-1-1,0 0 0,0 1 0,0-1 0,0 1 0,1-1 0,-1 1 1,0-1-1,0 0 0,0 1 0,0-1 0,1 1 0,-1-1 0,0 0 1,0 1-1,1-1 0,-1 0 0,0 1 0,1-1 0,-1 0 0,0 0 1,1 1-1,0-1 0,3 2 78,1 0 1,-1 0 0,1 0-1,0-1 1,0 0 0,0 0-1,0 0 1,0-1 0,0 0-1,8 0 1,-4 0-153,-1-1 1,0-1-1,0 1 1,0-1-1,1-1 1,-2 1-1,1-1 1,0-1-1,0 1 1,-1-1-1,0-1 1,9-6-1,-10 6-59,0 0-1,0 0 1,-1-1-1,1 1 0,-2-1 1,1 0-1,0-1 1,-1 1-1,0-1 0,-1 0 1,0 0-1,0 0 1,3-12-1,-5 14-5,0-1 0,0 1-1,-1 0 1,0 0 0,0 0 0,-1 0 0,1 0 0,-1 0 0,0 0-1,0 0 1,-1 0 0,0 0 0,-3-7 0,4 10 40,0-1-1,-1 1 1,1 0 0,0 0-1,-1 0 1,0 0 0,0 0 0,1 0-1,-1 0 1,0 1 0,0-1-1,0 1 1,-1-1 0,1 1 0,0 0-1,-1 0 1,1 0 0,0 0-1,-1 0 1,1 0 0,-1 1 0,1-1-1,-1 1 1,0 0 0,1 0-1,-1 0 1,1 0 0,-4 1-1,-1 0 35,0 1-1,0-1 1,1 2-1,-1-1 0,1 1 1,0 0-1,0 0 1,0 1-1,0 0 0,-7 6 1,10-8 0,-1 1 0,1 0 1,0 1-1,1-1 0,-1 0 0,0 1 1,1 0-1,0 0 0,0-1 0,0 1 1,0 0-1,1 0 0,0 1 0,0-1 1,0 0-1,0 0 0,0 9 0,2-3 35,0 0-1,1 1 0,0-1 1,0 0-1,1 0 0,1-1 1,-1 1-1,2-1 0,-1 1 0,1-1 1,1 0-1,0-1 0,0 0 1,0 0-1,1 0 0,10 8 1,-13-13-192,1 1 1,-1-2-1,1 1 1,0 0-1,0-1 1,0 0 0,0 0-1,0-1 1,9 3-1,-5-3-452,1 0-1,0 0 1,-1-1-1,14-1 1,13-4-458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3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24 280 8610,'3'9'4721,"2"2"-1008,-2 8-1289,2 1-311,-4-3-681,2 2-400,-2-5-536,-1-6-360,3 0-1288,0-7-328,7-6 736</inkml:trace>
  <inkml:trace contextRef="#ctx0" brushRef="#br0" timeOffset="1">0 2 12635,'9'-1'5145,"2"3"-3425,1 6-272,5 4-695,-2 4-377,13 2 168,5 3-408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76 277 9882,'0'0'144,"0"0"0,0 0 0,-1 0-1,1 0 1,0 0 0,0 1 0,0-1 0,-1 0-1,1 0 1,0 0 0,0 1 0,0-1 0,0 0-1,-1 0 1,1 0 0,0 1 0,0-1 0,0 0-1,0 0 1,0 0 0,0 1 0,0-1 0,0 0-1,0 0 1,0 1 0,0-1 0,0 0 0,0 0-1,0 1 1,0-1 0,0 0 0,0 0 0,0 1-1,0-1 1,0 0 0,0 0 0,0 1 0,0-1-1,1 0 1,-1 0 0,0 0 0,0 1 0,0-1-1,0 0 1,1 0 0,-1 0 0,0 0 0,0 1-1,1-1 26,0 1 0,0-1 0,0 0 0,0 0 0,0 1 0,0-1 0,0 0 0,0 0 0,0 0 0,0 0 0,0 0 0,1-1 0,4 0 141,0 0-1,0-1 1,0 0-1,0-1 1,0 1-1,9-7 1,0-1 20,16-13 1,-22 16-258,-1 0 0,1-1 0,-2 0 0,1-1 0,-1 1 0,0-1 0,-1-1 0,9-16 0,-15 25-70,4-6 24,0-2 1,-1 1-1,0 0 1,3-13-1,-6 18-15,0 1 0,1 0 0,-1-1 0,0 1 0,0-1 0,-1 1 0,1-1 0,0 1 0,-1-1 0,0 1 0,1 0 0,-1-1 0,0 1-1,0 0 1,0-1 0,0 1 0,-1 0 0,1 0 0,-1 0 0,1 0 0,-3-2 0,-1 0 41,1 1 1,-1-1-1,0 1 0,-1 0 0,1 0 1,0 0-1,-1 1 0,1 0 1,-1 0-1,0 0 0,0 1 1,0 0-1,0 0 0,0 0 1,0 1-1,0 0 0,0 0 0,0 0 1,0 1-1,-8 2 0,9-2-12,-1 0-1,1 1 1,0-1-1,0 1 0,0 1 1,0-1-1,0 1 0,1 0 1,-1 0-1,1 0 1,0 1-1,0-1 0,0 1 1,0 0-1,1 0 1,-1 0-1,1 1 0,0-1 1,0 1-1,1 0 1,-1 0-1,-2 10 0,2-3 26,0 0-1,2 0 1,-1 0-1,1 0 0,2 20 1,11 62 304,-12-92-366,11 57 361,2 0-1,3-1 1,2-1 0,34 74-1,-46-120-296,2 6 63,0 0-1,-1 1 1,0 0-1,3 19 0,-9-35-121,-1-1-1,0 1 0,1 0 0,-1-1 1,0 1-1,0 0 0,0-1 1,0 1-1,0 0 0,-1-1 0,1 1 1,0-1-1,-1 1 0,1 0 1,-1-1-1,1 1 0,-1-1 0,0 1 1,0-1-1,0 0 0,0 1 0,0-1 1,0 0-1,0 1 0,0-1 1,0 0-1,-1 0 0,1 0 0,0 0 1,-1 0-1,1 0 0,-1-1 0,1 1 1,-1 0-1,1-1 0,-1 1 1,1-1-1,-3 1 0,-2 0-74,1 0 0,-1-1 1,0 0-1,0 0 0,0 0 0,0 0 0,0-1 0,1 0 1,-1 0-1,0-1 0,1 0 0,-1 0 0,1 0 0,-9-4 1,9 3-268,-1-1 0,1 1 0,0-1 0,0 0 1,0 0-1,0 0 0,1-1 0,0 1 0,0-1 1,0 0-1,0-1 0,1 1 0,-4-8 1,-4-21-935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4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12971,'7'-4'5111,"1"3"-3508,8-2-540,5-7-531,-1-1 0,25-15 0,-37 20-517,0 0-1,-1 0 0,0-1 0,0 1 0,0-1 0,0-1 0,-1 0 0,5-9 0,-9 14-4,0 0-1,-1 0 0,0 0 0,0 0 0,0 0 0,0-1 0,0 1 0,0 0 0,-1-1 0,0-4 1,0 7 3,0 0 0,0 0 1,0-1-1,0 1 1,0 0-1,-1 0 0,1 0 1,-1 0-1,1 0 1,-1 0-1,1 0 0,-1 0 1,1 0-1,-1 0 1,0 1-1,1-1 1,-1 0-1,0 0 0,0 0 1,0 1-1,0-1 1,0 0-1,0 1 0,0-1 1,0 1-1,0-1 1,0 1-1,0 0 0,0-1 1,0 1-1,0 0 1,0 0-1,0 0 0,-2 0 1,-2 0 70,-1 0 0,1 0 0,0 1 0,-1 0 0,1 0 1,0 0-1,0 0 0,0 1 0,0 0 0,0 0 0,0 1 0,-8 5 0,7-4 7,0 1-1,0-1 0,0 1 0,1 0 1,0 1-1,0 0 0,0-1 0,-5 11 1,6-8-26,1-1 0,-1 1 1,2 0-1,-1 0 1,1 0-1,1 0 0,0 0 1,0 1-1,0-1 0,1 0 1,0 1-1,2 9 0,-2-12-64,2 0 1,-1 0-1,1 0 0,-1-1 0,2 1 0,-1 0 0,5 8 0,-4-11-71,-1 0 0,0 1 0,1-1 1,0 0-1,0 0 0,0-1 0,0 1 0,0-1 1,0 1-1,1-1 0,-1 0 0,5 2 0,10 1-1079,4-6 438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10746,'3'3'837,"0"0"-1,0 1 1,-1 0-1,1-1 0,-1 1 1,0 0-1,0 0 1,0 0-1,2 6 0,-3-4-103,1 0 0,-1 1-1,0-1 1,-1 0 0,0 13 0,-1-7-278,0 0 1,-2 0 0,1 0-1,-1-1 1,-1 1 0,-7 15-1,11-34-842,3-7 28,2 0-205,0 1 1,1 0 0,14-23 0,-16 30 469,1 0 1,-1 0 0,1 1-1,0 0 1,0-1 0,1 2-1,-1-1 1,1 1 0,11-7 0,-8 7 121,0 0 1,1 1 0,13-4-1,-22 7-6,0 0-1,-1 0 1,1-1-1,0 1 0,0 0 1,-1 0-1,1 0 1,0 0-1,0 0 1,-1 0-1,1 0 0,0 0 1,0 0-1,-1 0 1,1 0-1,0 0 1,-1 1-1,1-1 1,0 0-1,-1 1 0,1-1 1,0 0-1,0 1 1,0 1 80,0 0 1,0 0-1,0-1 0,0 1 1,-1 0-1,1 0 1,-1 0-1,1 3 1,0-1 35,15 50 1310,-2-9-659,-12-35-657,1 1-104,-1 0 0,2 0 0,0-1 1,8 18-1,-12-27-71,1-1 0,-1 0 0,0 1 0,0-1 0,0 0 0,1 0 0,-1 1 0,0-1 0,0 0 0,1 1 0,-1-1 0,0 0-1,1 0 1,-1 0 0,0 1 0,1-1 0,-1 0 0,0 0 0,1 0 0,-1 0 0,0 0 0,1 1 0,-1-1 0,0 0 0,1 0 0,0 0 0,9-6-678,-8 4 614,23-18-589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5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9042,'-5'-3'4377,"-2"0"-1817,12 2-959,-2 2-153,-3-1-568,0 0-208,17 4-191,15 4-89,40 2-136,-32-12-48,4-2-88,-4-5-32,-2 6-56,-2-3 16,-13 3-736,-3 2-705,-14-2 889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11867,'1'12'2560,"-1"-1"1,5 16 0,15 46 2763,-18-66-5029,1 0-1,0 0 1,0 1-1,1-2 1,0 1-1,0 0 1,1-1-1,-1 0 1,1 0-1,1 0 1,9 8-1,-14-13-277,0-1 0,0 1-1,0 0 1,0-1-1,0 1 1,0-1 0,0 1-1,0-1 1,1 1 0,-1-1-1,0 0 1,0 0-1,0 1 1,0-1 0,1 0-1,-1 0 1,0 0-1,0 0 1,0 0 0,1-1-1,0 1 1,0-1-4,-1 0 1,1 0 0,-1 0-1,1 0 1,-1 0 0,0 0-1,1 0 1,-1 0 0,0 0-1,0-1 1,0 1 0,0 0-1,1-3 1,1-2 10,0 0-1,0-1 1,0 1 0,-1-1 0,2-14-1,12-101-185,-11 79-1356,-3 24 52,4 5 527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5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218 345 10402,'-7'-2'1668,"-1"-1"1,1 0-1,0 0 0,-13-8 0,17 9-1364,0 0-1,0-1 1,0 1 0,0-1-1,0 0 1,0 0-1,1 0 1,-1 0-1,1-1 1,0 1 0,-2-5-1,-2-5 366,-9-13 0,3 5-68,10 20-574,1-1 0,0 0 0,-1 1 0,1-1 0,-1 1 0,0-1 0,1 1 1,-1 0-1,0 0 0,0 0 0,0 0 0,0 0 0,0 0 0,0 0 0,0 1 0,0-1 0,0 1 0,0-1 0,0 1 0,0 0 0,-1 0 0,1 0 0,0 0 0,0 0 0,0 1 0,0-1 0,0 1 0,0-1 0,0 1 0,0 0 1,0 0-1,0-1 0,0 1 0,0 1 0,-2 0 0,1 1 0,0 1 0,0-1 0,1 0 0,-1 1 0,1 0 1,0-1-1,0 1 0,0 0 0,1 0 0,-1 0 0,1 0 0,0 0 0,0 0 1,0 1-1,1 5 0,-1 7 61,1-1-1,3 26 1,-2-32-54,5 37 128,-4-41-131,-1 0-1,1-1 1,0 1-1,0-1 1,5 11-1,-6-16-27,-1 1-1,1 0 1,-1 0-1,1 0 1,0 0 0,-1 0-1,1-1 1,0 1 0,-1 0-1,1-1 1,0 1-1,0 0 1,0-1 0,0 1-1,-1-1 1,1 1 0,0-1-1,0 0 1,0 1-1,0-1 1,0 0 0,0 0-1,0 0 1,0 0 0,0 1-1,0-1 1,0-1-1,0 1 1,0 0 0,0 0-1,0 0 1,0 0-1,0-1 1,0 1 0,2-1-1,1-2 5,0 1 0,0-1 0,0 0 0,-1 0 0,1 0 0,4-5 0,-3 2-7,-1-1 0,1 0 1,-1 1-1,0-2 1,3-6-1,-3 4 3,12-17 1,-11 18 0,14-15 15,-18 23-17,0-1 0,0 1-1,0 0 1,0 0 0,0 0-1,1 0 1,-1 1-1,1-1 1,-1 0 0,0 0-1,1 1 1,-1-1 0,1 1-1,1-1 1,-2 1 1,-1 0 0,1 0 1,-1 1-1,1-1 0,-1 0 0,1 0 0,-1 0 1,0 1-1,1-1 0,-1 0 0,1 1 0,-1-1 1,0 0-1,1 1 0,-1-1 0,0 0 0,1 1 1,-1-1-1,0 1 0,0-1 0,0 1 0,1-1 1,-1 0-1,0 1 0,0-1 0,0 1 0,0-1 1,0 1-1,0-1 0,0 2 0,2 17 104,-1-16-81,0 26 112,0-17-201,-1 0 1,2 0-1,0 0 1,4 15-1,-6-26 15,0 0-1,0-1 1,1 1 0,-1 0-1,0 0 1,0-1-1,1 1 1,-1 0-1,0-1 1,1 1 0,-1-1-1,1 1 1,-1 0-1,1-1 1,-1 1-1,1-1 1,0 1 0,-1-1-1,1 1 1,-1-1-1,1 0 1,0 1-1,-1-1 1,1 0 0,0 1-1,0-1 1,-1 0-1,1 0 1,0 0-1,0 0 1,-1 0 0,1 0-1,0 0 1,0 0-1,-1 0 1,1 0-1,1 0 1,12-6-715</inkml:trace>
  <inkml:trace contextRef="#ctx0" brushRef="#br0" timeOffset="1">340 1 11755,'4'22'5353,"-2"19"-2281,-2 7-783,-1 15-649,-4 7-408,1 2-575,0 1-201,4-14-176,5-13-400,2-24-744,2-14-537,5-20 1369,1-10-352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11578,'2'2'907,"0"1"-1,-1-1 0,1 1 0,0 0 0,-1 0 0,2 6 0,-1-2 12,-1 1 0,1-1 1,-1 12-1,0-3 240,1 20 578,3 26 374,-4-54-1943,1 0 1,0 1 0,0-1-1,1 0 1,4 9-1,-6-14-150,0-1 0,1 1 0,-1-1 0,1 0 0,0 0-1,0 1 1,-1-1 0,1 0 0,1-1 0,-1 1 0,0 0 0,0-1 0,1 1-1,-1-1 1,0 1 0,4 0 0,-4-2-20,0 1-1,0-1 1,0 0 0,0 1-1,-1-1 1,1 0-1,0 0 1,0-1 0,0 1-1,0 0 1,0-1 0,0 1-1,-1-1 1,1 1 0,0-1-1,0 0 1,-1 0-1,1 0 1,0 0 0,-1 0-1,1 0 1,-1 0 0,1-1-1,1-1 1,6-7-190,-1 0 1,0-1-1,0 0 1,7-14-1,19-50-927,-32 70 1073,-1 0 0,1 0-1,-1 0 1,0 0 0,0 0 0,0-1 0,-1 1 0,0-6 0,0 33 924,-7 39 1,5-54-721,1 0-1,0 0 1,0 1 0,1 7 0,0-13-113,0 1 1,0 0-1,1 0 1,0-1-1,-1 1 1,1 0-1,0-1 0,0 1 1,0-1-1,0 1 1,1-1-1,-1 1 1,1-1-1,2 3 1,-2-3-26,1 1-1,-1-1 1,1 0 0,0 0 0,0 0 0,0-1 0,0 1 0,0-1-1,0 1 1,0-1 0,0 0 0,1 0 0,-1 0 0,0-1 0,1 1 0,-1-1-1,1 0 1,-1 0 0,1 0 0,-1 0 0,4-2 0,-2 1-18,1 0 0,-1-1 0,1 1 0,-1-1 0,0-1 0,0 1 0,0-1 0,0 0 0,0 0 0,-1 0 0,1-1 0,4-4 0,-1-1-34,1-1 1,-2 1-1,1-1 0,-2-1 1,1 1-1,-1-1 0,-1-1 1,0 1-1,0-1 1,-1 1-1,-1-1 0,4-25 1,-7 35 30,0 0 0,0-1 0,0 1 0,0-1 0,0 1 0,0 0 0,-1-1 0,0 1 0,1 0 0,-1-1 0,0 1 0,0 0 0,0 0 0,0 0 0,-2-3 0,2 4 4,0 0 0,0 1-1,0-1 1,0 0 0,1 1 0,-1-1-1,0 1 1,0-1 0,0 1 0,0-1-1,0 1 1,0 0 0,0 0-1,0-1 1,0 1 0,-1 0 0,1 0-1,0 0 1,0 0 0,0 0 0,0 0-1,0 0 1,0 1 0,0-1-1,0 0 1,0 1 0,0-1 0,0 0-1,0 1 1,0-1 0,0 1 0,0 0-1,0-1 1,0 1 0,0 0-1,-2 2 17,1-1-1,0 0 1,0 1-1,0-1 0,0 1 1,0-1-1,0 1 0,1 0 1,-1 0-1,1 0 0,0 0 1,0 0-1,0 0 1,-1 4-1,0 4 84,0 0-1,0 20 1,1-16-8,2 1-1,0-1 1,4 25 0,-3-32-76,0 1 0,1-1-1,0 0 1,0 0 0,1-1 0,0 1 0,0-1 0,6 8 0,-8-12-57,1 1 1,0-1-1,0 0 1,0 0-1,0-1 0,1 1 1,-1-1-1,1 1 0,-1-1 1,1 0-1,0-1 1,5 3-1,-4-3-156,1 1 0,0-1 0,0-1 0,-1 1 0,1-1 0,0 0 0,11-1-1,2-3-389,-1 0 0,0-1 0,0-1 0,22-11 0,20-11-108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4:4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26 13459,'-4'-3'2182,"0"-1"-1,0 0 1,-4-6 0,7 10-2045,1-1 1,-1 1-1,1-1 1,-1 1-1,1 0 1,-1-1-1,1 1 0,-1 0 1,1-1-1,-1 1 1,1 0-1,-1 0 1,1 0-1,-1-1 0,0 1 1,1 0-1,-1 0 1,1 0-1,-1 0 1,0 0-1,1 0 0,-1 0 1,1 0-1,-1 0 1,0 1-1,1-1 1,-1 0-1,1 0 0,-1 0 1,0 1-1,1-1 1,-1 0-1,1 1 1,-1-1-1,0 1 0,-2 2 171,0-1 0,-1 1 0,-4 6 0,7-8-268,-2 3 10,0-1 1,0 1 0,0 0-1,0 0 1,1 1-1,0-1 1,0 0 0,0 1-1,0-1 1,1 1 0,-1 0-1,1-1 1,1 1-1,-1 0 1,1 0 0,-1 0-1,1-1 1,1 1 0,-1 0-1,1 0 1,-1 0-1,1-1 1,1 1 0,-1 0-1,5 8 1,-2-5-22,-2-4-7,0 1 0,0-1 0,0 1 0,0 0 0,0 0 0,-1 0 0,1 8 0,-2-11-15,0-1 0,0 0-1,0 0 1,-1 0 0,1 1-1,0-1 1,-1 0-1,1 0 1,-1 0 0,1 0-1,-1 1 1,0-1 0,1 0-1,-1 0 1,0 0-1,0 0 1,0-1 0,0 1-1,0 0 1,0 0 0,0 0-1,0-1 1,0 1-1,0-1 1,0 1 0,0-1-1,0 1 1,0-1 0,-1 1-1,1-1 1,0 0-1,-3 0 1,0 1-346,-1-2 0,0 1 1,1 0-1,-1-1 0,1 0 0,-1 0 0,1 0 0,0-1 1,-1 1-1,1-1 0,0 0 0,0 0 0,-5-4 0,-7-5-785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1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7170,'-10'0'1912,"3"0"-366,-1 0 0,1 0-1,-1 1 1,1 0-1,-8 2 1,43 2 1365,256 4-1141,-270-9-1726,213-5 340,85-1-118,-1 19 200,-200-2 128,164 36-1,-265-43-551,-13-2-343,-13-1-548,15-1 808,-88 2-6885,24 6 4220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29 8314,'-23'-3'5605,"23"3"-5555,0 0 0,0 0 1,0 0-1,0 0 0,0 0 0,0 0 0,0 0 1,0 0-1,-1 0 0,1 0 0,0 0 0,0 0 1,0 0-1,0 0 0,0 0 0,0 0 0,0 0 1,0 0-1,0 1 0,0-1 0,0 0 0,-1 0 1,1 0-1,0 0 0,0 0 0,0 0 0,0 0 1,0 0-1,0 0 0,0 0 0,0 0 0,0 0 0,0 0 1,0 1-1,0-1 0,0 0 0,0 0 0,0 0 1,0 0-1,0 0 0,0 0 0,0 0 0,1 7 1083,8 8-77,-8-13-782,23 41 1195,72 113 743,-90-147-2158,1 0 1,0-1-1,0 0 1,1 0-1,0-1 1,14 10 0,-19-15-45,1 0 0,-1 0 0,1-1 0,0 1 1,0-1-1,-1 1 0,1-1 0,0 0 1,5 0-1,-6-1-5,0 0-1,-1 0 1,1 0 0,0-1 0,0 1 0,-1-1-1,1 0 1,-1 1 0,1-1 0,0 0 0,-1 0-1,1-1 1,-1 1 0,5-4 0,-3 1-1,1 0 0,-1-1 1,0 1-1,0-1 0,0 0 1,-1-1-1,0 1 0,3-6 1,19-49-127,-11 20-1021,-2 0-1,8-56 1,-15 72-685,-2 16 804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8458,'0'1'182,"0"-1"0,0 0 0,0 1 1,1-1-1,-1 1 0,0-1 0,0 0 1,0 1-1,1-1 0,-1 0 0,0 1 1,0-1-1,1 0 0,-1 1 0,0-1 0,1 0 1,-1 0-1,0 1 0,1-1 0,-1 0 1,1 0-1,-1 0 0,0 1 0,2-1 0,12 0 1996,-9-1-1723,0 0 0,0-1 1,8-3-1,2-2-116,1-1 1,-2-1 0,1-1 0,16-15 0,-21 17-311,-1-1 0,0 0 1,0-1-1,-1 0 0,-1 0 1,10-17-1,-14 23-14,-1 0 0,-1 0 0,1-1 0,-1 1 0,1 0 0,-1-1 0,-1 1 0,2-10 0,-2 12-6,0 0 0,0 1 0,-1-1-1,1 0 1,0 0 0,-1 1 0,1-1 0,-1 0 0,1 1 0,-1-1 0,0 0-1,0 1 1,0-1 0,0 1 0,0-1 0,0 1 0,0 0 0,0-1-1,-1 1 1,1 0 0,-1 0 0,1 0 0,0 0 0,-1 0 0,-2-1-1,1 1 2,1 0 0,0 0-1,-1 0 1,1 0-1,-1 1 1,1-1-1,-1 1 1,0 0 0,1 0-1,-1 0 1,1 0-1,-1 0 1,1 0-1,-1 1 1,1-1 0,-1 1-1,-3 1 1,3 0 39,-1-1-1,1 1 1,0 1 0,0-1 0,0 0 0,0 1-1,0-1 1,0 1 0,1 0 0,-5 6 0,3-4 31,1 0 1,0 1-1,0 0 0,1-1 1,-1 1-1,1 0 1,0 0-1,1 0 1,0 1-1,0-1 1,0 0-1,1 0 1,-1 1-1,2 6 1,0-8-81,0-1-1,0 0 1,0 0 0,1 0-1,0 0 1,0 0 0,0 0-1,0-1 1,0 1 0,1-1-1,-1 1 1,1-1 0,0 0-1,0 0 1,1 0 0,-1 0 0,0-1-1,6 4 1,-2-2-417,1-1 0,-1 1 1,1-1-1,0-1 0,-1 0 0,1 0 1,0 0-1,17 1 0,11-2-885</inkml:trace>
  <inkml:trace contextRef="#ctx0" brushRef="#br0" timeOffset="1">544 6 8122,'-10'-4'4105,"-5"4"-1305,-12 13-831,-6 8-233,0 6-552,6 4-328,11 2-535,10-5-137,10 0-152,5-8-32,13-8-56,1-2-241,5-10-783,-1 0-640,3-10 984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9674,'-17'19'4393,"11"22"-1728,-2 11-801,0 17-408,3 3-295,4 1-481,6-5-200,7-16-232,3-11-104,3-22-496,1-11-528,1-19-1761,-3-10 1665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9762,'0'2'740,"1"0"0,0 0 0,0 0 0,0-1 0,0 1 0,0 0 0,1 0-1,-1-1 1,3 3 0,-1-1-403,0-1 0,0 0 0,0 0 0,0-1 1,4 3-1,2-1-244,-1 0 1,1 0-1,16 1 1,8 0-98,-1-1 1,40-3 0,20-7-2735,-80 4 2045,-10 2 552,1 1 1,-1-1-1,0 1 0,0 0 0,0-1 1,0 1-1,4 0 0,-6 1 155,0-1 0,0 0 0,0 1 0,0-1 0,0 1 0,1-1 0,-1 1 0,0-1 0,0 0 0,0 1 0,0-1 0,0 1 0,-1-1-1,1 1 1,0-1 0,0 0 0,0 1 0,0-1 0,0 1 0,-1 0 0,-3 12 454,3-12-382,-3 11 727,0 1-1,0 0 1,-2 21-1,5-30-652,1 1-1,-1-1 0,1 0 0,0 0 0,1 0 0,-1 1 1,1-1-1,0 0 0,-1 0 0,2 0 0,-1 0 1,1 0-1,-1 0 0,1-1 0,4 7 0,-4-8-127,0 0-1,1 0 1,-1 0-1,0 0 1,1-1-1,-1 1 1,1-1-1,0 0 0,-1 0 1,1 0-1,0 0 1,0 0-1,0-1 1,-1 1-1,1-1 1,0 0-1,0 0 1,0 0-1,0 0 1,0 0-1,0-1 1,0 1-1,0-1 1,-1 0-1,4-1 0,-3 2-40,-1-1-1,1 0 0,-1 0 0,1 0 0,-1 0 0,0-1 1,1 1-1,-1 0 0,0-1 0,0 0 0,0 1 0,0-1 1,0 0-1,-1 0 0,1 0 0,0-1 0,-1 1 0,0 0 1,1 0-1,-1-1 0,0 1 0,0-1 0,0 1 0,-1-1 1,1 1-1,-1-1 0,1-4 0,-1 3-47,-1 0-1,0 0 1,0 0 0,0 0-1,0 0 1,0 1 0,-1-1-1,0 0 1,0 1-1,0-1 1,0 1 0,0 0-1,-1-1 1,0 1 0,-4-4-1,-2-1-18,-1 0 0,1 1 0,-21-12 0,23 15 75,-1 1-1,0-1 0,-16-4 1,20 7 9,1 1 0,-1-1 1,0 0-1,0 1 1,0 0-1,0 0 0,0 0 1,0 0-1,1 1 0,-8 1 1,12-2-10,-1 0 1,0 0-1,0 0 1,0 0-1,0 0 1,0 0 0,0 0-1,0 0 1,0 0-1,0 0 1,0 0-1,0 0 1,0 0-1,0 0 1,0 0-1,1 0 1,-1 0-1,0 0 1,0 0-1,0 1 1,0-1-1,0 0 1,0 0-1,0 0 1,0 0-1,0 0 1,0 0 0,0 0-1,0 0 1,0 0-1,0 0 1,0 0-1,0 0 1,0 1-1,0-1 1,0 0-1,0 0 1,0 0-1,0 0 1,0 0-1,0 0 1,0 0-1,0 0 1,0 0-1,91 1-45,-81-1 44,0 1 1,-1 0 0,1 0-1,-1 1 1,0 0 0,1 0-1,-1 1 1,17 8 0,-21-8 52,1 1 0,-1-1 0,0 1 0,0 0 0,0 1 0,-1-1 0,1 1 0,-1 0 0,0 0 0,0 0 0,-1 0 0,0 1 1,4 8-1,-2-4 113,-2-4-69,0 0 0,0 0-1,-1 0 1,0 0 0,0 1 0,0-1 0,-1 0 0,0 1 0,0 0 0,-1 8 0,0-14-62,0 0 0,0 0 1,-1 0-1,1 0 0,0 0 1,-1 0-1,1 0 0,-1 0 1,1 0-1,-1 0 0,1 0 1,-1 0-1,0-1 0,1 1 0,-1 0 1,-1 1-1,1-2-19,1 0 0,0 0 0,0 0 0,-1 0 1,1 1-1,0-1 0,0 0 0,-1 0 0,1 0 0,0 0 0,-1 0 0,1 0 1,0 0-1,0 0 0,-1 0 0,1 0 0,0 0 0,-1 0 0,1 0 0,0 0 0,0 0 1,-1-1-1,1 1 0,0 0 0,0 0 0,-1 0 0,0-1 3,1 0-1,-1 0 0,0 1 1,1-1-1,-1 0 0,1 0 1,-1 0-1,1 0 1,-1 0-1,1 0 0,0 0 1,-1-1-1,-2-11-26,0 1-1,0-1 1,0-23 0,3 30-113,0 1 1,1 0-1,0 0 0,0 0 1,0 0-1,1 0 1,-1 0-1,1 0 0,1 0 1,-1 0-1,1 1 0,-1-1 1,1 1-1,0 0 1,6-7-1,-6 8-221,0 0 1,0 0-1,0 0 0,0 1 0,0-1 1,0 1-1,1 0 0,-1-1 0,1 2 1,0-1-1,6-2 0,17-1-1057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4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63 6257,'-3'-7'1791,"-1"-1"1,0 1-1,0 0 0,-8-10 0,11 15-1574,0 1 1,0 0 0,-1 0-1,1-1 1,0 1 0,-1 0-1,1 0 1,0 0 0,-1 0-1,1 0 1,-1 1 0,0-1-1,1 0 1,-1 1 0,0-1-1,1 1 1,-1 0-1,0-1 1,0 1 0,1 0-1,-1 0 1,0 0 0,0 0-1,1 0 1,-1 1 0,0-1-1,0 1 1,-1 0 0,2-1-134,-1 1 0,1 0 1,0 0-1,0 0 0,0-1 0,0 1 1,0 0-1,0 0 0,1 0 1,-1 1-1,0-1 0,0 0 1,1 0-1,-1 0 0,0 1 1,1-1-1,0 0 0,-1 0 1,1 1-1,0-1 0,-1 0 0,1 1 1,0-1-1,0 0 0,0 1 1,0-1-1,1 3 0,0 5 131,0 0 0,1 0 0,3 8 0,-4-13-109,7 23 542,1 1 0,24 47 0,-32-74-595,0 1 0,-1-1 0,1 1 0,0 0 0,-1-1 0,0 1 0,1-1 0,0 4 0,-1-4-26,0-1 1,-1 1-1,1-1 0,0 1 0,0-1 0,0 1 0,0-1 0,0 1 0,0-1 0,-1 1 0,1-1 0,0 1 1,0-1-1,-1 0 0,1 1 0,0-1 0,-1 1 0,1-1 0,0 0 0,-1 1 0,-1 0 36,-1 0-1,1 0 0,0-1 0,0 1 0,0-1 1,-1 1-1,1-1 0,0 0 0,-1 0 0,1 0 1,0 0-1,-3-1 0,-3 0-140,0 0-1,0-1 1,0 0-1,0-1 1,0 1-1,0-2 1,1 1-1,-1-1 1,1 0 0,0 0-1,-12-11 1,8 4 47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6329,'-1'-11'3473,"3"13"-328,2 8-793,3 8-351,1 6-377,-1 11-648,-1 5-224,2 8-352,-1 0-71,2-5-129,1-6-64,2-9-80,-3-7-16,0-7-584,-2-6-697,-2-11 793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80 4177,'-2'-6'1699,"0"0"-1,-1 0 1,0 1 0,-4-6 0,2 4-993,0 0 0,-1 0 0,-7-7 0,12 13-561,0 0 0,0 0 1,0 0-1,0 1 0,0-1 0,0 0 0,-1 0 0,1 1 0,0-1 0,0 1 0,-1-1 0,1 1 0,0-1 0,-1 1 1,1 0-1,0 0 0,-1 0 0,1-1 0,-1 1 0,1 1 0,0-1 0,-1 0 0,1 0 0,0 0 0,-1 1 0,1-1 0,0 1 1,-2 0-1,-2 2 110,1-1 0,0 1 0,1 0 0,-1 1 0,1-1 0,-5 5 0,6-5-254,-5 6 115,0 0 1,0 1 0,1 0 0,0 0 0,1 0 0,0 1-1,0-1 1,2 1 0,-1 1 0,-2 14 0,2 1 33,0 0 0,2 0 0,2 37 0,4-3 153,3 0-1,18 81 1,46 114 551,-59-219-753,2-1 0,2-1-1,1 0 1,2-1 0,1 0 0,1-2-1,2-1 1,39 41 0,-44-53 3,21 16 0,-36-34-905,-5-5-2238,1 2 1977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87 4937,'10'-13'819,"-3"4"318,0 0 1,-1 0-1,7-15 0,-7 17 425,-6 6-1422,0 1 0,1 0 0,-1 0 0,0 0 0,0-1 0,1 1 0,-1 0 0,0-1 0,0 1 0,1 0 0,-1 0 0,0-1 0,0 1 0,0 0 0,0-1 0,0 1 0,0 0 0,1-1 0,-1 1 0,0-1 0,0 1 0,0 0 0,0-1 0,0 1 0,0 0 0,0-1 0,0 1 0,0 0 0,-1-1 0,1 1 0,0 0 0,0-1 0,0 1 0,0 0 0,0-1 0,-1 1 0,1 0 0,0-1 0,0 1 0,-1 0 0,1 0 0,0-1 0,0 1 0,-1 0 0,1 0 0,-1-1 0,1 1-85,0 0 0,0 0 0,0 0 0,0 0 0,0 0 1,0 0-1,0 0 0,0 0 0,0 0 0,0 0 0,0 0 0,-1-1 1,1 1-1,0 0 0,0 0 0,0 0 0,0 0 0,0 0 1,0 0-1,0 0 0,0 0 0,0 0 0,0 0 0,0 0 1,-1 0-1,1 0 0,0 0 0,0 0 0,0 0 0,0 0 0,0 0 1,0 0-1,0 0 0,0 1 0,0-1 0,0 0 0,0 0 1,-1 0-1,1 0 0,0 0 0,0 0 0,0 0 0,0 0 0,0 0 1,0 0-1,0 0 0,0 0 0,-4 9 580,-38 84 336,14-31-678,11-20-156,12-28-198,0-1 0,-1 0 1,0 0-1,-14 20 0,19-31-145,0-1 0,-1 0 0,1 1 0,-1-1 0,1 0 0,-1 0 0,0 0-1,1 0 1,-1 0 0,0 0 0,0 0 0,1-1 0,-1 1 0,0-1 0,0 1 0,0-1 0,0 0-1,0 0 1,0 0 0,0 0 0,0 0 0,0 0 0,-2 0 0,-10-4-1094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7706,'11'-4'4161,"3"7"-1145,5 10-719,1 3-193,4 12-568,0 0-247,-4 6-505,1 0-208,-4-3-264,-7-1-104,5-3-208,-7-4-392,-2-9-1328,11-2-1817,0-10 2169</inkml:trace>
  <inkml:trace contextRef="#ctx0" brushRef="#br0" timeOffset="1">428 203 11138,'4'12'5105,"-1"1"-2624,1 6-593,-2 1-279,-2 4-761,0 1-280,-1 0-376,0 3-40,2-9-720,3 1-600,3-12 736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10450,'-10'10'4401,"0"4"-2232,5-3-529,8-2-152,5 3-311,10-10-497,8-1-216,9-1-264,4-7-56,8 6-32,-9-4-416,-11 7-1385,-3 1-3784,2-3 3569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10186,'-2'3'1164,"0"0"0,0 0 0,0 0 0,1 1 0,-2 3 0,-4 19 1608,5-10-2161,-1 20 0,3-29-188,0 1-321,0 1 0,1 0 0,0 0 0,0 0 0,1-1 0,0 1 0,1 0 0,-1-1 0,2 0 0,-1 0 0,1 0 0,5 8 0,-6-12-95,0 0-1,0 0 1,0 0 0,1-1 0,-1 1-1,1-1 1,0 0 0,0 0 0,0 0-1,0 0 1,0-1 0,1 0-1,-1 0 1,1 0 0,0 0 0,-1-1-1,1 0 1,0 0 0,0 0-1,0 0 1,0-1 0,9 0 0,-9 0-90,-1-1 0,1 0 0,0 0 0,-1 0 0,1 0 0,-1-1 0,0 0 0,1 0 1,-1 0-1,0 0 0,0-1 0,7-5 0,-6 3-154,1 0 0,-1-1 1,0 0-1,-1 0 0,0 0 0,0-1 1,4-8-1,2-8-300,-2 0 0,0 0 0,7-42 0,-15 63 556,0 0-17,1-2 75,0 0 0,0 0 0,0 0 0,0 0 1,3-5-1,-5 11 234,1 0 0,-1 1 0,1-1 0,0 0 0,0 5-1,-1 5 221,-1 7-4,0 0 0,2 0 0,0 1 0,4 23-1,3-3 127,11 38 0,-6-40-155,21 45-1,-18-48-55,14 49 0,-28-80-390,0 1-1,0-1 1,0 1 0,-1 0 0,1-1-1,-1 1 1,-1-1 0,1 1 0,-1 0-1,1-1 1,-1 1 0,-2 4-1,2-6-25,0 0 0,-1-1 0,1 1 0,0-1 0,-1 0 0,0 0 0,1 1 0,-1-1-1,0 0 1,0 0 0,-1-1 0,1 1 0,0 0 0,0-1 0,-1 1 0,1-1 0,-1 0 0,1 0-1,-1 0 1,-4 1 0,2-1-54,0 0 1,0-1-1,0 0 0,0 0 0,0 0 0,0 0 1,0-1-1,0 0 0,-9-2 0,6 0-313,0 0 0,1 0 0,-1 0 0,1-1 0,-8-5 0,-12-14-529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0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14451,'-1'8'5721,"4"9"-3824,2 6-185,-5 3-448,7 1-359,-2 1-505,-5-7-192,5-5-144,2-1-56,1-10-704,4-5-537,4-3-2552,5-6 2377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0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43 9474,'0'-3'516,"-1"0"0,1 1-1,-1-1 1,1 0 0,0 1 0,0-1-1,0 0 1,0 0 0,1-3 0,-1 6-443,0-1 1,0 1 0,1-1 0,-1 0 0,0 1 0,1-1 0,-1 1-1,0-1 1,1 1 0,-1-1 0,1 1 0,-1-1 0,1 1 0,-1 0-1,1-1 1,-1 1 0,2-1 0,-1 1 20,0-1 0,0 1-1,1 0 1,-1-1 0,0 1 0,0 0 0,1 0 0,-1 0 0,0 0-1,0 0 1,1 0 0,0 1 0,3 0 73,-1 0 0,0 0-1,1 1 1,-1 0 0,0 0 0,0 0-1,0 0 1,3 3 0,30 26 601,-33-27-671,14 13 172,-1 1 0,-1 1 0,-1 0 0,-1 1 0,0 1 0,-2 0-1,0 1 1,-2 0 0,0 1 0,-1 0 0,8 37 0,0 12-20,-4 1 0,6 87 0,-16-102-184,-3 0 0,-2 1 0,-13 74 0,10-103-60,-2 0 1,-1-1-1,-1 0 0,-1 0 1,-2-1-1,-1 0 0,-1-1 1,-18 25-1,6-18-714,24-32 444,-1 1-1,0 0 1,0-1 0,0 1 0,-1-1-1,1 0 1,0 0 0,-5 2-1,-1-3-542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0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 8570,'-1'0'170,"1"-1"0,-1 1 0,0 0 0,0 0 0,1 0 0,-1 0 0,0 0-1,1 0 1,-1 0 0,0 0 0,0 0 0,1 0 0,-1 0 0,0 0 0,1 1 0,-1-1 0,0 0 0,1 0 0,-1 1 0,1-1 0,-1 0 0,0 1 0,-11 13 941,9-9-681,-6 9 205,0 0 0,2 1-1,-1 0 1,2 1 0,-5 16-1,2 0 274,-8 53-1,12-42-385,2 2 1,2-1 0,8 81-1,39 128 719,-20-156-817,67 161 0,-42-133-250,-50-122-215,0-1 1,0 0 0,0 0-1,0 0 1,0-1-1,3 4 1,-4-5 1,1 1 0,-1-1 0,0 0 0,1 0 0,-1 1 0,0-1 0,1 0 0,-1 0 0,1 0 0,-1 1 0,0-1 0,1 0 0,-1 0 0,1 0 0,-1 0 0,1 0 0,-1 0 0,0 0 0,1 0 0,-1 0 0,1 0 0,-1 0 0,1 0 0,-1 0 0,0 0 0,1-1 0,-1 1 0,1 0 0,-1 0 0,0 0 0,1-1 0,-1 1 0,1 0 0,-1 0 0,0-1 0,1 1 0,-1 0 0,0-1 0,0 1 0,1 0 0,-1-1 0,9-12-575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34 8746,'2'-18'3737,"1"8"-1841,-3 5-80,-1 5-143,-7 8-193,-7 17-344,-6 7-231,-2 13-273,-2 1-136,3-10-256,6-2-72,4-11-616,3-3-408,1-10-1089,4-4 1105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7402,'2'-1'4537,"7"8"0,6 10-2321,5 7 32,-1 5-639,4 4-353,2 1-576,3-4-192,0-5-272,-2-1-128,-7-4-1096,-7 0-616,2-6 944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74 8802,'-5'-12'4396,"5"12"-4308,0-1 0,0 1 0,0 0 1,0 0-1,0-1 0,0 1 0,0 0 0,0 0 0,0 0 0,0-1 0,0 1 0,0 0 0,1 0 0,-1-1 1,0 1-1,0 0 0,0 0 0,0 0 0,0 0 0,1-1 0,-1 1 0,0 0 0,0 0 0,0 0 1,1 0-1,-1 0 0,0-1 0,0 1 0,0 0 0,1 0 0,-1 0 0,0 0 0,0 0 0,1 0 0,-1 0 1,0 0-1,0 0 0,1 0 0,-1 0 0,0 0 0,0 0 0,1 0 0,-1 0 0,0 0-18,1 0-1,-1 1 1,0-1-1,0 0 1,0 0-1,1 0 1,-1 0-1,0 0 1,0 1-1,0-1 1,1 0-1,-1 0 1,0 0-1,0 1 1,0-1-1,0 0 1,0 0-1,1 1 1,-1-1-1,0 0 1,0 0-1,0 1 1,0-1-1,0 0 1,0 0-1,0 1 1,1 1 200,-1 0-194,2 4 131,1 0-1,0 0 1,3 7 0,11 14 169,-1-1 255,20 44 0,-20-32-194,21 48 310,-27-67-557,0 0 0,17 23 0,-23-36-137,1 0 1,1 1 0,-1-2-1,1 1 1,0-1 0,0 0-1,0 0 1,1 0 0,0-1-1,0 0 1,12 4 0,-18-7-42,1 0 1,0-1-1,0 1 1,0-1-1,-1 0 1,1 0-1,0 1 1,0-1-1,0 0 1,0-1-1,0 1 1,-1 0-1,1 0 1,0-1-1,0 1 1,0-1-1,2-1 1,-2 1 0,1-1 0,-1 1 1,0-1-1,0 0 1,0 0-1,0 0 0,0 0 1,0 0-1,-1 0 0,3-4 1,2-5 18,-1 0 0,-1 0 1,0-1-1,3-15 0,-6 26-29,8-44 60,5-60 0,-10 69-40,-1 2 16,-1 0 1,-4-62-1,1 56-321,1 40 269,0 0 0,0 0 0,0 0 0,0 1-1,0-1 1,0 0 0,0 0 0,0 0 0,0 0 0,0 0-1,-1 0 1,1 0 0,0 0 0,0 0 0,0 0 0,0 0-1,0 0 1,0 0 0,0-1 0,0 1 0,0 0 0,0 0-1,0 0 1,0 0 0,0 0 0,0 0 0,0 0 0,0 0-1,0 0 1,0 0 0,0 0 0,0 0 0,0 0 0,0 0-1,0 0 1,0 0 0,0 0 0,0 0 0,0 0 0,0 0-1,0 0 1,0 0 0,0 0 0,0 0 0,0 0 0,0 0-1,-1 0 1,2 0 0,-1-1 0,0 1 0,0 0 0,0 0-1,0 0 1,0 0 0,0 0 0,0 0 0,0 0 0,0 0 0,0 0-1,0 0 1,0 0 0,0 0 0,0 0 0,0 0-1,-3 5-1013,-1 6-993,3-1 958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1 9746,'0'0'241,"0"1"0,0 0 1,1-1-1,-1 1 0,0 0 0,0-1 0,0 1 0,1 0 1,-1-1-1,0 1 0,1-1 0,-1 1 0,1-1 0,-1 1 1,1-1-1,-1 1 0,1-1 0,-1 1 0,1-1 1,-1 1-1,1-1 0,0 1 0,18 6 1317,-10-3-553,-7-4-802,19 11 1512,-20-10-1656,0 0 1,0-1-1,0 1 1,-1 0-1,1-1 1,0 1-1,0 0 0,0 0 1,-1 0-1,1 0 1,0 0-1,-1 0 1,1 0-1,-1 0 1,1 0-1,0 2 0,-2-3-75,1 1 0,0 0 0,0 0 0,0 0-1,-1 0 1,1-1 0,0 1 0,-1 0 0,1 0-1,-1-1 1,1 1 0,-1 0 0,1 0 0,-1-1-1,1 1 1,-1-1 0,0 1 0,0 0 0,-16 11-584,15-10 471,1-1 83,-1 0 0,0 0-1,1 0 1,-1 0 0,0-1 0,1 1-1,-1 0 1,0-1 0,0 1 0,0-1-1,0 0 1,-2 1 0,4-1 51,0 0 28,0 0 35,4 1 39,9 4-83,0 0 1,1-1-1,-1-1 0,1 0 1,0-1-1,0 0 1,17-1-1,1-6 2543,-22 4-1412</inkml:trace>
  <inkml:trace contextRef="#ctx0" brushRef="#br0" timeOffset="1">1 814 10938,'8'-4'4241,"13"4"-2984,7 1-193,3 0-232,-1 3-272,0-2-304,-5-2-520,-4 0 200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11378,'5'24'4008,"2"28"0,3 12-2028,-9-60-1879,19 68 1087,-18-64-1126,2-1 0,-1 1 0,1 0 1,0-1-1,1 0 0,9 12 0,-13-18-75,-1 0-1,1-1 1,-1 1-1,1-1 1,-1 1-1,1-1 1,-1 1-1,1-1 1,0 1-1,-1-1 1,1 1-1,0-1 1,-1 0-1,1 1 1,0-1-1,0 0 1,-1 0-1,1 0 1,0 0-1,0 1 1,-1-1-1,1 0 1,0 0-1,0 0 1,0 0-1,-1-1 1,1 1-1,0 0 1,0 0-1,-1 0 1,1-1-1,0 1 1,-1 0-1,1-1 1,0 1-1,-1 0 1,1-1-1,0 1 1,-1-1-1,2 0 1,1-3-235,1 0 0,-1 0 0,0-1 1,-1 1-1,4-6 0,-4 6 36,3-7-378,0 0 0,-1 0 1,4-15-1,-3 9 40,-3 10 339,2-4-93,-1-1 0,0 1 0,1-19 0,-3 21 245,0 5 112,-1 0 1,0-1 0,1 1 0,-1 0 0,-1-1-1,1 1 1,-1 0 0,0-1 0,0 1 0,-2-6-1,3 10-17,0 0 0,0 0-1,0 0 1,-1-1 0,1 1-1,0 0 1,-1 0-1,1 0 1,0 0 0,-1-1-1,1 1 1,0 0 0,0 0-1,-1 0 1,1 0 0,0 0-1,-1 0 1,1 0-1,0 0 1,-1 0 0,1 0-1,0 0 1,-1 0 0,1 0-1,0 0 1,-1 0 0,1 0-1,0 1 1,-1-1 0,1 0-1,0 0 1,0 0-1,-1 0 1,1 1 0,0-1-1,0 0 1,-1 0 0,1 1-1,0-1 1,-2 3 102,1-1 0,-1 1 1,1 0-1,0-1 0,0 1 0,0 0 0,1 0 1,-1-1-1,1 1 0,-1 4 0,1 32 812,0-38-944,1 21 514,2 0-1,8 32 0,16 45 424,-14-57-677,21 81 672,-31-108-759,-1 0 1,0 0 0,-1 0 0,-1 1-1,0-1 1,-4 20 0,4-33-168,0 0 0,-1 1 0,0-1 0,1 0 0,-1 1 0,0-1 0,0 0 0,0 0 0,0 0 0,-1 0 0,1 0 0,0 0 0,-1 0 0,0 0 0,1 0 0,-1-1 0,0 1 0,0-1 0,0 1 0,0-1 0,0 0 0,0 1 0,0-1 0,0-1 0,-1 1 0,1 0 0,0 0 0,-1-1 0,1 1 0,0-1 0,-5 0 0,2 1-232,0-1 0,0 0 0,0 0 0,-10-3 0,12 3 63,1-1-1,-1 0 1,1 0 0,-1 0-1,1 0 1,-1 0-1,1 0 1,0-1 0,0 1-1,-1-1 1,-2-2-1,2 0-5,0 0-1,1 0 1,-1-1-1,-1-4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10874,'9'-3'1653,"0"0"0,1 1 0,-1 0-1,15-1 1,-21 3-1438,-1 0-1,1 0 1,0 0-1,0 0 0,0 1 1,0-1-1,0 1 1,0 0-1,0-1 1,-1 1-1,1 0 1,0 1-1,-1-1 1,1 0-1,-1 1 1,1 0-1,-1-1 1,4 5-1,-5-4-145,0 0 0,0-1 0,0 2 0,0-1 0,0 0 0,0 0 0,0 0 0,-1 0 0,0 0 0,1 1 0,-1-1 0,0 0 1,0 0-1,0 0 0,0 1 0,0-1 0,-1 0 0,1 0 0,-1 0 0,1 1 0,-1-1 0,-1 2 0,-1 4 8,-1 0 0,0 0 0,0 0 0,-7 8-1,8-11-41,-1 0-1,-1-1 1,1 0-1,-7 6 1,-4 3 76,17-14-105,0 0 0,1 0 0,-1 0-1,0 0 1,1 0 0,-1 1 0,1-1-1,4 0 1,14-3-23,-8 1-40,-5 1-127,0 0-1,0 0 1,0-1-1,0 0 0,13-8 1,-17 10 27,-2-1 1,1 0-1,0-1 1,4-3-1,2-8-419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8186,'-4'-1'3802,"6"4"-1912,9 6-974,-6-4-227,11 13 430,-1-1-1,-1 2 1,20 33 0,-12-11-113,26 61 1,-25-42-483,-3 0-1,19 98 1,5 128 82,-24-49-257,-20-198-271,-1 0-1,-2 1 0,-16 75 1,14-99-311,0 1 0,-10 17 1,8-17-1656,-6 17 1,13-34 1821,0 1-1,0-1 1,0 1 0,0-1 0,0 1 0,0-1 0,0 0 0,0 1 0,0-1 0,0 1 0,0-1 0,0 1-1,0-1 1,0 1 0,1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13875,'1'-4'5545,"3"3"-3808,2 0-849,-6 1 48,0 0-960,0 0-688,0 0 416</inkml:trace>
  <inkml:trace contextRef="#ctx0" brushRef="#br0" timeOffset="1">308 9 11058,'22'1'4945,"-10"4"-2432,5 1-609,-12-2-703,1 0-801,-10 0-312,-2 0-88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4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8682,'5'11'4657,"2"2"-1360,7 0-929,-2 1-127,-6-4-977,0-3-352,-4-6-1088,-1-1 296,16-7-184</inkml:trace>
  <inkml:trace contextRef="#ctx0" brushRef="#br0" timeOffset="1">134 71 12899,'3'62'4713,"-2"-50"-512,8 1-3081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4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3 11074,'0'0'86,"0"-1"0,0 1 1,0 0-1,0 0 0,0 0 0,0 0 0,0 0 0,0 0 0,0 0 0,0 0 0,0 0 0,0 0 0,0 0 0,0 0 0,0 0 0,0-1 0,0 1 1,0 0-1,0 0 0,0 0 0,0 0 0,-1 0 0,1 0 0,0 0 0,0 0 0,0 0 0,0 0 0,0 0 0,0 0 0,0 0 0,0 0 0,0 0 1,0 0-1,0 0 0,0 0 0,-1 0 0,1 0 0,0 0 0,0 0 0,0 0 0,0 0 0,0 0 0,0 0 0,0 0 0,0 0 0,0 0 0,0 0 0,0 0 1,0 0-1,-1 0 0,1 0 0,0 0 0,0 1 0,0-1 0,-6 6 1666,-7 14-324,0 5-856,0 0-1,1 1 1,2 0-1,1 1 1,1 0-1,-6 37 1,6-13-129,2 1 1,3 86 0,7-54 17,17 87 1,27 80 113,10-27-217,-42-173-277,3-1-1,32 61 1,-49-108-201,0 0 0,0 0 0,0 1 1,1-2-1,4 6 0,-5-7-530,-2-2-181,-7-12-1361,-6-2 1066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12451,'7'5'4969,"-15"6"-3217,-4 8-104,-4 13-263,-10 6-441,0 10-560,1 0-176,4-12-328,6-4-368,3-16-1136,3-6-1097,5-10 1641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10882,'14'3'4889,"6"13"-2288,0 5-177,4 10-663,-2 1-401,0 2-640,1-1-248,0-5-272,-2 2-480,-8-5-792,-1-1 728</inkml:trace>
  <inkml:trace contextRef="#ctx0" brushRef="#br0" timeOffset="1">393 166 13763,'11'14'5649,"-8"15"-3648,5 7-169,1 10-728,-9 2-360,-1-2-360,-6-1-304,3-4-1032,0-6-592,12-18 840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5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11602,'-5'-1'1067,"0"1"-1,0 0 0,1 1 0,-1-1 0,0 1 0,0 0 0,0 0 0,-8 4 0,-3 2-214,-18 10 1,11-5-89,19-10-658,-1 0-1,1 1 0,0 0 1,0-1-1,0 1 0,-6 6 1,9-8-81,0 0-1,1 0 1,-1 0 0,0 0 0,1 0 0,-1 1 0,1-1 0,-1 0 0,1 0 0,-1 0 0,1 0 0,0 1 0,0-1 0,0 0 0,-1 0 0,1 1 0,0-1 0,1 0 0,-1 0-1,0 0 1,0 1 0,0-1 0,1 0 0,-1 0 0,1 0 0,-1 1 0,1-1 0,-1 0 0,1 0 0,0 0 0,-1 0 0,3 1 0,2 4 53,0 0 0,0-1 1,1 1-1,0-1 1,0-1-1,0 1 0,9 3 1,51 24 310,-46-23-290,53 25-1760,-59-26 1041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 10578,'-23'-3'4553,"8"3"-2152,6 0-617,9 1-424,4 1-359,13 3-593,-6-5-208,6 5-120,10-1-32,-1-4-24,10 2 136,-2-4-1000,-9-2-857,-2 4 1097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6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12235,'-14'5'4745,"22"-4"-2905,6 2-520,10 6-135,0-3-169,2 4-544,5 4-144,-3-6-896,1 0-392,-1-3 568</inkml:trace>
  <inkml:trace contextRef="#ctx0" brushRef="#br0" timeOffset="1">446 1 12059,'-2'34'8058,"1"-24"-7256,0 0 1,1 0 0,2 14 0,0-2-27,4 19 67,11 24-391,-17-62-446,1 1 1,0 0 0,1 0-1,-1-1 1,1 1-1,0-1 1,0 1-1,0-1 1,3 4 0,-4-6-25,0 0 0,0 0 0,0 0 0,0 0 0,0 0 1,0 0-1,0 0 0,0-1 0,1 1 0,-1 0 0,0-1 0,1 1 1,-1-1-1,0 0 0,1 1 0,-1-1 0,0 0 0,1 0 1,-1 0-1,1 0 0,-1 0 0,0 0 0,1 0 0,-1 0 1,0 0-1,1-1 0,-1 1 0,1-1 0,0 0 0,1-1-59,0 1 0,0-1-1,-1 0 1,0 0-1,1 0 1,-1 0 0,0-1-1,0 1 1,0-1 0,0 1-1,0-1 1,-1 0-1,1 0 1,-1 1 0,0-1-1,1 0 1,-1-4 0,4-8-239,-2-1 0,3-18 0,-5 21 258,3-14 157,0-41 0,-7 94 957,10 39 18,16 68 0,-7-48-515,-7-37-261,-3-15 76,0 0 1,1 60-1,-7-89-328,-1 0 1,1 0-1,-1 0 1,0 1-1,0-1 0,0 0 1,0 0-1,-1 0 1,1-1-1,-1 1 1,0 0-1,-3 3 1,3-5-36,1 0 1,-1 0 0,0 0-1,1-1 1,-1 1 0,0 0-1,-1-1 1,1 1-1,0-1 1,0 0 0,0 0-1,-1 0 1,1 0-1,-1 0 1,1-1 0,0 1-1,-1 0 1,0-1 0,1 0-1,-5 0 1,1 0-281,-1-1 0,1 0 0,-1-1-1,1 1 1,-1-1 0,1-1 0,-8-3 0,7 2-968,-1 0-1,1 0 0,0-1 1,0 0-1,-6-6 1,-1-6-1294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6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13883,'4'4'5681,"2"16"-3472,2 4-281,-3 8-408,2 2-375,-1-2-521,1 2-248,2-6-248,-1-5-360,2-8-800,-2-7-625,4-15 881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16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1379 8250,'-1'0'419,"0"-1"-1,0 1 1,1 0 0,-1 0 0,0 0 0,0 0 0,0 0-1,0 0 1,1 0 0,-1 0 0,0 0 0,0 0-1,0 0 1,0 0 0,0 0 0,1 1 0,-1-1 0,0 0-1,0 1 1,-1 0 0,-18 10 1329,16-8-1178,-27 17 1478,12-8-634,-20 9 1,37-20-1331,1 0 0,-1-1 0,1 1 0,0 0 1,0 0-1,-1 0 0,1 0 0,0 0 0,0 0 0,0 0 0,0 0 0,-1 2 1,2-2-47,-1-1 0,1 1 1,0 0-1,0 0 1,0 0-1,0 0 0,0-1 1,0 1-1,0 0 1,0 0-1,0 0 0,0 0 1,0-1-1,0 1 0,1 0 1,-1 0-1,0 0 1,0-1-1,1 1 0,-1 0 1,1 0-1,-1-1 1,1 2-1,2 2 46,1 0 0,-1-1 0,0 1-1,1-1 1,0 1 0,7 4 0,28 14 201,-27-15-202,6 2 12,-1 0-1,27 19 1,-32-20-143,-9-6-212,1 1 0,-1-1-1,0 0 1,0 1 0,0 0-1,5 5 1,-5-4-1290,0-5 553</inkml:trace>
  <inkml:trace contextRef="#ctx0" brushRef="#br0" timeOffset="1">188 1 11370,'9'3'964,"0"1"-1,-1 1 0,0-1 1,0 1-1,0 1 0,11 10 0,40 44 909,-57-58-1729,25 30 804,-1 1-1,-1 1 1,35 68-1,39 123 906,-80-171-1587,-2 1 1,-2 0-1,-3 1 1,-2 0 0,4 93-1,-15 6-50,-1-114-417,-14 69 0,15-103-138,-1 0 0,0 0 0,-1 0 0,0 0 0,0 0 0,0 0 0,-9 11 1,-7 6-675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2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81 7226,'-43'-56'3936,"38"42"-631,4 4-1545,-6 9 105,6 18-449,1 9-192,6 23-407,0 11-113,5 8-160,-3-3-56,6-11-184,3-6-88,-1-13-104,3-5-96,-10-10-752,2-5-520,-1-7 728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2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0 227 10690,'7'24'4665,"2"-7"-2272,2 2-409,-3-2-351,0 9-441,0-7-600,-1-1-272,-1-5-1024,-2-12-608,-1-9 783</inkml:trace>
  <inkml:trace contextRef="#ctx0" brushRef="#br0" timeOffset="1">8 1 10450,'6'4'4361,"3"4"-2776,0 4-185,2 3-736,0 0-872,2 1 80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23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7986,'4'6'1192,"1"1"1,-1-1-1,0 0 1,0 1-1,4 13 1,9 38 3721,0 21-1543,-17-77-3289,0 1-1,0-1 0,0 1 1,0-1-1,0 1 1,-1-1-1,0 3 0,-1 3 119,1-7-94,-1-3-126,-1-9-111,3-10 29,3-21 1,-1 23 60,-2 12 31,1 0 0,0-1 0,0 1 0,0 0 0,1 0 0,0 0 0,1 0 0,0 1 0,5-10 0,-7 13 22,0 1 0,0 0 0,1 0 0,-1 0 0,1 0 0,-1 0 0,1 0 0,0 0 0,0 0 0,0 1 0,4-4 1,-5 5 5,0 0 0,0-1 0,0 1 0,0 0 1,0-1-1,0 1 0,0 0 0,0 0 0,0 0 1,0 0-1,0 0 0,0 0 0,1 0 1,-1 0-1,0 1 0,0-1 0,0 0 0,0 1 1,0-1-1,0 1 0,0-1 0,0 1 1,0-1-1,-1 1 0,1 0 0,0-1 0,0 1 1,0 0-1,-1 0 0,2 1 0,5 6 203,-1 1 0,0-1 0,0 1 1,-1 0-1,0 1 0,6 18 0,-5-8-711,0 0 0,4 31 0,-9-49-1307,5-1 620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2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9786,'4'2'762,"1"-1"1,-1 1-1,1-1 0,0 0 1,-1 0-1,1-1 0,0 1 1,0-1-1,7-1 0,-5 0-118,1 0 0,-1-1 0,0 0 0,1 0 0,10-5 0,-7 1-325,0 0 1,0 0-1,0-1 1,-1-1-1,0 0 1,17-18-1,-20 18-271,0 0 1,0-1-1,-1 0 1,0 0-1,0-1 1,-1 0-1,0 0 1,-1 0-1,0 0 1,-1-1-1,3-15 0,-5 24-40,-1 0 0,0 0 0,0 0-1,0 0 1,0 0 0,0-1-1,0 1 1,0 0 0,-1 0 0,1 0-1,-1 0 1,1 0 0,-1 0-1,0 0 1,0 0 0,0 0 0,0 0-1,0 0 1,0 1 0,0-1-1,-1 0 1,1 1 0,-1-1-1,1 1 1,-1-1 0,0 1 0,0 0-1,1 0 1,-1 0 0,0 0-1,0 0 1,0 0 0,0 0 0,0 0-1,0 1 1,0-1 0,0 1-1,-1 0 1,1 0 0,-2 0 0,-1-1-5,0 1 0,0 0 0,0 1 0,0-1 1,1 1-1,-1 0 0,0 1 0,0-1 0,1 1 1,-1-1-1,1 1 0,-1 1 0,1-1 1,0 1-1,0 0 0,0-1 0,0 2 0,-6 6 1,5-5 3,1 1-1,-1 0 1,1 1 0,0-1 0,1 1 0,-1 0 0,1 0 0,1 0 0,-1 0 0,1 0 0,-2 14 0,2-11 12,1 0 0,1 0 1,-1 0-1,2 1 1,2 17-1,-3-24-16,1 0 0,1 0-1,-1 0 1,0 0 0,1 0 0,0-1 0,0 1-1,0 0 1,0-1 0,1 0 0,-1 1 0,1-1-1,0 0 1,0 0 0,0 0 0,7 4 0,2 0-271,1 0 0,0-1 0,1-1 1,-1 0-1,1-1 0,0 0 0,0-1 1,24 2-1,-27-4-156,20-1 1,23-7-167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24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184 226 9738,'-28'-4'8492,"-11"-2"-4444,34 5-3788,-5 0 70,0 1 0,-1 0 0,1 0 0,-14 3 0,22-3-309,-1 0 0,1 1-1,0 0 1,0-1 0,0 1 0,0 0-1,0 0 1,0 0 0,0 0 0,0 0-1,0 1 1,0-1 0,0 1 0,1-1 0,-1 1-1,1 0 1,-1-1 0,1 1 0,-1 0-1,1 0 1,0 0 0,0 0 0,0 0-1,0 0 1,0 5 0,-1 1 54,2 1 0,-1 0 0,2 0-1,-1 0 1,1 0 0,0 0 0,5 15 0,-6-21-64,1-1 0,0 1 0,0 0 0,0-1 0,0 1 0,0-1 0,1 1 0,-1-1 0,1 1 0,-1-1 0,1 0 0,0 0 0,0 0 0,0 0 0,0 0 0,0 0 0,0-1 0,1 1 0,-1-1 0,1 1 0,-1-1 0,1 0 0,-1 0 0,1 0 0,0 0 0,0-1 0,-1 1 0,1-1 0,0 1 0,0-1 0,0 0 0,-1 0 0,1 0 0,3-1 0,1-1-16,-1 1 0,1-2 0,-1 1 0,1 0 0,-1-1-1,0 0 1,0-1 0,0 1 0,-1-1 0,1 0 0,-1-1 0,8-8 0,4-5-87,-2-1 1,16-24-1,-20 27 50,-3 7 37,-8 9 7,0 0 0,1 0-1,-1 0 1,0-1 0,0 1-1,0 0 1,1 0-1,-1 0 1,0 0 0,0 0-1,1 0 1,-1 0-1,0 0 1,0 0 0,0 0-1,1 0 1,-1 0 0,0 0-1,0 0 1,1 0-1,-1 0 1,0 0 0,0 0-1,0 0 1,1 0 0,-1 1-1,1 0 7,-1-1 0,1 1 0,0 0 0,-1 0 1,1 0-1,-1 0 0,1 1 0,-1-1 0,0 0 0,0 0 0,1 0 0,-1 0 0,0 0 0,0 0 0,0 2 0,5 112 618,-5-115-754,0 1-1,0-1 1,0 1 0,0-1-1,0 1 1,0-1-1,0 1 1,0 0 0,1-1-1,-1 1 1,0-1 0,0 0-1,0 1 1,1-1 0,-1 1-1,0-1 1,1 1 0,-1-1-1,0 0 1,1 1 0,-1-2-751</inkml:trace>
  <inkml:trace contextRef="#ctx0" brushRef="#br0" timeOffset="1">473 281 10746,'4'5'1059,"0"1"-1,0 0 1,0-1 0,0 2-1,-1-1 1,0 0-1,-1 0 1,1 1-1,-1 0 1,-1-1-1,3 11 1,0 5 525,-4-22-1534,0 1 1,1 0 0,-1 0 0,0-1 0,0 1 0,1 0 0,-1 0 0,0-1 0,1 1-1,-1 0 1,1-1 0,-1 1 0,1-1 0,-1 1 0,1-1 0,-1 1 0,1-1-1,-1 1 1,1-1 0,0 1 0,-1-1 0,3 1 0,-10-21 637,5 13-684,1 1 1,-1-1-1,0 1 0,0 0 0,-1 0 0,-4-7 1,-3-10-12,9 20-52,0 1 0,1-1 0,-1 0 0,1 1 0,-1-1 0,1 0 0,0 0 0,0 1 0,0-1 0,1 0 0,-1 1 1,1-1-1,-1 0 0,1 1 0,0-1 0,0 1 0,0-1 0,0 1 0,1-1 0,-1 1 0,0 0 0,1-1 0,0 1 0,0 0 0,-1 0 0,1 0 0,1 1 1,-1-1-1,0 0 0,3-1 0,-3 2-108,-1 0 1,0 1 0,0-1-1,0 1 1,1-1-1,-1 1 1,0-1 0,0 1-1,1 0 1,-1 0-1,0-1 1,1 1 0,-1 0-1,2 0 1,13-1-4396,2-2 2840</inkml:trace>
  <inkml:trace contextRef="#ctx0" brushRef="#br0" timeOffset="2">663 0 13259,'-1'19'5553,"-2"19"-3409,3 10-271,0 12-817,4 3-312,8-2-376,0-1-120,7-19-320,2-5-360,2-25-1080,-1-14-769,2-16 1329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2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11634,'8'40'8006,"5"12"-3924,-12-46-3797,1-1 0,1 1 0,-1 0 0,1-1 0,0 1 1,5 5-1,-7-9-251,0-1 1,1 1 0,-1-1 0,0 1 0,1-1 0,-1 1 0,1-1 0,0 0 0,-1 0 0,1 0 0,0 0 0,0 0 0,-1-1 0,1 1 0,0 0 0,0-1 0,0 1 0,4-1 0,-3 0-42,-1 0 1,1 0-1,0-1 0,0 1 1,-1-1-1,1 0 0,0 0 1,-1 0-1,1 0 0,-1 0 1,1-1-1,1-1 0,4-3-229,-1 0-1,0 0 0,0 0 1,-1-1-1,0 0 0,10-16 1,-8 12-96,-2-1 0,0 0 0,0 0 0,-1 0 0,6-23 1,-8 29 388,0 7 70,-3 0-98,1 0 1,-1 0-1,1 0 0,-1 0 1,0 0-1,1 0 1,-1 0-1,0 0 1,0 0-1,1 2 1,2 55 937,0-14-130,8 46-1,20 170 1211,-29-153-1400,-2-102-620,0-1 1,0 1-1,0-1 0,0 1 1,-1-1-1,1 1 0,-1-1 0,0 0 1,-1 1-1,1-1 0,-1 0 1,-2 4-1,3-6-18,0-1 1,0 0-1,0 0 1,0 0-1,-1 0 0,1 0 1,0 0-1,-1 0 1,1 0-1,-1 0 1,1 0-1,-1-1 0,1 1 1,-1-1-1,1 1 1,-1-1-1,0 1 1,1-1-1,-1 0 0,0 0 1,1 0-1,-1 0 1,0 0-1,1 0 1,-1-1-1,0 1 0,-1-1 1,-7-2 16,1 0 0,-1 0-1,-12-7 1,20 9-22,-8-3-29,1-1 0,1 0 1,-1 0-1,1-1 0,-12-10 1,17 14-53,1-1 0,-1 1 0,1-1 0,-1 0 0,1 0 0,0 0 0,0-1 0,1 1 0,-1 0 0,1-1 0,-1 1 0,1-1 0,0 1 0,0-1 0,1 0 0,-1 1 0,1-1 0,0-7 0,0 7-198,1-1 0,0 1 0,0-1 0,0 1 0,1-1 0,-1 1 0,1 0 0,0 0 0,4-7 0,12-10-567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4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10562,'-1'0'4377,"0"0"-2272,-1 0-329,1 0-32,0 1-295,-3 14-561,1 3-224,2 43-232,3-34-80,1 0-120,1-2-72,0-12-144,0 1-280,-1-13-712,-3-8-488,-6-11-1689,-2-12 1977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7730,'-4'10'4057,"2"-2"-1049,8-2-1199,2 1-65,0-4-464,7-1-216,4-2-407,4-4-193,3-1-264,-3-2-72,-3 5-208,-4-2-696,3 4 543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4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8746,'4'2'4241,"3"5"-1801,3 2-783,1 1-177,2 0-752,2-2-368,2 0-1240,6 0 640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4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9066,'4'3'957,"0"1"-1,0 0 1,-1 0 0,1 1 0,-1-1-1,0 1 1,0 0 0,3 7-1,1 6 451,7 20-1,-3-3-189,-4-20-877,-5-11-274,-1-1 0,1 1 0,-1 0 0,1 0 0,-1 0 0,0 0 0,0 0 0,-1 0 0,1 0 0,-1 0 0,0 0 0,0 7 0,-1-11-63,1 1 1,0-1-1,0 0 0,0 1 1,0-1-1,-1 1 1,1-1-1,0 1 1,-1-1-1,1 1 1,0-1-1,-1 0 1,1 1-1,0-1 1,-1 0-1,1 1 1,-1-1-1,1 0 1,0 1-1,-1-1 1,1 0-1,-1 0 1,1 0-1,-1 1 1,1-1-1,-1 0 1,1 0-1,-1 0 1,1 0-1,-1 0 1,1 0-1,-1 0 0,1 0 1,-1 0-1,1 0 1,-1 0-1,1-1 1,-1 1-1,1 0 1,-1 0-1,1 0 1,-1-1-1,0 1-24,0-1 0,0 1-1,0-1 1,0 1 0,0-1-1,0 0 1,0 1-1,0-1 1,0 0 0,1 0-1,-1 1 1,0-1 0,1 0-1,-1 0 1,0 0 0,1 0-1,-1 0 1,1 0 0,-1 0-1,1-2 1,0 1-7,0 0 1,0 0-1,0 0 0,0-1 1,1 1-1,-1 0 1,1 0-1,-1 0 0,1 0 1,0 0-1,0 1 0,0-1 1,2-4-1,20-21-53,-16 19 63,3-2 26,0-3-6,15-11-1,-23 21 44,1 1-1,0-1 0,0 1 0,1 0 1,-1 0-1,0 0 0,1 1 0,-1-1 0,1 1 1,5-2-1,-8 3 2,0 0 0,0 0-1,0 0 1,1 0 0,-1 0 0,0 1 0,0-1 0,0 0-1,0 1 1,0-1 0,0 0 0,0 1 0,0-1 0,0 1-1,0 0 1,0-1 0,0 1 0,0 0 0,0-1 0,-1 1-1,1 0 1,0 0 0,0 0 0,-1 0 0,1 0 0,-1 0-1,1 1 1,2 2 158,-1 1 0,0 0-1,-1 0 1,3 7 0,-2 0 106,-1 0 1,1 13-1,-2-16-294,1-1 1,0 1-1,0-1 0,0 0 1,6 15-1,-7-22-122,0 1 1,1-1-1,0 0 0,-1 0 0,1 0 0,0 0 0,-1 1 0,1-1 1,0 0-1,0 0 0,0 0 0,0 0 0,0-1 0,0 1 1,0 0-1,0 0 0,0-1 0,3 2 0,10-1-682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174 253 9746,'3'-2'5671,"-4"-3"-3386,-5-5-600,1 5-1487,0 0 0,0 0 1,-1 1-1,1 0 0,-1 0 1,0 1-1,0 0 0,-1 0 1,1 0-1,-1 0 0,1 1 1,-1 1-1,0-1 0,0 1 1,1 0-1,-8 0 0,12 1-186,0 0-1,0 0 1,0 1-1,0-1 1,0 1-1,0-1 1,0 1-1,0 0 1,0-1-1,0 1 1,0 0-1,1 0 1,-1 1 0,0-1-1,1 0 1,-4 3-1,3-1 10,0 0 0,0 0-1,0 1 1,0-1 0,0 0 0,1 1 0,-1-1-1,-1 7 1,1 0 37,1-1-1,-1 1 1,2 0-1,-1 0 1,1-1-1,2 14 1,-2-19-26,1 0 0,0-1 0,0 1 1,0 0-1,0 0 0,1 0 0,-1-1 0,1 1 1,0-1-1,0 1 0,1-1 0,2 4 0,-3-5-16,-1-1-1,1 1 0,0-1 0,0 1 0,0-1 0,0 0 0,0 0 0,0 0 1,0 0-1,0 0 0,1 0 0,-1-1 0,0 1 0,0-1 0,1 1 1,-1-1-1,0 0 0,1 0 0,-1 0 0,1 0 0,-1 0 0,3-1 1,-1-1-15,0 1 0,0-1 0,-1 1 0,1-1 0,0 0 0,-1-1 1,1 1-1,-1 0 0,0-1 0,0 0 0,0 0 0,0 0 0,0 0 1,2-5-1,5-5-89,-2-1 0,10-19 0,-7 10 24,-1 0 1,-1-1-1,-2 0 1,0 0-1,-1 0 0,-2-1 1,0 0-1,0-50 1,-4 74 73,0 0 0,0 0-1,0 0 1,0 0 0,-1 0 0,1 0 0,0 0 0,0 0 0,0 0 0,-1 0 0,1 0 0,-1 0 0,1 0 0,-1 1 0,0-2-1,1 2 0,0 0 0,0 0-1,-1-1 1,1 1 0,0 0-1,0 0 1,-1 0 0,1 0-1,0 0 1,-1 0-1,1 0 1,0 0 0,0 0-1,-1 0 1,1 0 0,0 0-1,-1 0 1,1 0 0,0 0-1,0 0 1,-1 1-1,1-1 1,0 0 0,0 0-1,-1 0 1,1 0 0,0 0-1,0 1 1,-1-1 0,1 0-1,0 1 1,-2 1 37,0 0 1,0 0-1,0 1 0,0-1 1,1 1-1,0 0 0,-1-1 1,1 1-1,-1 3 1,-4 18 208,1 1 1,2-1 0,0 1-1,1-1 1,2 1 0,3 29-1,-2-42-147,1 0 1,0-1-1,1 0 0,0 1 0,1-1 0,0-1 0,9 18 1,-9-22-162,-1-1 0,0 0 1,1 0-1,0-1 0,0 1 1,1-1-1,4 4 1,-5-5-199,-1-1 0,0 0 0,1 0 0,0 0 0,-1-1 0,1 1 0,0-1 0,0 0 0,0 0 0,-1 0 0,8 0 0,-9-1-299,1 0-1,-1 0 1,0 0-1,1 0 1,-1-1-1,0 1 1,4-2-1,16-10-2054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0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9594,'2'0'4036,"0"2"-3608,1-1 0,0 1 0,1-1 0,-1 0 0,0 0 0,0 0 0,0-1 1,1 1-1,-1-1 0,0 0 0,1 1 0,5-2 0,-2 0-250,0 0 0,1 0 0,10-4 0,-12 3-26,-1-1 0,0 1 0,0-1 0,-1 0 0,1 0 0,0 0 0,4-5 0,2-1 158,-6 5-172,36-29 651,-37 29-731,0-1 1,0 1 0,0-1-1,0 1 1,-1-1 0,5-9-1,-7 13-51,-1 0 0,1 0 0,-1 0 0,0 0 0,1 0 0,-1 0 0,0 0 0,1 0 0,-1 0 0,0 0 0,0 0-1,0 0 1,0-1 0,0 1 0,0 0 0,-1 0 0,1 0 0,0 0 0,0 0 0,-1 0 0,1 0 0,-1-1 0,0 1 1,0 0-1,0 0 1,0 0 0,0 0 0,0 0 0,-1 0-1,1 0 1,0 0 0,0 1 0,-1-1 0,1 0-1,0 1 1,-1-1 0,-1 1 0,-3-2 7,0 2 1,0-1-1,1 1 1,-1-1-1,0 2 0,0-1 1,-7 2-1,9-1 13,0 0-1,-1 0 1,1 1-1,0-1 1,0 1 0,1 0-1,-1 0 1,0 0-1,1 1 1,-1-1-1,1 1 1,0 0-1,0 0 1,0 0-1,0 1 1,0-1-1,1 1 1,0-1 0,-1 1-1,1 0 1,1 0-1,-3 6 1,1-3 52,2 1 1,-1-1-1,1 0 1,0 1-1,1-1 1,-1 1-1,1-1 1,1 1 0,0-1-1,0 1 1,0-1-1,4 10 1,-4-12-73,1-1 0,0 0 0,0 1 0,0-1 0,0 0 0,0 0 0,1-1 0,0 1 0,0-1 1,0 1-1,0-1 0,7 6 0,-7-8-106,-1 1 0,1-1 0,0 1 0,0-1 0,0 0 0,0 0 0,0 0 0,0 0 0,0-1 0,0 1 0,0-1 0,0 0 0,0 0 0,0 0 0,0 0 0,0 0 0,0-1 0,0 0 0,0 1 0,4-3 0,22-12-619</inkml:trace>
  <inkml:trace contextRef="#ctx0" brushRef="#br0" timeOffset="1">377 35 10330,'0'26'5409,"0"10"-1616,1 13-1504,3 4-353,3 12-872,-1-2-320,8 2-399,0 0-113,1-14-128,1-7-24,-5-19-184,-7-9-328,-6-11-833,-4-5-527,-6-9-1601,0-7-1152,-6-16 2921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10162,'10'-5'1771,"1"0"0,-1 0 0,1 1 0,0 1 0,21-4-1,-18 5-1225,0 0 0,0 1-1,0 1 1,0 1-1,0 0 1,-1 0-1,26 7 1,-35-7-445,1 1 1,0 0-1,0 0 0,-1 0 1,1 1-1,-1 0 0,0-1 1,0 2-1,0-1 0,0 0 1,0 1-1,4 5 0,-6-6-74,0 0 0,0 0-1,0 0 1,-1 0 0,1 0-1,-1 0 1,0 0 0,0 0-1,0 0 1,0 1 0,-1-1-1,1 0 1,-1 1 0,0-1-1,0 1 1,0-1 0,0 0-1,0 1 1,-2 6 0,0-5-29,-1 0 1,1 0-1,-1 0 0,0 0 1,0 0-1,0 0 1,0-1-1,-1 1 1,0-1-1,0 0 0,0 0 1,-1 0-1,1-1 1,-1 0-1,-8 5 1,-7 2-982,0-1 0,-35 12 0,46-18 309,-12 2-222</inkml:trace>
  <inkml:trace contextRef="#ctx0" brushRef="#br0" timeOffset="1">375 166 10658,'14'-2'3372,"0"0"-196,19-4 0,-29 5-2856,0 0 0,0 0-1,-1-1 1,1 1 0,-1-1 0,1 0-1,-1 0 1,0 0 0,6-6 0,-7 7-290,-1-1 1,0 1 0,0-1 0,1 0 0,-1 0-1,0 0 1,-1 0 0,1 0 0,0 0-1,0 0 1,-1 0 0,1 0 0,-1 0-1,0 0 1,1 0 0,-1 0 0,0 0 0,0 0-1,-1 0 1,1-1 0,0 1 0,-1 0-1,0-2 1,0 1-74,0-1 0,-1 1 0,1 0 0,-1 0 0,1 0-1,-1 0 1,0 0 0,0 0 0,-1 1 0,1-1 0,0 0 0,-1 1 0,-3-3-1,3 3-1,0 0 0,0 0-1,-1 1 1,1-1-1,-1 1 1,1-1-1,-1 1 1,1 0 0,-1 0-1,0 1 1,-5-1-1,8 1 49,0 0 0,-1 0 0,1 0 0,-1 0-1,1 1 1,0-1 0,-1 1 0,1-1 0,0 1 0,-1-1-1,1 1 1,0 0 0,0-1 0,0 1 0,-1 0-1,1 0 1,0 0 0,0 0 0,0 0 0,0 0-1,1 0 1,-1 0 0,0 0 0,0 1 0,1-1 0,-1 0-1,0 1 1,1-1 0,0 0 0,-1 1 0,1-1-1,-1 3 1,0 10 128,0 0 1,0 1-1,1-1 0,1 0 0,1 1 0,0-1 1,4 16-1,-5-25-90,1 0-1,-1-1 1,1 1 0,0-1 0,0 0-1,0 1 1,0-1 0,1 0-1,0 0 1,6 7 0,-7-9-94,1 0 1,-1 0-1,1 0 0,0 0 1,0-1-1,0 1 0,0-1 1,0 1-1,0-1 1,0 0-1,0 0 0,0-1 1,0 1-1,1-1 0,-1 1 1,7-1-1,-6 0-204,0-1 0,1 1-1,-1-1 1,0 0 0,0 0 0,1-1-1,-1 1 1,0-1 0,7-4 0,17-17-488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7154,'-8'61'12611,"6"-36"-9528,2 42 0,0-65-3117,1-3-135,1-8-451,3-21-884,-4 20 1144,1-4-116,1 0 1,7-19 0,-8 29 470,-1-1 1,1 1 0,0 0 0,0 0-1,0 0 1,1 0 0,0 1-1,0-1 1,0 0 0,0 1-1,5-4 1,-7 6 56,0 0 0,0 0 1,0 1-1,0-1 0,0 1 0,0-1 0,0 1 0,0-1 1,0 1-1,0 0 0,1 0 0,-1-1 0,0 1 1,0 0-1,0 0 0,1 0 0,-1 0 0,0 0 1,0 1-1,2-1 0,-2 1 38,1-1 1,-1 1-1,1 0 1,-1 0-1,0 0 0,1 0 1,-1 0-1,0 0 1,0 0-1,0 1 1,0-1-1,0 0 0,1 2 1,2 5 295,0 0 0,0 0 0,-1 0 0,3 12 0,-4-13-261,0 0 161,1 2-310,-1 0 1,1-1-1,1 0 0,0 1 1,6 10-1,-8-17-118,-1 0 0,0-1-1,1 1 1,-1-1 0,1 1 0,-1-1-1,1 0 1,0 1 0,0-1-1,-1 0 1,1 0 0,0 0 0,0 0-1,0-1 1,0 1 0,0 0 0,0-1-1,0 0 1,0 1 0,1-1 0,-1 0-1,0 0 1,0 0 0,0 0 0,0 0-1,0-1 1,0 1 0,0-1 0,3 0-1,-1-1-96,0 0-1,1 0 0,6-4 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81 293 9410,'-6'-17'5585,"4"11"-4511,1 1 1,-1 0-1,0 1 1,-1-1-1,-4-8 1,7 13-1012,-1-1-1,1 1 1,-1-1 0,1 1 0,-1-1 0,1 1-1,0-1 1,-1 1 0,0 0 0,1-1 0,-1 1-1,1 0 1,-1-1 0,1 1 0,-1 0 0,0 0-1,1-1 1,-1 1 0,0 0 0,1 0-1,-1 0 1,0 0 0,1 0 0,-1 0 0,0 0-1,1 0 1,-1 0 0,0 0 0,1 0 0,-1 1-1,0-1 1,1 0 0,-1 0 0,1 1-1,-1-1 1,0 0 0,1 1 0,-1 0 0,-1 0 11,0 1 0,1-1 0,-1 1 0,1 0 0,-1 0 0,1 0 0,0 0 0,-1 0 0,1 0 0,-1 3 0,-2 6 139,0 0 0,-3 21 0,6-28-176,1 0 0,-1 0 1,1 0-1,0 1 1,0-1-1,0 0 0,1 0 1,0 0-1,-1 1 0,1-1 1,3 5-1,-4-8-27,1 1 0,-1-1 0,1 0-1,0 0 1,0 0 0,0 0 0,0 0 0,0 0 0,0 0-1,0 0 1,0 0 0,0 0 0,0-1 0,2 2 0,-2-2-11,0 0 1,-1 1 0,1-1-1,0 0 1,0 0 0,-1 0-1,1 0 1,0 0 0,0 0-1,0 0 1,-1 0 0,1 0 0,0 0-1,0-1 1,-1 1 0,1 0-1,0 0 1,-1-1 0,1 1-1,0 0 1,-1-1 0,1 1-1,0-1 1,-1 1 0,1-1 0,-1 1-1,2-2 1,2-2-138,-1-1-1,1 0 1,-1 0 0,1 0 0,-1-1-1,3-7 1,9-36-1256,-12 40 1153,5-21 25,0-1 1,-2 1 0,-2-1 0,-1 0-1,-1 0 1,-3-38 0,-2 54 645,3 15-392,0-1 1,-1 1 0,1-1-1,0 1 1,0 0 0,-1-1-1,1 1 1,0-1 0,-1 1-1,1 0 1,0-1-1,-1 1 1,1 0 0,-1-1-1,1 1 1,-1 0 0,1-1-1,0 1 1,-1 0 0,0 0-1,0 0-17,1 0-1,0 0 1,0 0 0,0 0-1,0 0 1,0 0-1,-1 0 1,1 0 0,0 0-1,0 0 1,0 0 0,0 0-1,0 0 1,-1 0-1,1 0 1,0 0 0,0 0-1,0 1 1,0-1-1,0 0 1,0 0 0,0 0-1,-1 0 1,1 0-1,0 0 1,0 0 0,0 1-1,0-1 1,0 0-1,0 0 1,0 0 0,0 0-1,0 0 1,0 1-1,0-1 1,0 0 0,0 0-1,0 0 1,0 1-1,-2 4 280,-1 2 17,1 0-1,0 0 1,-3 13-1,3 1-20,0 1 0,2-1 0,0 1 1,2-1-1,0 1 0,1-1 0,6 21 0,-5-30-210,0-1 1,0 1-1,1-1 0,1-1 0,-1 1 1,9 10-1,-9-14-57,1 0 0,0-1 0,0 1 0,1-1 0,0-1 0,0 1 0,0-1 0,0 0 0,10 4 0,-10-6-92,-1-1 0,1 0-1,0 0 1,0 0 0,0-1-1,0 0 1,0 0 0,0-1-1,0 0 1,0 0 0,1 0-1,-1-1 1,0 0-1,0-1 1,0 0 0,0 0-1,-1 0 1,1-1 0,-1 0-1,10-5 1,-10 5-154,-1-1-1,0 1 1,0-1-1,-1 0 1,1 0-1,-1-1 1,0 1-1,0-1 1,0 0-1,0 0 1,-1 0 0,0 0-1,0-1 1,-1 1-1,1-1 1,-1 0-1,0 0 1,-1 0-1,1 0 1,-1 0 0,-1 0-1,1 0 1,-1 0-1,0-8 1,-1 9 14,0-1 1,0 0 0,0 0 0,-1 1 0,-3-9-1,4 12 190,0 0 0,0 0 0,0 0 0,0 0 0,0 0 0,0 1-1,-1-1 1,1 0 0,-1 1 0,1-1 0,-1 1 0,0 0 0,1-1-1,-1 1 1,0 0 0,0 0 0,0 0 0,-3-1 0,5 2 55,-1 0 1,0 0 0,0 0-1,0 0 1,1-1-1,-1 1 1,0 0 0,0 0-1,1 1 1,-1-1 0,0 0-1,0 0 1,0 0-1,1 0 1,-1 1 0,0-1-1,1 0 1,-1 1 0,0-1-1,0 1 1,1-1-1,-1 1 1,1-1 0,-1 1-1,1-1 1,-1 1 0,0-1-1,1 1 1,0 0-1,-1-1 1,1 1 0,-1 0-1,1-1 1,-1 2 0,0 2 283,0 1 0,0-1 0,0 0 0,-1 8 0,2-10-249,-2 12 362,1-1 0,1 0 0,0 1 0,1-1-1,1 0 1,-1 0 0,2 0 0,0 0 0,1 0 0,6 16 0,-9-27-405,0 0 0,0 0 0,0-1 0,1 1 0,-1 0 0,0-1 0,1 1 0,2 2 0,-4-4-39,1 1-1,0-1 0,-1 0 0,1 1 0,-1-1 0,1 0 0,0 1 0,-1-1 0,1 0 1,0 0-1,-1 0 0,1 0 0,0 0 0,0 0 0,-1 0 0,1 0 0,0 0 0,-1 0 0,1 0 1,0 0-1,-1 0 0,1 0 0,0-1 0,-1 1 0,1 0 0,0-1 0,-1 1 0,1 0 1,0-1-1,0 0 0,5-5-241,0 0 1,0-1-1,0 1 0,-1-1 1,0-1-1,4-7 1,11-15-567,-11 16 494,-5 9 274,-1-1 0,1 1-1,0 0 1,1 0 0,-1 1 0,1-1 0,0 1-1,6-5 1,-10 9 69,0 0 1,0-1-1,0 1 0,0 0 1,0-1-1,0 1 0,0 0 1,0 0-1,0 0 0,0 0 1,0 0-1,0 0 0,0 0 1,0 0-1,0 1 0,0-1 1,0 0-1,0 1 0,0-1 1,0 0-1,0 1 0,0-1 1,0 1-1,-1 0 0,1-1 1,0 1-1,0 0 0,-1-1 1,1 1-1,0 0 0,-1 0 1,1 0-1,0-1 0,-1 1 1,1 0-1,0 2 0,1 3 209,1-1 0,-1 1 0,0 0 0,1 9 0,-1-6-21,1 1 1,0-1 0,1 1 0,0-1 0,0 0 0,1 0 0,0 0 0,8 10 0,-12-41-1515,-1 19 1183,1 0 0,-1 0 0,0 0 0,1 0-1,-1 1 1,1-1 0,0 0 0,0 0 0,0 1 0,1-1-1,-1 0 1,0 1 0,1-1 0,0 1 0,-1 0 0,1-1-1,0 1 1,0 0 0,1 0 0,-1 0 0,3-1-1,-5 3 197,1 1 0,-1-1 0,1 1 0,-1 0 0,1-1 0,-1 1 0,0-1 0,1 1 0,-1 0 0,0-1 0,0 1 0,1 0 0,-1-1 0,0 1 0,0 0 0,0 0 0,0-1 0,0 2 0,2 15 397,-2-17-617,0 0 0,0 0-1,0 0 1,0 0 0,0 0 0,1 1 0,-1-1 0,0 0 0,0 0-1,0 0 1,0 0 0,0 0 0,0 1 0,0-1 0,0 0 0,0 0-1,0 0 1,1 0 0,-1 0 0,0 0 0,0 0 0,0 1-1,0-1 1,0 0 0,1 0 0,-1 0 0,0 0 0,0 0 0,0 0-1,0 0 1,0 0 0,1 0 0,-1 0 0,0 0 0,0 0 0,0 0-1,0 0 1,1 0 0,-1 0 0,8-2-1356,-5 1 517,21-9-1229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0 10386,'0'48'5761,"0"7"-1176,6 25-1992,2 6-353,8 3-1015,1-14-401,10-15-528,2-16-136,-1-30-768,1-5-424,-12-22-1329,-9-11 161,-14-20 1279</inkml:trace>
  <inkml:trace contextRef="#ctx0" brushRef="#br0" timeOffset="1">3 227 11362,'-2'-2'5666,"6"0"-1994,10 0-1391,5-2-209,17 0-871,0-1-417,6-7-456,5 4 8,-1 1-1024,4-1-120,-2 11 448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4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13 313 9330,'-1'1'1374,"-6"3"2388,7-4-3641,0 0 0,0 0-1,-1 0 1,1 0 0,0 1 0,0-1-1,0 0 1,0 0 0,0 0 0,0 0 0,0 0-1,0 0 1,-1 0 0,1 0 0,0 0 0,0 0-1,0 0 1,0 0 0,0 0 0,0 0 0,0 0-1,-1 0 1,1 0 0,0 0 0,0 0 0,0 0-1,0 0 1,0 0 0,0 0 0,-1 0-1,1 0 1,0 0 0,0 0 0,0 0 0,0 0-1,0 0 1,0 0 0,0 0 0,0 0 0,-1 0-1,1-1 1,0 1 0,0 0 0,0 0 0,5-2 629,5-1-601,6-1-55,-1-1-1,0 0 1,1-1 0,-2-1-1,1 0 1,20-15 0,-16 9-69,-1-2 0,-1 0 0,0-1 0,21-26 0,-34 37-16,0 0 0,-1 0 0,1-1 0,-1 1-1,-1-1 1,1 0 0,-1 0 0,2-7 0,-3 10 2,0 0 0,-1 0 1,0 0-1,0 0 0,0 0 0,0 0 1,0 0-1,0 0 0,-1 0 0,0 0 1,1 0-1,-1 0 0,0 0 0,0 0 0,-1 0 1,1 1-1,-1-1 0,-2-3 0,1 2 22,1 1 0,-1 0 0,0 0-1,-1 0 1,1 0 0,0 1 0,-1-1-1,1 1 1,-1 0 0,0 0-1,0 0 1,0 1 0,0-1 0,0 1-1,0 0 1,0 0 0,-1 0 0,-6 0-1,8 1 25,-1 0 0,0 1 0,0-1 1,1 1-1,-1 0 0,1 0 0,-1 0 0,1 0 0,-1 1 0,1-1 0,0 1 0,0 0 0,0 0 0,0 0 0,0 0 0,0 1 0,0-1 0,0 1 0,1-1 0,0 1 0,-1 0 0,-1 4 0,0 0 37,0 1 1,1 0-1,0 0 0,0 0 0,1 0 1,0 1-1,0-1 0,1 0 1,0 1-1,0 12 0,1-10-13,1 0-1,0-1 1,0 1-1,1 0 1,1 0 0,0-1-1,8 19 1,-9-24-130,0-1 0,0 0 1,1 1-1,0-1 0,0 0 0,0 0 1,1 0-1,-1-1 0,1 1 1,0-1-1,-1 0 0,2 0 0,-1 0 1,0-1-1,1 1 0,-1-1 0,1 0 1,-1 0-1,1-1 0,0 1 1,0-1-1,0 0 0,0 0 0,0-1 1,0 0-1,0 0 0,9-1 0,-6 0-297,-1-1 0,1 0 0,11-4 0,23-15-495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117 228 12155,'6'18'5185,"-1"7"-2761,-9 3-263,-4 3-449,8 2-328,-5-6-583,5-2-257,4-8-416,-3-5-488,6-9-785,1-4-447,-8-17-1209,2-4-2992,-11-11 3993</inkml:trace>
  <inkml:trace contextRef="#ctx0" brushRef="#br0" timeOffset="1">0 4 10218,'3'-4'4553,"10"13"-2136,-1-2-425,4 8-760,3 5-431,-2-4-994,-1 6-663,5 6 528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75 10450,'0'-1'481,"0"0"0,0 0-1,0 1 1,-1-1 0,1 0 0,0 1 0,0-1-1,0 0 1,-1 0 0,1 1 0,0-1-1,-1 0 1,1 1 0,0-1 0,-1 1-1,1-1 1,-2 0 0,-13-9 611,6 4-1037,-2-1 36,0 1 0,0 0 0,-1 1 0,0 0 0,-23-6-1,25 9-8,0 0-1,0 1 0,0 0 0,-11 1 0,18 0-53,-1 0 0,1 1 0,0-1 0,0 1 0,-1 0 0,1-1 0,0 1 1,0 1-1,0-1 0,0 0 0,0 1 0,0 0 0,0-1 0,1 1 0,-1 0 0,-3 4 0,6-6-22,0 1 1,-1 0-1,1 0 0,0-1 0,-1 1 0,1 0 0,0 0 0,0 0 1,0-1-1,0 1 0,0 0 0,0 0 0,0 0 0,0 0 1,0 1-1,0 0 10,0-1 3,0 2-2,13 73 23,0-1-25,39 435 7,-9-6 20,-8-35-2,-35-465-40,7 78 23,-5-69-20,0 0 1,1-1-1,1 1 0,6 14 1,-7-21-3,0 0 1,1 0-1,0 0 1,0-1-1,0 0 1,0 0-1,1 0 1,0 0-1,10 7 1,-6-6 16,1 0-1,0-1 1,0 1 0,21 6 0,10-3 348,-4 0 153,-36-9-526,-1 0 0,1 1 0,0 0 0,-1-1 0,1 1 0,0-1 0,-1 1 0,1 0 0,-1-1 0,1 1 0,-1 0 0,1 0 0,-1-1 0,1 1 0,-1 0 0,0 0 0,1 0 0,-1 0 0,0 0 0,-3 7-106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43 248 10530,'2'1'511,"0"-1"-1,0 1 1,-1 0-1,1-1 1,0 1 0,0-1-1,0 0 1,0 0-1,0 0 1,0 0-1,0 0 1,2 0 0,-1-1-148,0 0 1,1 0 0,-1 0 0,0 0 0,0 0 0,4-3 0,3-2-49,-1 0 0,-1-1 1,10-8-1,-18 15-304,7-7 78,0-1-1,0 1 0,-1-1 1,0 0-1,0-1 1,-1 0-1,8-17 1,-11 21-54,0 0 1,0 0-1,-1 0 1,1-1 0,-1 1-1,0 0 1,-1-1-1,1 1 1,-1-1-1,0 1 1,-1-1 0,1 1-1,-1 0 1,0-1-1,0 1 1,-3-6-1,3 9-8,0 0 0,0 0 0,0 0 0,0 0-1,0 1 1,0-1 0,-1 0 0,1 1 0,-1-1-1,1 1 1,-1 0 0,1-1 0,-1 1 0,0 0-1,0 0 1,0 0 0,-3-1 0,3 1-5,0 1 1,1 0-1,-1-1 1,0 1-1,1 0 1,-1 0-1,0 0 1,1 1-1,-1-1 0,0 0 1,0 1-1,1-1 1,-1 1-1,1-1 1,-1 1-1,0 0 1,1 0-1,0-1 1,-1 1-1,1 0 0,-1 0 1,-1 3-1,-1 0 12,0 0 0,0 1 0,1 0-1,0 0 1,0 0 0,0 0 0,0 0 0,1 1-1,0-1 1,0 1 0,0 0 0,-1 9 0,0 6 65,1 1 0,1 26-1,2 38 557,18 128 0,-8-163-44,2-2 1,27 69-1,-39-116-581,0 2 13,1 0 31,0 0 1,-1 0-1,0 0 0,0 0 1,0 0-1,0 1 1,0 5-1,-1-9-66,0-1-1,-1 0 1,1 1 0,0-1 0,0 0-1,0 0 1,0 1 0,0-1 0,0 0-1,-1 1 1,1-1 0,0 0 0,0 0-1,0 1 1,-1-1 0,1 0-1,0 0 1,-1 0 0,1 1 0,0-1-1,0 0 1,-1 0 0,1 0 0,0 0-1,-1 1 1,1-1 0,0 0 0,-1 0-1,0 0 1,-10 0 46,11 0-52,-8-2-187,0 0 0,0 0 0,0 0 1,1-1-1,-1 0 0,1-1 0,0 1 0,-14-10 0,12 5-515,-1 1-1,1-1 1,0 0-1,0-1 1,-9-12-1,-2-12-674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5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6 173 12331,'0'0'115,"0"0"0,0 1 1,0-1-1,0 0 1,-1 0-1,1 0 0,0 0 1,0 0-1,0 0 1,0 0-1,0 0 0,0 0 1,0 1-1,0-1 1,0 0-1,0 0 0,0 0 1,0 0-1,0 0 1,0 0-1,0 0 0,0 0 1,0 0-1,1 0 1,-1 1-1,0-1 0,0 0 1,0 0-1,0 0 1,0 0-1,0 0 0,0 0 1,0 0-1,0 0 1,0 0-1,0 0 0,0 0 1,0 0-1,0 0 1,1 0-1,-1 1 0,0-1 1,0 0-1,0 0 1,0 0-1,0 0 0,0 0 1,0 0-1,0 0 1,0 0-1,1 0 0,-1 0 1,0 0-1,5-5 1690,1 0 1141,80-55-2076,-81 57-861,-1-1 1,0 1 0,0-1-1,0 0 1,-1 0 0,1 0-1,-1-1 1,0 1 0,0-1-1,-1 0 1,1 0 0,-1 0-1,0 0 1,2-9 0,-4 13-8,0 0 1,1 0 0,-1 0-1,0 0 1,0 0 0,0 0-1,0 0 1,0 0-1,0 0 1,0 0 0,0 0-1,-1 0 1,1 0 0,0 0-1,-1 0 1,1 0-1,0 0 1,-1 0 0,1 1-1,-1-1 1,0 0 0,1 0-1,-1 0 1,0 0-1,1 1 1,-1-1 0,0 0-1,0 1 1,1-1 0,-1 1-1,0-1 1,0 1-1,0-1 1,0 1 0,0-1-1,-1 1 1,-1-1 5,0 1 1,-1-1-1,1 1 1,0 0-1,0 0 1,0 0-1,0 0 1,0 1-1,-1 0 1,1-1-1,-3 2 1,0 1 36,0 0 0,0 0 0,0 1 1,1-1-1,-1 1 0,1 0 1,0 1-1,0-1 0,1 1 0,-1 0 1,1 1-1,0-1 0,1 0 1,-1 1-1,1 0 0,0 0 0,-4 11 1,5-11-4,0 0 1,1 0-1,-1 1 1,1-1-1,1 1 1,-1-1-1,1 1 0,0 7 1,1-9-34,0-1 0,-1 1-1,2-1 1,-1 0 0,0 0 0,1 1 0,0-1 0,0 0-1,0 0 1,0 0 0,1-1 0,3 6 0,-4-7-59,0 0 0,0 0-1,0-1 1,0 1 0,0-1 0,0 1 0,0-1 0,1 0 0,-1 0 0,0 0-1,1 0 1,-1 0 0,1 0 0,-1-1 0,1 1 0,-1-1 0,1 1 0,2-1-1,0-1-176,-1 1-1,0-1 0,0 1 0,0-1 0,0 0 0,0-1 0,0 1 0,0-1 0,0 0 0,6-3 0,-3-1-237,15-12 0,-22 18 461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10378,'1'4'1106,"1"1"-1,0 0 0,-1-1 1,0 1-1,1 6 1,-1 2 290,-1 0 1,-1 13-1,0-2 93,0 11-23,0-8-529,2 27 1,1-44-906,-2-10-44,0 0 1,0 0-1,1 0 1,-1 0-1,0 0 0,0 0 1,0 0-1,0 0 1,0 0-1,0 0 1,0 1-1,0-1 0,0 0 1,0 0-1,0 0 1,0 0-1,0 0 0,0 0 1,1 0-1,-1 0 1,0 0-1,0 0 0,0 0 1,0 0-1,0 0 1,0 0-1,0 0 1,0 0-1,0 0 0,0 0 1,0 0-1,1 0 1,-1 0-1,0 0 0,0 0 1,0 0-1,0 0 1,0 0-1,0 0 0,0-1 1,0 1-1,0 0 1,0 0-1,0 0 1,0 0-1,0 0 0,0 0 1,1 0-1,-1 0 1,0-2-133,1 1 0,0-1 0,0 1 0,-1-1 0,1 1 0,-1-1 0,1 1-1,-1-3 1,4-20-1934,10-38-1,-11 54 1961,0 0 0,0-1 0,1 2 0,0-1 0,0 0-1,1 1 1,10-13 0,-15 20 191,0-1-1,1 1 1,-1-1 0,1 1-1,-1 0 1,1-1-1,-1 1 1,1-1 0,-1 1-1,1 0 1,-1-1-1,1 1 1,-1 0 0,1 0-1,-1-1 1,1 1 0,0 0-1,-1 0 1,1 0-1,0 0 1,-1 0 0,1 0-1,-1 0 1,2 0-1,-1 0 32,-1 1 0,1-1-1,0 0 1,0 1 0,-1-1-1,1 1 1,0 0 0,-1-1-1,1 1 1,0-1 0,-1 1 0,1 0-1,-1 0 1,1-1 0,0 2-1,1 4 414,1-1 0,-1 1 1,3 11-1,-4-15-465,6 35 1326,-4-23-762,5 19-1,-7-28-552,1-1 0,0 0 0,0 0 0,0 1 0,0-1 0,1-1 0,-1 1 0,5 4 0,-6-7-146,-1 0 0,1 0 0,0 0 0,-1-1 0,1 1 0,0 0 0,-1 0 0,1-1 0,0 1 0,0-1 0,0 1 0,0-1 0,-1 1 0,1-1 0,0 0 0,0 1 0,0-1 0,0 0 0,2 1 0,-1-2-416,-1 0 0,1 0 0,-1 0 0,1-1 0,-1 1 0,0 0 0,1-1 0,-1 1 0,0 0 0,0-1 0,2-2 0,15-23-1808</inkml:trace>
  <inkml:trace contextRef="#ctx0" brushRef="#br0" timeOffset="1">292 28 9282,'-1'6'2011,"-1"0"0,2-1 0,-1 7 0,2 19 2280,9 29-1168,-7-45-2302,-2-5-519,1-1-1,1 0 0,0 0 1,5 11-1,-6-16-223,0 0 0,0-1-1,1 1 1,-1-1 0,1 0-1,0 0 1,0 0 0,0 0 0,0 0-1,1 0 1,6 3 0,-6-3-27,0-1 0,0 0 0,1 0 0,-1-1 1,0 1-1,1-1 0,-1 0 0,7 0 1,-9-1-41,0 0 1,0 0 0,0 0 0,0 0 0,0 0 0,0-1 0,0 1-1,0-1 1,0 1 0,-1-1 0,1 0 0,0 0 0,0 0-1,-1 0 1,1 0 0,0 0 0,-1-1 0,1 1 0,-1 0 0,0-1-1,1 1 1,1-4 0,7-13-181,-1 0 1,0-1-1,-2 0 0,7-23 0,-7 20-382,18-62-2767,-17 50 2174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6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10930,'1'1'424,"0"0"-1,0 0 0,0-1 0,0 1 1,0 0-1,0 0 0,0-1 0,1 1 1,-1-1-1,0 1 0,1-1 0,-1 0 0,0 1 1,1-1-1,-1 0 0,0 0 0,3 0 1,-2 0-192,-1-1 1,1 1 0,0-1-1,-1 1 1,1-1-1,-1 0 1,1 1 0,-1-1-1,1 0 1,-1 0 0,0 0-1,1 0 1,-1-1-1,2-1 1,7-9 3,-1-1 0,0 0 0,-1 0-1,0-1 1,-1 0 0,6-18 0,-11 27-227,0 0 0,-1 0 1,0 0-1,0 0 0,-1 0 0,1 0 0,-1 0 0,-1-7 1,1 11-9,0-1 1,0 1 0,0-1 0,-1 0 0,1 1-1,-1-1 1,1 1 0,-1-1 0,1 0 0,-1 1 0,0 0-1,0-1 1,0 1 0,0-1 0,0 1 0,0 0-1,0 0 1,0 0 0,0-1 0,0 1 0,-1 0 0,1 1-1,-1-1 1,1 0 0,-1 0 0,1 1 0,-2-2-1,2 2 4,-1 0-1,1 0 0,0 0 1,0 0-1,0 0 0,0 0 1,0 0-1,0 0 0,-1 0 1,1 1-1,0-1 0,0 0 1,0 1-1,0-1 0,0 1 1,0-1-1,0 1 0,0 0 1,0-1-1,1 1 0,-1 0 1,0 0-1,0-1 0,0 1 1,0 1-1,-2 2 36,0 1 0,1-1 0,-1 0 0,-1 6 0,-3 6 128,1 0 1,0 0 0,1 0-1,-3 21 1,7-29-117,0-1 1,1 1-1,0 0 1,0 0 0,0-1-1,1 1 1,0 0-1,1-1 1,0 1-1,0-1 1,5 13-1,-6-19-96,0 1-1,0 0 1,0-1 0,0 1-1,0-1 1,0 1 0,0-1-1,0 0 1,1 1 0,-1-1-1,0 0 1,1 0 0,-1 0-1,1 0 1,0 0 0,-1 0-1,1 0 1,0-1 0,-1 1-1,1 0 1,0-1-1,0 0 1,-1 1 0,1-1-1,3 0 1,1 0-283,0-1 0,0 0 0,0 0-1,0-1 1,-1 0 0,11-4 0,32-16-617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87 182 9498,'-11'5'4937,"-3"8"-880,-2 6-1344,-1 6-553,-1 6-416,10 4-743,6-2-321,6-5-448,8-4-144,4-10-152,2-4-328,7-13-721,1-8-455,2-13-1160,5-6 1655</inkml:trace>
  <inkml:trace contextRef="#ctx0" brushRef="#br0" timeOffset="1">325 1 14459,'-9'37'5769,"-7"16"-3776,3 9-113,7 11-640,2-7-263,10-9-521,8-7-160,2-22-184,7-6-112,-7-14-520,0-5-336,0-18-977,-10-5-639,-7-12 1575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6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7314,'3'1'9391,"21"3"-6899,-1 0-1832,1-2-1,-1-1 0,29-1 0,-22-1-307,38 4 0,-63-2-269,0 0 1,0-1-1,0 2 0,0-1 0,0 0 0,0 1 0,8 5 1,-11-6-42,0 0 1,-1 0-1,1 1 1,-1-1-1,1 1 1,-1-1 0,0 1-1,1 0 1,-1-1-1,0 1 1,0 0-1,0 0 1,0 0-1,-1 0 1,1 0 0,-1 0-1,1 0 1,-1 0-1,1 0 1,-1 0-1,0 4 1,0 2 140,-1 1 0,0-1 0,-5 17-1,4-18-95,1-1 0,-1 0 0,1 0 0,0 0 0,1 1 0,0-1 0,0 0 0,0 1 0,2 7 0,-2-13-84,0 0-1,0 0 0,0 0 1,0-1-1,1 1 1,-1 0-1,0-1 0,1 1 1,-1 0-1,0 0 0,1-1 1,-1 1-1,1-1 0,-1 1 1,1 0-1,-1-1 0,1 1 1,-1-1-1,1 1 0,0-1 1,-1 0-1,1 1 0,0-1 1,0 0-1,-1 1 0,1-1 1,0 0-1,-1 0 0,1 1 1,0-1-1,0 0 0,0 0 1,-1 0-1,1 0 0,0 0 1,0 0-1,-1 0 0,1-1 1,1 1-1,1-1-50,0 0 0,-1 0 0,1-1 0,0 1 0,-1-1 0,0 1 0,1-1 0,-1 0 0,4-4 0,2-2-347,-1 0 1,0-1 0,0-1-1,0 1 1,7-16 0,-13 22 325,0 1-1,0-1 1,0 0 0,0 0 0,0 0-1,-1 0 1,1 0 0,-1 0 0,0 1-1,0-1 1,0 0 0,0 0 0,0 0-1,-1 0 1,1 0 0,-1 0 0,0 0-1,0 0 1,0 0 0,0 1 0,0-1-1,-1 0 1,1 1 0,-1-1 0,0 1-1,-3-4 1,-1-1 101,-1 1 0,0 0 1,0 1-1,-1-1 0,0 1 0,1 1 0,-2-1 0,1 1 0,0 1 0,-1 0 0,0 0 0,-9-2 1,15 7 514,3-2-492,1 0 0,-1 0 1,0 0-1,0 1 0,0-1 0,0 0 0,0 0 0,0 0 0,1 0 0,-1 1 0,0-1 1,0 0-1,0 0 0,0 0 0,0 0 0,1 0 0,-1 0 0,0 0 0,0 0 0,0 0 0,1 1 1,-1-1-1,0 0 0,0 0 0,0 0 0,1 0 0,-1 0 0,0 0 0,18 3-38,0-1-1,0 0 1,-1-1 0,24-2-1,-33 1-14,0 0-1,0 1 1,0 0-1,0 0 1,0 1-1,0-1 1,11 6-1,-15-6 14,0 1 0,-1 0-1,1 0 1,-1 0 0,1 1-1,-1-1 1,0 1 0,0 0-1,0-1 1,0 1 0,-1 1-1,1-1 1,-1 0-1,0 1 1,1-1 0,1 8-1,-1-5 100,-1 0 0,-1 1-1,1-1 1,-1 1 0,0 12-1,-1-14 2,0-1-1,0 0 1,0 0-1,-1 0 1,0 0 0,0 0-1,0 0 1,0 0-1,-1 0 1,-2 6-1,4-9-98,0-1-1,0 0 0,-1 0 1,1 1-1,0-1 0,0 0 1,0 0-1,0 1 0,0-1 1,-1 0-1,1 0 1,0 1-1,0-1 0,0 0 1,-1 0-1,1 0 0,0 0 1,0 1-1,-1-1 0,1 0 1,0 0-1,0 0 0,-1 0 1,1 0-1,0 0 1,-1 0-1,1 0 0,0 0 1,0 1-1,-1-1 0,1 0 1,0-1-1,-1 1 0,1 0 1,0 0-1,-1 0 0,1 0-32,0-1-1,0 1 0,-1-1 1,1 1-1,0-1 0,0 1 1,0-1-1,0 0 0,0 1 1,0-1-1,0 1 0,0-1 1,0 1-1,0-1 0,0 0 1,0 1-1,0-1 0,1 1 1,-1-1-1,0 1 0,0-1 1,0 1-1,1-1 0,5-11-466,0 1 0,0 1-1,12-14 1,-10 12-47,12-14-1292,0 6 838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15 6801,'0'-1'605,"-1"0"0,1 0-1,-1 0 1,0 0 0,1 0-1,-1 1 1,0-1-1,0 0 1,1 0 0,-1 0-1,0 1 1,0-1 0,0 0-1,0 1 1,0-1-1,0 1 1,0 0 0,-2-1-1,1 1-283,1-1-1,-1 2 0,1-1 1,-1 0-1,0 0 0,1 0 1,-1 1-1,1-1 0,-1 1 1,1-1-1,-1 1 0,1-1 1,0 1-1,-3 1 0,-1 1-65,0 1-1,1-1 1,-1 1-1,1 0 1,0 0-1,0 1 1,0-1-1,0 1 1,1 0-1,0 0 1,0 0-1,0 0 1,0 1-1,1-1 1,0 1-1,-2 8 1,3-8-204,0 1 0,0 0 0,0 0 1,1-1-1,0 1 0,0 0 0,1 0 0,0-1 1,0 1-1,1 0 0,-1-1 0,1 1 0,1-1 0,3 8 1,15 20 207,-15-26-117,-1 0-1,0 1 1,0 0-1,3 11 1,-7-19-122,-1 0 1,1 0-1,-1 1 1,1-1 0,-1 0-1,0 0 1,0 1 0,0-1-1,0 0 1,0 1-1,0-1 1,0 0 0,0 1-1,-1-1 1,1 0 0,0 0-1,-1 1 1,1-1 0,-1 0-1,1 0 1,-1 0-1,0 1 1,1-1 0,-1 0-1,0 0 1,0 0 0,0 0-1,0 0 1,0 0-1,0-1 1,0 1 0,0 0-1,0 0 1,0-1 0,0 1-1,-1-1 1,0 1-1,-5 1-80,0 0 0,0 0 0,0-1 0,0 0 0,-11 0-1,9-1-369,0 0 0,0-1-1,-10-1 1,15 1 227,0 0-1,0 0 1,0 0 0,0-1 0,0 1 0,0-1 0,1 0 0,-1 0 0,-4-3 0,3-1-103,-1 1 1,-6-10-1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7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74 8730,'-2'2'923,"0"1"0,0-1 1,1 0-1,-1 1 0,1-1 0,-1 1 0,-1 5 1,2-5-335,0 1 0,0 0 1,0 0-1,0 0 0,0 7 0,1-8-426,0 0-1,0 0 0,1 0 1,-1 0-1,0 0 0,1 0 1,0 0-1,0 0 0,0 0 0,0 0 1,0-1-1,1 1 0,-1 0 1,1-1-1,-1 1 0,1-1 1,4 4-1,-4-3-129,1-1 1,-1-1-1,1 1 1,0 0-1,0-1 1,-1 1-1,1-1 0,0 0 1,0 0-1,1 0 1,-1 0-1,0-1 1,0 1-1,0-1 1,0 0-1,1 1 1,-1-2-1,0 1 0,0 0 1,0-1-1,1 1 1,-1-1-1,0 0 1,0 0-1,0 0 1,0 0-1,0-1 0,-1 1 1,1-1-1,0 0 1,-1 0-1,1 0 1,-1 0-1,1 0 1,1-4-1,3-1-15,-1-1-1,-1-1 1,0 1 0,0-1-1,-1 0 1,0 0 0,5-14-1,-9 20-11,1 0 0,-1 0 0,1 1-1,-1-1 1,0 0 0,0 0 0,0 0-1,-1 0 1,1 0 0,-1 0 0,1 0-1,-1 0 1,0 1 0,0-1 0,0 0-1,0 0 1,-1 1 0,1-1 0,-1 1-1,0 0 1,0-1 0,1 1 0,-2 0-1,1 0 1,0 0 0,0 0 0,0 0-1,-5-2 1,3 2-2,0 0 0,0 0-1,0 0 1,0 1 0,0-1 0,-1 1-1,1 0 1,0 0 0,-1 1-1,1-1 1,-1 1 0,1 0 0,-1 0-1,1 0 1,-1 1 0,1 0-1,-1 0 1,-4 1 0,3 1-4,1-1 0,-1 1 0,1 0 0,0 1 0,0-1 0,0 1 0,0 0 1,1 0-1,-5 6 0,6-7-41,1 0-1,-1 0 1,1 0 0,0 1 0,0-1 0,0 1 0,0-1 0,1 1-1,0 0 1,-1 0 0,1 0 0,1-1 0,-1 1 0,0 8 0,1-11-47,0 0 0,1 0 0,-1 1 0,1-1 0,-1 0 0,1 0 0,-1 0 1,1 0-1,0 0 0,-1 0 0,1 0 0,0 0 0,0 0 0,0 0 0,-1 0 1,1 0-1,0 0 0,0-1 0,1 1 0,-1 0 0,0-1 0,0 1 0,0-1 0,0 1 1,0-1-1,1 0 0,-1 1 0,0-1 0,3 0 0,25 3-843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8994,'-3'2'1127,"0"1"0,1 0 0,-1 0 0,1 0 0,-1 0 0,1 0 0,-3 5 0,2-2-491,1 0 1,0-1-1,0 1 1,-1 7-1,0 5 21,0 1 0,1 22 0,2-40-570,0 56 387,3 0 1,2 0-1,2-1 0,3 0 0,20 66 0,18-1-212,-17-49-1058,-27-59 253,-4-13 495,0 1 0,0-1-1,0 0 1,0 0-1,0 0 1,0 0 0,0 0-1,0 0 1,0 0-1,0 1 1,1-1 0,-1 0-1,0 0 1,-1 0-1,1 0 1,0 0 0,0 0-1,0 1 1,0-1-1,0 0 1,0 0 0,0 0-1,0 0 1,0 0-1,0 0 1,0 0 0,0 0-1,0 1 1,0-1-1,0 0 1,0 0 0,0 0-1,-1 0 1,1 0-1,0 0 1,0 0-1,0 0 1,0 0 0,0 0-1,0 0 1,-1 0-1,-1-1-553,0 0-1,0 0 0,0 0 0,0-1 0,0 1 0,0-1 0,0 1 1,-1-3-1,-24-24-3253,-7-10 1482</inkml:trace>
  <inkml:trace contextRef="#ctx0" brushRef="#br0" timeOffset="1">1 396 6929,'0'-12'4449,"5"3"176,10 2-2144,2 1-385,11 3-671,7 2-361,8-2-776,11 3-672,3 0 248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8 176 11082,'-1'1'320,"1"-1"0,-1 1 1,0 0-1,1-1 0,-1 1 0,1 0 0,-1 0 0,1-1 0,0 1 0,-1 0 0,1 0 0,0 0 0,-1 0 0,1-1 0,0 1 0,0 0 0,0 0 1,0 0-1,0 0 0,0 0 0,0 0 0,0 0 0,0 0 0,1 0 0,-1 1-182,1-1 0,0 0 1,0 0-1,0 0 0,0 0 1,0 0-1,0 0 0,0 0 0,0-1 1,0 1-1,0 0 0,1-1 0,-1 1 1,0-1-1,0 1 0,1-1 0,1 1 1,3 0-11,1 1 0,-1-2 0,1 1 0,-1-1 1,1 0-1,0 0 0,-1-1 0,1 0 1,-1 0-1,1 0 0,-1-1 0,9-3 0,-3 0-112,0 0-1,-1-1 0,0 0 1,0 0-1,15-13 1,-19 14-32,-1-1 1,0 0-1,-1 0 1,1-1 0,-1 1-1,0-1 1,-1 0-1,5-10 1,-7 14 15,-1 1 0,0-1 1,0 1-1,-1-1 0,1 1 0,0-1 0,-1 0 0,1 1 1,-1-1-1,0 0 0,0 1 0,0-1 0,0 0 1,-1 1-1,1-1 0,-1 0 0,0 1 0,1-1 0,-1 1 1,0-1-1,0 1 0,-1-1 0,1 1 0,0 0 0,-1-1 1,0 1-1,1 0 0,-1 0 0,-2-2 0,2 3 23,0-1-1,0 1 1,0 0-1,0 0 1,0-1-1,0 1 1,0 0-1,0 1 1,-1-1-1,1 0 1,0 1-1,0-1 1,-1 1-1,1 0 1,0 0-1,-1 0 1,1 0-1,0 0 1,-1 0-1,1 1 1,0-1-1,-1 1 1,1-1-1,0 1 1,0 0-1,0 0 1,0 0-1,0 0 1,-3 2-1,0 0 82,1 0-1,-1 0 1,1 1-1,0-1 1,0 1-1,0 0 1,0 0-1,-5 9 1,7-10-49,1 0 0,0 0 0,-1 0 0,1 0 1,0 0-1,0 0 0,1 1 0,-1-1 1,1 0-1,0 1 0,-1-1 0,2 0 0,-1 1 1,0-1-1,1 4 0,3 12 5,1-1 0,1 0 0,0 0-1,1 0 1,15 27 0,-20-42-189,0 0-1,0 0 1,0-1-1,1 1 1,-1-1 0,1 1-1,-1-1 1,1 0-1,0 0 1,0 0 0,0 0-1,0 0 1,0-1-1,0 0 1,0 1 0,7 0-1,-2 0-550,1-1 1,-1 0-1,1 0 0,0-1 0,14-1 0,24-6-876</inkml:trace>
  <inkml:trace contextRef="#ctx0" brushRef="#br0" timeOffset="1">544 104 10170,'1'12'4857,"1"4"-1600,-2 1-649,-4 5-639,2-1-361,-2 0-744,2-1-247,-2-7-898,0-2-519,0-10-1280,0-7 1224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26 8690,'-86'15'4433,"59"-8"897,38-6-2767,2-1-2318,6 1 34,0 0 0,34-5 0,38-11 34,0 0-131,-63 11-142,75-7 128,-84 10-147,0 1-1,0 0 1,25 5 0,-26-1-279,-18-4 194,1 0-1,-1 0 0,0 0 1,1 1-1,-1-1 0,0 0 1,1 0-1,-1 0 0,1 1 1,-1-1-1,0 0 0,0 0 1,1 1-1,-1-1 0,0 0 1,1 0-1,-1 1 0,0-1 1,0 0-1,0 1 0,1 0 1,1 3-950,8 3 124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9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9546,'5'-3'4889,"5"3"-1512,2 6-1305,0-2-279,-2 7-921,2 0-736,6 2-1384,0 5-657,10 4 1033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77 230 6113,'2'4'889,"0"0"0,1 0 0,0 0 0,0 0 0,0-1 1,0 1-1,1-1 0,-1 0 0,5 3 0,-6-5-652,-1 0 1,1 0-1,-1 0 1,1-1-1,0 1 0,-1-1 1,1 1-1,0-1 1,-1 1-1,1-1 1,0 0-1,0 0 1,-1 0-1,1 0 1,0 0-1,0 0 0,0-1 1,-1 1-1,1-1 1,0 1-1,-1-1 1,1 1-1,0-1 1,-1 0-1,1 0 1,-1 0-1,1 0 1,1-1-1,5-5-80,1-1 0,-2 0 0,1 0 1,-1 0-1,0-1 0,0 0 0,-1 0 0,0-1 0,-1 0 0,6-14 1,-9 18-143,0 0 1,0 1 0,-1-1 0,1 0 0,-1 0 0,-1 0 0,1 0 0,-1-1 0,0 1 0,0 0 0,-1 0 0,0 0 0,0 0 0,0 0 0,-1 0-1,0 1 1,0-1 0,0 0 0,-1 1 0,-5-9 0,7 12 7,0 1-1,0-1 1,-1 0 0,1 1 0,0-1-1,-1 1 1,0-1 0,1 1-1,-1 0 1,0 0 0,0 0-1,1 0 1,-1 0 0,0 0-1,0 0 1,0 1 0,0-1-1,0 1 1,-1-1 0,1 1-1,0 0 1,-2 0 0,1 0 14,0 0-1,0 1 1,0 0 0,1 0 0,-1 0-1,1 0 1,-1 0 0,1 0 0,-1 1 0,1-1-1,-1 1 1,1 0 0,0-1 0,0 1-1,0 0 1,-3 5 0,1-1 17,0 0-1,0 0 1,0 1 0,1-1-1,0 1 1,1 0 0,0 0-1,-2 9 1,-8 62 329,11-69-342,-8 217 883,16-135-517,-2-31-108,1 66 409,-6-104-567,-1 0 1,-6 36-1,6-51-121,1-5-44,0-1 0,-1 0 0,1 0 0,0 0 0,0 0 0,0-1 0,-1 1 0,1 0 0,0 0 0,-1 0 0,1 0 0,-1 0 0,1 0 0,-1 0 0,0-1 0,1 1 0,-1 0 0,0 0 0,1-1 0,-1 1 0,0 0 0,0-1 0,0 1 0,0-1 0,1 1 0,-1-1 0,0 0 0,0 1 0,0-1 0,0 0 0,0 1 0,0-1 0,0 0 0,-1 0 0,-1 0-166,0-1 0,1 1 0,-1-1 0,0 1-1,1-1 1,-1 0 0,1 0 0,-1 0 0,1-1 0,0 1 0,-1 0 0,-1-3-1,0 1-156,0 0 0,1 0 0,-1 0-1,-3-5 1,-12-24-581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5:5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1 245 11827,'5'0'1412,"0"0"0,-1-1 0,1 0 0,9-2 0,-7 0-444,1 1 0,10-7 0,-8 3-617,1-1 1,-1-1-1,15-12 1,-19 14-320,1 0-1,-1-1 1,0 0 0,-1 0 0,1-1-1,-2 1 1,1-1 0,-1 0-1,0 0 1,0-1 0,-1 1 0,-1-1-1,4-14 1,-6 20-19,0-1-1,1 1 1,-2 0-1,1 0 1,0 0-1,0 0 1,-1 0-1,0 0 1,-1-4-1,1 5 6,1 0-1,-1 1 1,0-1-1,0 1 1,0-1 0,0 1-1,0 0 1,0-1-1,0 1 1,0 0-1,-1 0 1,1-1-1,0 1 1,-1 0 0,1 1-1,-1-1 1,1 0-1,-4-1 1,3 1 26,-1 1 1,1-1 0,-1 0-1,0 1 1,1 0-1,-1 0 1,0 0-1,0 0 1,1 0 0,-1 0-1,0 1 1,1-1-1,-1 1 1,1 0-1,-1-1 1,-2 3 0,1-1 20,0 0 0,0 1 0,1-1 0,-1 1 0,1 0 0,-1 0 1,1 0-1,0 1 0,-2 3 0,-1 1 51,0 1-1,2 0 0,-1 0 1,1 0-1,0 1 1,1-1-1,0 1 1,-2 10-1,3-9 24,1 0-1,0 0 1,1 0 0,2 19-1,-2-24-94,1 0 0,1 0 0,-1 0-1,1-1 1,0 1 0,0 0 0,1-1 0,-1 1-1,7 8 1,-7-12-123,0 0 1,0 0-1,0 0 0,0 0 0,0 0 0,1-1 0,-1 1 1,1-1-1,0 1 0,-1-1 0,1 0 0,0 0 0,-1 0 1,1 0-1,0-1 0,0 1 0,0-1 0,0 0 0,5 0 1,1 0-696,-1-1 1,1 0 0,-1 0 0,0-1-1,12-4 1,-7 1-421,0-1 0,0 0 0,-1-1 0,1 0 0,-2-1 0,1 0-1,13-13 1,-10 6-255,0-1 0,0 0 0,-2-1 0,13-19 0,-24 31 1564,9-9 2912,-11 14-2832,0 0-1,0-1 1,1 1-1,-1 0 1,0 0 0,0 0-1,1-1 1,-1 1-1,0 0 1,1 0 0,-1 0-1,0 0 1,1 0-1,-1-1 1,0 1 0,1 0-1,-1 0 1,0 0 0,1 0-1,-1 0 1,0 0-1,1 0 1,-1 0 0,0 0-1,1 1 1,-1-1-1,0 0 1,1 0 0,-1 0-1,0 0 1,1 0 0,-1 1-1,0-1 1,1 0-1,-1 0 1,0 0 0,0 1-1,1-1 1,-1 0-1,0 1 1,1 0 107,0 0 1,-1 0-1,1 0 0,-1 0 1,1 0-1,-1 0 0,0 0 1,1 0-1,-1 0 0,0 0 1,0 0-1,0 0 0,0 1 1,0 0-1,-2 19 1799,1-14-1471,-3 13 963,-10 31 0,3-13-916,10-35-635,-6 20 153,2-16-164,4-7-32,1 0 0,0 0 0,0 0 0,0 0 0,-1 0 0,1 0 0,0 0 0,0 0 0,0 0 0,-1 0 0,1 0 0,0 0 0,0 0 0,0 0 0,0 0 0,-1 0 0,1-1 0,0 1 0,0 0 0,0 0 0,0 0 0,-1 0 0,1 0 0,0 0 0,0-1 0,0 1 0,0 0 0,0 0 0,0 0 0,-1-1 0,1 1 0,0 0 0,0 0 0,0-1 0,0 0-12,0 0-1,-1 0 0,1 0 1,0 1-1,0-1 0,0 0 0,0 0 1,0 0-1,0 0 0,1 0 0,-1 0 1,0 0-1,0 0 0,1 0 1,-1 0-1,0 0 0,2-1 0,-1-3-61,2-1-19,0 0 1,0 0-1,0 0 0,5-5 1,6-12-133,-11 18 213,1 0-1,0 0 0,-1 0 1,1 1-1,1 0 0,-1 0 1,7-5-1,-10 8 18,-1 1 0,1-1 0,0 1 0,-1-1 0,1 1 1,0 0-1,-1-1 0,1 1 0,0 0 0,0-1 0,-1 1 0,1 0 0,0 0 1,0 0-1,0 0 0,-1 0 0,1 0 0,0 0 0,0 0 0,-1 0 0,1 0 0,1 0 1,-1 1 12,0 0 0,1-1 0,-1 1 0,0 0 0,0-1 0,0 1 0,0 0 0,0 0 0,-1 0 0,1 0 0,0 0 0,1 2 0,0 1 31,0-1-1,0 1 1,0 0 0,-1 0-1,0 0 1,1 1 0,0 7-1,-2-9 7,1 4-269,-1 0-1,2 0 0,-1 0 0,5 12 0,-6-17 48,1-1 1,-1 1-1,1-1 0,0 0 1,0 1-1,0-1 0,0 0 1,0 1-1,0-1 0,0 0 1,0 0-1,0 0 0,0 0 1,1 0-1,-1 0 0,1 0 1,-1 0-1,0-1 0,1 1 1,-1 0-1,1-1 0,-1 1 1,1-1-1,0 0 0,-1 0 0,1 1 1,-1-1-1,3 0 0,19-4-1076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11362,'8'40'10168,"3"18"-6049,-11-52-3777,1-1 0,0 1 0,1-1 0,3 10 0,-4-13-283,0 0 0,0-1-1,0 1 1,0 0 0,0 0-1,1-1 1,-1 1 0,1-1-1,-1 1 1,1-1 0,0 0-1,-1 0 1,1 1 0,0-1-1,3 1 1,-4-2-44,0 0 1,0 0-1,0 0 1,0 0-1,0 0 1,0 0-1,0 0 0,0 0 1,0 0-1,0 0 1,0-1-1,0 1 1,0 0-1,0-1 0,0 1 1,0-1-1,-1 1 1,1-1-1,0 1 0,0-1 1,0 0-1,-1 0 1,1 1-1,0-1 1,0-1-1,7-4 35,-1 2-196,0-1-1,0 0 1,0 0 0,-1-1 0,0 0 0,0 0-1,6-8 1,28-50-3380,-15 24 2246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0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190 112 8282,'-2'-1'664,"1"1"0,-1-1 0,1 1 0,-1-1 0,1 1 0,0-1 0,-1 0 0,1 1 0,0-1 0,0 0 0,0 0 0,-1 0 0,0-2 0,-14-18 3004,5 6-2244,4 6-894,-3-2-42,-12-13 1,20 22-429,-1 0 0,1 0 0,0 0 0,-1 1 0,1-1 0,-1 1 0,0-1 0,1 1 0,-1 0 0,0 0 0,0 0 0,-4-1 0,6 2-28,-1 0 0,1 0-1,-1 1 1,1-1-1,0 0 1,-1 1 0,1-1-1,-1 0 1,1 1 0,0 0-1,-1-1 1,1 1 0,0 0-1,0 0 1,-1-1-1,1 1 1,0 0 0,0 0-1,0 0 1,-1 3 0,-2 0 25,1 1 0,1-1 1,-1 1-1,-2 6 0,1-1-4,0 1-1,1-1 0,0 1 1,1 0-1,0 0 1,0 17-1,1-20-31,1 0 0,1-1-1,0 1 1,0-1 0,0 1-1,1-1 1,0 1 0,0-1 0,1 0-1,5 10 1,-7-15-14,0 0 1,0-1-1,0 1 1,0 0-1,0-1 0,1 1 1,-1-1-1,1 1 1,-1-1-1,1 0 0,-1 0 1,1 0-1,0 0 1,0 0-1,0 0 0,-1 0 1,1 0-1,0-1 1,0 1-1,0-1 0,0 1 1,0-1-1,0 0 1,0 0-1,0 0 0,0 0 1,0 0-1,0 0 1,1 0-1,-1-1 0,-1 1 1,5-2-1,2-1 8,-1-1 0,1 0 0,-1 0 0,0 0 0,0-1 0,10-9 0,-3 2 9,-1-2 0,0 0 0,-1 0 0,-1-1 0,18-30 0,-20 31 26,-6 10 28,-3 9 25,-10 40 73,4-23-367,2-1-1,-3 28 0,7-46-20,0 0-1,0 1 0,0-1 1,0 0-1,2 6 0,-2-8 111,1 0 0,-1-1-1,0 1 1,0 0 0,1 0 0,-1-1-1,1 1 1,-1 0 0,1-1-1,-1 1 1,1-1 0,-1 1 0,1 0-1,-1-1 1,1 1 0,0-1 0,-1 1-1,1-1 1,0 0 0,-1 1 0,1-1-1,0 0 1,0 1 0,-1-1 0,1 0-1,0 0 1,0 0 0,0 0 0,-1 0-1,2 0 1,18-4-931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1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15019,'-1'24'5313,"-13"19"-4472,-2 11-33,-2 11-136,-4 3 48,13 1-208,1-8-104,9-12-176,3-9-216,4-25-688,7-4-544,2-21 2424,15-4-1288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 13155,'-21'37'6666,"18"-31"-6175,0 0 0,1 0-1,-1 1 1,1-1-1,1 1 1,-1-1 0,0 9-1,1-4 12,1-9-437,-1 0 0,1 1 0,-1-1 1,1 0-1,0 1 0,0-1 0,0 1 0,1-1 0,-1 0 0,0 1 0,1-1 0,-1 0 0,1 1 0,0-1 1,0 0-1,2 3 0,-3-4-68,1-1-1,-1 1 1,1-1 0,0 1 0,0-1 0,-1 0 0,1 1 0,0-1 0,-1 0-1,1 0 1,0 0 0,0 1 0,-1-1 0,1 0 0,0 0 0,0 0-1,0 0 1,-1 0 0,1 0 0,0 0 0,0-1 0,-1 1 0,1 0 0,1-1-1,20-9-262,-17 7 172,9-4-214,-1-1 0,0-1 0,-1 0 0,17-16 0,-25 21 217,0 0 1,0-1-1,4-6 1,-7 10 76,0-1 0,0 0 0,0 1 0,0-1 0,0 0 0,-1 1 0,1-1 0,-1 0 0,1 0 0,-1 0 0,0 0 0,1 1 0,-1-5 0,0 6 18,0 0-1,0-1 1,0 1-1,0 0 1,-1 0-1,1-1 1,0 1-1,0 0 1,0-1-1,0 1 1,0 0-1,0 0 1,-1-1-1,1 1 1,0 0-1,0 0 1,0 0-1,-1-1 1,1 1-1,0 0 1,0 0-1,-1 0 1,1 0-1,0-1 1,0 1-1,-1 0 1,1 0-1,0 0 1,0 0-1,-1 0 1,1 0-1,0 0 1,-1 0-1,1 0 1,0 0-1,0 0 1,-1 0-1,1 0 1,0 0-1,-1 0 1,1 0-1,0 0 1,0 0-1,-1 0 1,1 0-1,0 1 1,-1-1-1,-12 8 320,9-4-183,0 0 0,0 0 1,1 0-1,-1 1 0,1-1 0,0 1 1,0 0-1,0 0 0,1 0 0,-3 8 1,4-10-21,0 1 0,0 0 1,0 0-1,0-1 1,1 1-1,-1 0 0,1 0 1,0 0-1,0-1 0,1 1 1,-1 0-1,1 0 0,0-1 1,0 1-1,0 0 0,2 5 1,-2-8-86,0 0 1,0 0-1,0 0 1,0 0-1,-1 0 1,2 0 0,-1 0-1,0 0 1,0 0-1,0 0 1,0-1-1,0 1 1,1 0-1,-1-1 1,0 1-1,1-1 1,-1 1 0,0-1-1,1 0 1,-1 0-1,2 1 1,3-1-12,-1 0 1,0 0 0,0-1 0,7-1-1,0-1-102,0 0 0,0-1 0,-1 0 0,0-1 0,21-13 0,-7 2-295,30-24 1,-42 29 312,1 0 1,-2-1 0,1 0-1,-2-1 1,16-22 0,-26 34 67,0 0 0,0-1 1,-1 1-1,1 0 1,0-1-1,-1 1 1,1 0-1,-1-1 0,0 1 1,1-1-1,-1 1 1,0-1-1,0 1 1,0-1-1,0-1 0,0 2-3,0 1 0,-1-1-1,1 1 1,0-1 0,0 1-1,-1-1 1,1 1 0,0 0 0,-1-1-1,1 1 1,-1-1 0,1 1-1,0 0 1,-1-1 0,1 1-1,-1 0 1,1 0 0,-1-1-1,1 1 1,-1 0 0,1 0-1,-1 0 1,0-1 0,1 1-1,-1 0 1,0 0 0,-2 0 11,-1 0 1,1 1 0,0-1 0,0 1 0,-1-1 0,1 1-1,0 0 1,0 0 0,0 0 0,0 1 0,-3 1-1,-1 1 63,2 1-1,-1-1 1,1 1-1,-1 0 1,1 1 0,1-1-1,-1 1 1,1 0-1,-7 12 1,8-13 6,1 1 1,-1-1 0,1 0-1,1 1 1,-1 0 0,1-1-1,0 1 1,0 0 0,0 0-1,1 0 1,0 0 0,1 10-1,-1-13-62,1 0-1,0 0 1,0-1-1,0 1 0,0 0 1,0-1-1,0 1 1,1 0-1,-1-1 0,1 0 1,0 1-1,0-1 0,0 0 1,4 4-1,-3-4-93,1 1-1,0-1 0,0 0 1,0 0-1,0 0 1,0-1-1,0 1 1,9 1-1,-2-2-349,0 1 0,0-2 1,-1 0-1,1 0 0,0-1 0,22-4 0,16-8-611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2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13435,'-24'15'5641,"16"-5"-3136,3 0-865,0-4-536,5 1-280,5-1-328,-1-3-223,16-3-281,5-1-361,10-10-967,9 3-816,1-1 1224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1 14283,'8'8'6836,"-5"1"-4333,-5 14-2619,1-14 879,-2 7-599,0-1-1,0 0 1,-2 0-1,0 0 1,-1-1-1,0 0 1,-1 0-1,0 0 1,-11 13 0,4-9 42,0 0 0,-1-1 1,-1 0-1,-1-1 1,-27 20-1,37-31-228,0 0 0,0 0-1,0-1 1,-1 0 0,0 0-1,-9 2 1,16-6-19,-1 1 1,0-1-1,1 0 0,-1 0 1,1 0-1,-1 0 0,1 0 1,-1 0-1,0 0 1,1 0-1,-1-1 0,1 1 1,-1 0-1,1-1 0,-1 0 1,1 1-1,-3-3 0,1 2-26,1-1 0,0 0-1,0-1 1,0 1-1,0 0 1,0 0 0,0-1-1,-2-4 1,-1-3-15,1 1-1,0-1 1,1 0 0,-3-12-1,4 13 70,1 0-1,0 0 0,0 0 0,1 0 0,0 0 1,3-14-1,-3 19 23,1 0-1,0 0 1,0 0 0,0 1 0,0-1-1,1 0 1,-1 1 0,1-1-1,0 1 1,0-1 0,0 1 0,1 0-1,-1 0 1,1 0 0,0 0 0,5-4-1,-6 6 14,-1 0 0,1 0 0,-1 1 0,0-1 0,1 1-1,0-1 1,-1 1 0,1 0 0,-1-1 0,1 1 0,-1 0-1,1 0 1,-1 0 0,1 0 0,0 0 0,-1 1 0,1-1-1,-1 0 1,1 1 0,1 0 0,2 1 54,-1 0 0,0 1-1,1-1 1,6 7 0,5 4 166,-1 0 0,20 24 0,24 36 393,-21-25-206,-19-25-379,0-2-535,-2 2-1,16 25 1,-27-46-1146,5-2 564</inkml:trace>
  <inkml:trace contextRef="#ctx0" brushRef="#br0" timeOffset="1">586 407 24309,'3'-2'536,"6"-6"-888,5-6-872,0-2-2841,-3 2-1240,-11 12 2928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89 5473,'-5'-35'3093,"3"-4"4787,1 33-6020,0 7 1178,-3 14-428,-1 11-2298,-20 91 241,17-88-443,-2 0 0,0 0 0,-16 29 0,23-53-87,-1 0 0,1 0 0,-1-1 0,1 1 0,-1-1 0,-1 0 0,-7 6 0,10-9-35,1 0-1,-1 0 0,0 0 0,0 0 0,0 0 1,0 0-1,0-1 0,0 1 0,0-1 1,0 1-1,-2-1 0,3 0-25,-1 0 0,1 0 0,0 0 0,0-1-1,-1 1 1,1 0 0,0-1 0,0 1 0,0-1 0,0 1 0,0-1 0,0 1 0,-1-1 0,1 0-1,1 0 1,-1 0 0,0 1 0,0-1 0,-1-2 0,-5-6-480,1 0 0,1-1 0,0 1 0,0-1 0,-5-18 0,0 4-384,2 4 252,1-1 0,1 0 1,1-1-1,1 1 0,-3-29 1,7 45 603,0 0 0,0 0 0,1 0 1,-1 0-1,1 0 0,0 0 1,0 0-1,1 0 0,0 0 0,0 0 1,2-4-1,-2 6 125,-1 1-1,1 0 1,0-1 0,-1 1-1,1 0 1,0 0 0,0 0 0,1 0-1,-1 1 1,0-1 0,1 0-1,-1 1 1,1 0 0,-1-1 0,1 1-1,0 0 1,-1 1 0,1-1-1,0 0 1,0 1 0,2-1-1,0 1 184,0 0-1,-1 1 0,1 0 0,-1-1 0,1 1 0,-1 1 0,1-1 0,-1 1 0,0 0 0,0 0 0,7 4 0,5 5 812,21 16-1,-29-20-816,19 16 581,-1 0 0,-1 2 0,33 43 0,-48-56-1213,5 8-591,-3-9-6649,-6-8 4774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10890,'-4'9'4490,"3"6"-3767,1-10-246,0 4-237,0-1 0,1 0 1,0 1-1,1-1 0,0 0 0,0 1 1,1-1-1,-1 0 0,2-1 1,-1 1-1,1 0 0,1-1 1,-1 0-1,10 11 0,-8-12-22,1 0 0,1-1 0,-1 1 0,1-2 0,12 8 0,3 0 259,-18-9-349,-4-2-61,1 0 1,-1 1-1,1-1 0,0 0 0,0 0 0,-1-1 0,1 1 0,0 0 0,0-1 0,0 1 0,0-1 0,0 1 0,0-1 0,0 0 0,0 0 0,-1 0 1,1 0-1,3-1 0,-5 1-41,1 0 0,-1-1 0,1 1 0,-1-1 0,1 1 0,-1-1 0,1 1 0,-1-1 0,0 1 1,1-1-1,-1 1 0,0-1 0,1 0 0,-1 1 0,0-1 0,0 1 0,1-2 0,2-15 115,-1 6-62,7-19-103,12-36 192,-17 55-763,1 0 0,0 1 0,11-19 0,-15 29 353,0-1 0,-1 0 1,1 1-1,-1-1 1,1 1-1,0-1 0,-1 0 1,1 1-1,0 0 1,-1-1-1,3 0 0,5 0-1407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 10282,'-3'-2'933,"-7"-1"2193,8 5-1027,3 5 568,36 117 2469,-15-44-4180,-16-63-774,-4-10-88,-3-9-29,-2-10-243,1 0 0,0 1 0,0-1 0,1 0 0,1 0 0,0-1 0,0 1 0,4-16 0,-3 20 126,1 1 1,-1 0-1,2 0 1,-1 0-1,1 0 1,0 0 0,1 0-1,0 1 1,0-1-1,0 1 1,1 0 0,0 0-1,0 1 1,10-9-1,-11 11 98,0 0 1,0 0-1,1 1 0,-1 0 0,1 0 1,0 0-1,0 0 0,0 1 0,-1-1 0,1 1 1,0 0-1,1 1 0,-1 0 0,0-1 1,0 1-1,0 1 0,0-1 0,0 1 0,0 0 1,0 0-1,0 1 0,0-1 0,0 1 1,-1 0-1,1 0 0,-1 1 0,1-1 0,-1 1 1,0 0-1,0 0 0,0 1 0,0-1 1,-1 1-1,6 6 0,-5-2 106,1 0 1,-1 0-1,-1 1 1,1-1-1,-1 1 1,-1 0-1,0 0 0,1 10 1,0 2 180,-2 0 1,-1 29-1,2-38-219,-2-12-114,0 1-1,0-1 1,0 0-1,0 0 1,0 0-1,0 1 1,1-1-1,-1 0 1,0 0-1,0 0 1,0 1 0,0-1-1,1 0 1,-1 0-1,0 0 1,0 0-1,0 0 1,1 0-1,-1 1 1,0-1-1,0 0 1,1 0 0,-1 0-1,0 0 1,0 0-1,1 0 1,0 0-27,0-1 1,1 1 0,-1-1-1,0 1 1,0-1-1,0 0 1,1 1 0,-1-1-1,0 0 1,0 0 0,0 0-1,0 0 1,1-1-1,1-2-122,0 0 0,1 0 0,-2 0 0,1-1 0,0 1 0,-1-1 0,3-6 0,9-37-879,-6 21 627,-4 15 274,-1 1 99,1 0-1,0 0 1,7-11-1,-11 21 52,0 0-1,0 1 0,1-1 0,-1 1 0,0-1 1,1 1-1,-1 0 0,1-1 0,-1 1 0,0-1 0,1 1 1,-1 0-1,1-1 0,-1 1 0,1 0 0,-1-1 1,2 1-1,-2 0-3,1 0 0,-1 0 0,0 0 0,1 0 0,-1 0 0,0 0 0,1 0 0,-1 0 0,0 0 0,1 1 0,-1-1 0,0 0 0,1 0 0,-1 0 0,0 0 0,0 1 0,1-1 0,-1 0 0,0 0 0,1 1 0,-1-1 0,2 3 100,0-1 1,-1 1 0,1 0-1,-1 0 1,2 3-1,-2-3-35,5 12 341,-2-1-1,5 22 0,-6-23-247,0 0 0,1 0-1,0 0 1,7 12 0,-10-22-206,0-1 1,1 1-1,0-1 0,-1 0 1,1 1-1,0-1 1,0 0-1,0 0 0,1-1 1,-1 1-1,5 2 1,-6-3-79,1 0 1,-1-1-1,1 1 1,-1-1-1,0 1 1,1-1 0,-1 0-1,1 1 1,0-1-1,-1 0 1,1 0-1,-1 0 1,1 0 0,-1-1-1,1 1 1,-1 0-1,1-1 1,-1 1-1,1-1 1,-1 1 0,0-1-1,3-1 1,11-10-868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11322,'-3'10'2256,"1"-1"0,1 1 0,-1 17-1,2-11-1271,0 0-1,2-1 0,4 24 1,-4-32-762,0 0 0,0 0 0,1 0 0,0 0 0,0 0 0,0-1 0,1 1 0,9 11 0,-11-17-202,-1 1 0,1 0 1,0 0-1,-1-1 0,1 1 1,0-1-1,0 1 0,0-1 1,1 0-1,-1 0 1,0 0-1,0 0 0,1 0 1,-1 0-1,0-1 0,1 1 1,-1-1-1,0 1 1,1-1-1,-1 0 0,1 0 1,-1 0-1,1-1 0,-1 1 1,0 0-1,1-1 1,-1 0-1,1 1 0,-1-1 1,0 0-1,3-2 0,3-2-93,0 0 0,-1 0 0,1-1-1,-1 0 1,-1-1 0,1 0-1,-1 0 1,10-15 0,-1-2-251,20-43 0,-31 56 340,4-4 91,-8 15-98,0 0 0,0 0 0,0 0 0,0 0 0,0 0 0,0 0 0,0 0 0,0 0 0,0 0 1,0 0-1,0 0 0,0 0 0,0 0 0,0 0 0,0 0 0,0 0 0,0 0 0,0 0 0,0 0 0,0 0 0,0 0 0,0 0 0,0 0 0,0 0 0,0 0 0,0 0 0,0 0 0,0 0 0,0 0 0,0 0 0,0 1 0,0-1 0,0 0 0,0 0 0,0 0 0,0 0 0,0 0 0,0 0 0,1 0 0,-1 0 1,0 0-1,0 0 0,0 0 0,0 0 0,0 0 0,0 0 0,0 0 0,0 0 0,0 0 0,0 0 0,0 0 0,0 0 0,0 0 0,0 0 0,0 0 0,0 0 0,0 0 0,0 5 146,-1-1 244,-1 58-233,2-49-143,0-5-98,0-1 1,1 1-1,2 15 1,-2-22-45,-1 1 0,0-1 0,1 1 0,0-1 0,-1 1 0,1-1 0,0 1 0,-1-1 0,1 0 0,0 1 0,0-1 0,0 0 0,0 0 0,1 0 0,-1 1 0,0-1 1,0-1-1,1 1 0,-1 0 0,0 0 0,3 1 0,-3-2 163,0 0 1,0 0 0,0 0-1,-1 1 1,1-1 0,0 0-1,0 0 1,0 0-1,-1-1 1,1 1 0,0 0-1,1-1 1,16-6 204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7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10306,'0'25'5041,"0"9"-1456,-3 10-1529,3 16-455,-9 4-321,8 7-440,3-4-224,4-13-360,0-10-128,10-22-304,0-11-320,2-17-952,7-8-200,1-14 912</inkml:trace>
  <inkml:trace contextRef="#ctx0" brushRef="#br0" timeOffset="1">182 0 9482,'1'23'4313,"-2"15"-1648,-3 5-225,-2 10-304,2 4-175,2 3-561,2 6-304,6-1-503,4-7-185,7-14-232,2-12-128,1-19-680,-2-10-433,-1-18-887,-5-7 1064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7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31 13123,'-14'2'5105,"14"-3"-3337,10 4-23,3-2-369,11 2-232,9 2-640,3-6-208,3-3-392,2-4-456,-3-2-1248,1 0-1049,1-1 1689</inkml:trace>
  <inkml:trace contextRef="#ctx0" brushRef="#br0" timeOffset="1">341 8 7178,'2'17'3992,"32"31"-463,-25-26-600,-5 2-537,-1-3-303,5 4-601,-8-2-368,6-5-552,4 0-256,-9-12-824,4-3-360,-3-7-904,-2 3-569,0-1 1521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12755,'5'6'5481,"0"1"-3017,7-4-855,2 2-201,-2 0-552,0-1-184,4 2-1168,-2-4 2393,-2-7-1577</inkml:trace>
  <inkml:trace contextRef="#ctx0" brushRef="#br0" timeOffset="1">347 187 13827,'-22'5'5273,"25"10"-3553,1 5-1015,-3 20 103,-1 6 32,0 13-48,2 5-216,4 0-328,8-6-88,0-12-56,2-8 0,-4-23-392,-2-5-312,-8-18-1016,-3-16-1041,1-14 1689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8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9746,'17'-8'4617,"6"5"-1480,4 2-881,3 6-191,-6 2-305,-1 8-512,-6 2-223,-12 4-353,-3 1-144,-13 0-152,-5 6-96,-8-4-160,-2-4-208,-1-9-856,4-6-473,7-12-1135,4-3-2753,26-4 3688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13683,'8'24'5585,"0"19"-3464,-2 3-201,-2 9-688,0 3-240,5 0-479,3-4-201,3-9-192,1-10-296,0-22-873,-2-10-479,-3-16 800</inkml:trace>
  <inkml:trace contextRef="#ctx0" brushRef="#br0" timeOffset="1">225 252 14163,'7'18'5673,"0"8"-3560,-6-1-33,-1-1-664,3 0-279,-1-11-649,0-5-536,4-9-1224,-4-10-161,6-13 673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12123,'12'12'5257,"-3"-2"-2913,10 6-679,-3 0-257,-2-2-752,5 3-616,5-1-1352,3 0 3512,11-4-2024</inkml:trace>
  <inkml:trace contextRef="#ctx0" brushRef="#br0" timeOffset="1">359 112 12419,'-10'0'5129,"0"0"-3001,-3 3-7,-2 5-585,2 7-296,-2 6-632,7 6-200,1 2-231,-1-2-41,15 0-32,4-1-24,6-8-48,8-2-176,2-13-689,1-6-519,5-9 768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9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13491,'-6'18'5801,"1"8"-3296,1 14-769,1 8-400,6 5-544,5 3-231,4-2-377,4-1-72,0-10-192,4-10-408,1-19-865,-1-12-471,-6-15 1000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09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10530,'2'7'6804,"3"-3"-4155,13 1-1931,-14-3 214,15 0-465,-1 1 0,0-2 0,34-2 0,-30 1-408,11-1-30,48 1 2,-77 0-30,-1 0 1,0 1-1,1 0 1,-1-1-1,0 1 1,0 0 0,1 0-1,-1 1 1,0-1-1,0 1 1,0-1-1,-1 1 1,1 0 0,0 0-1,-1 0 1,1 1-1,-1-1 1,1 1-1,-1-1 1,0 1-1,0 0 1,-1 0 0,1 0-1,0 0 1,-1 0-1,0 0 1,0 0-1,0 0 1,0 0-1,0 1 1,0-1 0,-1 0-1,0 1 1,0-1-1,0 4 1,-2 27 345,1-25-122,0 0-1,1 0 0,0 0 1,0-1-1,3 14 0,-2-20-168,-1 0 0,1 0-1,-1 0 1,1 0 0,0 0-1,0-1 1,0 1 0,0 0-1,2 2 1,-3-3-54,1-1 0,-1 0-1,0 0 1,0 0 0,1 1 0,-1-1 0,0 0 0,0 0-1,1 0 1,-1 0 0,0 0 0,1 0 0,-1 0 0,0 0-1,0 0 1,1 0 0,-1 0 0,0 0 0,1 0 0,-1 0-1,0 0 1,0 0 0,1 0 0,-1 0 0,0 0 0,1 0-1,0-1-18,0 0 0,0 1 0,0-1 0,-1 0 0,1 0-1,0 0 1,0 1 0,-1-1 0,1 0 0,-1 0 0,2-2 0,31-53-1322,19-39-342,-52 94 1693,0 1 0,0-1 0,1 1 0,-1-1 0,0 1 0,0-1 1,0 1-1,1 0 0,-1-1 0,0 1 0,0-1 0,1 1 0,-1 0 0,0-1 0,1 1 0,-1 0 0,0-1 0,1 1 0,-1 0 0,1-1 0,-1 1 0,1 0 0,-1 0 0,0 0 0,1-1 1,-1 1-1,1 0 0,-1 0 0,1 0 0,-1 0 0,1 0 0,-1 0 0,1 0 0,-1 0 0,1 0 0,-1 0 0,1 0 0,-1 0 0,1 0 0,-1 0 0,1 1 0,-1-1 0,1 0 0,-1 0 0,0 1 1,1-1-1,-1 0 0,1 1 0,1 0 58,-1 1 0,1-1 0,-1 1 0,1 0 0,-1 0 0,0-1 0,0 1 0,0 0 0,2 4 0,-1 2 110,-1 0 0,0 0 0,0 1 0,0-1 0,-1 8 0,0 12 226,6 20 214,23 91 0,3 20 347,-31-154-895,0 0 1,-1 0-1,0 0 1,0 0 0,0-1-1,-1 1 1,-1 6-1,1-9-49,1 0 0,-1-1-1,0 1 1,0-1 0,0 1-1,0 0 1,0-1 0,0 0 0,0 1-1,0-1 1,-1 0 0,1 0 0,0 1-1,-1-1 1,1 0 0,-1 0-1,0-1 1,1 1 0,-1 0 0,0 0-1,-1 0 1,-2 0-24,1 0-1,-1 0 1,1 0 0,-1-1-1,1 1 1,-1-1 0,1 0-1,-1 0 1,0-1-1,1 0 1,-1 1 0,1-1-1,-1-1 1,1 1 0,0-1-1,0 0 1,0 0 0,-1 0-1,2 0 1,-5-4-1,2 2-233,0-1 0,0 0 0,1-1 0,0 1 0,0-1 0,0 0 1,1 0-1,0-1 0,0 1 0,0-1 0,-3-10 0,-3-15-518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9850,'-10'12'4433,"11"-1"-1688,6 1-937,2 8-496,-2-4-199,1 4-513,-4-2-184,-2 1-232,1 2-56,1-3-64,-3-4-16,3-3-104,1-2-552,-2-8 856,12 5-344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21997,'7'48'560,"-6"-12"576,3 2-280,7 35-128,-1-5-280,2-7-207,6-10-249,-4-12-369,5-17-943,4-13 2440,5-14-1216</inkml:trace>
  <inkml:trace contextRef="#ctx0" brushRef="#br0" timeOffset="1">249 97 9770,'-15'17'5233,"-6"-3"-560,-4 5-2944,-11-2-481,-5 6-200,1-4-136,10-3-40,9-4-151,5-2-41,15 0-96,4-5-72,18 10-192,11-1-72,12 3-104,-3-1-24,1-2-176,0 0-744,-4-7 576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 12723,'-5'11'5017,"2"-11"-3169,3 1-728,17 0 137,10 0-153,21 1-264,5-4-200,3-3-408,3-1-104,-15-5-144,3 3-328,-11 1-952,-10 1-664,-13 3 1103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66 443 11106,'7'8'4649,"10"0"-2616,16-4-457,9-4 96,6-1-351,1-3-257,-5 0-496,-4-3-152,-6 2-120,-3-4-344,-10 4-1080,-5 1-536,-13-7 847</inkml:trace>
  <inkml:trace contextRef="#ctx0" brushRef="#br0" timeOffset="0.99">243 0 12083,'-13'11'6867,"-3"9"-5666,10-12-398,-57 67 1492,30-38-1438,-47 70 0,75-98-724,0-1 0,0 1 0,1 1 1,-5 15-1,8-22-92,0 1 0,0-1 0,1 1 0,0-1 0,-1 1 0,1-1 0,1 1 0,-1 0 0,0-1 0,1 1 0,0-1 0,0 1 0,0-1 0,0 1 0,0-1 0,3 4 0,1 0-1,0 1 1,0-1 0,1 0-1,0-1 1,1 1-1,-1-1 1,1 0 0,0-1-1,11 7 1,10 4 42,36 16-1,-55-28-71,-4-2 2,15 7-197,28 10 1,-42-18-79,0 1 0,1-1 0,-1 0 0,1 0 0,-1 0 0,1-1 0,-1 0 0,1-1 0,6 0 0,14-6-715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1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11731,'14'0'2692,"0"1"0,23 5 1,-17-2-1118,25 10 1,-12 0-433,55 30-1,-77-38-923,1 1-1,-1 1 1,-1 0 0,1 0-1,-1 1 1,-1 0 0,0 1-1,12 15 1,-18-20-165,1 0 0,-1 1 0,0 0 0,-1 0 1,0 0-1,1 0 0,-2 0 0,1 0 0,-1 0 0,0 1 0,0-1 0,-1 0 0,1 1 0,-2-1 1,1 0-1,-1 1 0,0-1 0,0 0 0,-3 10 0,1-8-27,0-1 0,-1 1 1,0-1-1,0 1 0,-1-1 0,1-1 1,-2 1-1,-6 6 0,-52 46 99,40-39-169,3-3-1357,-31 21 0,34-26 543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74 9114,'-14'-1'3689,"8"2"-2017,6 2-352,10-3 209,9-2-41,20-5-296,6-5-224,13-4-503,4 4-177,-4-2-176,-2 6-48,-13 6-240,-9-1-464,-14 3-1785,-9 3 1601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81 8242,'-16'0'3529,"18"2"-1409,4 0-184,5-5 305,6 0-137,15-7-431,9-2-297,11-3-400,-7 0-176,-1 3-288,-5 2-143,-10 7-345,-6 2-425,-11 5-1135,-3-2-576,-8 0 1167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3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0 8618,'-3'2'705,"2"-2"-294,0 0-1,0 1 1,-1 0 0,1-1-1,0 1 1,0 0 0,0-1-1,0 1 1,0 0-1,0 0 1,0 0 0,0 0-1,0 0 1,0 0 0,1 0-1,-1 1 1,0-1 0,1 0-1,-1 0 1,0 2 0,-5 14 677,0 0 0,-1-1 0,-1 0 0,-15 21 0,-10 24-266,21-34-725,2 1-1,1 1 0,-9 46 1,17-68-96,0 0 1,0-1 0,1 1 0,0 0 0,0 0 0,1 0-1,0 0 1,0 0 0,0 0 0,1-1 0,0 1 0,0-1-1,1 1 1,0-1 0,4 9 0,-3-10-48,-1-1 0,1 1 0,0-1 0,0 1 0,0-1 0,1 0 0,0-1 0,-1 1 0,1-1 0,0 0 0,1 0 0,-1 0 0,0-1 0,1 0 0,0 0 0,-1 0 0,1-1 0,6 1 0,2 0-555,0-2-1,0 0 0,-1 0 0,22-4 1,11-6-417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13067,'3'7'5628,"5"1"-4650,-4-5-168,34 34 1134,2-2 1,66 46-1,-80-64-1602,44 32 551,-63-43-792,0 0 0,-1 0 0,0 0-1,0 1 1,0 0 0,-1 0 0,5 8 0,-8-11-73,-1-1-1,1 1 1,-1-1-1,0 1 1,0-1-1,0 1 1,0 0-1,-1 0 1,0-1-1,0 1 1,0 0-1,0 0 1,0-1-1,-1 1 1,1 0-1,-1 0 1,0-1-1,0 1 1,-2 4-1,-2 1-6,0 0 1,-1 1-1,0-2 0,0 1 0,-12 12 1,-12 9-838,-2-1 1,-1-1-1,-71 44 1,70-50 182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81 14323,'-48'-48'5425,"55"47"-3584,7-1-817,18 2 56,9-1 48,15 0-224,8-2-207,9-1-337,-5 1-104,-15 1-104,-1-5 16,-16 3-960,-4 1-697,-12 2-1815,-13 5 1855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242 506 11915,'-6'9'4561,"20"-9"-2633,10-4-544,17-1 393,8-3-81,10-4-560,3 1-256,-9-1-424,-3 3-167,-5 4-97,-8-1-264,-5 6-785,-8 2-423,-17 0 648</inkml:trace>
  <inkml:trace contextRef="#ctx0" brushRef="#br0" timeOffset="1">246 0 14899,'-26'13'5508,"2"3"-3443,-18 23-1670,31-28 202,-6 6-415,0 0 0,2 1 1,0 1-1,1 0 0,1 1 1,-16 34-1,25-44-151,0 0-1,0 1 1,1-1-1,1 1 1,0 0 0,-1 21-1,3-23-1,0 0 0,1 0 1,0 0-1,1-1 0,0 1 0,0-1 0,1 1 0,0-1 0,6 14 0,-2-11 4,1 1 0,0-1 0,0 0 0,1-1 0,0 0 0,1 0-1,0-1 1,1 0 0,0-1 0,20 11 0,-4-4 18,2-1 0,0-1 0,45 12 0,-58-20-4,0-1 1,0 0-1,1-1 1,0-1-1,-1-1 1,1 0-1,29-3 1,-34-1 127,24-7 0,-36 9-174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9250,'2'8'3729,"6"5"-2185,6 13-8,-6-1 65,-3 7-305,0 2-464,2 0-144,-2 3-216,3-4-87,-5-6-161,-2-9-64,7-11-72,-8-6-16,-1-3-584,0-6-529,-1 6 649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3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12371,'-6'4'4953,"2"-2"-3305,6-1-392,-2-1-271,0 0-281,29 8-200,42 9-88,-30-16-144,1-2-32,6-3-72,2-1-40,0 1-48,-1 1-24,-15 2-24,-9-2 0,-17 2-392,-8 2-320,-11-1 416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12891,'3'3'898,"0"0"-1,1 0 1,-1 0 0,1 0 0,4 2 0,1 1-71,1-1 0,13 4 1,5 3 251,68 38 1296,-40-20-1460,-38-21-646,43 25 456,-52-28-546,-1 0 0,0 0 0,0 1 0,12 13 0,-12-11 80,-6-7-204,1 0 1,-1 0 0,-1 0-1,1 1 1,0-1-1,-1 1 1,1 0-1,-1-1 1,2 5 0,0 2-17,0 0-1,0 0 1,-1 1 0,0-1 0,-1 1 0,0-1 0,0 1 0,-1 0 0,-1-1 0,-2 17 0,1-16-22,0 0 0,-1 0 1,-1 0-1,0-1 0,0 0 1,-1 0-1,0 0 0,0 0 1,-1-1-1,0 0 0,-13 13 1,-9 4-710,-1-1 1,-1-2-1,-1 0 0,-44 22 1,48-31-243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30 309 16436,'-20'3'5873,"11"-2"-4761,14 1-208,11-2 128,11-4-151,17-6-369,2-2-192,8 0-312,-3-1-520,1 1-1217,4 3-959,-4 2 1495</inkml:trace>
  <inkml:trace contextRef="#ctx0" brushRef="#br0" timeOffset="1">1055 1 12651,'0'0'398,"1"0"-1,0 0 1,-1 0 0,1 0 0,0 0 0,0 0-1,-1 0 1,1 0 0,0 0 0,-1 1 0,1-1 0,-1 0-1,1 0 1,0 1 0,-1-1 0,2 1 0,-2 0-238,0-1 0,1 1 1,-1-1-1,0 1 0,0-1 0,1 0 1,-1 1-1,0-1 0,0 1 0,0-1 1,0 1-1,0-1 0,0 1 0,0 0 1,0-1-1,0 1 0,0 0 1,-1 3 101,0 0 1,0 0-1,0 0 1,-1 0 0,-2 3-1,2-2 281,-45 88 1708,-8 18-1397,38-69-673,8-21-95,0 0-1,-1-1 0,-17 25 1,25-42-101,1-1 1,-1 0-1,0 0 1,0 0-1,-1 1 1,1-2 0,0 1-1,-1 0 1,1 0-1,-1-1 1,1 1-1,-1-1 1,0 0 0,0 0-1,1 0 1,-6 1-1,4-2-69,0 0 0,1 0 0,-1 0-1,0 0 1,0 0 0,0-1 0,0 0-1,1 0 1,-1 0 0,0 0 0,1 0 0,-6-3-1,1-1-75,1 1 0,0-2 0,-1 1-1,2 0 1,-1-1 0,1-1 0,-1 1 0,2-1-1,-1 0 1,1 0 0,-7-13 0,8 13 97,1 0 1,0 0 0,0 0-1,0 0 1,1-1 0,0 1-1,1-1 1,0 1 0,0-1-1,0 0 1,1 1 0,0-1-1,2-13 1,-1 17 88,0 0 0,1 0 0,-1 0 0,1 0 0,-1 0 0,1 0 0,0 0 0,1 1 0,-1-1 0,1 1 0,-1-1 0,1 1 0,0 0 0,4-3 0,-5 5 38,0-1 1,0 1-1,0 0 1,0 0-1,0 0 1,1 0-1,-1 0 1,0 0-1,1 1 1,-1-1-1,0 1 1,1 0-1,-1 0 1,0 0-1,1 0 1,-1 0-1,1 0 1,-1 0-1,0 1 0,1-1 1,-1 1-1,0 0 1,0 0-1,1 0 1,-1 0-1,0 0 1,2 2-1,10 6 331,-1 2 0,-1 0 1,0 1-1,17 20 0,10 11 214,0-6-394,44 32 1,-80-67-366,9 7-542,-11-9 625,-1 1-1,1-1 0,-1 0 1,1 0-1,-1 1 1,1-1-1,-1 0 0,1 0 1,-1 0-1,1 0 1,0 0-1,-1 0 0,1 0 1,-1 0-1,1 0 1,-1 0-1,1 0 0,-1 0 1,1 0-1,-1 0 1,2-1-1,6-9-789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77 7642,'-31'-44'3664,"31"42"-3393,-1 1 0,0-1-1,0 0 1,0 1 0,1-1-1,-1 0 1,1 0-1,-1-1 1,1 2-115,0 0-1,0 1 1,0-1 0,0 0-1,0 1 1,0-1 0,0 1-1,0-1 1,0 0 0,1 1-1,-1-1 1,0 1 0,0-1 0,1 1-1,-1-1 1,1 0 0,-1 0-14,1 1 1,0-1 0,-1 1 0,1 0 0,-1-1 0,1 1 0,0 0 0,0-1 0,-1 1 0,1 0-1,0 0 1,-1 0 0,1-1 0,0 1 0,0 0 0,-1 0 0,1 0 0,0 0 0,0 0 0,-1 0 0,1 1-1,0-1 1,-1 0 0,1 0 0,0 0 0,1 1 0,1 1 94,0 0 1,0 0-1,0 0 1,0 1-1,0-1 1,-1 1-1,1-1 1,-1 1-1,1 0 0,-1 0 1,0 0-1,0 0 1,2 7-1,1 0 107,-1 0 0,-1 1 0,4 15 0,-6-23-298,3 16 210,0 0 0,-1 0 0,-1 1 0,-1 29 1,-1-48-261,0-1 1,0 0 0,0 0 0,0 0-1,0 1 1,0-1 0,0 0 0,0 0-1,0 0 1,0 1 0,-1-1 0,1 0 0,0 0-1,0 0 1,0 0 0,0 1 0,0-1-1,0 0 1,-1 0 0,1 0 0,0 0-1,0 0 1,0 1 0,0-1 0,-1 0-1,1 0 1,0 0 0,0 0 0,0 0-1,-1 0 1,1 0 0,0 0 0,0 0 0,0 0-1,-1 0 1,1 0 0,0 0 0,0 0-1,0 0 1,-1 0 0,1 0 0,0 0-1,0 0 1,0 0 0,0 0 0,-1 0-1,1-1-35,-1 1 0,1 0-1,-1 0 1,1-1 0,-1 1-1,1 0 1,-1-1 0,1 1-1,-1-1 1,1 1 0,0-1-1,-1 1 1,1-1 0,0 1-1,0-1 1,-1 1 0,1-1-1,0 1 1,0-1 0,0 1-1,-1-2 1,0-5 5,0 0 0,0 0 1,1-1-1,0 1 0,0-1 0,1 1 0,1-9 0,0 11 33,-1 0-1,1 1 0,0-1 0,0 0 1,0 1-1,1 0 0,-1-1 0,1 1 1,0 0-1,0 0 0,1 1 0,-1-1 1,1 1-1,0-1 0,5-3 0,-5 5 33,0 0 0,0-1 1,0 1-1,0 1 0,0-1 0,0 0 0,0 1 0,1 0 0,-1 0 0,0 0 0,1 1 0,-1 0 0,1 0 0,-1 0 0,1 0 0,-1 0 1,5 2-1,-5-1 25,0 0 0,-1 0 1,1 0-1,-1 1 0,1-1 0,-1 1 1,0 0-1,0 0 0,0 1 1,0-1-1,0 0 0,0 1 1,0 0-1,-1 0 0,1 0 1,-1 0-1,0 0 0,0 0 0,0 0 1,2 5-1,-1 2 109,0 0 0,0 1 0,-1-1 0,0 1-1,1 14 1,-2 0 179,-3 27-1,2-51-327,0 1-1,0 0 0,0-1 0,0 1 1,-1-1-1,1 1 0,0-1 0,-1 0 1,1 1-1,-1-1 0,0 1 0,1-1 1,-2 2-1,2-3-15,0 0 0,0 0 1,0 0-1,0 0 1,0 0-1,0-1 0,0 1 1,0 0-1,0 0 0,0 0 1,0 0-1,0 0 0,0 0 1,0 0-1,0 0 0,0 0 1,0 0-1,0 0 0,0 0 1,0 0-1,0 0 0,0 0 1,0-1-1,0 1 0,0 0 1,0 0-1,0 0 1,0 0-1,0 0 0,-1 0 1,1 0-1,0 0 0,0 0 1,0 0-1,0 0 0,0 0 1,0 0-1,0 0 0,0 0 1,0 0-1,0 0 0,0 0 1,0 0-1,0 0 0,0 0 1,0 0-1,-1 0 0,1 0 1,0 0-1,0 0 1,0 0-1,0 0 0,0 0 1,0 0-1,0 0 0,0 0 1,0 0-1,0 0 0,0 0 1,0 0-1,0 0 0,0 0 1,0 0-1,0 0 0,-1 0 1,1 0-1,0 0 0,0 0 1,0 1-1,1-7-67,0 2-12,1 1 0,0-1 0,0 1 0,4-6-1,2-3-129,0-2-136,5-17 0,-6 15 118,11-20 0,-16 33 223,0-1-1,1 1 1,0-1 0,-1 1-1,1 0 1,0 0 0,1 0 0,-1 0-1,0 1 1,6-4 0,-9 6 10,0 0 1,1-1-1,-1 1 0,0 0 1,1 0-1,-1 0 1,0 0-1,1 0 0,-1 0 1,1-1-1,-1 1 1,0 0-1,1 0 0,-1 0 1,0 0-1,1 0 1,-1 0-1,1 1 0,-1-1 1,0 0-1,1 0 1,-1 0-1,0 0 0,1 0 1,-1 0-1,0 1 1,1-1-1,-1 0 0,0 0 1,1 1-1,-1-1 1,0 0-1,0 0 0,1 1 1,-1-1-1,0 0 1,0 1-1,1-1 0,-1 0 1,0 1-1,0-1 1,4 15 264,-4-14-260,4 79 988,-4-57-838,1 1-1,7 35 1,-8-58-231,0 0 0,0 1 0,1-1 0,-1 0 0,1 1 0,-1-1 1,1 0-1,0 0 0,-1 0 0,1 0 0,0 1 0,0-1 0,0 0 0,0 0 0,2 1 0,-3-1 1,1-1 0,0 1 0,0-1-1,0 0 1,0 0 0,0 1 0,0-1 0,0 0 0,0 0-1,0 0 1,0 0 0,0 0 0,0 0 0,0 0 0,0 0-1,0 0 1,0-1 0,0 1 0,0 0 0,0-1 0,2 0 0,20-13-716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12819,'-2'35'6059,"-3"44"-222,5-65-5216,1 1 0,0-1 0,5 19 0,-5-29-531,0 1 1,0-1-1,1 0 0,0 1 1,0-1-1,0 0 0,0 0 1,4 4-1,-6-7-85,1 0 0,0 0 0,0 0 0,0 0 0,0 0 0,0 0 0,0 0 0,0-1 0,0 1 0,1 0 0,-1-1 0,0 1 0,0-1 0,1 0 0,-1 1 0,0-1 0,0 0 0,1 0 0,-1 1 0,0-1 0,1 0 0,-1 0 0,0-1 1,1 1-1,-1 0 0,0 0 0,0-1 0,1 1 0,-1-1 0,0 1 0,2-2 0,3-1-119,0-1-1,-1 1 1,0-1 0,0-1 0,0 1 0,0-1 0,7-9-1,25-41-1057,-23 32 836,8-13 113,-17 29 254,-5 7-23,0 0 0,0 0 0,1 0 0,-1 0 0,0 0 0,0 0 0,0 0-1,0 0 1,0-1 0,0 1 0,0 0 0,1 0 0,-1 0 0,0 0 0,0 0-1,0 0 1,0 0 0,0 0 0,1 0 0,-1 0 0,0 0 0,0 0 0,0 0-1,0 0 1,0 0 0,0 0 0,1 0 0,-1 0 0,0 0 0,0 0 0,0 1-1,0-1 1,0 0 0,0 0 0,1 0 0,-1 0 0,0 0 0,0 0 0,0 0-1,0 0 1,0 0 0,0 1 0,0-1 0,0 0 0,0 0 0,0 0 0,1 1 317,-1 2 94,1 17-60,0-7-186,0-1 1,0 1 0,1 0 0,8 23 0,-8-30-110,0 0-1,0 0 1,1-1-1,-1 1 1,6 6-1,-8-11-105,1 1-1,0-1 1,0 1 0,1-1-1,-1 0 1,0 0 0,0 0-1,1 1 1,-1-1-1,0 0 1,1-1 0,-1 1-1,1 0 1,-1 0 0,1-1-1,0 1 1,-1-1-1,1 1 1,0-1 0,-1 0-1,1 1 1,3-1 0,-4 0-91,0-1 1,0 1-1,0 0 1,0 0-1,0-1 1,0 1-1,0-1 1,0 1-1,0-1 1,0 0-1,0 1 1,0-1-1,-1 0 1,1 1-1,0-1 1,0 0-1,0 0 1,-1 0-1,1 0 1,-1 0-1,1 0 1,-1 0-1,1 0 1,-1 0-1,1 0 1,-1 0-1,0 0 1,1-1-1,0-2-263,11-26-1229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7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13275,'-8'21'5505,"8"8"-3008,-3 3-697,-1 24-152,-1 5-327,4 2-545,1 2-208,1-12-352,6-8-88,-1-13-296,2-12-512,0-16-1017,0-6-247,10-17 1016</inkml:trace>
  <inkml:trace contextRef="#ctx0" brushRef="#br0" timeOffset="1">242 27 13099,'0'27'5769,"-3"8"-3272,-5 19-585,0 10-112,4 8-719,3-3-257,9-11-464,2-7-152,5-18-112,3-7-136,-2-21-680,4-5-449,-6-15 657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8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13339,'7'0'5769,"7"1"-3032,9 3-1193,4 0 72,3 3-623,6-2-297,4-2-336,0-1-392,0-2-1224,-1-5-689,-5 5 1033</inkml:trace>
  <inkml:trace contextRef="#ctx0" brushRef="#br0" timeOffset="1">433 75 13019,'34'57'5369,"-32"-34"-3225,6 0 1,-6-4-265,2-3-503,-2-5-697,3-6-568,1-10-1121,-2-8-567,8-18 872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10618,'0'-3'4257,"3"6"-2344,2 5-1489,-1 7-232,3 7-464,9 3 208</inkml:trace>
  <inkml:trace contextRef="#ctx0" brushRef="#br0" timeOffset="1">310 237 9938,'9'36'4793,"1"11"-1656,-2 4-577,-2 5-615,0-2-457,-1-3-704,0-5-248,-1-12-352,-2-4-288,-5-17-624,-5-7-424,-5-12-1385,1-13-1031,0-22 2279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9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0 240 11298,'26'-6'4697,"10"2"-2536,5 2-281,-1 8-23,0 4-249,-8 8-408,-7 6-216,-14 3-359,-11 5-121,-14 0-224,-7 1-72,-10-5-440,1-8-368,2-7-681,3-8-447,7-5-777,8-4 1537</inkml:trace>
  <inkml:trace contextRef="#ctx0" brushRef="#br0" timeOffset="1">364 0 9266,'28'16'5465,"-10"4"-16,-3 9-3272,-7 14-105,-4 14-647,-4 6-345,3 4-568,5-5-200,-6-13-224,7-11-256,2-19-856,1-8-489,12-19 225,5-10 496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74 195 13883,'1'23'5481,"2"2"-3648,2 4-65,-1-8-360,1-3-472,2-17-1128,0-10-728,3-21-1656,0-4-1201,-4-7 2337</inkml:trace>
  <inkml:trace contextRef="#ctx0" brushRef="#br0" timeOffset="1">3 2 10258,'-3'-1'4577,"7"6"-1928,2 3-921,4 8-584,1 0-375,4-4-842,2 0-463,7-4-1152,5 1-881,7 4 1569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1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151 230 8058,'-4'-2'1687,"1"0"-1,-1 0 1,0 0 0,1 1 0,-7-2 0,5 2-662,-1 0 0,1 0 0,-11 0 0,12 1-903,1 0 0,-1 0-1,1 0 1,-1 1-1,1-1 1,0 1 0,-1 0-1,1 0 1,0 0-1,0 0 1,-1 1 0,1 0-1,0-1 1,0 1-1,1 0 1,-4 3 0,3-1-108,-1-1 0,1 2 0,0-1 0,1 0 0,-1 1 0,1-1 0,-1 1 0,2 0 0,-1 0 0,0 0 0,1 0 0,0 0 0,0 0 0,0 0 0,1 0 0,0 0 0,0 1 0,0-1 0,0 0 0,1 0 0,0 0 0,0 0 0,1 0 0,-1 0 0,1 0 1,0 0-1,0-1 0,1 1 0,-1-1 0,1 1 0,0-1 0,0 0 0,1 0 0,-1 0 0,1-1 0,0 1 0,5 3 0,-7-6-62,0 1 1,0-1-1,0 1 0,0-1 1,0 0-1,1 0 0,-1 0 1,0 0-1,1-1 0,-1 1 1,1-1-1,-1 1 0,1-1 1,4 0-1,-2-1-126,-1 1-1,1-1 1,-1 0-1,1-1 0,-1 1 1,1-1-1,6-3 1,30-20-518</inkml:trace>
  <inkml:trace contextRef="#ctx0" brushRef="#br0" timeOffset="1">346 180 11074,'-3'12'5225,"-1"12"-1688,3 4-1072,-2 4-369,1 3-487,2-5-785,2-7-280,1-7-392,1-8-464,0-11-1088,-1-9-353,3-17 865</inkml:trace>
  <inkml:trace contextRef="#ctx0" brushRef="#br0" timeOffset="2">218 6 13595,'2'-5'5529,"11"8"-3384,4 2-425,1 4-352,0-1-448,2 1-1072,-1-2-608,3-3-3457,4 3 2809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11963,'0'-1'4505,"8"4"-3409,11 1-56,17-4-272,10 0-184,13-11-304,2 3-88,-8 0-88,3 3-16,-21 2-48,5 6-8,-9-1-168,-12 4-552,2 2 480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2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12859,'8'24'5497,"-5"15"-3129,2 8-39,-6 15-697,-3 1-455,4 3-609,-4-9-216,12-17-448,2-7-424,5-22-769,1-14-519,-3-14 1040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20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12691,'10'-3'5746,"8"3"-4086,-7 1-599,81-8 1588,5 0-2205,-85 7-417,0 1 0,0 0-1,0 1 1,0 0-1,0 0 1,11 5-1,-19-5-21,0-1-1,0 1 0,0 0 0,0 0 1,0 1-1,-1-1 0,1 1 1,-1-1-1,0 1 0,6 7 0,-7-7 23,0 0 0,0 0 0,0 0 0,-1 0 1,1 1-1,-1-1 0,0 1 0,0-1 0,0 1 0,0-1 0,-1 1 0,0-1 0,1 7 0,-2 3 272,-1-1 0,-4 22-1,4-25-80,0 0 0,0 0 0,1 0 0,0 0 0,1 1 0,1 17 0,-1-26-202,1 1 1,-1-1 0,0 0 0,0 0-1,1 0 1,-1 0 0,1 0 0,-1 0 0,1 0-1,-1 0 1,1 0 0,-1 0 0,1 0 0,0-1-1,0 1 1,-1 0 0,1 0 0,1 0 0,-1 0-18,0-1 1,0 0-1,0 0 0,0 1 1,-1-1-1,1 0 1,0 0-1,0 0 1,0 0-1,0 0 0,0 0 1,0 0-1,0 0 1,0 0-1,-1-1 1,1 1-1,1-1 0,2 0-83,0-1-1,-1-1 0,1 1 0,0 0 0,-1-1 1,0 1-1,3-4 0,53-60-2357,-3 2 2102,-56 64 368,1-1-1,0 0 0,-1 0 1,1 1-1,0-1 0,-1 0 1,1 1-1,0-1 1,0 1-1,0-1 0,0 1 1,-1-1-1,1 1 0,0-1 1,0 1-1,0 0 1,0 0-1,2-1 0,-2 2 12,-1-1 0,1 1 0,-1 0 0,1 0 0,-1-1 0,1 1 0,-1 0 0,1 0 0,-1 0 0,1 0 0,-1 0-1,0 0 1,0-1 0,0 1 0,1 0 0,-1 0 0,0 0 0,0 0 0,0 0 0,-1 2 0,4 40 829,6 61 391,-3-55-960,-1 0 0,-3 0 0,-2 0 0,-2 1 0,-3-1-1,-16 78 1,17-109-215,-1 0-1,-1-1 1,-16 32-1,19-43-70,0 0 0,0-1 0,-1 1 0,0-1 0,0 0 1,-1 0-1,1-1 0,-1 1 0,0-1 0,0 0 0,-1 0 0,1 0 0,-1-1 0,-8 4 0,4-4-77,1-1 0,-1 0 0,0 0 0,0-1-1,1 0 1,-1 0 0,0-1 0,0-1 0,-17-2 0,16 1-191,-1-1 1,1 0-1,0 0 0,0-1 0,1 0 0,-1-1 0,1-1 1,-10-6-1,14 8 304,0 0 1,1-1 0,0 0-1,-8-9 1,7 5-53,0 0 1,-6-13-1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2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15979,'18'33'5986,"-6"11"-4322,-3 14-824,-2 6 144,-6 11-175,-1-2-161,3-12-360,1-5-112,3-24-952,1-12-601,10-19 825</inkml:trace>
  <inkml:trace contextRef="#ctx0" brushRef="#br0" timeOffset="1">344 243 12227,'-7'2'4623,"-37"9"-817,-84 33 1,109-35-3281,-13 4 781,-41 25 0,70-37-1212,0 1 0,1 0 0,-1 0 0,1 0-1,-1 0 1,1 1 0,-1-1 0,1 0 0,0 1 0,0 0 0,-2 4-1,3-5-48,0 0-1,1 0 0,-1 0 0,1 0 1,0 0-1,-1 0 0,1 0 0,0 1 1,0-1-1,0 0 0,1 0 0,-1 0 1,0 0-1,1 0 0,-1 0 0,1 0 1,0 0-1,0 0 0,0-1 0,2 4 1,2 3 25,0-1 0,1 1 0,0-1 1,1-1-1,-1 1 0,1-1 0,1 0 1,-1-1-1,13 7 0,11 5 31,36 14 0,-62-29-102,121 47-1298,-91-31 1114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21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26942,'8'0'200,"-1"-3"-64,0 3 232,-2-3-296,-6 3 80,-1 0-928,2 0 2016,-1 0-1128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2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13235,'36'-7'5185,"-33"18"-3297,-3 9-591,0 9 207,-4 12-216,-3 4-328,3-1-471,4-4-153,1-5-208,7-9-48,0-4-40,-2-8-216,-1-12-665,2-5-399,-6-16 680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6:22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13171,'8'-5'1469,"0"0"0,0 1 0,0 0 0,1 1 0,15-5 0,46-6 236,-39 8-568,-5 1-567,35-6 394,-52 11-877,-1-1 0,0 1 1,1 1-1,-1-1 0,14 4 0,-13-1-70,0-1-1,0 1 0,-1 1 0,1 0 0,-1 0 1,0 0-1,0 1 0,0 0 0,-1 1 0,0 0 1,0 0-1,0 1 0,-1-1 0,0 1 0,0 1 1,-1-1-1,0 1 0,0 0 0,6 14 0,-5-4 23,-1-1-1,-1 1 0,3 34 1,-2 57 31,-3-59-264,-5 44-880,2-67 1244</inkml:trace>
  <inkml:trace contextRef="#ctx0" brushRef="#br0" timeOffset="1">91 469 15315,'6'-8'5866,"8"6"-3778,9 1-792,8-3 17,4-1-209,3-3-544,-8 5-152,1 0-168,27 2-448,6-4-552,-5 7 520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4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29 5329,'34'2'2570,"-33"-2"-2402,0 0 0,0 0 1,0 0-1,-1 0 0,1 0 0,0-1 1,0 1-1,-1 0 0,1-1 0,0 1 1,0 0-1,-1-1 0,1 1 0,0-1 1,-1 1-1,1-1 0,-1 0 0,1 1 0,0-1 1,-1 1-1,0-1 0,1 0 0,-1 1 1,1-1-1,-1 0 0,0 0 0,1-1 1,0 0 559,0-4 425,-1 6-1005,0-1-1,0 1 1,0 0 0,0 0-1,0-1 1,0 1-1,0 0 1,0-1-1,0 1 1,0 0-1,0-1 1,1 1-1,-1 0 1,0 0-1,0-1 1,0 1-1,0 0 1,0 0-1,1-1 1,-1 1-1,0 0 1,0 0-1,0-1 1,1 1-1,-1 0 1,0 0-1,0 0 1,1 0-1,-1-1 1,0 1-1,0 0 1,1 0 0,-1 0-1,0 0 1,0 0-1,1 0 1,-2 2 213,-16 44 396,-22 55 16,6-28 252,-59 98 1,88-163-938,-2 0-1,1-1 1,-1 0 0,0 0 0,-10 9-1,15-15-80,0 0-1,-1 0 1,1 1-1,-1-1 0,1-1 1,-1 1-1,0 0 0,1 0 1,-1 0-1,0-1 1,1 1-1,-1-1 0,0 0 1,0 1-1,1-1 0,-1 0 1,0 0-1,0 0 1,0 0-1,1 0 0,-1-1 1,0 1-1,0 0 0,1-1 1,-1 1-1,0-1 1,1 0-1,-1 0 0,0 1 1,1-1-1,-1 0 0,1 0 1,0-1-1,-1 1 1,0-1-1,-3-3-42,0-1 0,1 1-1,0-1 1,0 1 0,1-1 0,-6-11 0,-13-44-375,11 26 192,6 23 162,1-1-1,1 0 1,-4-21-1,7 30 51,-1-1 0,1 1 0,0-1 0,1 0 0,-1 1 0,3-7 0,-3 8 3,1 1 0,0 0 0,0-1 0,0 1 0,0 0 0,1 0 1,-1 0-1,0 0 0,1 0 0,-1 0 0,1 0 0,0 1 1,2-3-1,-2 3 8,0 0 0,0 0 0,0 0 0,1 0 0,-1 0-1,0 1 1,0-1 0,1 1 0,-1-1 0,0 1 0,1 0 0,-1 0 0,1 0 0,-1 0 0,0 0 0,1 1 0,-1-1 0,0 1 0,1-1 0,2 3 0,4 0 67,0 1-1,-1 0 1,14 9-1,4 6 287,0 0 0,41 41 1,35 54 837,-100-111-1174,8 9 184,12 21 0,-19-30-174,-1 1 1,0 0-1,0 0 0,-1 1 0,0-1 1,1 0-1,-1 0 0,0 1 1,-1-1-1,1 5 0,-3 2-140,2-11 39,-1 0 0,1 0 0,0 1 0,0-1 0,0 0 0,0 0 0,0 0 0,0 0 0,0 0 0,0 1 0,0-1 0,0 0 0,-1 0 0,1 0 0,0 0 0,0 0 0,0 0 0,0 0 0,0 0 0,-1 1 0,1-1 0,0 0 0,0 0 0,0 0 0,0 0 0,-1 0 0,1 0 0,0 0 0,0 0-1,0 0 1,0 0 0,-1 0 0,1 0 0,0 0 0,0 0 0,0 0 0,0 0 0,-1 0 0,1 0 0,0 0 0,0-1 0,0 1 0,0 0 0,0 0 0,-1 0 0,1 0 0,0 0 0,0 0 0,0 0 0,0 0 0,0-1 0,-2 0-1030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11482,'-4'1'8545,"4"3"-5406,3 10-4132,0-4 1814,4 15-271,3 30 0,-6-28-152,0-5-67,1 34-1,-5-52-316,0 2-13,0-1 1,0 1-1,0-1 1,3 9 0,-3-14-29,0 1 0,0-1 0,0 0 1,0 0-1,0 0 0,0 1 0,0-1 1,0 0-1,0 0 0,0 1 0,1-1 1,-1 0-1,0 0 0,0 0 1,0 0-1,0 1 0,0-1 0,0 0 1,1 0-1,-1 0 0,0 0 0,0 1 1,0-1-1,1 0 0,-1 0 0,0 0 1,0 0-1,0 0 0,1 0 0,-1 0 1,0 1-1,0-1 0,0 0 0,1 0 1,-1 0-1,0 0 0,0 0 0,1 0 1,-1 0-1,1-1-165,0 1 1,0-1-1,0 0 1,-1 1-1,1-1 1,0 0-1,0 0 1,-1 1-1,1-1 1,1-2-1,12-17-754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7722,'0'2'523,"-1"-1"1,0 1-1,0-1 1,0 0 0,0 1-1,0-1 1,0 0-1,-1 0 1,1 0-1,0 1 1,-1-1 0,1-1-1,0 1 1,-3 1-1,4-2-385,-1 0 0,1 1-1,-1-1 1,1 0 0,-1 1 0,1-1-1,0 0 1,-1 1 0,1-1-1,-1 0 1,1 1 0,0-1-1,-1 1 1,1-1 0,0 1 0,0-1-1,-1 1 1,1-1 0,0 1-1,0-1 1,0 1 0,-1-1-1,1 1 1,0-1 0,0 1 0,0-1-1,0 1 1,0 0 0,0-1-1,0 1 1,0-1 0,1 1-1,-1-1 1,0 1 0,0-1 0,0 1-1,0-1 1,1 1 0,-1-1-1,0 1 1,1-1 0,-1 1-1,1 0 1,1 1 69,0 1 1,0-1-1,0 0 0,0 0 0,1 0 1,4 3-1,2 0-40,1-1 0,-1 0-1,1-1 1,0 0 0,1 0 0,14 1 0,26 7 147,-43-9-276,0 1 1,-1-1 0,0 1 0,1 1 0,-1-1 0,0 1-1,-1 1 1,8 4 0,-14-8-28,1 0 1,-1-1-1,1 1 1,-1 0-1,1-1 1,-1 1-1,1 0 0,-1 0 1,1-1-1,-1 1 1,0 0-1,0 0 0,1 0 1,-1 0-1,0-1 1,0 1-1,0 0 1,0 0-1,0 0 0,0 0 1,0 0-1,0-1 1,0 1-1,0 0 0,-1 0 1,1 0-1,0 0 1,-1-1-1,1 1 1,0 0-1,-1 0 0,1-1 1,-1 2-1,-3 3 109,0 0 0,0-1 0,-9 9 0,4-5 26,-2 2-62,-1 0 0,0 0 0,-25 14 1,-46 18-516,75-39 272,6-2-121,-1 0-1,0 0 1,0 0 0,1 1 0,-1-1 0,1 1 0,-1-1 0,1 1 0,0 0 0,-1 0 0,1 0-1,-3 4 1,5 0-662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5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 12643,'-7'4'5105,"-12"3"-3209,1 3-79,3 2-449,-9 2-280,12 0-448,-4 2-264,-6-6-208,10 1-56,-11-2-72,8-1-152,7 0-432,2-2-312,14-2-1000,-4-3-697,18-5 1609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12651,'25'53'5940,"44"64"-3721,-32-65-1756,-33-48-398,0 1-1,0-1 1,0 0 0,1 0 0,0 0-1,0 0 1,0-1 0,8 4-1,-12-6-45,0-1 1,0 0-1,0 1 0,0-1 0,0 0 0,0 1 0,1-1 1,-1 0-1,0 0 0,0 0 0,0 0 0,0 0 0,0-1 0,0 1 1,1 0-1,-1 0 0,0-1 0,0 1 0,0-1 0,0 1 0,1-1 1,0-1 11,0 1 0,0-1 0,0 0 1,0 0-1,-1 1 0,1-1 0,-1 0 1,1-1-1,1-2 0,1-3 36,-1 0 0,1-1 1,-2 0-1,4-12 0,-5 17-66,2-12-68,0 1 1,2 0-1,10-26 1,-13 38-223,0 0 1,-1 0 0,1 0 0,1 1 0,-1-1 0,0 1 0,0-1 0,1 1 0,0 0 0,-1 0 0,1 0 0,0 1 0,6-4 0,12-6-767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2 6409,'-1'-1'3934,"1"1"-3729,-1 0 0,1 0 0,0 0 0,0 0 0,-1 0 0,1 0 0,0 0 0,0 0 0,0 0 0,-1 0 0,1 0 0,0 0 0,0 0 0,-1 0 0,1 0 0,0 0 0,0 0 0,0 1 0,-1-1 0,1 0 0,0 0 0,0 0 0,0 0 0,-1 0 0,1 0 0,0 1 0,0-1 0,0 0 0,0 0 0,-1 0 0,1 1-1,0-1 1,0 0 0,0 0 0,0 0 0,0 1 0,0-1 0,0 0 0,0 0 0,0 1 0,0-1 0,0 0 0,0 0 0,0 1 0,0-1 0,-5 16 493,-34 103 1876,-26 70-798,65-187-1766,-6 18 150,-14 31 0,18-45-148,-1-1 1,0 0 0,0 0 0,0-1 0,0 1 0,-1 0-1,0-1 1,0 0 0,0 0 0,-9 6 0,10-8-67,0 0 0,0-1 0,0 0 0,0 0 0,0 1 0,0-2 0,-1 1 0,1 0-1,0-1 1,-1 1 0,1-1 0,0 0 0,0 0 0,-1-1 0,1 1 0,0 0 0,-1-1 0,1 0 0,0 0 0,-6-2 0,5 1-84,0 0 1,0-1-1,1 1 0,-1-1 0,0 1 0,1-1 1,0 0-1,0 0 0,0-1 0,0 1 0,0-1 1,1 1-1,-1-1 0,1 0 0,-2-5 0,-5-14-622,2-2-1,-10-46 1,15 55 578,0 0 1,0-31-1,2 44 214,1 0 0,-1 0 0,0 0 0,1 0 0,-1 1 0,1-1 0,0 0 0,0 0 0,0 1 0,0-1 0,0 1 0,1-1 0,-1 1 0,1-1-1,0 1 1,-1 0 0,1 0 0,0 0 0,1 0 0,-1 0 0,0 0 0,0 0 0,4-1 0,-2 1 110,-1 1 1,1 0-1,0 0 0,0 0 1,-1 0-1,1 1 1,0-1-1,0 1 1,0 0-1,0 0 0,-1 1 1,1-1-1,0 1 1,0-1-1,0 1 0,5 3 1,0-1 138,0 2 0,-1-1 0,1 1 0,-1 0 1,0 1-1,0 0 0,-1 0 0,0 1 0,0 0 0,12 15 0,0 6 439,30 56 0,-7-12-255,-39-67-413,-1 0 0,1-1 0,-1 1-1,3 10 1,-4-14-135,-1 0 1,1 0-1,-1 0 0,0 0 0,0 0 0,0 0 0,1 0 0,-1 0 0,0 1 0,0-1 0,0 0 1,-1 0-1,1 0 0,0 0 0,0 0 0,-1 0 0,1 0 0,0 0 0,-1 0 0,1 0 1,-1 0-1,0 0 0,1 0 0,-1 0 0,0 0 0,1 0 0,-1 0 0,-1 1 0,-2-1-1628,6-5 662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10690,'0'-1'249,"1"1"-1,-1-1 0,0 0 1,1 1-1,-1-1 1,1 0-1,-1 1 0,1-1 1,-1 1-1,1-1 1,0 1-1,-1-1 0,1 1 1,0-1-1,-1 1 1,1-1-1,0 1 0,0 0 1,-1 0-1,1-1 1,0 1-1,0 0 0,0 0 1,-1 0-1,1 0 1,0 0-1,0 0 0,1 0 1,25 2 1503,-25-2-1428,7 1 108,-1 0 1,1 1 0,-1 0-1,0 1 1,15 6-1,-21-8-390,1 0 0,-1 1-1,0-1 1,0 1-1,1-1 1,-1 1-1,0 0 1,-1 0-1,1 0 1,0 0-1,-1 0 1,1 0 0,-1 0-1,1 1 1,-1-1-1,0 0 1,0 1-1,0-1 1,0 1-1,-1-1 1,1 1-1,0 4 1,-1-1-6,0-1 0,-1 1-1,1-1 1,-1 0 0,0 1 0,-1-1-1,1 0 1,-1 1 0,0-1 0,0 0 0,-1 0-1,1-1 1,-1 1 0,-4 4 0,0 1 27,-1-1 1,-1 0-1,1-1 1,-2 0-1,-11 9 1,9-7 164,6-5 44,6-5-265,0 0 1,0 0-1,0 0 1,0 0-1,0 0 1,0 0-1,0 0 1,0 0-1,0 0 1,0 0-1,0 0 1,0 0 0,0 0-1,0 0 1,0 1-1,0-1 1,-1 0-1,1 0 1,0 0-1,0 0 1,0 0-1,0 0 1,0 0-1,0 0 1,0 0-1,0 0 1,0 0-1,0 0 1,0 0 0,0 0-1,0 0 1,0 0-1,0 0 1,0 0-1,0 0 1,0 1-1,0-1 1,0 0-1,0 0 1,0 0-1,0 0 1,0 0-1,0 0 1,0 0-1,0 0 1,0 0 0,0 0-1,0 0 1,0 0-1,0 0 1,1 0-1,-1 0 1,0 0-1,0 0 1,0 0-1,0 0 1,0 0-1,0 0 1,0 1-1,0-1 1,0 0-1,269-14 111,-263 14-301,-3 0-29,0 0 0,0-1 1,0 1-1,0-1 1,0 1-1,0-1 0,0 0 1,0 0-1,3-2 1,4-7-704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12579,'-1'0'327,"1"1"0,0-1 1,-1 1-1,1-1 0,-1 1 1,1-1-1,0 1 0,-1 0 1,1-1-1,0 1 0,0 0 1,0-1-1,-1 1 0,1 0 1,0-1-1,0 1 1,0 0-1,0 0 0,0-1 1,0 1-1,0 0 0,0-1 1,1 1-1,-1 1 0,1-1-99,-1 0 1,1 0-1,0 0 0,0 0 0,0 0 0,0 0 0,0 0 1,0 0-1,0-1 0,0 1 0,0 0 0,2 0 0,5 3-138,0-1-1,-1-1 0,13 3 0,-14-3 365,40 6 9,-33-6-324,0 0 0,0 1 1,18 6-1,-30-9-125,0 1-1,0-1 1,0 1 0,1-1 0,-1 1 0,0-1-1,0 1 1,0 0 0,-1 0 0,1-1-1,0 1 1,0 0 0,0 0 0,0 0 0,-1 0-1,1 0 1,0 1 0,-1-1-2,0 0 1,1 0-1,-1 0 1,0-1-1,0 1 1,0 0-1,0 0 1,0 0-1,0 0 1,0 0-1,-1-1 1,1 1-1,0 0 1,0 0-1,-1 0 0,1-1 1,-1 1-1,0 1 1,-2 2 40,0 1-1,-1-1 1,0 0 0,0 0-1,-7 5 1,9-7-45,-107 77 263,102-74-294,-19 17-1270,25-22 1202,1 0-1,-1 1 1,1-1 0,-1 1 0,1-1 0,-1 1 0,1-1 0,-1 1-1,1-1 1,0 1 0,-1-1 0,1 1 0,0 0 0,0-1 0,-1 1-1,1 0 1,0-1 0,0 1 0,0-1 0,0 1 0,0 0 0,0-1-1,0 1 1,0 0 0,0-1 0,0 1 0,0 0 0,0-1 0,1 1-1,-1 0 1,0-1 0,0 1 0,1 0 0,-1 0 0,12 16-829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5 12531,'-3'-4'5449,"-10"12"-2601,-6 4-1095,-1 5-249,-3 2-336,1 2-407,2-4-209,5-3-384,3-2-208,8-7-848,3-2-489,6-3-1383,-5-2 151,0 1 1577</inkml:trace>
  <inkml:trace contextRef="#ctx0" brushRef="#br0" timeOffset="1">439 41 14267,'-4'0'5593,"5"3"-3712,-1 1-457,0-4-440,0 0-240,0 0-1016,0 0-752,0 0-3337,16 8 2833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7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11450,'0'3'4889,"2"2"-2768,1-1-713,-3-4-712,0 0-808,0 0 24</inkml:trace>
  <inkml:trace contextRef="#ctx0" brushRef="#br0" timeOffset="1">98 3 10850,'62'6'4849,"-56"2"-2144,-1-1-529,-2 1-383,-1 0-513,0-3-1008,-2-1-808,-3-1 280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8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13115,'1'1'4341,"11"7"-2543,1 1 1,15 6-1,-14-8-1602,0-1-1,1-1 1,29 8-1,-19-8-38,37 13 1,-61-18-146,1 0 0,-1 1 0,1-1 0,-1 1 0,0 0 1,1-1-1,-1 1 0,0 0 0,0 0 0,0 0 0,1 0 0,-1 0 1,0 0-1,0 0 0,-1 0 0,1 1 0,0-1 0,0 0 0,0 0 0,-1 1 1,1-1-1,-1 1 0,1-1 0,-1 0 0,1 1 0,-1-1 0,0 1 1,0 2-1,0-1 34,-1-1 0,1 0 0,-1 1 0,0-1 0,1 1 0,-1-1 0,-1 0 0,1 0 0,0 0-1,0 0 1,-1 0 0,1 0 0,-1 0 0,0 0 0,0 0 0,-2 2 0,-4 2 74,0-1 0,-1 1 0,0-1 0,-15 6-1,-39 11 325,47-18-828,0 1 0,0 1 0,1 1 0,0 0 0,-22 14 0,34-19-67,2-1 262,0-1 1,0 1 0,0 0-1,0-1 1,0 1 0,0 0-1,0 0 1,0 0 0,1-1-1,-1 1 1,0 0-1,1 0 1,-1 0 0,0 0-1,0 3 1,0 5-915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 13587,'-12'9'5361,"-5"3"-3713,-3 4 49,-4 5-561,0 0-216,3 1-416,1-2-208,8-8-192,-1-6-264,3-4-808,8-2-528,-5-6-1073,18 1 1473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9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11410,'-1'14'8960,"-2"7"-5839,-1 3-2739,-28 181 1639,29-191-1932,0 1-1,0-1-1,-1 1 0,-1-1 1,0 0-1,0 0 1,-9 14-1,12-26-97,1-1 0,0 1-1,-1 0 1,0-1 0,1 1 0,-1-1 0,0 1 0,0-1-1,1 0 1,-1 0 0,0 0 0,0 0 0,-1 0-1,1 0 1,0 0 0,0-1 0,0 1 0,0-1 0,-1 1-1,1-1 1,0 0 0,0 0 0,-1 0 0,1 0-1,0-1 1,0 1 0,-1-1 0,1 1 0,0-1-1,-3-1 1,0 0-145,0 0 1,0-1-1,0 1 0,0-1 0,1 0 0,-1 0 0,1-1 1,0 1-1,0-1 0,0 0 0,-6-8 0,5 3-94,0-1-1,0 1 0,1-1 1,0 0-1,0-1 1,1 1-1,1 0 0,0-1 1,0 0-1,1 1 1,1-1-1,0-13 1,0 21 232,0-1 0,1 1 0,0 0 1,0-1-1,0 1 0,0 0 1,0-1-1,0 1 0,1 0 1,0 0-1,0 0 0,0 0 1,0 0-1,0 1 0,0-1 1,1 1-1,3-4 0,-2 3 103,-1 1 0,1 0 0,-1 0-1,1 0 1,0 1 0,0-1 0,-1 1 0,1 0 0,0 0-1,0 0 1,0 1 0,0-1 0,1 1 0,6 1-1,-2 0 129,0 1-1,0 1 1,0 0-1,0 0 1,-1 0-1,1 1 1,-1 1-1,0-1 1,-1 1-1,1 1 1,-1-1-1,0 1 0,0 1 1,7 8-1,-8-7-13,-1-1-1,-1 1 1,1 1 0,5 14-1,6 12 206,-11-27-450,-1 0 183,0 0-1,0 0 1,4 11 0,-8-16-228,1-1 0,-1 0 0,1 1 0,-1-1 0,0 0 0,1 1 0,-1-1 0,-1 0-1,1 1 1,0-1 0,0 0 0,-1 0 0,1 1 0,-1-1 0,0 0 0,0 0 0,0 1 0,-1 1 0,-3 0-4943,17-9 3419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7:5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13475,'3'7'1718,"1"0"-1,-2 1 1,3 9-1,-3-9-716,0 1 0,0 13 0,-3-9-592,1-1-1,-1 1 1,-1-1-1,-5 19 1,-2 7-40,10-46-1000,4-13 429,2-3 41,16-31 0,-20 49 161,0 1-1,0-1 1,0 1-1,1 0 1,0 0-1,0 0 1,0 1-1,7-7 0,-9 10 31,0-1-1,1 1 1,-1-1-1,0 1 0,0 0 1,1 0-1,-1 0 0,1 0 1,-1 0-1,1 1 1,-1-1-1,1 1 0,-1 0 1,1-1-1,0 1 0,-1 0 1,1 0-1,-1 1 1,1-1-1,0 1 0,-1-1 1,1 1-1,2 1 0,-2 0 53,1 0-1,-1 0 1,0 0-1,0 1 1,0-1-1,-1 1 1,1 0-1,0 0 1,-1 0-1,0 0 1,0 0-1,0 0 0,0 0 1,0 1-1,1 4 1,2 4 273,-1 1 0,6 26 0,-9-35-300,-1 0 1,1 0-1,-1 1 0,0-1 1,0 0-1,-1 5 0,1-8-100,-1 0 0,1 0 0,0 0 0,0 0 0,0 0 0,-1 0 0,1 0 0,0 0 0,-1 0 0,1-1-1,-1 1 1,1 0 0,-1 0 0,0 0 0,1-1 0,-1 1 0,0 0 0,1-1 0,-1 1 0,0 0 0,0-1 0,1 1-1,-1-1 1,0 1 0,0-1 0,0 0 0,0 1 0,0-1 0,0 0 0,0 1 0,0-1 0,-1 0 0,1 0 80,1 0 1,-1 0-1,1 0 1,-1-1-1,0 1 1,1 0-1,-1 0 0,1 0 1,-1-1-1,1 1 1,-1 0-1,1 0 1,-1-1-1,0 0 1,-6-8 56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1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69 4825,'-10'-35'2574,"9"34"-2330,1-1 0,-1 1 0,1-1 0,-1 1 1,0 0-1,0 0 0,0-1 0,0 1 0,0 0 0,0 0 0,0 0 0,-1-1 0,-2-1 433,3 2-505,0-1 1,0 1-1,-1 0 0,1 0 1,0 0-1,-1 0 0,1 0 1,-1 1-1,0-1 0,1 0 1,-1 1-1,0-1 0,1 1 1,-1-1-1,0 1 0,1 0 1,-1 0-1,0 0 0,0 0 1,1 0-1,-1 0 0,0 0 1,0 1-1,1-1 0,-1 0 1,0 1-1,1 0 0,-4 1 1,-1 1-44,1 0-1,-1 1 1,1 0 0,-1 0 0,1 0 0,-5 7 0,-28 33 432,18-17-319,8-14-110,1 2 0,1 0-1,0 0 1,1 1 0,1 0 0,-9 24 0,14-30-58,1 0 1,0 1-1,1-1 1,0 1 0,0-1-1,1 1 1,0-1-1,3 16 1,1-2 188,2 1 1,11 34-1,7 8 294,3 0 0,3-2 0,70 114-1,-87-160-424,28 31-1,-33-41-125,1-1 0,-1 0 0,2-1 0,-1 0 0,16 8 0,-23-14-39,6 2-514,-8-2 490,0-1 1,0 0-1,0 0 0,1 0 0,-1 0 1,0 0-1,0-1 0,0 1 1,0 0-1,0 0 0,1 0 0,-1 0 1,0 0-1,0 0 0,0 0 1,0 0-1,1 0 0,-1 0 1,0 0-1,0-1 0,0 1 0,0 0 1,0 0-1,0 0 0,0 0 1,1 0-1,-1 0 0,0-1 0,0 1 1,0 0-1,0 0 0,0 0 1,0 0-1,0-1 0,0 1 1,0 0-1,0 0 0,0 0 0,0 0 1,0-1-1,0 1 0,0 0 1,0 0-1,0 0 0,0-1 1,0-9-902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1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11234,'0'0'213,"-1"0"0,0 0-1,1 0 1,-1 0-1,1 0 1,-1 0-1,1 0 1,-1 0 0,0 0-1,1 1 1,-1-1-1,1 0 1,-1 0-1,1 1 1,-1-1 0,1 0-1,-1 1 1,1-1-123,0 0 1,0 1 0,0-1-1,0 0 1,0 0-1,1 1 1,-1-1 0,0 0-1,0 0 1,0 0 0,0 1-1,0-1 1,1 0-1,-1 0 1,0 0 0,0 1-1,0-1 1,0 0 0,1 0-1,-1 0 1,0 0-1,0 0 1,1 0 0,-1 0-1,0 1 1,24 6 1337,20 0-283,-26-5-892,-1 1-1,19 6 0,-35-9-239,1 0-1,-1 1 1,0-1-1,0 1 1,0-1 0,1 1-1,-1-1 1,0 1-1,0 0 1,0-1 0,0 1-1,0 0 1,0 0-1,0 0 1,-1 0 0,1 0-1,0 0 1,0 0-1,-1 0 1,1 0 0,-1 0-1,1 0 1,-1 1-1,1-1 1,-1 0 0,0 0-1,1 0 1,-1 1-1,0-1 1,0 0-1,0 1 1,0-1 0,0 0-1,0 0 1,0 1-1,0-1 1,-1 0 0,1 0-1,-1 0 1,1 1-1,-1-1 1,0 1 0,-2 5 108,-1 0 1,0 0-1,-1 0 1,1-1-1,-8 8 1,-3 3 231,8-10-92,0 0 0,1 0-1,0 1 1,-6 11-1,11-18-246,1-1 0,0 1-1,0-1 1,-1 1 0,1-1-1,0 0 1,0 1 0,0 0-1,0-1 1,-1 1 0,1-1-1,0 1 1,0-1 0,0 1-1,0-1 1,0 1 0,0-1 0,1 1-1,-1-1 1,0 1 0,0-1-1,0 1 1,0-1 0,1 1-1,-1-1 1,0 1 0,0-1-1,1 0 1,-1 2 0,1-2-4,1 1 1,-1 0-1,0-1 1,0 1-1,0-1 1,0 1-1,0-1 1,1 1 0,-1-1-1,0 0 1,3 0-1,3 1-6,0-1 1,0 0-1,10-2 0,6-3-132,-1 0 0,29-12 0,1 0 253,-26 10-49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1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75 6305,'-17'-21'3636,"-3"4"-2447,2 3 1123,18 13-2179,-1 1 0,1 0 0,-1-1 0,1 1 1,-1-1-1,1 1 0,0 0 0,-1-1 1,1 1-1,0-1 0,-1 1 0,1-1 1,0 1-1,0-1 0,-1 1 0,1-1 1,0 0-1,0 1 0,0-2 0,0 2-45,0 0-1,0-1 1,0 1 0,0-1-1,1 1 1,-1 0-1,0-1 1,0 1 0,0 0-1,1-1 1,-1 1-1,0 0 1,0-1-1,1 1 1,-1 0 0,0 0-1,1-1 1,-1 1-1,0 0 1,1-1 0,2 0 71,-1 1 0,0-1 0,0 0 1,1 1-1,-1-1 0,0 1 0,1-1 1,2 1-1,-3 0-108,53 2 798,-48-1-765,0 0 1,-1 0-1,1 0 1,-1 1-1,1 0 0,6 3 1,-12-4-62,1-1 1,-1 1 0,0 0-1,0 0 1,0 0-1,0 0 1,0 0 0,0 0-1,0 0 1,0 0-1,0 0 1,0 0 0,0 0-1,-1 0 1,1 1-1,0-1 1,-1 0 0,1 1-1,0 2 1,-1-2 9,0 1-1,0-1 1,0 1 0,0 0-1,0-1 1,0 1 0,-1 0-1,1-1 1,-1 1 0,-1 2 0,-1 3 20,0-1 0,-1 0 0,0 0 0,-1 0 1,1 0-1,-7 6 0,4-6-20,-1-1 1,1 1-1,-1-1 0,-10 5 1,10-6-14,0 1 0,0-1 1,-13 14-1,21-18-23,-1-1 0,1 1 0,-1-1 0,1 1 0,-1-1 0,1 1 0,0 0 0,-1-1 0,1 1 0,0 0 0,0-1 0,-1 1 0,1 0 0,0 0 0,0-1 0,0 1 0,0 0 0,0-1 0,0 1 0,0 0 0,0 0 0,0 0 0,1 1-3,-1-1 0,1 0 0,-1 0 0,1 0 0,0 0 0,-1 0 0,1 0 0,0 0 0,0 0 0,0 0 0,2 1 0,1 1-12,1 0 0,0 0 0,0 0 0,9 3 0,37 8 27,-41-12 70,0 0-1,-1 1 1,1 0 0,-1 0 0,0 1 0,0 0-1,13 8 1,-20-10-11,-1-1-1,1 1 0,-1-1 0,1 1 1,-1 0-1,1-1 0,-1 1 1,0 0-1,0 0 0,0 0 1,0 0-1,0 0 0,0 0 1,-1 1-1,1-1 0,-1 0 1,1 0-1,-1 0 0,0 0 1,0 1-1,0-1 0,-1 4 1,1-2 32,-1-1 1,0 1 0,0-1-1,0 1 1,0-1 0,-1 0-1,1 1 1,-1-1 0,0 0-1,0 0 1,0 0 0,-1 0-1,-2 2 1,-5 4 87,0-2-1,0 1 1,-1-1 0,0-1-1,0 0 1,-21 8 0,28-13-200,0 0 0,0 0 0,0 0 0,0 0 0,0-1 0,0 0 1,0 0-1,0 0 0,0 0 0,-7-2 0,5 0-473,7-1-1156,2-1-308,-3 2 822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1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3 6993,'1'-2'2945,"-1"1"-1337,-1 1-103,1 0 47,0 0-136,-2 0-423,1 0-217,0 0-328,-2 3-120,-1 2-336,-14 6-392,-37 13-1360,39-19 1175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 4809,'-8'-9'2560,"2"1"-63,6 8-2429,0 0 0,0 0-1,0 0 1,0 0 0,0-1 0,0 1-1,0 0 1,0 0 0,0 0-1,0 0 1,0 0 0,0-1 0,0 1-1,0 0 1,0 0 0,0 0-1,0 0 1,0 0 0,0 0 0,0-1-1,0 1 1,0 0 0,0 0 0,0 0-1,1 0 1,-1 0 0,0 0-1,0 0 1,0-1 0,0 1 0,0 0-1,0 0 1,0 0 0,1 0 0,-1 0-1,0 0 1,0 0 0,0 0-1,0 0 1,0 0 0,0 0 0,1 0-1,-1 0 1,0 0 0,0 0 0,0 0-1,0 0 1,0 0 0,1 0-1,-1 0 1,17-2 1081,0 0 1,30 2-1,-39 0-971,-1 1 1,0 0-1,1 0 0,-1 1 1,0 0-1,0 1 0,0-1 1,12 7-1,-17-8-141,0 1 0,0-1-1,0 0 1,-1 1-1,1-1 1,-1 1 0,1-1-1,-1 1 1,1 0-1,-1 0 1,0-1 0,0 1-1,0 0 1,0 0 0,0 0-1,0 0 1,0 3-1,0-2 12,-1 1-1,0-1 0,0 0 1,0 0-1,0 0 0,0 1 1,-1-1-1,0 0 0,1 0 1,-3 5-1,-2 2 87,1 0-1,-2 0 0,1-1 1,-2 0-1,-13 16 1,8-12 120,-15 11 1,15-14 142,-20 22 1,32-31-385,-1-1 0,1 1-1,-1 0 1,0-1 0,1 1 0,-1 0 0,1 0 0,0-1-1,-1 1 1,1 0 0,0 0 0,-1 0 0,1 0-1,0-1 1,0 1 0,0 0 0,0 0 0,0 0 0,0 0-1,0 0 1,0 0 0,0-1 0,0 1 0,0 0-1,1 0 1,-1 0 0,0 0 0,0 0 0,1-1 0,-1 1-1,1 0 1,-1 0 0,1-1 0,-1 1 0,1 0-1,-1-1 1,1 1 0,0 0 0,-1-1 0,1 1 0,0-1-1,0 1 1,-1-1 0,1 0 0,1 1 0,3 2 11,-1-1 0,1 0 0,0-1 0,1 1 0,-1-1-1,7 1 1,13 3 58,-11-3-815,27 3 0,-40-6-1067,-1 0 653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0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10154,'0'5'4545,"0"1"-2224,0-2-761,0-4-192,0 0-504,0 0-239,0 0-369,0 0-296,0 0-1193,0 0-3536,-1 0 3193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1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147 263 10162,'8'-24'5637,"3"1"-3311,-7 15-2053,0 0-1,-1-1 1,0 1 0,3-17-1,-5 19-232,0 0 0,-1 0-1,0 0 1,-1-1 0,1 1 0,-1 0-1,0 0 1,-1 0 0,1 0 0,-1 0-1,-1 1 1,1-1 0,-1 1 0,0-1 0,0 1-1,0 0 1,-1 0 0,-5-6 0,5 7-25,1 0 1,-1 0 0,-1 1-1,1 0 1,0-1-1,-1 2 1,0-1 0,0 0-1,0 1 1,0 0 0,0 0-1,0 1 1,0-1 0,-1 1-1,1 0 1,0 0 0,-1 1-1,1 0 1,-1 0 0,-9 1-1,13-1-11,0 1-1,0-1 1,1 1-1,-1-1 0,0 1 1,0-1-1,1 1 0,-1 0 1,1 0-1,-1 0 1,1 0-1,-1 0 0,1 0 1,-1 0-1,1 0 0,0 1 1,0-1-1,-2 2 1,2-1 0,0 1 0,0-1 0,0 0 0,1 0 0,-1 1 0,0-1 0,1 0 1,0 1-1,-1-1 0,1 0 0,0 1 0,1 2 0,-1 2 7,2 0-1,-1 0 1,1 1 0,0-1-1,1-1 1,-1 1-1,7 11 1,-2-9 11,-1 0-1,2 0 1,-1-1 0,1 0 0,0 0-1,12 8 1,-7-5 35,17 18 0,-26-25-41,0 0 1,-1 0-1,0 1 1,0 0 0,0-1-1,-1 1 1,0 0-1,3 9 1,-2-2 72,0-1 1,-1 1 0,-1 0-1,0 16 1,-1-25-30,0 1 0,0-1 0,-1 0 1,1 0-1,-1 0 0,0 1 0,0-1 0,-1 0 1,1 0-1,0-1 0,-1 1 0,0 0 0,0 0 0,-3 3 1,1-2 44,0 0 1,0 0 0,-1-1-1,1 1 1,-1-1 0,0-1 0,-8 5-1,10-6-78,0 0 0,0 0-1,0-1 1,0 1 0,0-1-1,0 1 1,0-1-1,0 0 1,-3 0 0,5 0-22,0 0-1,0 0 1,0 0 0,0-1 0,0 1 0,0 0 0,0 0 0,0-1-1,0 1 1,0-1 0,0 1 0,0-1 0,0 1 0,0-1 0,0 0-1,0 1 1,0-1 0,1 0 0,-1 0 0,0 1 0,1-1 0,-1 0-1,0 0 1,1 0 0,-1 0 0,1 0 0,0 0 0,-1 0 0,0-2-1,1 2-8,0 0 0,1-1 0,-1 1 1,0 0-1,0-1 0,1 1 0,-1 0 0,0-1 0,1 1 0,-1 0 0,1 0 0,0-1 0,1-1 0,12-16-71,-12 17 67,6-6-56,0 0 1,10-7-1,-3 3-108,-8 5-156,1 0 0,16-9 0,-20 14-226,0 0 0,0 0-1,0 0 1,0 1-1,1-1 1,-1 1-1,0 0 1,1 1-1,6-1 1,15 1-1220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1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7170,'0'0'211,"0"0"0,0-1 0,0 1 0,0-1 0,0 1 0,0 0 0,0-1 1,0 1-1,0 0 0,0-1 0,0 1 0,1-1 0,-1 1 0,0 0 1,0-1-1,0 1 0,1 0 0,-1 0 0,0-1 0,1 0 7106,-1 3-7241,0-1 0,1 1 0,-1-1 0,1 1 0,-1-1 0,1 1 0,-1-1 0,1 1-1,0-1 1,1 3 0,16 15 271,-12-13-254,15 16 100,39 41 257,-50-51-328,0 2 1,-1-1-1,0 1 0,-1 0 1,-1 1-1,0 0 0,-1 0 1,-1 0-1,-1 1 0,0 0 0,0 0 1,1 29-1,-4-27-6,-1 0-1,-1 0 0,-1 0 1,0 0-1,-1 0 1,-1 0-1,-1-1 1,0 0-1,-2 0 1,0 0-1,-11 20 0,9-21-37,-38 59 248,42-68-317,0 0-1,0-1 1,-1 0-1,0 0 1,-1 0-1,1-1 1,-14 9-1,18-12-85,0-1-1,0 0 0,0 0 0,0 0 0,-1-1 1,1 1-1,0 0 0,0-1 0,-1 0 0,1 1 0,0-1 1,0 0-1,-4 0 0,6-1-32,-1 1 0,0 0 0,1 0 0,-1-1 0,1 1 0,-1-1 0,1 1 0,-1 0 0,1-1 0,-1 1 0,1-1 0,0 1 0,-1-1 0,1 1-1,-1-1 1,1 0 0,0 1 0,0-1 0,-1 1 0,1-1 0,0 0 0,0 1 0,0-1 0,0 0 0,0 1 0,0-1 0,0 0 0,-1-1-175,1-18-770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1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 6337,'-75'12'3177,"67"-13"-672,2-2-289,3-1-192,-4 3-183,6-1-545,0 1-240,-1 0-391,2-1-145,0 2-184,0 0-80,18 0-128,0 2-40,39 0-96,-33-3-312,-4 0-1145,-2 1-119,-2 0 768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17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8954,'5'-11'1025,"-5"9"-848,1 0 0,0 0 0,-1 0 0,1 1 0,0-1 0,0 0 0,1 0 0,-1 1 0,0-1 0,1 0 0,-1 1 0,1-1 0,-1 1 0,1 0 0,-1 0 0,1-1-1,0 1 1,0 0 0,0 0 0,0 1 0,2-2 0,10 0 861,-1 0 0,28 0 0,-25 2-758,-11 0-195,1 0 0,0 0 1,-1 1-1,1 0 0,0 0 0,8 4 0,-12-4-61,0 0 0,0 0 1,0 0-1,0 0 0,0 0 1,-1 0-1,1 1 0,0-1 1,1 2-1,-2-2-10,0 0 0,-1 0 0,1 0 1,-1 0-1,1 0 0,-1 0 0,1 0 0,-1 0 1,0 1-1,1-1 0,-1 0 0,0 0 0,0 0 1,0 0-1,0 0 0,0 1 0,0-1 0,0 1 1,-1 0 0,1 0 0,-1 0 1,0 0-1,0 0 1,0 0-1,0 0 0,0-1 1,0 1-1,0 0 0,-1-1 1,1 1-1,-1-1 1,-2 3-1,-24 15 96,21-15-81,-15 9 37,12-7-44,0 0 0,-17 13 0,27-18-26,-1-1 1,1 0 0,-1 1 0,1-1-1,-1 1 1,1-1 0,0 1 0,-1-1 0,1 1-1,-1-1 1,1 1 0,0-1 0,0 1-1,-1-1 1,1 1 0,0-1 0,0 1-1,0 0 1,-1-1 0,1 1 0,0 0-1,0-1 1,0 1 0,0-1 0,0 1-1,0 0 1,0-1 0,1 1 0,-1 0-1,0-1 1,0 1 0,0-1 0,1 1-1,-1 0 1,0-1 0,0 1 0,1-1-1,-1 1 1,1-1 0,-1 1 0,0-1-1,1 0 1,-1 1 0,1-1 0,-1 1-1,1-1 1,-1 0 0,2 1 0,3 2-2,0 0-1,1-1 1,-1 1 0,8 1 0,-8-3 24,6 3 17,5 2 263,19 8 0,-31-12-138,1 0-1,-1 1 1,0 0-1,0-1 1,0 1-1,-1 1 1,1-1 0,6 8-1,-9-10-82,0 1 1,0 0-1,0 0 0,0 0 0,0 0 1,-1-1-1,1 1 0,-1 0 1,1 0-1,-1 0 0,0 0 0,1 1 1,-1-1-1,0 0 0,-1 0 0,1 0 1,0 0-1,0 0 0,-1 0 1,1 0-1,-1 0 0,0 0 0,0-1 1,1 1-1,-1 0 0,0 0 0,-2 1 1,1 1 6,-1 0 0,0-1 1,0 0-1,0 1 0,0-1 1,-1-1-1,1 1 0,-1 0 1,0-1-1,0 0 0,-5 3 0,-4-1 15,0-1-1,0 0 1,0 0-1,0-2 1,-26 1-1,35-2-233,0 0-1,1 0 1,-1 0-1,-7-2 1,11 2-17,-1 0 0,1-1 0,-1 1 0,0 0 0,1 0 0,-1 0 0,1 0 0,-1-1 0,1 1 0,0 0 1,-1 0-1,1-1 0,-1 1 0,1 0 0,-1-1 0,1 1 0,0-1 0,-1 1 0,1 0 0,0-1 0,-1 1 0,1-1 0,0 1 0,0-1 0,-1 1 0,1-1 0,0 1 1,0-1-1,0 1 0,0-1 0,0 0 0,0 1 0,0-1 0,0 1 0,0-1 0,0 1 0,0-1 0,0 1 0,0-1 0,0 1 0,0-1 0,1 0 0,6-12-2133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7378,'-3'4'3752,"-2"4"-1231,1 0-449,0 3-103,-3 3-529,-13 34-368,12-36-584,-2 3-176,-5-4-167,-5-6-169,2 0-985,-6-5-591,-3 0 888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7434,'-20'2'7886,"13"-2"-4202,7 0-2537,0-1-1052,0 1 0,1 0 0,-1 0-1,0-1 1,0 1 0,0 0 0,1 0 0,-1-1 0,0 1-1,0 0 1,1 0 0,-1 0 0,0-1 0,0 1 0,1 0 0,-1 0-1,0 0 1,1 0 0,-1 0 0,0 0 0,0 0 0,1 0 0,-1 0-1,0 0 1,1 0 0,-1 0 0,0 0 0,1 0 0,13 0-175,-11 0 328,112 6 187,-110-6-652,-3 1-123,0-1 1,1 0 0,-1 0-1,0 0 1,0 0-1,0 0 1,4-1-1,0-1-684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13 14235,'-12'1'6952,"11"-1"-6894,1 0 0,0 0 0,0 1 0,0-1 0,0 0 0,-1 0 0,1 0 0,0 0 0,0 0 1,0 0-1,0 0 0,-1 0 0,1 0 0,0 0 0,0 0 0,0 1 0,0-1 0,0 0 1,0 0-1,0 0 0,-1 0 0,1 0 0,0 1 0,0-1 0,0 0 0,0 0 0,0 0 0,0 0 1,0 1-1,0-1 0,0 0 0,0 0 0,0 0 0,0 0 0,0 1 0,0-1 0,0 0 1,0 0-1,0 0 0,0 0 0,0 1 0,0-1 0,0 0 0,0 0 0,0 0 0,0 0 0,0 0 1,1 1-1,-1-1 0,1 1 531,4-1 30,6 1-545,15 1 28,0-2-1,36-3 1,177-16 105,-165 17-352,-74 2-1933,-3 1 982,-9 1-472,-9-1 21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 7290,'-5'-11'5516,"6"8"-3577,7 5-171,-6 0-1518,0-1 0,0 0 0,0 1 0,0 0 0,-1-1-1,1 1 1,2 2 0,7 8 141,7 2-117,-11-9-212,0 0 0,-1 1-1,1 0 1,-1 0 0,8 11 0,-13-15-51,0-1 0,0 1 0,0 0 1,0-1-1,0 1 0,-1 0 0,1 0 0,-1 0 0,1 0 0,-1 0 1,0-1-1,1 1 0,-1 0 0,0 0 0,-1 0 0,1 0 1,0 0-1,0 0 0,-1 0 0,1 0 0,-1 0 0,0-1 0,1 1 1,-1 0-1,0 0 0,0-1 0,0 1 0,0-1 0,-1 1 0,-1 1 1,-5 6 55,0-1 1,-1 0 0,0-1 0,0 0-1,-11 5 1,6-3 179,-16 14 0,29-22-204,-1 0 1,1 0-1,0 1 1,-1-1 0,1 0-1,0 1 1,0 0-1,0-1 1,0 1-1,0 0 1,0-1-1,0 1 1,0 0-1,1 0 1,-1 0 0,1-1-1,-1 1 1,1 0-1,0 0 1,0 0-1,0 0 1,0 0-1,0 0 1,0 0 0,1 0-1,-1 0 1,0 0-1,2 3 1,-1-4-38,0 0 0,0 0 1,0-1-1,0 1 1,0 0-1,0 0 0,0 0 1,1-1-1,-1 1 0,0-1 1,0 1-1,1-1 1,-1 1-1,0-1 0,1 0 1,-1 1-1,0-1 0,2 0 1,24 1-114,-23-1-167,0 0 0,0 0 0,0-1 0,0 0 0,0 1-1,0-1 1,0 0 0,0-1 0,-1 1 0,1-1 0,0 0 0,-1 1-1,4-4 1,13-11-923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6865,'-4'12'3865,"4"-6"-128,0 0-1232,3-2-617,-3-4-312,0 0-719,0 0-329,0 0-848,0 0-417,0 0 441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106 192 10698,'16'0'1649,"-12"0"-981,0 0 0,0 0 0,0 0 0,0-1 0,0 1-1,6-3 1,-8 2-449,0 0-1,0 0 1,-1 0-1,1 0 0,-1 0 1,1-1-1,-1 1 0,1 0 1,-1-1-1,0 1 1,0-1-1,0 1 0,1-1 1,-2 0-1,1 1 1,0-1-1,0 0 0,0 0 1,0-3-1,1-3-124,0 1 0,-1-1 0,1-12 0,-1 15-75,-1-1-1,0 1 1,-1-1-1,1 1 1,-1 0 0,0-1-1,0 1 1,-1 0 0,1 0-1,-4-6 1,3 8-10,0-1 0,0 1 0,0 0 0,-1 0 0,1 0 0,-1 0 0,0 1 0,0-1 0,0 1 0,0-1 0,0 1 0,-1 0 0,1 0 0,-8-2 0,8 2-9,0 1-1,0 0 0,0 1 1,0-1-1,0 0 1,0 1-1,0 0 1,0 0-1,-1 0 0,-5 1 1,8-1-5,-1 0 1,1 1-1,0-1 0,-1 1 1,1-1-1,0 1 1,0 0-1,-1-1 0,1 1 1,0 0-1,0 0 1,0 0-1,0 0 0,0 0 1,0 0-1,0 0 0,0 0 1,1 0-1,-1 1 1,0-1-1,1 0 0,-1 0 1,1 1-1,-1-1 0,1 0 1,-1 1-1,1-1 1,0 2-1,-1 2-6,1 0 0,0 0 0,1 0 0,-1 0 0,1 0 0,0 0 0,0 0 0,0 0 0,1 0 0,0 0 0,3 7 0,5 7-7,19 26 1,-14-23 16,-10-14 11,0-1 0,0 1 0,-1 1 0,5 14 0,-8-21-3,-1 1 0,1-1 0,-1 1 0,1-1-1,-1 1 1,0 0 0,0-1 0,0 1 0,0 0 0,-1-1-1,1 1 1,-1-1 0,1 1 0,-1-1 0,0 1-1,0-1 1,0 1 0,0-1 0,-1 0 0,-2 5-1,-2-1 28,1 0 0,-1-1 0,-1 0 0,1 0 0,-1 0 0,0-1 0,0 0 0,0 0 0,0-1 0,-1 0 0,0 0-1,0-1 1,1 1 0,-1-2 0,-9 2 0,16-3-20,0 0 0,-1 0 0,1 0 0,0 1 0,0-1 0,-1-1 1,1 1-1,0 0 0,0 0 0,0 0 0,-1-1 0,1 1 0,0 0 0,0-1 0,-3-1 0,4 2-12,-1-1 1,1 0 0,-1 0-1,1 1 1,-1-1-1,1 0 1,0 0-1,-1 0 1,1 0-1,0 1 1,0-1-1,0 0 1,-1 0-1,1 0 1,0 0-1,0 0 1,0 0-1,1 0 1,-1 0-1,0 0 1,0 0-1,1-1 1,0-1-8,0 0 0,0 0 0,0 0 0,1 0 0,-1 0 0,1 0 0,0 0 0,0 0 0,0 0 0,0 1 0,1-1 0,-1 1 0,1 0 0,-1 0 0,5-3 0,5-3-21,1 1 0,16-8-1,-18 10-359,0 1 0,1 0 0,0 0 0,21-3 0,-15 6-234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5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 6745,'-1'-5'3657,"3"4"-560,2-1-729,-4 2-447,0 0-241,-1 0-504,0 0-335,-2 3-529,-8 13-160,-28 36-528,27-39-425,2-2-1439,9-5 1376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5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7017,'0'0'188,"0"-1"-1,0 1 0,-1 0 0,1 0 0,0 0 0,0 0 1,-1 0-1,1-1 0,0 1 0,-1 0 0,1 0 0,0 0 0,-1 0 1,1 0-1,0 0 0,-1 0 0,1 0 0,0 0 0,0 0 1,-1 0-1,1 0 0,0 0 0,-1 1 0,1-1 0,0 0 0,0 0 1,-1 0-1,1 0 0,0 0 0,-1 1 0,1-1 0,0 0 1,0 0-1,0 1 0,-1-1 0,1 0 0,0 0 0,0 1 0,0-1 1,-1 0-1,1 1-121,0-1 1,0 1-1,-1-1 1,1 0-1,0 1 1,0-1-1,0 1 1,-1-1-1,1 0 1,0 1-1,0-1 1,0 1-1,0-1 0,0 1 1,0-1-1,0 1 1,0-1-1,0 1 1,0-1-1,0 0 1,0 1-1,0-1 1,1 1-1,-1-1 1,0 1-1,0-1 1,0 0-1,1 1 1,-1-1-1,0 1 1,0-1-1,1 0 1,-1 1-1,0-1 1,1 0-1,-1 0 1,1 1-1,2 1 58,1 1 0,0-1 0,-1 0 1,1-1-1,0 1 0,0-1 0,0 1 0,5-1 0,34 5 116,-16-4 3,-18-1-110,0 1 0,0-1 0,-1 2 0,1-1 0,14 7 0,-21-8-104,-1 0 1,1 0 0,-1 0-1,1 0 1,-1 0 0,0 0-1,1 0 1,-1 1 0,0-1-1,0 0 1,0 1 0,0-1-1,0 1 1,0-1 0,0 3-1,0-2-9,-1-1 0,0 1 0,0 0 0,1 0 0,-1 0 0,0 0 0,-1 0-1,1-1 1,0 1 0,-1 0 0,1 0 0,-1 0 0,1 0 0,-1-1-1,0 1 1,1 0 0,-3 2 0,-1 2 56,-1 1 0,0 0 0,-1-1 1,0 0-1,0 0 0,-9 6 0,10-7 1,-1-1 1,1 1-1,0 0 1,0 0-1,1 0 0,-1 1 1,1-1-1,0 1 1,-5 12-1,6-12-10,3-5-45,-1 0 0,1 0-1,-1 0 1,1 0 0,-1 0 0,1 0-1,0 0 1,0 0 0,0 0 0,0 0-1,0 2 1,0-2-16,0-1 0,1 1 0,-1-1-1,1 1 1,-1-1 0,1 0 0,-1 1 0,1-1 0,-1 0 0,1 1-1,-1-1 1,1 0 0,-1 0 0,1 0 0,-1 1 0,1-1-1,0 0 1,-1 0 0,1 0 0,-1 0 0,1 0 0,0 0 0,-1 0-1,1 0 1,1-1 0,10 1-29,0-1 0,-1-1 0,1 0 1,0-1-1,17-6 0,-17 4 1724,-1-3-878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10938,'-9'6'4633,"12"-2"-2328,5 2-481,-8 2-480,6 2-319,-6-1-601,0 1-432,4-2-1120,-1-4 815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115 206 7858,'3'-33'9443,"5"0"-5968,-4 18-3651,2-18-1,-5 28 241,-1-1 0,0 1 0,0 0 0,0 0-1,-1 0 1,1 0 0,-3-8 0,2 11-54,0-1 0,0 1 1,0-1-1,0 1 0,-1 0 0,1 0 1,-1-1-1,1 1 0,-1 0 0,0 0 1,0 1-1,0-1 0,0 0 1,0 1-1,0-1 0,0 1 0,0-1 1,-1 1-1,1 0 0,0 0 0,-1 0 1,1 0-1,-1 1 0,1-1 1,-1 1-1,0-1 0,1 1 0,-1 0 1,1 0-1,-1 0 0,0 0 0,1 1 1,-1-1-1,1 1 0,-1 0 0,1-1 1,-1 1-1,1 0 0,-4 2 1,3-1-14,0 0 1,1 0-1,-1 0 1,1 0 0,-1 0-1,1 1 1,0-1-1,0 1 1,0-1-1,0 1 1,0 0 0,1 0-1,-1 0 1,-1 6-1,2-5-2,0-1 0,1 1 0,-1 0 0,1 0 0,0-1 0,0 1 0,1 0 0,-1 0 0,1-1 0,-1 1 0,1 0 0,1-1 0,1 5 0,6 12 8,1-1-1,19 28 1,-18-29 67,0-1 0,17 39-1,-25-47 11,0 0-1,0-1 1,-1 1-1,-1 0 1,1 0 0,-1 10-1,-1-17-47,1 0 0,-1 0 1,-1 0-1,1 0 0,0-1 0,0 1 0,-1 0 0,1 0 1,-1 0-1,1 0 0,-1 0 0,0-1 0,0 1 1,0 0-1,0-1 0,0 1 0,0-1 0,0 1 0,-1-1 1,1 1-1,0-1 0,-1 0 0,1 0 0,-1 0 0,0 0 1,1 0-1,-1 0 0,0 0 0,0 0 0,1-1 1,-1 1-1,0 0 0,0-1 0,-3 1 0,-1-1 22,0 0 0,0 0 0,0 0 0,0 0 1,0-1-1,-7-2 0,10 3-51,1-1 0,0 1 0,0-1 1,0 0-1,0 0 0,0 0 1,0 0-1,0 0 0,0 0 0,0 0 1,0-1-1,1 1 0,-1 0 1,1-1-1,-1 0 0,1 1 1,-1-1-1,1 0 0,-2-3 0,2 3-17,1 1-1,0-1 1,0 0-1,0 1 1,0-1-1,0 1 0,0-1 1,0 1-1,0-1 1,0 0-1,1 1 0,-1-1 1,1 1-1,-1-1 1,1 1-1,0 0 1,0-1-1,-1 1 0,1-1 1,0 1-1,0 0 1,0 0-1,0 0 1,0 0-1,3-2 0,2-2-237,-1 1-1,1 0 0,0 0 0,9-3 0,16-6-1110,7 4 527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7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7890,'1'36'3985,"1"-27"-1201,0-4-911,0 5-145,-4 2-336,0-3-272,-7 4-527,-5 3-177,-7-5-792,-4 2-505,-2-9-3416,7-2 2849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 8818,'-23'1'3929,"11"0"-1673,4-1-399,3 0-361,2 0-248,5 0-568,-2 0-256,0-1-312,0 0-56,2 1-16,14 0-8,-2-2-416,34 2-608,-35 3 648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6769,'13'-11'1566,"14"-8"0,-23 17-1197,-1 1 0,0 0-1,0 0 1,1 0 0,-1 0 0,0 0 0,1 1 0,-1-1 0,1 1 0,-1 0-1,1 0 1,-1 1 0,1-1 0,-1 1 0,4 0 0,-7-1-335,3 1 53,0 0 1,-1-1-1,1 1 1,-1 0-1,0 0 1,1 1-1,-1-1 1,0 0-1,1 1 0,-1-1 1,0 1-1,0 0 1,0 0-1,-1 0 1,1 0-1,0 0 1,-1 0-1,1 0 1,-1 1-1,0-1 1,1 0-1,-1 1 1,0-1-1,-1 1 1,1-1-1,0 1 1,-1 0-1,1-1 0,-1 1 1,0 0-1,0-1 1,0 1-1,0 0 1,-1-1-1,1 1 1,-1-1-1,1 1 1,-1 0-1,0-1 1,0 0-1,0 1 1,0-1-1,-3 4 1,-3 3-18,0-1 0,-1 0 0,-9 8 1,11-11-39,0 0 0,0 1 0,0 0 0,1 0 1,0 0-1,0 1 0,-6 11 0,11-17-18,-1 0-1,1 0 1,-1 0-1,1 0 1,-1 0 0,1 0-1,0 0 1,0 0-1,0 0 1,-1 0-1,1 0 1,0 0-1,0 0 1,0 0-1,1 1 1,-1-1-1,0 0 1,0 0-1,1 0 1,-1 0 0,0 0-1,1 0 1,-1 0-1,1 0 1,-1 0-1,1 0 1,0 0-1,-1-1 1,1 1-1,0 0 1,0 0-1,-1 0 1,1-1-1,0 1 1,0-1-1,0 1 1,0 0 0,0-1-1,0 0 1,0 1-1,0-1 1,0 0-1,0 1 1,2-1-1,4 2-102,0-1-1,0 0 0,1 0 0,-1-1 1,9 0-1,1-2-1246,1-2 597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2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11066,'4'4'4697,"-4"0"-2584,0-1-1113,-2-3-48,1 0-1032,0 0-1048,-3 0 704</inkml:trace>
  <inkml:trace contextRef="#ctx0" brushRef="#br0" timeOffset="1">0 70 9658,'43'45'4473,"-32"-33"-2056,-7 1-785,0 2-72,-4-6-736,-4-2-271,4-2-1146,-3-2-1095,-5 5 1096</inkml:trace>
  <inkml:trace contextRef="#ctx0" brushRef="#br0" timeOffset="2">51 224 8554,'1'3'3929,"6"7"-1457,15 32-655,-22-37-457,2 2-432,-1-5-856,-1-2-504,0 0 264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9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8810,'1'0'4081,"2"0"-1409,-3 0-551,0 0-617,0 0-312,0 0-680,0 0-568,0 0-1416,4 3 1040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57 271 6353,'0'-9'8750,"2"1"-4495,6-16-4401,-2 9 1258,0 0-933,0 0-40,0 0 0,-1 0-1,-1 0 1,5-27 0,-9 38-116,0-1 0,0 1 0,0 0 1,0-1-1,-1 1 0,0 0 0,0 0 0,0 0 1,0-1-1,-2-3 0,1 5-11,1 1 1,-1-1-1,0 0 0,0 1 1,0 0-1,0-1 1,0 1-1,-1 0 0,1 0 1,-1 0-1,1 0 0,-1 0 1,0 1-1,1-1 1,-5 0-1,-22-8 110,28 10-114,0 0 1,-1-1-1,1 1 0,0 0 1,-1 0-1,1 0 1,0 0-1,-1 0 1,1 0-1,0 0 0,0 0 1,-1 1-1,1-1 1,0 0-1,0 1 1,-1-1-1,1 1 0,0-1 1,0 1-1,-2 1 1,3-1-4,-1-1 1,1 1-1,0 0 1,-1-1-1,1 1 1,0 0-1,0 0 1,-1 0-1,1-1 1,0 1-1,0 0 1,0 0-1,0 0 1,0-1-1,0 1 1,0 0-1,0 1 1,5 16 47,-3-11-37,51 156 316,-48-151-291,11 26 106,-10-24-12,0 0 1,-1 0-1,-1 1 1,6 29-1,-10-40-73,0-1 0,0 1-1,-1 0 1,1 0-1,-1 0 1,0-1 0,0 1-1,0 0 1,-1-1-1,1 1 1,-1-1 0,0 1-1,0-1 1,0 0 0,0 0-1,0 0 1,-1 0-1,1 0 1,-1 0 0,0-1-1,0 1 1,0-1-1,0 0 1,-6 4 0,7-6-53,1 1 1,0-1 0,0 0 0,-1 1-1,1-1 1,0 0 0,-1 0 0,1 0-1,0 0 1,-1 0 0,1 0 0,0 0-1,0 0 1,-1 0 0,1-1 0,0 1-1,-1 0 1,1-1 0,0 1-1,0-1 1,0 1 0,0-1 0,-1 0-1,1 0 1,0 1 0,0-1 0,0 0-1,1 0 1,-1 0 0,0 0 0,0 0-1,0 0 1,1 0 0,-1-1 0,0-1-1,-1 1-20,1-1-1,0 0 0,0 0 0,0 0 1,0 0-1,1 1 0,-1-1 0,1 0 1,-1 0-1,1 0 0,0 0 0,0 0 1,1 0-1,-1 0 0,2-4 0,0 0-163,1 0 0,0 1 0,0-1 0,0 0-1,1 1 1,5-7 0,-6 10-167,0-1 0,0 1 1,1 0-1,-1 0 0,1 0 0,0 0 0,0 0 1,0 1-1,0 0 0,0 0 0,6-2 1,-6 3-149,0-1 1,0 1 0,0 1 0,7-2 0,18 5-848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2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9610,'0'2'4225,"0"-2"-1945,0 0-1007,0 0-113,0 0-288,-2 0-520,1 0-2008,0 0 1192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30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8978,'3'4'3993,"1"-3"-2217,-4 3-776,0-4-488,0 0-440</inkml:trace>
  <inkml:trace contextRef="#ctx0" brushRef="#br0" timeOffset="1">172 51 8962,'-3'8'4521,"6"-3"-1264,2 2-1657,1 0-216,0-3-664,0 0-256,0-4-920,2-2-648,4-2 704</inkml:trace>
  <inkml:trace contextRef="#ctx0" brushRef="#br0" timeOffset="2">439 0 6161,'-5'14'3617,"-11"6"152,-3 2-3281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8:53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72 6785,'-5'1'376,"-30"4"3303,10-4 2255,21-1-5251,-6 0 837,10 0-1419,0 0 0,0 0-1,0 0 1,-1 0-1,1 0 1,0 0 0,0 0-1,0 0 1,-1 0 0,1-1-1,0 1 1,0 0-1,0 0 1,0 0 0,-1 0-1,1 0 1,0 0 0,0 0-1,0 0 1,0-1 0,-1 1-1,1 0 1,0 0-1,0 0 1,0 0 0,0-1-1,0 1 1,0 0 0,0 0-1,0 0 1,0-1-1,-1 1 1,1 0 275,19 1 17,28 7 0,-14-3-299,21-2 140,-42-3-153,0 0 0,0 1 0,-1 0 0,1 1 0,0 0 0,18 7 0,-30-9-78,1 0 1,-1 0-1,0 0 1,0 0-1,1 0 1,-1 0-1,0 0 1,0 0-1,1 0 1,-1 1-1,0-1 1,0 0-1,0 0 1,1 0-1,-1 0 1,0 0-1,0 1 1,0-1-1,0 0 1,1 0-1,-1 0 1,0 1-1,0-1 1,0 0-1,0 0 1,0 1-1,0-1 1,0 0-1,1 0 1,-1 1-1,0-1 1,0 0-1,0 0 1,0 1-1,0-1 1,0 0-1,0 0 1,0 1-1,0-1 1,-1 0-1,1 0 1,0 1-1,0-1 1,0 0-1,0 0 1,0 0-1,0 1 1,0-1-1,-1 0 1,1 0-1,0 0 1,0 1-1,0-1 1,0 0-1,-1 0 1,-12 8 129,8-7-109,1 0 1,-1 0-1,1 0 0,-1-1 0,1 1 1,-1-1-1,1 0 0,-1-1 0,-8-1 1,-4-2 36,-22-8 1,14 4-11,8 2 1,-1 1 0,1 1 0,-1 1 0,-29-2 0,39 7 61,7-1-40,6-2 27,3 0-96,6-1 1,-1-1 0,1 0 1,-1-1-1,0 0 0,0-1 0,17-9 0,-9 3 17,24-13 26,-39 22-17,-1 0 0,0 1 0,0-1 0,1 1 0,-1 0 0,12-1 0,-39 10 265,-2-5-187,1-1 0,-1-1 0,-31-2 0,39 0-95,14 1-7,0 0 0,0 0-1,0 0 1,0 0-1,1 1 1,-1-1 0,0 0-1,0 1 1,0 0-1,0-1 1,0 1-1,1 0 1,-1 0 0,-2 1-1,3-1 3,0 0-1,0 0 1,1 0 0,-1 0-1,0 0 1,0 0 0,1 1-1,-1-1 1,0 0 0,1 1-1,-1-1 1,1 0-1,0 1 1,0-1 0,-1 0-1,1 1 1,0-1 0,0 1-1,0-1 1,1 2-1,-1-1-7,0 0 0,0-1 0,1 1-1,-1-1 1,1 1 0,0-1-1,-1 0 1,1 1 0,0-1 0,0 1-1,0-1 1,0 0 0,0 0-1,0 0 1,0 0 0,0 1 0,0-1-1,1-1 1,-1 1 0,0 0-1,1 0 1,-1 0 0,0-1 0,1 1-1,-1-1 1,4 1 0,1 1-3,0 0-1,1-1 1,-1-1 0,0 1 0,9-1 0,119-4 89,-126 2-57,-10-1 45,-15-3 29,-71-4 104,9 2-146,68 8-79,11 0 15,0 0 1,0 0-1,0 1 1,0-1-1,0 0 1,0 0 0,0 0-1,0 0 1,0 0-1,0 0 1,0 0-1,0 0 1,0 0-1,0 0 1,0 1 0,-1-1-1,1 0 1,0 0-1,0 0 1,0 0-1,0 0 1,0 0-1,0 0 1,0 0 0,1 1-1,-1-1 1,0 0-1,0 0 1,0 0-1,0 0 1,0 0-1,0 0 1,0 0 0,0 0-1,0 0 1,0 0-1,0 1 1,0-1-1,0 0 1,0 0-1,0 0 1,0 0 0,0 0-1,1 0 1,-1 0-1,1 1-8,1 0 0,-1 0-1,1 0 1,-1 0 0,1 0-1,0 0 1,-1-1 0,1 1-1,2 0 1,6 1-1,1 0 0,0-1 0,0 0 0,0-1 0,11-1 0,54-9 52,-32 3 31,-121 20 222,-65 9-251,133-23-93,21-5-47,2 2 86,1 0 0,0 1 0,0 1 0,26-1 0,-20 1 10,-2 0-46,-6 1-8,0-1 0,0 2 0,0 0 0,1 0 0,16 4 0,-29-4-27,-1 0 0,1 0 0,-1 0 0,0 0 0,1 0 0,-1 1 0,1-1 0,-1 0 0,0 0 0,1 0 0,-1 1 0,0-1 0,1 0 0,-1 0 0,0 1 0,1-1 0,-1 0 0,0 1 0,2 6-3137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4273,'-7'-4'9786,"3"3"-6245,1 12-2772,2 4-480,0 1 1,4 28-1,-2-22-126,17 522 1584,-16-399-1585,-1-133-164,-1-1-73,0-1 0,3 18 0,-3-28 49,0 0-1,0 0 1,0 0 0,0 0 0,0 0-1,0 0 1,0 0 0,0 0 0,0 0 0,0 0-1,0 0 1,0 0 0,0 0 0,1 0-1,-1 0 1,0 0 0,0 0 0,0 0-1,0 0 1,0 0 0,0 0 0,0 0-1,0 0 1,0 0 0,0 0 0,0 0 0,0 0-1,0 0 1,0 0 0,0 0 0,0 0-1,0 0 1,0 0 0,0 0 0,0 0-1,0 0 1,0 0 0,0 0 0,0 0-1,0 0 1,0 0 0,0 0 0,1 0 0,-1 0-1,0 0 1,0 0 0,0 0 0,0 0-1,1-7-901,2-56-4828,-2 10 4006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1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19 125 5001,'-1'-7'892,"1"0"0,0 0 0,0 0 0,1-1 0,0 1 0,1 0 0,-1 0 0,1 0 0,4-8 0,-5 12-719,1 0 1,-1 0-1,1 1 1,0-1-1,0 0 1,0 1-1,1-1 1,-1 1 0,0 0-1,1 0 1,0 0-1,0 0 1,-1 0-1,1 0 1,0 1-1,0-1 1,0 1-1,1 0 1,-1 0-1,0 0 1,6 0-1,-4 0-63,0 1-1,-1 0 0,1 0 0,0 0 0,0 1 0,0 0 1,-1 0-1,1 0 0,-1 0 0,1 1 0,-1 0 0,6 2 1,0 2 116,1 0 0,-2 1 1,17 14-1,-22-17-171,0 0-1,0 0 1,0 1-1,-1-1 1,1 1 0,-1 0-1,0 0 1,-1 0-1,1 0 1,-1 1-1,0-1 1,-1 1 0,1-1-1,-1 1 1,0 0-1,0-1 1,-1 1 0,0 0-1,0 0 1,0 0-1,-1-1 1,0 1 0,0 0-1,0-1 1,0 1-1,-1-1 1,0 1 0,0-1-1,-1 0 1,-5 9-1,-5 5 21,0 0 0,-1-2-1,-1 1 1,-1-2 0,-26 23-1,33-33-319,0 0 0,-1 0-1,1-1 1,-1 0-1,0-1 1,0 0 0,-1-1-1,1 0 1,-19 3 0,23-6-517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8074,'15'11'2149,"0"1"0,17 17-1,-25-21-1589,-1 0-1,0 0 0,0 0 0,0 1 0,-1 0 0,5 11 0,-1 1 706,11 42 0,-18-53-1009,0 1-1,0-1 1,-1 0 0,-1 0 0,0 0-1,-2 20 1,1-23-122,-3 13 258,4-19-376,0-1 0,-1 1 0,1 0 0,0-1 0,-1 1 0,1 0 0,-1-1 0,1 1 0,-1-1 0,1 1 0,-1 0 0,1-1 0,-1 0 0,0 1 0,1-1 0,-1 1 0,1-1 0,-1 0 0,0 1 0,0-1 0,0 0 0,0 0-5,0 0-1,0 0 1,1 0 0,-1 0 0,0 0 0,0 0 0,1 0 0,-1-1 0,0 1-1,1 0 1,-1-1 0,0 1 0,1 0 0,-1-1 0,0 1 0,1-1 0,-1 1-1,1-1 1,-1 1 0,1-1 0,-1 1 0,1-1 0,-1 0 0,1 0 0,-10-17 48,5 5-65,0-1 0,2 1 0,-1-1 0,2 1 0,0-1 0,-1-24 0,3 29-3,1 0 0,-1-1-1,2 1 1,-1-1 0,1 1-1,1 0 1,0 0-1,0 0 1,0 0 0,10-15-1,-3 8-6,0 0-1,20-21 1,-26 32-191,0 1 0,1 0 0,-1 1 0,1-1 0,0 1 0,-1 0 0,2 0 0,-1 0 0,0 1 0,0 0 0,1 0 0,9-2 0,1 2-502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2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37 8842,'0'1'299,"0"-1"1,0 1 0,-1-1-1,1 0 1,0 0-1,-1 1 1,1-1-1,-1 0 1,1 0-1,0 1 1,-1-1-1,1 0 1,-1 0 0,1 0-1,0 1 1,-1-1-1,1 0 1,-1 0-1,0 0 1,-9 4 2059,7-1-2021,-1 1 1,1 0-1,-1 0 1,1 0-1,1 0 1,-1 1-1,0-1 1,1 1-1,0 0 1,-3 9-1,2-3-111,0 0-1,1 1 0,-2 19 1,4-24-184,-1-1 0,2 1 0,-1-1 0,1 0 0,0 1 0,0-1 0,1 0 0,0 0 0,4 10 0,-4-13-38,-1 1-1,1-1 1,0 0 0,0 0 0,1 0-1,-1-1 1,1 1 0,-1-1 0,1 1-1,0-1 1,0 0 0,0 0-1,0 0 1,0 0 0,1 0 0,-1-1-1,0 0 1,6 2 0,-3-2-2,1 0 1,0 0-1,-1-1 0,1 0 1,0 0-1,-1-1 0,1 0 1,0 0-1,-1 0 1,1-1-1,-1 0 0,1 0 1,-1-1-1,0 1 0,0-1 1,0-1-1,-1 1 1,1-1-1,-1 0 0,7-6 1,-7 5 6,0 1 1,0-1 0,-1 0 0,0-1-1,1 1 1,-2-1 0,1 0-1,-1 0 1,0 0 0,0 0 0,0 0-1,-1-1 1,0 0 0,0 1 0,-1-1-1,0 0 1,0 1 0,-1-1-1,0-12 1,-1 14 8,0-1 0,-1 1-1,0-1 1,0 1 0,0 0-1,0 0 1,-1 0 0,0 0-1,0 1 1,0-1 0,-1 1-1,0-1 1,0 1 0,0 0-1,0 1 1,0-1 0,-1 1-1,1 0 1,-7-3 0,6 3-17,-1 0 0,0 0 1,0 0-1,0 1 0,0 0 0,0 0 1,-1 1-1,1 0 0,0 0 0,-1 0 1,1 1-1,-1 0 0,1 0 0,-1 1 1,1 0-1,-9 2 0,12-2-93,0 0-1,0 1 1,0-1-1,0 1 1,0-1-1,1 1 1,-1 0-1,1 0 1,-1 0-1,1 1 1,-4 3-1,6-5-118,-1 0 0,0 1 0,0-1 0,0 0 0,1 0 0,-1 1 0,1-1 0,-1 0-1,1 1 1,-1-1 0,1 0 0,0 1 0,-1-1 0,1 1 0,0-1 0,0 1 0,0-1 0,0 0-1,1 1 1,-1-1 0,0 1 0,1-1 0,-1 0 0,1 1 0,-1-1 0,1 0 0,-1 1-1,2 0 1,-1-1 62,-1 0 0,1-1-1,0 1 1,-1 0-1,1-1 1,0 1-1,0 0 1,0-1 0,1 1-1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2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9034,'0'3'749,"-1"0"-1,1-1 1,-1 1 0,1 0-1,-1-1 1,0 1-1,-1 2 1,-4 12 809,1 5-481,1 1-1,-3 28 1,6-40-914,1 1 1,0-1-1,1 1 1,0-1-1,1 0 1,4 17-1,-5-25-142,-1-1-1,1 0 1,0 0 0,0 0-1,0 0 1,0 0 0,0-1-1,1 1 1,-1 0 0,0 0-1,1-1 1,3 3 0,-4-3-8,0 0-1,0 0 1,1-1 0,-1 1 0,0-1 0,0 1 0,1-1 0,-1 1 0,1-1-1,-1 0 1,0 0 0,1 0 0,-1 0 0,1 0 0,2 0 0,-1-1 7,0 0 0,0 0 1,1 0-1,-1-1 0,0 1 0,0-1 1,0 0-1,-1 0 0,1 0 0,0 0 1,-1 0-1,1-1 0,-1 1 0,0-1 1,3-3-1,0-1 22,0-1-1,0 0 1,-1 0-1,0-1 1,0 1-1,-1-1 1,0 0 0,0 1-1,1-14 1,-3 18-18,-1-1 1,0 0-1,0 1 0,0-1 1,0 0-1,-1 1 1,0-1-1,0 1 0,0-1 1,0 1-1,-1-1 1,0 1-1,1 0 0,-2 0 1,1 0-1,0 0 1,-1 0-1,0 0 0,0 1 1,-4-5-1,3 5-7,1 0 1,-1 1-1,1-1 0,-1 1 1,0 0-1,0 0 0,0 0 1,0 0-1,0 1 0,-1 0 0,1 0 1,0 0-1,-1 0 0,-5 1 1,8-1-31,0 1 1,0 1 0,0-1 0,0 0-1,0 0 1,0 1 0,0-1 0,1 1-1,-1-1 1,0 1 0,0 0 0,0 0-1,1 0 1,-1 0 0,0 0-1,1 0 1,-1 0 0,1 0 0,0 1-1,-1-1 1,1 0 0,0 1 0,0 0-1,0-1 1,0 1 0,0 0 0,0-1-1,0 1 1,0 0 0,1 0 0,-1 0-1,1-1 1,-1 4 0,0 4-123,-1-3-218,1 1 0,0-1 0,1 1 0,0-1 0,0 1 0,0 0 0,2 7 0,5 6-449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2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11058,'-26'13'4457,"22"-12"-2616,4 2-529,6-2-384,-6-1-184,0-1-416,27 0-72,45-3-23,-28 2-49,6 2-48,2 0-32,0 0-40,0 6-16,-4-5-24,-3 3-8,-10-3-144,-7-1-561,-3-5 481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3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30 10482,'1'-1'202,"-1"0"0,0 0-1,0 0 1,0-1 0,-1 1 0,1 0-1,0 0 1,0 0 0,0 0-1,-1 0 1,1 0 0,-1-1 0,1 1-1,-1 0 1,1 0 0,-1 0-1,0 1 1,1-1 0,-1 0 0,0 0-1,0 0 1,0 0 0,1 1-1,-1-1 1,0 0 0,0 1 0,0-1-1,0 1 1,0-1 0,-1 1-1,1-1 1,0 1 0,0 0 0,0-1-1,0 1 1,0 0 0,0 0 0,-1 0-1,1 0 1,0 0 0,0 0-1,-1 1 1,-2-1-53,1 1 0,0 0-1,0-1 1,0 1 0,0 1-1,1-1 1,-1 0 0,0 1 0,0 0-1,1-1 1,-1 1 0,1 0-1,0 0 1,-1 0 0,1 1 0,0-1-1,0 0 1,0 1 0,-1 3-1,-2 2-6,0 1-1,1 0 1,0 0 0,1 0-1,-3 11 1,0 6-5,1 1 1,1 0-1,0 35 1,8 85 66,31 152-31,-11-125-128,-23-164-98,1 3-209,0-1 0,-1 1 0,-1 0 0,0 0 0,-3 16 0,3-28 174,0-1 0,0 1 0,0 0 0,-1-1 0,1 1 0,0 0 0,0-1 0,-1 1 0,1-1 0,0 1 0,-1 0 0,1-1 0,0 1 0,-1-1 0,0 1 0,1-1 50,-1 0-1,1 0 1,0 1-1,0-1 1,-1 0-1,1 0 1,0 0-1,-1 0 1,1-1-1,0 1 0,0 0 1,-1 0-1,1 0 1,0 0-1,0 0 1,-1 0-1,1 0 1,0 0-1,-1-1 1,1 1-1,0 0 1,0 0 34</inkml:trace>
  <inkml:trace contextRef="#ctx0" brushRef="#br0" timeOffset="1">1 417 12811,'7'-2'5241,"11"2"-3265,6 0 113,7 0-585,5 1-272,5-1-496,1 0-239,-8 1-273,-2 3-64,-18-1-248,-6-3-504,-2 0-1033,-9 0-711,-4-4 1311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1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62 9426,'-62'12'6473,"35"-8"-2760,25-6-1389,2 1-2295,0 1-1,0 0 1,0-1-1,0 1 1,1 0-1,-1-1 1,0 1-1,0 0 1,0-1-1,1 1 1,-1 0-1,0-1 1,0 1-1,1 0 1,-1 0-1,0 0 1,0-1-1,1 1 1,-1 0 0,0 0-1,1 0 1,-1-1-1,0 1 1,1 0-1,-1 0 1,1 0-1,26-12 158,2 1 0,28-8 0,-54 18-170,23-5 112,-1 0 0,1 2 0,0 0 0,27 1 0,-50 3-118,330-3 931,-2 23-253,-28 8-355,224 12-6,-461-39-245,-17-1 109,71 9 0,-117-9-171,0 1 0,0-1 0,-1 1 0,1 0-1,0-1 1,0 1 0,-1 1 0,1-1 0,-1 0 0,4 3 0,-6-4-22,0 0 0,0 0 0,0 0 0,1 0 0,-1 0 1,0 0-1,0 0 0,0 0 0,0 0 0,0 0 0,0 0 0,0 1 1,0-1-1,0 0 0,0 0 0,0 0 0,0 0 0,0 0 0,0 0 1,0 0-1,0 1 0,0-1 0,0 0 0,0 0 0,0 0 0,0 0 1,0 0-1,0 0 0,0 0 0,0 1 0,0-1 0,0 0 0,0 0 1,0 0-1,0 0 0,0 0 0,0 0 0,0 0 0,0 0 0,0 1 1,0-1-1,0 0 0,-1 0 0,1 0 0,0 0 0,0 0 0,0 0 1,0 0-1,0 0 0,0 0 0,0 0 0,-7 2-416,4-2 207,0-1 1,0 1-1,1-1 0,-1 1 0,0-1 1,1 0-1,-1 0 0,1 0 1,-1 0-1,1-1 0,-4-2 0,-11-13-674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273 141 3681,'-7'-11'10317,"3"-10"-6818,-1-7-2220,-9-12-224,13 38-948,-1-1 1,1 1-1,-1-1 1,0 1-1,0 0 0,0-1 1,0 1-1,0 0 1,0 0-1,0 0 1,-1 1-1,1-1 1,-1 1-1,1-1 0,-1 1 1,1 0-1,-1 0 1,0 0-1,-5-1 1,3 1-23,0 0 0,0 0 0,0 1 0,0 0 0,0 0 0,-1 0 0,1 1 0,0 0 0,-8 2 0,6-1-63,0 1 1,1 1-1,0-1 0,-1 1 0,2 0 0,-1 0 1,0 1-1,1-1 0,0 1 0,0 1 0,0-1 1,0 1-1,1-1 0,-4 8 0,1 0-44,0 0 0,1 1 0,0-1 0,1 1 1,-6 27-1,9-30-7,0 0 0,1 0 0,0 0 0,1 0 0,0 0 0,1 0 0,0 0 0,1 0 0,0 0 0,4 12 0,-4-17 19,0 0-1,1-1 1,-1 1 0,1-1-1,1 0 1,-1 0 0,1 0 0,0 0-1,0-1 1,0 1 0,0-1 0,1 0-1,0-1 1,0 1 0,0-1 0,0 0-1,1 0 1,-1 0 0,12 3-1,-5-3-240,0 0-1,0-1 1,0 0-1,1-1 0,-1 0 1,1-1-1,-1-1 0,0 0 1,21-5-1,18-8-575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62 9442,'-4'8'2513,"0"0"0,-4 13 0,4-10-1030,-3 20 0,6-23-1265,0 0 0,1 0 0,0 0 0,0 0 0,0 0 0,1 0 0,1 0 0,2 10 0,-4-16-197,1 0 0,0 0 0,-1 0 0,1 0 0,0-1 0,0 1 0,0 0 0,0 0 0,1-1 0,-1 1 0,0-1 0,1 1 0,-1-1 0,1 0 0,-1 1 0,1-1 0,0 0 1,0 0-1,-1 0 0,1 0 0,0-1 0,0 1 0,3 1 0,-2-2-13,0 0 0,0 0 0,0 0 0,0 0-1,0 0 1,0-1 0,-1 1 0,1-1 0,0 0 0,0 0 0,0 0 0,-1 0 0,1 0 0,-1-1 0,5-2 0,-1 0-6,-1-1 0,0 1 0,0-1 0,0 0 0,-1-1 1,0 1-1,0-1 0,0 0 0,-1 0 0,1 0 0,-1 0 0,-1-1 0,1 1 1,-1-1-1,-1 1 0,1-1 0,-1 0 0,0 0 0,-1 0 0,1 1 0,-2-11 0,0 9-17,-1-1 0,0 1-1,-3-9 1,4 14 12,0 0 0,-1 0-1,1 0 1,-1 0 0,0 0 0,1 1 0,-1-1-1,-1 1 1,1-1 0,0 1 0,-5-4-1,1 3 9,0-1-1,0 1 0,0 0 0,-1 0 0,1 1 0,-11-3 0,14 4-37,-1 1-1,1-1 1,0 1-1,0-1 1,-1 1 0,1 0-1,0 0 1,0 1 0,-1-1-1,1 1 1,0-1 0,0 1-1,0 0 1,0 0-1,0 1 1,-5 2 0,6-3-200,1 0 0,0 0 1,-1 0-1,1 0 1,0 1-1,0-1 0,0 0 1,0 1-1,0-1 0,0 1 1,1-1-1,-1 1 1,0-1-1,1 1 0,-1-1 1,1 1-1,0 0 1,-1-1-1,1 1 0,0 0 1,0-1-1,0 1 0,0 0 1,0 0-1,1-1 1,-1 1-1,1 2 0,5 15-1687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8762,'-1'16'5128,"6"6"-1622,0-6-2105,6 85 2767,-4-30-3187,-6-81-1012,-1 1 0,1-1 0,1 1 0,0-1 0,2-9-1,-2 14 3,-1 2 9,16-60-303,-14 53 310,1 0-1,0 0 0,1 0 0,6-9 0,-11 18 17,0 1 0,0-1-1,1 1 1,-1-1 0,0 1 0,1-1-1,-1 1 1,1-1 0,-1 1 0,1-1-1,-1 1 1,1-1 0,-1 1-1,1 0 1,-1-1 0,1 1 0,0 0-1,-1 0 1,1-1 0,-1 1-1,1 0 1,0 0 0,-1 0 0,2 0-1,-1 0 6,-1 0 0,1 0 0,0 1 0,-1-1 0,1 1 0,0-1 0,-1 1 0,1-1 0,-1 1 0,1-1 0,-1 1 0,1-1 0,-1 1 0,0 0 0,1-1 0,-1 1-1,1 1 1,2 5 77,-1 0-1,0 0 1,2 10-1,-4-14-54,7 35 299,-3-15-57,12 40-1,-16-61-309,1 0 0,0 0-1,-1 0 1,1 0 0,0 0-1,0-1 1,0 1 0,0 0-1,1-1 1,-1 1 0,0-1 0,1 1-1,-1-1 1,1 1 0,0-1-1,-1 0 1,1 0 0,0 0-1,-1 0 1,4 1 0,-3-2-340,0 1 0,0-1-1,0 0 1,0 0 0,0 0 0,0-1 0,0 1 0,0 0 0,0-1-1,0 1 1,0-1 0,0 0 0,0 1 0,0-1 0,0 0 0,0 0 0,0 0-1,-1-1 1,3-1 0,11-11-1557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18 7642,'0'-1'385,"0"0"1,0 1 0,0-1 0,0 0-1,0 0 1,-1 0 0,1 1 0,0-1-1,-1 0 1,1 0 0,0 1 0,-1-1-1,1 0 1,-1 1 0,1-1 0,-1 1-1,1-1 1,-1 0 0,0 1 0,1-1 0,-1 1-1,-1-1 1,1 0-49,-1 1-1,1 0 0,-1 0 1,1-1-1,0 1 1,-1 0-1,1 0 1,-1 0-1,1 0 1,-1 1-1,1-1 1,-2 1-1,-6 1 218,1 2 0,0-1 0,-12 8 0,12-7-64,4-2-347,-1 1 0,1-1 0,0 1 0,0 0 0,1 0 0,-1 0-1,-5 6 1,8-8-122,0 0-1,1 0 0,-1 0 0,0 1 0,0-1 1,1 0-1,-1 1 0,1-1 0,-1 0 1,1 1-1,0-1 0,0 1 0,-1-1 0,1 1 1,0-1-1,0 0 0,0 1 0,1-1 0,-1 1 1,0-1-1,0 0 0,1 1 0,-1-1 1,1 1-1,-1-1 0,1 0 0,0 0 0,-1 1 1,1-1-1,1 1 0,2 3-7,-1-1-1,1 1 0,0-1 1,1 0-1,-1 0 1,1 0-1,8 5 1,2-1 9,22 8 1,0 0 77,-33-13-31,1 0 0,-1 1-1,1 0 1,-1-1-1,0 1 1,0 1-1,3 4 1,-6-7-45,0-1 1,0 0-1,-1 1 1,1-1-1,-1 1 1,0-1-1,1 1 1,-1-1-1,0 1 1,0-1-1,1 1 1,-1-1-1,0 1 1,-1-1-1,1 1 1,0-1-1,0 0 1,-1 1-1,1-1 0,-1 1 1,1-1-1,-2 2 1,1 1 18,-1-1-1,0 0 1,0 1-1,0-1 1,-1 0 0,-4 4-1,6-5-66,-1 0 0,-1 0 0,1-1 0,0 1 0,0-1 0,0 1-1,-1-1 1,-4 2 0,6-3-102,0 0-1,-1 1 1,1-1 0,0 0-1,-1 0 1,1 0-1,0 0 1,0 0-1,-1 0 1,1 0-1,0-1 1,-1 1 0,1 0-1,0-1 1,0 1-1,-1-1 1,1 0-1,-2 0 1,3 0 8,-1 1 0,0 0 0,1-1-1,-1 1 1,1-1 0,-1 1 0,0-1 0,1 1 0,-1-1 0,1 1 0,-1-1 0,1 0-1,0 1 1,-1-1 0,0-1 0,1 0-15,0 0 0,0 0 0,1 1-1,-1-1 1,0 0 0,0 0 0,2-3 0</inkml:trace>
  <inkml:trace contextRef="#ctx0" brushRef="#br0" timeOffset="1">300 78 7218,'-1'1'4376,"6"12"201,3 6-1944,-4 5-513,1 4-455,-1 3-657,-2-1-312,2-9-440,-3-5-224,-1-13-872,1-10-576,-1-11-2225,0-9 2241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9002,'-6'-4'4161,"6"1"-1697,0 2-535,0 1-729,0 0-288,0 0-1360,15 8-224,14 18 328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8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167 236 9890,'0'-1'287,"0"1"-1,1-1 1,-1 1 0,0 0 0,1-1-1,-1 1 1,0-1 0,1 1-1,-1-1 1,0 1 0,0-1-1,0 1 1,1-1 0,-1 1-1,0-1 1,0 1 0,0-1 0,0 1-1,0-1 1,0 1 0,0-1-1,0 1 1,0-1 0,0 1-1,0-1 1,-1 1 0,1-1-1,0 0 1,-1 0 22,0 0-1,0-1 0,1 1 1,-1 0-1,0 0 1,-1 0-1,1 0 1,0 0-1,0 0 1,-2-1-1,-1-1-13,0 1 1,0 0-1,0 0 0,-1 0 0,1 0 0,-7-1 1,7 3-250,0-1 0,0 0 0,0 1 0,0 0 0,0 0 0,-1 0 0,1 1 0,0-1 0,0 1 0,0 0 0,0 0 0,0 0 0,0 1 0,0-1 0,0 1 0,1 0 0,-1 0 0,1 1 0,-1-1-1,1 1 1,0-1 0,0 1 0,0 0 0,0 0 0,0 0 0,1 1 0,0-1 0,-1 1 0,1-1 0,-2 7 0,1-2-40,1 1 0,0 0 1,0 0-1,1 0 0,0 0 0,1 0 0,0 0 0,0 0 0,1 0 0,0 0 0,1 0 0,0 0 0,0 0 0,6 11 0,-7-17-4,0-1-1,0 1 0,0-1 1,1 0-1,0 0 1,-1 1-1,1-1 1,0 0-1,0 0 1,0-1-1,0 1 0,0 0 1,0-1-1,1 1 1,-1-1-1,0 0 1,1 1-1,-1-1 1,1 0-1,0-1 1,-1 1-1,5 0 0,-3-1 1,-1 1 0,0-2-1,1 1 1,-1 0-1,0-1 1,1 0-1,-1 1 1,0-1-1,0-1 1,1 1 0,-1 0-1,0-1 1,0 1-1,0-1 1,-1 0-1,1 0 1,4-4-1,-1-1-27,0 1 0,-1-1 0,0 0 0,0 0 0,0-1 0,-1 1 0,-1-1 0,1 0 0,-1 0 0,0-1 0,2-11 0,1-10-292,2-59 0,-4 38 146,-2 36 152,0 3 25,-1 0 0,0 0 0,-1-1-1,0 1 1,-1 0 0,-3-17-1,4 27 2,-1 1 0,1-1-1,-1 0 1,1 0-1,-1 1 1,0-1 0,-2-2-1,3 3-1,-1 1 1,1-1-1,-1 1 0,0-1 0,1 1 0,-1-1 0,0 1 1,0-1-1,1 1 0,-1 0 0,0-1 0,0 1 0,1 0 1,-1 0-1,0-1 0,0 1 0,0 0 0,0 0 1,0 0 0,1 0 0,-1 0 1,0 0-1,1 0 0,-1 0 1,1 0-1,-1 0 1,0 1-1,1-1 0,-1 0 1,1 0-1,-1 0 0,1 1 1,-1-1-1,1 0 1,-1 1-1,1-1 0,-1 0 1,1 1-1,-1-1 0,1 1 1,-1 0-1,-5 13 99,4-8-59,-2 11 63,0 0 0,0 0 0,2 1 0,0-1 0,1 1 0,1-1 1,1 1-1,0-1 0,1 0 0,7 25 0,-3-23-162,0-1 0,2 0 0,18 34 0,-24-49-52,0 1 0,0-1-1,0 0 1,0 0 0,1 0 0,-1 0-1,1 0 1,0 0 0,0-1 0,0 1-1,5 3 1,19 5-366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62 200 7370,'-52'17'3472,"43"-12"-1860,8-1-498,8-2 391,-7-1-1401,3-1 171,0 0 1,0 0-1,0 0 1,0 0-1,0 0 1,0-1-1,0 1 0,0-1 1,0 0-1,0 0 1,-1 0-1,4-2 1,5-2 369,16-12 0,-7 4-95,27-25-1,-38 30-457,0 0-1,-1-1 1,-1 0 0,14-20 0,-20 27-82,0 0-1,0 0 1,0 0 0,0 0-1,0 0 1,-1 0 0,1 0-1,-1 0 1,1 0 0,-1 0-1,0 0 1,0-1 0,0 1-1,0 0 1,0 0 0,0 0-1,0 0 1,-1 0 0,1-1-1,-1 1 1,0 0 0,0 0 0,1 0-1,-1 0 1,-2-2 0,1 1 0,0 1 1,-1 0-1,1-1 1,0 1-1,-1 0 1,1 1-1,-1-1 1,0 0-1,1 1 1,-1-1-1,0 1 1,0 0 0,0 0-1,0 0 1,0 1-1,-6-2 1,3 2-4,0 0 0,0 0 0,0 0 0,0 1 0,0 0 0,0 0 0,0 0 1,0 1-1,1 0 0,-1 0 0,1 0 0,-1 1 0,1 0 0,0 0 0,0 0 0,0 0 1,1 1-1,-1 0 0,1 0 0,-1 1 0,2-1 0,-7 9 0,7-9 0,0 1 0,0 0-1,0 0 1,1 1 0,-1-1-1,1 0 1,1 1 0,-1 0-1,1-1 1,0 1 0,0 0-1,1-1 1,-1 1 0,1 0 0,1 0-1,-1 0 1,1-1 0,0 1-1,0 0 1,1-1 0,-1 1-1,1-1 1,4 8 0,-3-8-6,0 0 0,0-1 0,0 1 0,1-1 0,-1 0-1,1 0 1,0-1 0,0 1 0,1-1 0,7 5 0,-8-6-117,-1 0 0,0 0 0,1-1 0,0 0 0,-1 0 0,1 0 0,0 0 0,-1 0 0,1-1 0,0 1 0,0-1 0,0 0 0,-1-1 0,1 1 0,0 0 0,4-2 0,18-8-599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2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9138,'4'3'540,"0"-1"0,-1 1 0,1 0 0,-1 0 0,0 0 0,0 0 0,0 1 0,0-1 0,-1 1-1,1-1 1,-1 1 0,0 0 0,2 4 0,3 9 1010,8 31 1,-6 1 205,-8-39-1479,1 1 1,0-1 0,0 0 0,1 1 0,0-1 0,6 11-1,-8-20-252,0 1 0,0 0 0,0-1 0,0 1 0,1-1 0,-1 0 0,2 2 0,-3-3-21,0 0-1,0 0 1,1 1-1,-1-1 1,0 0-1,0 0 1,0 0-1,0 0 1,0 0-1,1 0 0,-1 1 1,0-1-1,0 0 1,0 0-1,1 0 1,-1 0-1,0 0 1,0 0-1,0 0 1,0 0-1,1 0 1,-1 0-1,0 0 1,0 0-1,0 0 0,1 0 1,-1 0-1,0 0 1,0 0-1,0 0 1,1 0-1,-1 0 1,0-1-1,1-5 54,-6-11-14,5 16-41,-3-8 15,-5-11-8,1-1 0,1 0-1,0 0 1,-3-41-1,8 48-24,1 0-1,1 0 0,0 0 0,4-19 0,-3 26 1,0-1-1,1 1 1,0 0 0,0 0-1,0 0 1,1 1-1,0-1 1,0 1 0,9-11-1,-9 13-56,0 1-1,1-1 0,-1 1 0,1-1 0,0 1 1,-1 1-1,2-1 0,-1 1 0,10-4 0,4 1-893,28-4 0,-47 9 959,47-9-686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12947,'-1'1'240,"0"-1"0,1 0 1,-1 1-1,1-1 1,-1 1-1,0-1 0,1 1 1,-1-1-1,1 1 0,0 0 1,-1-1-1,1 1 0,-1 0 1,1-1-1,0 1 1,0 0-1,-1-1 0,1 1 1,0 0-1,0-1 0,0 1 1,0 1-1,3 16 1040,1-2-677,0 30 278,-4-35-775,0 0 0,1 0 0,1 0 0,0 0 0,0 0 0,7 16 0,-6-20-89,0-1-1,0 0 1,1 0 0,0 0 0,0 0 0,10 9 0,-10-12-7,-1 0 0,1 0 1,-1 0-1,1-1 0,0 1 0,0-1 0,0 0 0,0 0 1,0-1-1,0 1 0,0-1 0,7 1 0,-8-1 20,-1-1-1,1 0 0,0 0 0,-1-1 0,1 1 1,0 0-1,-1-1 0,1 0 0,-1 1 0,1-1 1,-1 0-1,1 0 0,-1-1 0,0 1 1,1 0-1,-1-1 0,0 0 0,0 1 0,0-1 1,0 0-1,0 0 0,-1 0 0,3-3 0,1-2 33,0-1-1,-1 0 1,1 0-1,-1-1 1,3-12-1,-3 7-345,-1-1 0,-1 0-1,0 0 1,0-20 0,-2 32 77,1-11-2038,3 5 845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79 4753,'-58'-11'3127,"54"10"-2553,-1-1-1,1 0 0,-1 0 0,1 0 1,0 0-1,0-1 0,0 1 1,0-1-1,0 0 0,-3-4 0,-3-1 916,6 4-932,-8-5 2606,11 6-1400,5 3-398,28 5-493,61 2 0,-76-6-716,45-1 199,63-7 1,-10 0-163,-3-1-405,-103 6-115,-9 2 308,0 0 0,0 0 1,0 0-1,0 0 0,0 0 0,0 0 1,0 0-1,0 0 0,0 0 1,0 0-1,0 0 0,0 0 0,0 0 1,0 0-1,0 0 0,0 0 1,0 0-1,0 0 0,0 0 0,0 0 1,0 0-1,0 0 0,0 0 1,0 0-1,0 0 0,0-1 1,0 1-1,0 0 0,0 0 0,0 0 1,0 0-1,0 0 0,0 0 1,0 0-1,0 0 0,0 0 0,0 0 1,0 0-1,0 0 0,0 0 1,0 0-1,0 0 0,1 0 1,-1 0-1,0 0 0,0 0 0,0 0 1,0 0-1,0 0 0,0 0 1,0 0-1,0 0 0,0 0 0,0 0 1,0 0-1,0 0 0,0 0 1,0 0-1,0 0 0,0 0 1,0 0-1,0 0 0,0 0 0,-17-2-2350,-18 1 1328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10354,'0'0'236,"0"1"0,0-1 0,0 0 0,0 0 1,0 0-1,0 1 0,0-1 0,0 0 0,0 0 0,0 1 0,0-1 0,0 0 0,0 0 0,0 1 0,0-1 0,0 0 0,0 0 0,1 0 0,-1 1 0,0-1 0,0 0 1,0 0-1,0 0 0,1 1 0,-1-1 0,0 0 0,8 4 2810,16-2-1875,-15-1-399,14 4-262,-1 1-1,0 0 1,0 2 0,-1 1 0,33 17 0,-39-17-363,0 0 1,-1 1-1,0 1 0,0 0 0,-2 0 1,1 2-1,14 17 0,-20-20-121,0-1 0,-1 1-1,0 0 1,0 0-1,-1 1 1,-1-1 0,1 1-1,-2 0 1,0 1-1,0-1 1,2 22 0,-5-28-14,0 1 0,0-1 1,-1 0-1,0 1 1,0-1-1,0 0 1,0 0-1,-1 0 0,0 0 1,0 0-1,0 0 1,-1 0-1,1-1 0,-1 1 1,0-1-1,-1 0 1,1 1-1,-7 4 0,-4 3 53,0-1 0,-1-1-1,0 0 1,-19 9-1,32-18-56,-1 0 5,0 1-1,-1 0 1,1 1-1,-4 2 1,6-4-11,1-1-1,-1 1 1,1-1-1,-1 1 1,1-1-1,-1 1 1,1 0 0,-1-1-1,1 1 1,0 0-1,-1-1 1,1 1 0,0 0-1,0-1 1,0 1-1,-1 0 1,1 0 0,0-1-1,0 1 1,0 0-1,0 0 1,0-1-1,0 1 1,0 0 0,0-1-1,1 1 1,-1 0-1,0 0 1,0-1 0,1 1-1,-1 0 1,2 1 1,-1 0 0,1 0 0,-1-1 0,1 1 0,0-1 0,-1 1 0,1-1 0,0 0 0,0 1 0,0-1 0,0 0 0,0-1 0,0 1 0,1 0 0,-1 0 0,4 0 0,4 1 20,1-1 0,12 1 0,-22-2-21,60-1 204,91-10-1,-8-2 319,-138 13-566,0 0 0,0 0 0,1 0 0,-1 1-1,0 0 1,0 0 0,7 2 0,-13-3 3,0 0 1,0 0-1,0 0 0,0 1 1,0-1-1,0 0 0,1 0 1,-1 0-1,0 0 0,0 0 1,0 0-1,0 0 0,0 0 1,0 0-1,0 0 0,0 0 1,0 0-1,0 1 0,1-1 1,-1 0-1,0 0 0,0 0 1,0 0-1,0 0 0,0 0 1,0 0-1,0 1 1,0-1-1,0 0 0,0 0 1,0 0-1,0 0 0,0 0 1,0 0-1,0 0 0,0 1 1,0-1-1,0 0 0,0 0 1,0 0-1,0 0 0,0 0 1,0 0-1,0 0 0,0 1 1,-1-1-1,1 0 0,0 0 1,-6 5-721,4-3 287,-11 12-652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1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 10978,'-1'-2'4817,"-2"1"-2472,2 0-297,0-1-463,-1 2-305,0 3-352,-6 26-216,2 38-320,12-38-80,-2-5-184,-2-5-32,0-10-488,-2-3-360,-3-10-1040,-1-2-865,-1-9 1689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2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10546,'3'0'4929,"6"0"-2384,3-3-545,4 2-311,6-3-681,-4 1-248,7-2-488,-1-2-104,3-1-968,2 3-792,1 0 991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11402,'-11'5'5290,"0"-1"-2482,5-2-1199,2 3 7,10-2-840,2-2-184,15 3-368,2-4-72,1 3-48,8 2-24,-3-1-160,-2 1-296,0-5-856,-9-1-656,-2 6 1095</inkml:trace>
  <inkml:trace contextRef="#ctx0" brushRef="#br0" timeOffset="1">11 254 10738,'-10'7'4633,"15"-3"-2344,4-1-209,9-2-527,3-1-265,2-1-504,1-2-280,-3 2-280,2-1-176,-1 1-1152,1 0-1785,11-3 1865</inkml:trace>
  <inkml:trace contextRef="#ctx0" brushRef="#br0" timeOffset="2">493 4 12395,'8'5'5433,"-1"11"-3073,-1 6-655,0 8-105,-4 6-672,-2-2-168,-1-3-464,0-3-128,1-5-80,0-6-144,0-7-640,0-2-464,-2-8 2296,1-4-1224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3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42 5593,'0'0'155,"0"0"0,-1 0-1,1 0 1,0 0 0,0 0-1,-1 0 1,1 0 0,0 0-1,0 0 1,0 0 0,-1-1-1,1 1 1,0 0 0,0 0 0,0 0-1,0 0 1,-1 0 0,1-1-1,0 1 1,0 0 0,0 0-1,0 0 1,0-1 0,-1 1-1,1 0 1,0 0 0,0-1 0,0 1-1,0 0 1,0 0 0,0 0-1,0-1 1,0 1 0,0 0-1,0 0 1,0-1 0,0 1-1,0 0 1,0 0 0,0-1 0,0-1 7527,3 11-7256,1 1 0,0-1 0,0 0 0,10 16 0,-9-17-288,0 1 0,-1-1 1,0 1-1,0 0 1,4 17-1,-4-8 117,-3-8-126,2 0-1,-1-1 1,7 15 0,-10-28-147,1 1 0,-1-1 0,1 0 0,0 0 0,1-8 0,0 3 7,0-13-49,1 0 0,5-22 0,-6 37 55,1 0-1,0 0 1,0 1-1,1-1 0,-1 1 1,1-1-1,1 1 1,-1 0-1,1 0 1,0 1-1,1-1 0,4-4 1,-5 7 16,-1 1 1,0 0-1,1 0 0,-1 0 1,1 0-1,-1 1 0,1-1 1,0 1-1,0 0 0,0 0 1,0 1-1,0-1 0,0 1 1,0 0-1,0 0 0,0 0 1,0 0-1,6 2 1,-3-1 58,0 1 1,0 0 0,0 0-1,0 1 1,-1 0 0,1 0 0,-1 1-1,1 0 1,7 6 0,-6-3 107,0 0-1,-1 1 1,1 0 0,-1 0 0,-1 0 0,0 1 0,0 0 0,-1 1-1,0-1 1,6 16 0,-10-20-96,0-1 0,0 1 0,-1-1 0,0 10 0,0-10-166,0 0 0,0 0 0,0 0 1,1-1-1,0 1 0,1 5 0,-2-8 86,0-1-1,0 0 1,0 0 0,0 1-1,0-1 1,0 0 0,0 0-1,0 1 1,0-1 0,0 0-1,0 0 1,1 0 0,-1 1 0,0-1-1,0 0 1,0 0 0,0 0-1,1 1 1,-1-1 0,0 0-1,0 0 1,0 0 0,1 0 0,-1 1-1,0-1 1,0 0 0,0 0-1,1 0 1,-1 0 0,0 0-1,0 0 1,1 0 0,-1 0 0,0 0-1,0 0 1,1 0 0,-1 0-1,0 0 1,1 0 0,-1 0-1,0 0 1,0 0 0,1 0 0,6-13 250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25 8562,'45'-24'6639,"-45"24"-6563,0 0 0,0 0 0,0 0 0,0 0 0,1-1 1,-1 1-1,0 0 0,0 0 0,0 0 0,0 0 0,0 0 1,0 0-1,0 0 0,1 0 0,-1 0 0,0 0 0,0 0 1,0 0-1,0 0 0,0 0 0,0 0 0,1 0 0,-1 0 1,0 0-1,0 0 0,0 0 0,0 0 0,0 1 0,0-1 0,0 0 1,0 0-1,1 0 0,-1 0 0,0 0 0,0 0 0,0 0 1,0 0-1,0 0 0,0 0 0,0 1 0,0-1 0,0 0 1,0 0-1,0 0 0,0 0 0,0 0 0,1 0 0,-1 0 1,0 1-1,0-1 0,0 0 0,0 0 0,0 0 0,0 0 1,0 0-1,0 0 0,0 1 0,-1-1 0,1 0 0,0 0 1,0 0-1,0 0 0,-2 13 1787,2-10-1863,-26 95 1509,21-83-1336,-14 39 546,-28 60 1,43-106-691,1-1 0,-1 0 1,0 0-1,0 0 1,-1 0-1,-6 6 0,10-12-31,0 0-1,-1 1 0,1-1 1,-1 0-1,1 0 0,-1 0 1,0 0-1,1 0 0,-1 0 1,0-1-1,0 1 0,0 0 1,0-1-1,0 0 0,1 1 1,-1-1-1,0 0 0,0 0 1,0 0-1,0 0 0,0 0 0,0 0 1,0-1-1,0 1 0,0-1 1,1 1-1,-1-1 0,0 0 1,0 0-1,1 0 0,-3-1 1,-2-2-96,0 0 0,0 0-1,1-1 1,-1 0 0,1 0 0,0 0 0,1-1 0,-1 0 0,1 0 0,0 0 0,1 0 0,-1-1 0,1 1 0,-4-12 0,5 8 53,-1 1 0,1-1 0,0 1 0,1-1 0,0 1 0,1-1 0,0 0 0,1 0 0,-1 1 0,5-17 0,-4 22 51,0 0 1,0 0-1,1 0 1,-1 1-1,1-1 1,0 0-1,0 1 0,1-1 1,-1 1-1,6-6 1,-7 8 11,1-1 1,0 1 0,0-1-1,-1 1 1,1 0 0,0 0-1,0 0 1,0 0 0,0 0-1,1 1 1,-1-1 0,0 0-1,0 1 1,0 0 0,1-1-1,-1 1 1,0 0 0,0 0-1,1 1 1,-1-1 0,4 1-1,0 1 70,0 0 0,0 0 0,0 1 0,0 0-1,0 0 1,0 0 0,-1 1 0,7 4 0,38 40 724,-43-40-678,29 30 436,-3 3 0,-1 0 0,39 70 0,-70-109-653,-1-2 6,1 1 0,-1-1 0,0 1 0,0-1-1,0 1 1,1-1 0,-1 1 0,0-1 0,1 0 0,-1 1-1,0-1 1,1 1 0,-1-1 0,0 0 0,1 1 0,-1-1-1,1 0 1,-1 1 0,1-1 0,-1 0 0,1 0 0,-1 0 0,1 1-1,-1-1 1,1 0 0,-1 0 0,1 0 0,-1 0 0,1 0-1,-1 0 1,1 0 0,-1 0 0,1 0 0,-1 0 0,1 0-1,0-1 1,10 0-695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6 285 12243,'9'16'5513,"10"12"-3041,-8 0-351,-5 0-369,2 1-744,-2-6-247,-4-7-529,1-4-152,0-10-1017,1-4-695,2-16 976</inkml:trace>
  <inkml:trace contextRef="#ctx0" brushRef="#br0" timeOffset="1">1 0 12427,'8'4'5481,"2"0"-3193,4-2-471,0 5-321,0 0-776,-1 0-152,2-1-1184,-2-4-792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7226,'-1'-4'3808,"1"3"-1319,1 5-585,-1-4-63,0 1-457,6 29-56,3 46-328,-4-31-167,1 0-217,-1-5-128,-1-8-240,0-3-88,-1-6-80,-2-1-184,-1-4-720,1-6-617,-1-7 817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3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0 8970,'-2'8'3652,"-8"-1"-2361,5-5-774,-129 79 4489,55-35-2080,78-45-2811,-1 0-1,1 0 1,0 0-1,-1 0 0,1 0 1,0 0-1,-2 2 1,2-2-95,1-1 1,0 1-1,0-1 1,0 0-1,-1 1 1,1-1-1,0 0 1,0 1-1,0-1 1,0 1-1,0-1 1,0 1-1,0-1 1,0 0-1,0 1 1,0-1-1,0 1 1,0-1-1,0 0 1,0 1-1,0-1 1,0 1-1,1-1 1,-1 0-1,0 1 1,0-1-1,0 1 1,1-1-1,-1 0 1,0 1-1,1-1 1,-1 0-1,0 0 1,0 1-1,1-1 1,11 11 285,1-2 0,0 1 1,0-2-1,28 14 0,62 19 755,-5-3-369,-60-22-2380,-18-10 1073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3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5745,'15'14'1307,"11"12"3816,-23-22-3700,0 1 0,0-1 0,0 0 0,3 9 0,0 2-370,5 20-1,-5-16-390,-6-15-539,1 0 0,-1 1 1,0-1-1,0 8 1,0-9-273,0-4-270,3-11 375,0 1-1,1-1 0,1 1 1,6-13-1,-9 19 44,0 1 0,1 0 0,-1 0 0,1 0-1,0 0 1,0 0 0,0 0 0,1 1 0,-1 0-1,1-1 1,0 1 0,0 1 0,0-1 0,0 0 0,1 1-1,-1 0 1,10-3 0,-13 4 26,1 1-1,0 0 1,-1-1 0,1 1 0,0 0-1,-1 0 1,1 0 0,0 0 0,0 0-1,-1 1 1,1-1 0,0 0 0,-1 1-1,1 0 1,0-1 0,-1 1 0,1 0-1,-1-1 1,1 1 0,-1 0 0,1 0-1,-1 0 1,0 1 0,1-1 0,-1 0-1,0 0 1,0 1 0,0-1 0,0 1-1,0-1 1,1 4 0,1 1 119,0 1 1,-1-1 0,0 1-1,0 0 1,-1 0 0,1 9-1,-1-12-109,0 9 9,0 1 1,-1 13-1,0-20-649,8-6 253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0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198 154 7626,'-3'-16'3142,"0"1"0,-12-28 1,13 37-2762,-1-1 1,-1 0 0,1 1-1,-1 0 1,0 0-1,-1 0 1,1 1-1,-8-8 1,10 11-326,0 1-1,0-1 1,0 0-1,-1 1 1,1 0-1,0-1 1,-1 1-1,1 0 1,-1 0-1,1 0 1,-1 1-1,1-1 1,-1 1-1,1-1 1,-1 1-1,0 0 1,1 0-1,-1 0 1,0 0-1,1 0 1,-1 1-1,0-1 1,1 1-1,-1 0 1,-4 1-1,3 0-39,1 1-1,-1-1 0,0 1 0,1-1 0,0 1 0,0 0 0,-1 0 1,2 1-1,-1-1 0,0 1 0,1-1 0,-1 1 0,1 0 0,0 0 1,-2 6-1,0 4 16,0 0 0,1 0 1,0 0-1,1 1 0,1-1 0,1 23 1,12 90 155,35 123 38,-32-186-181,11 42 49,-11-52-200,-12-42-493,-3-12 571,0 0-1,0 0 1,0 0-1,0 0 1,0 0-1,0 0 1,0 1 0,0-1-1,0 0 1,0 0-1,0 0 1,0 0-1,0 0 1,0 0-1,0 0 1,-1 0-1,1 0 1,0 0-1,0 1 1,0-1-1,0 0 1,0 0-1,0 0 1,0 0 0,0 0-1,0 0 1,0 0-1,-1 0 1,1 0-1,0 0 1,0 0-1,0 0 1,0 0-1,0 0 1,0 0-1,0 0 1,0 0-1,-1 0 1,1 0-1,0 0 1,0 0 0,0 0-1,0 0 1,0 0-1,0 0 1,0 0-1,0 0 1,-3-1-332,1-1 0,0 1 1,1 0-1,-1-1 0,0 1 0,-1-3 1,-17-14-1139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 9682,'-13'-5'4433,"11"-2"-2000,16 2-793,7 2-16,14 2-448,6-2-223,11 3-513,5-1-176,11 1-184,0-2-64,-3 2-680,-3-1-465,-6-3-1519,-5-1-1401,-7 7 2601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1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8586,'-3'2'6962,"-1"3"-6249,2-1 294,-7 14 632,-12 31 1,19-45-1476,-1 4 41,0-1 0,1 1-1,0 0 1,0 0 0,1 0 0,0 0-1,0 0 1,1 0 0,0 1 0,1 9 0,-1-16-190,1 1 1,-1 0 0,1 0 0,-1 0-1,1-1 1,0 1 0,0 0 0,0 0 0,1-1-1,-1 1 1,1-1 0,-1 0 0,1 1-1,0-1 1,0 0 0,0 0 0,0 0-1,0 0 1,0 0 0,1-1 0,-1 1 0,1 0-1,-1-1 1,1 0 0,-1 0 0,1 0-1,0 0 1,-1 0 0,1 0 0,0-1-1,0 1 1,0-1 0,0 0 0,0 0 0,-1 0-1,1 0 1,0-1 0,0 1 0,4-2-1,-4 1-11,0 0 0,0-1-1,0 1 1,0-1-1,-1 0 1,1 0 0,0 0-1,-1 0 1,0-1-1,1 1 1,-1 0-1,0-1 1,0 0 0,0 1-1,-1-1 1,1 0-1,1-4 1,0 0-1,-1 1 0,0 0 0,0-1 0,-1 1 0,1-1 1,-1 0-1,0-9 0,-1 12-4,-1 1 1,1-1-1,-1 1 1,0-1-1,1 1 1,-1 0-1,-1-1 0,1 1 1,0 0-1,-1 0 1,0 0-1,0 0 1,0 0-1,0 0 1,0 1-1,0-1 1,-1 1-1,1-1 1,-4-1-1,-5-4 8,0 0 0,-1 1 0,-19-8 0,15 7 14,0 2-7,13 5-48,8 2-103,35 11-5,16 4 101,17-4 36,25 5 83,-88-14-50,0 0 0,0 0 0,-1 1 0,1 0 0,-1 1 1,0 0-1,10 7 0,-15-8-3,0-1 1,0 1-1,-1 0 1,1-1-1,-1 2 0,0-1 1,0 0-1,0 1 1,4 9-1,-6-11 22,1 1 1,-1 0-1,0 0 0,0 0 1,0 0-1,-1 0 0,0 0 0,1 0 1,-1 0-1,-1 0 0,1 0 0,0 0 1,-2 4-1,2-7-8,-1 0-1,0 0 1,1 0-1,-1 0 1,1 0 0,-1 0-1,0 0 1,0 0-1,0 0 1,1 0 0,-1-1-1,0 1 1,0 0-1,0-1 1,0 1 0,0 0-1,-1-1 1,1 0-1,0 1 1,0-1 0,-2 1-1,2-1-4,0 1 0,0-1 0,0 0 0,-1 0 0,1 0-1,0 0 1,0 0 0,0 0 0,0 0 0,0 0 0,0 0 0,0-1 0,0 1 0,0 0-1,0-1 1,0 1 0,0-1 0,0 1 0,0-1 0,0 1 0,0-1 0,0 0 0,0 1-1,0-2 1,-1-1-7,1 1 0,0-1 0,0 0-1,0 0 1,0 0 0,0 1 0,0-1-1,1 0 1,-1-3 0,1-28-4,0 27-45,1 0 0,0 1 1,1-1-1,0 1 0,0 0 0,0-1 0,0 1 0,7-11 1,-2 6-330,1 1 0,0 0 0,14-15 0,-1 4-874,-19 20 1136,0 0-1,0 0 0,0 0 0,0 0 0,0 1 0,4-2 0,-1 1-34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3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 7274,'-4'-8'3872,"2"3"-1247,0 4-521,1-1-47,1 2-481,3 20-176,6 77-311,-8-27-161,-2 3-280,1-1-128,5-11-248,6-5-112,2-22-240,3-6-400,-2-25-1416,-1-11 1456,8-16-161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4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 11490,'-1'1'418,"1"0"0,0 0 0,0 0 0,-1 0-1,1 0 1,0 0 0,-1 0 0,1 0 0,-1 0 0,1-1-1,-1 1 1,0 0 0,1 0 0,-1 0 0,-1 1-1,-15 12 590,9-8-95,-12 10-5,-1-1 1,-36 21 0,-29 7 7,83-41-874,-10 6 272,12-8-302,1 0 0,0 1 0,0-1 1,-1 0-1,1 0 0,0 1 0,0-1 0,0 0 0,0 1 1,0-1-1,0 0 0,-1 1 0,1-1 0,0 0 1,0 1-1,0-1 0,0 0 0,0 1 0,0-1 1,0 0-1,0 1 0,0-1 0,1 0 0,-1 1 0,0-1 1,0 0-1,0 1 0,0-1 0,0 0 0,1 1 1,-1-1-1,0 0 0,0 0 0,0 1 0,1-1 1,-1 0-1,0 0 0,0 1 0,1-1 0,23 21 282,0 0 0,1-2 0,1-1-1,1-2 1,1 0 0,0-1 0,1-2 0,38 12-1,-61-24-510,-5-1 58,0 1-1,-1-1 0,1 0 1,0 0-1,0 1 1,0-1-1,0 0 0,-1 1 1,1-1-1,0 0 0,0 1 1,-1-1-1,1 1 0,0 0 1,0 0-1,-1 0-4735,-6 0 2088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4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80 8362,'29'-50'3775,"-28"49"-3559,-1 0-1,1-1 0,-1 1 0,1 0 1,-1-1-1,0 1 0,1 0 0,-1-1 1,0 1-1,0 0 0,0-1 0,0-1 1,0 3-108,0-1 0,0 1 0,0-1 0,-1 1 0,1-1 0,0 1 0,0-1 0,-1 1 0,1-1 0,0 1 0,-1-1 0,1 1 0,0 0 0,-1-1 0,1 1 0,0 0 0,-1-1 0,1 1 0,-1 0 0,0-1 0,-1 1 85,1-1 1,-1 1 0,1 0-1,-1-1 1,1 1 0,-1 0-1,1 0 1,-1 0-1,0 0 1,1 1 0,-1-1-1,1 0 1,-1 1 0,-1 0-1,0 0-50,0 1 0,0 0 0,0 0 0,0 0 0,0 0 0,0 0 0,1 1 0,-1-1 0,1 1 0,0 0 0,0 0 0,0 0 0,0 0 0,0 0 0,1 0 0,-3 7 0,1-2-2,0 1 1,1 0-1,0 0 1,1 0-1,-1 13 1,2-15-94,0 0 0,0-1 0,1 1 0,0 0 0,0-1 0,0 1 1,1 0-1,0-1 0,1 0 0,4 10 0,-5-12-33,1 0 1,0 0-1,0 0 0,0 0 0,0-1 1,1 1-1,0-1 0,-1 0 0,1 0 1,0 0-1,0 0 0,1-1 0,-1 0 1,1 0-1,4 2 0,-3-2-5,1 0 0,-1-1-1,0 0 1,0 0 0,1 0 0,-1-1 0,7 0-1,-10-1-5,0 1 0,0 0-1,1-1 1,-1 0 0,0 1 0,0-1-1,0 0 1,0-1 0,0 1 0,-1-1-1,1 1 1,0-1 0,-1 0-1,1 0 1,-1 0 0,4-3 0,-2 0 6,0-1 0,0 0 1,0-1-1,-1 1 1,0 0-1,0-1 1,0 0-1,-1 0 1,0 1-1,-1-1 1,1-1-1,0-7 1,-2 10 3,1 0 0,-1 0 0,0 0 0,0 0 0,0 0 0,0 0 0,-1 0 0,0 0 0,0 0 0,-1 0 0,1 1 0,-1-1 1,0 0-1,0 1 0,-1-1 0,1 1 0,-7-8 0,5 8 0,0-1 0,0 1 0,-1 0 0,1 1 0,-1-1 0,0 1 0,-1 0 0,1 0 0,0 0 0,-1 1 0,0 0 0,1 0 0,-8-2 0,10 4-61,1-1-1,-1 1 1,0-1 0,0 1-1,0 0 1,0 0 0,0 0-1,1 0 1,-1 0-1,0 1 1,0 0 0,0-1-1,0 1 1,1 0 0,-1 0-1,0 0 1,1 1-1,-1-1 1,1 1 0,0-1-1,-1 1 1,1 0 0,0 0-1,0 0 1,0 0-1,0 0 1,0 1 0,-2 3-1,3-3-123,-1 0-1,1 0 1,0 0-1,0 0 1,1 0-1,-1 0 1,0 0-1,1 0 1,0 1-1,0-1 1,0 0-1,1 6 1,6 16-366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218 303 8474,'-1'-2'663,"0"0"0,0-1 1,0 1-1,-1 0 0,1 0 1,-1 0-1,0 0 0,1 0 1,-1 0-1,-4-3 0,2 2-137,0 1 0,0-1 0,-1 1 0,1 0 1,-7-3-1,2 2-62,-1 1 1,0 0 0,0 0 0,-20 0 0,23 1-277,1 1 1,-1 1-1,0-1 0,0 1 0,-11 4 0,15-5-157,1 1 0,0 0 0,-1 0 0,1 0-1,0 1 1,0-1 0,0 0 0,0 1 0,0-1 0,1 1-1,-1 0 1,0-1 0,1 1 0,-1 0 0,1 0 0,-1 0-1,1 0 1,0 1 0,-1 3 0,0-1-2,0 1 0,1 0 0,0 0-1,1-1 1,-1 1 0,1 0 0,0 0 0,1 10 0,1-4-10,1-1 1,0 0-1,6 16 0,-7-22-14,0 0 0,0-1 0,1 0 0,0 1 0,0-1 0,0 0-1,0 0 1,0-1 0,1 1 0,7 5 0,-9-7 1,0-1 0,1 1 0,-1-1 0,0 0-1,1 0 1,-1 0 0,1 0 0,-1 0 0,1 0 0,0-1 0,-1 1 0,1-1 0,0 0 0,-1 0-1,1 0 1,0 0 0,-1 0 0,1 0 0,0-1 0,-1 0 0,1 1 0,3-2 0,-2-1 0,0 1 1,1-1 0,-1 0 0,0 0 0,0 0-1,-1 0 1,1-1 0,-1 0 0,0 1-1,0-1 1,0 0 0,0-1 0,2-4 0,3-7-15,-1 0 1,7-25 0,-6 15-6,-1-1 0,-2 0-1,0 0 1,-2 0 0,-1 0 0,-1 0 0,-1-1 0,-5-34-1,4 57 24,0 0 0,0 0-1,0-1 1,0 1-1,-1 1 1,0-1-1,0 0 1,0 0 0,-1 1-1,-3-7 1,5 11-6,1-1 0,0 1 0,-1-1 0,1 0 0,0 1 0,-1-1 0,1 1 0,-1 0 0,1-1 0,-1 1 0,1-1 0,-1 1 0,0 0-1,1-1 1,-1 1 0,1 0 0,-1-1 0,0 1 0,1 0 0,-1 0 0,0 0 0,1 0 0,-1 0 0,0 0 0,1 0 0,-1 0 0,0 0 0,1 0 0,-1 0 0,0 0 0,1 0 0,-1 0 0,0 1 0,0-1 0,-1 2 7,1-1 0,0 1-1,-1-1 1,1 1 0,0-1-1,0 1 1,0 0 0,0-1 0,0 1-1,1 0 1,-1 0 0,0 0-1,0 1 1,-2 13 59,0-1 0,1 0-1,1 1 1,0 30 0,3-16 63,10 49 1,-7-52-84,1-1 0,1-1 0,15 36-1,-18-53-173,1 1-1,0 0 1,0-1-1,1 0 1,8 9-1,-10-12-148,1-1 0,0 0 0,0 0 1,0 0-1,0-1 0,0 0 0,1 0 0,-1 0 0,9 2 1,-9-3 39,0-1 0,0 0 0,8 1 0,-13-2 228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187 328 10106,'-9'-9'2948,"6"4"-1146,-1 1-1,0 0 1,-10-8 0,12 11-1557,0 0 1,0 0 0,0 0 0,0 0 0,-1 0 0,1 0 0,0 0-1,0 1 1,-1-1 0,1 1 0,-1 0 0,1 0 0,-4 0-1,-2 0-65,1 1-1,-1 0 1,1 1-1,0-1 1,-1 1-1,1 1 1,-9 4-1,13-6-161,-1 1-1,1 0 1,0 0-1,1 0 1,-1 0-1,0 1 1,0-1-1,1 1 1,0 0-1,-1 0 1,1-1-1,0 1 1,0 1-1,1-1 1,-1 0-1,1 0 1,-2 6-1,1-2-8,1-1-1,0 1 0,0-1 0,1 1 0,-1 0 0,1-1 0,1 1 0,0 0 0,0-1 1,0 1-1,0-1 0,4 9 0,-3-11-7,-1-1 0,1 1 0,0-1 0,0 1 0,0-1-1,0 0 1,1 0 0,-1 0 0,1 0 0,0-1 0,-1 1 0,1-1 0,1 0 0,-1 1 0,0-1 0,0-1 0,1 1 0,-1 0-1,1-1 1,0 0 0,-1 0 0,8 1 0,-9-1-5,0-1 0,0 0 0,0-1 0,0 1 0,0 0 0,0-1 0,0 1 0,-1-1 0,1 1 0,0-1 0,0 0 0,0 0 0,0 0-1,-1 0 1,1 0 0,0 0 0,-1-1 0,1 1 0,-1 0 0,0-1 0,1 1 0,-1-1 0,0 0 0,2-3 0,2-3-58,0-1-1,-1 0 1,0 0-1,2-9 1,4-13-103,-2-1 1,-1 0 0,-1 0 0,2-47-1,-7 60 196,-1-1 0,-2 0 1,0 1-1,-1-1 0,0 1 0,-2 0 0,0 0 0,-12-28 0,16 46-9,1 0-1,-1-1 1,1 1 0,-1 0-1,0 0 1,1 0-1,-1-1 1,0 1 0,0 0-1,0 0 1,0 0-1,0 0 1,0 0-1,0 1 1,-1-2 0,2 2-11,0 0-1,-1 0 1,1 0 0,0 0 0,-1 0 0,1 0 0,0 0-1,0 0 1,-1 0 0,1 0 0,0 0 0,0 1 0,-1-1 0,1 0-1,0 0 1,0 0 0,0 0 0,-1 0 0,1 1 0,0-1-1,0 0 1,0 0 0,-1 0 0,1 1 0,0-1 0,0 0 0,-6 15 296,3 2-86,0-1 1,1 1-1,1 0 1,1 0-1,0 0 1,6 30-1,1-5 301,20 62 0,-17-71-262,18 38 1,-23-61-357,0 0-1,0-1 1,1 0 0,0 0-1,1 0 1,0 0 0,16 14-1,-19-20-49,-1-1 0,1 1 0,-1-1 1,1 0-1,0 0 0,6 3 0,-4-4-3,0 1 0,0-1 0,10 0-1,-14-1 131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9466,'1'0'377,"-1"0"-1,1 0 1,-1 0-1,1 0 1,0 0 0,-1 0-1,1 0 1,-1 1 0,1-1-1,-1 0 1,1 0-1,-1 1 1,1-1 0,-1 0-1,1 1 1,-1-1-1,1 1 1,5 9 1835,-1 15-675,-4 6-709,-1-1 0,-1 0 0,-2 1 0,-6 30 0,6-50-719,2-14-63,0-16-84,2 0-28,0 1 1,2-1-1,0 1 1,1 0-1,0 0 1,2 1-1,0-1 1,1 1-1,17-32 1,-21 45 86,0-1 1,0 1 0,1 0-1,-1 1 1,1-1 0,-1 1 0,1-1-1,6-3 1,-8 6 5,0 0 0,0 0 1,0 0-1,0 0 0,1 0 0,-1 1 0,0-1 1,0 1-1,1-1 0,-1 1 0,0 0 1,1 0-1,-1 0 0,0 0 0,1 0 0,-1 1 1,0-1-1,0 1 0,1-1 0,3 3 1,-3-2 34,0 1 0,1 0 0,-1 1 0,0-1 0,0 0 0,0 1 0,-1 0 0,1 0 0,-1 0 0,1 0 0,-1 0 0,0 0 0,0 0 0,2 7 0,2 4 221,-1 0 0,5 22 0,-7-22-109,8 36 291,-8-32-450,1-1 0,0 0 0,2 0 0,10 23 0,-10-29-943,-6-11 910,0 0 0,0 0-1,0 0 1,0 0 0,0 0-1,0 0 1,0 1 0,0-1 0,0 0-1,0 0 1,0 0 0,0 0-1,0 0 1,0 0 0,0 0-1,0 0 1,0 0 0,0 0 0,0 0-1,0 0 1,0 0 0,0 0-1,0 0 1,0 0 0,0 0-1,0 0 1,0 0 0,0 0 0,0 1-1,1-1 1,-1 0 0,0 0-1,0 0 1,0 0 0,0 0-1,0 0 1,0 0 0,0 0 0,0 0-1,0 0 1,0 0 0,0 0-1,0 0 1,0 0 0,0 0-1,0 0 1,0 0 0,1 0-1,-1 0 1,0 0 0,0 0 0,0 0-1,0-1 1,0 1 0,0 0-1,0 0 1,0 0 0,0 0-1,0 0 1,0 0 0,0 0 0,0 0-1,0 0 1,0 0 0,0 0-1,0 0 1,0 0 0,0 0-1,1-4 609,-3-8-424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9466,'1'25'7226,"1"-1"-3644,-1-4-1922,0 21 0,-3-23-977,1-6-85,1 21-1,0-29-533,0-1 0,1 1 1,-1-1-1,1 0 0,0 0 0,0 1 0,0-1 0,1 0 0,-1 0 0,1 0 1,2 3-1,-4-5-58,1 0 0,-1-1 0,1 1 0,-1 0 0,1 0 1,-1-1-1,1 1 0,0-1 0,-1 1 0,1 0 0,0-1 0,-1 1 1,1-1-1,0 0 0,0 1 0,-1-1 0,1 0 0,0 1 0,0-1 1,0 0-1,0 0 0,0 0 0,-1 1 0,1-1 0,0 0 1,0 0-1,0 0 0,0-1 0,0 1 0,-1 0 0,1 0 0,0 0 1,0-1-1,0 1 0,0 0 0,-1-1 0,1 1 0,0-1 0,0 1 1,-1-1-1,1 1 0,0-1 0,-1 1 0,2-2 0,1-2-27,0 1-1,0-1 0,-1 0 0,1 0 1,-1 0-1,0-1 0,2-4 0,42-109-657,-41 101 760,-6 17-54,1 10 224,2 8-128,8 32 0,-1-12-19,-8-33-244,0 0 1,0 0 0,1 0-1,0 0 1,0 0 0,0 0 0,1 0-1,5 6 1,-2-6-1169,5-4 453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12171,'-20'12'4953,"8"-2"-3025,5-2-344,5 1-327,3-5-337,11 0-408,8 4-120,12-5-120,1-2-32,7-2-88,0-7-40,0 1-48,0 2-16,-7 5-32,-9 0 8,-7 4-680,-7-2-576,-9-2 768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9786,'1'0'461,"0"0"1,0 1-1,0-1 0,0 0 0,0 1 1,0-1-1,0 1 0,0-1 1,0 1-1,0-1 0,0 1 0,0 0 1,-1 0-1,3 1 0,-2 0 38,0-1-1,0 1 1,0 0-1,0 0 1,0 0-1,1 4 1,0 1 384,-1 0 0,0 0-1,0 12 1,0-9-250,-2 0 0,-2 16 0,3-23-569,0 0 1,-1 0-1,0 0 1,0 0-1,0 0 1,0 0-1,0 0 1,-1 0-1,0-1 1,1 1-1,-1 0 1,-4 3-1,6-5-68,0-1 0,0 0-1,0 0 1,0 0 0,0 0 0,0 0 0,0 0 0,-1 1-1,1-1 1,0 0 0,0 0 0,0 0 0,0 0 0,-1 0-1,1 0 1,0 0 0,0 0 0,0 0 0,0 0-1,0 0 1,-1 0 0,1 0 0,0 0 0,0 0 0,0 0-1,-1 0 1,1 0 0,0 0 0,0 0 0,0 0 0,0 0-1,0 0 1,-1 0 0,1 0 0,0 0 0,0 0-1,0 0 1,0-1 0,0 1 0,-1 0 0,1 0 0,0 0-1,0 0 1,0 0 0,0 0 0,0-1 0,0 1 0,0 0-1,0 0 1,-1 0 0,1 0 0,0-1 0,0 1 0,0 0-1,0 0 1,0 0 0,0 0 0,0-1 0,0 1-1,0 0 1,0 0 0,0 0 0,0 0 0,0-1 0,0 1-1,0 0 1,0 0 0,1 0 0,0-16-950,8-5 644,-6 13 262,-1 3 32,1 0 0,-1 0 0,1 0 0,0 0-1,0 1 1,1-1 0,-1 1 0,1 0-1,4-4 1,-4 4 26,0 1 0,1-1 0,-1 1 0,0 1 0,1-1 0,0 0 0,6-1-1,-10 3 7,0 1 1,0 0-1,1-1 0,-1 1 0,0 0 0,0 0 0,1 0 0,-1 0 0,0 0 0,0 0 0,1 1 0,-1-1 0,0 0 1,0 1-1,2 0 0,-2-1 15,0 1 1,1 0 0,-1 0-1,0 0 1,0 0 0,0 1-1,0-1 1,0 0 0,0 0-1,0 1 1,0-1 0,0 0-1,0 1 1,-1-1-1,1 2 1,3 10 312,-1 0-1,0-1 1,1 18-1,-1-9 77,-2 1 176,-2-24-619,1 1 1,1-1-1,-1 0 0,0 1 0,0-1 1,1 0-1,-1 1 0,0-1 0,1 1 1,0-1-1,-1 1 0,1-1 0,0 1 1,2-3-1,0-2-41,1-2 37,-2 2 8,1 0 0,0 0 0,1 0 0,-1 1 0,1-1 0,0 1 0,1 0 0,-1 0 0,6-5 1,-8 9 21,0 0 1,-1 0 0,1 0 0,0 0-1,0 0 1,-1 1 0,1-1 0,3 0 0,-5 1-1,1 0 0,-1 0 0,1-1 0,-1 1 0,1 1 0,-1-1 0,1 0 0,-1 0 0,1 0 0,-1 0 0,1 0 0,-1 0 0,1 0 0,-1 1 0,1-1 0,-1 0 0,1 0 0,-1 1 0,1-1 0,-1 0 0,0 1 0,1-1 0,-1 0 0,0 1 0,1-1 0,-1 1 0,0-1 0,1 1 0,-1-1 0,0 0 0,0 1 0,0-1 0,1 1 0,-1-1 0,0 1 0,0 0 0,2 9 63,-1-1-1,0 1 1,-1 0 0,0-1 0,-2 16-1,0-2 10,2 3-37,0-25-80,0 0 0,0 0 0,0 0 0,0 0 0,1 0 0,-1 0-1,0 0 1,0 0 0,1 0 0,-1 0 0,1 0 0,-1 0 0,1 0 0,-1 0 0,1-1 0,-1 1 0,1 0 0,0 0 0,-1-1 0,2 2 0,-2-2 7,0 0 1,1 0 0,-1 0-1,0 0 1,0 0 0,0 0-1,0 0 1,0 0 0,1-1-1,-1 1 1,0 0 0,0 0-1,0 0 1,0 0 0,0 0-1,0 0 1,0 0 0,0 0-1,1 0 1,-1-1-1,0 1 1,0 0 0,0 0-1,0 0 1,0 0 0,0 0-1,0 0 1,0-1 0,0 1-1,0 0 1,0 0 0,0 0-1,0 0 1,0 0 0,0-1-1,0 1 1,0 0 0,0 0-1,0 0 1,0-1-1,5-14-1470,11-13 534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7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13099,'-2'7'1504,"1"0"0,-1 0 0,-1 13 1,3-1 436,1 25 1,1-2-626,-6 107 1051,0 31-1538,4-137-785,0-39-136,-1-4-43,-2-7-212,-3-14-283,5 16 538,0 0 1,1 0-1,0 0 0,0 0 1,0 0-1,0 0 0,1 0 1,0 0-1,0 0 0,0 0 1,3-6-1,1 0 36,0 1 0,0-1 0,13-17 0,-16 25 69,1 1 1,-1-1-1,1 0 1,-1 1 0,1-1-1,0 1 1,0 0-1,0 0 1,0 0 0,0 0-1,1 0 1,-1 1-1,1 0 1,-1-1-1,8 0 1,-9 1 35,1 1 0,-1 0-1,1 0 1,-1 0 0,1 0-1,-1 0 1,1 1 0,-1-1 0,1 1-1,-1-1 1,0 1 0,1 0 0,-1 0-1,0 0 1,1 0 0,-1 1 0,0-1-1,0 1 1,0-1 0,0 1-1,0 0 1,-1-1 0,4 5 0,-4-5-11,-1 0 0,1 0 0,0 0 0,0 0 1,-1 0-1,1 1 0,-1-1 0,1 0 0,-1 0 0,0 1 1,1-1-1,-1 0 0,0 1 0,0-1 0,0 1 1,0-1-1,0 0 0,0 1 0,0 1 0,-1-1-5,0 0 1,0 0-1,0 0 0,0 0 0,0-1 0,0 1 0,0 0 0,-1-1 0,1 1 1,0-1-1,-4 3 0,-1 0 3,0 1 1,-1-1-1,0 0 1,0-1-1,-12 5 1,-37 7-4,34-10-61,22-5 26,0 0-1,0 0 1,0 0-1,0 0 1,0 0-1,0 0 1,0 0-1,0 0 1,0 0-1,0 0 0,0 1 1,1-1-1,-1 0 1,0 0-1,0 0 1,0 0-1,0 0 1,0 0-1,0 0 1,0 0-1,0 0 1,0 0-1,0 0 1,0 0-1,0 0 1,0 1-1,-1-1 1,1 0-1,0 0 0,0 0 1,0 0-1,0 0 1,0 0-1,0 0 1,0 0-1,0 0 1,0 0-1,0 0 1,0 0-1,0 0 1,0 0-1,0 0 1,0 0-1,0 0 1,0 0-1,0 1 0,0-1 1,-1 0-1,1 0 1,0 0-1,0 0 1,0 0-1,0 0 1,0 0-1,0 0 1,0 0-1,0 0 1,0 0-1,0 0 1,0 0-1,0 0 1,-1 0-1,11 2-87,17 3 21,-24-4 59,12 1 5,0-1 0,0 0 0,0-1 0,0-1 0,0 0 0,0-1 0,0-1 0,0 0 0,-1-1 0,1 0-1,-1-1 1,0-1 0,-1-1 0,1 0 0,-1 0 0,0-1 0,-1-1 0,0 0 0,-1-1 0,1 0 0,-2 0 0,0-1 0,0-1 0,11-17 0,-17 22 11,0 0 1,0-1 0,-1 1 0,0-1 0,0 1 0,-1-1 0,2-9 0,-4 14 0,0 1 0,1-1 0,-1 0 1,0 0-1,-1 0 0,1 1 0,0-1 1,-1 0-1,0 0 0,-1-3 0,1 4 1,0 0 0,0 1 0,0-1 0,0 0 0,0 1-1,0-1 1,-1 1 0,1 0 0,-1 0 0,1-1 0,-1 1 0,1 0-1,-1 0 1,1 0 0,-1 0 0,0 1 0,-2-2 0,1 1 3,-1 0 0,0 0 0,0 1 0,1-1 1,-1 1-1,0 0 0,0 0 0,1 0 1,-1 0-1,0 1 0,0-1 0,0 1 0,1 0 1,-1 0-1,1 0 0,-1 1 0,1-1 0,-1 1 1,1 0-1,0 0 0,0 0 0,0 1 1,0-1-1,0 1 0,0-1 0,1 1 0,-1 0 1,1 0-1,0 0 0,0 0 0,0 1 1,0-1-1,-1 4 0,0 3 26,0-1 1,1 1-1,0-1 1,1 1-1,0 0 1,1-1-1,0 1 0,0 0 1,1 0-1,0-1 1,1 1-1,3 9 0,-3-13-18,0-1-1,0 0 0,0 0 0,1 0 0,0 0 0,0 0 0,0 0 0,0-1 0,7 7 0,-7-8-14,1 0 0,-1 0 0,1-1 0,0 0-1,-1 1 1,1-2 0,0 1 0,0 0 0,0-1 0,1 1 0,-1-1 0,0 0 0,7 0-1,-5 0-55,0-1 0,0 0 0,0 0-1,0-1 1,-1 0 0,1 0-1,0 0 1,0-1 0,-1 1 0,8-5-1,-10 5-90,1-1 0,-1 0-1,0 0 1,0 0 0,0 0-1,0 0 1,-1-1 0,1 0-1,-1 1 1,1-1 0,-1 0-1,0 0 1,0 0-1,0 0 1,-1-1 0,1 1-1,1-5 1,1-1-173,-4 9 316,0 1-1,0-1 1,0 0-1,0 0 1,0 0 0,0 0-1,0 0 1,0 0-1,0 0 1,0 0-1,0 0 1,0 0 0,0 0-1,0 0 1,0 0-1,0 0 1,0 1 0,0-1-1,0 0 1,0 0-1,0 0 1,0 0-1,0 0 1,0 0 0,0 0-1,0 0 1,0 0-1,0 0 1,1 0-1,-1 0 1,0 0 0,0 0-1,0 0 1,0 0-1,0 0 1,0 0-1,0 0 1,0 0 0,0 0-1,0 0 1,0 0-1,0 0 1,0 0 0,0 0-1,1 0 1,-1 0-1,0 0 1,0 0-1,0 0 1,0 0 0,0 0-1,0 0 1,0 0-1,-3 31 1215,3-19-1042,-1-7-81,1 0 0,0-1 0,1 1 1,-1 0-1,1 0 0,0-1 0,3 9 1,-2-6 180,-2-8 18,0-13-76,3-7-213,10-31 0,-12 48-36,1 0 0,-1 0 0,1 0 0,-1 1 0,1-1 0,0 0 0,1 1 0,-1 0 0,1 0-1,-1-1 1,1 1 0,0 1 0,0-1 0,0 0 0,0 1 0,1-1 0,-1 1 0,1 0 0,4-2 0,0 2-794,0 0 1,-1 0 0,1 1 0,0 0 0,0 0 0,0 1 0,0 0-1,11 1 1,15 4-1216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4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9426,'-3'7'4537,"-1"-3"-1784,-1 0-705,-3 5-112,-8 0-511,-6 5-313,-8 7-640,-6 3-184,3-2-208,2 0-200,15-13-792,8-5-568,13-12-1801,11 0 1993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5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7954,'1'-10'7890,"0"18"-3315,0 2-4682,3 163 3340,-10-67-2227,0 29-596,6-127-483,0-5-51,-1-1 0,1 0 1,0 0-1,0 0 0,1 0 0,-1 0 0,0 0 0,1 0 0,-1 0 0,2 3 0,-2-5 85,0 0-1,0 0 1,0 1-1,0-1 1,0 0-1,0 0 1,1 0-1,-1 0 1,0 0-1,0 0 1,0 0-1,0 0 1,0 0-1,0 0 1,0 0-1,0 0 1,0 0-1,1 0 1,-1 0-1,0 0 1,0 0-1,0 0 1,0 1-1,0-1 1,0 0-1,0-1 1,0 1-1,1 0 1,-1 0-1,0 0 1,0 0 0,0 0-1,0 0 1,0 0-1,0 0 1,0 0-1,0 0 1,1 0-1,-1 0 1,0 0-1,0 0 1,0 0-1,0 0 1,0 0-1,0 0 1,0-1-1,0 1 1,0 0-1,0 0 1,0 0-1,8-11-2955,4-8 1163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5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10058,'-2'3'6862,"-11"4"-5441,9-4-595,-15 8 409,-21 8 0,7-4-649,-115 49 1107,145-63-1640,0 0 0,1 0 1,-1 0-1,1 1 0,-1-1 1,1 1-1,0 0 0,0-1 1,-3 3-1,5-3-37,-1 0 0,1 0 0,-1 0-1,1 0 1,0-1 0,-1 1 0,1 0 0,0 0 0,0 0-1,0 0 1,-1 0 0,1 0 0,0 0 0,0 0 0,0 0-1,1 0 1,-1 0 0,0-1 0,0 1 0,0 0 0,1 0-1,-1 0 1,0 0 0,1 0 0,-1 0 0,1-1 0,-1 1-1,1 0 1,-1 0 0,2 0 0,5 8 127,0-1 0,0 0 0,1-1 0,0 0 0,14 10 0,50 27 482,-9-14-355,-6-3-81,-46-19-343,-10-8 25,-1 1-1,1-1 0,-1 1 0,1-1 0,0 1 0,-1-1 0,1 1 0,-1-1 0,1 0 1,0 1-1,-1-1 0,1 0 0,0 1 0,0-1 0,-1 0 0,1 0 0,0 0 0,0 0 1,-1 0-1,1 0 0,0 0 0,1 0 0,6-1-878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51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10146,'-4'0'3659,"4"2"-1131,10 2 88,19 3-478,-23-6-1903,152 31 2212,-153-31-2405,0 0 0,0 0 0,-1 1 0,1 0 0,0 0 0,-1 0 0,8 5 0,-12-7-37,1 1 1,-1-1-1,1 0 0,-1 1 1,1-1-1,-1 1 0,0-1 1,1 0-1,-1 1 0,0-1 0,1 1 1,-1-1-1,0 1 0,0-1 1,0 1-1,1-1 0,-1 1 1,0 0-1,0-1 0,0 1 0,0-1 1,0 1-1,0 1 0,0-1 2,-1 0 0,1 0 0,0 0 0,-1 0 0,1 0 0,-1 0 0,0 0 0,1 0 0,-1 0 0,0 0 0,-1 1 0,-3 3 22,-1 0 0,0-1 1,-7 5-1,6-4 14,-17 9 59,-1 0 0,-39 15 1,33-16-326,-35 21 0,63-32 119,0-1-140,1 0 1,-1 1-1,1-1 1,0 1 0,-1 0-1,1 0 1,0 0-1,0 0 1,0 0 0,-1 3-1,3-5 181,0 0 0,-1 0 0,1 0 0,0 1-1,0-1 1,0 0 0,0 0 0,0 0 0,0 1 0,0-1-1,0 0 1,0 0 0,0 1 0,0-1 0,0 0 0,0 0-1,0 1 1,0-1 0,0 0 0,0 0 0,0 0-1,0 1 1,0-1 0,0 0 0,0 0 0,1 1 0,-1-1-1,0 0 1,0 0 0,0 0 0,0 0 0,0 1 0,1-1-1,-1 0 1,0 0 0,0 0 0,1 1 0,15 4-1312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5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257 331 8858,'-5'4'4657,"-15"5"-712,-9-1-2033,-7 1-175,-3 3-465,3-2-344,3 3-616,4 0-160,10-1-328,8-4-352,15-3-1080,8-2-745,11-6 1377</inkml:trace>
  <inkml:trace contextRef="#ctx0" brushRef="#br0" timeOffset="1">620 6 12291,'-1'-5'4638,"-2"5"-189,-2 14-1184,-5 19-2402,-1 4-302,2-1 0,-5 39 1,10-44-404,3 1 0,0-1 0,2 0 0,2 0-1,0 0 1,14 53 0,-15-78-209,-1 0-1,1 0 0,0-1 0,0 1 0,4 5 1,-6-11 5,0 0 0,0 0 1,0 0-1,0 1 0,0-1 1,0 0-1,1 0 0,-1 0 1,0 0-1,0 1 0,0-1 1,0 0-1,0 0 0,1 0 1,-1 0-1,0 0 0,0 0 1,0 1-1,0-1 1,1 0-1,-1 0 0,0 0 1,0 0-1,0 0 0,1 0 1,-1 0-1,0 0 0,0 0 1,0 0-1,1 0 0,-1 0 1,0 0-1,0 0 0,0 0 1,1 0-1,-1 0 0,0 0 1,0-1-1,0 1 0,1 0 1,-1 0-1,0 0 0,0 0 1,0 0-1,0 0 0,1 0 1,-1-1-1,0 1 0,0 0 1,0 0-1,0-1 0,6-9-1771,-5 8 1560,6-13-978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49:52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45 16668,'-16'0'5745,"14"-8"-5153,2-2-640,-7 2-1280,5 0 1920,8-2-840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16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 8522,'-1'-1'3429,"-3"-3"3799,3 4-7162,1 0 1,0-1-1,0 1 0,0 0 0,0 0 0,0 0 0,0 0 0,0 0 0,0 0 0,0 0 0,0 0 0,0-1 0,0 1 1,0 0-1,0 0 0,0 0 0,0 0 0,0 0 0,0 0 0,0 0 0,0-1 0,0 1 0,0 0 0,0 0 1,0 0-1,0 0 0,0 0 0,0 0 0,0 0 0,0-1 0,0 1 0,0 0 0,0 0 0,0 0 0,0 0 1,0 0-1,1 0 0,-1 0 0,0 0 0,0 0 0,0 0 0,0-1 0,0 1 0,0 0 0,0 0 0,0 0 0,1 0 1,-1 0-1,0 0 0,0 0 0,0 0 0,0 0 0,0 0 0,0 0 0,17-4 281,-1 1-1,28-2 1,13-1 123,10-1-15,13-2-477,-64 6-495,-10 3-482,-6 0 945,0 1-1,0-1 0,0 0 0,0 0 1,0 0-1,0 0 0,0 0 0,0 1 1,0-1-1,0 0 0,0 0 0,0 0 0,0 0 1,0 1-1,0-1 0,0 0 0,0 0 1,0 0-1,0 0 0,0 1 0,0-1 1,0 0-1,0 0 0,0 0 0,0 0 0,-1 0 1,1 1-1,0-1 0,0 0 0,0 0 1,0 0-1,0 0 0,0 0 0,-1 0 1,-10 14-931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16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7410,'5'4'3664,"6"5"-1007,2-1-481,12 0-87,6 0-241,-2-8-319,6-3-209,-2-3-448,0-4-152,-7 1-256,-4 2-112,-4 1-152,-9-4-64,-1 9-256,-3 0-288,-5 1-824,-4 8-600,-1 2 1088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 10450,'1'-4'4081,"2"12"-2072,-2 2-729,1 3 64,-2 0-112,-6 1-632,-6 3-207,-2 1-233,-5 1-80,0-6-809,3-3-831,7-9 968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 10650,'-8'-4'3587,"8"3"-3307,-1 1 0,1 0 0,-1 0 0,1-1 0,-1 1 0,1 0-1,-1-1 1,1 1 0,-1 0 0,1-1 0,-1 1 0,1-1 0,-1 1 0,1-1 0,0 1 0,-1-1 0,1 1-1,0-1 1,0 1 0,-1-1 0,1 0 0,0 0-252,1 1-1,0 0 1,-1-1-1,1 1 1,0 0 0,-1-1-1,1 1 1,0 0-1,-1 0 1,1-1 0,0 1-1,-1 0 1,1 0-1,1 0 1,0 0 17,12-3-19,0 1 1,1 1-1,-1 0 1,1 1-1,25 3 0,-27-2-15,34 5 16,-42-5-23,0 0 0,0 1 1,0-1-1,-1 1 0,1 0 1,0 0-1,4 3 1,-8-4-2,0 0 0,1 1 0,-1-1 0,0 0 0,0 1 0,1-1 0,-1 0 0,0 1 0,0 0 0,-1-1 0,1 1 0,0-1 0,-1 1 0,1 0 0,-1 0 0,1 2 0,0 3 12,0 1-1,-1 13 1,0-4 2,3 34 7,12 56 0,18 52-19,-3-12 6,-17-76-6,24 129-1,11 16 7,26 140 18,-65-300-3,-4 1 0,-1 98 1,-5-138 9,-1-1 0,-6 29 0,6-37 13,-1 0 1,1 0 0,-2 0-1,1 0 1,-1-1 0,0 0-1,-6 9 1,8-14-55,0 0-1,0 0 1,0 1 0,0-2-1,0 1 1,0 0 0,0 0-1,-1-1 1,1 1 0,0-1-1,-1 0 1,0 0 0,1 0-1,-1 0 1,0 0 0,1 0-1,-1-1 1,0 1 0,0-1-1,0 0 1,1 0 0,-1 0-1,-5-1 1,0 0-588,0 0-1,0-1 1,0 0-1,0 0 1,0-1-1,-13-7 1,-14-13-1016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16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63 6209,'1'-6'8138,"-1"6"-7705,0-1-1,1 0 1,-1 1 0,0-1 0,0 0 0,0 0 0,0 1 0,0-1 0,0 0 0,0 1 0,0-1-1,0 0 1,0 1 0,-1-1 0,1 0 0,0 1 0,0-1 0,0 0 0,-1 1 0,1-1 0,-1 0-1,-3 3 139,1 1-478,0 0 0,-1 0 0,1 0 1,-3 5-1,0-1-39,1 1 0,0-1 0,0 1 1,0 0-1,1 0 0,0 1 0,1-1 1,-1 1-1,2 0 0,-1 0 0,0 9 0,2-4 0,0 0 0,1 0-1,1 1 1,0-1-1,1-1 1,0 1-1,1 0 1,1 0-1,0-1 1,8 16-1,-8-20-28,1 0 0,0-1 1,0 0-1,1 0 0,0 0 0,0 0 0,1-1 0,0 0 0,0-1 0,1 0 0,0 0 0,0 0 0,0-1 0,1 0 0,13 5 0,-16-8-15,1 0-1,-1 0 1,0 0 0,1-1-1,-1 0 1,1 0-1,-1-1 1,1 0 0,-1 0-1,1-1 1,-1 1 0,13-4-1,-11 1 0,0 1 0,0-2 0,-1 1 0,1-1-1,-1 0 1,1-1 0,-1 1 0,-1-2 0,9-6-1,-7 4 4,0 0-1,-1-1 0,0 0 1,0-1-1,-1 1 0,0-1 0,0 0 1,-1-1-1,-1 1 0,0-1 1,0 0-1,-1 0 0,0 0 0,2-23 1,-5 25 0,-1 0 0,1-1 0,-1 1 0,-1 0 0,0 0 0,0 0 0,-1 0 0,0 0 0,0 0 0,-1 1 0,0 0 0,-1 0 0,1 0 0,-2 0 0,1 1 0,-1-1 0,-8-7 0,5 7-11,0 0 1,-1 0-1,1 1 0,-2 0 1,1 1-1,-1 0 0,0 0 1,0 1-1,-1 1 0,1 0 1,-1 1-1,-20-4 0,28 6-12,0 1 0,1-1-1,-1 1 1,0 0 0,0 0 0,0 0 0,1 0-1,-1 1 1,0 0 0,0 0 0,1 0-1,-1 0 1,1 0 0,-1 1 0,1-1 0,-1 1-1,1 0 1,0 0 0,0 0 0,0 1 0,0-1-1,0 1 1,0 0 0,1 0 0,0-1-1,-1 2 1,1-1 0,-2 4 0,-1 2-268,0 1 1,-6 17-1,9-23 62,1-1-1,1 1 1,-1 0 0,1-1-1,-1 1 1,1 0-1,0-1 1,0 1-1,0 0 1,1-1-1,0 1 1,0 4 0,12 15-786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75 3993,'8'-33'2720,"-8"32"-2451,0 0-1,1 0 0,-1 0 0,0 0 0,0 0 0,0 0 1,0 0-1,0 0 0,0 0 0,0 0 0,0 0 0,-1 0 0,1 1 1,0-1-1,0 0 0,-1 0 0,1 0 0,-1 0 0,1 0 1,-1 1-1,1-1 0,-1 0 0,1 0 0,-1 1 0,0-1 0,1 0 1,-2 0-1,-1-2 941,2 2-1031,-1 0-1,1-1 1,-1 1-1,0 0 1,1 0-1,-1 0 1,0 0-1,1 0 1,-1 1 0,0-1-1,0 0 1,0 1-1,0-1 1,1 1-1,-1 0 1,0 0-1,0 0 1,0 0-1,0 0 1,0 0-1,0 0 1,0 0-1,0 1 1,0-1-1,1 1 1,-1 0-1,0-1 1,0 1-1,0 0 1,1 0 0,-4 2-1,-2 2-20,1 0-1,0 0 0,0 1 1,0 0-1,1 0 1,-8 10-1,5-4-81,0 0 0,1 1 0,0 0-1,1 0 1,1 0 0,0 1 0,0 0-1,2 0 1,0 0 0,0 0 0,1 0-1,1 1 1,0-1 0,1 1 0,1-1 0,0 1-1,6 25 1,-4-27-37,1 0 0,0 0 0,0 0 0,2 0 0,0-1 0,0 0 0,13 18 1,-12-21-6,0 0 1,1-1 0,0 0-1,1 0 1,-1-1 0,2 0-1,-1 0 1,1-1 0,15 7-1,-6-5 19,0 0 0,22 5-1,-39-12-57,0-1-1,0 1 0,0-1 1,0 1-1,-1-1 0,1 0 1,0 0-1,0 0 0,0 0 1,0 0-1,0-1 0,0 1 1,2-1-1,-4 1-12,0 0 0,0 0 0,1 0 0,-1 0 1,0 0-1,0 0 0,0 0 0,0 0 0,0 0 0,0 0 1,0 0-1,0 0 0,0 0 0,0 0 0,0 0 0,0 0 1,1 0-1,-1 0 0,0 0 0,0-1 0,0 1 0,0 0 1,0 0-1,0 0 0,0 0 0,0 0 0,0 0 0,0 0 1,0 0-1,0 0 0,0 0 0,0 0 0,0 0 0,0 0 0,0 0 1,0 0-1,0-1 0,1 1 0,-1 0 0,0 0 0,0 0 1,0 0-1,0 0 0,0 0 0,0 0 0,0 0 0,0 0 1,-1 0-1,1 0 0,0-1 0,0 1 0,0 0 0,0 0 1,0 0-1,-5-3-1515,0 1 671,-5-6-164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 9954,'-1'0'5929,"-1"5"-3293,-5 12-799,-46 141 378,51-152-2160,-31 86 574,28-82-581,0 0 1,0-1-1,-1 1 0,0-1 0,0 0 1,-13 13-1,17-20-51,0-1 0,1 1-1,-1-1 1,0 1 0,0-1-1,0 0 1,0 0 0,0 0 0,0 0-1,0 0 1,0 0 0,0-1 0,0 1-1,0-1 1,-1 0 0,1 1 0,0-1-1,0 0 1,-1 0 0,1 0 0,0 0-1,0-1 1,-1 1 0,-2-2 0,1 1-85,1-1 1,0 1 0,0-1-1,0 0 1,0 0 0,0-1-1,0 1 1,0 0 0,1-1 0,-1 0-1,1 1 1,0-1 0,0 0-1,-2-5 1,0 1-228,0-1 0,1 0 0,0-1 0,0 1 0,-1-10 0,-5-44-1070,6 34 1029,2 17 282,0 0 1,0 0 0,2-11-1,-1 19 105,0 1-1,0 0 0,1 0 0,-1 0 1,1 0-1,-1 0 0,1 0 0,0 0 1,0 0-1,-1 0 0,1 0 0,1 0 1,-1 0-1,0 0 0,0 1 0,1-1 0,-1 0 1,1 1-1,0 0 0,-1-1 0,4-1 1,-3 2 50,0 0 1,0 1-1,0 0 1,-1-1 0,1 1-1,0 0 1,0 0-1,0 0 1,0 0-1,-1 0 1,1 0-1,0 1 1,0-1 0,0 0-1,-1 1 1,1 0-1,0-1 1,0 1-1,-1 0 1,1 0-1,-1 0 1,1 0 0,-1 0-1,3 2 1,3 4 314,0-1 1,0 1 0,7 11 0,16 25 948,-2 2 1,28 57-1,-15-24-606,-36-68-791,2 3-616,-2-6-3027,-3-5 2259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11290,'22'23'4977,"-12"-14"-2224,0 3-616,0 5-17,-2-2-384,2 5-543,0 4-257,0-7-488,1 12-120,-7-9-160,-7-12-56,1 4-136,-4-10-256,1-5-896,5 3-633,-1-1 1049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11578,'2'12'5194,"2"-12"-2674,-1 8-543,-2-5 175,-2-3-704,-1 0-287,1 0-641,-3 4-264,-4 5-256,-9-1-464,-30 33-993,34-35-455,13-6 1016</inkml:trace>
  <inkml:trace contextRef="#ctx0" brushRef="#br0" timeOffset="1">411 8 13219,'4'6'5561,"8"-1"-3521,-9 0-335,-1-1-265,-2 1-664,-1-5-120,1 0-1104,0 0-608,0 0 680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9506,'0'18'4801,"5"-8"-1072,1-4-1401,-1 2-391,0-2-529,1-4-648,0 1-488,2-3-1352,3-3-3185,4-18 2825</inkml:trace>
  <inkml:trace contextRef="#ctx0" brushRef="#br0" timeOffset="1">305 6 8050,'20'21'4521,"-7"-10"-8,-9-6-2065,5 2-215,-5-2-505,-8-5-720,4 0-592,-1 0-1280,0-1-4105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0 11018,'-20'18'5217,"16"-17"-1512,0 2-1672,1 3-233,2-6-328,-1 0-575,1 0-201,0 2-480,-15 7-32,-4 0-792,-32 32-505,39-39-407,2-8 640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7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 10146,'-7'0'2896,"5"-1"-1713,-1 1 1,0-1 0,0 1-1,1 0 1,-1 0-1,-5 1 1,7 0-1033,0-1 0,-1 1 0,1-1 0,0 1-1,-1 0 1,1 0 0,0-1 0,0 1 0,0 0 0,-1 0 0,1 0-1,0 1 1,0-1 0,1 0 0,-1 0 0,-1 2 0,-8 15 377,2 0-1,-1 0 1,-9 36 0,-3 6-44,19-54-449,-26 56 218,25-55-233,-1-1 0,0 0-1,0 1 1,-1-1 0,0 0 0,-9 8 0,13-13-70,0 0 0,0-1 1,-1 1-1,1 0 0,0-1 1,0 1-1,-1-1 0,1 1 0,-1-1 1,1 1-1,0-1 0,-1 0 1,1 0-1,-1 0 0,1 0 1,-1 0-1,1 0 0,0 0 0,-1 0 1,1-1-1,-1 1 0,1 0 1,0-1-1,-1 1 0,-1-2 1,-1 0-156,0-1 0,0 1 0,0-1 0,1 0 0,0 0 1,-6-6-1,6 6 100,1 0 0,-1 0 1,1-1-1,0 1 0,0-1 1,0 1-1,0-1 0,1 0 0,-1 0 1,1 0-1,0 0 0,0 0 0,1 0 1,-1 0-1,1 0 0,0 0 1,0 0-1,0 0 0,0 0 0,3-8 1,-1-2-46,-2 7 107,1 0 0,1 1 0,-1-1 0,1 0 0,4-8 0,-1 4 65,1 1 1,10-14 0,-12 20 80,-1 0 1,0 0-1,1 1 1,-1 0-1,1-1 0,0 2 1,0-1-1,6-3 0,-8 5 4,-1 1 0,1-1-1,0 1 1,0-1-1,0 1 1,0 0-1,0-1 1,0 1-1,0 0 1,0 0-1,0 0 1,0 1 0,0-1-1,0 0 1,0 1-1,0 0 1,0-1-1,-1 1 1,1 0-1,0 0 1,0 0-1,-1 0 1,1 0 0,0 0-1,1 2 1,3 3 220,0-1 0,0 1 0,-1 1 1,8 10-1,2 7 224,-2 0 0,20 47 0,-3-3-53,-29-66-516,13 21-1267,-14-22 1178,1 0-1,-1-1 0,1 1 0,0 0 1,-1 0-1,1-1 0,0 1 1,0 0-1,0-1 0,-1 1 0,1-1 1,0 1-1,0-1 0,0 1 0,0-1 1,0 0-1,0 0 0,0 1 0,0-1 1,0 0-1,1 0 0,4-3-2718,1-8 1104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10530,'4'4'1928,"-1"1"0,-1-1-1,1 1 1,3 8 0,-4-7-1018,-1-1 1,1 0-1,-1 1 0,0 6 0,-1-3-556,0-1-1,0 1 0,-1 0 1,0-1-1,-1 1 0,-3 9 1,5-17-351,0-1 0,0 1 0,-1-1 0,1 1 1,0 0-1,-1-1 0,1 1 0,-1-1 0,1 1 0,0-1 1,-1 1-1,-1 0 0,-1-1-530,1-8-1196,1 0 1463,1 0 1,0 0-1,1 0 0,0-1 0,3-11 0,-3 18 195,0-2 35,0 0-1,0 0 1,0 0-1,0 1 1,1-1-1,0 1 1,0-1 0,0 1-1,0-1 1,1 1-1,-1 0 1,1 0-1,0 0 1,0 1 0,0-1-1,0 1 1,0-1-1,0 1 1,1 0-1,-1 0 1,1 1 0,-1-1-1,6-1 1,-5 2 159,1 0 0,-1 0 0,1 1 0,-1-1 0,1 1 0,-1 0 1,1 0-1,-1 0 0,1 1 0,-1 0 0,1 0 0,-1 0 0,1 0 0,-1 1 1,0 0-1,0-1 0,0 2 0,7 3 0,8 10 734,0 0-1,-1 2 1,21 26-1,-37-42-803,0 1 0,-1 0-1,1-1 1,-1 1 0,2 5 0,-1 3-393,-2-10 271,0-1-1,-1 0 1,1 1 0,0-1 0,0 0 0,0 0-1,0 1 1,-1-1 0,1 0 0,0 1 0,0-1-1,0 0 1,-1 0 0,1 1 0,0-1-1,0 0 1,-1 0 0,1 0 0,0 1 0,-1-1-1,1 0 1,0 0 0,-1 0 0,1 0 0,0 0-1,0 0 1,-1 0 0,1 0 34,0 0 0,-1 0 0,1 0 0,0 0 0,0 1 0,0-1 0,0-1 0,0 1 0,0 0-1,0 0 1,0 0 0,0 0 0,-1 0 0,1 0 0,0 0 0,0 0 0,0 0 0,0 0 0,0 0 0,0 0 0,0 0 0,0 0 0,0 0 0,0 0 0,0 0 0,0 0-1,-1 0 1,1 0 0,0 0 0,0-1 0,0 1 0,0 0 0,0 0 0,0 0 0,0 0 0,0 0 0,0 0 0,0 0 0,0 0 0,0 0 0,0 0 0,0-1 0,0 1 0,0 0-1,0 0 1,0 0 0,0 0 0,0 0 0,0 0 0,0 0 0,0 0 0,1-16-974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8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15027,'36'22'6025,"8"12"-3872,-6 6-73,-5 8-615,-6 5-265,-7 4-552,-7-2-208,-11-4-216,-5-6-40,-13-12-32,-1 0-120,-6-9-536,2-10-520,4-13-720,-2-12-985,19-21 1761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4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44 9002,'21'-36'7396,"-21"36"-7324,0 0-1,0 0 0,0 0 1,0 0-1,0-1 0,0 1 1,1 0-1,-1 0 1,0 0-1,0-1 0,0 1 1,0 0-1,0 0 1,0 0-1,0-1 0,0 1 1,0 0-1,0 0 0,0 0 1,0-1-1,0 1 1,-1 0-1,1 0 0,0 0 1,0-1-1,0 1 1,0 0-1,0 0 0,0 0 1,0 0-1,0-1 0,-1 1 1,1 0-1,0 0 1,0 0-1,0 0 0,0 0 1,-1 0-1,1-1 1,0 1-1,0 0 0,0 0 1,0 0-1,-1 0 0,1 0 1,-11 0 1283,9 0-1247,-20 4 371,0 0 1,-29 10 0,32-9-400,8-2-70,0 1 1,1-1 0,-1 2-1,1 0 1,0 0 0,-16 11-1,23-14-11,0 0-1,1 1 1,-1-1-1,0 1 1,1 0-1,0 0 1,-1 0-1,1 0 1,0 0-1,0 1 1,1-1-1,-1 0 1,1 1-1,0-1 1,0 1-1,0 0 1,0-1-1,1 1 1,-1 0-1,1 0 1,0-1-1,0 1 1,1 7-1,14 48 8,-2-4 11,-4 2-10,0 101 1,-5-65-16,66 533-14,-33-191 61,-36-400-36,-2 3 6,3 1 0,1-1 1,9 43-1,-9-68-7,1 0-1,1-1 1,0 0 0,0 0 0,1 0 0,8 11-1,-11-18 0,0-1 0,0 1-1,1-1 1,-1 0 0,1 0-1,0-1 1,0 1-1,1-1 1,-1 0 0,1 0-1,-1 0 1,1 0 0,0-1-1,0 0 1,0 0 0,1-1-1,6 2 1,-4-2 71,-1 0-1,1-1 1,0 0 0,14-2 0,-19 2-177,0-1 0,-1 0 0,1 0 1,0 1-1,-1-2 0,1 1 0,4-3 1,-6 4-137,0-1 1,0 0-1,0 0 1,0 0 0,0 0-1,0 0 1,-1 0 0,1 0-1,0 0 1,0 0-1,-1 0 1,1 0 0,-1-1-1,1 1 1,-1 0 0,0 0-1,1-1 1,-1 0-1,0-18-1826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9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92 6897,'6'-2'1757,"1"1"-1,-1-1 1,0-1-1,12-5 1,-11 5-962,0-1 1,-1-1 0,1 0 0,-1 0-1,0 0 1,9-11 0,-14 16-730,0-1 1,-1 0-1,1 1 0,-1-1 1,1 0-1,0 0 1,-1 1-1,0-1 0,1 0 1,-1 0-1,1 0 0,-1 0 1,0 1-1,0-1 1,1 0-1,-1 0 0,0 0 1,0 0-1,0 0 0,0 0 1,0 0-1,0 0 1,-1-1-1,1 2-22,-1-1 1,1 0-1,-1 0 1,1 1-1,-1-1 1,0 1-1,0-1 1,1 0-1,-1 1 0,0-1 1,0 1-1,0 0 1,1-1-1,-1 1 1,0 0-1,0-1 0,0 1 1,-1 0-1,-6-1 60,1 0 0,-1 1 0,1 0 0,-11 1 0,4 1-72,-1 0 1,1 1 0,0 1-1,-1 0 1,2 1 0,-1 0-1,0 1 1,1 0 0,-21 15-1,31-19-33,-1 1 0,1-1 0,0 1 0,0 0 0,1 0 0,-1 0 0,0 0 0,1 1 0,0-1 0,0 1 0,-3 5 0,4-6 1,0-1-1,1 1 0,-1 0 1,1-1-1,0 1 0,-1-1 1,1 1-1,0 0 1,1-1-1,-1 1 0,0 0 1,1-1-1,0 1 0,-1-1 1,1 1-1,0-1 1,0 1-1,3 3 0,0 0 6,0-1-1,0 1 0,0-1 1,1 0-1,0-1 0,0 1 1,0-1-1,1 0 0,-1 0 1,9 3-1,7 4 104,35 11 0,-44-17-42,14 3 142,-20-6-84,0 0 1,0 0-1,0 0 0,0 0 0,-1 1 1,1 0-1,-1 0 0,10 8 1,-15-11-104,1 0 0,-1 1 0,0-1 1,1 0-1,-1 1 0,0-1 0,1 1 0,-1-1 1,0 0-1,1 1 0,-1-1 0,0 1 1,0-1-1,0 1 0,1-1 0,-1 1 1,0-1-1,0 1 0,0-1 0,0 1 0,0-1 1,0 1-1,0-1 0,0 1 0,0-1 1,0 1-1,0-1 0,0 1 0,-1-1 0,1 1 1,0-1-1,0 1 0,0-1 0,-1 1 1,1-1-1,0 0 0,-1 1 0,1-1 1,0 1-1,-1-1 0,0 1 0,-1 1 40,-1 0 0,0 0-1,0-1 1,0 1 0,-4 1-1,4-1-14,-8 1 28,1 1 0,-22 3-1,-2 2-408,29-8-72,0 1 1,0-1 0,0 0 0,0 0 0,-9-1 0,14 0 370,0 1-1,-1-1 1,1 0-1,0 0 1,0 0 0,0 0-1,-1 0 1,1 0-1,0-1 1,0 1-1,0 0 1,-1 0 0,1 0-1,0 0 1,0 0-1,0 0 1,0 0 0,-1 0-1,1 0 1,0 0-1,0-1 1,0 1-1,0 0 1,0 0 0,-1 0-1,1 0 1,0 0-1,0-1 1,0 1 0,0 0-1,0 0 1,0 0-1,0 0 1,0-1 0,0 1-1,0 0 1,0 0-1,-1 0 1,1-1-1,0 1 1,0 0 0,0 0-1,0 0 1,1 0-1,-1-1 1,3-21-944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11178,'-5'10'5025,"10"7"-2200,3 8-624,-1 11-201,1 8-416,1 7-551,-1 0-241,0-3-472,-1-1-96,2-3-112,0-3-40,-2-8-24,1-6-232,-7-18-784,-1-6-529,-4-12-1279,-2-13-665,-1-10 2193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3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12035,'16'-2'2349,"0"0"1,0 1-1,32 1 1,-30 2-1802,-1 0 0,0 1 1,1 1-1,-1 1 0,0 0 0,17 9 1,-27-11-433,-1 0 0,0 1 0,0-1 0,0 1 1,-1 1-1,1-1 0,-1 1 0,0 0 0,-1 0 0,9 12 1,-11-14-86,0 1 0,0-1 1,0 1-1,0 0 0,-1 0 1,0 0-1,0 0 0,0 0 1,0 0-1,0 0 0,-1 0 1,0 0-1,0 0 0,0 1 0,0-1 1,-1 0-1,1 0 0,-1 0 1,-3 7-1,2-6-10,-1 0 0,1 0-1,-2 0 1,1-1 0,0 1 0,-1-1-1,0 0 1,0 0 0,0 0 0,0 0 0,-6 3-1,-2 1-116,-1 0 0,-27 12-1,36-18 4,-13 6-1067,-1-1 0,-27 8 0,25-12 163</inkml:trace>
  <inkml:trace contextRef="#ctx0" brushRef="#br0" timeOffset="1">377 178 10338,'9'2'1319,"0"0"-1,0-1 1,0 0 0,0 0-1,0-1 1,9-1-1,-11 0-665,0 0 0,0 0-1,-1-1 1,1 0-1,0 0 1,-1-1-1,0 0 1,11-6-1,-14 7-570,-1 0-1,1 0 0,-1 0 0,0-1 0,0 1 0,0-1 0,0 1 1,3-6-1,10-23 1,-14 26-118,1 0 0,-1 0 0,0 0 0,0 0 0,-1 0 0,0 0 0,1 0 0,-2 0 0,1-1 0,0 1 0,-1 0 0,0 0 0,-3-7 0,4 11 27,0-1 0,-1 1 0,1 0 0,-1 0 1,1 0-1,-1-1 0,0 1 0,1 0 0,-1 0 1,0 0-1,0 0 0,0 0 0,0 1 1,0-1-1,0 0 0,0 0 0,0 0 0,0 1 1,0-1-1,0 1 0,0-1 0,0 1 1,-1-1-1,1 1 0,0 0 0,0-1 0,-1 1 1,1 0-1,0 0 0,-1 0 0,1 0 1,0 0-1,0 0 0,-1 0 0,1 1 0,0-1 1,0 0-1,-3 2 0,-1 0 8,-1 0-1,0 1 1,1-1 0,-1 2-1,1-1 1,-8 7-1,6-3 21,0 0 0,0 0 0,1 1 0,1 0 0,-1 0 0,-4 10-1,6-11 19,1 0-1,0 0 0,1 1 0,0-1 1,0 1-1,0 0 0,1-1 0,0 1 0,1 0 1,-1 0-1,2 8 0,-1-11-24,1-1-1,0 1 1,-1 0-1,1-1 1,1 1-1,-1-1 1,1 0-1,0 1 1,0-1-1,0 0 1,0 0 0,1 0-1,0 0 1,0 0-1,0-1 1,0 1-1,0-1 1,1 0-1,6 5 1,-7-6-109,0-1 0,0 0 0,1 1 0,-1-1 0,0-1 0,1 1-1,-1 0 1,0-1 0,1 0 0,-1 1 0,1-1 0,-1-1 0,0 1 0,1 0 0,-1-1 0,0 0 0,5-1 0,5-3-619,-1 0 0,0 0 0,16-10 1,26-18-362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8418,'-5'6'4865,"-1"2"-704,-2 12-1841,-3 4-63,2 12-873,1-3-328,6 1-560,4-1-216,10-13-192,4 2 8,7-15-624,5-10-384,4-11-920,3-5-2649,-6-13 3088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0 11106,'10'4'5113,"-6"24"-1976,3 10-904,-6 12-449,7 10-488,4 5-624,-2-5-207,-5-11-281,8-7-72,-6-24-192,1-4-337,9-12-775,-10-10-528,-1-8 984</inkml:trace>
  <inkml:trace contextRef="#ctx0" brushRef="#br0" timeOffset="1">1 144 11514,'3'0'4914,"9"7"-2786,5-1-168,11 2-447,4 0-369,10-4-456,5-4-168,-3-5-272,0-2-72,-6-1-568,-4 4-296,-8 6-864,-2 3-601,-8 8-1319,-3-1-625,-2 0 2552</inkml:trace>
  <inkml:trace contextRef="#ctx0" brushRef="#br0" timeOffset="2">472 205 8202,'9'6'7237,"1"8"-4402,-2-1-1490,1 1-489,-5-9-544,0 0 1,-1 0-1,0 0 1,0 1-1,0-1 1,-1 1-1,1 0 1,-1-1-1,1 10 1,-1-7 187,1 7 378,-1-1 1,1 18-1,-4-34-623,0 2-248,1 0 0,0 0 1,-1-1-1,1 1 0,0 0 1,-1-1-1,1 1 0,0-1 1,-1 1-1,1 0 0,0-1 0,0 1 1,-1-1-1,1 1 0,0 0 1,0-1-1,0 1 0,0-1 0,-9-29-70,1 0 0,-4-32 0,10 46-213,-1-32 0,3 40 62,0 1 0,1-1 0,0 0-1,0 0 1,1 1 0,3-9 0,-4 14 102,-1 0 0,1 0 0,0 1 0,0-1 0,0 0 0,0 1 0,1-1-1,-1 1 1,0-1 0,1 1 0,-1 0 0,2-2 0,-1 2 9,-1 1-1,0-1 1,0 1-1,0-1 1,0 1-1,0-1 1,0 1 0,1 0-1,-1 0 1,0-1-1,0 1 1,1 0-1,-1 0 1,0 0-1,0 0 1,1 1-1,-1-1 1,0 0 0,0 0-1,0 1 1,2 0-1,3 2-685,1 1-1,-1 0 1,8 6 0,0 1-320,18 11-89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1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8778,'1'-3'12610,"3"6"-9681,3 11-2591,6 14 386,-1 1 0,8 33 0,-19-58-690,0-1-1,1 0 1,-1 0 0,1 0-1,0 0 1,0 0 0,0 0-1,0-1 1,0 1 0,1-1-1,3 4 1,-6-6-51,1 1 0,0 0 0,0-1-1,0 1 1,0 0 0,0-1 0,0 1 0,0-1 0,1 0 0,-1 1 0,0-1 0,0 0-1,0 0 1,0 1 0,0-1 0,1 0 0,-1 0 0,0 0 0,0-1 0,0 1-1,0 0 1,1 0 0,-1-1 0,0 1 0,0 0 0,0-1 0,0 1 0,0-1 0,0 0-1,0 1 1,0-1 0,0 0 0,0 1 0,0-1 0,-1 0 0,2-1 0,3-5-450,-1 0 0,1 0 1,-2-1-1,1 0 0,-1 1 0,0-1 1,3-14-1,4-10-707,37-74-542,-45 101 1801,-2 5-49,0-1 0,0 1 0,1-1 0,-1 1 1,0 0-1,0-1 0,0 1 0,0 0 0,1-1 0,-1 1 0,0-1 0,0 1 1,1 0-1,-1 0 0,0-1 0,1 1 0,-1 0 0,0-1 0,1 1 0,-1 0 1,0 0-1,1 0 0,-1-1 0,1 1 0,-1 0 0,0 0 0,1 0 0,0 0 1,-1 0 33,1 1-1,-1-1 1,1 1 0,-1-1 0,1 1 0,-1-1 0,1 1 0,-1-1 0,0 1 0,1 0 0,-1-1 0,0 1-1,0 0 1,1-1 0,-1 1 0,0 0 0,0-1 0,0 1 0,0 1 0,6 50 2617,-4-32-1599,7 36 1,-4-36-753,-1-2-155,9 23-1,-12-35-487,2 4-3475,0-10 2618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9722,'2'1'708,"0"0"-1,1 1 1,-1-1-1,0 0 0,0 1 1,0-1-1,0 1 1,0 0-1,0-1 1,0 1-1,-1 0 1,1 0-1,2 4 1,0 1 550,1 0 1,5 15-1,-8-15-851,1 0 0,-2 1 0,1-1 0,-1 1 0,0-1 0,0 1 0,-1 9 0,-1 0-12,-7 33-1,8-47-380,-1-1 0,1 1 0,-1-1 0,0 0 0,0 1 0,-2 3 0,3-6-17,0 0 1,0 0-1,0 0 1,0 1-1,0-1 1,-1 0-1,1 0 1,0 0-1,0 0 1,0 0-1,0 0 1,0 1-1,-1-1 1,1 0-1,0 0 1,0 0-1,0 0 1,0 0-1,0 0 1,-1 0-1,1 0 1,0 0-1,0 0 1,0 0-1,-1 0 1,1 0-1,0 0 1,0 0-1,0 0 1,0 0-1,-1 0 1,1 0-1,0 0 1,0 0 0,-1-1-24,0 0 0,1 1 0,-1-1 1,1 0-1,-1 1 0,1-1 0,-1 0 1,1 0-1,0 1 0,-1-1 1,1 0-1,0-1 0,-2-3-120,1-1 0,0 1 0,0 0-1,1-1 1,0 0 0,0 1 0,0-1 0,0 1 0,1-1-1,0 1 1,0 0 0,1-1 0,-1 1 0,1 0 0,1 0-1,-1 0 1,0 0 0,6-7 0,-5 7 132,0 1 1,0-1 0,1 1-1,-1 0 1,1 0-1,0 1 1,0-1-1,1 1 1,-1-1-1,1 1 1,0 1 0,-1-1-1,1 1 1,0 0-1,1 0 1,-1 0-1,0 1 1,11-2-1,-14 3 62,0-1 0,0 1-1,0 1 1,0-1-1,0 0 1,1 0-1,-1 1 1,0-1 0,0 1-1,-1 0 1,1 0-1,0-1 1,0 1-1,0 0 1,0 1 0,2 1-1,-2-1 47,0 0 0,0 0 0,0 1 0,0-1 0,-1 1 0,1-1 0,-1 1 0,0 0 0,1-1 0,0 5 0,0 1 138,0 1 0,-1-1 1,0 1-1,0 0 0,-1-1 0,-1 16 0,0-8-16,1-11-137,0 1 0,-1 0-1,0-1 1,0 1 0,-3 9 0,4-15-78,0-1-1,0 1 1,0 0-1,0 0 1,0 0-1,0 0 1,0 0-1,0 0 1,-1-1-1,1 1 1,0 0-1,0 0 1,0 0-1,0 0 1,0 0-1,0 0 1,0 0-1,-1 0 1,1-1-1,0 1 1,0 0-1,0 0 1,0 0-1,0 0 1,-1 0-1,1 0 1,0 0-1,0 0 1,0 0-1,0 0 1,0 0-1,-1 0 0,1 0 1,0 0-1,0 0 1,0 0-1,0 0 1,0 0-1,-1 0 1,1 0-1,0 1 1,0-1-1,0 0 1,0 0-1,0 0 1,0 0-1,-1 0 1,1 0-1,0 0 1,0 0-1,0 0 1,0 1-1,0-1 1,0 0-1,0 0 1,0 0-1,0 0 1,0 0-1,-1 1 1,1-3-27,0 1 0,-1 0 1,1-1-1,0 1 1,0 0-1,0-1 0,0 1 1,0-3-1,2-1-100,0 0 0,0 0 0,1 0 0,0 1 1,3-6-1,6-10-326,-8 13 408,0 0 0,1 0-1,-1 1 1,1-1 0,1 1 0,-1 0-1,1 1 1,0-1 0,0 1 0,13-8-1,-18 13 71,-1 0-1,1-1 0,0 1 1,-1 0-1,1 0 0,0-1 1,-1 1-1,1 0 1,-1 0-1,1 0 0,0 0 1,-1 0-1,1 0 0,0 0 1,-1 0-1,1 0 0,0 0 1,-1 0-1,1 0 1,0 1-1,-1-1 0,1 0 1,-1 0-1,1 1 0,-1-1 1,1 0-1,0 1 1,-1-1-1,1 1 0,-1-1 1,1 0-1,-1 1 0,0-1 1,1 1-1,-1-1 0,0 1 1,1 0-1,-1 0 1,2 2 109,0 0 0,-1 1 0,1-1 0,-1 1 0,1 4 1,1 7 402,1 25 1,-4-30-469,1 1 1,0-1-1,1 0 0,0 0 0,4 11 1,-6-20-196,1 0 1,-1 1-1,1-1 1,0 0-1,0 1 0,0-1 1,-1 0-1,1 0 1,0 0-1,1 0 1,0 2-1,-1-3 116,-1 0-1,1 1 1,-1-1-1,1 0 1,0 0 0,-1 1-1,1-1 1,-1 0-1,1 0 1,0 0-1,-1 0 1,1 0-1,-1 0 1,1 0-1,0 0 1,-1 0 0,1 0-1,0 0 1,-1 0-1,1 0 1,-1-1-1,1 1 1,0 0-1,-1 0 1,1-1-1,0 0 1,11-11-175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17 7282,'-7'-10'4250,"3"4"1823,4 6-5972,0 0 0,0 0 0,-1 0 1,1 0-1,0 0 0,0 1 0,0-1 1,-1 0-1,1 0 0,0 0 0,0 0 1,0 1-1,0-1 0,0 0 0,-1 0 1,1 1-1,0-1 0,0 0 0,0 0 1,0 0-1,0 1 0,0-1 0,0 0 1,0 0-1,0 1 0,0-1 0,0 0 0,0 0 1,0 1-1,0-1 0,0 0 0,-6 32 1842,1-10-1263,1 1 0,2-1 0,-1 45 0,3-64-655,1 0 0,-1 0-1,1 0 1,-1 1 0,1-1 0,0 0 0,0-1 0,1 1 0,-1 0 0,0 0-1,1 0 1,0-1 0,0 1 0,0-1 0,4 5 0,-5-6-24,1 0 0,0 0 0,-1 0 0,1 0 0,0 0 0,0 0 1,0 0-1,0-1 0,0 1 0,0-1 0,0 1 0,0-1 0,0 0 0,0 0 0,0 1 0,0-2 1,0 1-1,0 0 0,0 0 0,0-1 0,-1 1 0,1-1 0,0 1 0,0-1 0,2-1 1,0 0-7,1 0 1,-1-1-1,0 1 1,0-1-1,0 0 1,-1 0-1,1-1 1,-1 1-1,0-1 1,1 1-1,-2-1 1,1 0-1,0 0 1,-1 0-1,0-1 1,0 1-1,0 0 1,0-1-1,-1 0 1,2-5-1,-3 6 11,1 0-1,-1-1 1,0 1-1,0 0 1,0 0-1,-1-1 1,1 1-1,-1 0 1,0 0-1,0 0 1,-1 0-1,1 0 1,-1 0-1,0 0 1,0 0-1,0 1 0,0-1 1,-1 1-1,1-1 1,-1 1-1,0 0 1,0 0-1,-6-4 1,5 4 8,-1-1 0,0 1 0,0 1 0,0-1 0,0 1 0,-1-1 0,-8-1 0,11 3-122,0 1 0,0-1 0,0 1 0,0 0 0,0-1 0,-1 2 0,1-1 0,0 0 0,0 0 0,0 1 0,0 0 0,0 0 0,0 0 0,0 0 0,-4 2 0,6-3 5,1 0 1,0 1 0,-1-1 0,1 0-1,-1 0 1,1 1 0,0-1 0,-1 0-1,1 1 1,0-1 0,0 0 0,-1 1-1,1-1 1,0 0 0,0 1 0,-1-1-1,1 1 1,0-1 0,0 0 0,0 1-1,0-1 1,0 1 0,-1-1 0,1 1-1,0 0 1,1-1-46,-1 1 0,0 0 0,0-1 0,1 1 0,-1 0 1,0-1-1,1 1 0,-1 0 0,1-1 0,-1 1 0,0-1 0,1 1 0,0-1 0,-1 1 0,1-1 0,1 1 0,15 9-949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2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41 9282,'-2'-4'809,"0"0"0,-1 1 0,1-1 0,-1 1 0,0 0 0,0-1 1,0 1-1,-5-3 0,7 5-681,0 0 1,0 1 0,0-1 0,0 1-1,0-1 1,0 1 0,0-1 0,0 1-1,0 0 1,0-1 0,0 1 0,0 0-1,0 0 1,0 0 0,0 0 0,0 0 0,0 0-1,0 0 1,0 0 0,0 0 0,0 1-1,0-1 1,0 0 0,0 1 0,0-1-1,0 1 1,0-1 0,0 1 0,0-1-1,0 1 1,0 0 0,1-1 0,-1 1-1,0 0 1,0 0 0,1-1 0,-1 1-1,0 0 1,1 0 0,-1 0 0,0 1-1,-3 6 209,1 0-1,-1 0 0,2 0 1,-1 0-1,-2 16 0,-4 47 439,8-66-724,-1 36 201,1 1 1,2 0 0,2-1 0,2 1-1,13 50 1,-9-50-225,16 74 284,-20-87-530,-1 1 0,-1 30 1,-3-57 144,-2 17-1445,2-20 1401,0 1 1,0-1-1,0 0 1,0 1-1,0-1 0,0 0 1,-1 1-1,1-1 1,0 0-1,0 0 1,0 1-1,-1-1 0,1 0 1,0 1-1,0-1 1,-1 0-1,1 0 1,0 0-1,-1 1 0,1-1 1,0 0-1,-1 0 1,1 0-1,0 0 0,-1 0 1,1 0-1,0 1 1,-1-1-1,1 0 1,0 0-1,-1 0 0,1 0 1,-1 0-1,1 0 1,0 0-1,-1-1 1,1 1-1,0 0 0,-1 0 1,1 0-1,0 0 1,-1 0-1,1 0 1,0-1-1,-1 1 0,1 0 1,0 0-1,-1-1 1,-14-10-1803</inkml:trace>
  <inkml:trace contextRef="#ctx0" brushRef="#br0" timeOffset="1">1 375 13011,'16'-4'5441,"12"3"-3249,6 1-79,9 0-785,13 0-320,-2 0-520,-1 0-199,-1-3-1090,-5 0-391,13-3 672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1 546 11002,'0'5'1728,"0"-4"-1285,-1 0 0,1 0-1,0 0 1,0 0 0,0 0 0,0 0 0,0 0 0,0 0 0,1 0 0,-1 0 0,1 1 0,2-13 3299,4-76-980,-2 17-2372,0 19-216,9-78 113,-9 95-208,17-56 1,-18 76-42,10-19 1,-12 28-25,1 1-1,-1 0 1,1 0 0,0 0-1,0 0 1,0 0 0,7-5 0,-9 8-13,0 0 0,-1 1 0,1-1 1,0 1-1,-1-1 0,1 1 1,0-1-1,0 1 0,0 0 1,-1-1-1,1 1 0,0 0 1,0 0-1,0 0 0,0-1 1,0 1-1,-1 0 0,1 0 1,0 0-1,0 0 0,0 1 1,0-1-1,0 0 0,-1 0 0,1 0 1,0 1-1,0-1 0,0 0 1,-1 1-1,1-1 0,1 2 1,1 0 3,-1 0 0,1 1 0,-1 0 0,0-1 0,0 1 0,0 0 0,2 6 0,9 18 162,-2 0 0,-1 1 0,6 30 0,-7-26 31,29 111 658,18 63-24,-35-153-1287,-21-52 379,0-1-1,0 1 0,1-1 0,-1 1 0,0-1 1,0 1-1,0-1 0,1 1 0,-1-1 0,0 1 1,0-1-1,0 1 0,0-1 0,0 1 0,0-1 1,0 1-1,0-1 0,0 1 0,-1-1 1,1 1-1,0-1 0,0 1 0,0-1 0,0 0 1,-1 1-1,1-1 0,0 1 0,-1-1 0,1 1 1,0-1-1,0 0 0,-1 1 0,1-1 0,-1 0 1,1 1-1,0-1 0,-1 0 0,-8 1-967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5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9706,'18'5'4081,"-18"6"-2017,4 2-535,-3 6-129,0 6-304,2 13-528,-3 1-144,1 11-143,3 4-41,4 1-64,-1-1-40,0-2-56,-7-5-32,0-7 0,-3-3-176,0-10-953,2-5 2602,-7-9-1457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15499,'1'5'6202,"15"-1"-3754,5 2-655,9-1-353,6-1-344,7-1-616,-1-2-120,6 0-1080,1 1-560,1-1 776</inkml:trace>
  <inkml:trace contextRef="#ctx0" brushRef="#br0" timeOffset="1">875 191 18492,'5'4'6313,"-6"2"-6225,1-6-544,-1-2 264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4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164 167 3121,'46'-40'2776,"-44"39"-2486,-1 0 0,0-1 0,1 1-1,-1-1 1,0 1 0,0-1 0,0 1-1,-1-1 1,1 0 0,0 0 0,0 1-1,-1-1 1,1 0 0,-1 0 0,0 0-1,1 1 1,-1-1 0,0 0 0,0 0-1,0 0 1,-1 0 0,1 0 0,0 1-1,-1-1 1,1 0 0,-1-2 0,-1-1 457,1 0-262,0 1 0,-1-1 0,0 0 0,0 1 0,-1-1 0,1 1 0,-1-1 0,0 1 0,0 0 0,0 0 0,-7-6-1,8 9-379,1-1-1,-1 1 0,0 0 0,0-1 1,0 1-1,0 0 0,0 0 0,-1 0 1,1 0-1,0 1 0,0-1 0,-1 1 1,1-1-1,0 1 0,0 0 0,-1 0 0,1 0 1,0 0-1,-1 0 0,1 0 0,0 1 1,-1-1-1,1 1 0,0-1 0,0 1 1,-1 0-1,1 0 0,-3 2 0,-3 2 10,1 1 1,1 0-1,-1-1 0,1 2 0,0-1 0,0 1 0,1 0 0,-9 15 0,6-8-34,0 1 0,2 0 0,0 1 0,-5 16 0,6-9 2,1 0 1,1 1-1,1-1 0,1 1 0,1 0 0,1-1 0,1 1 0,1-1 0,2 1 0,0-1 1,1 0-1,1-1 0,11 23 0,-7-21 28,2 0 1,1 0-1,1-2 1,2 1-1,-1-2 1,2 0 0,26 22-1,-39-38-81,1 0-1,-1-1 1,1 1-1,0-1 1,0-1 0,11 5-1,-13-7-390,-4-2 474,-5-4-4934,4 4 2777,0-1-621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2 4353,'6'-1'8616,"-6"1"-8397,1 0 0,-1 0 0,0 0 0,0 0 0,0-1 0,0 1 0,1 0 0,-1 0 0,0 0 0,0 0 0,0 0 0,0 0 0,1 0 0,-1 0 0,0 0 0,0 0 0,0 0 0,1 0 0,-1 0 0,0 0 0,0 0 0,0 0 0,0 0 0,1 0 0,-1 1 0,0-1 0,0 0 0,3 11 1871,-2-5-1813,-1 0-1,0 0 1,0-1 0,-2 8-1,0 2 31,-1 0 0,0 0-1,-2 0 1,0 0 0,-12 26 0,-9 6 287,-48 68 1,71-111-589,0 0-1,0 0 1,0 0 0,-1-1-1,0 0 1,1 0 0,-1 0-1,0 0 1,-1 0 0,1-1-1,-8 4 1,10-6-54,0 1 0,0-1-1,0 1 1,0-1 0,0 0 0,0 0-1,0 0 1,0 0 0,0 0 0,0-1 0,0 1-1,0 0 1,0-1 0,0 0 0,0 1 0,0-1-1,0 0 1,0 0 0,1 0 0,-1 0-1,0 0 1,1-1 0,-1 1 0,1 0 0,-1-1-1,1 1 1,0-1 0,-1 0 0,1 1-1,-2-4 1,-3-8-180,0 0 1,0 0-1,2 0 0,-1 0 0,2-1 0,-1 1 1,2-1-1,0 0 0,1 0 0,0-21 0,1 29 236,1-1 1,0 0-1,0 0 0,0 1 0,1-1 0,0 1 1,0-1-1,4-8 0,-5 14 26,0-1 0,0 0 1,0 0-1,0 1 0,0-1 0,1 1 1,-1-1-1,0 1 0,1 0 0,-1-1 1,1 1-1,-1 0 0,1 0 0,0 0 1,-1 0-1,1 0 0,0 1 0,0-1 1,0 0-1,-1 1 0,1-1 0,0 1 1,0 0-1,0 0 0,0-1 0,0 1 1,0 1-1,0-1 0,0 0 0,0 0 1,0 1-1,-1-1 0,1 1 0,3 1 1,2 1 140,0 0 0,-1 1 0,0 0 0,0 0 0,0 0 0,0 1 0,6 6 0,35 43 1020,-33-38-835,26 37 786,41 71 0,-60-89-1403,-12-25-1569,-5-6-2644,-2-3 2564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10474,'-4'-4'4649,"5"4"-2088,-2 0-249,0 0-191,-1 0-321,2 3-472,3 27-191,8 41-337,1-30-168,-2-4-296,-10-2-128,6-11-136,0-6-16,4-8-544,2-10-512,0-11-1145,-6-8-599,6-6 1663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6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11186,'0'10'5113,"2"3"-2496,5 6-665,-3 7-7,0 1-633,-1 8-248,1-1-495,-4 1-185,0 3-208,0-6-64,5 0-168,7-5-376,-5-9-849,2-3-583,6-11 1040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8626,'-36'9'7048,"29"-7"-6544,0 1-1,1 0 1,-1 1 0,0-1-1,-7 7 1,-80 69 2905,84-72-3100,7-5-172,0 0 0,-1 1-1,1-1 1,0 1 0,0-1-1,1 1 1,-1 0 0,0 0-1,1 0 1,0 1 0,-4 6-1,6-9-87,0 0 0,0 0 0,0 1 0,0-1 0,0 0 0,0 0-1,0 0 1,1 1 0,-1-1 0,0 0 0,1 0 0,-1 0 0,1 1-1,-1-1 1,1 0 0,-1 0 0,1 0 0,0 0 0,0 0 0,0 0-1,-1 0 1,1-1 0,0 1 0,1 1 0,5 3 177,0 1 1,9 5 0,-12-9-143,10 6 142,0 0 0,1-1 0,0 0 0,17 4 0,64 14 433,-86-23-960,0 0-1,0 1 1,0 0 0,0 1 0,-1 1 0,0-1 0,10 7 0,-7-3-570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7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19 11851,'8'3'5601,"-7"-3"-1832,2 0-2097,-3 0 136,0 0-559,2 4-265,5 14-552,6 36-192,-33-36-296,3 2-416,-7-4-792,-1-2-593,10-1 1057</inkml:trace>
  <inkml:trace contextRef="#ctx0" brushRef="#br0" timeOffset="1">573 1 12915,'2'4'5337,"-10"0"-3033,5 2-719,0-2-233,5 6-416,2-8-376,-4-2-568,5 2-1016,-5-2 728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7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12323,'10'12'5241,"-5"-6"-3017,4 3-271,-5-5-793,0 1-408,7-2-1088,-3-3-592,9-4 584</inkml:trace>
  <inkml:trace contextRef="#ctx0" brushRef="#br0" timeOffset="1">212 1 6337,'3'8'4105,"0"-3"312,1 3-2328,2-1-169,-4 1-784,2-3-576,-2 0-5561,0 2 3737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7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15227,'-5'2'5817,"2"3"-4168,1-1-49,0-4-192,1 0-303,-4 6-505,1 9-272,-18-2-488,-33 33-528,35-36-1025,4-2-575,14-2 1288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0 10450,'-2'2'6798,"-1"2"-3401,-3 13-570,1 3-2221,-2 0 1,-16 36-1,15-38-377,-7 12 173,-1-1 1,-27 36-1,18-28-166,19-28-204,-3 6 56,-1-1 0,-1 0-1,-13 14 1,21-25-96,-1 0 1,0 0-1,1 0 0,-1 0 0,0 0 1,0-1-1,0 0 0,-1 0 1,1 0-1,-1 0 0,1-1 1,-1 1-1,1-1 0,-1-1 1,0 1-1,-5 0 0,8-1-57,0 0 0,1 0 0,-1-1-1,0 1 1,1 0 0,-1-1 0,0 1 0,1-1-1,-1 0 1,0 0 0,1 1 0,-1-1 0,1 0-1,-1 0 1,-1-2 0,1 0-84,-1 1-1,1-1 1,0 1 0,0-1-1,1 0 1,-1 0 0,-2-5 0,1-3-309,-1 1 1,1-1-1,-2-19 1,3 13 68,0 1 1,1-29 0,1 40 411,1-1-1,0 0 1,0 1-1,0-1 1,0 1 0,1-1-1,0 1 1,0 0-1,0 0 1,1 0 0,4-7-1,-6 11 38,0-1-1,0 1 1,0 0 0,1-1 0,-1 1-1,1 0 1,-1 0 0,1 0-1,-1 0 1,1 0 0,-1 0-1,1 1 1,0-1 0,0 0-1,-1 1 1,1 0 0,0-1-1,0 1 1,0 0 0,-1 0-1,1 0 1,0 0 0,0 0 0,0 0-1,0 0 1,-1 1 0,1-1-1,0 1 1,2 0 0,2 2 157,0 0 1,0 0 0,0 0-1,0 1 1,0 0 0,6 6-1,8 8 389,-1 2-1,0 0 1,22 33 0,38 73 453,-68-103-1074,-9-19-204,0 0 1,0 1-1,0-1 1,1 0-1,-1 0 1,1 0 0,4 3-1,1 0-1368,6-4 588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11899,'5'2'4903,"1"6"-3844,-2-2-460,86 101 3070,-85-101-3552,1 1 39,0 1 0,0-1 0,1-1 0,10 10 0,-16-15-145,0 0 1,1 0-1,-1-1 1,0 1-1,0 0 1,1 0-1,-1-1 1,0 1-1,1-1 1,-1 1-1,0-1 1,1 0-1,-1 1 1,1-1-1,-1 0 0,1 0 1,-1 0-1,1 0 1,-1 0-1,0-1 1,1 1-1,-1 0 1,1 0-1,-1-1 1,0 1-1,1-1 1,-1 0-1,0 1 1,1-1-1,-1 0 1,0 0-1,0 0 0,0 0 1,0 0-1,0 0 1,2-1-1,-1-1-4,-1 0-1,1 0 1,0 0-1,-1 0 1,0 0-1,1-1 1,0-5-1,1-3 2,3-5-23,-3 6-404,1 0 0,0 0 0,0 1 0,1-1 0,0 1 0,12-16 0,-4 12-531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12195,'0'2'600,"-1"-1"0,1 0-1,0 0 1,-1 0 0,1 0 0,0 0 0,0 1 0,0-1 0,0 2 0,4 18 2136,-1-9-1419,-2-4-794,0 0 0,0 0 0,-1 0-1,0 0 1,-1-1 0,-1 10 0,1-12-431,-1 1 1,1-1 0,-1 1-1,0-1 1,0 0 0,0 0 0,-1 0-1,0 0 1,-3 5 0,6-10-93,0 0-1,0 0 1,-1 0 0,1 1 0,0-1 0,0 0 0,0 0 0,0 0 0,0 0-1,0 1 1,0-1 0,-1 0 0,1 0 0,0 0 0,0 0 0,0 0 0,0 0-1,0 1 1,-1-1 0,1 0 0,0 0 0,0 0 0,0 0 0,-1 0 0,1 0-1,0 0 1,0 0 0,0 0 0,-1 0 0,1 0 0,0 0 0,0 0 0,0 0-1,-1 0 1,1 0 0,0 0 0,0 0 0,0 0 0,0 0 0,-1 0 0,1-1-1,0 1 1,0 0 0,0 0 0,0 0 0,-1 0 0,1 0 0,0 0 0,0-1-1,0 1 1,0 0 0,0 0 0,0 0 0,-1-1 0,-1-9-103,2 3 42,1 1 0,0 0 0,0-1 0,1 1 0,0 0 0,0 0 0,0 0 0,1 0-1,-1 0 1,2 1 0,3-8 0,-1 6 58,-1-1 0,1 1 0,1 1 0,-1-1 0,1 1 0,0 0 0,11-7 0,-15 11 68,0 0 0,0 0 0,0 1 0,1-1-1,-1 1 1,0 0 0,1 0 0,-1 0 0,1 0 0,0 1 0,-1-1 0,1 1 0,-1 0 0,1 0 0,-1 0 0,1 1 0,0-1 0,-1 1-1,1 0 1,-1 0 0,0 0 0,1 0 0,-1 1 0,0-1 0,0 1 0,0 0 0,0 0 0,0 0 0,0 0 0,0 1 0,-1-1-1,1 1 1,-1 0 0,0-1 0,0 1 0,0 0 0,0 0 0,0 1 0,0-1 0,1 6 0,-1-3 26,0 0 0,0 0 1,-1 0-1,1 13 1,-2-17-190,1 0 1,-1-1-1,0 1 1,0 0-1,-1 0 1,1 0-1,0 0 1,-1 0-1,1 0 1,-1-1 0,1 1-1,-1 0 1,0 0-1,0-1 1,0 1-1,0 0 1,0-1-1,0 1 1,-3 2-1,-4-1-1562,3-5 629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10194,'1'13'5161,"3"-2"-1488,6 9-1689,-4 0 97,2 17-617,0-1-263,-4 7-481,0 1-272,0-8-240,2-3-120,0-16-752,2-2-393,-1-15-1247,1-6-921,5-8 2105</inkml:trace>
  <inkml:trace contextRef="#ctx0" brushRef="#br0" timeOffset="1">255 104 10562,'-4'-1'5692,"-5"3"-3821,-9 3-639,-104 37 2896,119-41-3989,0 0-1,-1 1 1,1 0-1,0-1 1,0 1 0,-5 4-1,7-5-86,0 0 0,1-1 0,-1 1 0,0 0 0,1 0 0,-1 0 0,0 0 0,1 0 0,-1 0 0,1 0 0,0 0-1,-1 0 1,1 0 0,0 0 0,-1 0 0,1 0 0,0 0 0,0 1 0,0-1 0,0 0 0,0 0 0,0 0 0,1 0 0,-1 0 0,0 0 0,1 1 0,1 3 61,-1-1 1,2 0 0,-1 0 0,0-1 0,1 1 0,0 0 0,0-1 0,0 1 0,0-1 0,1 0 0,-1 0 0,5 2 0,1 1 88,0 0 1,1-1-1,20 8 1,-30-12-201,15 5 142,0-1 1,0 0-1,1-1 0,31 4 1,-44-8-62,-1 0-289,-1 0 1,1 0-1,-1 1 1,1-1-1,0 0 1,-1 1-1,1-1 1,-1 1-1,1-1 1,1 2-1,9 7-507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4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10274,'18'-39'4545,"14"59"-1968,4 7-521,0 8-31,-1 5-281,-7 3-400,-6 1-135,-8 7-353,-6-2-104,-16 0-248,-8 5-136,-8-8-200,-7 3-16,-1-6-424,3-8-480,2-9-888,3-9-297,12-6 1105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337 129 7522,'-5'4'4752,"5"-4"-3827,3-7 6812,-2-3-7355,-1 1-1,0-1 1,-1 0-1,0 1 1,0-1-1,-3-10 0,3 17-344,0 1 0,0 0-1,0 0 1,0 1 0,0-1-1,0 0 1,-1 0 0,1 0-1,0 1 1,-1-1-1,1 1 1,-1-1 0,0 1-1,0 0 1,1-1 0,-1 1-1,-4-1 1,0-1 0,0 1 0,0 0 1,0 1-1,-8-1 0,9 1-16,-11-2-1,-1 2-1,1 0 1,0 1-1,0 0 1,0 1-1,0 1 1,0 1-1,0 0 0,-26 9 1,35-9-18,1 0 1,-1 0-1,1 0 1,0 1-1,0 0 0,-6 6 1,10-9-1,0 1 0,1-1 0,-1 1 0,1 0 0,-1-1 1,1 1-1,0 0 0,0 0 0,0 0 0,0 0 0,0 0 0,0 0 1,1 0-1,-1 0 0,1 0 0,-1 1 0,1-1 0,0 0 0,0 0 0,0 0 1,0 1-1,0-1 0,1 3 0,1 0 4,-1-1 0,1 0 0,0 0 1,0 0-1,1 0 0,-1 0 0,1-1 0,0 1 0,0-1 0,0 0 0,0 1 1,0-1-1,1-1 0,0 1 0,5 3 0,4 2 15,1-1-1,1 0 1,16 5-1,44 12 61,26 9 279,-97-31-312,-1-1 0,0 1-1,1 0 1,-1 0-1,0 0 1,0 0-1,0 0 1,0 1-1,-1-1 1,1 1-1,4 6 1,-7-8-27,1 1-1,0-1 1,-1 0-1,1 1 1,-1-1-1,0 1 1,1-1-1,-1 0 1,0 1-1,0-1 1,0 1-1,0-1 1,0 1-1,0-1 1,0 1-1,-1-1 1,1 1-1,0-1 1,-1 0 0,1 1-1,-1-1 1,0 1-1,1-1 1,-1 0-1,0 0 1,0 1-1,0-1 1,0 0-1,0 0 1,-2 2-1,0-1 8,1 1-1,-1-1 0,0 0 1,-1 0-1,1 0 1,0 0-1,-1-1 0,1 1 1,-1-1-1,1 0 0,-6 1 1,0-1-247,1 0 0,-1 0 0,-14-1 1,22 0 104,0 0 0,1 0 1,-1 0-1,0 0 1,0 0-1,1 0 0,-1-1 1,0 1-1,0 0 1,1 0-1,-1-1 0,0 1 1,1-1-1,-1 1 1,0 0-1,1-1 0,-1 1 1,0-2-1,0 2-4,1-1 0,0 1 0,0-1 0,0 0 1,0 1-1,0-1 0,0 1 0,0-1 0,0 1 0,0-1 0,0 0 0,0 1 0,0-1 0,0 1 0,0-1 0,0 1 1,1-1-1,-1 1 0,0-1 0,0 1 0,1-1 0,-1 1 0,0-1 0,1 1 0,-1-1 0,0 1 0,1-1 0,-1 1 1,1-1-1,19-14-1136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9282,'9'18'4193,"3"3"-1481,0 6-487,-1 12-41,-1 12-255,0 13-649,-1 6-256,0 6-504,2-3-168,1-10-191,1-11-65,1-18-40,-6-4-320,-3-18-865,-2-6-535,-7-8 880</inkml:trace>
  <inkml:trace contextRef="#ctx0" brushRef="#br0" timeOffset="1">1 58 11290,'10'-2'1562,"1"1"-1,0 0 0,0 1 1,0 0-1,12 2 1,-12 0-1041,0 1 1,1 0 0,-1 0 0,0 1 0,0 1 0,-1 0-1,17 11 1,-15-10-144,-2 2 0,13 10-1,-20-16-320,-1 0 0,0 0 0,0 0 0,0 0 0,0 1 0,0-1 0,-1 1 0,1-1 0,-1 1 0,1-1 0,-1 1 0,0 0 0,0 0 0,0 0 0,0 5 0,-1-5-35,0-1 0,-1 0 0,1 1 0,-1-1 0,1 0 0,-1 0 0,0 0 0,0 1 0,0-1 0,0 0 1,0 0-1,0 0 0,-1-1 0,-1 3 0,-5 5 33,-14 11 0,13-11-45,-6 5-754,-1-1 0,-21 13 0,18-12-741,8 2 574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1 164 12195,'37'-3'8092,"-30"3"-7634,-1 0 0,1-1 0,-1 0 0,1 0 0,-1 0 1,1-1-1,9-3 0,-7 0-273,1 0 1,-1 0 0,0-1-1,14-13 1,-19 15-166,1 0-1,-1-1 1,1 0 0,-1 0 0,-1-1-1,1 1 1,-1-1 0,0 1 0,3-9-1,-5 12-11,0-1-1,-1 1 1,1-1-1,-1 0 0,1 1 1,-1-1-1,0 0 1,0-2-1,0 4-4,0 0 0,-1 0 0,1 0 0,0 0 0,0 0 0,-1 0 0,1 0 0,0 0 0,-1 1 0,1-1 0,-1 0 0,0 0-1,1 0 1,-1 1 0,1-1 0,-1 0 0,0 1 0,0-1 0,1 1 0,-1-1 0,0 0 0,0 1 0,0 0 0,1-1 0,-1 1 0,0 0 0,-1-1 0,-4 0 0,1 0 0,-1 0 0,1 0 0,0 1 0,-1 0 0,0 0 0,1 0 0,-1 1 0,1 0 0,0 0 0,-1 0 0,1 1 0,0-1 1,0 1-1,0 1 0,0-1 0,0 1 0,0 0 0,1 0 0,-9 7 0,9-6-6,-1 0-1,1 1 1,0-1 0,0 1-1,1 0 1,-1 0 0,1 0-1,0 1 1,1-1 0,-1 1 0,1 0-1,0 0 1,0 0 0,1 0-1,0 0 1,0 0 0,0 0-1,1 12 1,0-15-12,1-1 0,-1 1 0,0 0 0,1-1 0,0 1-1,0 0 1,0-1 0,0 1 0,0-1 0,0 1 0,1-1 0,-1 1 0,1-1 0,-1 0-1,1 0 1,0 0 0,0 0 0,0 0 0,0 0 0,3 1 0,0 0-174,-1-1 1,1 0-1,-1 0 1,1 0 0,0-1-1,0 0 1,-1 1-1,1-2 1,0 1 0,9 0-1,30-1-564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1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61 181 10938,'-13'12'5185,"-2"2"-2408,3 9-673,2 5-135,2 4-745,5 0-272,8-2-520,7-1-199,10-5-185,4-10-8,13-8-633,5-6-431,0-13-944,-2-6 1064</inkml:trace>
  <inkml:trace contextRef="#ctx0" brushRef="#br0" timeOffset="1">343 1 8658,'-10'25'5145,"3"10"-120,6 17-3185,-2 6-55,3 3-737,0-1-248,7-8-336,6-4-144,0-15-184,9-5-120,-9-20-640,-2-5-480,1-8-3217,-6-2 2857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10818,'23'9'4609,"13"-8"-2544,6-1-553,5-4-200,-3 0-431,-6-4-393,6 0-152,-5 4-456,2 0-480,-2 7-1593,-10 1 1441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7826,'24'62'4140,"-14"-37"-949,-9-20-2352,1 0 0,-1 0 0,0 0 0,0 0 0,-1 0 0,0 0 0,0 0 0,0 0 0,-1 7 0,-2 6 616,-6 21 0,8-36-1333,-3 5 233,4-8-349,0 0 1,0 0-1,0 0 0,0 0 1,0 0-1,0 0 0,0 0 1,0 0-1,-1 0 0,1 0 1,0 0-1,0 0 1,0 0-1,0 0 0,0 0 1,0 0-1,0 0 0,0 0 1,-1 0-1,1 0 0,0 0 1,0 0-1,0 0 1,0 0-1,0 0 0,0 0 1,0 0-1,0 0 0,0 0 1,0 0-1,-1 0 0,1 0 1,0 0-1,0 0 1,0 0-1,0-1 0,0 1 1,0 0-1,0 0 0,0 0 1,-1-1 6,1-1 0,-1 1-1,0 0 1,1-1 0,0 1 0,-1-1 0,1 1 0,0-3 0,0-5-53,0 0 0,0 1-1,1-1 1,1 0 0,0 0-1,0 1 1,0-1 0,1 1-1,5-12 1,1 3-790,0 1-1,1-1 1,16-19-1,-20 28-917,0 1-1,14-12 0,-4 8 197</inkml:trace>
  <inkml:trace contextRef="#ctx0" brushRef="#br0" timeOffset="1">227 16 9802,'38'53'4476,"-37"-50"-4166,0-1 1,1 1 0,-1-1-1,0 1 1,0-1 0,-1 1-1,1 0 1,-1-1 0,1 1-1,-1 0 1,0 0 0,0 4-1,0 8 981,2-8-628,-1 0 0,1 0 0,0 0 0,5 12-1,-5-16-519,-1 0 0,1 0-1,0 0 1,-1 0 0,1 0-1,0-1 1,1 1 0,-1-1-1,0 1 1,1-1 0,0 0-1,4 3 1,-6-4-134,1-1 1,0 1-1,-1-1 1,1 1-1,-1-1 1,1 0-1,0 0 0,-1 0 1,1 0-1,0 0 1,-1 0-1,1-1 1,-1 1-1,1 0 1,-1-1-1,1 1 0,0-1 1,-1 0-1,0 1 1,3-3-1,3-1-189,-1 0-1,0-1 0,6-6 1,0-1-539,0-2 0,-1 0 0,-1 0 0,0-1 0,15-30 0,-22 38 623,0 1 1,0-1 0,1-8-1,-12 33 1530,3-1-745,-1 3 178,1 0 0,-3 24-1,7-38-754,0-1-1,1 0 1,0 0-1,0 1 1,1-1-1,-1 0 1,1 0-1,0 1 1,0-1-1,1 0 1,0 0-1,0 0 1,4 7-1,-5-11-153,-1 0 0,1 0-1,-1 0 1,1 0 0,0 0-1,0 0 1,0 0 0,0 0-1,-1-1 1,1 1 0,0 0 0,0-1-1,0 1 1,1-1 0,-1 1-1,0-1 1,0 1 0,0-1-1,0 0 1,0 1 0,0-1 0,1 0-1,-1 0 1,0 0 0,0 0-1,2 0 1,0-1-591,0 0-1,0 0 1,0 0-1,0 0 1,0 0 0,-1-1-1,1 1 1,5-5-1,18-15-1831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8810,'-7'74'11948,"1"18"-5688,10-109-6652,0 8 38,1-9-964,16-32 0,-19 44 1169,1 0 1,1 1-1,-1 0 1,1 0-1,-1 0 1,2 0 0,-1 0-1,0 1 1,9-7-1,-12 10 163,0 1 0,0-1-1,1 0 1,-1 1-1,0-1 1,0 0 0,1 1-1,-1-1 1,0 1-1,1 0 1,-1-1 0,0 1-1,1 0 1,-1 0-1,1 0 1,-1 0 0,0 0-1,1 0 1,-1 1-1,0-1 1,3 1 0,-3 0 56,1 0 0,0 0 0,-1 0 0,1 0 0,-1 0 0,1 1 0,-1-1 1,0 1-1,1-1 0,-1 1 0,0-1 0,0 1 0,1 2 0,2 4 363,-1 0-1,0 1 1,-1-1-1,1 1 0,0 12 1,-2-18-252,6 35 1213,-7-36-1323,1 1 0,-1-1 1,1 0-1,0 0 1,0 1-1,0-1 1,0 0-1,1 0 0,-1 0 1,1 0-1,-1-1 1,4 4-1,-5-5-71,1 0 0,0 0 0,0 0 0,0-1 0,-1 1 0,1 0-1,0 0 1,-1-1 0,1 1 0,0 0 0,-1-1 0,1 1 0,0-1 0,-1 1 0,1-1 0,-1 1 0,1-1 0,0 1-1,-1-1 1,1-1 0,0 1-14,38-49-869,0 0 115,-31 41 693,13-16-22,-15 19 156,-3 8 122,1 12 175,-2 7 17,3 55 534,-6-59-802,1 27 79,0-40-297,0 0 0,1 0-1,-1 0 1,1 0 0,0 0 0,1 0-1,1 6 1,-2-9 10,0 0-1,-1 0 1,1 0-1,0 0 1,0-1-1,-1 1 1,1 0 0,0 0-1,0-1 1,0 1-1,0 0 1,0-1-1,0 1 1,0-1 0,0 0-1,0 1 1,2 0-1,28 4-963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6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8682,'2'-10'4305,"0"12"-1009,4 11-967,-2 7-729,-3 3-319,2 7-705,-3 1-224,0-3-240,1-3-40,-1-6-32,0-7-8,-1-3-528,-3-4-560,-3-1 671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53 12219,'-6'32'9563,"5"-20"-9044,0 0-1,1 0 0,0 0 0,3 14 0,-3-23-478,1 1 0,0-1-1,0 0 1,0 1 0,1-1-1,-1 0 1,1 0 0,0 0-1,-1 0 1,1 0 0,1 0-1,-1-1 1,0 1 0,1-1-1,-1 1 1,1-1 0,0 0-1,0 0 1,0 0 0,0 0-1,0-1 1,0 1-1,0-1 1,6 2 0,-5-2-36,0 0-1,0 0 1,0-1 0,0 0 0,0 1 0,0-1 0,0 0-1,0-1 1,0 1 0,0-1 0,1 0 0,-1 0 0,-1 0-1,1-1 1,0 1 0,0-1 0,0 0 0,-1 0 0,7-5-1,-4 3-7,-1-1 0,0-1 0,0 1 0,0-1 0,0 0 0,-1 0 0,4-8 0,-6 11 8,-1 0-1,1 0 1,-1 0-1,0 0 1,0-1 0,0 1-1,-1 0 1,1-1-1,-1 1 1,0 0-1,0-1 1,0 1 0,0-1-1,0 1 1,-1 0-1,0-1 1,-1-4-1,-1 2 10,1 1-1,-1 0 0,0 1 0,-1-1 0,1 0 0,-1 1 0,0 0 0,0 0 0,0 0 0,0 0 0,-1 1 1,0 0-1,1-1 0,-9-2 0,5 2-1,-1 0 1,0 0-1,0 1 1,0 1-1,-1-1 1,1 1-1,-19-1 1,23 3-13,0 0 1,0 1-1,1-1 1,-1 1-1,0 0 1,0 0-1,1 1 1,-1-1 0,-7 5-1,9-5-42,0 1 0,0 0 0,0 0-1,0 0 1,1 0 0,-1 0 0,1 1 0,0-1 0,-1 1-1,1 0 1,0 0 0,1 0 0,-1 0 0,-2 6 0,3-7-138,0 0-1,0-1 1,1 1 0,-1 0 0,1 0 0,0 0 0,-1 0-1,1 0 1,0 0 0,0 0 0,0 0 0,1 0 0,-1 1 0,0-1-1,1-1 1,-1 1 0,1 0 0,0 0 0,-1 0 0,1 0-1,0 0 1,0-1 0,0 1 0,1 0 0,-1-1 0,0 1-1,1-1 1,-1 1 0,1-1 0,1 2 0,0-2-28,0 1 1,1-1 0,-1-1-1,0 1 1,0 0-1,4 0 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50 9058,'-1'-4'862,"-1"-1"1,1 1-1,-1 0 1,0-1-1,0 1 0,0 0 1,-4-4-1,6 7-703,-1 0 0,0 0 0,0 1 0,1-1-1,-1 0 1,0 0 0,0 1 0,0-1 0,0 0 0,0 1-1,0-1 1,0 1 0,0-1 0,0 1 0,0 0 0,0-1-1,0 1 1,0 0 0,-1 0 0,1 0 0,0 0 0,0 0 0,0 0-1,0 0 1,0 0 0,-1 0 0,1 0 0,0 1 0,0-1-1,0 0 1,0 1 0,0-1 0,0 1 0,-2 1 0,0 0-6,1 0 1,-1 0 0,1 0-1,-1 0 1,1 1 0,0 0 0,0-1-1,0 1 1,0 0 0,0 0-1,1 0 1,-1 0 0,1 0-1,-2 4 1,1 4 91,-1-1 0,1 0 1,-1 19-1,3 2 31,0 0 0,2 1 0,6 31 1,24 95 204,-28-143-444,75 267 195,-63-228-1930,-16-54 1656,0 0 0,0 0-1,0 0 1,0 0 0,0 0 0,0 0 0,0 0-1,0 0 1,0 1 0,0-1 0,0 0 0,-1 0-1,1 0 1,0 0 0,0 0 0,0 0 0,0 0-1,0 0 1,0 0 0,0 0 0,0 0 0,0 0-1,0 0 1,0 0 0,0 0 0,0 0 0,0 0-1,0 0 1,0 0 0,0 0 0,-7-9-885</inkml:trace>
  <inkml:trace contextRef="#ctx0" brushRef="#br0" timeOffset="1">0 350 12203,'25'-8'5057,"5"0"-3121,0 2-128,4 5-583,-5-4-345,4 3-1200,2 0-512,3-8 456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19 604 10706,'-6'-3'6817,"2"-3"-4391,0-14-1819,4 16 144,-3-18-405,2 0-1,1 0 1,0 1-1,6-34 1,23-87-297,7 10-8,-26 104-4,1 0 1,23-41-1,-31 64-17,0 1 0,-1-1 0,8-7 0,-10 12-15,1 0 0,-1-1 1,0 1-1,1 0 0,-1-1 0,0 1 0,1 0 1,-1 0-1,1-1 0,-1 1 0,1 0 0,-1 0 0,1 0 1,-1 0-1,1 0 0,-1 0 0,0-1 0,1 1 1,-1 0-1,1 0 0,-1 1 0,1-1 0,-1 0 1,1 0-1,-1 0 0,1 0 0,-1 0 0,1 0 1,-1 1-1,1-1 0,-1 0 0,0 0 0,1 1 1,-1-1-1,1 0 0,-1 0 0,1 1 0,1 1 24,-1 0 1,1 1-1,-1-1 0,0 0 0,1 0 0,0 4 0,8 21 252,-2 0 0,-2 1 0,6 38-1,-8-37-96,18 87 525,56 169 0,-74-273-864,-3-8-96,1 0 1,0 1-1,-1-1 1,0 1-1,0 0 1,0 5 0,-1-10 193,0 1 0,0-1 0,0 0 0,0 0 0,0 1 0,0-1-1,0 0 1,0 0 0,0 1 0,0-1 0,-1 0 0,1 0 0,0 1 0,0-1 0,0 0 0,0 0 0,0 1 0,0-1 0,0 0 0,-1 0 0,1 0 0,0 1 0,0-1 0,0 0 0,-1 0 0,1 0 0,0 1 0,-8-2-924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6 516 10162,'-5'1'5217,"9"-6"-1120,9-2-2392,10 2-49,7 1-608,6 1-296,5 3-336,1-3-440,-4 2-1152,-3-2 3024,-5-6-1791</inkml:trace>
  <inkml:trace contextRef="#ctx0" brushRef="#br0" timeOffset="1">517 1 11170,'16'8'5314,"-14"5"-1354,1 7-1767,-4 12-417,-2-3-183,2 0-521,-11 26-288,7 16-448,1-13-136,2-18-272,8-7-416,-4-17-920,3-9-577,10-8 1113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 9466,'-7'0'2116,"0"0"0,0 1 0,-14 3 0,11-1-672,1 0 1,-12 6-1,-3 4-340,-26 18 0,2-1 351,11-10-466,37-20-976,-1 0 0,1 0 0,0 0 0,0 0 0,-1 1 0,1-1 0,0 0 0,0 0 0,-1 0 1,1 1-1,0-1 0,0 0 0,0 0 0,-1 1 0,1-1 0,0 0 0,0 1 0,0-1 0,0 0 0,0 0 0,0 1 0,-1-1 0,1 0 0,0 1 0,0-1 0,0 0 0,0 1 0,0-1 0,0 0 0,0 1 0,0-1 0,0 0 0,1 1 1,-1-1-1,0 0 0,0 1 0,0-1 0,0 0 0,0 0 0,0 1 0,1-1 0,-1 0 0,0 0 0,0 1 0,1-1 0,-1 0 0,0 1 0,15 7 203,-13-7-188,125 65 628,-89-45-1158,22 9-5843,-27-16 3675</inkml:trace>
  <inkml:trace contextRef="#ctx0" brushRef="#br0" timeOffset="1">555 746 15219,'12'-7'6858,"-15"6"-1513,-2-1-5081,-3 0-264,0 0-1008,-3 0-769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8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77 455 8338,'-25'69'3813,"24"-68"-3619,1 1 0,-1-1 0,0 0 0,1 0 0,-1 1 0,0-1 0,0 0 0,0 0 0,1 0 0,-1 0 0,0 0 0,-1 0 0,1 0 0,-1 0 0,1 0-15,0-1 1,0 0-1,0 0 0,0 0 0,0 0 0,0 1 1,0-1-1,0 0 0,1 0 0,-1-1 1,0 1-1,-1 0 0,-6-1 1533,8 1-1591,-1 0 1,1 0 0,-1 0-1,1 0 1,-1 0 0,1 0-1,-1 0 1,0 0-1,1 0 1,-1 0 0,1 0-1,-1-1 1,1 1 0,-1 0-1,1 0 1,-1-1 0,1 1-1,0 0 1,-1-1-1,1 1 1,-1 0 0,1-1-1,0 1 1,-1-1 0,0 0-12,1-1 0,-1 1 0,0 0 0,1-1 0,0 1 0,-1 0 0,1-1 0,0 1 1,-1-3-1,1-3 8,1-1 0,1-14 0,-1 19 0,26-123 300,-5 29-367,-14 52-39,36-144 15,-44 187-30,1 0 0,-1 0 1,1 0-1,0 0 0,0 0 0,0 0 0,0 0 0,0 1 0,2-3 1,-3 4 0,0 0 1,0 0 0,1-1 0,-1 1 0,0 0 0,0 0-1,1 0 1,-1 0 0,0 0 0,0 0 0,1 0-1,-1 0 1,0 0 0,0 0 0,0 0 0,1 0 0,-1 0-1,0 0 1,0 0 0,1 0 0,-1 0 0,0 0-1,0 0 1,1 0 0,-1 0 0,0 0 0,9 9-19,-2 4 66,1 0 1,9 27-1,8 33 229,-15-41-157,22 58 264,49 101-1,-74-179-405,-2-2-213,-1-1-1,7 19 1,-11-27 107,0 0-1,0 0 1,0 0-1,0 0 1,0 0 0,0 0-1,0 0 1,0-1 0,0 1-1,0 0 1,-1 0-1,1 0 1,0 0 0,-1 0-1,1-1 1,0 1 0,-1 0-1,1 0 1,-1-1-1,1 1 1,-1 0 0,0-1-1,1 1 1,-1 0 0,0-1-1,1 1 1,-1-1-1,-1 1 1,1 0-18,-1-1-1,1 1 1,0-1 0,-1 0-1,1 0 1,-1 0 0,1 1 0,-3-2-1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10938,'1'-1'4521,"14"-6"-2544,3 2-113,6-3-424,3-4-295,5 3-601,0 1-360,-2 1-1160,4 5-3633,-9 0 3160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48 8074,'-38'-37'3937,"25"26"-615,13 12-3150,0-1 0,0 1 0,0-1 0,-1 0 0,1 1 0,0-1 0,0 1 0,0-1 0,0 1 0,0-1 0,0 0 0,0 1 0,0-1 0,0 1 0,0-1 0,0 1 0,0-1 0,0 0 0,0 1 0,1-1 0,-1 1 0,0 0 0,7 36 2540,24 70 0,-26-93-2399,1 0 1,0 0-1,10 13 0,-13-22-232,0-1 0,0 1 0,0-1 0,1 0 0,-1 0 1,1 0-1,0-1 0,0 1 0,1-1 0,-1 0 0,10 4 0,-11-6-60,-1 0 0,1 0 0,-1 0 0,1-1-1,-1 1 1,1-1 0,0 0 0,-1 0 0,1 0 0,0 0 0,-1 0-1,1 0 1,-1-1 0,1 1 0,0-1 0,-1 0 0,1 0 0,-1 0-1,0 0 1,1 0 0,-1 0 0,0-1 0,0 1 0,1-1 0,-1 0-1,-1 1 1,1-1 0,0 0 0,0 0 0,2-4 0,3-4-61,-1-1 0,0 0 1,0 0-1,7-23 0,42-113-4033,-48 130 3828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0:5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14467,'-4'0'5409,"11"1"-4088,-3-1-33,-4 0-424,0 0-184,18 3-416,50 5-120,-28-7-392,5 1-456,-3-1-1488,-4 3-3810,-9-3 3994</inkml:trace>
  <inkml:trace contextRef="#ctx0" brushRef="#br0" timeOffset="1">114 162 8754,'-11'8'4665,"-1"-8"-808,18 1-1817,-6 1-63,12-2-433,11 0-304,-1-7-560,10 2-208,2 2-296,-5-2-456,-3 3-1208,0-2-248,0-2 831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0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26 6841,'0'-1'756,"0"-11"7583,0 12-8265,0 0 0,0 0 1,0 0-1,0 0 1,0 0-1,0 0 0,0 0 1,0 0-1,0 0 0,0 0 1,0-1-1,0 1 1,0 0-1,0 0 0,0 0 1,0 0-1,0 0 0,0 0 1,0 0-1,0 0 1,0 0-1,0 0 0,0 0 1,0 0-1,0 0 1,0 0-1,0 0 0,0 0 1,0 0-1,0 0 0,0 0 1,0 0-1,0 0 1,0 0-1,0 0 0,0 0 1,0 0-1,-1 0 0,1 0 1,0 0-1,0 0 1,0 0-1,0 0 0,0 0 1,0 0-1,0 0 0,0 0 1,0 0-1,0 0 1,0 0-1,0 0 0,0 0 1,0 0-1,0 0 1,0 0-1,0 0 0,-1 0 1,-3 7 1961,-77 149 179,62-115-1803,14-26-287,-2-1-1,0 0 1,0-1 0,-16 21-1,22-32-126,0-1 0,0 0 0,0 1-1,-1-1 1,1 0 0,0 0 0,-1 0 0,1 0 0,-1 0-1,1-1 1,-1 1 0,1 0 0,-1-1 0,0 1-1,1-1 1,-1 1 0,0-1 0,1 0 0,-1 0 0,0 0-1,0 0 1,1 0 0,-1 0 0,0 0 0,1-1 0,-1 1-1,0 0 1,1-1 0,-1 0 0,0 1 0,1-1 0,-1 0-1,1 0 1,-1 0 0,1 0 0,0 0 0,-3-2-1,0-3-108,0 0 0,0 0 0,1 0 0,0 0 0,0-1-1,1 1 1,-1-1 0,0-8 0,-9-57-616,10 53 586,1 0-1,2-23 1,-1 34 139,1 1 1,0 0 0,0-1-1,1 1 1,0 0-1,1 0 1,-1 0-1,6-10 1,-7 16 21,-1 0-1,1 0 1,-1 0 0,1 0 0,0 0 0,0 0-1,0 0 1,-1 0 0,1 0 0,0 0-1,0 0 1,0 0 0,0 1 0,0-1-1,1 1 1,-1-1 0,0 0 0,0 1-1,0 0 1,0-1 0,1 1 0,-1 0-1,0-1 1,0 1 0,1 0 0,-1 0-1,0 0 1,1 0 0,-1 1 0,0-1-1,2 0 1,2 3 83,1-1-1,-2 1 1,1-1 0,0 1-1,0 1 1,4 3-1,-3-2-36,35 28 645,-2 3-1,-1 1 1,47 60-1,-81-92-894,1 0-1,-1 1 1,-1 0 0,1 0-1,-1 0 1,0 1 0,3 7-1,-3-8-686,-1-10 227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6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10802,'2'2'1226,"1"0"-1,-1 0 0,0 0 0,0 0 1,3 5-1,-4-4-940,1 0 0,-1 0 0,0 0 0,0 0-1,0 0 1,-1 0 0,1 0 0,-1 0 0,1 4 0,0 8 383,7 57 1069,-2-36-1296,-3 0 1,-2 66 0,1 9-287,-2-106-92,1 3-492,0-8 455,-1 0 1,0 0-1,1 0 1,-1 0 0,0 0-1,0 0 1,1 0 0,-1 0-1,0 0 1,1-1-1,-1 1 1,0 0 0,0 0-1,1 0 1,-1 0 0,0 0-1,1-1 1,-1 1-1,0 0 1,0 0 0,0 0-1,1-1 1,-1 1-1,0 0 1,0 0 0,0-1-1,0 1 1,1 0 0,-1 0-1,0-1 1,0 1-1,16-22 447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1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13787,'1'0'152,"-1"0"0,0 0 0,1 0 1,-1 0-1,1 0 0,-1 0 0,0 0 0,1 0 0,-1 0 1,1 1-1,-1-1 0,0 0 0,1 0 0,-1 0 0,0 0 0,1 0 1,-1 1-1,0-1 0,1 0 0,-1 0 0,0 1 0,1-1 1,-1 0-1,0 0 0,0 1 0,1-1 0,-1 0 0,0 1 0,0-1 1,0 0-1,0 1 0,1-1 0,-1 1 0,0-1 0,0 0 1,0 1-1,0-1 0,0 0 0,0 1 0,0-1 0,0 1 0,0-1 1,0 0-1,0 1 0,0-1 0,0 1 0,0-1 0,0 0 1,-1 1-1,1-1 0,0 1 0,-2 13 829,4 16-18,1-1 0,1 0 1,2 0-1,16 51 1,-20-73-868,0 0 0,0-1 0,1 0 0,0 1 0,0-1 0,1 0 0,0-1 0,0 1 1,0-1-1,0 1 0,1-1 0,0 0 0,0-1 0,8 6 0,-11-9-79,-1 0 0,1 0 0,-1-1 0,1 1 0,-1 0-1,1-1 1,-1 1 0,1-1 0,-1 0 0,1 1 0,0-1 0,-1 0 0,1 0 0,-1 0-1,1 0 1,0 0 0,-1-1 0,1 1 0,-1 0 0,1-1 0,0 1 0,-1-1-1,1 0 1,-1 1 0,0-1 0,1 0 0,-1 0 0,0 0 0,1 0 0,-1 0-1,0 0 1,0 0 0,0 0 0,0-1 0,0 1 0,0 0 0,1-3 0,4-6 15,-1-1 0,4-11 0,0 0-43,57-131-1209,-8 21-3743,-46 105 742,-12 26 4167,0 1 0,0 0 0,0 0 0,0 0 0,0-1 0,0 1 0,0 0 0,0 0 0,0 0 0,0 0 0,0-1 0,0 1 0,0 0 0,0 0 0,1 0 0,-1 0 0,0 0 0,0-1 0,0 1 0,0 0-1,0 0 1,1 0 0,-1 0 0,0 0 0,0 0 0,0 0 0,0 0 0,1 0 0,-1 0 0,0 0 0,0 0 0,0-1 0,1 1 0,-1 0 0,0 0 0,0 0 0,0 0 0,0 1 0,1-1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2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34 653 8834,'0'0'109,"0"0"-1,0 1 1,0-1-1,-1 0 1,1 0 0,0 0-1,0 0 1,0 0 0,0 0-1,0 1 1,0-1 0,0 0-1,0 0 1,0 0 0,-1 0-1,1 0 1,0 0 0,0 0-1,0 0 1,0 0-1,0 1 1,0-1 0,-1 0-1,1 0 1,0 0 0,0 0-1,0 0 1,0 0 0,0 0-1,-1 0 1,1 0 0,0 0-1,0 0 1,0 0 0,0 0-1,0 0 1,-1 0-1,1 0 1,0 0 0,0 0-1,0-1 1,0 1 0,0 0-1,-1 0 1,1 0 0,0 0-1,0 0 1,0 0 0,0 0-1,0 0 1,0 0 0,0-1-1,-1 1 1,1 0-1,-7-9 1761,4 2-1416,0 0 1,0 0-1,1 0 0,0-1 0,0 1 1,1-1-1,-1-9 0,0-7-49,3-26 1,3-8-319,3 0 0,1 0 1,4 1-1,24-73 1,-28 107-12,1 1 0,22-39 0,-29 57-52,1 0 16,-1 0-1,1-1 0,5-4 1,-7 8-22,0 0 1,-1 0-1,1 1 1,0-1 0,0 0-1,0 0 1,0 1-1,0-1 1,1 1-1,-1-1 1,0 1 0,0-1-1,0 1 1,0 0-1,1 0 1,-1-1 0,0 1-1,3 0 1,-3 0 3,0 1 1,0-1-1,0 0 1,0 1-1,1-1 0,-1 0 1,0 1-1,0-1 1,0 1-1,0 0 1,0-1-1,0 1 0,0 0 1,0 0-1,0 0 1,-1-1-1,2 3 1,10 19 173,-10-18-147,18 44 414,14 54 1,-4-10 59,-13-45-258,10 26 221,20 86 0,-45-152-579,2 13-832,0 0 0,1 24-1,-5-34-1345,0-10 2241,0 1 0,0-1 0,0 0 0,0 0 0,0 0 0,0 0 0,0 0 1,0 0-1,0 0 0,0 0 0,-1 0 0,1 0 0,0 0 0,0 0 0,0 0 0,0 0 0,0 0 1,0 0-1,0 0 0,0 1 0,0-1 0,0 0 0,-1 0 0,1 0 0,0 0 0,0 0 1,0 0-1,0 0 0,0 0 0,0 0 0,0-1 0,0 1 0,0 0 0,0 0 0,-1 0 0,1 0 1,0 0-1,0 0 0,0 0 0,0 0 0,0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9 658 10434,'-4'0'4505,"0"-1"-2144,4 1-569,0 0-256,0 0-239,17 2-473,10 1-288,44 0-376,-40-6-120,4-8-856,3 6-696,2-11 911</inkml:trace>
  <inkml:trace contextRef="#ctx0" brushRef="#br0" timeOffset="1">365 11 8330,'-10'-4'4265,"10"2"-545,0-2-1471,4 12-409,-2 8-159,5 16-513,-3 9-256,-1 12-368,-1 2-160,2-2-200,2-1-48,0-16-464,4-10-352,1-15-1272,0-8-1217,2-9 2001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3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4 8546,'-2'-3'6188,"-1"2"-3685,-6 2-836,-6 5-645,1 0-1,0 1 1,-14 9 0,1-1-505,4-3-148,16-9-225,-1 0 1,1 1-1,0 0 0,0 0 1,1 1-1,-1 0 0,1 0 0,0 0 1,-6 8-1,12-13-122,-1 1-1,1-1 1,0 1-1,-1 0 0,1-1 1,0 1-1,0-1 1,0 1-1,0 0 1,0-1-1,0 1 1,0-1-1,0 1 1,0 0-1,0-1 1,0 1-1,0-1 1,0 1-1,0 0 1,0-1-1,0 1 1,1-1-1,-1 1 1,0-1-1,1 1 0,-1-1 1,0 1-1,1-1 1,-1 1-1,0-1 1,1 1-1,-1-1 1,1 1-1,-1-1 1,1 0-1,-1 1 1,1-1-1,-1 0 1,2 1-1,3 2 34,0 0 1,0-1-1,7 3 0,-6-3 13,16 7 61,2-2 0,31 6 0,-32-8-361,-1 0-1,0 2 0,21 9 0,-26-8 195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21 163 7482,'-4'-4'1830,"2"3"-823,0-1 0,0 1 0,0 0 0,0-1 0,0 1 0,-3-1 0,9 13 2001,28 58-1248,1-1-635,-23-41-648,-5-15-248,-1 0 1,2 0 0,7 14 0,-11-24-197,-1 1 1,1-1-1,-1 0 0,1 0 0,0 1 0,0-1 1,0-1-1,0 1 0,0 0 0,1 0 1,-1-1-1,1 1 0,-1-1 0,1 0 1,-1 0-1,1 0 0,-1 0 0,1 0 0,0-1 1,4 1-1,-5-1-21,0 0 0,0 0 0,1 0 0,-1-1 0,0 1 0,0-1-1,0 0 1,1 1 0,-1-1 0,0 0 0,0 0 0,0-1 0,0 1 0,-1 0 0,1 0 0,0-1 0,0 0 0,-1 1 0,3-3 0,1-3 10,0 0 0,-1 0 0,8-14 0,-1-4 9,0-1 1,-2-1 0,10-43 0,-11 30-109,5-74 0,-13 103-12,1 7-59,-1 0-1,0 0 1,0 0-1,0 0 1,0 0 0,-1 0-1,-1-6 1,2 10 101,0-1 1,0 1 0,0 0 0,0 0 0,0 0-1,0 0 1,0-1 0,0 1 0,0 0-1,0 0 1,0 0 0,0-1 0,0 1 0,0 0-1,0 0 1,0 0 0,0 0 0,-1 0-1,1-1 1,0 1 0,0 0 0,0 0 0,0 0-1,0 0 1,0 0 0,-1-1 0,1 1-1,0 0 1,0 0 0,0 0 0,0 0 0,0 0-1,-1 0 1,1 0 0,0 0 0,0 0-1,0 0 1,0 0 0,-1 0 0,1 0 0,0 0-1,0 0 1,0 0 0,-1 0 0,1 0-1,-3 8-2806,1 9 969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11915,'0'8'4897,"0"-7"-2721,1-1-688,-1 0-287,0 0-257,23 0-448,33 1-200,-30-2-552,2 1-504,-13 1-1833,9 3 1673</inkml:trace>
  <inkml:trace contextRef="#ctx0" brushRef="#br0" timeOffset="1">42 148 8338,'-13'2'4233,"8"2"-1257,10 0-1095,6 0-81,6 0-368,-1-2-239,10 1-529,-6-2-216,0-1-424,3-1-432,2-3 272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 9002,'-8'16'9097,"2"11"-4879,2-7-3982,4-19-213,-5 22 443,-1-1 0,-17 41-1,8-28-145,-20 40 69,30-67-361,1-1 0,-1 1 0,-1-1 0,1 0-1,-1 0 1,-13 11 0,16-16-34,0-1 0,1 1 1,-1 0-1,0-1 0,0 1 0,0-1 0,0 0 0,0 0 0,0 0 0,0 0 0,-6 0 0,7-1-27,0 0-1,1 0 0,-1 0 0,0 0 1,0-1-1,1 1 0,-1 0 0,0-1 1,1 0-1,-1 1 0,0-1 1,1 0-1,-1 0 0,1 0 0,-1 0 1,1 0-1,-1 0 0,1 0 0,0 0 1,0 0-1,-1-1 0,0-2 0,-5-8-179,1 0 0,0 0 0,1-1 0,1 0 0,0 0 0,-3-17 0,4 13 120,1 11 87,1-1 0,0 1 0,0-1 0,0 0 0,1 0 0,0 1 1,1-1-1,2-12 0,-3 16 34,1 0 1,0 1-1,0 0 1,0-1 0,0 1-1,1-1 1,-1 1-1,0 0 1,1 0-1,0 0 1,-1 0 0,1 0-1,0 0 1,0 1-1,0-1 1,0 0-1,0 1 1,1 0 0,-1-1-1,0 1 1,1 0-1,-1 0 1,1 0-1,-1 1 1,5-2 0,-2 2 47,0 0 0,0 0 0,0 0 0,0 0 0,0 1 1,0 0-1,-1 0 0,1 0 0,0 1 0,-1-1 0,1 1 0,4 3 1,5 3 250,1 0 0,14 12 0,-16-10-81,-1-1 0,0 2 0,-1 0 0,0 0 0,0 1 0,-2 0 1,1 1-1,11 21 0,-20-31-330,1 0 0,-1 1 0,1-1 0,-1 1 0,0-1 1,0 8-1,0 2-4934,-1-12 3785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8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10538,'-8'10'4681,"10"5"-1920,0 0-665,0 11-271,-1 0-305,-1 3-584,0 4-280,-1-5-336,-2 5-128,-5-2-360,0-1-336,3-3-888,3-6-496,12-9 1111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9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11618,'-24'9'5338,"5"-2"-3605,0 1-1,-23 13 1,21-10-1074,17-9-490,0 0 0,0 0-1,0 0 1,0 1 0,0-1 0,0 1-1,0 0 1,-5 6 0,9-8-140,0-1 0,0 1-1,-1 0 1,1 0 0,0-1 0,0 1 0,0 0 0,0 0 0,0 0 0,0-1-1,0 1 1,0 0 0,0 0 0,1 0 0,-1-1 0,0 1 0,0 0-1,1-1 1,-1 1 0,0 0 0,1 0 0,-1-1 0,1 1 0,-1-1-1,1 1 1,-1 0 0,1-1 0,-1 1 0,2 0 0,0 1 52,5 7 35,0-2 0,1 1-1,0-1 1,0 0 0,0 0 0,1-1 0,0 0 0,0-1 0,1 0 0,12 5 0,-10-6-73,-8-3-209,0 0 0,0 0 1,1 1-1,-1 0 0,0 0 0,-1 0 1,1 0-1,4 3 0,-3 1-262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0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10250,'5'6'1192,"0"1"0,0 0-1,-1 0 1,1 0 0,-1 0-1,-1 1 1,5 14 0,-1 0 703,4 33 0,2 10-634,-11-56-983,1-1 1,1 1-1,-1-1 1,1 0-1,7 10 1,-10-15-214,1 0 0,0-1 0,0 1 1,0-1-1,1 0 0,-1 0 1,0 0-1,1 0 0,0 0 0,4 2 1,-5-3-39,0 0 1,-1-1-1,1 1 0,0-1 1,0 1-1,0-1 1,0 0-1,0 0 1,0 0-1,0 0 1,0 0-1,0 0 1,0 0-1,0-1 1,0 1-1,0-1 0,3-1 1,-1 0-6,-1 0-1,0 0 1,0 0-1,0 0 1,0-1 0,0 1-1,0-1 1,-1 0 0,3-3-1,20-32 77,-18 26-85,22-39-864,24-60 0,-25 48-6420,-23 54 5387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7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42 12451,'-11'0'5041,"10"4"-3025,-5 0-512,2-4-335,4 0-321,0 0-512,0 0-128,0 0-1144,0-2 1048,4 1-304</inkml:trace>
  <inkml:trace contextRef="#ctx0" brushRef="#br0" timeOffset="1">305 1 6921,'11'13'4153,"-6"-3"272,0-6-2152,1 2-1105,-4-6-272,1 0-1344,-3 0-552,0-2 592</inkml:trace>
  <inkml:trace contextRef="#ctx0" brushRef="#br0" timeOffset="2">526 7 7346,'16'10'3920,"-11"-1"-311,-1-1-1392,-4-3-737,-4-1-384,-4 0-3648,6 1 1920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7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11274,'5'6'4609,"-2"2"-2392,3 4-961,0 6 104,-2 11-143,-1 3-329,-1 4-496,4 0-152,-3-7-168,2-5-40,-5-5-504,2-5-432,-1-9-1033,-9-2-1175,-5-11 1999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10330,'15'-11'4393,"3"15"-2136,5 3-497,9 6-288,-4-1-279,2-1-609,0-1-152,-8-2-1040,9 0-681,1 4 809</inkml:trace>
  <inkml:trace contextRef="#ctx0" brushRef="#br0" timeOffset="1">359 173 12067,'-30'35'5153,"40"-35"-2961,6-3-968,3-1 17,1 3-697,0-1-232,3 1-568,-3 0-552,-2-2 520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11394,'13'2'5386,"2"0"-2586,5 2-751,3-2-233,0 2-848,1-2-248,4-1-368,-1 0-472,1 3-1112,0 6 2480,-12-4-1376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13403,'-10'19'5513,"10"17"-3016,0 8-769,0 18-192,4 3-303,-2-4-545,0-5-232,7-15-336,0-8 0,3-17-672,4-12-457,-6-20 2386,4-8-1465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5665,'-1'1'569,"-1"1"0,1-1 0,0 0 0,-1 0 0,1 0 0,0 0 0,-1 0 0,1 0 0,-1-1 0,0 1 0,-1 1 0,-18 8 1869,-24 27 1564,45-37-3950,0 0-1,-1 1 0,1-1 1,0 0-1,0 0 0,0 0 0,-1 1 1,1-1-1,0 0 0,0 0 1,0 1-1,0-1 0,-1 0 0,1 0 1,0 1-1,0-1 0,0 0 1,0 0-1,0 1 0,0-1 0,0 0 1,0 1-1,0-1 0,0 0 1,0 0-1,0 1 0,0-1 0,0 0 1,0 1-1,0-1 0,0 0 1,0 0-1,0 1 0,0-1 1,1 0-1,-1 1 0,0-1 0,0 0 1,0 0-1,0 0 0,1 1 1,-1-1-1,0 0 0,0 0 0,1 0 1,-1 1-1,0-1 0,0 0 1,1 0-1,16 9 691,-15-8-604,24 9 326,-1-1 1,2-1-1,-1-2 0,41 6 1,113 1 220,-177-12-681,94-1 161,-45-1-514,-45 2-692,-8 1-879,-10 3-1591,9-4 3263,-16 7-1898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7378,'-3'5'1852,"3"-5"-1599,0 0 0,-1 0 1,1 1-1,0-1 0,0 0 0,-1 1 1,1-1-1,0 0 0,0 1 0,0-1 0,-1 0 1,1 1-1,0-1 0,0 0 0,0 1 1,0-1-1,0 0 0,0 1 0,0 0 1,0-1-75,1 1 1,-1-1-1,1 1 1,0-1 0,-1 1-1,1-1 1,-1 0 0,1 1-1,0-1 1,-1 0-1,1 1 1,0-1 0,-1 0-1,3 1 1,52 14 3337,9 3-1556,-55-15-1735,-1 0 1,1 1-1,-1 0 0,0 1 1,9 7-1,-9-6-59,8 5 170,20 22 0,-31-29-316,-1 1 1,0 0 0,-1 0-1,1 0 1,-1 0 0,0 1 0,0-1-1,-1 1 1,3 6 0,-4-8-16,0 1 0,0-1 0,-1 1 1,1 0-1,-1-1 0,0 1 0,0 0 1,0-1-1,-1 1 0,0 0 0,0-1 1,0 1-1,0-1 0,-1 1 0,0-1 1,0 0-1,0 1 0,0-1 0,-1 0 1,1-1-1,-4 5 0,-30 34 29,-12 16 18,39-45-42,3-3 2,-1-1 0,-14 16-1,-19 13 22,38-36-33,1-1 0,0 0 0,-1 0 1,1 0-1,1 0 0,-1 0 0,0 0 0,0 1 0,-1 1 0,2-2-1,0 0 1,0-1-1,0 1 0,0 0 0,0-1 0,0 1 1,0 0-1,0 0 0,0-1 0,0 1 0,1 0 1,-1-1-1,0 1 0,1 0 0,-1-1 0,0 1 1,1 0-1,-1-1 0,0 1 0,1-1 1,0 1-1,2 3 12,0-1 0,0 0 0,1-1 1,-1 1-1,1 0 0,0-1 0,0 0 1,-1 0-1,1 0 0,0 0 0,1-1 1,-1 0-1,7 2 0,1-1 78,0 0 0,1-1 0,18-1 0,131-17 848,-65 4-268,-74 10-503,-13 2-114,1 0 0,18 0 1,-24 2-501,-6-2-685,-10 0-834,-3-1 979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 9450,'1'0'309,"-1"0"0,0 0 0,1 0 0,-1 0-1,0 0 1,1 0 0,-1 0 0,0 0 0,0 0 0,1 0 0,-1 0 0,0 0 0,1 1 0,-1-1-1,0 0 1,1 0 0,-1 0 0,0 0 0,0 1 0,1-1 0,-1 0 0,0 0 0,0 1-1,0-1 1,1 0 0,-1 0 0,0 1 0,0-1 0,0 0 0,0 1 0,0-1 0,1 0 0,-1 0-1,0 1 1,0-1 0,0 0 0,0 1 0,0-1 0,0 0 0,0 1 0,-5 19 3017,3-11-3616,-15 41 1291,-45 93 1,55-127-957,-1-1-1,-1-1 1,0 1 0,-1-1 0,-11 12-1,17-23-40,1 1 0,0-1-1,-1-1 1,0 1 0,1 0-1,-1-1 1,0 0 0,0 0-1,-1 0 1,-4 1 0,5-2-14,1 0 1,-1-1-1,1 0 1,-1 0 0,1 0-1,-1 0 1,1 0 0,-1-1-1,1 1 1,-1-1-1,1 0 1,-1 0 0,1 0-1,0-1 1,-4-1 0,0-1-88,0-1 0,0 0 1,0 0-1,0-1 0,1 1 1,0-1-1,0-1 1,1 1-1,0-1 0,-7-11 1,6 7-28,0 0 0,0 0 0,2-1 0,-1 0 0,1 0 1,-3-18-1,6 24 105,1 1 1,-1 0-1,1-1 1,0 1 0,0 0-1,1-1 1,0 1-1,2-10 1,-3 13 26,1 1 1,0-1-1,-1 0 1,1 1-1,0-1 1,0 1-1,0-1 1,0 1 0,0-1-1,0 1 1,0 0-1,1 0 1,-1-1-1,0 1 1,1 0-1,-1 0 1,1 0-1,-1 0 1,1 1-1,-1-1 1,1 0-1,0 1 1,-1-1-1,1 1 1,0-1-1,-1 1 1,1 0-1,0 0 1,3 0-1,0 1 63,0 0-1,-1 0 0,1 0 1,-1 1-1,1-1 1,-1 1-1,0 1 1,0-1-1,0 0 0,7 7 1,3 1 148,-1 1-1,0 1 1,-1 0 0,-1 1 0,16 21-1,40 76 760,-7-10-913,-59-98-103,11 12-1182,-12-13 1090,0-1 1,1 1-1,-1-1 1,1 1-1,-1-1 1,1 0-1,-1 1 1,1-1-1,-1 0 0,1 0 1,-1 1-1,1-1 1,0 0-1,-1 0 1,1 0-1,-1 0 1,1 0-1,0 0 1,-1 0-1,1 0 1,-1 0-1,1 0 1,0 0-1,-1 0 1,1 0-1,-1 0 1,2-1-1,8-8-1142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4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4 181 11082,'25'17'4905,"-13"4"-1952,-1 4-792,-5-1 7,6 3-384,-5-3-735,1-1-305,-7-2-472,-1-3-112,0-8-904,-5-9-545,6-12 617,2-7-32</inkml:trace>
  <inkml:trace contextRef="#ctx0" brushRef="#br0" timeOffset="1">1 1 14043,'15'0'5537,"-11"3"-3576,6-2-305,0 2-288,-1 2-368,5-2-551,0 2-289,-4-1-1137,1 3 1954,9-7-1033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11314,'-10'-3'4673,"10"6"-2448,2 7-409,0 13-39,6 6-217,-3 16-464,-6 10-216,-5 5-375,2-2-137,4-8-208,8-12-40,10-14-552,-4-9-417,0-14-1303,3-8-2801,8-21 3329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8058,'-20'15'5681,"-24"23"0,-42 52-2872,36-36-1072,49-52-1646,-1 0 0,0-1 0,1 1 0,-1 0-1,1 0 1,-1 0 0,1 1 0,0-1-1,-2 4 1,3-5-61,0 0-1,0 0 1,0 0-1,0 0 1,0 0 0,0 0-1,0 0 1,1 0-1,-1 0 1,0 0-1,1 0 1,-1 0 0,0-1-1,1 1 1,-1 0-1,1 0 1,-1 0-1,1-1 1,-1 1-1,1 0 1,0 0 0,-1-1-1,1 1 1,0-1-1,1 2 1,15 10 192,0-1 0,1-1 1,1-1-1,-1 0 0,1-1 1,1-1-1,0-1 0,0-1 1,27 4-1,-29-5-27,-15-3-521,0 0 1,0 0-1,0 0 0,0-1 1,4 1-1,-6-1-336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9194,'0'0'300,"0"-1"0,1 0 0,-1 0 1,0 0-1,0 0 0,0 0 0,1 0 0,-1 0 0,0 1 1,1-1-1,-1 0 0,0 0 0,1 0 0,-1 1 1,1-1-1,0 0 0,-1 0 0,2 0 0,-2 1-210,0 0 0,1-1 0,-1 1 0,0 0 0,1 0-1,-1 0 1,0 0 0,1 0 0,-1 0 0,0 0 0,0 0 0,1 0-1,-1 0 1,0 0 0,1 0 0,-1 0 0,0 1 0,0-1 0,1 0 0,-1 0-1,0 0 1,1 1 0,7 8 937,-5-4-729,0 1 0,-1-1 0,0 0 1,0 1-1,-1-1 0,2 11 1,1 35 584,-3-37-654,2 92 757,11 120-233,-10-203-757,-1 0 0,-1 1-1,-2-1 1,-3 39 0,-1-19-1706,4-33 1091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 11218,'-79'-7'5017,"62"11"-2128,8 2-696,9 0-425,2-6-408,21 0-648,6-1-240,6-4-247,2 3-81,3 1-232,-3-6-449,-2 7-1087,-6 2-696,-13 3 1303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6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18 255 8394,'-17'2'4473,"23"4"-240,6-2-1633,13 0-535,5-3-273,4-1-848,6-1-304,3-1-360,1 0-352,2 0-1088,0 2-680,-4 3 968</inkml:trace>
  <inkml:trace contextRef="#ctx0" brushRef="#br0" timeOffset="1">700 0 13475,'-9'5'3340,"6"-3"-2731,0-1 0,-1 1 1,1 0-1,1 0 0,-1 0 0,0 0 1,0 0-1,-3 5 0,1-1-459,0 0 0,1 0 1,0 1-1,0 0 0,0 0 0,1 0 0,0 0 0,1 0 0,-1 1 1,1-1-1,1 1 0,0-1 0,0 1 0,0 0 0,1 0 1,0-1-1,0 1 0,1 0 0,0 0 0,0-1 0,1 1 1,0-1-1,1 1 0,-1-1 0,1 0 0,7 11 0,-6-11-123,1-1 0,0-1 0,0 1 0,0-1 0,1 0 0,0 0 0,0 0 0,0-1 0,0 0 0,1 0 0,-1 0-1,1-1 1,0 0 0,0-1 0,1 1 0,-1-2 0,0 1 0,1-1 0,-1 0 0,1 0 0,-1-1 0,1 0 0,0 0 0,-1-1 0,1 0-1,-1 0 1,0-1 0,1 0 0,-1 0 0,8-4 0,-9 4-16,0-1 0,0-1 0,0 1 0,-1-1 0,1 0 0,-1-1 0,0 1-1,0-1 1,-1 0 0,1 0 0,-1 0 0,7-12 0,-9 14 0,0-1-1,-1 0 1,1 0-1,-1 0 1,1 0-1,-1 0 1,0 0-1,-1 0 1,1 0-1,-1 0 1,0 0-1,0-1 1,0 1-1,0 0 1,-1 0-1,0 0 1,1 0-1,-2 0 1,1 0 0,0 0-1,-4-7 1,0 4 2,0 0 1,0 1-1,0-1 1,-1 1 0,0 1-1,0-1 1,0 1-1,-1 0 1,0 0-1,0 1 1,0 0 0,-1 0-1,1 1 1,-10-3-1,1 0-100,-1 2 0,0 0 0,1 0 0,-2 2 0,-31-1 0,35 3-217,1 1 1,-1 0-1,0 1 1,-16 5 0,25-6 286,0 0 1,1 1 0,-1-1 0,1 1 0,-1 0 0,1 1 0,0-1 0,0 1 0,0 0-1,1 0 1,-1 0 0,0 0 0,1 1 0,0-1 0,-5 8 0,6-7 93,0 1 0,0 0 1,1 0-1,-2 6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3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5 116 10306,'3'-7'780,"-3"6"-403,1-1-1,-1 1 1,1-1-1,-1 1 0,1-1 1,0 1-1,0-1 1,2-2-1,-3 4-314,0 0 0,0 0 0,0 0 0,0 0-1,1 0 1,-1 0 0,0 0 0,0 0 0,0 0 0,0 0 0,1 0 0,-1 0 0,0 0 0,0 0-1,0 0 1,0 0 0,1 0 0,-1 0 0,0 0 0,0 0 0,0 0 0,0 0 0,1 0 0,-1 0-1,0 0 1,0 1 0,0-1 0,0 0 0,0 0 0,0 0 0,1 0 0,5 11 1939,-4-6-1475,0 0-1,0 0 1,-1 0 0,0 0-1,0 1 1,0 5 0,-1 35 781,0-30-1046,0-10-167,0 1 0,-1-1 0,1 1 0,-1 0 0,-1-1 0,-2 9 1,4-14-93,0-1 0,0 0 0,0 1 0,-1-1 0,1 0 1,0 1-1,0-1 0,0 0 0,0 0 0,0 1 0,-1-1 1,1 0-1,0 0 0,0 1 0,-1-1 0,1 0 0,0 0 0,0 0 1,-1 1-1,1-1 0,0 0 0,0 0 0,-1 0 0,1 0 1,0 1-1,-1-1 0,1 0 0,0 0 0,-1 0 0,1 0 1,0 0-1,-1 0 0,1 0 0,0 0 0,-1 0 0,1 0 1,0 0-1,-1 0 0,1 0 0,0-1 0,0 1 0,-1 0 1,1 0-1,0 0 0,-1 0 0,1 0 0,0-1 0,0 1 1,-1 0-1,1 0 0,0-1 0,0 1 0,-1 0 0,1 0 1,0-1-1,-2-1-10,1 1 0,0-1 0,-1 0 0,1 0 1,0 1-1,0-1 0,-1-3 0,1 1-24,0 0 0,0 0-1,1-1 1,0 1 0,0 0-1,0 0 1,0 0-1,0-1 1,2-3 0,10-39-213,-5 27 145,15-34 0,-18 46 99,1 0 0,0 0 0,0 0 0,1 1 0,-1 0 0,12-10 0,-15 15 19,-1 0-1,1 0 1,0 1-1,0-1 1,0 1-1,0 0 1,1 0-1,-1-1 1,0 1-1,0 1 1,1-1-1,-1 0 1,1 1-1,-1-1 0,0 1 1,1-1-1,-1 1 1,1 0-1,-1 0 1,1 0-1,-1 1 1,1-1-1,-1 1 1,1-1-1,-1 1 1,0 0-1,1 0 1,-1 0-1,3 2 0,0-1 77,-1 2 0,0-1 0,0 0 0,0 1 0,0 0 0,-1 0 0,1 0 0,-1 0 0,0 1 0,-1-1 0,1 1 0,3 8 0,0 4 275,0 1 0,4 24 0,4 15-530,-6-39-609,2-7 311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4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1 8338,'-32'23'1954,"-1"-2"0,-1-2 1,-1 0-1,-38 13 0,59-26-1614,-1 1-1,2 1 1,-1 0-1,1 1 1,0 1-1,-20 18 1,57-44-302,8-3-62,39-19 0,-5 3 46,-45 24 22,-14 9-10,-6 4-4,-10 6 24,7-7-46,-67 61 366,-119 137 1,188-199-373,-1 0 0,1 0 0,0 0 0,0 0 0,0 0 0,0 1 0,-1-1 0,1 0 0,0 0 0,0 0 0,0 0 0,0 0 0,0 1 0,-1-1 0,1 0 0,0 0 1,0 0-1,0 1 0,0-1 0,0 0 0,0 0 0,0 0 0,0 1 0,0-1 0,0 0 0,0 0 0,0 0 0,0 1 0,0-1 0,0 0 0,0 0 0,7-1 9,14-12-37,160-133-51,-159 126 98,36-40-1,-53 55 9,-1-1 0,0 0 0,5-10 0,-8 16-20,-1-1-1,0 0 0,1 1 1,-1-1-1,0 0 0,0 1 1,1-1-1,-1 0 0,0 0 1,0 1-1,0-1 1,0 0-1,0 0 0,0 1 1,0-1-1,-1 0 0,1-1 1,-1 2 1,1-1 1,0 1-1,-1 0 1,1-1-1,-1 1 0,1-1 1,-1 1-1,0 0 1,1-1-1,-1 1 1,1 0-1,-1 0 1,0 0-1,1-1 1,-1 1-1,1 0 1,-1 0-1,0 0 1,1 0-1,-1 0 0,0 0 1,1 0-1,-1 0 1,0 1-1,-8 0 53,1 0-1,0 1 1,-1 0-1,1 1 1,0 0-1,0 0 0,-11 7 1,13-7-36,-20 11 31,1 1 0,1 1 1,0 1-1,1 0 0,1 2 0,1 1 0,-22 26 0,26-26-17,1 1 0,0 1 0,2 1 0,1 0 1,0 1-1,2 0 0,-15 49 0,25-70-38,0 0 1,0 0-1,0 0 1,1 1 0,-1-1-1,1 0 1,0 0-1,0 0 1,0 0-1,0 1 1,1-1 0,-1 0-1,2 3 1,-1-4-4,0-1 0,0 1 0,0-1 0,0 0 0,0 0 0,0 0 0,0 0 0,0 0 0,1 0 0,-1 0 0,0 0 0,1 0 0,-1 0 0,1-1 0,-1 1 0,1 0 0,-1-1 0,1 0 0,-1 1 0,1-1 0,0 0 0,-1 0 0,1 0 0,-1 0 0,3 0 0,5 0-5,-1 0 0,1-1 0,0 0 0,0-1 0,-1 1 0,1-2 0,-1 1 0,11-6 0,6-4-14,33-21 1,-1-5 15,-1-1 1,-3-4 0,77-75-1,-116 103 21,-1-1 0,0 0-1,17-27 1,-29 41-9,0 0 1,0 1-1,0-1 0,0 0 1,0 0-1,0 0 0,-1-1 1,1 1-1,-1 0 0,0 0 1,1-3-1,-1 5-5,0-1 0,0 1 1,0 0-1,-1-1 0,1 1 0,0 0 0,0-1 1,0 1-1,0-1 0,-1 1 0,1 0 0,0 0 1,0-1-1,-1 1 0,1 0 0,0-1 0,-1 1 1,1 0-1,0 0 0,-1-1 0,1 1 0,-1 0 5,-1-1-1,1 1 0,0 0 0,0-1 1,0 1-1,-1 0 0,1 0 0,0 0 0,-2 0 1,-3 1 5,1 0 1,-1 0-1,1 1 0,0 0 1,-1 0-1,1 0 1,0 1-1,0-1 1,0 1-1,-4 4 0,8-7-12,-8 7 12,0 0 1,0 1 0,0 0 0,1 0-1,1 1 1,-1 0 0,1 0 0,1 1-1,-7 12 1,3-4 25,1 2 0,1-1 0,1 1 0,-6 23-1,13-41-34,-1 0-1,0 1 0,1-1 1,-1 0-1,1 1 0,0-1 1,0 1-1,0-1 0,0 0 1,0 1-1,1-1 0,-1 1 1,2 3-1,-1-5-3,-1 0-1,0-1 0,1 1 1,-1-1-1,1 1 0,-1-1 1,1 1-1,0-1 1,-1 1-1,1-1 0,-1 0 1,1 1-1,0-1 1,-1 0-1,1 1 0,1-1 1,0 1-3,0-1 1,0 0 0,0 0 0,1 0 0,-1 0-1,0 0 1,3-1 0,7-1-10,0-1 1,-1-1 0,1 0-1,19-10 1,41-29-16,-65 39 24,115-79-9,-8 5 46,-65 42 53,-47 37-41,-3 4-16,-3 8 18,-16 19 75,-2 0 1,-28 33-1,6-9 295,43-55-403,0 1 0,0-1 0,0 0 0,0 1 0,1-1 0,-1 0 0,0 1 0,1-1 0,-2 3 0,2-4-15,1 1 0,-1-1 0,0 0 0,0 0 0,0 0 0,0 0 1,0 0-1,0 1 0,1-1 0,-1 0 0,0 0 0,0 0 0,0 0 0,0 0 0,1 0 0,-1 0 0,0 0 0,0 0 0,0 0 0,0 1 0,1-1 0,-1 0 1,0 0-1,0 0 0,0 0 0,1 0 0,-1 0 0,0-1 0,0 1 0,0 0 0,0 0 0,1 0 0,-1 0 0,0 0 0,0 0 0,0 0 0,0 0 0,1 0 0,-1 0 1,0 0-1,0-1 0,0 1 0,30-17-37,-26 15 36,12-9 1,1 2-1,0 0 0,1 1 1,33-11-1,-43 17 13,1-1 0,0 2 0,0-1 0,0 1 1,0 1-1,0-1 0,0 2 0,0-1 0,0 1 0,0 1 0,-1-1 0,15 6 0,-21-7 2,0 1 0,-1 0 0,1-1 0,-1 1-1,1 0 1,-1 0 0,1 0 0,-1 0 0,0 1-1,0-1 1,2 2 0,-3-3-6,1 1 0,-1-1 1,0 1-1,0-1 0,0 1 0,0-1 1,1 1-1,-1-1 0,0 1 0,0 0 0,0-1 1,0 1-1,0-1 0,0 1 0,0-1 1,0 1-1,-1-1 0,1 1 0,0 0 1,0-1-1,0 1 0,-1-1 0,1 1 0,0-1 1,0 1-1,-1-1 0,1 0 0,0 1 1,-1-1-1,1 1 0,-1-1 0,1 0 1,0 1-1,-1-1 0,1 0 0,-1 1 0,1-1 1,-2 0-1,-9 7-162,-1-1 0,-20 8 1,-11 6-830,8-1 484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45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10810,'-13'-1'4289,"10"-2"-2712,8 3-425,11-1-112,8 1-144,11 0-248,-1 1-152,8 2-263,0-2-73,-1-1 16,2 0-344,-8 9-3601,-14 7 2809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4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11114,'9'2'4521,"6"-4"-2792,8-6-545,1-1 32,8 1-376,2 2-223,14 4-385,3 2-104,-8 7-64,0 2-152,-12-2-953,-13-1-599,0-6 928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45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18 8242,'-23'-10'5104,"17"8"-4769,0 1 0,0-1 0,0 1 0,-1 0-1,-9 1 1,13 0-201,-1 1 0,0 0 0,1 0 0,0 0 0,-1 0 0,1 1 0,0-1 0,0 1 0,-1 0 0,1 0 0,1 0 0,-1 0 0,0 1 0,-3 3 0,2-2 2,-3 2-35,0 1 0,1 0-1,0 1 1,0-1 0,0 1 0,1 1-1,1-1 1,-1 1 0,-3 9 0,4-5-46,0-1 0,1 1 0,0 0 0,1 0 0,1 0 0,0 18 0,1-17-34,1 1-1,0-1 1,1 1 0,1-1-1,0 0 1,1 0 0,1 0-1,0-1 1,1 1 0,0-1-1,1 0 1,17 23 0,-19-29-12,1-1 1,0 0 0,1 1-1,-1-2 1,1 1 0,1-1-1,-1 0 1,0-1 0,1 1-1,0-2 1,15 6 0,-16-7-8,-1 0 1,0-1 0,1 0 0,-1-1-1,1 1 1,-1-1 0,1 0 0,-1-1-1,0 0 1,1 0 0,-1 0 0,0-1-1,1 0 1,-1 0 0,0 0 0,9-6-1,-5 2 5,-1 0-1,0-1 0,0 0 0,-1-1 0,0 1 0,0-2 0,0 1 0,-1-1 0,-1 0 0,0-1 1,0 0-1,-1 0 0,0 0 0,0 0 0,3-14 0,-5 15 8,-1 0 0,-1 0 0,1 0 0,-2 0 0,1 0 0,-1 0 0,0 0 0,-3-14 0,2 15 4,-1 1 0,0 0 0,0 0 0,-1 0 0,0 1 0,0-1 0,-1 1 0,0-1 0,0 1 0,0 0 0,-8-7 1,5 6 5,-1 0 0,0 0 0,0 1 0,-1 1 0,0-1 0,0 1 1,0 1-1,0 0 0,-1 0 0,-10-3 0,5 4-17,1-1-1,-1 2 1,0 0-1,-1 1 0,1 0 1,-18 2-1,24 0-87,0 0 0,1 1 0,-1 0 0,0 1 0,-12 5 0,18-7-32,0 0 1,0 1-1,0-1 1,1 1-1,-4 2 1,5-3 38,0-1 1,0 1-1,1 0 1,-1 0-1,0 0 0,1 0 1,-1 0-1,1 0 1,-1 0-1,1 0 1,-1 0-1,1 0 0,0 0 1,-1 0-1,1 0 1,0 0-1,0 0 1,0 2-1,2 17-735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1:5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53 5593,'-56'-27'3100,"51"24"-2431,0 2 1,0-1 0,-1 1-1,-6-2 1,1 1 867,-4 0 990,-4 0 288,18 2-2688,1 0 0,-1 0 0,0-1 0,1 1 1,-1 0-1,0 0 0,1-1 0,-1 1 0,0 0 0,1-1 0,-1 1 0,1 0 0,-1-1 0,1 1 0,-1-1 0,1 1 0,-1-2 0,1 2-91,0 0-1,0 0 0,1 0 1,-1 0-1,0-1 0,1 1 1,-1 0-1,0 0 0,1 0 1,-1 0-1,0 0 1,1 0-1,-1 0 0,0 0 1,1 0-1,-1 0 0,0 0 1,1 0-1,-1 0 0,0 0 1,1 0-1,-1 1 1,0-1-1,1 0 0,-1 0 1,0 0-1,1 0 0,-1 1 1,11 3 48,0-1 1,0 0-1,0-1 1,0 0-1,0-1 1,1 0-1,18-1 1,46-10 45,5 0-129,-79 10-33,17 2-624,-19-2 568,1 0-1,-1 0 1,1 0-1,-1 0 1,0 1-1,1-1 1,-1 0-1,1 0 1,-1 1-1,1-1 1,-1 0-1,0 1 1,1-1 0,-1 0-1,0 1 1,1-1-1,-1 0 1,0 1-1,0-1 1,1 1-1,-1-1 1,0 1-1,0-1 1,0 1-1,1-1 1,-1 1-1,0-1 1,0 1-1,0-1 1,0 1-1,0-1 1,0 1-1,0-1 1,0 1-1,-1 0 1,-5 19-1179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8386,'-1'0'208,"1"0"1,0 0-1,0 0 1,0 1 0,0-1-1,0 0 1,-1 0-1,1 1 1,0-1-1,0 0 1,0 0-1,0 0 1,0 1-1,0-1 1,0 0 0,0 0-1,0 1 1,0-1-1,0 0 1,0 0-1,0 1 1,0-1-1,0 0 1,0 0-1,0 1 1,0-1 0,0 0-1,0 0 1,0 1-1,1-1 1,-1 0-1,0 0 1,0 0-1,0 1 1,0-1-1,0 0 1,1 0 0,-1 0-1,0 0 1,0 1-1,0-1 1,1 0-1,14 1 3340,-4 0-3763,37-2 1538,61-7 1,-77 5-1034,45 3 0,-32 1-2014,-41-2-185,-8-2 697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60 5577,'-12'-58'10078,"12"58"-10028,0 0-1,0 0 1,0 0-1,0 0 0,0 0 1,0 0-1,0 0 1,0 0-1,0-1 0,-1 1 1,1 0-1,0 0 1,0 0-1,0 0 0,0 0 1,0 0-1,0 0 1,0 0-1,0 0 1,0 0-1,-1 0 0,1 0 1,0 0-1,0 0 1,0 0-1,0 0 0,0 0 1,0 0-1,0 0 1,0 0-1,-1 0 0,1 0 1,0 0-1,0 0 1,0 0-1,0 0 0,0 0 1,0 0-1,0 0 1,0 0-1,-1 0 1,1 0-1,0 0 0,0 0 1,0 0-1,0 0 1,0 0-1,0 1 0,0-1 1,0 0-1,0 0 1,0 0-1,0 0 0,0 0 1,0 0-1,0 0 1,-1 0-1,1 0 0,0 1 1,0-1-1,-1 3 177,-1 0-1,1 0 1,0 0-1,0 1 1,0-1-1,-1 6 1,1 1 10,-8 37 41,3 0 0,2 0 0,1 1 0,3-1 0,10 80 0,-6-100-220,10 40 1,-13-61-54,1 0 1,0 0 0,0 0 0,1 0 0,-1-1 0,1 1-1,1-1 1,-1 0 0,1 0 0,0 0 0,0 0 0,7 6-1,-8-9-15,1 0-1,-1 0 0,1 0 0,0-1 1,0 1-1,-1-1 0,1 0 0,0 0 1,0 0-1,0 0 0,1-1 0,6 0 1,-5 0-168,-1 0 0,1-1 0,0 0 0,-1 0 0,1 0 0,-1-1 0,10-4 0,-11 4-15,-1 0-1,1 0 0,-1 0 1,1-1-1,-1 1 1,0-1-1,0 0 1,3-4-1,-1 0-168,0-1 1,7-15-1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8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8394,'-18'38'3435,"17"-35"-3189,1 0 0,-1-1 0,1 1 0,0-1 1,-1 1-1,1 0 0,0-1 0,1 1 0,-1-1 0,0 1 0,1 0 0,-1-1 0,1 1 0,0-1 0,0 1 0,0-1 0,0 0 1,2 3-1,2 6 369,11 27 1345,40 66-1,-40-77-1252,-13-21-494,1 0 0,0-1 0,0 1 0,8 8 0,-11-13-191,0-1 0,0 1 0,0 0 0,0 0 0,0 0 0,0 0 0,0-1 0,0 1 1,1 0-1,-1-1 0,0 0 0,0 1 0,1-1 0,-1 1 0,0-1 0,1 0 0,-1 0 0,0 0 0,1 0 0,-1 0 0,0 0 0,1 0 1,-1 0-1,0-1 0,1 1 0,-1-1 0,0 1 0,1-1 0,1 0 0,5-4 0,0 0 0,-1-1 1,0 0-1,0 0 0,0-1 0,0 0 0,5-9 1,-7 10-108,-1 0 0,0 0 0,-1 0 1,1-1-1,-1 1 0,-1-1 1,1 0-1,-1 0 0,2-13 1,-2 10-363,-1 7-135,-1-1 0,0 1 0,1 0 0,-1-7 0,-2 0-685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9802,'-14'-1'4505,"5"1"-2264,9 0-841,12 1-112,8 0-608,13 1-160,12-2-208,1-2-104,-1 1-120,0-3 9,-4 4-906,-1 1-839,3 14 1048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9738,'1'0'3936,"-1"0"-3825,3 1 401,-1-1 1,0 1-1,0 0 0,0 0 0,0 0 0,0 0 1,3 2-1,-1 2-232,-1-1 0,1 0 0,4 9 0,3 3 118,-4-6-80,1 2 0,-2-1-1,1 1 1,7 20 0,35 84 1303,-49-116-1608,1 1 0,-1-1-1,0 0 1,0 1-1,0-1 1,0 0-1,0 1 1,1-1-1,-1 0 1,0 1-1,0-1 1,0 0-1,0 1 1,0-1-1,0 0 1,0 1-1,0-1 1,0 1-1,0-1 1,0 0-1,-1 1 1,1-1 3,-1 0 1,1 1-1,-1-1 1,1 0-1,-1 0 1,1 0-1,-1 0 1,1 0 0,-1 0-1,1 0 1,-1 0-1,1-1 1,0 1-1,-1 0 1,1 0 0,-1 0-1,1 0 1,-1-1-1,1 1 1,-1-1-1,-4-1 29,1-1 0,-1 1 0,1-1 0,0 0 0,0-1 0,0 1-1,1-1 1,-1 0 0,1 0 0,0 0 0,0 0 0,0 0 0,0-1-1,1 1 1,-2-6 0,1 3-37,0-1-1,1 1 1,0-1-1,0 1 1,1-1 0,0 0-1,1 1 1,-1-1-1,2-12 1,1 12-7,-1-1 0,1 1 0,0 0-1,1 0 1,0 0 0,0 0 0,1 0 0,0 1 0,0-1 0,7-8 0,-7 10-10,1 1 1,0 0 0,-1 0-1,2 1 1,-1-1-1,0 1 1,1 0-1,0 0 1,0 1 0,0 0-1,0 0 1,1 0-1,6-1 1,-1 1-462,0 0 1,18-1-1,-1 5-36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8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44 4321,'1'-2'705,"-1"1"-1,0-1 1,1 0 0,-1 1-1,0-1 1,0 0 0,0 1-1,0-1 1,0 0 0,-1-2 0,0 3-445,1-1 1,-1 1 0,0 0 0,1 0 0,-1 0-1,0-1 1,0 1 0,0 0 0,0 0 0,0 0 0,0 1-1,0-1 1,0 0 0,0 0 0,0 0 0,0 1-1,-1-1 1,1 1 0,0-1 0,-1 1 0,0-1-1,-1 0-109,1 1-1,0 0 0,-1-1 1,1 1-1,-1 0 0,1 0 0,0 0 1,-1 0-1,1 1 0,-1-1 1,1 1-1,0-1 0,-1 1 0,1 0 1,0 0-1,0 0 0,0 0 1,-1 0-1,1 1 0,0-1 0,-2 3 1,-2 2-56,0-1 0,1 1 0,0 0 0,1 0 0,-8 11 0,5-2-50,-1 0-1,2 0 0,0 1 0,1 0 1,0 0-1,1 0 0,1 0 1,1 1-1,-1 24 0,3-9 17,1-1-1,2 0 1,0 0-1,11 35 1,-4-31 147,2 0 0,1-1 0,1-1 0,2-1 0,25 38 0,-36-62-128,-2-3-27,0-1 0,0 1 0,0-1 0,-1 1 0,1 0 0,-1 0 0,-1 1 0,1-1 0,1 10 0,-3-15-56,0 0 0,0 1 0,0-1 0,0 0 0,0 1 0,0-1 0,0 0 0,-1 1 1,1-1-1,0 0 0,0 0 0,0 1 0,0-1 0,-1 0 0,1 1 0,0-1 0,0 0 1,0 0-1,-1 0 0,1 1 0,0-1 0,0 0 0,-1 0 0,1 0 0,0 1 1,-1-1-1,1 0 0,0 0 0,-1 0 0,1 0 0,0 0 0,-1 0 0,1 0 0,0 0 1,-1 0-1,1 0 0,0 0 0,-1 0 0,1 0 0,0 0 0,-1 0 0,1 0 0,0 0 1,0 0-1,-1-1 0,-20-6-1569,14 4 667,-6-2 20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92 2361,'-1'-18'643,"0"13"-60,1-1 0,0 0-1,0 0 1,0 1-1,2-9 1,2 4 958,0-4 751,-3 6 8037,-4 10-9046,-42 96-466,34-72-704,0 1 0,3 0-1,0 0 1,-6 39 0,9-18 22,-1 77 0,6-96-120,-1-9-91,2 1 0,2 22 1,-3-42 21,0-1 1,0 0 0,0 1-1,0-1 1,0 0 0,0 1-1,0-1 1,0 0 0,0 1-1,1-1 1,-1 0 0,0 1-1,0-1 1,0 0 0,0 1-1,0-1 1,1 0 0,-1 0-1,0 1 1,0-1 0,0 0-1,1 0 1,-1 1 0,6-10-3098,-4 5 2534,11-20-843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9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 10746,'0'0'151,"0"0"0,0-1-1,1 1 1,-1 0-1,0 0 1,0-1 0,0 1-1,0 0 1,1 0-1,-1 0 1,0-1 0,0 1-1,1 0 1,-1 0 0,0 0-1,0 0 1,1 0-1,-1-1 1,0 1 0,0 0-1,1 0 1,-1 0-1,0 0 1,1 0 0,-1 0-1,0 0 1,0 0 0,1 0-1,-1 0 1,0 0-1,1 0 1,-1 0 0,0 0-1,0 0 1,1 1-1,-1-1 1,0 0 0,0 0-1,1 0 1,-1 0-1,0 0 1,1 1 0,11 8 1125,4 6-506,-2 1 0,0 1 1,0 0-1,10 20 1,-18-28-653,16 26 219,30 65 0,8 44-79,-22-49-146,-33-83-222,0 0 0,4 19 1,-9-31 76,1 10-323,-1-10 365,0 0 0,0 0 0,0 0 0,-1 0 0,1 1-1,0-1 1,0 0 0,0 0 0,0 0 0,0 0 0,0 0 0,-1 0-1,1 0 1,0 1 0,0-1 0,0 0 0,0 0 0,-1 0 0,1 0-1,0 0 1,0 0 0,0 0 0,0 0 0,-1 0 0,1 0 0,0 0-1,0 0 1,0 0 0,0 0 0,-1 0 0,1 0 0,0 0 0,0 0-1,0 0 1,0 0 0,-1 0 0,1-1 0,0 1 0,0 0 0,0 0-1,0 0 1,0 0 0,-1 0 0,-9-7 91</inkml:trace>
  <inkml:trace contextRef="#ctx0" brushRef="#br0" timeOffset="1">10 339 10546,'-9'2'4233,"13"-1"-2240,8-1-577,2-1 32,6-2-200,3 0-567,2-1-225,-2 0-280,2 0-72,-2-2-752,-2 2-561,2 1 745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09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7610,'3'-9'3632,"2"1"-1279,-2 3-185,2 7-279,5 5-273,-8 14-464,8 9-135,-6 9-329,-4 7-152,2 2-224,-3-3-96,0-4-128,2-2-40,0-10 40,3-1-400,-1-13-1184,-2-5-649,-1-14 1113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1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0 10146,'-3'1'354,"1"-1"1,0 0-1,0 1 0,0-1 1,0 1-1,0 0 0,0 0 1,0-1-1,0 1 0,0 1 0,0-1 1,-2 2-1,-1 1 132,0 1 0,-6 8 1,-3 2 110,-106 98 2331,109-105-2741,6-4-66,1-1-1,-1 1 1,1-1-1,0 1 0,-5 7 1,9-10-106,0-1 0,-1 0-1,1 1 1,0-1 0,0 1 0,0-1 0,0 1 0,-1-1 0,1 1 0,0-1-1,0 1 1,0-1 0,0 0 0,0 1 0,0-1 0,0 1 0,0-1 0,0 1 0,1-1-1,-1 1 1,0-1 0,0 1 0,0-1 0,0 1 0,1-1 0,-1 0 0,0 1 0,0-1-1,1 1 1,12 10 160,-13-11-163,13 9 149,0-1 1,0-1-1,0 0 0,20 6 0,61 15 791,-87-26-1072,1 0 0,-1 1-1,0 0 1,0 1 0,0-1 0,-1 1 0,1 1 0,8 7-1,-1 0-357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1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8570,'9'1'5207,"-2"-2"-3809,-3 2-1118,-1 0-1,1 0 0,0 0 0,-1 0 1,1 1-1,-1 0 0,1-1 1,-1 1-1,0 0 0,0 1 0,0-1 1,0 0-1,3 4 0,6 6 666,16 24 1,-24-32-780,13 21 273,0 0 1,-2 0 0,0 1-1,-2 1 1,-1 1 0,16 53-1,-23-60-323,0 0 0,-2 0 0,0 1 0,-2 0 0,0-1 0,-1 1 0,-1-1 0,-1 1 0,-1-1 0,-8 28 0,7-35-88,-1 0 0,-1-1-1,0 0 1,-1 1 0,0-2 0,-1 1 0,0-1 0,-1 0 0,0-1 0,-1 0 0,-12 10 0,16-16-127,-2 3-538,-1-1 1,0 0 0,0 0-1,-19 10 1,13-8-428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5889,'14'-51'2985,"-13"51"-481,0 3-407,5 8 111,-1 11-183,3 20-305,3 9-240,-1 17-383,0 0-129,6 1-360,-1-9-152,1-13-200,0-5-56,-8-12-728,-5-6-520,-7-12-1929,3-12 1793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5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0 11570,'-24'24'5880,"11"-11"-4739,-1-1 0,-18 14-1,9-12-400,0 0-1,-34 13 0,50-24-613,4-2-66,0 0-1,1 0 0,-1 0 0,1 0 1,0 0-1,-1 1 0,1-1 0,0 1 1,0 0-1,0-1 0,0 1 0,-2 2 0,4-3-38,0 0-1,-1-1 0,1 1 0,0 0 0,0-1 0,-1 1 0,1 0 0,0 0 0,0-1 0,0 1 0,0 0 0,0 0 0,0-1 0,0 1 0,0 0 0,0-1 0,1 1 0,-1 0 0,0 0 0,0-1 1,1 1-1,-1 0 0,0-1 0,1 1 0,-1 0 0,1-1 0,-1 1 0,1-1 0,-1 1 0,1 0 0,3 3 42,0-1 0,0 1-1,6 3 1,-8-5-24,162 114 904,-137-99-886,-21-14-251,0 1-1,0-1 0,0 1 0,0 1 0,-1-1 1,0 1-1,0 0 0,8 10 0,-3-2-1596,6-7 636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9762,'7'38'4132,"-6"-31"-3088,1 0 0,-1-1-1,1 1 1,6 13 0,-1-1 157,1-1-262,4 11-75,-11-28-826,-1 1 1,1 0-1,-1 0 1,0 0-1,1 0 1,-1 0 0,0 0-1,0 0 1,0 0-1,-1 0 1,1-1 0,-1 4-1,1-5-43,0 1 0,0-1 0,0 0 0,0 1 1,0-1-1,-1 1 0,1-1 0,0 0 0,0 1 0,0-1 0,-1 0 0,1 1 0,0-1 0,0 0 0,-1 0 0,1 1 0,0-1 0,-1 0 0,1 0 1,0 1-1,-1-1 0,1 0 0,0 0 0,-1 0 0,1 0-19,-1 0 1,1 0-1,0 0 1,0-1-1,-1 1 1,1 0 0,0 0-1,0-1 1,0 1-1,-1 0 1,1 0-1,0-1 1,0 1-1,0 0 1,0 0-1,0-1 1,0 1-1,-1 0 1,1-1-1,0 1 1,0 0-1,0-1 1,0 1-1,0 0 1,0-1-1,0 1 1,0 0-1,1-1 1,-1-2-93,0 0 0,0 0 0,0 0 1,1 0-1,0 0 0,-1 0 0,1 1 0,0-1 0,0 0 1,1 0-1,-1 1 0,4-5 0,0 1 33,0 0 0,0 0 0,10-7 0,-7 6 65,-7 6 40,1 0 1,-1 0 0,0 0 0,1 0 0,-1 0 0,1 0 0,0 1 0,-1-1 0,1 0-1,0 1 1,-1-1 0,1 1 0,0 0 0,0 0 0,-1-1 0,1 1 0,0 0 0,0 0-1,0 1 1,-1-1 0,1 0 0,0 1 0,0-1 0,-1 1 0,1-1 0,3 3 0,-3-2 95,1 1 0,0 0 0,0 0 0,0 0 0,-1 1 1,1-1-1,-1 0 0,0 1 0,0 0 0,0 0 1,0-1-1,0 1 0,2 5 0,1 4 136,-1 1 0,0-1 0,0 1 0,-2 0 0,1 0 0,-2 0 0,1 0-1,-2 0 1,-1 18 0,1-31-331,0 0 0,1 1 0,-1-1 1,0 1-1,0-1 0,-1 1 0,1-1 0,0 0 0,0 1 0,0-1 0,0 1 0,0-1 0,0 1 0,0-1 0,-1 0 0,1 1 0,0-1 0,0 0 0,-1 1 1,1-1-1,0 0 0,0 1 0,-1-1 0,1 0 0,0 0 0,-1 1 0,1-1 0,-1 0 0,1 0 0,0 1 0,-1-1 0,1 0 0,-1 0 0,1 0 0,0 0 0,-1 0 1,1 0-1,-1 0 0,2 0-904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11939,'1'11'6160,"6"6"-2733,0 2-1661,-4-1-1093,0-1 1,-2 1 0,-1 34-1,-1-19-481,1-33-196,0 0 1,0 0 0,0 0-1,0 0 1,0 0 0,0 1-1,0-1 1,0 0 0,0 0-1,0 0 1,0 0 0,1 0-1,-1 0 1,0 0 0,0 0-1,0 0 1,0 0 0,0 0-1,0 0 1,0 0 0,0 0-1,0 0 1,0 0 0,0 0-1,0 0 1,0 0 0,0 0-1,0 0 1,0 0 0,0 0-1,0 0 1,0 0 0,0 0 0,0 0-1,0 0 1,0 0 0,3-9-183,5-21-201,-5 17 265,0-1 77,1 1 0,1-1 0,0 1 0,1 0-1,9-16 1,-14 27 54,0 1-1,0-1 0,0 1 1,1-1-1,-1 1 0,1 0 0,-1-1 1,0 1-1,1 0 0,0 0 1,-1 0-1,1 0 0,0 0 1,0 0-1,-1 1 0,1-1 0,0 1 1,0-1-1,0 1 0,3-1 1,-3 1 19,1 1 1,-1-1 0,0 0 0,1 1 0,-1-1-1,0 1 1,0 0 0,0-1 0,0 1-1,1 0 1,-1 1 0,0-1 0,-1 0-1,1 0 1,0 1 0,0-1 0,1 3 0,1 1 53,0 0 1,0 0 0,-1 0 0,0 1 0,0 0 0,0 0 0,3 9-1,10 45 347,-14-51-370,15 63-912,-14-65-586,1-12-437,5-7 685</inkml:trace>
  <inkml:trace contextRef="#ctx0" brushRef="#br0" timeOffset="1">385 5 10866,'-1'2'638,"0"0"0,1-1 0,-1 1 0,0 0 0,1-1-1,-1 1 1,1 0 0,-1 3 0,1 0 38,0-1 0,1 0 0,-1 1 0,3 6 0,0 4 412,4 80 3009,-7-92-4054,1-1 1,-1 1-1,1-1 1,-1 1-1,1-1 1,0 0-1,0 1 0,0-1 1,0 0-1,0 0 1,1 0-1,-1 0 0,1 0 1,-1 0-1,1 0 1,0 0-1,0 0 0,0-1 1,0 1-1,0-1 1,0 0-1,3 2 0,-3-2-37,0-1 0,0 1 0,0-1 0,0 1 0,1-1 0,-1 0 0,0 0 0,0 0 0,0 0 0,0 0 0,0 0 0,1-1 0,-1 1 0,0-1 0,0 1 0,0-1 0,0 0 0,0 0 0,0 0 0,0 0 0,-1 0 0,1 0 0,0-1 0,0 1 0,1-3 0,1 0-43,0-1 1,0 0 0,0 0-1,-1 0 1,0 0 0,0 0-1,0-1 1,-1 0 0,0 1-1,0-1 1,0 0 0,-1 0-1,1-10 1,-1 11 5,-1 1 0,0 0 1,0-1-1,0 1 0,0 0 0,-1 0 1,0 0-1,0-1 0,0 1 0,0 0 0,-1 0 1,1 0-1,-1 0 0,0 1 0,0-1 1,-1 0-1,1 1 0,-1-1 0,0 1 0,-4-4 1,4 4 23,0 1 1,-1-1-1,1 1 1,-1 0 0,1 0-1,-1 0 1,0 0-1,0 1 1,0-1-1,0 1 1,0 0 0,0 0-1,0 1 1,0-1-1,0 1 1,-1 0-1,1 0 1,0 0 0,0 1-1,0-1 1,0 1-1,0 0 1,0 0 0,0 0-1,0 1 1,0 0-1,0-1 1,1 1-1,-1 1 1,1-1 0,-1 0-1,-4 6 1,7-8-45,1 1-1,-1-1 1,1 0 0,-1 1 0,1-1 0,-1 1 0,1-1 0,0 1 0,-1-1 0,1 1 0,0-1 0,-1 1-1,1-1 1,0 1 0,0-1 0,0 1 0,-1 0 0,1-1 0,0 1 0,0-1 0,0 1 0,0 0-1,0-1 1,0 1 0,0-1 0,0 1 0,0 0 0,0-1 0,1 1 0,-1-1 0,0 1 0,0 0-1,1-1 1,-1 1 0,0-1 0,0 1 0,2 0 0,-1 0-223,1 1 0,-1-1-1,1 0 1,-1 0 0,1 0 0,0 0-1,0 0 1,-1 0 0,1-1 0,0 1 0,0 0-1,2-1 1,24 3-1046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11122,'5'10'2616,"0"1"-1,6 19 0,1 21 1172,-8-33-3047,0 0 0,1 0 0,9 19 0,-12-34-695,-1 0 1,1 0-1,-1-1 0,1 1 1,0-1-1,0 1 0,0-1 1,2 2-1,-3-3-42,0-1 0,0 1-1,-1 0 1,1-1 0,0 0 0,0 1-1,0-1 1,0 1 0,-1-1 0,1 0-1,0 0 1,0 0 0,0 1 0,0-1-1,0 0 1,0 0 0,0 0 0,0 0-1,0-1 1,0 1 0,-1 0 0,1 0-1,0 0 1,0-1 0,0 1-1,0 0 1,0-1 0,-1 1 0,1-1-1,0 1 1,1-1 0,1-3-83,1 0 1,-1 0-1,0 0 0,0 0 1,0-1-1,0 1 0,-1-1 1,1 0-1,1-6 0,3-4-170,3-6-72,22-42-188,-27 52 483,2 0 156,-5 14 34,-2 6 79,1 0-70,-1 0 0,1-1 1,1 1-1,-1-1 1,2 0-1,-1 0 1,1 0-1,0 0 0,5 8 1,-6-11-74,1-1 1,-1 0-1,1 0 0,0 0 1,0 0-1,0-1 1,1 1-1,-1-1 0,1 0 1,0 0-1,-1 0 1,1-1-1,1 1 0,-1-1 1,0 0-1,1 0 1,-1 0-1,6 1 0,-8-3-81,-1 0-1,1 1 0,0-1 1,-1 0-1,1 0 0,0 0 1,0 0-1,-1-1 0,1 1 1,0 0-1,0-1 0,-1 1 1,1-1-1,0 1 0,-1-1 1,1 0-1,-1 0 0,1 0 1,-1 0-1,1 0 0,-1 0 0,0 0 1,0 0-1,1 0 0,-1-1 1,0 1-1,0-1 0,0 1 1,1-3-1,2-5 2,-1 1 0,0-1 0,0 1 0,2-17 0,1 0-12,-2 10-670,-1 0 0,-1-1 0,0 1 0,-1 0 0,-1-1 0,-3-28 0,3 40 86,-1 1 0,1-1 1,0 0-1,0 1 0,1-7 0,-1 9 461,1 0 0,-1 0 0,1 0 0,-1 0 0,1 1 0,-1-1 1,1 0-1,0 0 0,-1 0 0,1 1 0,0-1 0,0 0 0,0 1 0,-1-1 0,3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12643,'3'3'1038,"0"-1"-1,-1 1 1,1 0 0,-1 0 0,1 0 0,-1 1-1,0-1 1,2 6 0,-2-4-451,0 1 0,0-1 0,-1 1 0,0-1 0,1 9 0,-1-6-417,-1 0-1,0 0 0,-1-1 1,0 1-1,0 0 1,-1-1-1,0 1 0,-5 12 1,2-11-67,4-9-109,1 0 1,0 0 0,0 0-1,0 0 1,0 0 0,0 0-1,-1 0 1,1-1 0,0 1-1,0 0 1,0 0 0,0 0-1,0 0 1,0 0 0,-1 0-1,1 0 1,0 0 0,0 0 0,0-1-1,0 1 1,0 0 0,0 0-1,0 0 1,0 0 0,0 0-1,0-1 1,-1 1 0,1 0-1,0 0 1,0 0 0,0 0-1,0 0 1,0-1 0,0 1-1,-1-20-400,2 6 335,1 0-1,1 0 0,0 0 0,5-14 1,-5 19 53,0 1 0,0-1 1,1 1-1,8-11 0,-11 16 24,1 0-1,0 1 0,0-1 0,0 1 0,0 0 0,1 0 0,-1 0 0,1 0 0,-1 0 0,1 0 0,-1 1 0,1-1 0,0 1 0,3-2 1,-4 3 29,0 0 1,0 0-1,0-1 1,0 1-1,0 0 1,-1 0-1,1 1 1,0-1-1,0 0 1,0 1-1,0-1 1,-1 1-1,1-1 1,0 1-1,0 0 1,-1 0-1,1 0 1,0 0-1,-1 0 1,1 0-1,-1 0 1,3 3-1,1 2 240,0 1-1,0-1 0,8 14 0,3 12 602,22 58-1,-37-89-936,0 1 0,-1 0 0,1 0 0,0-1 0,0 1 0,0-1-1,1 3 1,-2-4 56,0 0-1,0 0 0,1 0 1,-1 1-1,0-1 0,0 0 1,0 0-1,0 0 0,0 0 0,0 0 1,0 0-1,0 0 0,0 0 1,1 0-1,-1 0 0,0 0 1,0 0-1,0 0 0,0 0 1,0 0-1,0 0 0,0 0 1,0 0-1,0 0 0,1 0 1,-1-1-1,0 1 0,0 0 1,0 0-1,0 0 0,0 0 1,0 0-1,0 0 0,0 0 1,0 0-1,0 0 0,0 0 1,0 0-1,0 0 0,0 0 0,1-1 1,2-8 292,1-12-283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6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5737,'4'-19'3785,"0"6"568,2 8-1680,2 8-393,-1 2-232,-3 9-415,-3 9-169,-1 16-456,0 10-183,0 7-305,3-2-144,6-11-224,6-9-80,2-12-368,5-10-416,3-15-945,-4-9-439,-2-13 1224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12635,'0'1'4993,"6"-1"-3369,14 0-672,6-1 73,9-2-353,2-2-152,4 2-312,3 1-32,-4 0-1048,-1 2-745,1-1 1001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8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8626,'9'44'7399,"10"57"89,-11 57-4773,-5-102-2405,-1-37-192,-1 1-1,-3 27 1,3-47-115,-1 1 0,0-1 0,0 0 0,0 1 0,0-1 0,-1 0 0,1 1 0,0-1 0,0 0 0,0 1 0,0-1 0,0 0 0,0 1 0,0-1-1,-1 0 1,1 0 0,0 1 0,0-1 0,0 0 0,-1 0 0,1 1 0,0-1 0,-1 0 0,1 0-2,0 0-1,-1 0 1,1-1 0,0 1-1,0 0 1,-1 0-1,1-1 1,0 1 0,0 0-1,0-1 1,-1 1 0,1 0-1,0-1 1,0 1-1,0-1 1,0 1 0,0 0-1,0-1 1,0 1 0,0 0-1,0-1 1,0 0-1,-4-23-139,2 0 0,1-1 0,2-26 0,-1 49 138,0 0-1,0 1 1,1-1-1,-1 0 1,0 1-1,1-1 0,-1 0 1,1 1-1,0-1 1,-1 1-1,1-1 1,0 1-1,0-1 1,0 1-1,0 0 1,1-2-1,-1 3 6,0-1-1,0 0 1,0 1 0,0-1 0,1 1 0,-1-1-1,0 1 1,0-1 0,0 1 0,0 0-1,1 0 1,-1-1 0,0 1 0,0 0-1,0 0 1,1 0 0,-1 1 0,0-1 0,0 0-1,0 0 1,0 1 0,1-1 0,1 1-1,0 1 25,0-1 0,0 1-1,0 0 1,0 0 0,0 0-1,0 0 1,-1 1 0,1-1-1,3 5 1,20 31 340,-14-20-206,-8-12-114,0-1-1,0 1 1,1-1-1,0 0 1,0 0 0,0-1-1,1 1 1,5 2-1,-6-4-166,-1-1 0,0 0 0,1-1 0,-1 1 0,1-1 0,-1 0 0,1 0 0,0 0 0,0-1 0,-1 1 0,1-1 0,7-1 0,7-2-1474,0-2 0,-1 1 0,0-2 0,0-1-1,22-11 1,20-7-3490,-40 19 3955,-8 3 977,-1-1-1,13-6 1,-21 9 464,-1 0-1,0-1 0,0 1 1,0 0-1,0-1 0,0 1 1,0-1-1,0 0 0,0 0 1,-1 1-1,1-1 0,-1 0 1,1 0-1,-1-1 0,0 1 1,1-3-1,-1 4-154,-1 0 1,0 0-1,0-1 1,0 1-1,0 0 1,0 0-1,0 0 0,0-1 1,0 1-1,-1 0 1,1 0-1,0 0 1,-1-1-1,1 1 0,-1 0 1,1 0-1,-1 0 1,1 0-1,-1 0 1,0 0-1,0 0 0,0 0 1,1 1-1,-1-1 1,0 0-1,0 0 1,0 0-1,0 1 0,0-1 1,0 1-1,-2-1 1,-1-1 174,0 0 1,0 0 0,-1 0-1,1 1 1,-1-1 0,-6 0 0,7 2-158,1 0 0,-1 0 0,0 0 1,0 1-1,0-1 0,1 1 1,-1 0-1,0 0 0,1 0 1,-1 1-1,1-1 0,-1 1 0,1 0 1,0 0-1,-5 3 0,-1 2 145,0 1-1,0 0 0,-10 13 1,16-18-270,1-1 0,-1 1 0,1 0 1,0 0-1,0 0 0,0 0 0,0 0 0,1 1 1,-1-1-1,1 0 0,0 1 0,0-1 0,0 1 1,0 5-1,1-8-46,0-1 0,0 1 0,0-1 0,0 1 0,0-1 0,0 1 0,0-1 0,0 1 0,1-1 0,-1 0 0,0 1 0,0-1 0,1 1 0,-1-1 0,0 1 0,0-1-1,1 0 1,-1 1 0,0-1 0,1 0 0,-1 1 0,1-1 0,13 4 27,-7-4-34,0 0 1,11-2-1,-17 2 5,34-6 2,17-3 15,-47 9-17,0 0 0,0 0 1,-1 0-1,1 0 0,0 1 1,-1 0-1,1 0 0,6 2 1,-8-2 18,-1 0 0,0 0-1,1 1 1,-1-1 0,0 1 0,0 0 0,0 0 0,0-1 0,0 1 0,2 3 0,8 7 209,-7-7-213,-1-2 265,0-7-6660,1-7 5044</inkml:trace>
  <inkml:trace contextRef="#ctx0" brushRef="#br0" timeOffset="1">726 62 10370,'-6'10'5049,"12"18"-1672,-5 1-664,2 21-657,1 7-472,1 0-631,7 2-321,4-11-368,1-7-104,2-16-240,2-6-392,-1-14-889,-1-8-583,-6-13 1096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4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 11731,'-8'-4'5137,"8"1"-2561,0 5-399,10 0-465,10 4-360,4 0-512,12 0-343,11-4-257,1-2-496,14 2 1896,5 4-1288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1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132 119 2913,'-4'-14'1559,"-5"-19"0,6-3 3835,3 29-4134,1 3-343,-1 1 0,0-1 0,-1 1 1,1 0-1,-2-7 0,2 10-879,0 0 0,0 0 0,0 0 0,0 0 1,0 0-1,0 0 0,0 0 0,0 0 0,0 0 0,0-1 0,0 1 1,0 0-1,0 0 0,0 0 0,0 0 0,0 0 0,0 0 0,0 0 0,0 0 1,0 0-1,0 0 0,0 0 0,0 0 0,-1 0 0,1 0 0,0 0 1,0 0-1,0 0 0,0 0 0,0 0 0,0 0 0,0 0 0,0 0 1,0 0-1,0 0 0,0 0 0,0 0 0,0 0 0,0 0 0,0 0 0,0 0 1,-1 0-1,1 0 0,0 0 0,0 0 0,0 0 0,0 0 0,0 0 1,0 0-1,0 0 0,0 0 0,0 0 0,0 0 0,0 1 0,-4 3 986,-4 11-40,-13 37 35,-26 105-1,42-139-924,-17 86 199,20-86-247,0 1 1,1 0-1,3 31 1,-1-44-83,0 0 1,0 0-1,0 0 1,1 0-1,0 0 1,0 0-1,0 0 1,1-1-1,0 1 1,0-1-1,0 0 1,1 0-1,0 0 1,0 0-1,0-1 1,0 1-1,1-1 1,0 0-1,0-1 1,0 1-1,0-1 1,0 0-1,1 0 0,-1 0 1,1-1-1,0 0 1,0 0-1,0-1 1,0 1-1,0-1 1,11 0-1,-11-1-302,0 0-1,0-1 0,1 0 0,-1 0 1,0-1-1,0 1 0,-1-1 0,1 0 1,0-1-1,9-5 0,-7 2-73,0 0 0,10-11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1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12675,'0'1'4737,"7"2"-3505,7-2 120,8-1-151,2 0-209,4-6-464,6 2-240,6 0-456,-5-3-568,2 0 480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2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11442,'7'7'1824,"-1"1"0,0 0 0,6 12 0,-6-8-731,0-1-1,4 16 1,-5-10-568,0 0 0,-2 0-1,0 0 1,0 20 0,-2-31-429,-1-3-32,0-1 0,0 1 0,0-1 0,0 1-1,0-1 1,-1 1 0,1-1 0,-2 4 0,2-6-52,0 1-1,0-1 1,0 0 0,0 0 0,-1 0 0,1 1-1,0-1 1,0 0 0,0 0 0,0 1 0,0-1-1,0 0 1,0 0 0,0 0 0,0 1 0,0-1-1,0 0 1,0 0 0,0 1 0,0-1 0,0 0-1,0 0 1,0 0 0,0 1 0,0-1 0,0 0-1,0 0 1,0 1 0,1-1 0,-1 0 0,0 0-1,0 0 1,0 0 0,0 1 0,0-1 0,1 0 0,-1 0-1,0 0 0,0-1 0,0 1 0,0-1 0,0 1 0,0-1 0,0 1 0,0-1 0,0 1 0,0-1 0,-1 1 0,1-1 0,0 1 0,0-1-1,0 1 1,-1-1 0,1 1 0,0-1 0,-1 1 0,1-1 0,0 1 0,-1 0 0,0-1 0,-2-4-1,-1-1 1,1 1-1,0-1 1,0 0-1,1 0 1,-1 0-1,1 0 1,1 0-1,-1 0 1,1-1-1,0 1 0,0-12 1,0-1-26,1 0 0,0 1 0,1-1 0,6-29 0,-5 42 1,0-1 1,0 0 0,0 1 0,1 0 0,0-1 0,7-8 0,-8 11-2,1 0 1,0 1 0,0-1-1,1 1 1,-1 0-1,1 0 1,0 0 0,0 1-1,0-1 1,7-3 0,-8 5-148,0 0 1,0 0-1,0 1 1,0-1-1,0 0 1,0 1-1,0 0 1,0 0-1,0 0 1,0 0-1,0 0 1,0 0-1,0 1 1,0 0-1,0-1 1,-1 1-1,1 0 1,0 0-1,0 1 1,4 2-1,15 9-3397,15-2 1564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2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 10218,'-54'8'4249,"52"-4"-2272,5-1-833,2-3 8,-5 0-312,0 0-272,0-1-376,0 1-152,0 0-768,0 0 536</inkml:trace>
  <inkml:trace contextRef="#ctx0" brushRef="#br0" timeOffset="1">196 0 7474,'-1'0'3832,"1"6"-239,4-2-2625,-4-4-63,0 0-737,0 0-1153,0-2 593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8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8970,'8'13'3825,"-3"4"-1617,-5 3-655,10 7-57,-4 6-64,-4 4-392,3 8-159,-9 7-201,-4 2-80,0-3-128,8-4-72,-3-12-200,3-9-72,6-11-88,-12-8-16,6-9-416,-6-7-392,0-11 496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2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20 9762,'2'-16'4233,"-2"16"-4152,0 0 0,0 0 0,0 0-1,0 0 1,0 0 0,0 0 0,0 0 0,0 0 0,0-1 0,0 1-1,0 0 1,0 0 0,0 0 0,0 0 0,1 0 0,-1 0 0,0 0 0,0 0-1,0-1 1,0 1 0,-1 0 0,1 0 0,0 0 0,0 0 0,0 0-1,0 0 1,0 0 0,0 0 0,0-1 0,0 1 0,0 0 0,0 0-1,0 0 1,0 0 0,0 0 0,0 0 0,0 0 0,0 0 0,0 0 0,-1 0-1,1 0 1,0 0 0,0-1 0,0 1 0,0 0 0,0 0 0,-4 4 905,3-4-739,-12 16 443,1 0 0,1 1-1,0 0 1,1 1 0,1 0-1,-12 33 1,14-28-523,1-1-1,0 1 1,2-1 0,0 1-1,2 1 1,1-1 0,2 41-1,1-45-109,1-1-1,0 1 0,1 0 1,1-1-1,1 0 0,1 0 0,1 0 1,0-1-1,1 0 0,11 16 0,45 58-328,-64-90 196,-1 0 0,1-1 0,-1 1 0,1 0 0,-1-1-1,1 1 1,-1 0 0,1-1 0,-1 1 0,1-1 0,0 1-1,-1-1 1,1 0 0,0 1 0,-1-1 0,1 0 0,0 1-1,0-1 1,-1 0 0,1 0 0,0 1 0,0-1 0,0 0-1,-1 0 1,1 0 0,0 0 0,0 0 0,-1 0 0,1-1-1,0 1 1,1 0 0,1 0-42,18-1-203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41 613 7546,'-9'7'6755,"9"-7"-6535,0 0 0,-1 0 0,1 0 0,0 0-1,0 0 1,-1 0 0,1 0 0,0 0 0,-1 0 0,1 0-1,0 0 1,0 0 0,-1 0 0,1 0 0,0 0 0,0 0-1,-1 0 1,1-1 0,0 1 0,0 0 0,0 0 0,-1 0-1,1 0 1,0 0 0,-1-1 0,-4-8 3030,-1-8-3892,2 2 744,1 1 0,0-1 1,1 1-1,1-1 0,0-20 0,6-53-75,3 2-1,21-88 0,-23 149-26,0 1 1,12-26-1,-17 46 2,1 1-1,-1 0 0,1 0 0,0 0 0,0 0 1,0 1-1,0-1 0,0 0 0,4-2 0,-6 4 2,1 1 0,0-1 0,0 1 0,0-1-1,0 1 1,-1 0 0,1-1 0,0 1-1,0 0 1,0 0 0,0 0 0,0-1 0,0 1-1,0 0 1,0 0 0,0 0 0,0 0 0,-1 1-1,1-1 1,0 0 0,0 0 0,0 1-1,0-1 1,0 0 0,0 1 0,-1-1 0,1 1-1,0-1 1,0 1 0,0-1 0,-1 1-1,1-1 1,1 2 0,3 4 51,0 1 0,0-1 0,-1 1 0,1 0 0,-1 0 0,-1 0 1,5 11-1,-6-13-14,73 209 1418,-39-103-947,-24-78-440,-1-3-230,-1 1 0,8 41 0,-18-70-226,1 1-1,-1 0 0,0 1 0,0-1 1,0 0-1,0 0 0,-1 3 0,-1 0-688</inkml:trace>
  <inkml:trace contextRef="#ctx0" brushRef="#br0" timeOffset="1">28 329 11811,'-5'8'5009,"6"-12"-2577,7-2-575,4 1-193,3-1-296,7 4-496,2-2-272,4 0-383,3-4-97,1 2-425,0 0-447,-5-1-1080,4 0 1096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 7730,'-6'-1'4257,"6"2"-673,3 11-1503,-3 8 55,0 12-519,-1 6-273,-2 4-552,0-4-208,2-3-272,1-1-96,8-8-216,-3-5-312,2-4-880,2-7-560,-6-8 991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0 8770,'-43'21'8722,"-7"4"-6354,5 1-919,-31 19 467,74-44-1831,0 1 0,0 0 0,-1 0 0,1 0 0,0 0 0,1 0 0,-1 0 0,-2 3 0,4-4-63,0-1 0,-1 1 0,1 0 0,0-1 0,-1 1 1,1 0-1,0-1 0,0 1 0,-1 0 0,1 0 0,0-1 0,0 1 1,0 0-1,0 0 0,0-1 0,0 1 0,1 0 0,-1 0 0,0-1 1,0 1-1,0 0 0,1 0 0,-1-1 0,0 1 0,1 0 0,-1-1 1,0 1-1,1 0 0,-1-1 0,1 1 0,-1-1 0,1 1 0,1 0 1,4 3 86,0 0 0,0 0 0,1 0 0,13 4 0,28 8 283,-28-11-61,33 4 1,-36-7-501,-1 0 0,25 8 0,-39-9-27,-1-1 105,0 0 1,0 0-1,-1 0 0,1 1 0,0-1 0,-1 0 1,1 1-1,0-1 0,-1 0 0,1 1 0,0-1 1,-1 1-1,1-1 0,-1 1 0,1-1 0,0 1 1,-1 0-1,0-1 0,1 1 0,-1 0 0,1-1 0,-1 2 1,4 18-657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8354,'3'-2'694,"-2"2"-432,0-1-1,0 1 1,0-1-1,1 1 0,-1-1 1,0 1-1,0 0 1,0-1-1,0 1 0,0 0 1,1 0-1,-1 0 1,0 0-1,0 0 0,0 0 1,0 0-1,1 0 1,-1 1-1,0-1 0,0 0 1,0 1-1,0-1 1,0 1-1,0-1 0,2 2 1,7 4 680,-1 0 0,1 1 0,-2 0 0,14 14 0,29 38 1257,-39-44-1962,-1 0 1,-1 1-1,-1 0 0,0 1 1,-1 0-1,-1 0 0,-1 1 1,0 0-1,-2 0 0,0 0 0,0 1 1,-2-1-1,1 35 0,-5-38-153,0 0 1,0 1-1,-2-1 0,0 0 0,0 0 1,-2-1-1,-8 19 0,-3-1-56,-1-2 0,-21 29 0,35-54-158,1-1 0,-1 1 1,-7 6-1,10-10-63,-1 0-1,1 0 0,-1 0 1,0 0-1,1 0 1,-1 0-1,0 0 1,0 0-1,0-1 0,1 1 1,-1-1-1,0 1 1,0-1-1,-2 0 1,-8-2-3527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31 9346,'-9'0'4433,"2"0"-2009,12 0-479,3 0-161,6 0-527,2 0-201,12-2-344,-3-3-152,8-2-176,0-1-104,-5 2-120,6 3-360,-9 3-1096,-4 0-3001,-1 1 2801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5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7282,'8'16'4376,"3"-20"522,6-4-2554,7-1-408,-1-3-183,9 6-601,-6 0-248,9 6-504,-3 5-168,-5 3-408,-2-5-432,0-2-1312,0-2-1113,2-7 1825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5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51 10642,'-2'1'548,"0"0"0,0 1-1,0-1 1,0 1 0,0 0 0,1-1-1,-1 1 1,0 0 0,1 0-1,0 0 1,-2 3 0,1-1-226,0 0 0,1 0 0,0-1 0,0 1 0,0 1-1,-1 3 1,2 0-115,-1 0-1,1 0 0,1 0 1,-1 0-1,1 0 0,3 10 0,3 7 518,12 29 0,-13-42-530,-1 0 1,2 0-1,-1-1 0,12 14 1,-16-22-160,1 0-1,0 0 1,0 0 0,0 0 0,0-1 0,0 1 0,1-1 0,-1 0-1,1 0 1,-1 0 0,1 0 0,0-1 0,0 1 0,0-1 0,0 0-1,0 0 1,0-1 0,0 1 0,0-1 0,0 0 0,0 0 0,0 0-1,0-1 1,0 1 0,0-1 0,8-2 0,-8 1-26,1 0 0,-1 0 1,1 0-1,-1-1 0,0 1 1,0-1-1,0 0 0,0 0 0,0-1 1,-1 1-1,1-1 0,-1 0 1,0 0-1,0 0 0,-1 0 1,1 0-1,-1 0 0,0-1 0,0 0 1,0 1-1,-1-1 0,2-5 1,-2 2 4,0 0 1,-1 0 0,0 0 0,0 1 0,0-1 0,-1 0 0,0 0 0,-1 0 0,0 1 0,0-1 0,-1 1 0,0 0-1,0-1 1,0 1 0,-1 0 0,0 1 0,-9-11 0,3 5 18,-1 0 0,0 0-1,-1 1 1,0 1 0,-1 0 0,0 0 0,-24-12-1,30 18-35,1 1 0,-1 0 0,0 0 0,0 0 0,0 1 0,0 0 0,0 1-1,-1-1 1,1 1 0,0 1 0,-1-1 0,1 1 0,-1 1 0,1-1 0,0 1 0,-1 1-1,-12 3 1,10-2-30,0 1 0,1 1 0,0 0-1,-1 0 1,-14 12 0,21-15-56,0 0-1,0 1 1,1-1-1,-1 1 1,1 0 0,-1 0-1,1 0 1,0 0-1,0 0 1,0 0 0,0 1-1,1-1 1,-1 1 0,1-1-1,0 1 1,0-1-1,0 1 1,1 0 0,-1 6-1,1-8-4,0-1 0,0 1 0,1 0-1,-1 0 1,0-1 0,1 1 0,0 0 0,-1-1-1,1 1 1,0-1 0,0 1 0,0 0 0,1 1-1,0-1-6,0-1 0,0 1-1,1 0 1,-1-1 0,0 1-1,1-1 1,3 2-1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86 8722,'-51'-60'3431,"34"35"74,16 24-2332,1 3-108,3 4 34,5 26 324,7 40 0,-2-4-543,19 47 277,-25-95-947,1 0 1,0-1-1,19 29 1,-24-42-154,1-1 1,0 0-1,0 0 1,0 0-1,1-1 1,-1 0-1,1 1 0,1-2 1,8 7-1,-11-9-35,-1 0-1,1 0 1,-1 0-1,1 0 1,0 0-1,-1-1 0,1 1 1,0-1-1,0 0 1,-1 1-1,1-1 1,0-1-1,-1 1 1,1 0-1,0-1 1,-1 1-1,1-1 1,0 0-1,-1 0 1,1 0-1,-1 0 0,1 0 1,-1-1-1,4-2 1,1-2-9,0 0 0,-1 0-1,0-1 1,0 1 0,-1-2 0,1 1 0,-2 0 0,1-1-1,5-13 1,-2 2-253,-1 0-1,-1-1 1,4-21-1,-7 29-353,-1-1 0,1-19 0,-3 28 196,0 1-1,0-1 1,-1 1 0,1-1 0,-1 1 0,1-1 0,-1 1 0,0-1 0,-1 1 0,1 0-1,0-1 1,-1 1 0,-3-5 0,3 6 172,1 1 0,-1-1-1,0 1 1,0-1 0,0 1-1,0 0 1,0 0 0,-4-2 0,6 3 216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39 8666,'-11'22'4529,"15"-17"-408,4-1-2009,8-3-279,4-2-121,7-3-456,3-5-296,2-2-512,4 0-167,3 1-546,-6 2-487,2-2-2184,2 4 1919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6:49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11050,'-8'1'2789,"6"-1"-2242,0 1 1,0-1-1,0 0 1,0 0-1,0 1 1,0 0-1,0-1 1,0 1-1,0 0 0,1 0 1,-4 1-1,8-1 798,22 0-1283,42 8 0,-47-5-49,43 5 12,71 14 33,-132-23-53,0 0 0,0 1 0,0-1 0,0 1 1,0 0-1,0 0 0,-1 0 0,1 0 0,0 0 1,0 0-1,-1 0 0,1 0 0,-1 1 0,1-1 1,-1 1-1,1-1 0,-1 1 0,0-1 0,0 1 1,0 0-1,0 0 0,0-1 0,0 1 0,0 0 1,-1 0-1,1 0 0,-1 0 0,1 2 0,1 9 15,-1-1 0,0 0-1,-1 1 1,0-1-1,-4 24 1,2-20-11,1 1 0,0 20-1,5-4 0,9 37 0,-6-38-4,3 39 0,-6 50-2,1 11-2,13 30 0,6 105 22,-18-52-4,3-141-11,-2-31-5,-1 1 5,3 44 2,-3-22 2,0 8 17,-9 93 213,3-162-233,-2 16 105,1-20-112,1-1 0,0 1 0,0 0 0,0-1 0,-1 1 0,1-1 0,0 1 0,-1 0-1,1-1 1,0 1 0,-1-1 0,1 1 0,-1-1 0,1 1 0,-1-1 0,1 0 0,-1 1-1,1-1 1,-1 0 0,0 1 0,1-1 0,-1 0 0,1 1 0,-1-1 0,0 0 0,1 0 0,-1 0-1,0 0 1,0 0 0,-2 0-15,0 0 1,1 0-1,-1-1 0,1 0 0,-5-1 1,-15-8-38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91 6281,'34'-4'3544,"-33"4"-3407,-1 0 0,1 0 0,-1-1 1,1 1-1,-1 0 0,1 0 0,-1-1 0,1 1 0,-1 0 1,0-1-1,1 1 0,-1 0 0,1-1 0,-1 1 1,0-1-1,1 1 0,-1-1 0,0 1 0,0-1 1,1 1-1,-1-1 0,0 1 0,0-1 0,0 1 0,0-1 1,0 1-1,1-1 0,-1 1 0,0-1 0,0 0 1,-3-15 2832,2 14-2557,1 1-263,-1 0 0,1-1 1,-1 1-1,1 0 0,-1-1 0,0 1 0,1 0 1,-1 0-1,0-1 0,0 1 0,0 0 0,0 0 0,0 0 1,0 0-1,0 0 0,0 0 0,-1 0 0,1 1 0,0-1 1,0 0-1,-1 1 0,1-1 0,0 1 0,-1-1 1,1 1-1,-1 0 0,1-1 0,-1 1 0,1 0 0,0 0 1,-1 0-1,-2 1 0,1-1-89,0 1-1,0-1 1,0 1-1,0 0 1,1 0-1,-1 0 1,0 1-1,0-1 1,1 1-1,-1-1 1,1 1-1,0 0 1,-1 0-1,-3 4 1,3-1-32,-1 0 0,1 0 0,1 1 0,-1-1 0,1 1 0,0-1-1,0 1 1,1-1 0,-1 1 0,1 0 0,1 0 0,-1 0 0,1 0 0,0 0 0,0 0 0,0-1 0,1 1 0,0 0-1,1 0 1,2 10 0,-2-13-22,-1 1-1,0-1 1,1 1-1,0-1 0,-1 0 1,1 0-1,1 0 1,-1 0-1,0 0 1,1 0-1,-1-1 0,1 1 1,0-1-1,0 1 1,0-1-1,0 0 1,0-1-1,1 1 0,-1 0 1,1-1-1,-1 0 1,1 1-1,-1-2 1,1 1-1,0 0 0,-1-1 1,1 1-1,0-1 1,-1 0-1,1 0 0,0-1 1,0 1-1,-1-1 1,5-1-1,-5 1 1,0 0-1,0 0 1,1 0-1,-1 0 0,0-1 1,0 0-1,-1 1 1,1-1-1,0 0 1,0-1-1,-1 1 1,1 0-1,-1-1 1,0 1-1,0-1 1,3-4-1,-3 3 6,0 0 0,0 0-1,-1 0 1,1-1 0,-1 1 0,0-1-1,0 1 1,0-1 0,-1 1 0,1-1-1,-1 1 1,-1-7 0,0 4 12,-1-1 0,1 1 1,-1-1-1,-1 1 0,1 0 0,-2 0 0,1 0 1,0 0-1,-1 1 0,-1-1 0,1 1 0,-1 0 1,0 0-1,0 1 0,-1-1 0,1 1 0,-1 1 1,0-1-1,-10-5 0,13 8-33,1 1 0,-1 0 0,1 0 0,-1 0 0,1 0 1,-1 0-1,0 1 0,0-1 0,1 1 0,-1-1 0,0 1 0,0 0 0,0 0 0,1 0 0,-1 1 1,0-1-1,0 1 0,1 0 0,-6 1 0,6-1-81,-1 1-1,1-1 1,0 1-1,0-1 1,0 1-1,0 0 1,0 0-1,1 0 1,-1 0-1,0 0 1,1 0-1,-1 0 1,1 1-1,0-1 1,0 0 0,0 1-1,0-1 1,0 1-1,1-1 1,-2 6-1,2-4-66,0 1 1,0-1-1,0 0 0,2 8 0,4 18-408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92 7826,'-2'-1'933,"0"0"0,0 0 1,0 0-1,0 1 0,0-1 1,0 0-1,0 1 0,0-1 1,-3 1-1,0 0-171,1-1 0,0 2 0,0-1 0,-6 1 0,3 1-379,1 0 1,0 0-1,-1 0 1,1 0 0,-11 7-1,14-7-310,0 1 0,0-1-1,0 1 1,0 0 0,0 0-1,0 0 1,1 1 0,-1-1-1,1 0 1,0 1-1,0 0 1,0-1 0,1 1-1,-1 0 1,-1 6 0,2-6-52,1 0 0,-1 0 1,1 0-1,-1-1 0,1 1 0,0 0 1,0 0-1,1 0 0,-1 0 1,1-1-1,0 1 0,0 0 0,0 0 1,1-1-1,-1 1 0,5 6 1,-5-8-16,1 0 0,0 0 0,-1-1 0,1 1 0,0 0 0,0-1 0,0 0 0,0 1 0,1-1 0,-1 0 0,0 0 0,1 0 0,-1 0 0,0 0 0,1-1 0,-1 1 1,1-1-1,-1 0 0,1 1 0,-1-1 0,1 0 0,-1-1 0,1 1 0,-1 0 0,5-2 0,-2 1 2,-1 0-1,1-1 1,-1 1 0,1-1-1,-1 0 1,0 0 0,1-1 0,-1 1-1,0-1 1,0 0 0,-1 0-1,6-6 1,-4 3 3,-1-1 0,0 1 0,0-1 0,0 0 0,-1-1 0,0 1 0,-1 0 0,4-15 0,-4 10 20,0 1-1,-1-1 0,0 0 1,-1 1-1,-2-15 0,1 20 12,0-1-1,0 1 1,-3-8-1,4 12-18,-1 1 1,0-1-1,0 0 1,0 0-1,0 1 1,0-1-1,0 1 0,0-1 1,0 1-1,0-1 1,-1 1-1,1-1 0,-4-1 1,5 3-15,-1-1 1,1 1-1,-1 0 1,1 0 0,-1 0-1,1 0 1,-1-1-1,1 1 1,-1 0-1,1 0 1,-1 0-1,1 0 1,-1 0-1,1 0 1,-1 0-1,1 0 1,-1 0-1,1 1 1,-1-1 0,1 0-1,-1 0 1,1 0-1,-1 0 1,0 1-1,0 0-2,0 0-1,0 0 0,0 0 1,0 0-1,0 0 0,0 0 1,0 0-1,-1 3 1,0 1-87,-1 1 1,1-1 0,-1 8 0,-3 16-1151,6-28 982,0 1 0,0 0 0,0 0 0,0 0 0,0-1-1,1 1 1,-1 0 0,1 0 0,-1 0 0,1-1-1,-1 1 1,1 0 0,2 2 0,7 5-1074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7186,'0'4'4008,"0"0"-215,0 13-2064,0 10-17,-5 15-256,0 10-223,2 7-377,3-1-144,5 2-248,9-7-96,4-9-160,4-7-80,1-11-80,0-8-32,2-6-344,-3-4-256,0-4-776,-4-1 808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2:5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140 278 11202,'-1'-4'1410,"1"0"-1,-1 0 1,-1 0-1,1 0 1,-4-7-1,4 9-1162,0 0 0,-1 1-1,1-1 1,-1 1 0,1-1-1,-1 1 1,1-1 0,-1 1 0,0 0-1,0 0 1,0 0 0,0 0-1,-2-1 1,-1 0 20,0 0 0,1 1 0,-1-1 0,-6 0 0,9 2-237,0 0 0,1-1 0,-1 1 0,0 1 0,1-1 0,-1 0 0,0 0 0,1 1 0,-1-1 0,0 0 0,1 1 0,-1 0 0,1-1 0,-1 1 0,1 0 0,-1 0 0,-1 1 0,-1 1-12,1 1 0,-1 0 0,1-1 0,0 1 0,0 1 0,0-1 0,0 0 0,1 1-1,0-1 1,0 1 0,0 0 0,0-1 0,1 1 0,0 0 0,-1 7 0,0 7-11,1-1-1,2 35 0,0-45 9,-1-3-2,0-1 0,0 1 0,1 0 0,-1 0 0,1 0 0,1 0 0,-1 0 0,1-1 0,-1 1 0,1-1 0,1 1-1,-1-1 1,0 0 0,1 0 0,5 7 0,-7-10-9,0 0-1,-1-1 0,1 1 1,0 0-1,0 0 1,0 0-1,0-1 0,0 1 1,0 0-1,0-1 1,0 1-1,0-1 1,0 1-1,0-1 0,0 1 1,0-1-1,0 0 1,0 0-1,0 1 0,0-1 1,1 0-1,-1 0 1,0 0-1,0 0 1,0 0-1,0-1 0,1 1 1,-1 0-1,0-1 1,0 1-1,0 0 0,0-1 1,2 0-1,-1-1-9,1-1 0,0 1 0,-1-1-1,1 0 1,-1 1 0,0-1 0,0 0 0,0-1 0,0 1-1,2-5 1,18-48-255,-10 24 81,-4 10 33,-1 0 0,-1 0 0,7-45 1,-12 51 118,0 0 1,-1 0-1,0 0 0,-1 0 1,-1 1-1,-7-26 1,8 37 29,-1-7 29,-1 1 1,0-1-1,-1 1 0,0 0 0,-1 0 1,-7-11-1,11 20-14,-4-6 196,0 15 45,3-4-186,1 1 0,0-1-1,-1 1 1,2 0 0,-1-1 0,1 1-1,-1 6 1,1 1 52,-3 32 627,7 81 1,-2-105-621,1 0 1,1-1-1,1 0 0,0 1 1,1-2-1,14 28 1,-15-37-186,0 0-1,1 0 1,0 0 0,0-1 0,10 11 0,-12-16 64,-1 0-1,1 0 1,0 0-1,0 0 1,0 0-1,0-1 1,0 0-1,1 0 1,-1 0 0,0 0-1,1-1 1,0 0-1,-1 0 1,6 1-1,25-1 110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0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8866,'1'-20'1766,"4"-15"3533,-4 31-3376,1 6-142,0 8 26,-1 12-845,-1 1 0,-4 24 1,0 19-245,4-76-939,2-15 3,-1 19 189,0-3-10,0-1 0,2 1-1,-1 0 1,1 0 0,0 1-1,6-11 1,-6 13 44,0 0 0,1 1-1,0 0 1,0 0 0,0 0 0,1 0 0,-1 0 0,1 1 0,0 0-1,1 0 1,6-4 0,-8 6 34,0 1 0,-1-1 0,1 1 0,0-1 0,0 1 0,0 0 0,1 0-1,-1 1 1,0-1 0,0 1 0,0 0 0,0 0 0,0 1 0,1-1 0,-1 1 0,0 0 0,0 0-1,5 2 1,-5-1 36,-1-1 1,0 1-1,0 0 0,0 0 0,-1 0 0,1 0 0,0 1 0,-1-1 0,0 1 0,1 0 0,-1-1 0,0 1 0,0 0 1,-1 0-1,1 1 0,-1-1 0,2 4 0,1 5 197,0 1-1,-1 0 1,1 13 0,-3-21-214,2 24 200,-2-22-278,-1 1 0,1-1 0,0 1 0,1-1 0,0 0 0,0 0-1,4 10 1,-5-17-22,-1 0 0,0 0-1,0 1 1,0-1 0,0 0-1,0 0 1,0 1 0,0-1-1,0 0 1,0 0 0,0 0-1,1 1 1,-1-1 0,0 0-1,0 0 1,0 0 0,0 1-1,1-1 1,-1 0 0,0 0 0,0 0-1,1 0 1,-1 0 0,0 0-1,0 1 1,0-1 0,1 0-1,-1 0 1,0 0 0,0 0-1,1 0 1,-1 0 0,0 0-1,1 0 1,4-9-1018,-1 0 1521,10-19-359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9042,'-2'1'478,"1"0"1,-1 0-1,0 0 1,0 0-1,0 1 0,1-1 1,-1 1-1,0-1 1,1 1-1,0 0 0,-1 0 1,1 0-1,0-1 1,-2 4-1,1 1 335,1-1-1,-1 1 0,1 0 1,-1 9-1,0 5 1071,2 30-1,1-20-808,-1-26-953,0 0 1,1 0-1,-1 0 1,1 0-1,0 0 0,0 0 1,1 0-1,-1 0 1,3 4-1,-3-7-107,-1 0 0,1 0 1,-1 0-1,1 0 0,0-1 0,-1 1 0,1 0 0,0 0 0,0-1 0,-1 1 0,1 0 0,0-1 0,0 1 0,0-1 0,0 1 0,0-1 0,0 1 0,0-1 0,0 0 0,0 1 1,0-1-1,0 0 0,0 0 0,0 0 0,0 0 0,0 0 0,0 0 0,0 0 0,0 0 0,0 0 0,0-1 0,0 1 0,0 0 0,0-1 0,0 1 0,0 0 0,0-1 0,0 1 1,0-1-1,-1 0 0,1 1 0,1-2 0,6-5-63,-1 0 0,0-1 0,-1 1 1,1-1-1,-1-1 0,8-16 0,-4 8-17,-1-1-1,-1 0 0,-1 0 1,8-28-1,-16 46 361,-1 5-138,-3 13 77,2 2 129,0 1 0,1 22 1,1-30-200,2-1 1,0 1-1,0-1 1,7 24-1,-8-35-181,0 1 0,1-1 0,-1 0-1,1 1 1,0-1 0,-1 0 0,1 1 0,0-1-1,2 2 1,-3-3-36,0 1 0,0-1 0,0 0 1,1 0-1,-1 0 0,0 0 0,0 1 0,1-1 0,-1 0 0,0 0 0,0 0 0,1 0 0,-1 0 1,0 0-1,0 0 0,1 0 0,-1 0 0,0 0 0,1 0 0,-1 0 0,0 0 0,0 0 0,1 0 1,-1 0-1,0 0 0,0 0 0,1-1 0,-1 1 0,0 0 0,1 0 0,1-3-469,0 1-1,0 0 1,0-1 0,0 1-1,-1-1 1,1 1-1,1-4 1,0 1 40,10-19-896,5-6 627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11827,'3'5'1486,"-1"0"1,1 0 0,-1 0-1,2 8 1,-2-4-179,0-1 0,0 12 0,-1 3 138,-3 28 0,0-23-159,0-13-774,1-14-325,2-10-505,1-8 61,1 0 0,9-28 0,-10 37 177,1 0 0,0 1 0,0 0 0,1-1 0,7-10 0,-9 16 76,-1 0 0,1 0 0,0 0 0,0 0 0,0 0 0,0 0-1,0 1 1,0-1 0,0 1 0,1 0 0,-1-1 0,0 1 0,1 0-1,-1 0 1,1 1 0,0-1 0,-1 0 0,5 1 0,-5-1 16,-1 2 0,0-1 0,0 0 1,1 0-1,-1 0 0,0 0 1,0 1-1,1-1 0,-1 1 0,0-1 1,0 1-1,0-1 0,0 1 0,0 0 1,0-1-1,0 1 0,0 0 0,0 0 1,0 0-1,0 0 0,0 0 0,0 0 1,0 1-1,2 3 83,-1 0 1,0-1-1,1 2 1,0 5-1,1 0 65,0-1-15,0 0 0,-1 0 0,0 1-1,-1-1 1,0 1 0,-1 0 0,0-1 0,0 12-1,-3-13-46,0-2-20,3-6-52,1-3-14,0-3-62,1 0 0,-1 1 0,-1-1 0,1 0 0,-1 0-1,0 0 1,1-6 0,-1 4-54,0-1-11,1-4-131,1 0 0,6-19 0,-8 28 225,1-1 1,-1 1-1,1 0 0,0 1 1,-1-1-1,1 0 0,0 0 0,1 1 1,-1-1-1,0 1 0,1 0 1,0 0-1,-1 0 0,5-3 0,-6 5 29,-1 0-1,0-1 0,1 1 1,-1 0-1,1 0 0,-1 0 1,0-1-1,1 1 0,-1 0 1,1 0-1,-1 0 0,0 0 1,1 0-1,-1 0 0,1 0 1,-1 0-1,1 0 0,-1 0 1,1 0-1,-1 0 0,0 0 1,1 0-1,-1 0 0,1 0 1,-1 0-1,1 1 0,-1-1 1,0 0-1,1 0 0,-1 0 0,0 1 1,1-1-1,-1 0 0,0 1 1,1-1-1,-1 0 0,0 1 1,1-1-1,-1 0 0,0 1 1,0-1-1,1 1 0,-1-1 1,0 0-1,0 1 0,0 0 1,1 3 86,0-1 0,-1 1 0,0-1 0,1 8 0,-1-5 19,0 81 794,0-86-959,0 0 0,0 0-1,0 1 1,1-1 0,-1 0 0,0 0 0,1 1-1,-1-1 1,1 0 0,0 0 0,-1 0 0,1 0 0,0 0-1,0 0 1,1 2 0,-2-3-44,0 0 1,0 0-1,1 0 1,-1 0-1,0 0 1,0 0-1,0 0 1,0 0-1,0 0 0,0 1 1,1-1-1,-1 0 1,0 0-1,0 0 1,0 0-1,0 0 1,0 0-1,0-1 0,1 1 1,-1 0-1,0 0 1,0 0-1,0 0 1,0 0-1,0 0 0,0 0 1,1 0-1,-1 0 1,0 0-1,0 0 1,0 0-1,0 0 1,0 0-1,0-1 0,0 1 1,0 0-1,0 0 1,1 0-1,-1 0 1,0 0-1,0 0 0,0 0 1,0-1-1,0 1 1,0 0-1,3-8-3319,-2 5 1444,10-12-907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12579,'8'65'7192,"2"49"-3509,-13 167-953,4-274-2903,-1-18-138,-5-24-450,3 19 442,0 0-1,0-33 1,2 45 305,1 0 0,-1 0 0,1 0 0,-1 0 0,1 1 0,1-1 0,-1 0 0,0 0 0,1 1 0,0-1 0,0 1 0,0-1 0,0 1 0,0 0 0,1 0 0,0 0 0,4-4 0,-4 5 34,0 0 0,1 0 0,-1 1-1,1-1 1,0 1 0,0 0 0,-1 0 0,1 0 0,0 0 0,0 1-1,0-1 1,0 1 0,0 0 0,0 0 0,0 0 0,4 2-1,-4-2 88,0 1 0,1 0 0,-1 0 0,0 0 0,0 1 0,0-1 0,0 1 0,0 0 0,-1 0 0,1 0 0,-1 1 0,1-1 0,-1 1 0,5 5 0,-7-7-56,0 1-1,0-1 1,0 0 0,0 1-1,0-1 1,-1 1 0,1-1-1,0 1 1,-1-1 0,1 1-1,-1-1 1,0 1 0,1 0-1,-1-1 1,0 1 0,0-1 0,0 1-1,0 0 1,0-1 0,-1 1-1,1 0 1,0-1 0,-1 1-1,1-1 1,-1 1 0,0-1-1,1 1 1,-1-1 0,0 1 0,0-1-1,0 0 1,0 0 0,0 1-1,-1 0 1,-4 3 9,1 0 0,-1-1 0,1 0 1,-1 0-1,0 0 0,-10 3 0,0 1 12,-32 10 0,40-16-191,0 0-1,1-1 1,-1 0-1,0 0 1,0 0-1,-15-2 1,23 1 53,-1 0 1,1 0-1,-1 0 1,1 0-1,-1 0 1,1 0-1,-1 0 1,1 0-1,-1 0 0,1 0 1,-1-1-1,1 1 1,-1 0-1,1 0 1,0-1-1,-1 0 1,1 1 13,0 0 1,0 0 0,0 0-1,0-1 1,0 1-1,0 0 1,0 0 0,0 0-1,0-1 1,0 1 0,0 0-1,0 0 1,0 0-1,1 0 1,-1-1 0,0 1-1,0 0 1,0 0 0,0 0-1,1 0 1,-1 0-1,0 0 1,0-1 0,0 1-1,0 0 1,1 0-1,20-9-2497,-18 8 2149,22-9-1661,6-5 955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6793,'8'0'2090,"0"0"-1,0-1 0,0 0 0,11-3 0,-15 3-1638,0-1 0,0 1 0,0-1-1,-1 0 1,1 0 0,0 0 0,-1 0 0,1-1-1,-1 1 1,4-5 0,3-4 68,-1 0-1,12-17 1,-17 22-487,-1 0 1,0 0 0,0 0-1,0-1 1,-1 1 0,3-14-1,-4 18-19,-1 0 0,1 1 0,-1-1 0,0 0-1,0 0 1,0 0 0,0 0 0,0 1-1,0-1 1,-1 0 0,1 0 0,-1 0 0,1 1-1,-1-1 1,1 0 0,-1 0 0,0 1-1,0-1 1,0 1 0,0-1 0,0 1 0,0-1-1,-1 1 1,1-1 0,0 1 0,-1 0-1,1 0 1,-1 0 0,1 0 0,-1 0 0,1 0-1,-1 0 1,0 1 0,1-1 0,-1 0-1,0 1 1,0-1 0,0 1 0,1 0 0,-4 0-1,1-1 32,0 1-1,0 0 1,0 0 0,0 0-1,0 1 1,0 0-1,0-1 1,0 2 0,0-1-1,0 0 1,0 1-1,1-1 1,-1 1-1,0 0 1,1 0 0,0 1-1,-7 4 1,7-2 37,-1 0 0,1 1 0,0-1 0,0 0 0,0 1 1,1 0-1,-1 0 0,1-1 0,1 1 0,-1 0 0,0 8 0,1-1 74,0 0-1,1 0 1,0 0-1,3 18 0,-2-25-102,0 0 0,0 0-1,1 0 1,0 0 0,0 0-1,1 0 1,-1-1 0,1 1-1,1-1 1,4 6 0,-7-8-99,1-1 1,0 0-1,0 0 0,1 0 1,-1 0-1,0-1 1,1 1-1,-1 0 1,1-1-1,-1 0 0,1 0 1,0 0-1,-1 0 1,1 0-1,0 0 1,0-1-1,0 1 0,-1-1 1,1 0-1,0 0 1,0 0-1,0 0 0,0 0 1,3-1-1,0-1-673,-1 0 1,1 0-1,-1-1 0,0 1 0,0-1 0,0-1 0,0 1 0,-1 0 0,1-1 0,-1 0 1,0 0-1,0-1 0,-1 1 0,7-10 0,1-5-1191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2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6185,'0'0'2494,"2"-3"2889,-1 3-5202,-1 0 0,0 0-1,0 0 1,0 0 0,1 0 0,-1 0-1,0 0 1,0 0 0,0 1 0,1-1-1,-1 0 1,0 0 0,0 0 0,0 0-1,0 0 1,1 0 0,-1 1 0,0-1 0,0 0-1,0 0 1,0 0 0,0 0 0,1 1-1,-1-1 1,0 0 0,0 0 0,0 0-1,0 1 1,5 8 865,0 1 0,6 18-1,-7-15-346,1-1 0,7 14-1,-7-19-233,-4-7-399,-1 1 0,1 0 0,-1 0 0,1-1-1,-1 1 1,1 0 0,-1 0 0,1 0 0,-1-1 0,0 1 0,0 0 0,1 0 0,-1 0 0,0 0 0,0 0-1,0 0 1,0 1 0,0-2-56,0 1 1,0-1-1,0 0 0,0 0 0,0 0 1,0 0-1,0 0 0,0 1 0,0-1 1,-1 0-1,1 0 0,0 0 0,0 0 1,0 0-1,0 0 0,0 1 0,0-1 1,0 0-1,0 0 0,0 0 0,-1 0 0,1 0 1,0 0-1,0 0 0,0 0 0,0 0 1,0 0-1,0 0 0,-1 1 0,1-1 1,0 0-1,0 0 0,0 0 0,0 0 1,0 0-1,-1 0 0,1 0 0,0 0 1,0 0-1,0 0 0,0 0 0,0-1 0,-1 1 1,1 0-1,0 0 0,0 0 0,0 0 1,0 0-1,0 0 0,0 0 0,-1 0 1,1 0-1,0 0 0,0 0 0,0-1 1,0 1-1,0 0 0,0 0 0,0 0 1,0 0-1,0 0 0,-1-1 0,0 1 18,0-1-1,1 0 1,-1-1-1,0 1 1,0 0-1,0 0 1,1 0-1,-2-2 0,-1-5 15,1-1-1,0 1 1,0-1-1,0 0 1,1 1-1,1-1 0,0 0 1,0 0-1,0 1 1,1-1-1,0 0 1,4-13-1,-3 15-98,1 0 0,-1 0 0,1 1 0,0-1 0,1 1 0,0-1-1,0 1 1,0 0 0,0 1 0,1-1 0,0 1 0,1 0 0,-1 0 0,1 0 0,11-6 0,-1 3-1284,0 1 1,0 0 0,34-7 0,-8 4-33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5113,'-25'9'7062,"-10"3"-3646,20-6-2435,2-3 2150,25-5-1393,80 1-1144,-51 2-398,-33-1-522,6 0 816,21-1 0,-12-5-1669,-19 5 173,0-1 0,-1 0 0,1 1 0,3-4 0,-1 2-1099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2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9898,'9'3'4713,"6"1"-1880,-1 9-657,1 8-71,-6 14-289,0 10-232,-7 11-511,-2 5-209,-5 0-400,-6 1-128,6-13-192,2-8-312,7-16-952,1-13-617,11-18 945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0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13811,'-87'65'9376,"15"-9"-7995,58-47-1007,0-1 1,0 0 0,-24 9 0,22-10 148,16-7-507,0 0 0,-1 1 0,1-1-1,0 0 1,0 0 0,0 1 0,0-1 0,0 0 0,-1 0 0,1 1 0,0-1 0,0 0 0,0 0 0,0 1 0,0-1 0,0 0 0,0 0 0,0 1 0,0-1 0,0 0 0,0 1 0,0-1-1,0 0 1,0 0 0,0 1 0,0-1 0,0 0 0,1 0 0,-1 1 0,0-1 0,0 0 0,0 0 0,0 1 0,0-1 0,1 0 0,-1 0 0,0 0 0,0 1 0,0-1 0,1 0-1,-1 0 1,0 0 0,0 0 0,1 0 0,-1 1 0,1-1 0,0 1 56,101 95 1590,-29-29-1013,-71-65-699,1 0-1,0 0 0,0 0 0,0 0 1,0 0-1,0-1 0,1 0 0,-1 1 1,0-1-1,1 0 0,-1-1 0,1 1 1,-1-1-1,1 1 0,-1-1 0,1 0 1,-1 0-1,1-1 0,6 0 0,16-11-74</inkml:trace>
  <inkml:trace contextRef="#ctx0" brushRef="#br0" timeOffset="0.01">599 342 13443,'17'20'6465,"-13"-16"-1608,-3 4-4017,-2-8-327,-7 0-1026,3 0-247,-8-15 352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73 2697,'14'32'1875,"-14"-32"-1644,0 1 0,1 0 0,-1-1 0,0 1 0,1-1 0,-1 1 0,0-1 0,1 1 1,-1 0-1,0-1 0,1 0 0,-1 1 0,1-1 0,-1 1 0,1-1 0,0 1 0,-1-1-21,0 0 0,1 0-1,-1 0 1,0 0-1,0 0 1,0 0 0,1-1-1,-1 1 1,0 0-1,0 0 1,0 0-1,1 0 1,-1 0 0,0 0-1,0-1 1,0 1-1,0 0 1,0 0 0,1 0-1,-1 0 1,0-1-1,0 1 1,0 0-1,0 0 1,0 0 0,0-1-1,0 1 1,0 0-1,0 0 1,3-12 5725,-3 8-5639,0-3-100,-1 0-1,1 0 1,-1 1 0,-1-1-1,1 1 1,-1-1-1,0 1 1,-6-12 0,7 16-165,0 0 1,0 1 0,0-1 0,0 1 0,-1 0 0,1-1 0,0 1 0,-1 0 0,1 0-1,-1 0 1,1 0 0,-1 0 0,1 0 0,-1 0 0,0 0 0,0 1 0,1-1 0,-1 1 0,0-1-1,0 1 1,0 0 0,-3 0 0,2 0-6,1 0-1,-1 0 1,0 0-1,0 1 1,1-1-1,-1 1 1,0 0-1,1 0 1,-1 0-1,0 0 1,1 1-1,0-1 1,-3 2-1,-1 2-10,0 1 0,1-1 0,0 1 0,0 0 0,1 0 0,-1 1 0,1-1-1,-3 10 1,0-1-18,0 1-1,-6 28 0,10-34-4,1 0 1,0-1-1,1 1 0,0 0 0,1 0 0,0-1 1,1 1-1,-1 0 0,2 0 0,0-1 1,0 1-1,0-1 0,1 1 0,1-1 0,0 0 1,0 0-1,10 16 0,-7-15-24,1-1-1,1 1 1,-1-1 0,1-1-1,1 0 1,0 0 0,0 0-1,0-2 1,22 11-1,-24-13-208,0-1-1,1 0 0,0 0 0,0-1 0,0 0 0,0-1 0,0 0 1,0 0-1,0-1 0,0 0 0,0-1 0,0 0 0,0 0 0,12-4 1,-5-1-304,22-10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33 8162,'-3'3'661,"1"0"1,0 0 0,0 0-1,0 0 1,1 1 0,-1-1-1,1 1 1,0-1 0,0 1-1,0-1 1,0 1 0,0 5-1,0 6 1015,1 25-1,1-27-592,4 24 0,-5-34-976,1 0 0,0 0 0,0 1 0,0-1 0,0 0 0,0 0 0,1 0 0,0 0 0,-1 0 0,1 0 0,0-1-1,3 4 1,-4-5-89,1 0-1,-1 0 1,0 0-1,1-1 1,-1 1-1,0 0 1,1-1-1,-1 1 1,1-1-1,-1 1 0,1-1 1,-1 0-1,1 0 1,-1 0-1,1 1 1,0-1-1,-1-1 1,1 1-1,-1 0 1,1 0-1,-1-1 1,1 1-1,-1 0 0,2-2 1,0 1-46,0-1 0,0 1 0,0-1 0,0 0 0,-1 0 0,1 0 0,-1 0 1,0 0-1,1-1 0,1-3 0,1 0-225,-1-1 0,0 0 1,-1 0-1,1 0 0,-1 0 1,-1-1-1,1 1 0,-1-1 1,1-9-1,-3 13 155,1 0 0,-1 1 0,0-1 1,0 0-1,0 1 0,-1-1 0,1 0 0,-1 1 0,0-1 0,0 0 1,0 1-1,0-1 0,-1 1 0,0 0 0,1-1 0,-1 1 0,0 0 1,-1 0-1,1 0 0,0 1 0,-6-6 0,2 3 119,-1 0 0,0 1 0,0-1 0,0 1 1,-1 0-1,1 1 0,-1 0 0,0 0 0,0 1 0,-9-2 0,16 4 9,0 0 0,1-1 0,-1 1 0,0 0 0,0 0-1,1 0 1,-1 0 0,0 0 0,0 0 0,1 1 0,-1-1 0,0 0 0,0 0-1,1 1 1,-1-1 0,0 0 0,1 1 0,-1-1 0,-1 1 0,2-1-9,0 1 1,-1-1-1,1 1 0,0-1 1,0 1-1,-1-1 1,1 1-1,0 0 1,0-1-1,0 1 0,0-1 1,0 1-1,0-1 1,0 1-1,0 0 1,0-1-1,0 1 1,0-1-1,0 2 0,1 0 2,-1 1-1,1-1 0,0 1 1,0-1-1,1 0 0,-1 0 1,0 1-1,1-1 0,3 4 1,-4-5-58,1 1-1,0-1 1,0 0 0,-1 1 0,1-1 0,0 0-1,0 0 1,0 0 0,1 0 0,-1-1 0,0 1 0,0-1-1,4 1 1,-1 0-187,-1-1 0,1 0 0,-1-1-1,0 1 1,1-1 0,6-2 0,3-1-606,0-2 1,0 0 0,14-9-1,-25 14 727,4-3 11,0 0-1,1 0 0,0 1 1,0 0-1,0 1 1,10-2-1,-14 3 253,0 1-1,1 0 1,-1 0 0,1 0-1,-1 0 1,0 1 0,1 0 0,-1 0-1,0 0 1,0 0 0,0 1-1,1-1 1,4 4 0,-6-3 80,1 1 1,-1 0 0,0-1-1,0 1 1,0 0-1,0 0 1,0 1-1,-1-1 1,1 1-1,-1-1 1,0 1-1,0 0 1,0 0-1,1 4 1,2 7 629,-1 0 0,3 21-1,-6-13-116,-1-19-603,1-1-1,-1 1 1,0 0 0,2 6 0,0-16-362,0 0 0,-1-1 0,2 1 0,3-9 0,-2 7 121,-1 0 11,0 0 1,1 1 0,0-1 0,1 1-1,-1 0 1,9-9 0,-10 13 72,-1 1 0,1-1 1,0 0-1,1 1 0,-1 0 1,0 0-1,1 0 0,-1 0 1,1 0-1,-1 1 1,1 0-1,0-1 0,5 1 1,-8 0 35,1 1 0,0 0 0,-1 0 0,1 0 0,0 0 0,-1 0 0,1 0 0,0 0 0,0 1 0,-1-1 0,1 1 0,-1-1 0,1 1 0,0 0 0,-1-1 0,1 1 0,-1 0 0,0 0 0,1 0 0,-1 0 0,0 0 0,1 1 0,-1-1 0,0 0 1,0 1-1,0-1 0,0 0 0,0 1 0,-1-1 0,1 1 0,1 3 0,0 2 202,0 1 0,0-1 0,-1 1 0,0 8 0,0-9-55,-1 0-1,1 0 0,0-1 1,1 1-1,4 11 1,-4-13-89,1 3 73,-3-8-161,0 0 0,0 0 1,0 0-1,0-1 0,0 1 0,0 0 1,0 0-1,0 0 0,0 0 1,0 0-1,0 0 0,0 0 0,0 0 1,0 0-1,0 0 0,1 0 0,-1-1 1,0 1-1,0 0 0,0 0 0,0 0 1,0 0-1,0 0 0,0 0 1,0 0-1,0 0 0,0 0 0,0 0 1,0 0-1,0 0 0,0 0 0,0 0 1,0 0-1,1 0 0,-1 0 0,0 0 1,0 0-1,0 0 0,0 0 1,0 0-1,0 0 0,0 0 0,0 0 1,0 0-1,0 0 0,0 0 0,1 0 1,-1 0-1,0 0 0,0 0 1,0 0-1,0 0 0,0 0 0,0 0 1,0 0-1,0 0 0,0 0 0,0 0 1,0 0-1,0 0 0,0 0 0,0 0 1,1 0-1,-1 0 0,0 0 1,0 1-1,0-1 0,0 0 0,0 0 1,2-5-52,0 1 1,0-1 0,4-5 0,5-9-154,-4 5 15,-2 0 77,11-18 0,-14 29 115,0 0 1,1 0-1,-1 0 1,0 0-1,1 0 0,-1 1 1,1-1-1,0 1 0,0 0 1,5-4-1,-7 6 9,0 0 0,0-1 0,-1 1-1,1 0 1,0 0 0,0 0 0,-1 0-1,1 0 1,0 0 0,0 0 0,-1 0 0,1 0-1,0 0 1,0 0 0,-1 0 0,1 0 0,0 1-1,0-1 1,-1 0 0,1 0 0,0 1 0,-1-1-1,1 1 1,0-1 0,-1 1 0,1-1 0,-1 1-1,1-1 1,-1 1 0,1-1 0,-1 1-1,1 0 1,-1-1 0,1 2 0,1 2 55,1 0 1,-1 0-1,0 1 1,1 4-1,-3-9-58,9 27 331,13 41 351,-22-66-727,1 0 0,0 0 0,0 0 0,0 0 0,0 0 1,0-1-1,0 1 0,2 2 0,-3-4-38,0 0-1,1 0 0,-1 0 1,0 0-1,0 0 0,0 0 1,1 0-1,-1 0 1,0 0-1,0 0 0,0 0 1,1 0-1,-1 0 1,0 0-1,0 0 0,0 0 1,1-1-1,-1 1 1,0 0-1,0 0 0,0 0 1,0 0-1,0 0 1,1 0-1,-1-1 0,0 1 1,0 0-1,0 0 1,0 0-1,0 0 0,0-1 1,0 1-1,0 0 0,1-1 1,-1 0-242,10-12-760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6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11386,'6'6'2407,"-1"1"-1,10 15 0,-9-11-726,7 18 0,11 55 272,-18-62-1130,56 227 1250,-57-233-1989,-4-11-92,-3-9-125,1 1-17,-1-1 0,1 0 1,0 0-1,0 0 0,0 0 0,1 0 0,-1-8 1,0 0 5,0 6 116,0-3-60,1-1-1,-1 0 1,3-17 0,-2 24 77,1 0 0,0 0 0,-1 0 0,1 0 0,0 0 0,0 1 0,1-1 0,-1 0 0,0 1 0,1-1 0,0 0 0,0 1-1,0 0 1,0-1 0,0 1 0,0 0 0,0 0 0,4-2 0,-2 2 36,0 0-1,0 0 1,0 1-1,0 0 1,0-1-1,0 1 1,0 1-1,0-1 1,0 1-1,0-1 1,0 1-1,1 0 1,-1 1-1,0-1 1,0 1-1,0 0 1,0 0-1,0 0 0,0 0 1,6 4-1,-7-4 45,0 1-1,0 0 0,0-1 0,0 1 0,-1 1 0,1-1 1,-1 0-1,1 1 0,-1-1 0,0 1 0,1-1 0,-2 1 0,1 0 1,0 0-1,0 0 0,-1 0 0,0 1 0,1-1 0,-1 0 1,-1 1-1,1-1 0,0 0 0,-1 1 0,0-1 0,1 6 0,-2-4-1,0 1 0,0-1 0,0 0 0,0 0 0,-1 1 0,0-1 0,0 0 0,0 0 0,0-1 0,-1 1 0,0 0 0,0-1 0,0 0 0,-1 0 0,-6 7 0,-1-1-19,-1-1 0,0 0 0,-1-1 0,-17 9 0,23-14-225,1 0 0,-1 0 0,0 0-1,0-1 1,-11 2 0,17-4 96,1 0 1,-1 0 0,0 0-1,1 0 1,-1 0 0,0 0-1,1 0 1,-1 0-1,1 0 1,-1 0 0,0 0-1,1 0 1,-1 0-1,1 0 1,-1-1 0,0 1-1,1 0 1,-1 0 0,1-1-1,-1 1 1,1 0-1,-1-1 1,1 1 0,-1-1-1,1 1 1,0-1 0,-1 1-1,1-1 1,-1 1-1,1-1 1,0 1 0,0-1-1,-1 1 1,1-1 0,0 1-1,0-1 1,0 0-1,-1 1 1,1-1 0,0 1-1,0-1 1,0 0-1,0 1 1,0-2 0,1-17-1122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6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34 185 11506,'19'9'5450,"-14"3"-2482,6 6-671,-7 2-401,-4 0-696,1 2-279,-1-9-497,3-2-280,-7-7-904,-1-6-585,2-8-4832,6-13 4129</inkml:trace>
  <inkml:trace contextRef="#ctx0" brushRef="#br0" timeOffset="1">10 2 7794,'-9'-1'4089,"16"5"-809,-1 1-1847,2 3-561,4-1-424,2 0-1008,-1-2-729,5 0 817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5313,'60'25'3786,"-58"-23"-3384,1-1-1,-1 0 1,0 1-1,1 0 1,-1 0-1,0-1 1,0 1-1,-1 0 1,1 1-1,0-1 1,-1 0 0,1 0-1,-1 1 1,0-1-1,1 1 1,-1-1-1,0 1 1,-1-1-1,1 1 1,0 0-1,-1-1 1,1 5-1,0 1 302,2 7 603,-2 1-1,0 0 1,-1 25-1,-9 46 1263,7-82-2442,0-5 4,2-1-179,-1 0-1,1 1 1,0-1 0,0 0-1,-1 1 1,1-1 0,0 0-1,0 1 1,0-1 0,0 0-1,0 0 1,0 1 0,0-1-1,0-1 1,0-8-102,1 0 0,1 0 1,0 0-1,4-11 0,-3 10 46,-1 3 50,1 0 0,0 0 1,0 1-1,1-1 0,-1 1 0,2 0 0,4-7 0,-8 12 65,1 1 0,-1-1 0,1 0 0,-1 1-1,1-1 1,-1 1 0,1-1 0,0 1 0,0 0 0,-1 0-1,1 0 1,0 0 0,0 0 0,0 0 0,0 0 0,1 1 0,-1-1-1,0 1 1,0 0 0,0-1 0,0 1 0,1 0 0,-1 0 0,0 0-1,0 1 1,0-1 0,0 0 0,3 2 0,-1-1 48,-1 1 1,0 0-1,0 0 0,0 0 1,0 1-1,-1-1 1,1 0-1,-1 1 1,1 0-1,-1 0 1,0 0-1,0 0 0,0 0 1,0 0-1,-1 0 1,3 6-1,1 6 181,0 0 0,3 21 1,-7-33-215,1 7 38,-2-7-136,1 1 0,-1-1 0,1 0 0,0 1 0,0-1 0,0 0 0,0 0 0,1 0 0,-1 1 0,1-2 0,4 7 0,-6-9 3,1 1 0,-1-1 0,1 0 1,-1 1-1,1-1 0,-1 0 1,1 0-1,-1 1 0,1-1 0,-1 0 1,1 0-1,-1 0 0,1 1 1,-1-1-1,1 0 0,-1 0 0,2 0 1,12-4-757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180 353 10058,'0'-5'1299,"-1"0"0,1 0-1,-1 0 1,0 0 0,-3-7-1,3 8-641,-1-1-1,0 1 0,0 0 1,-1 0-1,-5-7 0,6 8-503,0 1 0,0-1-1,0 1 1,0 0 0,-1 0-1,1 0 1,-1 0 0,0 0 0,1 1-1,-1-1 1,0 1 0,0 0 0,0 0-1,0 0 1,0 0 0,0 0-1,-1 1 1,1-1 0,0 1 0,0 0-1,-4 0 1,3 1-88,1-1 0,-1 1 1,1 0-1,0 0 0,-1 0 0,1 0 1,0 0-1,0 1 0,0-1 0,0 1 0,0 0 1,0 0-1,-2 3 0,1-1-22,0 0 0,1 0 1,0 0-1,0 0 0,0 0 0,1 1 1,-1-1-1,-1 7 0,1-2 8,0 0-1,0 0 1,1 0 0,1 1-1,0-1 1,0 1-1,1-1 1,0 1 0,1 11-1,-1-20-38,0 1 0,1-1 0,-1 0 0,0 1 0,1-1 0,-1 0 0,0 1 0,1-1 0,-1 0 0,1 0 0,0 0 0,-1 1-1,1-1 1,0 0 0,0 0 0,0 0 0,0 0 0,0 0 0,0-1 0,1 2 0,0-1-5,-1-1 0,1 1 1,-1-1-1,1 0 0,-1 1 1,1-1-1,-1 0 0,1 0 0,0 0 1,-1 0-1,1-1 0,-1 1 0,1 0 1,-1-1-1,1 1 0,-1-1 1,3 0-1,4-3-20,1 1-1,-1-2 1,0 1 0,0-1 0,0 0 0,-1-1-1,0 0 1,0 0 0,0 0 0,9-12-1,3-10-41,-11 17 52,13-16-1,-20 26 7,-1 0 0,1 1 0,0-1 0,0 0 0,-1 1 0,1-1 0,0 1 0,0-1 0,0 1 0,-1-1 0,1 1 0,0-1 0,0 1 0,0 0 0,0-1 0,2 1 0,-3 0 1,1 0 1,-1 0-1,1 0 1,-1 0-1,1 1 1,-1-1-1,0 0 1,1 0-1,-1 1 0,1-1 1,-1 0-1,1 0 1,-1 1-1,0-1 1,1 0-1,-1 1 1,0-1-1,1 1 1,-1-1-1,0 1 1,1-1-1,-1 1 1,2 3 36,-1 1 0,1-1 1,-1 1-1,0-1 0,0 7 0,0-5 3,0 3 21,7 32 216,-7-37-273,0 0 1,1 0-1,-1-1 0,1 1 0,-1-1 1,1 1-1,1-1 0,1 4 0,-3-7-56,-1 1 1,0-1-1,1 1 0,-1-1 0,1 0 0,-1 1 0,1-1 0,-1 0 0,1 1 0,-1-1 0,1 0 1,-1 1-1,1-1 0,-1 0 0,1 0 0,-1 0 0,1 0 0,0 0 0,-1 1 0,1-1 0,-1 0 1,1 0-1,-1 0 0,1-1 0,0 1 0,-1 0 0,1 0 0,-1 0 0,1 0 0,-1 0 0,1-1 1,-1 1-1,1 0 0,-1-1 0,1 1 0,-1 0 0,2-1 0,0-1 51,0 0-1,0-1 1,0 1 0,0 0-1,0-1 1,1-3 0,9-16 121</inkml:trace>
  <inkml:trace contextRef="#ctx0" brushRef="#br0" timeOffset="1">432 0 10818,'20'15'5297,"-9"31"-1528,-6 9-1280,-5 14-473,3 10-511,2-7-681,7-7-264,6-20-408,3-10-32,-4-17-424,6-2-424,-11-15-865,-6-8-551,1-16-4330,-6-5 4394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8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10978,'0'0'295,"0"1"1,1-1-1,-1 0 0,0 1 0,0-1 0,0 1 0,0-1 0,0 0 0,1 1 1,-1-1-1,0 0 0,0 1 0,1-1 0,-1 0 0,0 0 0,1 1 0,-1-1 1,0 0-1,1 0 0,-1 1 0,0-1 0,1 0 0,11 5 1114,-6-3-524,11 4-146,0-1 0,1 0 1,0-2-1,24 3 0,-24-5-1068,-1 0 0,1-2 0,0 0 0,27-6 0,-22 2-710,36-6-2985,-52 10 3170,0 1 0,1 0 0,-1 0 0,0 0 0,14 3 0,-20-3 853,0 1 0,0-1 0,1 0-1,-1 1 1,0 0 0,0-1 0,0 1 0,0 0 0,0-1 0,0 1 0,0 0 0,-1 0-1,1 0 1,0 0 0,0 0 0,-1 0 0,1 0 0,0 0 0,-1 0 0,1 0 0,-1 0-1,1 0 1,-1 0 0,0 1 0,0-1 0,1 2 0,0 3 1078,-1 1 1,0-1-1,-1 12 1,1-7-8,-1-5-474,2 47 2982,-1-49-3285,0 1 0,1 0 0,0 0 0,0-1 0,1 1 0,-1 0 0,1-1 0,3 7 0,-4-10-239,0 1 1,0-1-1,1 1 0,-1-1 1,0 0-1,1 1 0,-1-1 0,1 0 1,0 0-1,-1 0 0,1 0 1,0 0-1,-1 0 0,1-1 0,0 1 1,0-1-1,0 1 0,0-1 1,0 0-1,0 1 0,-1-1 0,1 0 1,0 0-1,0 0 0,4-1 0,-3 0-50,0 1-1,0-1 0,0 0 0,0 0 1,-1 0-1,1-1 0,0 1 0,0 0 1,-1-1-1,1 0 0,-1 0 0,0 1 0,1-1 1,-1-1-1,3-2 0,-2 0-102,0 0 1,0 0-1,-1 0 0,1-1 1,-1 1-1,0-1 0,-1 1 0,1-1 1,-1 0-1,1-8 0,-2 10-8,0 0-1,0 1 1,0-1-1,-1 0 1,1 0-1,-1 0 1,0 0 0,0 1-1,-1-1 1,1 0-1,-1 1 1,1-1-1,-1 1 1,0-1-1,-1 1 1,-3-5 0,-2 0 41,0 1 1,0 1-1,-1-1 1,0 1 0,0 0-1,-1 1 1,1 0 0,-1 1-1,0 0 1,0 1 0,-1-1-1,1 2 1,-15-2 0,23 3 78,0 1 0,0 0 1,0 0-1,0 0 0,-1 1 0,1-1 1,0 0-1,0 1 0,0 0 1,-3 0-1,5 0-11,-1-1 0,1 0 0,-1 1 0,1-1-1,0 1 1,-1-1 0,1 0 0,-1 1 0,1-1 0,0 1 0,-1-1 0,1 1 0,0-1 0,-1 1 0,1-1 0,0 1 0,0-1 0,0 1 0,0 0 0,-1-1-1,1 1 1,0-1 0,0 1 0,0 0 0,0-1 0,0 1 0,0-1 0,0 1 0,1-1 0,-1 1 0,0 0 0,0-1 0,0 1 0,1-1 0,-1 1-1,0-1 1,0 1 0,1-1 0,-1 1 0,0-1 0,1 1 0,0 0 0,1 2-12,1-1-1,0 1 1,-1 0 0,1-1 0,0 1-1,0-1 1,0 0 0,1 0 0,-1 0-1,1-1 1,-1 1 0,1-1 0,-1 0-1,1 0 1,0 0 0,4 0-1,2 1-65,0-1 0,0-1 0,1 1-1,19-4 1,40-8-273,15-3 165,-69 12 266,0 2-1,0-1 0,23 4 0,-33-2 25,-1 0 1,1 0-1,-1 1 1,1 0-1,-1 0 1,0 0-1,1 1 1,4 3-1,-7-4 6,0 0 0,0 0 0,0 0 1,-1 1-1,1-1 0,-1 1 0,0 0 0,0 0 0,0 0 1,0 0-1,0 0 0,0 0 0,-1 0 0,2 5 0,-2-3 31,1 0 1,-1 0-1,-1 0 0,1 0 0,-1 0 0,0 0 0,0 0 0,0 0 0,-1 0 0,0 0 0,0 0 0,0 0 0,-3 7 1,0-1 120,3-8-204,1-1 1,-1 0-1,0 0 0,0 0 1,0 0-1,0-1 1,0 1-1,0 0 0,0 0 1,-1-1-1,1 1 1,-4 2-1,5-4-56,0 0 1,0 0-1,0 0 0,0 1 0,0-1 1,-1 0-1,1-1 0,0 1 0,0 0 1,0 0-1,0 0 0,0 0 0,0 0 1,-1 0-1,1 0 0,0 0 0,0 0 1,0 0-1,0 0 0,0 0 0,0 0 1,0 0-1,-1 0 0,1 0 0,0-1 1,0 1-1,0 0 0,0 0 0,0 0 1,0 0-1,0 0 0,0 0 0,0 0 1,0-1-1,0 1 0,0 0 0,0 0 1,-3-9 11,1-9-123,2 13-3,1-1 0,-1 1-1,1 0 1,0-1 0,0 1 0,0 0 0,1 0 0,4-10 0,1 1-476,15-21 0,-7 11 191,-14 23 370,2-5-82,1 1 0,0 0 0,0-1 0,7-6-1,-10 11 106,0 0 0,-1 1 0,1-1-1,0 0 1,0 1 0,0-1 0,-1 1-1,1-1 1,0 1 0,0-1 0,0 1-1,0 0 1,0-1 0,0 1 0,0 0-1,0 0 1,0 0 0,0-1 0,0 1-1,0 0 1,0 1 0,0-1 0,0 0-1,0 0 1,0 0 0,0 1 0,0-1-1,0 0 1,0 1 0,0-1 0,0 1-1,0-1 1,-1 1 0,1-1 0,0 1-1,0 0 1,0-1 0,0 2 0,2 1 13,-1 1 0,0-1-1,0 1 1,0 0 0,0-1 0,-1 1 0,2 6 0,5 9 24,29 47 322,-3-8-631,-33-55-72,1 0-587,0-4-1061,2-8 810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11170,'-15'-10'5530,"11"10"-1370,3 1-1959,1 2-417,0-3-431,0 0-521,0 0-288,0 0-856,1 16-568,22 5 2128,42 36-1272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10378,'5'4'4329,"3"1"-2488,5-1-193,7-1-288,-1-2-288,3-1-415,-4-7-153,-5 1-240,7 2-64,-11 0-96,2 4-24,-3 0-616,-4 1-633,5 2 737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9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248 341 11282,'4'4'4338,"-6"-7"-1285,-11-9 60,12 12-3046,-73-61 3350,60 50-3349,-1 1 0,0 0 0,-22-9-1,35 18-70,1 1-1,-1-1 1,0 1-1,1-1 0,-1 1 1,0-1-1,1 1 0,-1 0 1,0 0-1,0 0 1,0 0-1,1 0 0,-1 0 1,0 0-1,0 1 0,1-1 1,-1 1-1,0-1 1,1 1-1,-1 0 0,1 0 1,-1-1-1,0 1 1,1 0-1,0 0 0,-1 0 1,1 1-1,0-1 0,-1 0 1,1 1-1,0-1 1,0 0-1,0 1 0,-1 2 1,-2 3-6,1 0 1,0 0-1,0 0 0,1 1 1,0-1-1,-2 12 1,2-7 40,1 1 0,0-1 0,1 22 1,1-27 15,0-1 0,0 1 0,1 0 0,-1-1 0,1 1 0,1-1 0,-1 0 0,5 9 0,-6-14-27,0 1-1,0-1 1,0 1-1,0-1 1,1 1-1,-1-1 1,0 0 0,0 1-1,1-1 1,-1 0-1,1 0 1,-1 0-1,1 0 1,0-1-1,-1 1 1,1 0-1,3 0 1,-3 0-9,1-1 0,-1 0 0,0 0 1,1 0-1,-1-1 0,1 1 0,-1 0 0,0-1 1,1 1-1,-1-1 0,4-2 0,4-2-8,0-1-1,-1 0 0,0-1 0,14-12 1,-19 15 1,15-13-5,-8 7 10,1 0-1,14-10 1,-25 20-6,-1 0 0,1-1 0,0 1 0,0-1-1,-1 1 1,1 0 0,0-1 0,0 1 0,0 0 0,-1 0 0,1 0 0,0 0 0,0 0-1,0 0 1,-1 0 0,1 0 0,0 0 0,0 0 0,0 0 0,0 0 0,-1 1-1,1-1 1,1 1 0,-1 0 19,1 0-1,-1 0 0,0 0 1,0 0-1,0 0 0,0 0 0,0 0 1,0 1-1,0-1 0,0 0 1,1 3-1,0 2 108,0 0 1,0 1-1,0-1 0,1 11 0,2 55 401,-5-71-635,0 1 0,0-1 0,0 1 0,1-1 0,-1 0 0,0 1 0,1-1 0,-1 1 0,1-1 0,0 2 0,0-3 106,-1 1 0,0-1 0,0 0 0,1 0 0,-1 1 0,0-1 0,1 0 0,-1 0 0,0 0 0,0 0 0,1 1 0,-1-1 0,0 0 0,1 0 0,-1 0 0,0 0 0,1 0 0,-1 0 0,1 0 0,-1 0 0,0 0 0,1 0 0,-1 0 0,0 0 0,1 0 0,-1 0 0,0 0 0,1 0 0,-1 0 0,0-1 0,1 1 0,-1 0 0,0 0 0,1 0 0,-1 0 0,0-1 0,0 1 0,1 0 0,-1 0 0,0-1 0,0 1 0,1 0 0,-1-1 0,0 1 0,13-15 24</inkml:trace>
  <inkml:trace contextRef="#ctx0" brushRef="#br0" timeOffset="1">405 0 9378,'-11'16'5649,"12"17"481,1 10-3266,-1 17-767,0 2-505,1 2-808,2-3-240,1-14-368,-2-8-32,2-20-920,4-8-512,3-18-481,5-6 769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1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13387,'4'5'1128,"1"0"0,-1 0-1,1 1 1,-2 0 0,1 0 0,3 9 0,-3-6-276,0 0 0,-2 0 1,5 19-1,-4-1-529,-1 0-1,-3 36 1,1-28 302,-1-20-536,1-11-86,-1-9-105,-1-31-460,3-47 0,0 71 446,0 0 1,1 0 0,1 1-1,0-1 1,0 1 0,1-1-1,0 1 1,7-12 0,-9 21 132,0-1-1,-1 0 1,1 1 0,0-1 0,0 1-1,1 0 1,-1-1 0,0 1 0,1 0-1,-1 0 1,1 1 0,0-1 0,3-1 0,-3 2 5,-1 0 0,0 1 0,0-1 0,1 1 0,-1-1 0,0 1 0,1 0 0,-1 0 0,0 0 0,1 1 0,-1-1 0,0 0 0,1 1 0,-1-1 0,0 1 0,0 0 0,0 0 0,4 2 0,-3-1 43,0 0 0,0 1 0,0 0 0,0-1 0,0 1 0,-1 0 0,1 0 0,-1 1 0,0-1 0,0 0 0,0 1 0,0-1-1,-1 1 1,1 0 0,-1-1 0,1 9 0,1 2 192,0 1-1,-1 29 1,-3-14-12,1-28-228,0-1 0,-1 1 0,1 0 0,0 0-1,-1-1 1,0 1 0,1-1 0,-1 1 0,0 0 0,0-1 0,0 1 0,0-1 0,-2 2-1,3-3-18,0 0 0,0 0 0,0 0 0,0 0 0,0 0 0,0 0 0,0 0 0,0 0 0,0 0 0,0 0 0,0 0 0,0 0 0,0 0 0,0 0 0,0 0 0,0 0 0,0 0 0,0 0 0,0 0 0,0 0 0,0 0 0,0 0 0,0 0 0,0 0 0,0 0 0,0-1 0,0 1 0,0 0 0,0 0 0,0 0 0,0 0 0,0 0 0,0 0 0,0 0 0,0 0 0,0 0 0,0 0 0,0 0 0,0 0 0,0 0 0,0 0 0,0 0 0,-1 0 0,1 0 0,0 0 0,0 0 0,0 0 0,0 0 0,0 0 0,0 0 0,0 0 0,0 0 0,0 0 0,0 0 0,0 1 0,0-1 0,0 0 0,0 0 0,0 0 0,0 0 0,0 0 0,0 0 0,1-6-442,4-7-19,1-2 312,1 1 0,16-25-1,-23 38 147,4-4-3,-1 0 1,1 0-1,0 1 1,0-1-1,10-7 0,-12 11 34,0-1-1,0 0 1,0 1 0,1 0-1,-1 0 1,1 0-1,-1 0 1,1 0-1,-1 0 1,1 0 0,0 1-1,4-1 1,-6 1-15,-1 0 1,0 0-1,1 0 0,-1 0 1,0 0-1,1 0 0,-1 1 1,0-1-1,0 0 0,1 0 1,-1 0-1,0 0 0,0 1 1,1-1-1,-1 0 1,0 0-1,0 0 0,0 1 1,1-1-1,-1 0 0,0 0 1,0 1-1,0-1 0,0 0 1,1 0-1,-1 1 0,0-1 1,0 0-1,0 1 1,0-1-1,0 0 0,0 1 1,0-1-1,1 4 75,6 22 307,-5-18-273,0 0 0,6 13 0,-2-4-48,-5-15-169,-1 1 0,1-1 0,-1 0-1,1 0 1,0 0 0,0 0 0,0 0 0,0 0-1,1 0 1,-1 0 0,0 0 0,1-1 0,0 1 0,-1-1-1,1 1 1,0-1 0,3 3 0,4-2-1468,12-8 560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7 200 8058,'0'0'4665,"0"0"-383,2 0-1391,2 1-2368,0 0-1,0-1 1,0 0-1,0 0 1,0-1 0,6 0-1,-2-1-331,-1 0-1,0 0 1,0 0-1,9-5 1,-11 3-92,1 1 1,-1-1 0,0-1-1,0 1 1,0-1 0,0 0 0,-1 0-1,0 0 1,0 0 0,0-1-1,-1 1 1,4-9 0,-5 11-72,-1-1 1,1 0-1,-1 0 1,0 1-1,0-1 1,0 0-1,-1 0 1,1 0 0,-1 0-1,0 0 1,0 0-1,0 0 1,-1 0-1,1 0 1,-2-4-1,1 5-16,0 0-1,0 1 1,-1-1 0,1 0-1,0 1 1,-1-1-1,0 1 1,0 0 0,0-1-1,0 1 1,0 0-1,0 0 1,0 1 0,-1-1-1,1 0 1,-1 1 0,1-1-1,-1 1 1,1 0-1,-6-2 1,5 2-10,1 0-1,-1 1 1,0-1 0,0 1 0,0-1-1,0 1 1,0 0 0,1 0 0,-1 0-1,0 1 1,0-1 0,0 1 0,0-1-1,1 1 1,-1 0 0,0 0 0,1 0-1,-5 3 1,4-2-6,-1 1 0,1-1-1,0 1 1,0 0 0,0 1-1,0-1 1,0 0 0,1 1-1,0 0 1,-1-1 0,-2 8-1,2-2-3,0-1-1,0 1 0,1 0 0,0 0 1,1 0-1,0 0 0,0 0 1,1 0-1,1 17 0,0-19-2,0 1-1,1-1 1,0 0-1,0 1 1,0-1-1,1 0 0,0 0 1,1 0-1,-1-1 1,1 1-1,10 11 1,-11-15-117,0 0-1,0 0 1,0-1-1,1 1 1,0-1 0,-1 0-1,1 0 1,0 0 0,0 0-1,0-1 1,0 1-1,0-1 1,0 0 0,0 0-1,0-1 1,1 1 0,-1-1-1,0 0 1,0 0-1,1 0 1,5-2 0,7-1-1380,0-2 0,0 1 1,29-14-1,-40 15 1012,17-5-1056,-5 1-115,0 0 1,27-17-1,-40 22 1705,-1-1 1,0 0-1,0 0 0,0-1 0,0 1 1,-1-1-1,1 0 0,-1 0 1,0 0-1,0-1 0,0 1 0,-1 0 1,0-1-1,4-8 0,-4 6 766,-1 1-1,1-1 0,-1 0 0,-1 0 1,1 0-1,-1 1 0,-1-12 1,1 15-522,-1-1 1,0 1 0,1 0-1,-1 0 1,-1 0 0,1 0-1,0 0 1,-1 0 0,1 0-1,-1 0 1,0 1 0,0-1-1,0 1 1,0-1 0,0 1-1,-1 0 1,-4-4 0,6 5-152,-1 0 1,0 0-1,0 0 0,1 0 1,-1 1-1,0-1 0,0 0 1,0 1-1,0 0 1,0-1-1,0 1 0,0 0 1,0 0-1,0 0 0,-3 0 1,2 1 4,0 0 1,0 0 0,0 0-1,1 0 1,-1 0 0,0 1-1,1-1 1,-1 1 0,-3 2-1,0 2 56,0-1-1,1 1 1,-1 0-1,1 1 1,0-1-1,-6 14 1,4-8-29,2 0 1,-1 1-1,2-1 1,-4 16-1,6-21-101,1 0 1,0 1-1,0-1 0,1 0 1,-1 1-1,2-1 0,-1 1 1,1-1-1,2 9 0,-3-14-53,1-1 1,-1 1-1,1 0 0,0 0 0,0 0 1,0-1-1,0 1 0,0 0 1,0-1-1,0 1 0,0-1 0,0 1 1,1-1-1,-1 1 0,1-1 0,-1 0 1,1 0-1,0 0 0,-1 0 1,1 0-1,0 0 0,0 0 0,-1-1 1,1 1-1,3 0 0,-2-1-8,1 1-1,-1-1 1,0 0 0,1-1-1,-1 1 1,0-1 0,0 1-1,1-1 1,-1 0 0,0 0-1,0-1 1,0 1 0,0 0-1,5-4 1,0-1-32,0-1 1,0 1-1,0-1 0,11-15 1,-5 4-50,14-22-1,-24 33 74,0 1-1,10-9 1,-11 12 9,-5 6 28,1 0-1,0-1 0,0 1 0,0 0 0,0 0 0,1 0 1,-1 0-1,1 6 0,-2 33 75,2 19-543,0-56-986,0-8-230,5-11-482,13-11 900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0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8410,'0'-1'233,"-1"1"1,1 0 0,-1 0-1,1 0 1,-1-1-1,0 1 1,1 0-1,-1 0 1,1 0 0,-1 0-1,1 0 1,-1 0-1,0 0 1,1 0-1,-1 0 1,1 0 0,-1 1-1,1-1 1,-1 0-1,1 0 1,-2 1-1,2-1 144,0 1 0,0 0 0,0 0 0,0-1-1,0 1 1,0 0 0,0-1 0,0 1-1,0 0 1,0-1 0,0 1 0,0 0 0,1 1-1,1 11 1625,-1-1-808,0 1 0,-1 0 0,0 0 0,-3 18-1,1-19-488,1 20 0,0-2 9,4-43-906,0 1 1,1 0-1,1 0 1,0 0-1,9-13 1,8-21-400,-21 43 583,0 1 1,0-1-1,0 1 1,1 0-1,-1-1 1,1 1-1,-1 0 0,1 0 1,0 0-1,2-2 1,-4 4 17,1-1 1,0 1 0,0-1-1,0 1 1,0 0 0,-1 0-1,1-1 1,0 1 0,0 0-1,0 0 1,0 0-1,0 0 1,0 0 0,0 0-1,0 0 1,-1 0 0,1 0-1,0 0 1,0 1 0,0-1-1,0 0 1,0 1 0,0-1-1,-1 0 1,1 1-1,0-1 1,0 1 0,-1 0-1,1-1 1,0 1 0,-1-1-1,2 2 1,0 0 63,0 1 0,0 0 1,0-1-1,0 1 0,0 0 1,0 0-1,-1 0 0,1 0 0,-1 1 1,0-1-1,0 0 0,0 5 0,2 6 309,1 23-1,-3-21-177,0 14 114,2 10-543,2-50-2578,2-7 1805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143 164 11370,'15'12'5394,"-7"6"-1762,0 5-1175,-7 2-169,-2 2-527,-6-1-713,0-6-296,-1-9-824,0-8-688,2-15-1048,2-10-585,0-10-1904,2 0 2745</inkml:trace>
  <inkml:trace contextRef="#ctx0" brushRef="#br0" timeOffset="1">1 0 10090,'2'0'4865,"6"1"-1880,0 2-1425,0 2-288,0-1-943,-2 2-706,3 0-2911,6 4 2256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9122,'4'2'717,"0"-1"0,0 1 0,-1 0 0,1 0 0,0 0 0,-1 0 0,0 1 0,1 0 0,-1-1-1,0 1 1,4 6 0,-4-4-148,0 0-1,0-1 0,0 1 0,-1 0 1,0 1-1,0-1 0,-1 0 0,2 9 1,12 88 2993,-14-83-3365,-2-13-168,0-12-97,0 0-40,1 0-1,0 1 1,0-1-1,0 0 1,1 0-1,2-9 1,-2 11 67,0 1 1,0-1-1,1 0 1,-1 0 0,1 1-1,0-1 1,0 1-1,0 0 1,0-1 0,5-3-1,0-1 33,-4 6 23,-1-1-1,0 1 0,1 0 0,-1-1 1,1 1-1,0 0 0,0 1 0,-1-1 1,6-1-1,-8 2 13,1 1 0,0 0 1,0 0-1,0 0 0,0 0 1,-1 0-1,1 0 0,0 0 0,0 0 1,0 0-1,0 1 0,-1-1 1,1 0-1,0 0 0,0 1 0,-1-1 1,1 1-1,0-1 0,0 0 1,-1 1-1,1 0 0,0-1 1,-1 1-1,1-1 0,-1 1 0,1 0 1,-1-1-1,1 1 0,-1 0 1,1-1-1,-1 1 0,0 0 0,1 0 1,-1 0-1,0-1 0,1 3 1,0 3 214,1 0 1,-1 0-1,1 11 1,-2-16-204,1 13 219,6 46-2629,-7-60 2380,0 0-1,0 0 0,0 0 1,0 0-1,0 0 0,0 1 0,0-1 1,0 0-1,0 0 0,0 0 1,0 0-1,0 0 0,0 0 0,0 1 1,0-1-1,0 0 0,0 0 1,0 0-1,0 0 0,1 0 0,-1 0 1,0 0-1,0 0 0,0 1 1,0-1-1,0 0 0,0 0 0,0 0 1,0 0-1,1 0 0,-1 0 1,0 0-1,0 0 0,0 0 0,0 0 1,0 0-1,1 0 0,-1 0 1,0 0-1,0 0 0,0 0 1,13-4 99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2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51 222 9858,'12'9'2035,"22"11"-1,-32-19-1817,0 0 0,0-1 0,0 1 0,0-1 0,0 1 0,0-1 0,0 0 0,0 0 0,0 0 0,0 0 0,0 0 0,0-1 0,0 1 0,0 0 0,0-1 0,0 0 0,-1 1 0,1-1-1,0 0 1,3-2 0,-1 1 292,3-1-56,0-1 0,-1 0 0,1 0 0,-1-1 0,0 0 0,-1 0 0,1 0 0,4-7 0,-4 5-312,-1-1 0,0 1 0,0-1 0,-1 0 0,0 0-1,-1 0 1,0 0 0,0-1 0,-1 0 0,3-15 0,-4 19-109,-1 0 1,0 0 0,-1 0 0,1 0 0,-1 0 0,0 0 0,0 0 0,0 0 0,-1 0-1,1 1 1,-4-7 0,4 9-23,0 1 1,0-1-1,0 0 0,0 0 1,0 1-1,-1-1 0,1 1 0,0-1 1,-1 1-1,1 0 0,-1-1 0,1 1 1,-1 0-1,0 0 0,1 0 1,-1 0-1,0 0 0,0 1 0,0-1 1,0 0-1,0 1 0,0 0 1,0-1-1,1 1 0,-1 0 0,0 0 1,0 0-1,0 0 0,-3 1 0,2 0 9,0 0-1,1 0 0,-1 0 0,1 1 0,0-1 0,-1 1 0,1-1 0,0 1 0,0 0 0,0 0 0,0 0 0,0 0 1,0 0-1,1 0 0,-1 1 0,1-1 0,0 1 0,-1-1 0,1 1 0,0-1 0,0 4 0,-3 5 63,2-1 0,0 0 0,0 1 0,0 14 0,1 1 152,2 0 0,1 0 0,1-1-1,10 44 1,39 98 1114,6 25-404,-56-181-895,0 1 0,0 0-1,-1 0 1,0 1 0,-3 18 0,2-28-37,0 0 1,-1 0-1,1 0 1,-1 0-1,0 0 1,0 0-1,0 0 1,0 0 0,-1-1-1,1 1 1,-1-1-1,0 1 1,1-1-1,-1 1 1,0-1-1,-1 0 1,1 0-1,0 0 1,-1 0-1,1 0 1,-1-1 0,1 1-1,-1-1 1,0 1-1,1-1 1,-1 0-1,-4 1 1,-2 0-8,-1-1 0,1 0 0,-1-1 0,1 0 0,-1 0 0,1-1 0,-1 0 0,1-1 0,-1 0 0,1 0 0,0-1 0,0 0 0,0-1 0,0 0 0,0 0 0,1-1 0,0 0 0,-10-8 0,15 10-63,1 1 0,-1-1 0,1 0 0,-1 0 0,1 0 0,0 0 0,0 0 0,0 0 0,0 0 0,1-1 0,-1 1 0,1-1 0,0 1 0,0-1 0,0 0 0,0-5 0,1 3-153,0 0 0,0 0-1,1 1 1,0-1 0,0 0-1,0 0 1,1 0-1,0 1 1,4-11 0,17-23-504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9826,'-3'14'5273,"-1"21"-600,8-30-2968,1-2 23,1-3-640,-1 2-264,-1-2-824,-4 0-568,0 0-872,0 0-2001,0-1 2297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11506,'1'-3'4561,"6"2"-2896,1 0-73,2 1-312,-2 1-295,2 2-521,-1-1-160,-2-2-936,-1 3 3264,-6-2-2136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24 635 10146,'-1'9'3673,"1"-6"-2775,0 0 0,0 0 0,-1 0 0,1 0 0,-1 0 0,0-1 0,-1 5 0,2-7-864,0 0 0,0 0-1,0 0 1,0 1 0,-1-1-1,1 0 1,0 0 0,0 0-1,0 0 1,0 0 0,0 0-1,0 0 1,0 0 0,0 0-1,0 0 1,0 0 0,0 0-1,0 0 1,0 0 0,0 0-1,0 0 1,-1 0 0,1 0-1,0 0 1,0 0 0,0 0 0,0 0-1,0 0 1,0 0 0,0 0-1,0 0 1,0 0 0,0 0-1,0 0 1,0 0 0,-1 0-1,1 0 1,0 0 0,0 0-1,0 0 1,0 0 0,0 0-1,0 0 1,0 0 0,0 0-1,0 0 1,0 0 0,0 0 0,0 0-1,0 0 1,0-1 0,-4-5 686,-1-10-182,2-10-304,1 0 1,1-39-1,2 43-201,2-79 20,30-180 0,-29 260-48,0 0 0,1 0 0,10-21 0,-15 40-5,1 0 0,0 0 0,0 0 0,0 1 0,1-1 0,-1 0 0,0 1 0,1-1 0,1-1 0,-2 2 1,-1 1-1,1 0 0,-1-1 0,1 1 0,0 0 1,-1-1-1,1 1 0,0 0 0,-1 0 0,1 0 1,0-1-1,-1 1 0,1 0 0,0 0 0,0 0 1,-1 0-1,1 0 0,0 0 0,0 1 0,1 0 2,1 0 0,-1 0-1,0 0 1,0 1 0,-1-1-1,1 1 1,0-1-1,0 1 1,-1 0 0,1-1-1,-1 1 1,1 0 0,-1 0-1,1 3 1,23 40 99,-3 1 0,22 66 0,-23-57-12,72 166 366,-63-152-352,-25-57-278,0 0 1,4 20-1,-8-28-172,0 0-1,0 1 0,-1-1 1,0 1-1,0-1 1,0 1-1,0-1 1,-1 1-1,1-1 1,-3 5-1,1-3-715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35 8978,'-12'-2'2257,"8"1"-1195,1 1 0,0-1 0,0 0 0,0 0 0,-3-1-1,8 2 3703,15 0-4655,10 3-38,1-1 0,0-1 0,-1-1 0,30-5 0,139-22-294,-195 27 5,0 0-1,0 0 1,1 0-1,-1 0 1,0 0-1,0 0 1,0 0-1,0 0 1,0 0-1,0 0 1,0 1-1,2 0 1,-11 4-837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78 9642,'-1'-6'4777,"3"4"-1120,5-2-1385,8 0-407,6 0-297,8-4-568,0 1-272,7-2-455,-2 1-113,-9 0-633,-1 1-607,6-3 680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5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 7234,'-17'-5'4064,"17"6"-63,4 6-1376,3 13-329,6 9-263,-4 14-609,2 6-320,-2 4-536,-1-2-192,4-9-175,0-4-385,3-13-905,-1-5-607,4-12-1545,-1-8 1953</inkml:trace>
  <inkml:trace contextRef="#ctx0" brushRef="#br0" timeOffset="1">311 72 8690,'0'0'1026,"1"0"2660,-3 3-937,-12 9-769,0-1-1,-24 14 1,19-13-1264,5-3-147,-1-2 1,-28 11-1,-12 7 931,55-25-1481,-1 0 1,1 0-1,0 0 1,-1 0-1,1 0 1,0 1-1,0-1 1,-1 0 0,1 0-1,0 0 1,0 0-1,0 1 1,-1-1-1,1 0 1,0 0-1,0 0 1,0 1-1,-1-1 1,1 0 0,0 0-1,0 1 1,0-1-1,0 0 1,0 0-1,0 1 1,0-1-1,-1 0 1,1 1 0,0-1-1,0 0 1,0 0-1,0 1 1,0-1-1,0 0 1,0 1-1,1-1 1,-1 0-1,0 0 1,0 1 0,0-1-1,0 0 1,0 0-1,0 1 1,0-1-1,1 0 1,-1 0-1,0 1 1,0-1 0,1 0-1,-1 1 221,16 5 193,10 6-279,-4 2-79,-13-8-34,0 0 0,1 0-1,0-1 1,15 6 0,-9-6 81,33 5 1,-33-8-622,-1 1 0,20 7 1,-35-10 403,0 0 0,0 0 1,1 0-1,-1 0 0,0 0 0,1 0 1,-1 0-1,0 0 0,0 0 0,1 0 1,-1 0-1,0 0 0,0 1 0,1-1 1,-1 0-1,0 0 0,0 0 0,1 0 1,-1 1-1,0-1 0,0 0 0,0 0 1,1 1-1,-1-1 0,0 0 1,0 0-1,0 1 0,0-1 0,0 0 1,0 0-1,1 1 0,-1-1 0,0 0 1,0 0-1,0 1 0,0-1 0,0 0 1,0 1-1,0-1 0,0 0 0,0 0 1,0 1-1,-1-1 0,1 0 0,0 1 1,0-1-1,0 0 0,0 0 1,0 1-1,-1-1 0,-11 17-1491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5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 8658,'-28'-1'3737,"14"5"-1769,-2 4-368,0 24-55,-1 10-161,-4 24-440,2 11-208,-1 8-432,10 1-79,10-3-57,5-5-40,20-3-72,-1-2-32,17 0 16,9-2-192,12-3-889,11-7-3176,8-27 2841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6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11578,'2'9'4924,"4"1"-4241,-2-6-27,63 79 2976,-6-9-1937,-44-51-1367,-1 0 0,-1 2 0,-1 0 1,19 47-1,-26-52-240,-1 0 0,-1 0 0,0 0 0,-2 1 0,0 0 0,-2 0 0,0 27 0,-2-31-31,-1-1-1,0 1 1,-1-1-1,-1 0 1,0 0-1,-9 21 1,9-29-123,0 0 1,0 0 0,-1 0 0,0-1-1,0 1 1,-1-1 0,0 0-1,0-1 1,0 0 0,-1 0 0,0 0-1,-1-1 1,-9 6 0,14-10-233,1 1 1,-1-1-1,0 0 0,0 0 1,0 0-1,0 0 1,1 0-1,-7 0 1,5-2-495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8530,'22'-6'5113,"-17"21"560,-1 1-3368,-1 7-593,2 7-288,0-1-568,1 2-223,3-6-417,3-5-80,-7-9-248,2-4-408,-7-10-993,0-4-559,10-9 1168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7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11915,'12'8'5001,"-8"-7"-2601,5 5-712,-8 0-231,9 3-425,-5 2-680,4-4-640,3 5 160</inkml:trace>
  <inkml:trace contextRef="#ctx0" brushRef="#br0" timeOffset="1">353 345 13819,'-2'10'5689,"-1"4"-3232,-1 1-897,-4 0-280,-3-2-352,-2 0-375,-2-2-457,3-7-1001,0-3-615,7-3 800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2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56 321 11731,'1'0'309,"0"0"0,0 0 0,1 0 0,-1 0 0,0 0 0,0 0 1,0 0-1,0 0 0,0 0 0,0 0 0,0 1 0,0-1 0,0 0 0,0 1 1,0-1-1,0 1 0,0-1 0,0 1 0,0-1 0,-1 1 0,1 0 1,1 0-1,0 2 95,-1-1 0,1 1 1,-1-1-1,0 1 0,1 0 1,-1 0-1,0 0 0,0 3 0,5 21 990,-1 1 0,1 29-1,-1 0-523,14 83 409,-18-126-1139,0 0 1,-1 0-1,-1 16 0,0-23-112,0-1-1,0 0 0,0 0 1,-1-1-1,0 1 0,0 0 1,0 0-1,-1-1 0,-5 9 1,7-13-86,0 1 0,0-1 1,0 1-1,0-1 0,-1 0 1,1 0-1,-1 0 0,1 1 0,-1-1 1,1 0-1,-1-1 0,0 1 1,1 0-1,-1 0 0,0-1 1,1 1-1,-1-1 0,0 1 1,0-1-1,0 0 0,0 0 1,1 0-1,-1 0 0,0 0 0,0 0 1,0-1-1,0 1 0,1 0 1,-1-1-1,0 1 0,0-1 1,1 0-1,-1 0 0,-2-1 1,-28-18-514</inkml:trace>
  <inkml:trace contextRef="#ctx0" brushRef="#br0" timeOffset="1">0 13 9458,'31'-7'5201,"-12"2"-608,-5 7-3337,-4 5-111,-13 9-1145,0-3 56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8818,'-67'19'4089,"54"-19"-1481,10 0-487,3 4-409,6 0-296,-6-4-471,5 0-185,28 3-168,35-1-88,-32-10-168,1 3-88,-5 4-72,-2-1-296,-12 4-1024,-6 3-824,-9 3 1087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9490,'-13'0'4305,"14"4"-1680,7 5-393,9-4-224,5 2-271,2-6-505,2-5-256,2 1-376,-2 2-136,-4-3-199,-2 4-41,-8-1-657,-7-2-479,-2 5 2553,-2 5-1617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3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32 10930,'-18'1'4187,"-19"-3"-1,34 3-2345,7 1-1051,3 1-546,1-1 0,0 0 0,0 0 0,0-1 0,0 0-1,10 0 1,54-4 327,88-16 23,63-4-612,-216 23-89,12-1-1094,19 2 0,-38-1 1122,0 0 0,0 0 0,1 0 0,-1 0-1,0 0 1,0 0 0,1 0 0,-1 0 0,0 0-1,0 0 1,1 0 0,-1 0 0,0 1 0,0-1-1,1 0 1,-1 0 0,0 0 0,0 0-1,0 0 1,1 0 0,-1 1 0,0-1 0,0 0-1,0 0 1,1 0 0,-1 1 0,0-1 0,0 0-1,0 0 1,0 0 0,0 1 0,1-1 0,-3 8-1559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1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6777,'2'29'10147,"5"14"-6965,0-5-1993,-4-13-756,16 91 671,-14-99-1042,-1 0-1,2 0 1,0-1-1,14 27 1,-15-35-381,0 1 1,5 15-1,-9-21-166,0 1-1,0-1 0,0 0 0,-1 1 0,1-1 0,-1 1 0,0-1 0,0 1 0,0-1 1,-2 7-1,-3 1-943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3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10010,'-16'7'4425,"17"3"-2080,4-3-313,14 2-448,7 0-207,13-3-409,2-4-200,6-2-320,-2-2-104,-1-5-144,-3 4-72,-8 2-328,-1 1-416,-14 0-1168,-6-1-825,-12-11 1553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12403,'-2'15'5121,"6"21"-2921,0 6-479,0 13-281,-2 1-288,2 8-488,2-3-232,3-3-272,0-4-72,-1-22-248,3-10-368,-1-16-976,0-10-552,0-27 1183</inkml:trace>
  <inkml:trace contextRef="#ctx0" brushRef="#br0" timeOffset="1">166 0 12035,'2'20'5289,"0"28"-2545,0 9-647,2 9-409,2 5-408,3-3-559,2-8-233,3-19-296,-3-7-80,-2-16-256,-2-6-408,-7-5-1033,2 0-711,1-7 1328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59 8234,'-5'-6'4317,"5"5"-3802,0 0 0,-1 0 0,1 0 0,-1 0 0,1 1 0,-1-1 1,0 0-1,1 1 0,-1-1 0,0 0 0,1 1 0,-1-1 0,0 1 0,0-1 1,0 1-1,1-1 0,-1 1 0,-1-1 0,0 5 380,-1 4-734,1 0 0,-1 0 0,2 0-1,-1 1 1,1 8 0,0-4-12,0-8-91,1 0 0,-1 0 0,2-1 0,-1 1 0,0 0 1,1 0-1,0 0 0,0-1 0,0 1 0,3 5 1,-3-7-41,0-1-1,1 1 1,-1-1 0,1 0 0,0 0 0,0 1 0,0-1 0,0 0 0,0 0 0,0-1 0,0 1 0,1 0 0,-1-1 0,1 1 0,-1-1 0,6 2 0,-3-1-10,0-1-1,1 0 1,-1 0-1,0 0 1,1-1-1,-1 0 1,1 0-1,-1 0 1,1-1 0,-1 1-1,1-1 1,-1-1-1,0 1 1,9-4-1,-10 3-4,0 0-1,-1 1 1,1-1 0,-1-1-1,1 1 1,-1 0 0,0-1-1,0 0 1,0 0-1,0 0 1,0 0 0,-1 0-1,0 0 1,1-1-1,-1 1 1,0-1 0,-1 0-1,1 0 1,-1 1-1,2-9 1,-2 8 1,-1 0 0,0 0 1,0 0-1,-1 0 0,1 0 0,-1 0 0,0 0 1,-1-4-1,-1 0 20,0 0 0,-8-15 1,9 19-11,-1 0 0,0 1 1,0-1-1,0 1 0,0-1 0,-1 1 1,0 0-1,1 1 0,-1-1 0,0 0 1,0 1-1,0 0 0,-6-2 1,4 2-13,0 0 1,0 0-1,-1 0 1,1 1-1,-1 0 1,0 0-1,1 1 1,-12 0 0,17 0-15,0 0 0,0 0 1,0 0-1,1 1 0,-1-1 1,0 0-1,0 0 1,0 1-1,0-1 0,0 0 1,0 1-1,0-1 1,0 1-1,1-1 0,-1 1 1,0-1-1,0 1 1,1 0-1,-2 1 0,2-2-26,-1 1-1,1 0 1,0 0-1,0-1 1,-1 1-1,1 0 1,0 0-1,0 0 1,0-1-1,0 1 1,0 0-1,0 0 1,0 0-1,0-1 1,0 1-1,1 0 1,-1 0-1,1 1 1,0 1-194,1 0 0,0 1 0,0-1 0,0 0-1,0 0 1,0 0 0,1-1 0,0 1 0,3 3 0,1-1-453,0-1 0,11 6 0,19 6-461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8 11835,'-1'-1'253,"1"0"0,-1 1 0,0-1 0,0 1 0,1-1 0,-1 1 0,0-1 0,0 1 0,0-1 0,1 1 0,-1 0 0,0-1 1,0 1-1,0 0 0,0 0 0,0 0 0,0 0 0,0 0 0,0 0 0,0 0 0,1 0 0,-1 0 0,0 0 0,0 0 0,0 0 1,0 1-1,0-1 0,0 0 0,0 1 0,1-1 0,-1 1 0,0-1 0,0 1 0,1-1 0,-2 2 0,-1 1 63,1 0 0,-1 0 0,1 0 0,0 0 0,0 0 0,0 1 0,-2 6 0,0 0-19,1 1 0,0 0-1,1-1 1,0 1 0,0 1 0,2-1 0,0 21-1,3 3 116,8 41-1,32 96 263,-11-53-369,-30-107-381,1 0 0,-1 0 0,-1 0 0,0 1 0,-1-1 1,-1 17-1,0-27-97,1 1 0,-1 0 0,1 0 0,-1 0 1,0 0-1,0-1 0,-2 4 0,2-5 65,1-1 0,0 1 0,-1-1 0,1 1 0,-1 0 0,1-1 0,-1 1 0,1-1-1,-1 1 1,1-1 0,-1 1 0,0-1 0,1 0 0,-1 1 0,0-1 0,1 0 0,-1 0 0,0 1 0,1-1 0,-1 0 0,0 0 0,0 0 0,1 0-1,-1 0 1,0 0 0,0 0 0,1 0 0,-1 0 0,0 0 0,0 0 0,1 0 0,-1-1 0,0 1 0,1 0 0,-2-1 0,-3-1-596,0-1 0,1 0 0,-1-1 0,1 1 0,-1-1 1,-3-4-1,-25-28-3555,24 24 3042,-8-6-682,-50-64-2816,55 66 5744,1 0 1,0 0-1,-9-24 1,18 37-642,1 1 0,0-1 0,0 1 0,0-1 0,1 0-1,-1 0 1,0 1 0,1-1 0,0 0 0,0 0 0,0 0 0,0 1 0,1-5 0,-1 5-126,1 0 0,0 0 1,0 0-1,1 0 0,-1 0 0,0 0 1,0 0-1,1 1 0,0-1 0,-1 0 1,1 1-1,0 0 0,-1-1 0,1 1 1,0 0-1,0 0 0,3-2 0,6-2 338,0 1-1,0 0 0,0 0 0,16-2 0,50-5 408,5 7-1479,-40 3 289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5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9882,'6'-10'4217,"2"10"-2169,0 7-15,0 18-425,-7 11-159,0 16-473,-5 7-184,-1 6-360,2-5-88,3-8-184,7-6-128,2-18-672,7-7-544,-5-11-3969,9-8 3440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9034,'5'2'1421,"1"0"1,0 0-1,0 0 0,11 0 0,-11-2-782,1 1-1,0-2 0,0 1 1,0-1-1,-1 0 0,13-4 0,-8 1-275,0 0-1,0 0 1,0-1 0,-1-1-1,16-10 1,-20 11-315,0 1 0,-1-1 1,1 0-1,-1-1 1,0 1-1,0-1 0,-1 0 1,1 0-1,5-12 1,-9 15-42,1 0 1,-1 0 0,0 0 0,0-1 0,0 1 0,-1 0 0,1 0-1,-1-1 1,0 1 0,1 0 0,-2-1 0,1 1 0,0 0-1,-1-1 1,1 1 0,-1 0 0,0 0 0,0-1 0,0 1 0,0 0-1,-1 0 1,0 0 0,1 0 0,-1 1 0,0-1 0,0 0-1,0 1 1,-1-1 0,1 1 0,0 0 0,-1 0 0,0 0 0,0 0-1,1 0 1,-1 0 0,0 1 0,0 0 0,0-1 0,-1 1-1,1 0 1,0 1 0,-5-2 0,4 2 2,1-1-1,-1 1 1,1 0-1,-1 0 1,1 0 0,-1 0-1,1 1 1,-1-1-1,1 1 1,0 0 0,-1 0-1,1 1 1,0-1-1,0 0 1,-1 1 0,1 0-1,0 0 1,1 0-1,-1 0 1,-4 5 0,4-4 17,0 1 1,0 0 0,0 0-1,0 0 1,1 0-1,0 1 1,0-1 0,0 1-1,1-1 1,-1 1 0,1 0-1,0 0 1,1-1 0,-1 8-1,0-2 20,2 0-1,-1-1 1,1 1-1,1 0 1,0-1 0,0 1-1,1-1 1,6 16-1,-6-19-101,1 1-1,-1-1 0,1 1 1,1-1-1,-1 0 1,1-1-1,0 1 0,0-1 1,1 0-1,0 0 1,12 7-1,-14-9-173,-1-1-1,1-1 1,0 1-1,0 0 1,0-1-1,0 0 1,1 0-1,-1 0 1,0-1-1,0 1 1,7-1-1,19-3-817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10650,'2'7'2312,"0"1"0,0 0 0,1 15 0,-3-5-415,-3 31 0,0 5-329,2-51-1516,1-5-1,0-9-818,9-13 432,21-43-1,-28 63 337,1 0 1,-1 0-1,1 0 0,0 0 0,0 1 0,0-1 1,1 1-1,-1 0 0,1 0 0,0 0 0,0 1 1,0-1-1,0 1 0,7-3 0,-10 4 33,1 1-1,0-1 1,0 1-1,0 0 1,0-1-1,-1 1 1,1 0-1,0 0 0,0 0 1,0 0-1,0 1 1,0-1-1,0 0 1,-1 1-1,1-1 1,0 1-1,0 0 1,-1 0-1,1-1 1,0 1-1,-1 0 1,1 0-1,-1 1 1,1-1-1,-1 0 0,0 0 1,1 1-1,-1-1 1,0 1-1,0-1 1,0 1-1,0 0 1,0-1-1,1 4 1,0 0 117,-1 1 1,1-1 0,-1 1-1,0-1 1,-1 0 0,1 1-1,-1 9 1,-1-9-106,2 0-1,-1 0 1,0 1 0,1-1-1,3 11 1,-3-15-110,-1-1 107,0-1 0,0 1 0,0 0 0,0 0-1,1-1 1,-1 1 0,0 0 0,1-1 0,-1 1 0,0 0-1,1-1 1,0 2 0,5-3 220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91 338 11586,'2'1'895,"0"1"0,0-1-1,0 0 1,1 0-1,-1 0 1,0 0-1,4 1 1,-1-2-613,-1 1 1,1 0-1,-1-1 1,1 0-1,-1 0 1,1-1 0,8-1-1,-11 1-146,1 0 0,-1 0 1,1 0-1,-1-1 0,0 1 0,1-1 0,-1 0 0,0 0 0,0 0 1,0 0-1,-1 0 0,1 0 0,0 0 0,-1-1 0,1 1 0,-1 0 1,1-4-1,1 2 7,2-5 27,0-1 1,-1 0-1,0 0 0,-1 0 0,3-14 1,-4 19-147,-1-1 0,-1 1 0,1 0 0,-1-1 0,0 1 0,0-1 0,-1 1 0,1 0 1,-1-1-1,-1 1 0,1 0 0,-4-9 0,4 12-10,-1-1 0,1 1 0,-1 0-1,0-1 1,0 1 0,0 0 0,0 0 0,0 0 0,0 0-1,-1 1 1,1-1 0,0 1 0,-1-1 0,0 1 0,1 0 0,-1 0-1,0 0 1,-3-1 0,4 2 0,0-1 1,0 1-1,0 0 0,0 0 1,0 0-1,0 0 0,0 0 1,0 0-1,0 1 0,0-1 1,1 1-1,-1-1 0,0 1 1,0 0-1,0-1 0,1 1 1,-1 0-1,0 0 0,1 0 1,-1 0-1,1 1 0,-1-1 1,1 0-1,0 1 0,-1-1 1,1 1-1,0-1 1,-1 3-1,0 0 23,0 0 0,0 1 1,1-1-1,0 0 1,0 1-1,0-1 0,1 1 1,-1 5-1,2 39 209,0-37-192,4 31 282,1-1 0,22 73 0,-15-62 147,-10-42-332,-1 0-1,0 0 1,0 0-1,-1 0 1,-1 1 0,0-1-1,-2 14 1,1-22-130,1 0 0,-1 1 0,0-1 0,0 0 1,0 0-1,0 0 0,0 0 0,-1 0 0,0 0 0,1 0 0,-1 0 0,0 0 1,0-1-1,-1 1 0,1-1 0,0 0 0,-1 0 0,1 1 0,-1-2 0,0 1 0,0 0 1,0 0-1,0-1 0,0 0 0,0 1 0,0-1 0,-6 1 0,5-1-129,-1-1-1,0 1 1,1-1-1,-1 0 0,0 0 1,1-1-1,-1 1 1,0-1-1,1 0 0,-1 0 1,1-1-1,-1 1 1,1-1-1,0 0 0,0 0 1,-1 0-1,2-1 1,-1 1-1,0-1 0,-5-5 1,-4-9-20</inkml:trace>
  <inkml:trace contextRef="#ctx0" brushRef="#br0" timeOffset="1">276 0 13547,'9'15'5609,"-6"19"-3456,-3 10-225,-3 13-776,-1 2-328,9-3-456,7-7-127,1-29-145,-6-11-40,1 2-369,25 17-351,-3-21 520,-4-13-136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8594,'12'2'5089,"7"0"16,6 0-3097,4 1-15,2 2-753,5 0-360,-3-2-600,-1-2-464,-8-1-808,-15-6-4777,-7-5 4017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7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11530,'5'93'9405,"-6"0"-5552,3 69-1494,-3-142-2168,1-17-219,1-6-208,2-11-234,0-5 82,2 1 1,6-17-1,-10 30 385,1 1 0,0 0 0,0 0 0,0 0 0,0 0 1,1 1-1,0-1 0,0 0 0,0 1 0,0 0 0,0 0 0,0 0 0,8-5 0,-10 7 42,1 1 0,-1-1 1,1 0-1,0 1 0,-1-1 0,1 1 0,-1-1 0,1 1 1,0 0-1,0-1 0,-1 1 0,1 0 0,0 0 0,-1 0 0,1 1 1,0-1-1,-1 0 0,1 1 0,0-1 0,-1 1 0,1-1 1,-1 1-1,1 0 0,-1 0 0,1 0 0,-1-1 0,0 1 1,1 1-1,-1-1 0,0 0 0,0 0 0,1 0 0,-1 1 1,0-1-1,-1 0 0,2 2 0,2 3 180,-1 0 0,0 0 0,-1 0 1,1 0-1,-1 1 0,0-1 0,1 13 0,-1 0 128,4 19 367,-6-34-816,1-1 0,0 0 0,0 1 0,1-1 0,-1 0 0,1 0 0,-1 0 0,4 4 0,-5-6 45,1-1 0,-1 1 0,1-1 0,-1 1 1,0-1-1,1 0 0,-1 1 0,1-1 0,-1 0 0,1 1 1,-1-1-1,1 0 0,-1 0 0,1 1 0,-1-1 0,1 0 1,0 0-1,-1 0 0,1 0 0,0 0 0,17-4-720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43 6257,'-22'-1'1685,"-24"-3"4251,45 3-5547,0 1-1,0 0 1,0-1 0,0 1 0,0 0 0,0-1 0,0 1 0,0-1 0,0 0 0,1 1 0,-3-2 0,3 2-317,0 0 1,0 0-1,0 0 1,0-1-1,0 1 1,0 0-1,0 0 1,0 0-1,-1 0 1,1 0-1,0-1 1,0 1 0,0 0-1,0 0 1,0 0-1,0 0 1,0 0-1,0-1 1,0 1-1,0 0 1,0 0-1,0 0 1,0 0-1,0-1 1,0 1-1,0 0 1,0 0-1,0 0 1,0 0 0,1-1-1,8-2 2425,30-5-1777,45-4 109,-60 10-516,37 1 1,-51 2-453,-1 0 0,1 0 1,-1 1-1,0 0 0,0 1 0,17 7 1,-16-5-1161,-10-4 1256,0-1 0,0 0-1,1 1 1,-1-1 0,0 1 0,0-1 0,0 1 0,0-1 0,0 1 0,0-1 0,0 0 0,0 1 0,0-1 0,-1 1 0,1-1 0,0 1 0,0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7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12131,'12'6'5297,"1"23"-2793,2 12-119,-8 22-721,-2 7-408,-2-1-631,1-2-233,5-16-232,0-13-272,2-21-793,2-13-591,-2-5 808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 11114,'-42'11'7033,"8"-3"-4755,1 1 0,-33 15 0,59-21-1930,-1 1-1,1 0 0,0 0 0,-10 9 0,15-12-272,1 0 1,-1 0-1,1 1 0,0-1 1,-1 0-1,1 1 0,0-1 1,0 1-1,0 0 0,0-1 1,0 1-1,0 0 0,1-1 1,-1 1-1,0 0 0,1 0 1,0 0-1,-1 0 0,1 0 1,0 0-1,0-1 0,0 1 1,0 0-1,0 0 0,1 2 0,2 3 40,0-1 0,1 0 0,-1 0-1,1 0 1,1 0 0,-1-1 0,7 7-1,-2-1-13,5 5 25,29 32 100,-36-40-214,1-2 0,-1 1 0,1-1 0,9 6 0,-15-11-156,0 0 0,0-1-1,0 1 1,-1 0-1,1-1 1,0 0-1,0 1 1,0-1-1,0 0 1,0 0-1,0 0 1,0 0 0,0 0-1,0 0 1,3-1-1,-1-1-497,1 1 1,-1-1-1,0 1 0,0-1 1,7-5-1,13-13-810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8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11466,'1'5'6973,"2"4"-6199,-1-1 1,0 0-1,1 12 1,-2 25 734,0 21-276,0-57-1096,1 1 0,-1 0 1,1 0-1,6 13 0,-8-21-130,1-1 0,-1 0 0,1 1-1,-1-1 1,1 0 0,0 0 0,0 1-1,-1-1 1,1 0 0,0 0 0,0 0-1,0 0 1,0 0 0,0 0 0,1 0-1,-1-1 1,0 1 0,0 0 0,1-1 0,1 2-1,-2-2-20,1 0-1,-1 0 0,1 0 0,-1 0 1,0 0-1,1 0 0,-1-1 1,1 1-1,-1 0 0,0-1 1,1 1-1,-1-1 0,0 1 1,1-1-1,-1 0 0,0 0 0,0 1 1,1-1-1,-1 0 0,1-1 1,3-3-120,0 0 1,0-1 0,-1 1 0,0-1 0,0 0-1,0 0 1,0 0 0,3-9 0,-6 12 98,0 0-1,1 1 1,-1-1 0,1 1 0,-1 0-1,1-1 1,0 1 0,0 0 0,4-3 0,-6 4 35,1 1 0,-1 0 0,0 0 0,1-1 0,-1 1 0,1 0 0,-1 0 0,0 0 0,1 0 0,-1-1 0,1 1 0,-1 0 0,1 0 0,-1 0 0,0 0 0,1 0 0,-1 0 0,1 0 0,-1 0 0,1 0 0,-1 0 0,0 1 0,1-1 0,-1 0 0,1 0 0,-1 0 0,0 0 0,1 1 0,-1-1 0,0 0 0,1 1 0,1 0 11,-1 1 0,0-1 0,1 1 0,-1-1 1,0 1-1,0-1 0,1 4 0,3 4 163,5 19-1,-10-28-172,2 8 150,1 1-1,1-1 1,-1-1-1,1 1 0,0 0 1,1-1-1,9 11 1,-12-15-73,1 0 0,-1-1 0,1 1 0,0-1 0,0 0 0,0 0 0,0 0-1,0 0 1,1 0 0,-1-1 0,0 1 0,1-1 0,-1 0 0,1 0 0,0 0 0,-1-1 0,1 0 0,0 1 0,-1-1 0,8-1 0,-7 0-40,0 0 0,0 0 1,-1 0-1,1-1 0,-1 1 0,1-1 1,-1 0-1,1 0 0,-1 0 1,0-1-1,0 1 0,0-1 0,0 1 1,0-1-1,-1 0 0,1 0 1,-1-1-1,4-5 0,-1-2-91,1 0-1,-1 1 1,-1-1-1,0-1 1,2-12-1,-3 12-704,-1 0-1,0-20 0,-2 12-156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147 168 13507,'-18'-28'5578,"11"18"-5010,1 0 1,0 0-1,1-1 1,-6-13-1,6 5-26,4 13-402,0 1 1,-1-1-1,0 1 1,0-1-1,0 1 0,-6-9 1,8 14-130,-1-1 1,1 0 0,0 1 0,-1-1 0,1 1-1,-1-1 1,1 1 0,-1-1 0,1 1 0,-1-1-1,1 1 1,-1 0 0,0-1 0,1 1 0,-1 0-1,0-1 1,1 1 0,-1 0 0,0 0 0,1 0-1,-1 0 1,0 0 0,1-1 0,-1 1 0,0 0-1,1 0 1,-1 1 0,0-1 0,0 0 0,1 0-1,-1 0 1,0 0 0,1 1 0,-1-1 0,0 0-1,1 1 1,-1-1 0,1 0 0,-1 1 0,1-1-1,-1 1 1,0 0 0,-2 2 41,0 0 0,1 0 0,0 0 0,0 0-1,0 1 1,-2 4 0,-1 1 40,1 0 1,1 1-1,-1-1 0,2 1 0,-1 0 1,1-1-1,1 1 0,0 0 0,0 0 1,1 0-1,0 0 0,2 13 0,-1-20-67,-1-1-1,1 0 1,0 1-1,-1-1 0,1 0 1,2 4-1,-2-5-22,-1-1 0,1 1 0,-1-1 0,0 1 0,1 0 0,-1-1 0,1 0 0,-1 1 0,1-1 0,0 1 0,-1-1 0,1 0 0,-1 1 0,1-1 0,0 0 0,-1 1 0,1-1 0,0 0 0,-1 0 0,1 0 0,0 0 0,0 0 0,-1 0 0,1 0 0,0 0 0,-1 0 0,1 0 0,0 0 1,0 0-1,6-3-7,-1 1 1,0-1 0,0-1-1,0 1 1,0-1 0,7-7 0,-9 8 4,0-1 0,1 1 0,-1 0 1,1 0-1,-1 1 0,1-1 0,0 1 1,0 0-1,0 0 0,0 0 0,8-1 1,-5 6 14,-5-1 25,-1-1 1,0 1-1,0 0 1,0 0 0,0 1-1,0-1 1,0 0 0,0 1-1,-1-1 1,1 1-1,-1-1 1,2 4 0,12 37 868,-13-36-768,-1-4-120,0-1 1,0 1-1,1 0 0,2 4 1,-4-6-61,0-1 0,0 0 1,0 0-1,1 1 0,-1-1 1,0 0-1,0 0 0,0 1 1,1-1-1,-1 0 0,0 0 0,1 0 1,-1 0-1,0 0 0,0 1 1,1-1-1,-1 0 0,0 0 1,1 0-1,-1 0 0,0 0 1,1 0-1,-1 0-63,1 0 1,-1-1-1,1 1 1,-1 0-1,1 0 1,-1-1-1,1 1 1,-1 0-1,1-1 1,-1 1-1,0-1 1,1 1-1,-1 0 1,0-1-1,1 1 1,-1-1-1,1 0 1,5-14-2276,4-3 885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13243,'3'18'5617,"-3"23"-3136,0 11-225,-2 17-792,2 4-335,6-6-609,2-6-184,5-25-176,0-11-440,-1-26-985,2-14-623,-2-17 984</inkml:trace>
  <inkml:trace contextRef="#ctx0" brushRef="#br0" timeOffset="1">162 15 14163,'8'21'5809,"-1"15"-3472,1 12-97,-11 8-671,3 7-345,-1 0-664,-3-4-208,7-9-176,-2-10-96,2-18-768,1-8-368,0-18-953,2-5-223,4-20 1456</inkml:trace>
  <inkml:trace contextRef="#ctx0" brushRef="#br0" timeOffset="2">365 193 9290,'-5'1'1703,"0"0"0,0 1 0,0-1 0,-6 3 0,-2 3 559,-16 11 1,-7 3-338,19-14-1378,-16 9 261,31-15-726,0 1-1,0-1 1,0 1 0,-1-1 0,2 1 0,-1 0 0,0 0 0,0 0 0,0 0 0,-2 4 0,4-6-63,0 1 0,0 0 0,0-1 0,0 1 0,0-1 0,0 1 0,0-1 0,0 1 0,0-1 0,0 1 0,0-1 0,0 1 0,0-1 0,1 1 0,-1-1 0,0 1 0,0-1 0,1 1 0,-1-1 0,0 1 0,0-1 0,1 0 0,-1 1 0,0-1 0,1 1 0,-1-1 0,1 0 0,-1 1 0,1-1 0,-1 0 0,1 1 0,19 9 152,-17-9-128,12 6-74,28 13-496,46 29 0,-85-47-21,0 1-1,0-1 1,1 0-1,-1-1 1,0 1 0,0-1-1,9 2 1,15-2-813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9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26 12755,'-4'-3'1704,"-1"0"-1,1 0 1,-1 1 0,-5-3 0,4 3-845,0 0-1,0 1 1,-11-2 0,14 2-744,0 1 1,0 0-1,-1 0 1,1 0-1,0 0 0,0 0 1,-1 0-1,1 1 1,0 0-1,0 0 0,0 0 1,0 0-1,0 0 1,0 0-1,0 1 0,0 0 1,1-1-1,-5 4 1,6-3-84,-1 0 0,1-1 0,0 1 0,0 0 1,0 0-1,0 0 0,0 0 0,0 0 0,0 0 1,1 0-1,-1 0 0,1 0 0,0 1 0,-1-1 1,1 0-1,0 0 0,0 0 0,0 0 0,1 1 0,-1-1 1,0 0-1,1 0 0,0 0 0,0 2 0,2 4 20,0 0-1,1-1 0,0 1 0,9 11 0,2 1 275,34 33 1,-27-31 24,-18-19-258,-1 1-1,-1 0 0,1-1 1,4 8-1,-7-11-78,0 1-1,1-1 1,-1 1-1,0-1 1,1 1-1,-1 0 1,0-1-1,0 1 1,1-1-1,-1 1 0,0 0 1,0-1-1,0 1 1,0 0-1,0-1 1,0 1-1,0-1 1,0 1-1,0 0 1,0-1-1,0 1 1,-1 0-1,1-1 1,0 1-1,0-1 1,-1 1-1,1 0 0,0-1 1,-1 1-1,1-1 1,0 1-1,-1-1 1,1 1-1,-1-1 1,1 0-1,-1 1 1,1-1-1,-1 1 1,1-1-1,-1 0 1,1 0-1,-1 1 1,-1-1-1,-3 2 15,0-1 1,0-1-1,-9 1 0,-1 1-78,2-1-711,0-1 1,0 1-1,-25-5 1,37 4 603,0 0 1,0 0 0,0 0 0,0 0-1,1 0 1,-1-1 0,0 1-1,0 0 1,0-1 0,1 1-1,-1-1 1,0 1 0,1-1 0,-2 0-1,2 0 44,-1 1 0,1-1 0,0 0 0,-1 0 1,1 1-1,0-1 0,0 0 0,0 0 0,0 1 0,0-1 0,0 0 0,0-1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3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72 9442,'-1'-5'771,"0"1"1,0-1-1,-1 1 0,0-1 1,0 1-1,0 0 0,0 0 1,-1 0-1,1 0 0,-1 0 1,-4-5-1,5 8-664,1 0-1,0-1 0,-1 1 1,1 0-1,0 0 1,-1 0-1,0 0 1,1 0-1,-1 0 1,1 0-1,-1 0 1,0 1-1,0-1 1,1 1-1,-1 0 0,0-1 1,0 1-1,0 0 1,0 0-1,1 0 1,-1 0-1,0 0 1,0 0-1,0 1 1,0-1-1,1 1 1,-1-1-1,0 1 1,1 0-1,-1-1 0,0 1 1,-2 2-1,-1 0-39,0 0-1,0 1 0,1 0 1,-1 0-1,1 0 0,0 0 0,0 1 1,0 0-1,0 0 0,1 0 1,0 0-1,0 0 0,1 1 0,-1-1 1,1 1-1,-2 7 0,3-3-6,0 1-1,0 0 1,1 0-1,2 19 1,10 44 243,-7-47-188,37 225 891,-17 0-947,-23-235-2683,-2-31 1646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0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10090,'15'-12'4409,"8"3"-1784,5 3-513,2 8-175,5 2-265,-2 2-696,2 4-336,-5-1-368,-7-2-224,1-1-1088,-4 0-728,2-2 1024</inkml:trace>
  <inkml:trace contextRef="#ctx0" brushRef="#br0" timeOffset="1">458 31 11218,'3'10'5749,"-3"-8"-5603,1 0 0,-1 0 0,1 0 0,-1 0 1,1 0-1,0 0 0,1 3 0,9 11 685,-8-11-531,1 0 1,-1 0 0,0 0 0,0 1 0,-1-1 0,0 1 0,0-1 0,0 1-1,2 10 1,-1 8 957,-1 0-1,-1 0 0,-2 28 0,1-52-1230,0 1-1,0-1 0,0 1 0,0-1 0,0 0 0,0 1 1,0-1-1,-1 1 0,1-1 0,0 0 0,0 1 0,0-1 0,0 0 1,-1 1-1,1-1 0,0 0 0,0 1 0,-1-1 0,1 0 0,0 1 1,0-1-1,-1 0 0,1 0 0,0 1 0,-1-1 0,1 0 1,-1 0-1,1 0-9,-1 0 0,1 0 0,-1 0 1,1 0-1,-1 0 0,1-1 0,-1 1 1,1 0-1,-1 0 0,1-1 0,-1 1 1,1 0-1,0-1 0,-1 1 0,1 0 0,0-1 1,-1 1-1,1-1 0,0 1 0,0-1 1,-1 1-1,1 0 0,0-1 0,0 1 1,0-1-1,-1 0 0,-6-17-9,0 0-1,-5-20 1,10 28-85,0 1 1,1 0 0,0 0 0,1-1-1,0 1 1,0 0 0,1 0-1,0-1 1,3-11 0,-3 16-121,0 1 1,1-1 0,-1 1-1,1 0 1,0 0-1,0 0 1,0 0-1,1 0 1,0 0 0,-1 0-1,1 1 1,4-4-1,-4 4-266,1 0-1,0 0 1,-1 1 0,1-1-1,0 1 1,0 0-1,1 0 1,-1 1 0,0-1-1,0 1 1,1 0-1,5-1 1,17 0-945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40 7986,'33'47'4278,"-25"-34"-770,-8-9-1872,0 0-512,3 12 945,1-1 1,7 19 0,-9-28-1750,0-2-154,0 1 0,-1-1 0,1 0 0,1-1-1,-1 1 1,0 0 0,1-1 0,0 1 0,5 4 0,-5-6-118,-1 0 1,1 0 0,-1 0 0,1-1-1,0 1 1,0-1 0,0 1 0,0-1 0,0 0-1,0 0 1,0-1 0,0 1 0,0-1-1,4 1 1,-6-1-48,0 0 0,0 0 0,0 0-1,0-1 1,0 1 0,0 0 0,0 0-1,0-1 1,0 1 0,-1 0 0,1-1 0,0 1-1,0-1 1,0 1 0,0-1 0,0 0-1,-1 1 1,2-2 0,-1 1-35,1-1-1,-1 0 1,0 0-1,0 0 1,0 1 0,0-1-1,0 0 1,0-3-1,1-2-151,-1 0 0,1 0 0,-2 0 0,1-11 0,-1 9-42,-1 0 0,0 0 0,0 0 0,-1 0 0,-4-13 0,4 17 119,0 0-1,0 0 1,0 0-1,-1 0 1,0 1 0,0-1-1,0 1 1,0 0-1,-1 0 1,-7-7-1,3 5-38,0 1-1,0 0 1,0 1-1,-1 0 0,1 0 1,-13-3-1,15 5 100,-1 0 0,0 1 0,1-1 0,-1 2 0,0-1 0,0 1 0,1 0 0,-1 0-1,-10 2 1,16-1 38,-1 0 0,0-1 0,0 1 0,0 0 0,0 0 0,0 0 0,1 0 0,-1 0 0,0 0-1,1 1 1,-1-1 0,1 1 0,-1-1 0,1 1 0,0-1 0,0 1 0,-2 3 0,2-4-16,0 1-1,1-1 1,-1 1 0,1-1 0,-1 1 0,1-1-1,-1 1 1,1 0 0,0-1 0,0 1-1,0-1 1,0 1 0,0 0 0,0-1 0,1 1-1,-1-1 1,0 1 0,1-1 0,-1 1 0,1-1-1,0 1 1,1 1 0,-1-1-70,0 0 0,1-1 0,-1 1 1,1-1-1,-1 0 0,1 0 0,0 1 0,-1-1 0,1 0 1,0 0-1,0-1 0,0 1 0,0 0 0,0-1 0,0 1 1,2 0-1,5 0-661,0 0 1,13 0 0,0-3-1298,34-5 0,9-1-353,-56 8 2546,1 0-1,-1 0 0,0 1 1,18 3-1,-23-3 295,0 0 1,0 0-1,0 0 0,0 1 1,0 0-1,0 0 0,-1 0 1,1 0-1,-1 0 0,0 1 1,1-1-1,-1 1 0,0 0 1,0 0-1,-1 0 0,1 0 1,-1 1-1,0-1 0,1 1 1,-1-1-1,-1 1 0,1 0 1,-1 0-1,1 0 0,-1 0 1,0 0-1,0 7 0,0-10-287,-1 1 0,0 0-1,-1 0 1,1-1 0,0 1-1,0 0 1,-1 0-1,1-1 1,-1 1 0,1 0-1,-1-1 1,0 1 0,-1 1-1,-15 18 977,13-20-1216,4-2 38,-1 1 0,1-1 0,0 1-1,0 0 1,0-1 0,0 1 0,0-1 0,0 1-1,0 0 1,0-1 0,0 1 0,0-1 0,0 1-1,0-1 1,0 1 0,0 0 0,0-1 0,0 1-1,0-1 1,0 1 0,1 0 0,-1-1-1,4-11-66,0 1-1,1 0 0,0 1 1,1-1-1,12-17 0,-6 10 15,-10 14 98,1 1 1,-1-1 0,1 1-1,0 0 1,0 0 0,7-6-1,-9 9 21,0-1 0,0 1-1,0-1 1,-1 1 0,1-1 0,0 1-1,0 0 1,0-1 0,0 1-1,0 0 1,0 0 0,0 0 0,0 0-1,0 0 1,0 0 0,0 0-1,0 0 1,-1 0 0,1 0 0,0 0-1,0 1 1,0-1 0,0 0-1,0 1 1,0-1 0,0 0 0,0 1-1,-1-1 1,1 1 0,0 0 0,0-1-1,-1 1 1,1 0 0,0-1-1,-1 1 1,1 0 0,-1 0 0,1-1-1,0 2 1,3 5 182,-1 0 0,0 1 0,0-1 0,0 1 0,-1 0 0,3 14 0,-4-14 10,1 0 1,0 0-1,0 0 1,1 0-1,0 0 1,7 11-1,-10-19-191,0 1-1,1 0 1,-1-1-1,1 1 1,-1-1-1,1 1 1,-1-1-1,1 1 1,-1 0-1,1-1 1,0 0-1,-1 1 1,1-1-1,0 1 1,-1-1-1,1 0 1,0 1-1,-1-1 1,1 0-1,1 0 1,-2 0-13,1 0 0,0 0 0,-1 0 0,1 0 0,0-1-1,-1 1 1,1 0 0,-1 0 0,1-1 0,0 1 0,-1 0 0,1-1 0,-1 1 0,1-1 0,-1 1-1,1-1 1,-1 1 0,1-1 0,2-4-77,0 0-1,0 0 0,-1 0 1,4-8-1,-3 6-1,2-4-48,0 1 0,1 0 0,7-10-1,-11 17 124,0 1-1,0-1 1,0 1 0,0-1-1,1 1 1,-1 0-1,0 0 1,1 0-1,0 1 1,0-1-1,-1 1 1,1-1-1,0 1 1,0 0-1,6-2 1,-8 3 20,1 0 1,0 1-1,-1-1 1,1 0-1,-1 0 0,1 1 1,-1-1-1,1 1 0,-1-1 1,1 1-1,-1-1 1,1 1-1,-1 0 0,0 0 1,0 0-1,1 0 1,-1 0-1,0 0 0,0 0 1,0 0-1,0 0 1,0 1-1,1 1 0,3 4 112,-1 0 0,0 0-1,3 9 1,-6-14-87,10 33 472,3 5 190,-12-35-758,0-1 0,0 0 0,0 0 1,1 0-1,-1-1 0,6 7 0,-8-10-1,1 1 1,-1-1-1,0 0 0,1 1 0,-1-1 1,1 0-1,-1 1 0,0-1 0,1 0 0,-1 0 1,1 0-1,-1 1 0,1-1 0,-1 0 1,1 0-1,-1 0 0,1 0 0,8-4-591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10690,'0'24'4873,"8"7"-1856,0 2-857,-2 4-615,-2-2-369,0-10-656,1-3-256,-1-13-336,1-10-472,2-11-784,1-11 816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8714,'-48'44'4033,"36"-39"-1417,3 0-455,6-1-425,3 2-360,11-4-663,7-2-273,20-2-240,8-5-48,9-4-72,2 1-16,-9 0-32,-4 2-16,-14 4-352,-3 3-480,-12 0-1985,-5-1 1817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2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11378,'0'-1'4913,"8"1"-2592,4 5-705,2 2-199,9 1-545,-1 1-384,2 2-1248,0-1-2409,6 2 2153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10 11130,'6'-9'4737,"2"28"-2064,-2 8-721,-6 28-207,0 9-265,-6 10-680,2 1-304,6-15-288,7-8-88,11-20-368,5-8-272,5-16-920,-4-10-584,-6-10 1239</inkml:trace>
  <inkml:trace contextRef="#ctx0" brushRef="#br0" timeOffset="0.98">1 262 10026,'0'-4'4705,"5"2"-2032,11 4-777,5 2-256,10 1-639,1-2-369,9 1-408,3-2-48,4-2-760,-1 3-456,-2 0-1377,-4 2-1120,-10 2 2265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2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8226,'-3'13'6076,"1"-6"-4186,1 0 0,-1 15 0,2-22-1879,-1 6 344,1 0 0,0 1 1,0-1-1,0 0 0,1 1 1,0-1-1,0 0 1,1 0-1,0 0 0,3 8 1,-3-11-302,-1-1 1,1 0-1,-1 0 0,1 0 1,0 0-1,0 0 1,0 0-1,0 0 1,0 0-1,1-1 0,-1 1 1,0-1-1,1 0 1,-1 0-1,1 0 1,0 0-1,-1 0 0,1 0 1,0-1-1,-1 1 1,1-1-1,0 0 1,3 0-1,0 0-42,0 0 0,0-1-1,0 1 1,1-2 0,-2 1 0,1 0 0,0-1-1,0 0 1,9-5 0,-10 4-2,1-1 0,-1 1 1,0-1-1,0 0 0,-1 0 0,1-1 0,-1 1 1,5-8-1,-7 10-4,-1 0 1,0 0-1,0 1 1,0-1 0,0 0-1,0 0 1,0-1-1,-1 1 1,1 0-1,0 0 1,-1 0-1,0 0 1,0-1-1,1 1 1,-1 0-1,-1 0 1,1-1-1,0 1 1,0 0 0,-1 0-1,1 0 1,-1 0-1,0-1 1,0 1-1,0 0 1,0 0-1,-1-2 1,-2 0 16,1 0 0,-1 1 1,0-1-1,0 1 0,0-1 0,0 1 0,-1 1 1,1-1-1,-1 1 0,0-1 0,-9-2 1,8 3-15,0 0 0,0 1 1,0-1-1,0 1 0,-1 1 1,1-1-1,0 1 0,0 0 1,-11 2-1,14-1-48,0 0 0,0 0-1,1 0 1,-1 1 0,0-1 0,1 1 0,0 0-1,-1-1 1,-2 4 0,4-4-32,1-1-1,-1 1 1,0 0-1,1 0 1,-1 0-1,1 0 1,-1 0 0,1-1-1,-1 1 1,1 0-1,-1 0 1,1 2-1,0-2-8,0-1 0,0 1 0,0-1 0,0 1 0,0 0 0,0-1 0,0 1 0,0-1 0,1 1 0,-1-1 0,0 1 0,0-1 0,1 1 0,-1-1 0,0 1 0,1-1 0,-1 1 0,0-1 0,1 0 0,-1 1 0,1-1 0,-1 1 0,1-1 0,0 1 0,16 5-821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43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223 174 13227,'0'2'6109,"2"6"-5237,-2-7-116,28 106 4744,1 55-3522,-16-80-1118,-11-68-745,3 12 128,-1 1 0,-1-1 0,-2 48 0,-1-66-199,-1-1 1,-1 1-1,1-1 0,-1 0 0,-1 1 1,1-1-1,-6 10 0,5-12-29,0-1 1,0 1-1,0-1 0,0 0 0,-1 0 1,0 0-1,0-1 0,0 0 0,0 1 1,0-1-1,-1-1 0,-4 4 0,3-4-181,0 1-1,0-1 0,0 0 0,0-1 1,0 1-1,0-1 0,0-1 0,-1 1 1,1-1-1,0 0 0,0 0 1,-1-1-1,1 0 0,0 0 0,0 0 1,0-1-1,-10-3 0,9 2-118,-1-1-1,1 0 0,0 0 1,1-1-1,-1 1 0,1-2 1,-1 1-1,1 0 0,1-1 1,-1 0-1,1-1 0,0 1 1,-5-11-1,-15-39-167,25 55 450</inkml:trace>
  <inkml:trace contextRef="#ctx0" brushRef="#br0" timeOffset="1">155 13 12363,'22'-10'5193,"8"8"-2745,-1 2-807,-12 6-537,-6 2-480,-10 7-1432,-1 1 3136,-4 0-2088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0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9 171 12955,'-2'0'5297,"7"6"-3185,-5 9-79,-3 10-617,3 7-280,-6 5-520,7-1-143,-1-2-225,7-8-16,-3-6-104,-4-1-80,-2-14-824,0-2-633,6-24 849</inkml:trace>
  <inkml:trace contextRef="#ctx0" brushRef="#br0" timeOffset="1">0 4 11418,'1'-4'4897,"11"8"-2408,-1-1-665,0 5-455,-5 4-393,1-3-744,2 2-712,6-3 296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3:5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72 9306,'-3'-1'1072,"0"1"0,1 0 0,-1-1 0,0 1 0,1-1 0,-5-2 0,4 2-615,0 0 0,1-1 0,-1 1 0,1-1-1,-1 1 1,1-1 0,0 0 0,-1 0 0,1 0 0,-2-3-1,3 2-215,0-1 0,0 1 0,0-1 0,1 1 0,-1-6 0,1 8-238,0 0-1,0 0 1,0 1 0,0-1 0,0 0-1,0 0 1,1 1 0,-1-1 0,0 0-1,0 1 1,1-1 0,-1 0 0,0 1-1,1-1 1,-1 0 0,1 1 0,-1-1-1,0 1 1,1-1 0,0 1 0,-1-1-1,1 1 1,-1-1 0,1 1 0,0-1-1,-1 1 1,1 0 0,0-1 0,-1 1-1,1 0 1,0 0 0,-1 0 0,1-1-1,0 1 1,0 0 0,1 0-1,-1 0 0,1 0-1,-1 0 0,1 1 0,-1-1 0,1 0 0,-1 1 0,1-1 0,-1 1 1,1-1-1,-1 1 0,0 0 0,1-1 0,-1 1 0,0 0 0,0 0 0,1 0 0,-1 0 1,1 2-1,0 0 10,0 0 0,0 1 1,0-1-1,-1 1 0,0-1 0,1 1 1,-2 0-1,1-1 0,0 1 1,-1 0-1,1 0 0,-1 0 1,0-1-1,0 1 0,-1 0 0,0 6 1,-2 4 38,0-1 0,-1 1 1,-7 17-1,10-28-35,-1 1 1,1-1-1,-1 1 1,0-1-1,0 0 0,-3 4 1,4-6-12,0 0 1,0 0 0,0 0-1,0-1 1,0 1-1,0 0 1,0-1 0,0 1-1,-1-1 1,1 1-1,0-1 1,0 0 0,0 1-1,-1-1 1,1 0-1,0 0 1,0 0 0,-1 0-1,1 0 1,0 0-1,0 0 1,-1 0 0,1-1-1,-2 1 1,2-1-5,-1 0 1,0 0 0,0 0-1,1 0 1,-1 0 0,1 0-1,-1 0 1,1 0 0,-1-1-1,1 1 1,0 0 0,0-1-1,0 1 1,0-1-1,0 0 1,0 1 0,0-1-1,0 0 1,-1-3 0,0-4-30,-1 1 1,-1-17 0,3 24 25,1 0 1,0 1-1,0-1 0,0 0 1,0 1-1,0-1 0,0 0 1,1 1-1,-1-1 0,0 0 1,0 1-1,0-1 1,1 0-1,-1 1 0,0-1 1,0 1-1,1-1 0,-1 0 1,1 1-1,-1-1 1,1 1-1,-1-1 0,1 0 1,1 0-1,-1 0 0,1 0 0,0 1 0,-1-1 1,1 0-1,0 1 0,-1-1 0,5 0 0,2 0 34,0 0 0,17 2 0,-23-1-17,-1 0 7,1 0 0,-1 0 0,0 0 0,1 0 0,-1 1-1,0-1 1,1 1 0,-1-1 0,0 1 0,2 0 0,-2-1-4,-1 1 0,0-1 1,1 0-1,-1 1 0,1-1 1,-1 1-1,0-1 0,1 1 0,-1-1 1,0 0-1,0 1 0,1-1 1,-1 1-1,0-1 0,0 1 1,1 0-1,-1-1 0,0 1 0,0 1 13,0 0-1,-1-1 1,1 1-1,0-1 1,-1 1-1,1-1 1,-1 1-1,1-1 1,-1 1-1,0-1 1,1 0-1,-1 1 1,0-1-1,0 0 1,-2 2-1,1 0 0,-1-1 1,0 1-1,0-1 0,0 0 0,0 0 1,-1 0-1,1 0 0,-1-1 1,1 1-1,-6 1 0,7-3-23,0 1 1,0 0-1,-1-1 1,1 1-1,-1-1 0,1 0 1,0 0-1,-1 0 1,1 0-1,-1 0 0,1 0 1,0-1-1,-1 1 1,1-1-1,0 1 0,-5-3 1,7 2-12,1 1 0,-1-1 0,0 0 0,1 1 0,-1-1 0,1 1-1,-1-1 1,1 1 0,-1-1 0,1 1 0,-1-1 0,1 1 0,0-1 0,1 0-7,38-37-45,-38 36 60,1 0 0,-1 1 1,0-1-1,1 1 0,-1-1 1,1 1-1,0 0 0,-1 0 1,1 0-1,0 0 0,0 0 1,-1 1-1,1-1 0,0 1 1,4 0-1,-12 3-30,-7 7-341,8-7-98,0 0 1,1 0-1,-1 0 0,-8 3 1,-8 1-451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120 937 8226,'-19'17'4258,"-35"26"0,52-42-3891,0 0 0,0 0 0,0 0 0,0 0-1,0 0 1,-1-1 0,1 1 0,-4 0 0,5-1-296,0 0-1,0 0 1,1 0-1,-1 0 1,0 0 0,0 0-1,1 0 1,-1 0-1,0 0 1,0 0 0,1-1-1,-1 1 1,0 0-1,0-1 1,1 1 0,-1 0-1,0-1 1,1 1-1,-1-1 1,1 1 0,-1-1-1,0 1 1,1-1-1,-1 0 1,1 1 0,0-1-1,-1 0 1,1 1-1,-1-2 1,0-1 19,0-1 1,1 0-1,-1 1 0,1-1 1,0 0-1,0 1 0,0-1 0,0 0 1,2-6-1,3-9 32,0 0 0,14-31-1,-16 42-106,36-87 56,74-130-1,-74 161-63,2 3 0,87-102-1,25 7 76,-144 149-65,0-1 0,0 2 0,1 0 0,0 0 0,0 0 0,1 1 0,-1 1 0,1 0 1,0 0-1,18-2 0,14-7 43,-31 9-125,1 0-1,24-3 1,-34 7-879,-7 1-485,-3 1 313,-2 4 149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94 6177,'1'-2'1300,"4"-10"3353,-5 11-4430,0 1 0,0 0 0,0-1-1,0 1 1,0-1 0,1 1 0,-2 0 0,1-1 0,0 1-1,0 0 1,0-1 0,0 1 0,0-1 0,0 1-1,0 0 1,0-1 0,-1 1 0,1 0 0,0-1-1,0 1 1,0 0 0,-1-1 0,1 1 0,0 0 0,0-1-1,-1 1 1,1 0 0,0 0 0,-1 0 0,1-1-1,-1 2-156,0-1 1,1 0-1,-1 1 0,1 0 0,0-1 0,-1 1 0,1-1 0,-1 1 0,1 0 0,0-1 0,-1 1 0,1-1 0,0 1 0,0 0 0,0 0 0,-1 1 0,0 3-11,1 0-1,-1 0 0,1 1 0,0-1 0,1 0 1,-1 1-1,1-1 0,0 0 0,0 0 1,0 0-1,3 6 0,-3-10-35,0 1-1,0 0 1,0 0 0,0-1-1,0 1 1,1 0-1,-1-1 1,1 0 0,-1 1-1,1-1 1,-1 0-1,1 1 1,0-1 0,-1 0-1,1 0 1,0-1 0,0 1-1,3 1 1,0-1 22,0 0 1,0 0 0,0 0 0,0-1-1,8 0 1,-10 0-29,0 0-1,0-1 1,0 1 0,1-1-1,-1 0 1,0 0 0,0 0-1,0 0 1,0-1-1,0 1 1,-1-1 0,1 0-1,0 0 1,-1 0 0,1 0-1,-1 0 1,0 0-1,0-1 1,0 1 0,0-1-1,0 1 1,2-6-1,0 1 27,-1 1 0,0-1 0,-1 0-1,0-1 1,0 1 0,0 0 0,-1-1-1,0-13 1,-1 18-17,0 0 1,0 1-1,0-1 1,0 0-1,-1 0 0,0 1 1,1-1-1,-1 0 0,0 1 1,0-1-1,0 1 0,-1-1 1,-2-3-1,3 4-9,-1 0 0,1 1 0,-1-1 0,1 1-1,-1 0 1,0 0 0,0-1 0,0 1 0,0 0 0,1 0 0,-1 1-1,0-1 1,-1 0 0,1 1 0,0-1 0,0 1 0,0 0 0,-4-1-1,4 1-6,0 0 0,0 0-1,0 1 1,0-1-1,0 0 1,0 1-1,0-1 1,0 1-1,0 0 1,0 0-1,0 0 1,0 0-1,0 0 1,1 0-1,-1 0 1,0 0-1,1 1 1,-1-1-1,1 1 1,0-1-1,-1 1 1,1 0-1,-2 2 1,1 1-14,-1 0-1,1 0 1,0 0 0,1 0-1,-1 0 1,1 1 0,0-1-1,-1 6 1,0 1-81,2-10 60,-1-1 0,1 0-1,0 1 1,-1-1 0,1 0-1,0 1 1,0-1 0,0 0-1,0 1 1,1 1 0,-1-3-33,0 1 0,1-1 1,-1 1-1,1-1 0,-1 1 0,1-1 1,-1 1-1,1-1 0,-1 0 1,1 1-1,-1-1 0,1 0 1,0 1-1,-1-1 0,1 0 1,0 0-1,-1 1 0,1-1 1,-1 0-1,1 0 0,0 0 0,-1 0 1,1 0-1,0 0 0,1 0 1,1 0-720,1-1 1,0 1-1,0-1 0,0 0 1,7-2-1,0-3-682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85 8170,'-9'-2'669,"-14"-3"4401,-26-1 1,32 6-2680,17 0-2315,-1 0-1,1 0 1,-1 0-1,1 0 1,0 0-1,-1 0 1,1 1-1,0-1 1,-1 0-1,1 0 1,-1 0-1,1 1 1,0-1-1,-1 0 1,1 0-1,0 1 1,-1-1-1,1 0 1,0 0-1,0 1 1,-1-1-1,1 0 1,0 1-1,0-1 1,0 0-1,-1 1 0,1-1 1,0 1-1,0-1 1,0 0-1,0 1 1,0 0-1,11 0-55,-5-1-24,0-1 0,0 1 0,0-1-1,0-1 1,-1 1 0,1-1 0,0 0-1,-1 0 1,9-5 0,-12 6 6,-1 0 0,1 0 0,-1 0 1,0 0-1,0 0 0,1 0 0,-1-1 0,0 1 1,0 0-1,0-1 0,-1 1 0,1-1 0,0 1 1,0-1-1,-1 1 0,1-1 0,-1 1 0,1-1 1,-1 0-1,0 1 0,1-4 0,-1 4 6,0 0 1,0 0-1,0 0 0,0-1 0,-1 1 0,1 0 0,0 0 0,0 0 1,-1-1-1,1 1 0,-1 0 0,1 0 0,-1 0 0,1 0 0,-1 0 0,0 0 1,1 0-1,-1 0 0,0 0 0,0 0 0,0 1 0,0-1 0,0 0 1,0 0-1,-2 0 0,2 0 3,-1 0-1,0 1 1,0 0 0,1-1 0,-1 1 0,0 0-1,0 0 1,1 0 0,-1 0 0,0 0 0,0 0 0,0 1-1,1-1 1,-1 0 0,0 1 0,0-1 0,1 1-1,-1 0 1,1 0 0,-1 0 0,1 0 0,-1 0-1,1 0 1,-1 0 0,1 0 0,0 0 0,-1 1 0,1-1-1,0 0 1,0 1 0,-1 1 0,-3 5 135,1 0 0,0 0 0,0 0 0,-4 16 0,3-1 173,4-22-306,1 1-1,0-1 0,0 0 0,0 1 1,0-1-1,1 1 0,-1-1 0,0 1 1,1-1-1,-1 0 0,1 1 0,-1-1 1,2 3-1,-2-4-29,0 0 0,1 0 0,-1 1 0,0-1 0,1 0 0,-1 1 0,0-1 0,0 0 0,1 0 0,-1 0 0,1 1 0,-1-1 0,0 0 0,1 0 0,-1 0 0,0 0 0,1 0 0,-1 0 0,1 0 0,-1 0 0,0 0 0,1 0 0,-1 0 0,1 0 0,-1 0 0,0 0 0,1 0 0,-1 0 0,1 0 0,-1 0 0,1-1 0,14-8-1052,-5 2 487,26-11-93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34 4345,'-23'-10'5998,"0"3"-4329,-3-2 2618,22 5-2838,3 4-1400,1 0-1,0 0 1,0 0 0,0 0 0,0 0 0,0 0-1,0 0 1,0 0 0,0-1 0,0 1 0,0 0 0,0 0-1,0 0 1,0 0 0,0 0 0,0 0 0,0 0 0,0 0-1,0 0 1,0 0 0,0-1 0,0 1 0,0 0 0,0 0-1,0 0 1,0 0 0,0 0 0,0 0 0,0 0 0,0 0-1,0 0 1,0 0 0,0-1 0,0 1 0,0 0-1,0 0 1,0 0 0,0 0 0,0 0 0,0 0 0,0 0-1,1 0 1,-1 0 0,0 0 0,0 0 0,0 0 0,0 0-1,0 0 1,0 0 0,0 0 0,0 0 0,0 0 0,0 0-1,0 0 1,1 0 0,-1 0 0,0 0 0,0 0-1,0 0 1,0 0 0,0 0 0,0 0 0,0 0 0,0 0-1,0 0 1,1 0 0,121 20 1094,-16 3-902,196 47-57,-212-46-132,-1 4-1,147 68 0,-207-81 55,0 3 1,-2 0-1,0 1 1,-1 2-1,29 29 1,-53-49-131,0 1 0,-1 0 0,1 0 0,-1 0 0,1 0 0,-1 0 0,1 0 0,-1 0 0,0 0 0,0 1 0,1 3 0,-2-6-32,0 1 1,0-1-1,0 0 1,0 1 0,0-1-1,0 1 1,0-1 0,0 1-1,0-1 1,0 0-1,0 1 1,-1-1 0,1 1-1,0-1 1,0 0 0,0 1-1,-1-1 1,1 0-1,0 1 1,0-1 0,-1 0-1,1 1 1,0-1 0,-1 0-1,1 1 1,0-1-1,-1 0 1,1 0 0,0 0-1,-1 1 1,1-1 0,-1 0-1,1 0 1,0 0-1,-1 0 1,0 0 0,-17 2-2629,15-2 1917,-8-2-2811,1-4 1663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6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10898,'10'2'4441,"10"4"-2704,5 2-81,8 2-400,6 2-288,-2-7-503,2-5-161,-3-1-208,-4-6-32,-5 2-184,-3-5-408,-10-2-1577,-1 3 1409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6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90 7922,'-2'0'558,"0"0"1,0-1-1,0 0 1,0 1-1,0-1 1,0 0-1,0 0 1,0 0-1,1 0 1,-1 0-1,0 0 1,1-1 0,-1 1-1,-1-2 1,2 2-363,1-1 1,-1 1 0,0 0 0,1 0 0,-1-1 0,1 1 0,-1 0 0,1-1 0,-1 1-1,1-1 1,0 1 0,0 0 0,0-1 0,0 1 0,0-1 0,0 1 0,0-1 0,0 1-1,1 0 1,-1-1 0,1-1 0,0 0-142,1 1 1,-1-1-1,0 1 0,1-1 1,-1 1-1,1 0 0,0 0 1,-1-1-1,1 1 1,0 1-1,1-1 0,-1 0 1,0 0-1,0 1 0,1-1 1,-1 1-1,1 0 0,-1 0 1,1 0-1,0 0 0,-1 0 1,1 0-1,0 1 0,-1-1 1,1 1-1,0 0 0,0 0 1,0 0-1,-1 0 0,1 1 1,5 0-1,-7-1-48,0 1 0,-1-1 0,1 1-1,0-1 1,0 1 0,0-1 0,0 1 0,-1 0-1,1 0 1,0-1 0,0 1 0,-1 0 0,1 0 0,-1-1-1,1 1 1,-1 0 0,1 0 0,-1 0 0,1 0-1,-1 0 1,0 0 0,0 0 0,1 0 0,-1 0-1,0 0 1,0 0 0,0 0 0,0 0 0,0 0 0,0 0-1,0 0 1,-1 0 0,1 2 0,-2 1 26,1 1-1,-1-1 1,1 1 0,-1-1 0,-1 0 0,-2 5 0,-2 0 54,1-1 0,-2 0 0,1 0 0,-17 13 1,22-19-66,-1-1 1,0 1 0,0 0 0,1-1-1,-1 0 1,0 0 0,-1 1 0,-4 0 0,7-2-15,-1 0 1,1 1 0,-1-1 0,0 0 0,1 0 0,-1 0 0,1 0 0,-1 0 0,0 0 0,1-1 0,-1 1 0,1-1-1,-1 1 1,1-1 0,-1 1 0,1-1 0,0 0 0,-1 1 0,1-1 0,-2-1 0,3 1-10,0 1 1,-1 0 0,1-1 0,0 1 0,0 0-1,0-1 1,0 1 0,0 0 0,0-1-1,0 1 1,-1 0 0,1-1 0,0 1-1,0 0 1,0-1 0,0 1 0,1 0-1,-1-1 1,0 1 0,0 0 0,0-1 0,0 1-1,0 0 1,0 0 0,0-1 0,1 1-1,-1 0 1,0-1 0,0 1 0,0 0-1,1 0 1,-1-1 0,0 1 0,0 0-1,1 0 1,-1 0 0,0-1 0,0 1 0,1 0-1,-1 0 1,0 0 0,1 0 0,-1 0-1,1-1 1,14-3 7,-1 0 1,1 0-1,1 1 0,23-1 1,-31 4 2,1-1 17,6-1 145,29 1 1,-43 1-165,-1 0-1,0 0 1,0 0 0,1 0 0,-1 0 0,0 0 0,1 0-1,-1 0 1,0 0 0,1 0 0,-1 0 0,0 0-1,0 0 1,1 0 0,-1 1 0,0-1 0,1 0 0,-1 0-1,0 0 1,0 0 0,1 1 0,-1-1 0,0 0-1,0 0 1,1 0 0,-1 1 0,0-1 0,0 0-1,0 1 1,0-1 3,0 1-1,0-1 0,0 1 0,0-1 1,-1 1-1,1-1 0,0 0 1,-1 1-1,1-1 0,0 0 0,-1 1 1,1-1-1,0 0 0,-1 1 0,0 0 1,-19 11 166,19-12-170,-84 40-1357,85-39 1223,-10 5-856,10-6 887,-1 0 0,1 0 1,0 0-1,0 0 1,0 0-1,-1 0 1,1 0-1,0 0 0,0 0 1,0 1-1,0-1 1,-1 0-1,1 0 1,0 0-1,0 0 0,0 0 1,0 1-1,0-1 1,0 0-1,0 0 0,-1 0 1,1 1-1,0-1 1,0 0-1,0 0 1,0 0-1,0 1 0,0-1 1,0 0-1,0 0 1,0 0-1,0 1 1,0-1-1,0 0 0,0 0 1,0 0-1,0 1 1,0-1-1,1 0 0,-1 0 1,0 0-1,0 1 1,0-1-1,0 0 1,0 0-1,0 0 0,8 4-1150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7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33 7282,'-34'-29'3814,"33"29"-3647,1 0 1,-1-1 0,1 1-1,-1-1 1,1 1 0,-1 0-1,1 0 1,-1-1-1,1 1 1,-1 0 0,1 0-1,-1 0 1,0-1 0,1 1-1,-1 0 1,1 0 0,-1 0-1,0 0 1,1 0 0,-1 0-1,1 0 1,-1 1-1,0-1 1,1 0 0,-2 0-1,1 1 56,0 0 0,0 0 0,0 0 0,0 0 0,0-1-1,1 1 1,-1 0 0,-1 2 0,-1 1 414,-3 6-44,-1 0-1,1 1 0,1 0 1,-8 21-1,5-12-281,-169 351 1852,59-134-1770,104-207-668,-58 118 1114,54-115-2310,-2-1-1,-32 39 1,49-66 127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82 108 10050,'-4'3'1105,"0"1"-1,0-1 1,-1-1-1,1 1 0,-1-1 1,1 1-1,-9 1 1,12-3-1005,0-1 1,0 1-1,0-1 1,0 0-1,0 0 1,0 1-1,0-1 1,0 0-1,-1 0 0,1 0 1,0 0-1,0 0 1,0-1-1,0 1 1,0 0-1,0 0 1,0-1-1,0 1 1,0-1-1,0 1 1,0-1-1,0 1 1,0-1-1,0 1 0,0-1 1,0 0-1,0 0 1,0 1-1,1-1 1,-1 0-1,0 0 1,1 0-1,-1 0 1,1 0-1,-1 0 1,1 0-1,-1 0 1,1 0-1,-1 0 0,1-2 1,-1-2-46,0 1 0,1-1 0,0 1 0,0-1 0,0 1-1,0-1 1,1 0 0,-1 1 0,1 0 0,0-1 0,1 1 0,-1-1 0,1 1 0,2-4 0,-3 5-26,1 0 1,0 1 0,-1-1 0,1 0 0,0 1-1,0 0 1,1-1 0,-1 1 0,0 0 0,1 0-1,-1 0 1,1 1 0,0-1 0,-1 1-1,1-1 1,0 1 0,0 0 0,0 0 0,0 0-1,0 0 1,4 0 0,-6 1-12,1 0 0,-1 0 0,1 0 0,-1 0 0,1 0 0,-1 0 0,1 1 1,-1-1-1,1 0 0,-1 1 0,0-1 0,1 1 0,-1 0 0,0-1 0,1 1 0,-1 0 0,0 0 0,0 0 1,0 0-1,0 0 0,0 0 0,0 0 0,0 0 0,0 0 0,0 0 0,0 1 0,-1-1 0,1 0 0,0 1 0,0 1 1,0 0 27,0 0 0,-1 0 0,1 0 0,-1 0 0,0 1 1,0-1-1,0 0 0,0 0 0,0 0 0,-1 0 0,1 0 0,-1 0 1,-2 6-1,2-6 2,0 0 0,-1 1 0,1-1 0,-1 0 0,0 0 0,0 0 0,0 0 0,-1 0 0,-2 2 0,4-4-28,-1 0 0,0 0-1,1 0 1,-1 0-1,0 0 1,1 0 0,-1-1-1,0 1 1,0-1 0,1 0-1,-1 1 1,0-1 0,0 0-1,0 0 1,0 0 0,0 0-1,1 0 1,-1-1 0,-3 0-1,5 1-17,-3 0 15,0-1 0,0 0 0,0 0 0,0 0 0,-3-2 0,5 3-18,1 0 0,-1 0-1,1-1 1,0 1 0,-1 0 0,1-1 0,-1 1 0,1 0-1,0-1 1,-1 1 0,1 0 0,0-1 0,-1 1 0,1-1 0,0 1-1,0-1 1,-1 1 0,1-1 0,0 1 0,0 0 0,0-1-1,0 1 1,0-1 0,0 0 0,0 1 0,0-1 0,0 1 0,0-1-1,0 1 1,0-1 0,0 1 0,0-1 0,0 1 0,0-1-1,1 1 1,-1 0 0,0-1 0,0 1 0,1-2 0,2-2-10,1 0 0,-1 1 0,1-1 0,0 1 0,0-1 1,0 1-1,0 0 0,1 1 0,-1-1 0,1 1 0,0 0 0,-1 0 1,11-3-1,-11 6-496,-8 1-6081,3-2 5481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965 1589 9466,'-13'36'4268,"13"-35"-4004,0-1 0,0 1 0,-1 0 0,1 0 0,-1 0 0,1-1 1,-1 1-1,1 0 0,-1-1 0,1 1 0,-1 0 0,0-1 0,1 1 1,-1 0-1,0-1 0,1 1 0,-1-1 0,0 0 0,0 1 0,0-1 1,1 0-1,-1 1 0,0-1 0,0 0 0,0 0 0,0 1 0,0-1 1,0 0-1,0 0-100,0-1 1,0 1-1,0 0 0,1-1 1,-1 1-1,0 0 1,1-1-1,-1 1 1,0-1-1,1 1 0,-1-1 1,0 1-1,1-1 1,-1 1-1,1-1 1,-1 0-1,1 1 0,-1-1 1,1 0-1,-1 1 1,1-1-1,0 0 0,0 0 1,-1 1-1,1-1 1,0 0-1,0-1 1,-1 0-152,1-1 5,-1-1 0,0 1 0,0-1 0,0 1 0,0 0 0,-4-6 1,-15-24 46,6 12-14,-20-42 1,-14-57-17,-44-91-202,-56-44-336,-17 11 26,2 3 348,70 72 195,53 92-26,3 16-29,23 41-143,2-2-1,-11-23 0,20 35-403,8 15-903,10 18-1463,2 5 567,3 9 1030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141 801 2545,'-16'-2'1081,"-3"0"1,14 1 7225,4-12-3381,1 9-4834,-1 0 0,1 1 0,0-1 0,1 0 0,0-6 0,0 4-27,0-3 44,1 0 0,0 0 1,1 0-1,4-11 0,-6 16-52,0 0-1,0-1 1,0 1 0,0 0-1,-1-1 1,0-6 0,0 10-18,0 1 21,0 0-51,-1 0-1,1-1 1,0 1 0,0 0 0,0 0 0,0 0 0,0 0 0,-1 0 0,1 0-1,0 0 1,0 0 0,0 0 0,0 0 0,-1 0 0,1 0 0,0 0-1,0 1 1,0-1 0,0 0 0,0 0 0,0 0 0,-1 0 0,1 0 0,0 0-1,0 0 1,0 0 0,0 0 0,0 0 0,0 1 0,0-1 0,-1 0 0,1 0-1,0 0 1,0 0 0,0 0 0,0 0 0,0 1 0,0-1 0,-11 13 95,0 0 0,-16 13 0,26-25-102,1 0 1,-1-1-1,1 1 0,-1-1 1,1 0-1,-1 1 1,1-1-1,-1 1 1,1-1-1,-1 0 0,0 1 1,1-1-1,-1 0 1,0 0-1,1 0 1,-1 1-1,0-1 1,1 0-1,-1 0 0,0 0 1,1 0-1,-2 0 1,-1-1-2,0 1 1,0-1 0,0 0-1,0 0 1,1 0-1,-1 0 1,0-1 0,1 1-1,-1-1 1,1 0 0,0 1-1,-1-1 1,1 0 0,0 0-1,0-1 1,0 1-1,0 0 1,1-1 0,-1 1-1,0-1 1,0-3 0,1 6-4,2-1 0,-1 1 0,0-1 1,0 1-1,0-1 0,0 1 0,0-1 1,0 1-1,0 0 0,1-1 1,-1 1-1,0-1 0,0 1 0,0-1 1,1 1-1,-1 0 0,0-1 0,1 1 1,-1-1-1,0 1 0,1 0 0,-1 0 1,1-1-1,0 1 0,0-1 3,0 0-1,0 1 1,0-1 0,0 0-1,0 1 1,0 0-1,0-1 1,0 1 0,2-1-1,-1 1 8,0 0 0,0 0 0,0 1-1,0-1 1,0 1 0,0-1-1,0 1 1,0 0 0,0-1 0,0 1-1,0 0 1,-1 0 0,1 0-1,0 1 1,-1-1 0,1 0 0,-1 1-1,1-1 1,-1 1 0,0-1 0,1 1-1,-1 0 1,1 1 0,-6-3-873,3 0 937,0 0 0,-1 0 0,1 0 0,0 0 0,0 0 0,0 0 1,0 0-1,0 0 0,-2-1 0,3 0-15,-1 1-1,1 0 1,0 0 0,-1-1 0,1 1 0,0 0-1,-1-1 1,1 1 0,0-1 0,0 1-1,0 0 1,-1-1 0,1 1 0,0-1-1,0 1 1,0-1 0,0 1 0,0-1-1,0 1 1,0 0 0,0-1 0,0 1 0,0-1-1,0 1 1,0-1 0,0 1 0,0-1-1,0 1 1,0-1 0,0 1 0,1 0-1,-1-1 1,0 1 0,1-1 0,0-3-16,1 1 0,0-1 0,0 1 0,0 0 0,1 0 0,-1 0 0,1 0 0,5-4 0,25-22 109,1 2-1,1 1 0,40-21 1,86-40-6,4 7 0,263-89 0,-123 78-92,-268 81-40,185-43 80,-166 48-39,-44 5-23,1-1-1,-1 0 1,15-5 0,-26 6-169,-5-1-23,-7 1-263,1 2-579,1 0-1,-1 0 0,1 1 0,-15 6 1,5 2-207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0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18 7930,'10'-4'4610,"10"-2"-1457,-9 4-2029,-9 1-958,1 1-1,-1-1 1,0 1-1,0 0 1,0-1 0,1 1-1,-1 0 1,0 1 0,0-1-1,0 0 1,1 0 0,-1 1-1,3 1 1,-5-2-140,1 0 0,-1 0 1,0 0-1,0 1 0,1-1 0,-1 0 0,0 0 1,0 1-1,1-1 0,-1 0 0,0 1 0,0-1 1,0 0-1,0 1 0,1-1 0,-1 0 0,0 1 1,0-1-1,0 0 0,0 1 0,0-1 0,0 0 1,0 1-1,0-1 0,0 0 0,0 1 0,0-1 1,0 0-1,0 1 0,0-1 0,0 0 0,0 1 1,-1-1-1,1 0 0,0 1 0,0-1 0,-1 1 1,-8 11 371,4-9-321,1 1 0,-1-1 0,0 0 0,0 0 0,0-1-1,0 1 1,-10 2 0,12-4-60,1-1-1,0 1 0,-1 0 0,1-1 0,-1 0 0,1 0 0,-1 1 0,1-1 0,-1-1 0,1 1 0,0 0 0,-1-1 1,1 1-1,-1-1 0,1 0 0,0 0 0,-1 0 0,1 0 0,0 0 0,-4-3 0,6 4-15,-1 0 1,1 0-1,0 0 0,0-1 0,-1 1 0,1 0 1,0 0-1,-1-1 0,1 1 0,0 0 0,0-1 1,0 1-1,-1 0 0,1 0 0,0-1 0,0 1 1,0 0-1,0-1 0,0 1 0,0 0 0,0-1 1,-1 1-1,1-1 0,0 1 0,0 0 0,0-1 1,0 1-1,0 0 0,1-1 0,-1 1 0,0 0 1,0-1-1,0 1 0,0 0 0,1-1 0,-1 0 2,1 0 0,0 0 0,0 1 0,0-1-1,0 1 1,0-1 0,0 1 0,0-1-1,0 1 1,0-1 0,2 1 0,30-5 105,-33 5-105,5-1 33,3 0 59,1 1 0,12 1 1,-19-1-54,-1 0 0,1 0 0,-1 0 0,1 0 0,-1 1 0,1-1-1,-1 1 1,1-1 0,-1 1 0,1-1 0,-1 1 0,0 0 0,1 0 0,-1 0 0,0 0 0,0 0 0,0 0 0,0 0 0,0 0 0,2 2 0,-3-2-21,0-1 0,0 0 0,0 1 1,0-1-1,0 1 0,0-1 0,0 0 0,0 1 0,0-1 0,0 1 0,0-1 0,0 1 0,0-1 0,0 0 1,0 1-1,-1-1 0,1 0 0,0 1 0,0-1 0,0 0 0,-1 1 0,1-1 0,0 0 0,0 1 0,-1-1 0,1 0 1,0 1-1,-1-1 0,1 0 0,0 0 0,-1 0 0,0 1 0,-14 6 324,13-6-276,-13 7 199,10-6-219,1 1 0,0-1 0,0 0 0,-1-1 0,1 1 0,-1-1 0,1 0 1,-1 0-1,-7 1 0,12-2-49,-1 0 1,1 0-1,-1 0 1,1-1-1,0 1 1,-1 0-1,1 0 1,-1 0-1,1 0 1,-1-1 0,1 1-1,0 0 1,-1 0-1,1-1 1,-1 1-1,1 0 1,0-1-1,-1 1 1,1 0-1,0-1 1,-1 1-1,1-1 1,0 1 0,0 0-1,0-1 1,-1 0-1,1-1-6,-1 1 0,1-1-1,0 1 1,0-1 0,0 0-1,0 1 1,0-1 0,0-2 0,1 0-36,0-1 1,0 1-1,1-1 1,-1 1-1,3-5 1,-3 7-132,0 0 1,0 0-1,0 0 1,1 0-1,-1 1 0,1-1 1,-1 1-1,1-1 1,-1 1-1,1-1 1,0 1-1,0 0 0,0 0 1,-1 0-1,1 0 1,0 0-1,0 0 1,1 0-1,-1 1 1,0-1-1,0 1 0,0 0 1,0-1-1,3 1 1,8 4-842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10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9858,'8'11'6831,"-1"10"-4755,-6-18-1564,3 14 718,-1 0-1,0 0 1,1 27-1,-5 56 1067,0-82-1929,0-1 0,-2 1 0,0 0 0,-7 21 0,8-31-283,-1 0 0,0-1 0,0 1 0,-1-1 1,0 1-1,0-1 0,-1-1 0,0 1 0,0-1 0,-1 0 0,-9 9 1,13-13-132,1-1 0,-1 0 0,1-1 1,-1 1-1,0 0 0,1 0 0,-1-1 1,0 1-1,0-1 0,1 1 0,-1-1 1,0 0-1,0 0 0,0 0 0,1 0 1,-1 0-1,0 0 0,0 0 0,0 0 1,0-1-1,-1 0 0,0 0-153,0 0 0,1 0 0,-1-1-1,1 1 1,-1-1 0,1 0 0,-1 0-1,1 0 1,0 0 0,0 0 0,0 0 0,0 0-1,-2-5 1,-3-5-357,-6-16-1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1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8434,'7'8'4785,"10"-4"-112,3 5-2169,-4 2-919,2 3-441,-8-4-824,1-1-552,-5-2-1000,0-2-4177,-1-5 3736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3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7802,'8'-32'3147,"-7"25"-874,-2 5-1302,0 2-311,1 0 953,0 0-230,0 0-323,0 3-183,17 91 1004,-7-51-1312,2 14-311,-12-53-831,-2-6-3149,1 1 2319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3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8890,'-3'3'3881,"4"-2"-1809,2 1-439,-3-2-369,0 0-328,1 0-512,14 2-120,0 6-1168,31 32-3313,-38-18 2937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9330,'29'3'4725,"13"5"-2627,-10-2-990,-7-2-585,-1 1 1,-1 1-1,1 1 0,-1 2 0,37 17 1,-52-21-413,0 0 1,-1 0-1,0 1 1,0 0 0,0 0-1,-1 0 1,12 15-1,-14-16-57,-1 1-1,0 0 0,1 1 0,-2-1 1,1 0-1,-1 1 0,0-1 1,0 1-1,-1 0 0,0 0 0,1 11 1,-3-5 17,1 0 1,-2 0-1,1 0 0,-2 0 1,0 0-1,-8 21 1,1-8 39,-2-1 0,-15 25 0,19-37-14,-16 18-1,17-24-346,1 1-1,0 1 1,0-1 0,-6 14-1,12-20-1224,2-1 559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3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6353,'2'1'397,"0"0"0,0 0 0,0 0 0,0 0 0,-1 0 0,1 1-1,0-1 1,-1 1 0,1-1 0,-1 1 0,1-1 0,1 4 0,0 0 491,-1 0 0,0 0 1,-1 0-1,2 8 0,2 9 912,-2 0-1,1 41 1,-4-55-1623,0-1 1,-1 0-1,-3 12 1,2-7 24,6-64-553,-3 35 286,1 1 0,1-1-1,1 1 1,0 0 0,1 0 0,1 0 0,0 0-1,10-15 1,-14 27 101,1 0 0,0 0 0,1 1 0,-1-1 0,6-4 0,-9 8-15,1-1-1,-1 1 1,1 0-1,0-1 1,-1 1-1,1 0 1,0-1-1,-1 1 1,1 0-1,0 0 1,-1 0-1,1 0 1,0 0-1,-1 0 1,1 0-1,0 0 1,-1 0-1,1 0 1,0 0-1,-1 0 1,1 0-1,0 1 0,-1-1 1,1 0-1,0 1 1,-1-1-1,1 0 1,-1 1-1,2 0 1,0 0 62,0 1 0,1 0 0,-1 0 0,0 0 0,0 1 0,2 2 1,6 11 309,-1 0 0,0 1 0,11 29 0,-11-23-165,20 37 1,-26-57-509,-1 1-1,0-1 1,1 1-1,0-1 1,0 0-1,0 0 1,0 0 0,0 0-1,1-1 1,-1 1-1,1-1 1,5 3-1,9 1-974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3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210 228 9050,'0'-1'347,"1"0"-1,-1 0 1,0-1 0,0 1 0,1 0 0,-1-1-1,0 1 1,0 0 0,0 0 0,0-1-1,0 1 1,-1 0 0,1-1 0,0 1 0,-1 0-1,1 0 1,-1-1 0,1 1 0,-1 0-1,1 0 1,-1 0 0,0 0 0,0 0 0,1 0-1,-1 0 1,0 0 0,-1-1 0,-1 0-35,0-1 1,0 1 0,0-1 0,-1 1 0,1 0-1,-1 1 1,-6-3 0,2 0-125,-1 2 1,0-1-1,0 1 1,-1 1-1,1 0 1,0 0-1,0 0 1,-1 1-1,1 1 1,0 0-1,-13 2 1,20-2-170,0-1 1,-1 1 0,1 0 0,0 0 0,0 0-1,0 0 1,0 0 0,-1 0 0,2 1-1,-1-1 1,0 1 0,0-1 0,0 1 0,1 0-1,-1 0 1,1-1 0,-1 1 0,1 0-1,0 0 1,0 1 0,0-1 0,0 0 0,0 0-1,0 1 1,1-1 0,-1 0 0,1 0-1,-1 5 1,0 3 4,1 1 0,0-1 0,1 1 0,0-1 0,0 1 0,5 14 0,-5-19-17,1 0 1,0 0-1,0 0 0,1 0 0,0-1 0,0 1 0,0-1 0,1 0 0,-1 1 0,1-2 0,1 1 0,5 5 0,-7-8-9,1 1-1,-1-1 0,1 0 0,0 0 1,-1-1-1,1 1 0,0-1 1,0 0-1,0 0 0,0 0 0,0-1 1,1 1-1,-1-1 0,0 0 1,0 0-1,0 0 0,0-1 1,0 0-1,1 1 0,-1-2 0,0 1 1,-1 0-1,1-1 0,0 1 1,0-1-1,-1 0 0,1 0 0,-1-1 1,1 1-1,-1-1 0,0 0 1,0 0-1,4-5 0,-1 0-56,0 0-1,-1-1 0,0 0 1,-1 0-1,0 0 1,0 0-1,-1 0 1,0-1-1,-1 0 1,2-12-1,0-12-227,-2-57 0,-2 45 243,0 41 47,0-13 53,0-1-1,-3-18 1,3 37-51,0 0 0,0 0 0,0 0 0,0 0 0,0 0 0,-1 0 0,1 0 0,0 0 0,0 0 0,0 0 0,0 1 0,0-1 0,0 0 0,0 0-1,0 0 1,0 0 0,0 0 0,0 0 0,0 0 0,-1 0 0,1 0 0,0 0 0,0 0 0,0 0 0,0 0 0,0 0 0,0 0 0,0-1 0,0 1 0,0 0 0,0 0 0,0 0 0,0 0-1,-1 0 1,1 0 0,0 0 0,0 0 0,0 0 0,0 0 0,0 0 0,0 0 0,0 0 0,0 0 0,0 0 0,0 0 0,0 0 0,0-1 0,-3 11 149,2 15 197,0 24 0,2-19-124,0 6 98,2 0-1,13 65 1,-11-82-263,1-1 0,1 0-1,10 20 1,-15-33-89,1 0 0,0 0-1,0 0 1,0-1 0,0 1 0,5 3-1,-7-6-48,1-1 1,0 0-1,-1 1 0,1-1 1,0 0-1,0 0 0,-1 0 0,1 0 1,0 0-1,0 0 0,0-1 0,0 1 1,0-1-1,1 1 0,-1-1 0,0 0 1,0 0-1,0 0 0,3 0 0,-2-1-20,0 0 0,0 0 0,1 0-1,-1 0 1,3-2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3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11819,'0'0'278,"-1"1"0,0-1 0,0 1 1,1-1-1,-1 0 0,1 1 0,-1-1 1,0 1-1,1 0 0,-1-1 0,1 1 1,0-1-1,-1 1 0,1 0 0,-1-1 1,1 1-1,0 0 0,-1 0 1,1-1-1,0 1 0,0 0 0,0 0 1,0-1-1,-1 3 0,1 23 1290,1-16-586,-1 5 41,0 1 0,6 26 0,-5-36-883,1 1 0,0-1-1,0 0 1,1 1 0,-1-1 0,1 0 0,0 0 0,1-1-1,4 6 1,-7-9-140,0-1-1,0 1 1,1-1-1,-1 0 1,0 0-1,1 1 1,-1-1-1,1 0 1,0 0-1,-1 0 1,1-1-1,0 1 1,-1 0-1,1-1 1,0 1-1,0-1 1,0 1-1,0-1 1,-1 0-1,1 0 1,0 0-1,0 0 1,0 0-1,0 0 1,0 0-1,-1-1 1,1 1-1,0-1 1,0 1-1,0-1 1,-1 0-1,1 0 1,0 0-1,-1 0 1,1 0-1,-1 0 1,3-2 0,2-2-112,0-1 0,-1-1 0,1 1 1,-1-1-1,0 0 0,-1 0 1,0 0-1,6-14 0,1-6-272,7-31 0,-14 40 338,-3 14 61,0 0 1,0 0-1,0 0 1,1-1-1,0 1 1,2-5-1,-2 36 806,-2-20-705,3 65 795,-2-64-847,0-1-1,1 0 1,-1 0-1,1 0 0,1 0 1,-1 0-1,8 12 1,-9-18-118,0 1 0,0 0 0,0-1 1,1 1-1,-1 0 0,1-1 0,-1 0 0,1 1 1,0-1-1,-1 0 0,1 0 0,0 0 1,0 0-1,0 0 0,0 0 0,0-1 0,0 1 1,0-1-1,0 1 0,0-1 0,2 0 0,1 0-516,0 0-1,0 0 0,0-1 0,0 0 1,-1 0-1,1 0 0,8-4 0,7-3-765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3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71 191 8338,'-7'-17'4497,"6"13"-824,-6 1-777,-1 6-687,-2 7-497,-4 13-680,5 8-272,0 9-360,3 1-95,13-4-177,2-5-56,7-7-80,4-5-32,3-12-16,3-2-257,9-10-783,4-7-600,1-6 944</inkml:trace>
  <inkml:trace contextRef="#ctx0" brushRef="#br0" timeOffset="1">313 1 12619,'-5'34'5425,"1"5"-2897,1 12-647,4 3-561,2 5-400,9-2-456,3-7-176,3-14-240,4-10-40,-1-17-176,0-6-320,-6-11-896,-2-10-456,-14-3 1039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40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11018,'-1'8'4721,"9"-3"-2304,5-2-705,6 1-303,1-2-425,4-2-576,1 0-128,2 0-888,2-1-560,0 0 727</inkml:trace>
  <inkml:trace contextRef="#ctx0" brushRef="#br0" timeOffset="1">292 50 8442,'69'53'4681,"-57"-29"-1096,-4 3-1345,-2 6-320,0-7-863,-6-3-297,6-7-544,-4-5-136,1-9-632,-2-3-416,-7-12-1345,3-7-1232,-10-7 2273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4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9450,'2'-7'4305,"6"2"-1865,-1 5-383,-3 1-793,5 3-352,1 8-600,-1 1-560,11 2 760,0 8-480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4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77 10658,'-2'10'2577,"0"1"-1,0-1 1,1 13-1,1-16-2216,0 1-1,1 0 0,0-1 1,0 1-1,1-1 0,-1 1 1,2-1-1,4 11 1,-4-11-201,0 0 0,1 1 1,0-1-1,1-1 1,0 1-1,8 9 0,-10-14-143,-1 0-1,0 0 1,1 0-1,0 0 0,0-1 1,-1 1-1,1-1 1,0 0-1,0 1 1,0-2-1,0 1 0,0 0 1,1 0-1,-1-1 1,0 0-1,0 0 1,0 0-1,0 0 0,6-1 1,-5 1-18,-1-1 0,0 0 0,0 0 0,0 0 0,0 0 0,1 0 0,-2-1 0,1 1 0,0-1 0,0 0 0,0 0-1,-1 0 1,1 0 0,2-4 0,-1 3-38,-1-2 1,-1 1-1,1 0 0,-1 0 0,1-1 0,-1 1 0,-1-1 0,4-9 0,-3 4-145,-1 0-1,1-1 1,-1 1-1,-1-1 1,0 1-1,-1-1 1,0 1-1,-3-16 1,2 21 104,0-1 1,0 1 0,0 0 0,0-1-1,-1 1 1,0 1 0,0-1-1,0 0 1,-1 1 0,1-1-1,-1 1 1,0 0 0,0 0 0,-1 1-1,1-1 1,-8-3 0,6 3 57,-1 1 1,1 0 0,0 1-1,-1-1 1,0 1 0,0 0-1,1 1 1,-1 0 0,0 0-1,0 0 1,0 1 0,0 0-1,-8 1 1,12 0 17,-1-1 0,1 1-1,0 0 1,-1 0 0,1 0 0,0 1-1,0-1 1,0 1 0,0-1 0,0 1-1,1 0 1,-1 0 0,-4 4 0,6-4-66,-1 0-1,1 0 1,0-1 0,0 1 0,0 0 0,-1 0 0,2 0-1,-1 0 1,0 1 0,0-1 0,1 0 0,-1 0 0,1 0-1,0 1 1,-1-1 0,1 0 0,0 0 0,0 1-1,1-1 1,-1 0 0,1 4 0,0-4-104,-1-1 0,1 1 0,0 0 1,0-1-1,0 0 0,0 1 0,0-1 0,1 3 0,16 12-782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4:4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12795,'16'32'7088,"-4"1"-3496,-10-27-3307,-1 1 0,0-1 0,0 1 0,0 0-1,0 0 1,-1-1 0,-1 1 0,0 8 0,1-15-278,0 1 0,0-1 0,0 1 0,0-1 1,0 1-1,0-1 0,0 1 0,-1-1 0,1 1 0,0-1 0,0 0 0,0 1 1,-1-1-1,1 1 0,0-1 0,-1 1 0,1-1 0,0 0 0,-1 1 1,1-1-1,0 0 0,-1 1 0,1-1 0,-1 0 0,1 0 0,-1 1 0,0-1-16,1 0 0,-1 0 0,1 0 0,-1-1 0,1 1 0,0 0 0,-1 0 0,1 0 0,-1-1 0,1 1 0,0 0 0,-1-1-1,1 1 1,0 0 0,-1-1 0,1 1 0,0 0 0,0-1 0,-1 1 0,1-1 0,0 1 0,0 0 0,0-1 0,0 1 0,-1-1-1,1 1 1,0-1 0,0 0 0,-1-1-71,1-1 0,0 0-1,-1 0 1,1 1-1,0-1 1,0 0 0,1 0-1,-1 1 1,0-1 0,1 0-1,0 1 1,1-4 0,1-3-193,2-1 0,5-8 0,1-3-3,-1-2 98,5-11 74,-14 31 109,0 1 0,1-1 0,0 0 0,0 1 0,0-1 0,0 1 0,0 0 0,4-3 0,-5 4 25,1 0 0,-1 0 0,0 1 0,1-1 1,-1 1-1,0-1 0,1 1 0,-1 0 0,1 0 0,-1-1 1,1 1-1,-1 0 0,0 0 0,1 0 0,-1 0 0,1 1 1,-1-1-1,1 0 0,-1 1 0,0-1 0,1 1 0,-1-1 1,2 2-1,0-1 92,0 1 0,0 0 0,0 0 0,-1 0 0,1 0 0,-1 0 0,1 1-1,2 3 1,-1 1 115,-1-1-1,1 1 1,-1 0-1,-1-1 1,1 1-1,-1 1 1,-1-1-1,2 8 1,6 24 550,-6-30-682,1-1 0,-1 1 0,1-1 0,1 0 0,-1-1 0,9 11 0,-8-11-541,-5-6 399,0-1 0,0 0-1,0 0 1,0 1 0,0-1 0,0 0-1,1 0 1,-1 0 0,0 1 0,0-1-1,0 0 1,0 0 0,0 0 0,1 1-1,-1-1 1,0 0 0,0 0 0,0 0-1,1 0 1,-1 0 0,0 1-1,0-1 1,0 0 0,1 0 0,-1 0-1,0 0 1,0 0 0,1 0 0,-1 0-1,0 0 1,0 0 0,1 0 0,-1 0-1,0 0 1,0 0 0,1 0 0,-1 0-1,0 0 1,0 0 0,1 0-1,1-3-544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5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8338,'3'2'3481,"-3"-2"-1521,3 1-344,-3-1 265,0 0-137,4 8-512,-2 7-279,-4 5-473,-21 33-112,2-33-128,-2-2-80,3-2-184,-1-8-280,4-8-1017,1-4-935,10-16 1344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6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122 272 9322,'-81'0'3578,"78"0"-3359,1 0-1,0 0 1,0 1 0,0-1-1,-1 0 1,1 1 0,0 0-1,0-1 1,0 1 0,0 0-1,0 0 1,-2 2 0,3-3-34,0 1 1,0 0 0,1 0 0,-1 0-1,1 0 1,-1 0 0,1 0-1,-1 0 1,1 0 0,-1 0 0,1 0-1,0 0 1,-1 2 0,0 4 920,0-7-1059,1 1-1,0-1 1,0 0-1,0 1 1,0-1-1,-1 1 0,1-1 1,0 1-1,0-1 1,0 1-1,0-1 0,0 1 1,0-1-1,1 1 1,-1-1-1,0 1 0,0-1 1,0 1-1,0-1 1,0 1-1,1-1 0,-1 1 1,0-1-1,1 1 1,-1-1-1,0 0 0,0 1 1,1-1-1,-1 0 1,1 1-1,-1-1 1,0 0-1,1 1 0,-1-1 1,1 0-1,-1 0 1,1 0-1,-1 1 0,1-1 1,-1 0-1,1 0 1,0 0-1,2 1 35,0-1 0,1 1 0,-1-1 0,0 0 0,6-1 0,0 0-42,-1-1 0,1 0 0,-1-1 0,0 0 0,0 0-1,0-1 1,0 1 0,0-2 0,-1 1 0,12-10 0,-3 0-105,0 0 0,-1-1 0,16-22 0,-21 25-63,0-1 0,-2 0-1,10-19 1,-15 27 93,-1-1 1,0 0-1,0 1 0,0-1 0,0 0 0,-1 0 1,0 0-1,0 0 0,-1 0 0,0 0 0,0-9 1,-1 13 44,1 0 0,-1-1 0,1 1 1,-1 0-1,0 0 0,0 0 0,0-1 1,0 1-1,0 0 0,-1 0 0,1 1 1,0-1-1,-1 0 0,0 0 1,1 1-1,-1-1 0,0 1 0,0-1 1,0 1-1,0 0 0,0 0 0,0 0 1,0 0-1,0 0 0,0 0 0,-1 0 1,1 1-1,0-1 0,-5 1 1,4-1 24,0 1 0,-1 0 1,1 0-1,0 1 0,0-1 1,0 1-1,0-1 0,-1 1 1,1 0-1,0 0 0,0 1 1,1-1-1,-1 0 0,0 1 1,0 0-1,1 0 0,-1 0 1,1 0-1,-1 0 0,1 0 1,-3 4-1,1 0 58,1 0 0,-1 0 1,1 1-1,0 0 0,1-1 0,0 1 0,0 0 1,0 0-1,1 0 0,-1 12 0,2-3 125,0 0 1,1 0-1,5 27 0,-3-30-113,0 0-1,1 0 0,0 0 1,1-1-1,0 0 1,1 0-1,0 0 1,1-1-1,1 0 0,9 11 1,-12-16-129,1 1 0,0-2 0,0 1 1,1-1-1,0 0 0,0 0 0,0-1 0,0 0 0,1 0 1,-1-1-1,1 0 0,0 0 0,0-1 0,0 0 0,1 0 1,-1-1-1,10 0 0,-13 0-260,1-2 0,0 1 0,-1-1 0,1 1 0,-1-2 0,1 1 0,-1-1 0,1 1 0,-1-2 0,0 1 1,6-4-1,-5 2-120,0-1 1,9-9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3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8906,'46'-31'4137,"-42"31"-1953,-1 3-927,-2-2-89,-2-1-1240,0 0-1233,-1 0 833</inkml:trace>
  <inkml:trace contextRef="#ctx0" brushRef="#br0" timeOffset="1">300 16 10458,'-1'-4'4313,"-1"4"-2408,2 1-377,-1-1-456,0 0-328,-1 0-1128,1 0-824,-6 2 776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8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78 8322,'6'-54'3543,"-7"37"-1338,-3 11-128,3 6-1881,1 0-154,0 0 0,0 0 0,0-1 0,0 1 0,0 0 0,0 0-1,0 0 1,0 0 0,0 0 0,0 0 0,0 0 0,0 0 0,0 0-1,0 0 1,0 0 0,0 0 0,0 0 0,0 0 0,0 0 0,0 0-1,0 0 1,-1 0 0,1 0 0,0 0 0,0 0 0,0 0 0,0 0-1,0 0 1,0 0 0,0 0 0,0 0 0,0 0 0,0 0 0,0 0-1,0 0 1,0 0 0,0 0 0,0 0 0,0 0 0,0 0 0,0 0-1,0 0 1,0 0 0,0 1 0,0-1 0,0 0 0,0 0-1,0 0 1,0 0 0,0 0 0,-1 0 0,1 0 0,0 0 0,0 0-1,0 0 1,0 0 0,0 0 0,0 0 0,0 0 0,0 0 0,0 0-1,0 0 1,0 0 0,0 6 1297,2 8-685,3 10-343,0-2 1,11 26-1,-7-22-131,57 143 934,-51-138-893,1 0 0,2-1 1,22 28-1,-31-47-141,0 1 69,14 16 1,-21-26-122,0 0 0,0 0 0,1 0 1,-1 0-1,0 0 0,1-1 0,-1 1 0,1-1 0,0 1 1,-1-1-1,1 0 0,0 0 0,4 0 0,-5-1-6,0 0 0,0 0 0,0 0-1,0 0 1,0-1 0,-1 1 0,1-1 0,0 1-1,0-1 1,0 0 0,-1 0 0,1 0 0,0 0-1,-1 0 1,1 0 0,1-2 0,0 0 17,1-1 0,-1 1 0,0-1 0,5-6 0,-2-1 12,0 0 1,0 0 0,-1-1 0,5-16-1,9-51 46,-8 17-318,8-122 1,-19 181 157,1-2-175,-1 0 1,0 1 0,0-1 0,-1 0-1,1 1 1,-1-1 0,-2-6 0,3 11 202,0 0 1,0 0-1,0 0 0,0 0 1,0 0-1,0 0 1,0 0-1,0 0 1,0 0-1,0-1 0,0 1 1,0 0-1,0 0 1,0 0-1,-1 0 1,1 0-1,0 0 0,0 0 1,0 0-1,0 0 1,0 0-1,0 0 1,0 0-1,0 0 0,0 0 1,0 0-1,-1 0 1,1 0-1,0 0 1,0 0-1,0 0 0,0 0 1,0 0-1,0 0 1,0 0-1,0 0 1,0 0-1,0 0 0,-1 0 1,1 0-1,0 0 1,0 0-1,0 0 1,0 0-1,-3 5-1020,-2 8-434,2 13 301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11170,'12'20'4777,"9"8"-2536,2-1-25,2 6-415,-4 3-337,-6-2-640,1 1-248,3-7-360,-7-4-88,6-7-360,-4-2-312,-6-9-904,2-3-761,-3-10 1377</inkml:trace>
  <inkml:trace contextRef="#ctx0" brushRef="#br0" timeOffset="1">193 56 9650,'-20'9'4633,"1"9"-1920,-1 4-905,4 7-48,-2 2-791,-9-2-273,17-2-592,-9-7-344,8-7-1049,13-5-855,7-8 1264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7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5 205 8906,'1'2'435,"0"0"0,1-1-1,-1 1 1,1 0 0,-1-1 0,1 1 0,0-1 0,-1 0-1,1 1 1,0-1 0,0 0 0,0 0 0,0 0 0,0 0-1,0-1 1,5 2 0,-4-2-75,0 0 0,0 1 0,0-2 0,0 1 0,0 0 0,1-1 0,-1 1 0,0-1 0,0 0 0,5-2 0,0-1 4,0 0 1,-1-1-1,0 1 0,0-2 1,0 1-1,-1-1 1,12-12-1,-13 13-314,-1-1 1,0 0-1,0 0 1,-1 0-1,1 0 1,-1 0-1,-1 0 1,1-1-1,1-8 1,-3 12-38,-1-1 0,1 1 1,-1 0-1,0 0 0,0 0 0,0 0 1,0 0-1,-1-1 0,1 1 0,-1 0 1,0 0-1,0 0 0,0 0 0,0 0 1,0 1-1,-1-1 0,1 0 0,-1 0 0,0 1 1,0-1-1,0 1 0,-3-4 0,1 3 8,0 0-1,0 0 0,0 0 0,-1 0 0,1 1 0,-1 0 1,1 0-1,-1 0 0,0 1 0,0-1 0,0 1 1,1 0-1,-1 0 0,0 1 0,-1 0 0,1 0 0,0 0 1,0 0-1,0 1 0,0 0 0,0 0 0,1 0 0,-8 3 1,9-3 5,1 1 1,-1 0 0,0 0 0,1 0 0,0 0-1,-1 1 1,1-1 0,0 1 0,0-1 0,0 1-1,1 0 1,-1 0 0,1 0 0,-1 0 0,1 0 0,0 0-1,0 0 1,0 0 0,0 5 0,-1 3 37,1 0-1,0 0 1,1 0 0,2 15-1,-1-18-33,0 0 0,0 0 0,1 0 0,0-1 0,1 1-1,0-1 1,0 0 0,1 1 0,-1-2 0,2 1-1,-1 0 1,10 11 0,-10-14-123,0 0-1,1 0 1,-1-1-1,1 1 1,-1-1-1,1 0 1,0 0-1,1 0 1,-1-1-1,0 0 1,1 0-1,-1 0 1,1 0-1,0-1 1,-1 0 0,1-1-1,0 1 1,6-1-1,-7 0-214,0-1 1,0 1-1,0-1 0,9-3 0,-7 1-7,0 0 0,9-6 0,-16 9 311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8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10722,'0'15'3822,"5"30"0,-1-26-2215,1 0 0,10 28 1,-14-43-1396,1 0 1,0-1 0,0 1 0,0-1-1,0 1 1,3 3 0,-4-6-175,0 0 1,0 0 0,0 0 0,0 0 0,0 0-1,0 0 1,1-1 0,-1 1 0,0 0-1,0-1 1,1 1 0,-1-1 0,0 1-1,1-1 1,-1 0 0,1 1 0,-1-1-1,0 0 1,1 0 0,1 0 0,-2-1-31,0 1 0,0 0 0,0 0 0,0-1 0,0 1 0,0 0 0,0-1 0,0 1 0,-1-1 0,1 0 0,0 1 0,0-1 0,-1 1 0,1-1 0,0 0 0,-1 0 0,1 1 0,0-1 0,-1 0 0,1 0 0,-1 0 1,0 0-1,1 1 0,-1-1 0,0 0 0,1 0 0,-1 0 0,0 0 0,0 0 0,0-1 0,1-6 7,-1 1 0,0 0 0,0-9-1,-1 8 7,-1-16 31,-9-40 1,-1-2-7,12 63-44,0 0 0,0 0 0,0 0 0,0 1 1,0-1-1,1 0 0,0-4 0,0 7-7,-1-1-1,0 0 1,0 0-1,1 0 1,-1 1-1,1-1 1,-1 0-1,0 1 1,1-1-1,-1 0 1,1 1-1,0-1 1,-1 1-1,1-1 1,-1 1-1,1-1 1,0 1-1,-1-1 1,1 1-1,0-1 1,0 1-1,-1 0 1,1 0-1,0-1 1,0 1-1,0 0 1,-1 0-1,1 0 1,0 0-1,1 0 1,2 0-336,0 1 0,0 0 0,0 0 0,0 0 0,0 1 0,0-1 0,0 1 0,-1 0 0,1 0 0,-1 0 0,4 3 0,13 12-1021</inkml:trace>
  <inkml:trace contextRef="#ctx0" brushRef="#br0" timeOffset="1">447 80 8458,'-2'-4'999,"1"0"1,-1 0 0,0 0-1,0 1 1,0-1 0,-1 0-1,1 1 1,-1-1 0,0 1-1,-4-4 1,5 6-844,1 0 0,-1 0 0,0 0 0,1 0 0,-1 0 0,0 0 0,0 1 0,0-1 0,0 0 0,0 1 0,0 0 0,1 0 0,-1-1 0,0 1 0,0 0 0,0 0 0,0 1 0,0-1 0,0 0 0,0 1 0,0-1 0,0 1 0,0 0 0,-3 1 0,2 0-89,0 0 1,0 0-1,1 0 0,-1 0 0,0 1 0,1-1 0,-1 1 1,1-1-1,0 1 0,0 0 0,0 0 0,1 0 0,-1 0 1,1 1-1,-1-1 0,1 0 0,0 0 0,0 1 0,0 4 0,0-2-11,0 0 0,0 1 0,1-1 0,0 0 0,0 1 0,0-1 0,1 1 0,0-1 0,3 11 0,-3-14-54,1 1-1,-1-1 0,1 0 1,0 0-1,0 0 0,0 0 1,0-1-1,0 1 0,0 0 1,1-1-1,-1 1 0,1-1 1,0 0-1,0 0 0,0 0 1,0 0-1,0-1 1,0 1-1,0-1 0,0 0 1,1 0-1,-1 0 0,0 0 1,1 0-1,5-1 0,-3 1-206,1-1-1,0-1 0,-1 1 1,1-1-1,0 0 1,-1-1-1,0 1 0,1-1 1,-1-1-1,0 1 1,0-1-1,10-6 1,12-12-634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8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53 209 10762,'0'18'4681,"-1"13"-2240,4-1-305,-3 2-167,0-2-401,13-10-664,-9-3-296,1-8-584,-1-5-408,-8-5-1056,8-10-873,2-13 1361</inkml:trace>
  <inkml:trace contextRef="#ctx0" brushRef="#br0" timeOffset="1">0 1 11498,'9'8'4305,"-1"3"-3464,-2 1-249,6 9-496</inkml:trace>
  <inkml:trace contextRef="#ctx0" brushRef="#br0" timeOffset="2">343 99 12499,'-29'-7'8347,"24"6"-7901,0 1 0,-1-1 0,1 1 0,0 0 0,-1 1 0,-7 1 0,11-2-390,0 1 1,0-1-1,0 1 1,1 0-1,-1 0 0,0 0 1,0 0-1,1 0 1,-1 0-1,1 0 1,-1 1-1,1-1 0,-1 1 1,1-1-1,0 1 1,-2 2-1,1-1-14,1 0-1,0 0 1,0 0 0,0 0-1,0 0 1,0 1 0,1-1 0,-1 0-1,1 6 1,0-2-12,1 0 0,-1 1 0,2-1 0,-1 0 0,1 1 0,0-1 1,0 0-1,6 10 0,-2-6-10,0-1 1,1-1-1,0 1 1,0-1-1,16 15 0,49 33 437,-51-41-144,-18-13-175,1 0 0,0 0-1,4 7 1,-7-10-103,0 1 0,-1 0 0,1 0 0,-1 0 0,1 0 0,-1 0 0,1 0 0,-1 0 0,0 0 0,1 1 0,-1-1-17,0-1-1,0 0 0,0 1 1,0-1-1,0 1 0,0-1 1,0 0-1,-1 1 1,1-1-1,0 1 0,0-1 1,0 0-1,0 1 1,-1-1-1,1 0 0,0 1 1,0-1-1,-1 0 1,1 1-1,0-1 0,0 0 1,-1 0-1,1 1 0,0-1 1,-1 0-1,0 1 1,-2 0 22,-1 1 1,0-1 0,0 0-1,1 0 1,-1 0-1,0-1 1,0 1 0,0-1-1,0 0 1,0 0 0,-4-1-1,-2 0-251,1-1 0,0 1-1,-15-6 1,21 6-84,1 0 1,-1 0-1,1 0 0,0 0 0,-1 0 0,1-1 1,0 1-1,0-1 0,0 1 0,0-1 0,0 0 1,0 0-1,0 0 0,1 0 0,-1 0 0,1 0 1,0 0-1,-2-4 0,2-8-975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1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7338,'65'4'3718,"-58"-4"-3023,0-1 1,0 1 0,0-1 0,0-1 0,-1 1-1,1-1 1,0 0 0,12-6 0,-6 2 187,-4 2-477,0 0 0,0 0-1,0-1 1,-1-1 0,0 1 0,0-1-1,0-1 1,0 1 0,6-10 0,-10 12-354,0-1 0,-1 0-1,0 0 1,0-1 0,0 1 0,-1-1 0,1 1 0,-1-1 0,-1 0 0,1 0 0,-1 1-1,0-1 1,0 0 0,-1 0 0,0 0 0,0-7 0,-1 5-22,0 0 0,0 1-1,-1-1 1,0 0 0,-3-8 0,4 13-4,0 1-1,0 0 1,-1-1-1,1 1 1,0 0 0,-1 0-1,1 0 1,-1 0-1,0 0 1,0 0-1,0 0 1,1 0 0,-2 1-1,1-1 1,0 1-1,0-1 1,0 1 0,-1 0-1,-3-1 1,5 1 10,-1 1 1,0 0-1,1 0 1,-1-1 0,1 1-1,-1 0 1,0 0-1,1 1 1,-1-1-1,1 0 1,-1 1 0,1-1-1,-1 0 1,1 1-1,-1 0 1,1-1-1,-2 2 1,-2 1 95,1 0 0,1 1 0,-1-1-1,-3 5 1,6-8-125,-3 5 73,1 0 1,0-1-1,0 1 0,0 1 0,0-1 1,1 0-1,0 0 0,0 1 1,0 0-1,0-1 0,1 1 0,0 0 1,1 0-1,-1-1 0,1 1 0,0 0 1,0 0-1,1 0 0,1 7 1,1-2 45,-1 1 0,2-1 0,-1-1 0,2 1 0,-1 0 0,2-1 0,-1 0 1,14 18-1,-15-23-137,0 0 0,1 0 0,-1-1 0,1 1 0,0-1 0,0 0 0,7 4 0,-8-6-82,0 0 0,0-1-1,0 1 1,1-1-1,-1 0 1,0 0-1,0 0 1,1 0 0,-1-1-1,1 0 1,-1 0-1,5-1 1,31-6-304</inkml:trace>
  <inkml:trace contextRef="#ctx0" brushRef="#br0" timeOffset="1">607 260 10826,'7'12'6002,"-3"-3"431,-2 2-4617,2-5-767,-2 1-145,-2-5-1352,-2-2-40,1-1 216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3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72 122 5145,'4'-13'813,"-3"8"-428,1 1-1,-1-1 1,0 0 0,0 1-1,-1-1 1,1 1 0,-1-1-1,0 0 1,-1 0 0,1 1 0,-2-7-1,0 3 581,-3-14 1122,4 21-1900,1 0-1,-1 0 0,1 0 0,-1 0 0,1 0 0,-1 0 0,0 0 0,1 0 0,-1 0 0,0 0 0,0 0 0,0 0 0,0 1 0,0-1 0,-1-1 1,2 2-130,-1 0 0,1 0 0,0 0 0,-1 0 0,1 0 0,0-1 0,-1 1 0,1 0 0,0 0 0,-1 0 0,1 0 0,-1 0 0,1 0 0,0 0 0,-1 0 0,1 1 0,0-1 0,-1 0 0,1 0 0,0 0 0,-1 0 0,1 0 0,0 1 0,-1-1 0,1 0 0,0 0 0,-1 0 0,1 1 0,0-1 0,-1 1 0,-6 11 711,6-10-619,-6 15 230,1 0-1,1 1 1,1-1-1,-4 23 1,-2 75 211,10-82-458,0 1-1,7 40 0,-4-54-99,1 0 0,0-1 1,2 1-1,0-1 0,10 18 0,-13-31-26,0 0-1,0-1 1,1 1-1,-1-1 1,1 0-1,0 0 1,1-1 0,-1 1-1,1-1 1,8 6-1,-10-8-40,1 0 1,0 0-1,0 0 0,0-1 0,0 1 0,0-1 1,0 0-1,0 0 0,0-1 0,0 1 0,0-1 0,1 0 1,-1 0-1,0 0 0,0-1 0,7-1 0,-3 0-515,-1 0 0,1 0 0,-1-1-1,1-1 1,-1 1 0,0-1 0,0 0-1,0-1 1,6-5 0,27-25-1708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14 10714,'-16'8'4057,"16"-1"-2793,2-6-215,15 1-81,8-4-112,9-3-400,9-4-160,8-1-496,-14 6-688,-18 3 600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3 348 9194,'-1'5'664,"0"0"1,1 0-1,0 0 1,0 0-1,0 0 1,0 0-1,2 8 1,2 2 482,6 17 0,1 2 574,-2 1 266,7 56 0,-16-89-1954,1 22 510,-3-13-194,2-11-338,0 0 0,0 0 1,0 0-1,0 1 0,0-1 0,0 0 0,0 0 1,0 0-1,0 0 0,0 0 0,-1 1 0,1-1 1,0 0-1,0 0 0,0 0 0,0 0 0,0 0 1,-1 0-1,1 0 0,0 1 0,0-1 0,0 0 1,0 0-1,0 0 0,-1 0 0,1 0 0,0 0 1,0 0-1,0 0 0,-1 0 0,1 0 0,0 0 1,0 0-1,0 0 0,0 0 0,-1 0 0,0-1 16,0 1-1,0-1 0,0 0 0,-1 0 0,1 1 0,0-1 0,0 0 0,0 0 0,0 0 0,1 0 0,-1 0 0,0 0 0,-1-2 0,-8-17 89,10 18-97,-3-5-15,0-1 0,1 1 0,0 0 1,1-1-1,0 1 0,0-1 0,0 1 0,1-1 0,0 0 1,1 1-1,-1-1 0,1 1 0,1-1 0,0 1 0,3-10 1,2 0-48,2 0 0,0 1 0,0 0 0,2 0 0,0 1 0,1 0 1,15-14-1,-23 25-144,0 0-1,1 0 1,-1 0 0,7-2-1,-10 5 29,0 0-1,0 1 1,0-1-1,1 1 1,-1-1-1,0 1 1,0-1-1,1 1 1,-1 0-1,0 0 1,1 0-1,-1 0 1,0 0-1,0 0 1,1 0-1,-1 0 0,0 0 1,1 0-1,-1 1 1,0-1-1,2 1 1,3 3-1223</inkml:trace>
  <inkml:trace contextRef="#ctx0" brushRef="#br0" timeOffset="1">680 2 9042,'-20'0'4577,"3"-2"-568,0 14-2793,-13 14 104,7 19-207,4 5-177,4 20-416,15-1-168,4 1-200,-2-1-56,18-14-64,-2-8-16,6-13-152,12-3-352,-7-9-1016,6-3 975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11 499 9674,'2'2'435,"7"16"3509,-8-17-3562,-1 0 0,1 0 0,-1 0 0,1 0 0,-1 0 0,1 0 0,-1-1 0,0 1 0,0 0 0,0 0 0,1 0 0,-1 2 0,-4-22 1372,3 15-1470,-5-22 245,1 1 0,-2-35 0,4-54-384,3 106-112,0 7-31,3-107 68,-2 97-68,1 0 0,0 1 0,0-1 0,1 1-1,1-1 1,0 1 0,9-18 0,13-8-8,-24 32 3,1 1 0,1-1 0,-1 1-1,0 0 1,1 0 0,-1 1 0,6-4 0,-9 6 4,1 0-1,0-1 1,-1 1-1,1 0 1,0 0-1,-1-1 0,1 1 1,0 0-1,-1 0 1,1 0-1,0 0 1,-1 0-1,1 0 1,0 0-1,-1 0 1,1 0-1,0 1 1,-1-1-1,1 0 0,0 0 1,-1 0-1,1 1 1,0-1-1,-1 0 1,1 1-1,1 1 12,0 0-1,0 0 0,-1 0 0,1 0 1,2 3-1,-4-4-7,5 8 61,-1-1-1,0 1 0,0 0 0,-1 0 1,3 13-1,-1-3 54,10 35 257,45 135 813,-41-149-1079,26 44 0,-43-81-120,3 6-203,1 0-917,-1 2 0,9 20 1,-13-23-64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13011,'0'-5'5233,"12"1"-3377,-1-2-103,14 5-545,3 1-320,4 0-512,8 0-176,-7 0-512,7-3-488,-2-2-1392,0-3 1343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8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 8026,'-21'10'4465,"9"-8"-304,9 2-1929,7-1-784,4 1-295,16-3-489,0-1-152,5-5-280,3 0-72,0-5-104,-3 2-72,-3 2-1168,-4 0-553,-11 0 993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12395,'0'7'5361,"2"6"-2761,-1 10-1095,-1 11 127,-1 14-600,-2 6-272,3-1-472,-1-9-136,3-12-464,2-6-384,3-18-1264,5-2-561,-1-14 1497</inkml:trace>
  <inkml:trace contextRef="#ctx0" brushRef="#br0" timeOffset="1">174 77 7938,'-10'10'6061,"-6"0"-2367,3-3-2747,-52 41 2195,36-26-2262,27-21-787,0 1-1,0 0 1,0 0-1,-1 0 1,2 0-1,-1 0 1,0 1-1,-2 4 1,3-6-67,1 0 0,-1 0 0,1 0 0,0 0 0,-1 0 0,1 0 0,0 0 0,0 0 0,0 0 0,0 0 0,0 0 0,0 0 0,0 1 0,0-1 0,0 0 0,1 0 0,-1 0 0,0 0 0,1 0 0,-1 0 0,1 0 0,-1 0 0,1-1 0,-1 1 0,1 0 0,0 1 0,5 3 38,0 0-1,0 0 1,0-1 0,1 1-1,-1-1 1,1-1 0,12 5-1,0 1-6,-12-5-108,-1-1 0,1-1 0,0 1 0,0-1 0,0 0 0,0-1 0,0 0 0,0 0 0,0 0 0,0-1 0,0 0 0,14-2 0,2 0-965,0 1 417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5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13755,'-5'1'1300,"-1"1"2160,6-2-3340,0 0 0,0 1 0,0-1 1,0 1-1,0-1 0,0 1 1,0-1-1,1 0 0,-1 1 0,0-1 1,0 1-1,1-1 0,-1 0 1,0 1-1,0-1 0,1 0 0,-1 0 1,0 1-1,1-1 0,0 1 1,61 72 2871,-27-28-2350,-20-27-502,-2 0 1,0 1 0,-1 0 0,0 1 0,-2 1 0,0-1-1,-2 2 1,0-1 0,7 34 0,-10-28-66,-2 0 1,1 39-1,-4-48-40,-1-1 1,0 1-1,-2-1 0,-8 31 1,10-42-68,-2 0 0,1-1 0,0 1 0,-1-1 0,0 1 0,-1-1 1,1 0-1,-1 0 0,0-1 0,0 1 0,-6 4 0,7-6-364,-1 0 0,0-1 0,0 1 0,0-1 0,0 0 0,0 0 0,-1-1 0,1 1 0,-7 1 0,1-2-2067,10-1 2414,0 0 0,0 0 0,0-1 0,0 1 0,-1 0 0,1 0 0,0 0 0,0-1 0,0 1 0,0 0 0,0 0 0,0 0 0,0-1 0,0 1-1,0 0 1,0 0 0,0-1 0,0 1 0,0 0 0,0 0 0,0 0 0,0-1 0,0 1 0,0 0 0,0 0 0,0-1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7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10202,'-15'0'4017,"14"2"-2521,5 2-39,15 2-281,4 1-144,9-5-480,5 0-232,-1-6-216,4 1-40,-7-2-944,-3 2 1840,-12 11-952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7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8970,'1'6'4369,"19"-5"-1489,3-6-1327,8 1-17,-1 0-632,-3-6-288,1 5-392,1-2-103,-6-1-818,-3-1-743,-4 3 904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 6841,'-7'4'395,"0"1"0,1 0 0,-1 1 0,1-1 0,0 1 0,1 0 0,-1 1 0,1-1 0,0 1 0,1 0 0,0 0 0,0 1 0,0-1-1,-2 10 1,-2 9 467,1 1-1,1-1 0,1 1 0,-2 54 1,7-67-616,0-1-1,1 1 1,0 0 0,1-1 0,1 1 0,0-1 0,10 26 0,-11-34-185,0 0 0,1 1 1,0-1-1,0 0 0,0 0 0,0-1 0,1 1 1,0-1-1,0 1 0,0-1 0,1-1 0,-1 1 1,1 0-1,0-1 0,0 0 0,0 0 1,0-1-1,1 1 0,-1-1 0,11 2 0,-4-2-23,-1 0 0,1-1 0,-1-1 0,1 0 0,18-2 0,-22 1-30,0-1 1,0 0 0,0 0-1,0 0 1,-1-1 0,1 0-1,-1-1 1,11-6 0,-14 7-3,-1 0 0,1-1 0,-1 1 0,0 0 0,0-1 0,0 0 0,0 0 0,0 0 0,-1 0 0,0 0 0,0 0 0,0-1 0,2-6 0,-2 0-7,0 1 0,0-1 0,-1 0 0,0-19-1,-2 16-31,0-1 0,-1 1-1,0 1 1,-2-1 0,1 0-1,-2 1 1,0-1-1,0 1 1,-1 0 0,-1 1-1,0 0 1,-10-13 0,7 11-44,-1 1 1,-1 0 0,-1 1 0,1 0 0,-2 0 0,0 2 0,0-1 0,-1 2 0,-21-11-1,28 17 42,0-1-1,-1 2 1,1-1-1,-1 1 1,0 0-1,0 1 1,0 0-1,0 0 0,-13 1 1,18 0 5,-1 1 0,1 0 0,-1 0 1,1 0-1,0 0 0,0 1 0,-1 0 0,1-1 1,-4 4-1,6-3-21,-1-1 1,1 1-1,-1 1 0,1-1 1,0 0-1,0 1 1,0-1-1,0 1 1,0-1-1,0 1 1,1 0-1,-1 0 0,-1 5 1,2-4 1,0 0 1,0 1-1,1-1 0,-1 1 0,1 6 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8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38 10994,'-18'-4'4305,"18"7"-2648,7-2-521,10 2-104,6 9-208,4-15-424,10 3-192,3-4-200,0-10-264,0 8-1032,-7-8-992,-14 3 1351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8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9290,'-8'7'4161,"7"-2"-1961,7 1-407,6-2 143,10-2-352,4 1-311,7-3-601,-1-3-232,4 2-296,-1 1-144,3 0-944,4 3-1281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2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48 452 6081,'0'0'306,"0"0"0,0 1-1,0-1 1,0 0 0,0 1-1,0-1 1,0 0 0,0 1-1,0-1 1,-1 1 0,1-1-1,0 0 1,0 1 0,0-1-1,0 0 1,0 1 0,-1-1-1,1 0 1,0 1 0,0-1-1,0 0 1,-1 0 0,1 1-1,0-1 1,-1 0 0,1 0-1,0 1 1,0-1-1,-1 0 1,1 0 0,0 0-1,-1 1 1,-6-2 6017,2-2-6220,-2-7 308,3 0-376,0-1 1,0 1-1,1 0 1,1-1-1,0 0 0,0 0 1,1 1-1,1-18 1,1 18-33,0 0 1,0-1-1,5-11 1,-4 12-4,6-24-6,20-52 0,-13 50 5,-8 16-2,1 0 1,17-30-1,-22 46 1,-2 2 0,1-1-1,-1 1 1,1-1 0,0 1-1,-1 0 1,5-4 0,-6 6-1,1 0 1,-1-1 0,1 1 0,-1 0-1,1-1 1,0 1 0,-1 0 0,1 0 0,0 0-1,-1-1 1,1 1 0,0 0 0,-1 0-1,1 0 1,-1 0 0,1 0 0,0 0-1,-1 0 1,1 0 0,0 1 0,-1-1 0,1 0-1,0 0 1,-1 0 0,1 1 0,-1-1-1,1 0 1,0 1 0,-1-1 0,1 0-1,-1 1 1,1-1 0,-1 1 0,1-1 0,-1 1-1,0-1 1,1 1 0,0 0 0,3 5-12,0 0 0,0 0 1,0 0-1,-1 0 0,4 11 1,11 38 3,-13-39 18,22 78 57,11 39 108,-24-94-89,24 51 0,-12-41-817,-20-40-209,0-12 376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1 694 12171,'8'-3'4705,"4"-1"-3217,4-2-128,9 1-136,-6-2-303,-2-4-497,2 5-176,-7 0-1016,-2-2-777,17 8 953</inkml:trace>
  <inkml:trace contextRef="#ctx0" brushRef="#br0" timeOffset="1">295 2 9234,'-4'-1'4745,"5"12"-256,3 18-3329,-1 7 112,-3 14-207,2 5-265,2-2-424,3-2-168,-2-14-144,-2-2-144,4-15-944,-1-10-969,6-11 1201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10690,'-30'14'5799,"-13"14"-3801,33-22-1264,-85 49 3171,94-55-3857,0 1-1,1-1 1,-1 0-1,0 1 0,1-1 1,-1 0-1,1 1 1,-1-1-1,0 1 1,1-1-1,-1 1 0,1-1 1,-1 1-1,1-1 1,0 1-1,-1-1 1,1 1-1,0 0 0,-1-1 1,1 1-1,0 0 1,0-1-1,-1 1 1,1 0-1,0-1 0,0 2 1,0-1 1,0 0 1,1 0-1,-1 1 1,1-1-1,-1 0 1,1 0-1,-1 0 0,1 0 1,0-1-1,-1 1 1,1 0-1,0 0 1,0 0-1,1 1 1,3 2 72,0-1 0,0 1 1,0-1-1,12 5 0,5-1-46,1-1 0,-1-1 0,34 4 1,-38-7-378,-5-1-553,-8-2-2470,-10-5 2518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0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9138,'63'-33'4769,"-63"41"-1120,-3 11-1961,-5 6-192,-5 10-631,1 3-257,4 1-368,8 3-96,0-4-88,5-4-288,4-6-800,1-8-585,-2-8-2872,0 1 2913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 9346,'-29'-2'3729,"9"17"-2177,-3 12-232,-5 17 41,3 10-129,4 15-400,9 6-176,12 6-312,13-1-88,11-3-96,3-3-40,11-6-72,-2-4-8,15-9-64,-1 1-360,10-9-1168,4 1-3441,11-9 3305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8538,'0'0'412,"-1"1"1,1-1 0,0 1-1,-1-1 1,1 1 0,0-1-1,-1 1 1,1-1-1,0 1 1,0-1 0,0 1-1,-1-1 1,1 1 0,0-1-1,0 2 1,3 7 2201,-1-6-2533,0 1 1,1-1 0,5 5-1,-1 0 864,48 50 1389,-21-24-1415,-2 3 0,34 48 0,-57-73-824,-1 1 0,-1 0-1,0 1 1,-1 0 0,-1 0 0,0 0 0,-1 0-1,0 1 1,-1 0 0,-1 0 0,1 23-1,-4-26-40,0 0 0,-1 1 0,0-2 0,0 1 0,-1 0 0,-1 0 0,0-1 0,-1 0-1,0 0 1,-1 0 0,0 0 0,-12 15 0,-2-1-18,-1-1 0,-1-1 1,-38 30-1,60-52-58,-10 6-282,-15 12 0,22-17-2,0-1-1,0 1 1,1-1 0,-1 0-1,0 0 1,0 0 0,-1 0-1,1 0 1,0-1-1,0 1 1,-4-1 0,6 0 97,0 0 1,1 0 0,-1 0 0,1 0 0,-1 0 0,0 0-1,1 0 1,-1 0 0,1-1 0,-1 1 0,0 0-1,1 0 1,-1-1 0,1 1 0,-1 0 0,1-1 0,-1 1-1,0-1 1,1 0 100,0 1 1,0-1-1,0 1 0,1-1 1,-1 1-1,0-1 0,0 1 1,1-1-1,-1 1 0,0-1 1,0 1-1,1 0 0,-1-1 0,1 1 1,-1 0-1,0-1 0,1 1 1,-1 0-1,1-1 0</inkml:trace>
  <inkml:trace contextRef="#ctx0" brushRef="#br0" timeOffset="1">523 627 15211,'11'14'5561,"-5"2"-4392,1-1-33,-4-7-64,1 0-280,-2 25-432,10 2-184,-1-7-240,-11-15-360,4-10-1032,-1-10-616,-11-12 1159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1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12227,'6'-5'4929,"0"10"-2761,2 3-752,5 5-191,3 0-337,1 1-664,2 0-536,0 1-2369,3 0 1881</inkml:trace>
  <inkml:trace contextRef="#ctx0" brushRef="#br0" timeOffset="1">403 330 13291,'-7'22'5449,"2"-12"-3161,-3 0-599,-6-2-337,-2 2-424,-2 2-712,4-1-456,1-7-1112,12 5-632,10-3 1151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128 280 14643,'4'23'5689,"0"5"-3872,-1 1-377,-2 4-224,-1 2-360,2-11-479,4-1-153,-2-11-192,-2-6-376,-2-15-897,0 5-511,0 0 920</inkml:trace>
  <inkml:trace contextRef="#ctx0" brushRef="#br0" timeOffset="1">0 1 12291,'0'1'5345,"4"1"-2841,1-2-855,-5 0 127,0 0-672,0 0-288,4 1-640,8 3-512,-4 0 208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3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 13011,'-14'-1'4921,"8"-4"-3513,3-1-120,11 6-79,9 0-193,11 0-392,16 3-168,7-2-200,2 1-56,2 0-64,-9 0-24,-9 0-120,-5 4-296,-18-5-944,-5 0-624,-9-2 1047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9162,'0'0'255,"-1"0"-1,1 0 1,-1 1 0,0-1 0,1 0-1,-1 0 1,1 0 0,-1 1 0,1-1-1,-1 0 1,1 1 0,-1-1-1,1 1 1,-1-1 0,1 0 0,0 1-1,-1-1 1,1 1 0,-1-1 0,1 1-1,0-1 1,0 1 0,-1-1-1,1 1 1,0-1 0,0 1 0,0 0-1,-1 0 1,2 1 181,-1 0-1,1 0 1,0 0-1,-1 0 1,1 0-1,0 0 1,2 3-1,-2-4-410,4 8 568,8 16 112,2 0-1,1-1 1,19 23-1,-12-24-587,-17-17-98,0-1-1,0 1 0,-1 1 1,0-1-1,0 1 0,0 0 1,4 9-1,-8-13-29,0-1-1,-1 1 1,1 0-1,-1 0 1,0-1-1,1 1 1,-1 0-1,0 0 1,-1 0-1,1-1 1,0 1-1,-1 0 1,0 0 0,1-1-1,-1 1 1,0-1-1,-1 1 1,1-1-1,0 1 1,-2 2-1,-4 4-148,0 0 0,0 0 0,-12 11 0,19-20 154,-9 8-117,-1 0-1,1 0 1,-20 11 0,28-19 121,1 0 1,-1 1-1,0-1 1,1 0-1,-1 1 1,1-1-1,-1 1 1,0-1-1,1 1 1,-1 0 0,1-1-1,-1 1 1,1-1-1,0 1 1,-1 0-1,1-1 1,0 1-1,-1 0 1,1-1-1,0 1 1,0 1-1,0-1 5,0-1-1,0 1 1,0 0-1,0-1 0,1 1 1,-1 0-1,0-1 1,0 1-1,1-1 1,-1 1-1,1 0 0,-1-1 1,0 1-1,1-1 1,-1 1-1,1-1 1,-1 0-1,2 1 0,2 2 34,0-1 0,0 0 0,0 0-1,0 0 1,9 2 0,1 0 110,0-2 1,1 1 0,0-2-1,-1 0 1,28-2 0,71-16 708,-35 4-171,-70 12-647,-4 0-100,-1 0 0,0 1 0,0-1 0,1 1 0,-1 0 0,1 0 0,-1 0 0,0 0 0,1 1 0,5 1 0,-9-2 35,1 0 0,-1 0 0,0 0 0,0 0 0,0 1 1,0-1-1,0 0 0,0 0 0,0 0 0,0 0 0,0 0 0,0 1 0,0-1 1,1 0-1,-1 0 0,0 0 0,0 0 0,0 1 0,0-1 0,0 0 0,0 0 1,0 0-1,0 0 0,0 1 0,-1-1 0,1 0 0,0 0 0,0 0 0,0 0 1,0 0-1,0 1 0,0-1 0,0 0 0,0 0 0,0 0 0,0 0 0,0 0 1,-1 0-1,1 1 0,0-1 0,0 0 0,-11 12-716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99 13603,'-14'10'5217,"12"12"-3329,2 2-559,2 11-185,-2 3-80,2-3-504,1-2-176,4-10-288,-1-5-104,2-10-656,-4-6-488,-2-8-1329,-2-5 1441</inkml:trace>
  <inkml:trace contextRef="#ctx0" brushRef="#br0" timeOffset="1">0 1 10538,'3'0'4505,"3"0"-2480,5 5-985,9 5-8,3-2-512,5 5-224,3-11-1040,0-2-1120,2-1 1176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12019,'0'35'4673,"12"-39"-3297,2 0-120,5 3-256,1 1-344,0 0-375,0 5-233,-4-2-993,-3 2-719,-9 7 976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0 192 6977,'10'-1'4081,"4"-3"-160,8-3-2000,0-1 87,2 3-728,-2 4-359,-2 1-649,1 6-568,-12 4-3025,8 4 2385</inkml:trace>
  <inkml:trace contextRef="#ctx0" brushRef="#br0" timeOffset="1">333 1 9674,'-7'5'5241,"9"7"-272,-2 7-3448,1 6-17,-4 12-504,1 8-280,2 5-408,-4-3-144,9-11-128,0-10-296,-3-18-832,0-11-488,12-18 848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35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2 117 9434,'0'-2'412,"-1"1"0,1 0 1,0 0-1,0 0 0,0-1 0,0 1 0,-1 0 0,1 0 1,1-1-1,-1 1 0,0 0 0,0 0 0,0-1 1,1 0-1,0-1 242,0 0 1,0 0-1,0 1 1,3-7-1,-4 9-608,0 0 0,0 0-1,0 0 1,1 0 0,-1 0-1,0 0 1,0 0 0,0-1-1,0 1 1,0 0 0,0 0-1,0 0 1,0 0 0,0 0 0,1 0-1,-1 0 1,0 0 0,0 0-1,0 0 1,0 0 0,0-1-1,0 1 1,1 0 0,-1 0-1,0 0 1,0 0 0,0 0-1,0 0 1,0 0 0,0 0-1,1 0 1,-1 0 0,0 0-1,0 0 1,0 1 0,0-1-1,4 5 773,1 10-176,-5-15-586,2 12 124,0 0-1,-1 0 1,0-1-1,-1 1 0,-1 0 1,0 0-1,-4 19 0,5-31-173,0 0-1,0 1 1,0-1-1,0 1 1,-1-1-1,1 1 1,0-1-1,0 0 0,0 1 1,-1-1-1,1 0 1,0 1-1,0-1 1,-1 0-1,1 1 1,0-1-1,-1 0 1,1 1-1,-1-1 0,1 0-9,0 0 0,0 0 1,0 0-1,-1 0 0,1 0 0,0 0 0,0 0 0,0 0 0,0 0 0,0 0 0,-1 0 0,1 0 0,0-1 0,0 1 0,0 0 0,0 0 0,0 0 0,0 0 0,-1 0 0,1 0 0,0 0 0,0-1 0,0 1 0,0 0 0,0 0 0,0 0 0,0 0 0,0 0 0,0-1 0,0 1 0,0 0 0,0 0 0,0 0 0,0 0 1,0 0-1,0-1 0,0 1 0,0 0 0,0 0 0,0 0 0,0 0 0,0-1 0,0 1 0,0 0 0,0 0 0,0 0 0,0 0 0,0 0 0,0-1 0,0 1 0,3-13-198,0 1 0,1-1 1,0 1-1,11-22 0,-9 21 92,-1 0 33,1 0 0,1 1 0,0 0 0,1 0-1,17-20 1,-24 30 88,1 1-1,-1-1 1,1 1-1,-1-1 1,1 1-1,0 0 1,-1-1-1,1 1 1,0 0-1,0 0 1,0 0-1,0 0 1,0 1-1,0-1 1,0 0-1,0 1 1,0 0 0,0-1-1,5 1 1,-5 1 24,0-1 0,0 1 1,0 0-1,1 0 1,-1 0-1,0 0 1,0 0-1,0 0 1,0 0-1,0 1 1,-1-1-1,1 1 1,0 0-1,-1-1 1,1 1-1,-1 0 1,0 0-1,2 2 1,5 10 245,-1-1 0,-1 1 1,0 1-1,7 24 1,-8-21-101,1 0-1,15 30 1,-17-42-403,-1 0-1,1-1 0,8 9 0,-3-4-50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10474,'-1'1'4177,"6"-1"-2769,-2-1-63,-3 0-345,0-1-168,21 1-352,42-3-160,-29 1-192,5 2-56,-7-3-392,1-1-560,-10 1 576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9922,'7'11'6289,"3"-3"-3947,-6-7-2167,-1 0 1,1 0 0,-1 0 0,1 0-1,0 0 1,5 0 0,-4-1-99,0 1 0,-1-1 1,1 0-1,-1 0 0,1-1 0,0 0 0,-1 1 1,1-1-1,-1-1 0,1 1 0,-1-1 0,0 1 1,0-1-1,1-1 0,-1 1 0,-1 0 0,8-7 1,2-3 101,-1 0 1,0-1 0,14-20 0,-21 26-121,-1 0 0,0 0 0,0-1 0,0 1 0,-1-1-1,0 0 1,-1 0 0,1 0 0,0-11 0,-3 18-48,1-1-1,-1 0 1,0 1 0,-1-1 0,1 0-1,0 1 1,0-1 0,-1 0 0,1 1 0,-1-1-1,1 0 1,-1 1 0,0-1 0,1 1-1,-1-1 1,0 1 0,0-1 0,0 1 0,0 0-1,-1 0 1,1-1 0,0 1 0,0 0-1,-1 0 1,1 0 0,-1 0 0,1 0-1,-1 1 1,1-1 0,-1 0 0,1 1 0,-1-1-1,0 1 1,-1-1 0,-1 0-2,-1 1 0,1-1 1,0 1-1,0 0 0,0 0 0,-1 0 1,1 1-1,0-1 0,0 1 0,0 0 1,0 0-1,-6 3 0,7-3-7,-1 1 0,1 0 0,0 0 0,0 1 0,0-1 0,0 1-1,0-1 1,1 1 0,-1 0 0,1 0 0,0 0 0,0 0 0,-3 4 0,3-2 1,0 0 0,0 0 1,1 0-1,0 1 0,-1-1 1,2 0-1,-1 0 1,0 9-1,2-2 4,0 0 0,0 0 0,1 0 0,1 0-1,0-1 1,1 1 0,6 15 0,-6-20-56,-1 0 0,1 0 0,0-1 0,0 0 0,1 1 0,0-1-1,0-1 1,1 1 0,-1-1 0,1 0 0,0 0 0,1-1 0,-1 0 0,1 0 0,0 0-1,0-1 1,0 0 0,0 0 0,0-1 0,1 0 0,-1 0 0,13 1 0,-11-2-533,1-1 1,-1 0 0,1 0 0,-1-1-1,1 0 1,15-4 0,18-8-771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176 136 8762,'1'-3'757,"0"-1"0,0 1 1,-1 0-1,1 0 0,0 0 0,-1-1 1,0 1-1,0 0 0,0-5 0,-7-32 3199,5 35-3576,2 2-280,-1 0 1,0 0 0,0 0-1,-1 0 1,1 0 0,-1 0-1,1 0 1,-1 1 0,0-1-1,0 1 1,0-1 0,0 1-1,-1 0 1,-2-3 0,3 4-68,0 0 1,0 0 0,0-1-1,0 2 1,0-1 0,0 0-1,0 0 1,0 1-1,0-1 1,0 1 0,0-1-1,-1 1 1,1 0 0,0 0-1,0 0 1,0 0-1,-1 0 1,1 1 0,0-1-1,0 1 1,-4 1 0,1 0-2,0 1 0,0 0 0,1 0 0,-1 0 0,1 1-1,-1 0 1,1 0 0,1 0 0,-1 0 0,-4 6 0,3-2-8,0 0 1,0 0-1,1 1 0,0 0 0,-4 11 0,5-13-11,1 0 0,0 0 0,1 0 1,0 1-1,0-1 0,0 0 0,1 1 0,0-1 1,0 0-1,1 1 0,3 13 0,-4-19-7,1-1-1,-1 1 1,1-1-1,0 0 1,-1 1-1,1-1 1,0 0-1,0 1 0,0-1 1,0 0-1,0 0 1,0 0-1,0 0 1,0 0-1,1 0 1,-1 0-1,3 1 0,-2-1 3,0 0 0,0-1 0,0 1 0,1-1 0,-1 1 0,0-1 0,1 0 0,-1 0 0,0 0 0,1 0 0,3-1 0,-1 0-5,-1-1 1,0 1 0,1-1 0,-1 0-1,0 0 1,0 0 0,0 0-1,0-1 1,0 0 0,0 1-1,-1-1 1,0-1 0,1 1-1,-1 0 1,3-5 0,4-7 3,0-1 0,12-24 0,-11 18 17,-3 9-4,-5 7 6,0 1-1,0-1 1,3-10-1,-2 29 252,-1 13 22,0 0 1,2 0 0,15 46-1,-19-69-385,1 0-1,-1 0 0,1 0 1,-1-1-1,1 1 0,0-1 1,0 1-1,0-1 0,0 0 1,0 0-1,0 0 0,1 0 1,-1 0-1,1 0 0,0 0 1,-1-1-1,1 0 0,0 1 1,0-1-1,0 0 0,0 0 1,4 0-1,0 0-481,-1-1 1,1 0-1,0 0 1,0 0-1,0-1 1,-1 0-1,1 0 0,12-5 1,19-9-1165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2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31 9970,'-12'-13'4169,"0"5"-2289,-3-2 25,-1 20-241,1 4-200,1 14-455,2 9-209,5 3-392,3 3-136,8-7-216,7-4-40,7-12-400,8-10-336,3-14-1009,1-9-2023,-2-12 2487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12875,'1'1'404,"0"0"1,1 0 0,-1 1 0,0-1-1,0 0 1,0 1 0,0-1-1,0 1 1,0 0 0,0-1-1,-1 1 1,1-1 0,0 1 0,0 3-1,-1 0 100,1 1 0,-1-1-1,-1 10 1,-1 3 369,5 270 3025,-3-283-3892,1-1 1,-1 1-1,1-1 0,0 0 1,0 1-1,0-1 0,0 0 1,1 0-1,-1 0 0,1 0 1,0 0-1,4 5 1,-6-9-16,0 0 1,0 0 0,0 1 0,0-1 0,1 0-1,-1 0 1,0 0 0,0 0 0,0 0 0,0 0 0,0 0-1,1 0 1,-1 0 0,0 0 0,0 0 0,0 1 0,0-1-1,0 0 1,1 0 0,-1 0 0,0 0 0,0 0 0,0 0-1,0 0 1,1 0 0,-1 0 0,0 0 0,0-1 0,0 1-1,0 0 1,0 0 0,1 0 0,-1 0 0,0 0 0,0 0-1,0 0 1,6-7-277,2-15-204,-7 19 393,8-21-194,18-33-1,-22 48 276,-3 5 30,0 0 0,0 1 0,1-1-1,-1 0 1,1 1 0,0 0 0,0-1 0,0 1 0,7-5 0,-8 7 22,-1 0 1,1 0 0,0 1-1,0-1 1,-1 0 0,1 1 0,0-1-1,0 1 1,0 0 0,0-1 0,-1 1-1,1 0 1,0 0 0,0 0 0,0 0-1,0 0 1,0 1 0,0-1 0,-1 1-1,1-1 1,0 1 0,0 0 0,-1-1-1,1 1 1,1 1 0,-1 0 35,1-1 1,-1 1 0,-1 0-1,1-1 1,0 1-1,0 0 1,-1 0 0,1 0-1,-1 1 1,1-1-1,-1 0 1,2 5 0,0 2 184,0 0 1,2 12-1,-2 3 132,-1 0 1,0 28-1,0 9-547,-2-60 92,0 0 0,0-1-1,0 1 1,0 0 0,0-1 0,0 1 0,0 0 0,0-1 0,0 1 0,0-1 0,1 1 0,-1 0 0,0-1 0,0 1 0,1-1 0,-1 1 0,1 0 0,0-1-107,0 0 1,0 0-1,-1-1 1,1 1-1,0 0 1,0-1 0,0 1-1,0 0 1,-1-1-1,1 1 1,0-1 0,1-1-1,13-6-552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21 392 13011,'-2'1'1332,"1"0"-785,0-1 0,-1 1 1,1 0-1,0-1 0,0 1 1,0-1-1,0 0 0,-3 1 1,-1-4 1708,4-7-168,3-9-1992,0 0 0,1 0-1,1 0 1,1 0 0,10-27 0,12-17-36,47-83 0,-71 141-57,-2 2-1,1 0 0,0 0 0,0 0-1,0 0 1,0 0 0,1 0-1,4-4 1,-6 6-2,-1 1 0,0 0 0,1 0 1,-1 0-1,1 0 0,-1-1 0,0 1 0,1 0 0,-1 0 0,1 0 0,-1 0 0,1 0 0,-1 0 0,1 0 0,-1 0 1,0 0-1,1 0 0,-1 1 0,1-1 0,-1 0 0,1 0 0,-1 0 0,0 0 0,1 1 0,-1-1 0,0 0 0,1 0 1,-1 1-1,0-1 0,1 0 0,-1 1 0,0-1 0,1 0 0,-1 1 0,0-1 0,0 0 0,1 1 0,-1-1 0,0 1 1,0-1-1,0 0 0,0 1 0,10 23 32,16 92 389,-8-31 16,61 187 163,-76-263-736,-2-8 30,0 1 0,0 0-1,-1 0 1,1 0 0,-1-1-1,1 1 1,-1 0-1,0 0 1,0 0 0,0 4-1,0-6 462,-2-3 185,-8-15-206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41 11923,'-11'-7'4913,"18"6"-2441,9-4-912,5 1-87,3 1-193,4-1-560,1 1-200,-1 2-248,0-3-368,0 4-920,6-1-512,1-6 800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10090,'20'4'5049,"-20"4"-408,-3 11-3024,3 15-425,-6 12-24,-6 12-464,8 1-184,-8-6-320,8-4-80,1-14-448,11-6-296,1-13-952,-1-12-865,11-16 1553</inkml:trace>
  <inkml:trace contextRef="#ctx0" brushRef="#br0" timeOffset="1">200 113 11931,'-4'0'704,"0"0"0,1 0 0,-1 1 0,0-1 0,1 1 0,-1 0 1,0 0-1,1 0 0,-1 0 0,1 1 0,-6 2 0,-2 3 89,-20 16 0,23-17-212,-10 7-14,11-8-389,0 0-1,0 1 0,0-1 1,1 1-1,0 0 1,0 1-1,-5 7 0,11-13-160,0 0 1,-1-1-1,1 1 0,0 0 0,0 0 0,-1 0 0,1 0 0,0-1 1,0 1-1,0 0 0,0 0 0,0 0 0,0 0 0,1 0 0,-1 0 1,0-1-1,0 1 0,1 0 0,-1 0 0,0 0 0,1-1 1,-1 1-1,1 1 0,15 18 265,-12-16-194,1 0 1,-1 1 0,1-1 0,0 0 1,0 0-1,1-1 0,-1 1 0,1-1 1,11 4-1,0-1-101,32 6 1,-9-3-1383,-24-6 47,1-2 454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8586,'-3'6'4329,"-13"14"-448,-4 18-2745,-6 11 40,-1 16-104,8 7-240,15 2-327,8 2-129,18-4-232,0-1-32,10-2-72,7-3-16,2-14-608,11-5-473,9-23-3200,10-15 2777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4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6385,'2'0'566,"0"0"0,-1 0 0,1 0-1,0 0 1,0 1 0,-1-1 0,1 0-1,2 2 1,-2-1-185,0 0-1,0 1 1,-1-1-1,1 1 1,0 0-1,-1-1 1,1 1-1,1 3 1,-2-4-182,48 52 4809,-31-34-3907,-1 0 0,15 23 0,-27-35-961,-1 1 0,1 0 0,-1 0 0,-1 0 1,0 0-1,0 1 0,-1-1 0,1 1 0,0 16 0,-2-9-37,0 1 0,-1 0-1,-1 0 1,-7 32 0,5-37-103,0 0 0,-1-1 0,0 0 0,-1 1 0,-1-2 0,1 1 0,-13 16 0,4-9-542,-2-1 1,0-1-1,0 0 1,-23 15 0,8-11-1024,6-8 746</inkml:trace>
  <inkml:trace contextRef="#ctx0" brushRef="#br0" timeOffset="1">330 446 8594,'7'11'4593,"-1"6"-384,-3 6-2609,4 1 112,-3 8-551,-2-4-393,1-7-456,-2-2-128,2-9-400,-2-8-472,-3-13-1561,0-5 1441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11258,'1'-5'5009,"1"1"-2640,3 4-1113,-5 0-120,0 0-791,0 0-521,3 1-1049,22 10 2490,39 49-1305</inkml:trace>
  <inkml:trace contextRef="#ctx0" brushRef="#br0" timeOffset="1">262 308 7970,'-4'16'4521,"1"-5"448,-2 1-2561,-3 1-263,-1 3-337,-7 1-920,0 2-296,-3-7-1008,2-3-448,5-9-1072,4-4-777,12-4 1729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7354,'-18'11'3656,"18"-6"-807,0 3-633,14-1-495,5-2-177,3-4-504,6-1-263,4 3-321,0-7-120,-4 4-200,-1-4-40,-9-9-368,-4 7-528,-6-6 519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92 184 10506,'17'0'5001,"-7"10"-1728,-2 8-800,-8 12-705,-2 2-528,-3 2-760,5 1-240,0-9-176,0-3-224,1-11-616,-3-7-504,-4-9 712</inkml:trace>
  <inkml:trace contextRef="#ctx0" brushRef="#br0" timeOffset="1">0 6 10298,'4'-4'5321,"0"3"-760,6 1-3328,-1 4-89,0 3-552,3 6-552,-1 1-2753,0 6 1985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 9874,'0'0'217,"-1"0"-1,1 0 1,0 0-1,0 0 1,0 0 0,0 0-1,0 0 1,0-1-1,0 1 1,0 0-1,0 0 1,0 0-1,0 0 1,-1 0 0,1 0-1,0 0 1,0 0-1,0 0 1,0 0-1,0 0 1,0 0 0,0-1-1,0 1 1,0 0-1,0 0 1,0 0-1,0 0 1,0 0 0,0 0-1,0 0 1,0 0-1,0-1 1,0 1-1,0 0 1,0 0 0,0 0-1,0 0 1,0 0-1,0 0 1,0 0-1,0 0 1,0 0 0,0 0-1,0-1 1,0 1-1,1 0 1,-1 0-1,0 0 1,0 0-1,7 0 1627,-2 1-1976,-1 0-1,1 0 0,-1 1 0,5 2 1,29 18 427,-16-9-37,25 12 0,-25-15-90,74 30 471,-93-39-597,1 1 0,-1-1-1,0 1 1,0 0-1,0 0 1,5 4-1,-8-6-33,0 1 0,0-1 0,0 0 0,1 0 0,-1 0 0,0 0 0,0 0-1,0 1 1,0-1 0,0 0 0,0 0 0,0 0 0,1 0 0,-1 1 0,0-1-1,0 0 1,0 0 0,0 0 0,0 1 0,0-1 0,0 0 0,0 0 0,0 0-1,0 1 1,0-1 0,0 0 0,0 0 0,0 0 0,0 1 0,0-1 0,-1 0-1,1 2 27,-1 0-1,1 0 0,-1 0 0,0 0 1,0 0-1,0-1 0,0 1 0,0 0 1,0-1-1,-3 3 0,-18 16 193,6-6-150,-5 3-30,0 0-1,-1-2 0,-38 21 1,-42 12-99,57-28-690,32-15-563,15-6-1405,20-9-1456,6 2 2553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9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 6841,'-19'-1'3761,"3"7"48,-6 4-2065,3-2-367,-4 4-73,6 2-424,-5-1-160,0 3-312,4-1-135,-2-4-177,13-5-96,0 1-969,7-4-863,16-1 1144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4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10690,'-13'10'1921,"0"0"0,1 1 0,-17 19 0,20-19-1452,1-1 0,0 1 0,1 0 0,0 1 0,1 0 0,0 0 0,1 0 0,-5 17 0,9-24-400,0-1-1,1 1 1,-1-1-1,1 1 0,0 0 1,0-1-1,0 1 0,1 0 1,0-1-1,0 1 0,0 0 1,0-1-1,3 7 0,0-5-32,-1 0 0,1 1 1,0-1-1,0 0 0,0-1 0,1 1 0,0-1 0,7 6 0,-8-8-26,0 0 0,0 0 1,0-1-1,1 0 0,-1 0 0,1 0 0,0 0 0,-1-1 1,1 1-1,0-1 0,0-1 0,0 1 0,-1-1 0,1 1 0,0-2 1,0 1-1,0 0 0,0-1 0,0 0 0,0 0 0,7-3 1,-3 1-4,0 0 0,0-1 1,0-1-1,-1 1 1,1-2-1,-1 1 0,0-1 1,0 0-1,12-13 1,-13 11 3,-1 1 1,0-1-1,-1-1 1,0 1 0,0-1-1,0 0 1,-1 0 0,-1 0-1,5-15 1,-7 20 1,-1 0 0,1 0 0,0 0 1,-1 0-1,0 0 0,0 0 0,0 0 1,-1-1-1,1 1 0,-1 0 0,0 0 0,0 0 1,0 0-1,-1 0 0,1 1 0,-1-1 1,0 0-1,0 1 0,0-1 0,-1 1 0,1-1 1,-1 1-1,0 0 0,-6-5 0,3 4 9,1 0 0,-1 0 0,-1 0-1,1 1 1,0 0 0,-1 0 0,0 1 0,0 0-1,1 0 1,-1 1 0,-9-2 0,12 3-90,-1 0 0,1 0 1,0 0-1,0 0 0,-1 1 0,1-1 1,0 1-1,0 0 0,0 1 1,0-1-1,0 1 0,0-1 1,0 1-1,1 0 0,-1 1 1,1-1-1,-1 1 0,1-1 0,0 1 1,-3 3-1,4-3-112,0-1 0,0 0-1,1 1 1,-1 0 0,1-1 0,-2 5-1,2-4 24,0 1 0,0-1-1,1 1 1,-1 5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9426,'-68'13'3969,"60"-13"-2089,5-2-63,6 3-225,-3-1-232,8 0-416,26 1-191,50 3-257,-36-5-128,4-3-224,1 0-64,2 1-200,2 6-328,-13-3-985,-10 0-871,-12 9 1376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0 450 10050,'7'1'4201,"8"3"-2377,-1-1 17,8-1-377,7 0-312,7-4-575,8-2-185,0-2-240,-4-1-24,-6-1-496,-7 4-425,-10 2-1151,-8-1 1136</inkml:trace>
  <inkml:trace contextRef="#ctx0" brushRef="#br0" timeOffset="1">103 0 9778,'17'13'5512,"11"3"-3005,-3-2-1032,7 3-103,42 17 1,19 10-541,-81-37-709,-1 0 0,0 0 0,-1 1 0,1 1 0,15 16-1,-19-16-49,0-1 0,-1 1-1,0 1 1,0-1-1,-1 1 1,0 0-1,0 0 1,3 15 0,-6-17-46,0-1 0,-1 1 1,0-1-1,0 1 1,-1-1-1,0 1 1,0 0-1,-1-1 1,0 1-1,0-1 1,-1 1-1,0-1 0,-4 9 1,-1-1-86,-1 0-1,0-1 1,-2 0-1,0 0 1,0-1 0,-1 0-1,-1-1 1,0 0 0,0-1-1,-1 0 1,-1-1-1,-16 9 1,27-17-440,0 0 1,-1 0-1,1 0 1,-1-1-1,1 1 0,-9 1 1,12-3 470,0 0 0,0 0 1,0 0-1,0 0 0,0 0 0,0 0 1,0-1-1,0 1 0,-1 0 1,1 0-1,0 0 0,0 0 1,0 0-1,0 0 0,0 0 0,0-1 1,0 1-1,0 0 0,0 0 1,0 0-1,0 0 0,0 0 0,0 0 1,0-1-1,0 1 0,0 0 1,0 0-1,0 0 0,0 0 1,0 0-1,0 0 0,0 0 0,0-1 1,0 1-1,0 0 0,1 0 1,-1 0-1,0 0 0,0 0 1,0 0-1,0-1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51 617 7842,'0'2'429,"-1"-1"1,1 1 0,-1 0-1,0-1 1,1 1 0,-1-1-1,0 1 1,0-1 0,0 0-1,0 1 1,-1-1 0,1 0 0,0 0-1,-1 0 1,1 0 0,0 0-1,-1 0 1,1 0 0,-1 0-1,1 0 1,-1-1 0,0 1-1,1-1 1,-1 1 0,-1-1-1,2 0-352,0 0-1,1 0 0,-1 0 0,0 0 0,1 0 0,-1-1 0,1 1 0,-1 0 1,1 0-1,-1-1 0,1 1 0,-1 0 0,1-1 0,-1 1 0,1-1 0,-1 1 1,1 0-1,-1-1 0,1 1 0,0-1 0,-1 1 0,1-1 0,0 0 0,-1 1 1,1-1-1,0 1 0,0-1 0,-1 0 0,-3-21 458,4 7-422,0 1-1,1-1 0,3-17 1,12-45-68,-15 72-40,58-200-29,-48 172 24,-5 13 3,4-15 10,2 0 0,26-53 0,-36 86-10,12-21 17,-13 21-16,0 1 1,0 0-1,0 0 1,0 0-1,0 0 1,1 0-1,-1 0 1,0 1-1,0-1 1,1 0 0,-1 1-1,1-1 1,-1 0-1,0 1 1,2-1-1,-2 1 1,0 0 1,0 0-1,0 0 0,0 0 1,0 0-1,0 0 1,-1 0-1,1 1 0,0-1 1,0 0-1,0 0 0,0 1 1,0-1-1,-1 0 0,1 1 1,0-1-1,0 1 0,-1-1 1,1 1-1,0 0 0,-1-1 1,1 1-1,-1 0 0,2 0 1,0 2 16,0 1 0,0-1 0,0 1 1,1 4-1,-1-4 0,8 23 215,12 52 0,-1 32 199,-12-58-243,7 29 72,28 172 142,-43-249-598,0 1 0,-1-1 1,1 1-1,-1-1 1,0 1-1,-1 0 1,0 5-1,0-10 115,1-1 1,0 0-1,0 1 0,0-1 0,0 0 0,0 0 0,0 1 1,-1-1-1,1 0 0,0 0 0,0 0 0,0 1 1,-1-1-1,1 0 0,0 0 0,0 0 0,-1 0 0,1 1 1,0-1-1,0 0 0,-1 0 0,1 0 0,0 0 1,0 0-1,-1 0 0,1 0 0,0 0 0,-1 0 0,1 0 1,0 0-1,0 0 0,-1 0 0,1 0 0,0 0 1,-1 0-1,-9-5-2156,-4-6 632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14 663 8762,'-11'-8'4585,"9"6"-1112,7 2-1425,8 2-240,6-1-447,5-1-273,5 0-544,4-3-176,1 1-224,-1 2-368,-1 1-840,0 6 736</inkml:trace>
  <inkml:trace contextRef="#ctx0" brushRef="#br0" timeOffset="1">456 0 12835,'-2'5'5153,"0"5"-3273,0 22-607,6 6 55,-4 13-416,-4 5-304,7-3-384,-3-3-88,1-10-400,3-8-360,8-14-1208,-6-10-857,22-24 1641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12091,'-14'3'2334,"1"1"1,-16 8-1,-50 29 53,50-25-1285,26-15-1041,0 1 111,-1 0-1,1 0 0,-1 1 1,-5 4-1,9-7-147,-1 1 0,1-1 1,-1 1-1,1-1 0,0 1 0,-1 0 0,1-1 0,-1 1 0,1-1 0,0 1 0,0 0 0,-1 0 0,1-1 0,0 1 0,0 0 1,0-1-1,0 1 0,0 0 0,0 0 0,0-1 0,0 1 0,0 0 0,0 0 0,0-1 0,0 1 0,0 0 0,1-1 0,-1 1 1,0 0-1,1-1 0,-1 1 0,1 0 0,7 11 158,0-1 1,1-1-1,0 0 0,0 0 0,1 0 1,1-2-1,21 16 0,-12-13-824,0 0 0,1-1-1,-1-1 1,24 6-1,-32-11-366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7 8018,'-22'-6'3264,"0"15"-1711,4 10-281,-11 18 128,1 13-55,5 17-281,4 6-240,19 11-368,4-3-112,15 2-144,-2-1-64,6-9-96,6-5-64,4-12-824,13-11-832,20-17 1040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2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48 5993,'-42'-35'3313,"40"34"-2920,1-1 1,-1 1-1,1 0 1,-1 0-1,1 0 1,-1 0-1,1 0 1,-1 1-1,0-1 1,0 0-1,1 1 1,-4-1-1,5 1-316,-1 0-1,1 0 0,-1 0 1,1 0-1,0 0 0,-1 1 1,1-1-1,0 0 0,0 0 1,-1 0-1,1 1 0,0-1 1,-1 0-1,1 0 0,0 1 1,0-1-1,-1 0 0,1 1 1,0-1-1,0 0 0,0 1 1,0-1-1,-1 0 0,1 1 1,0-1-1,0 0 0,0 1 1,0-1-1,0 1 0,0-1 1,0 0-1,0 1 0,0-1 1,0 1-1,1 5 249,0 1 0,0-1 0,0 1 0,4 9 1,-3-11-84,8 31 434,39 119 1196,-37-122-1467,2-1 1,29 50-1,-30-61-203,2 4 316,26 34-1,-40-58-500,-1-1 0,0 1 0,1-1-1,-1 0 1,0 1 0,1-1-1,-1 1 1,0-1 0,1 0 0,-1 1-1,1-1 1,-1 0 0,1 1-1,-1-1 1,0 0 0,1 0 0,-1 0-1,1 1 1,0-1 0,-1 0-1,1 0 1,-1 0 0,1 0 0,-1 0-1,1 0 1,-1 0 0,1 0-1,-1 0 1,1 0 0,-1 0 0,1 0-1,-1-1 1,1 1 0,-1 0-1,1 0 1,-1 0 0,1-1 0,-1 1-1,1 0 1,-1-1 0,1 1-1,-1 0 1,0-1 0,1 1 0,-1 0-1,0-1 1,1 1 0,-1-2-1,3-2 83,0 0 0,-1-1-1,0 0 1,2-6-1,-1 5-31,107-322 450,-88 240-1754,-21 68-189,-1 20 1315,0-1 1,0 0-1,0 1 1,0-1-1,-1 0 1,1 1-1,0-1 1,0 0-1,-1 1 1,1-1-1,0 1 1,-1-1-1,1 0 0,0 1 1,-1-1-1,1 1 1,-1-1-1,1 1 1,-1-1-1,1 1 1,-2-1-1,1 1-10,0 0-1,0-1 1,0 1-1,0 0 1,0 0-1,0 0 1,0 0-1,-1 0 1,-1 0-1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10234,'10'7'5508,"2"11"-3750,-6-9-774,43 72 2574,-29-45-2744,1 0-259,-2 1 1,15 41 0,-26-55-452,-1 0 0,-1 0 0,-1 0 0,-1 1 0,1 25 0,-5-24-45,-1 0 1,-1-1-1,-1 1 1,-1-1-1,-1 1 1,-2-2 0,-14 38-1,10-33-415,-3 0 0,0-1 0,-1-1 0,-2 0 1,-34 41-1,30-46-1241,20-20 1481,0 0 1,0 0-1,-1 0 0,1 0 0,0-1 0,-1 1 0,-2 1 0</inkml:trace>
  <inkml:trace contextRef="#ctx0" brushRef="#br0" timeOffset="1">386 779 12355,'-9'28'5185,"11"-10"-2553,4 4-855,-6 0-305,0 6-328,-4-6-592,-2 3-248,5-6-672,-3-1-408,1-7-1072,7-5 1048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12947,'-9'8'5097,"9"-5"-3153,5 2-551,3-1-297,4-1-272,3 2-1104,-4-4-640,13 4 560</inkml:trace>
  <inkml:trace contextRef="#ctx0" brushRef="#br0" timeOffset="1">303 306 12611,'-2'4'5425,"-5"5"-2721,-1 5-1087,-4 6-649,-4-1-344,0 0-992,0-6-632,8-9-1697,3 1 1625</inkml:trace>
  <inkml:trace contextRef="#ctx0" brushRef="#br0" timeOffset="2">490 145 10346,'16'21'4689,"-11"0"-1592,4 0-977,-3 13-295,-4-2-225,5 1-640,-6 3-296,-1-7-384,4-1-103,-4-7-578,4-6-383,-2-10-1096,-4-5 1088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12731,'3'-2'5233,"4"2"-3169,-2 0-1031,-5 0-25,0 0-568,0 0-544,0 0 24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7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11146,'-4'-1'4945,"4"1"-2408,9 0-801,6 5-191,12 3-561,1-1-344,10-2-472,2-3-152,1 3-800,-1 0-504,-9 11 744</inkml:trace>
  <inkml:trace contextRef="#ctx0" brushRef="#br0" timeOffset="1">24 264 10354,'-1'5'4545,"2"-1"-2328,15 3-481,4-3-24,13 0-575,6-3-377,3-2-568,1 1-424,-6 0-1112,-1 2 903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7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12131,'-2'5'1034,"0"-1"0,0 1 1,1 0-1,0-1 1,0 1-1,0 0 0,0 6 1,1-3-536,0 1 0,0-1-1,1 0 1,2 8 0,-1-6-370,1 0 1,0 0-1,1 0 0,0-1 0,0 1 1,1-1-1,6 9 0,-5-10-46,0-1 0,0-1-1,0 1 1,1-1-1,-1 0 1,2-1 0,-1 1-1,0-1 1,1-1-1,0 0 1,0 0 0,1 0-1,-1-1 1,1 0-1,9 1 1,-11-2-65,0-1-1,1 0 0,0-1 1,-1 1-1,1-2 1,-1 1-1,1-1 1,-1 0-1,1 0 1,-1-1-1,0 0 1,0-1-1,0 1 1,0-1-1,0-1 1,0 1-1,-1-1 1,7-5-1,-8 5-18,-1 1 0,0-1-1,-1 0 1,1 0 0,-1 0 0,1-1 0,4-7-1,-7 9-1,0-1-1,1 1 0,-1 0 1,0 0-1,0 0 0,-1-1 1,1 1-1,-1-1 0,1 1 1,-1 0-1,0-1 0,0 1 0,-2-6 1,1 3-12,-1 1 1,0-1-1,-1 0 1,1 1 0,-1 0-1,0-1 1,0 1-1,-1 0 1,0 1-1,1-1 1,-2 1-1,1-1 1,-6-3 0,0 0-48,-1 0 0,1 1 0,-2 0 0,1 1 0,-13-5 0,15 7-4,1 1-1,-1 1 0,-1 0 0,1 0 1,0 0-1,0 1 0,-1 1 1,-10 0-1,15 0-45,0 1 1,0-1 0,0 1-1,0 0 1,0 0 0,0 1-1,0 0 1,1 0-1,-1 0 1,0 0 0,1 1-1,0-1 1,0 1 0,0 0-1,0 1 1,-6 5-1,8-7-25,1 0 0,-1 0-1,1 0 1,0 1 0,-1-1-1,1 0 1,-1 6 0,1-4-22,0 0 0,1 0 1,0 9-1,0-12 141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8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48 11146,'-1'0'407,"1"0"-1,-1 0 0,0 0 1,1 0-1,-1 1 0,1-1 1,-1 0-1,0 0 0,1 0 1,-1 0-1,1 1 0,-1-1 1,1 0-1,-1 1 0,-4 7 1795,4-4-2056,0 0-1,1 0 1,0-1-1,0 6 1,0-3 566,1 31 809,13 71-1,-13-105-1480,2 17 124,1-1 0,1 0-1,1 0 1,0-1 0,1 0-1,11 19 1,-13-28-106,1-1-1,-1 0 1,1 0 0,1-1-1,14 14 1,-15-16-33,-1-1 0,1 0 0,0-1 0,0 1 0,0-1-1,1 0 1,-1-1 0,1 1 0,9 1 0,-12-3-20,-1-1 0,1 1 1,0-1-1,-1 0 0,1 0 0,0 0 0,-1 0 0,1-1 1,-1 1-1,1-1 0,0 0 0,-1 0 0,0 0 0,1-1 1,-1 1-1,0-1 0,1 0 0,-1 0 0,0 0 0,0 0 1,-1-1-1,1 1 0,0-1 0,4-5 0,2-5-37,-1 0 1,1 0-1,-2-1 0,0 0 0,-1 0 0,0-1 1,6-27-1,-8 23-172,0 0 1,-1-1-1,-2 1 1,0-1-1,-3-36 1,1 46 25,0 1 1,-1-1 0,-1 1 0,1-1 0,-2 1 0,1 0 0,-1 0 0,0 1 0,-1-1 0,0 1 0,-1 0 0,1 0-1,-2 0 1,-10-10 0,-5 0 352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17 10690,'-23'8'4841,"20"4"-1848,5-3-969,7-6-527,7-1-233,12-7-512,9-3-296,10-7-280,1 2-200,1 5-728,0 7-472,-1 9 8,3 9 511</inkml:trace>
  <inkml:trace contextRef="#ctx0" brushRef="#br0" timeOffset="1">768 42 14499,'0'21'5857,"-1"3"-3528,-1 7-1073,-2-2-128,2 2-359,0-3-257,2-10-448,0-4-472,0-12-1081,2-8 2770,7-17-1402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5:59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13379,'7'6'5369,"6"-3"-3369,6-3-927,0 0-49,-1-1-840,1-2-720,-6-1-4193,-1-1 3248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0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 6745,'-19'5'3649,"14"2"-1000,-8-3-585,5-4-55,10 2-497,2-2-184,-4 0-320,11 0-151,24 2-209,42 0-160,-21-11-248,0 2-96,-1 1-88,0 2 24,-7 2-808,-6 0-600,-12-2 815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05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35 8154,'-18'2'4169,"17"9"-553,12 4-2087,6-1 63,14-2-168,-2-5-247,12-7-481,0-7-192,3-3-224,2-2-80,-8-2-88,-2 4-112,-1-1-656,-9 2-512,-10-2-1593,-6-1 1681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21 7210,'-1'0'724,"-1"-1"1,1 1 0,-1 0-1,1 0 1,-1 0 0,1 0-1,-1 0 1,1 0 0,-1 0-1,1 1 1,-1-1 0,1 1-1,-1-1 1,0 1 0,1 0 607,1-1-354,3 0-356,22 2-163,108 5 267,-92-7-780,-1-2 0,1-2 0,51-11 0,-54 4-3443,-33 12 2153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0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 9130,'0'0'198,"-1"0"0,1 0 0,-1-1 0,1 1 1,-1 0-1,1-1 0,-1 1 0,1-1 0,0 1 0,-1 0 0,1-1 0,-1 1 0,1-1 1,0 1-1,0-1 0,-1 1 0,1-1 0,0 0 0,0 1 0,0-1 0,-1 0 1,1 0-75,1 1 0,-1 0 0,0-1 1,0 1-1,1 0 0,-1-1 1,0 1-1,1 0 0,-1-1 0,0 1 1,1 0-1,-1 0 0,0 0 1,1-1-1,-1 1 0,1 0 0,-1 0 1,0 0-1,1 0 0,-1 0 1,1 0-1,0 0 0,3-1 311,0 1 1,0 0-1,1 0 0,-1 0 0,5 1 1,10 4 549,-1 0 0,32 14 1,-21-7-483,23 10 283,59 34-1,-99-49-654,0 0 0,-1 1 0,0 0 0,19 19 0,-26-22-85,1 0 1,-1 1-1,0-1 0,0 1 1,0 0-1,-1 0 1,0 0-1,0 0 1,-1 1-1,0-1 1,3 12-1,-4-7 0,0 1 0,0-1 0,-1 1-1,0-1 1,-1 1 0,0-1 0,-1 0 0,0 1-1,-5 11 1,4-14-17,0-1 1,-1 1-1,0-1 0,-1 0 1,0 0-1,0 0 0,-1-1 1,0 0-1,0 0 0,-1 0 1,-11 9-1,-51 31-2395,-6 6-1399,66-47 2561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0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49 5041,'-56'10'3187,"54"-10"-2834,0 1 0,0-1 1,0 0-1,0 0 0,0 0 0,0-1 0,0 1 0,0 0 0,0-1 0,0 1 0,0-1 0,-3-1 0,-1 0 592,-5-2 836,8 3-224,7 1 2322,6 1-3671,1-1-1,0 0 0,0 0 0,11-3 0,43-12-92,-57 13-61,97-22 53,-90 22-99,-1 0 0,1 1 0,0 1 0,0 1 0,18 2-1,-28-2 0,1 0 0,-1 0-1,0 1 1,-1 0 0,1 0-1,0 0 1,0 0-1,-1 1 1,1-1 0,-1 1-1,0 0 1,0 1 0,0-1-1,0 1 1,-1 0-1,1 0 1,-1 0 0,0 0-1,0 0 1,0 1-1,-1-1 1,0 1 0,0 0-1,0 0 1,0 0 0,-1 0-1,2 9 1,-1 7 144,0 1 1,-2 27-1,-1-18 34,11 202 484,-9-229-702,4 32 126,-5-34-180,1 1 0,0-1-1,-1 0 1,1 0 0,0 1-1,0-1 1,0 0 0,0 0 0,1 0-1,-1 0 1,0 0 0,3 1-1,-4-3 54,0 1 1,0-1-1,0 0 0,0 0 0,0 0 0,1 0 1,-1 0-1,0 0 0,0 0 0,0 1 1,0-1-1,0 0 0,1 0 0,-1 0 0,0 0 1,0 0-1,0 0 0,1 0 0,-1 0 1,0 0-1,0 0 0,0 0 0,0 0 0,1 0 1,-1 0-1,0 0 0,0 0 0,0 0 0,1-1 1,-1 1-1,0 0 0,0 0 0,0 0 1,0 0-1,0 0 0,1 0 0,-1 0 0,0-1 1,4-9-772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07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27 10994,'-4'0'4689,"4"0"-2640,13 0-625,3 0-32,17 0-511,6-1-265,1 0-360,1-3-88,-1-3-56,-4 2-240,-6 2-896,-4-2-577,-14 10-2064,-6 2 2241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08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23 781 7450,'-17'5'3544,"12"0"-1167,6-1-193,11 3-183,4-2-273,13 1-568,3-5-263,3-2-433,-1-3-144,0-3-152,-2 4-40,-6 1-608,-7-1-449,-7 0-1543,-8-2 1488</inkml:trace>
  <inkml:trace contextRef="#ctx0" brushRef="#br0" timeOffset="1">39 4 9242,'-7'-3'3294,"4"4"105,3 14-771,1-13-2854,56 286 5003,-29-169-4065,-26-111-672,113 491 1777,-112-485-1842,7 21 124,-9-32-193,0-1-1,0 1 1,0 0-1,1-1 1,-1 1-1,1-1 1,0 0-1,0 1 1,3 2-1,-5-5 17,1 1 0,-1-1 0,0 0 0,1 1 0,-1-1 1,0 0-1,1 0 0,-1 1 0,1-1 0,-1 0 0,1 0 0,-1 0 0,1 0 0,-1 1 1,1-1-1,-1 0 0,1 0 0,-1 0 0,0 0 0,1 0 0,-1 0 0,1 0 0,-1 0 0,1 0 1,-1-1-1,1 1 0,-1 0 0,1 0 0,-1 0 0,1-1 0,-1 1 0,0 0 0,1 0 1,-1-1-1,1 1 0,-1 0 0,0-1 0,1 1 0,-1 0 0,0-1 0,1 1 0,-1-1 0,0 1 1,8-12-1200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0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145 138 5057,'2'-10'9205,"0"-1"-5052,-2 9-3996,0 1 1,0-1-1,0 1 1,1-1-1,-1 1 1,1 0-1,-1-1 1,1 1-1,-1-1 1,2-1-1,6-17 62,-6 11-72,2-18 0,-4 25-125,0 1 0,0-1 0,0 1 0,0-1 1,-1 1-1,1-1 0,0 1 0,-1-1 0,1 1 0,-1 0 0,0-1 0,1 1 0,-1 0 0,0-1 0,0 1 0,0 0 0,0 0 0,0 0 0,0 0 0,0 0 0,0 0 0,-1 0 0,1 0 0,0 0 0,-1 1 0,1-1 0,-3 0 0,0-1 42,0 0 0,-1 1 0,1 0 0,-1 0 0,1 1 0,-9-1 0,9 1-34,0 0 0,0 0 1,0 1-1,-1 0 0,1 0 1,1 0-1,-1 0 0,0 0 0,0 1 1,0-1-1,1 1 0,-1 0 1,1 1-1,-1-1 0,-3 4 1,3-2-6,1-1 0,-1 1 1,1 0-1,0 1 0,0-1 0,1 0 1,-1 1-1,1 0 0,0-1 1,0 1-1,-1 6 0,2-4 16,-1 0 1,1 0-1,0 1 1,1-1-1,0 0 0,0 1 1,0-1-1,1 0 1,0 0-1,1 1 0,0-1 1,0 0-1,0 0 1,1 0-1,0-1 0,0 1 1,5 7-1,-7-12-21,1 0-1,-1 0 0,1-1 1,0 1-1,0 0 1,0 0-1,0-1 0,0 1 1,0-1-1,0 0 0,0 0 1,0 0-1,1 0 1,-1 0-1,0 0 0,4 0 1,-3 0-8,0-1 0,0 0 0,0 0 0,1 0-1,-1-1 1,0 1 0,0-1 0,0 1 0,0-1 0,0 0 0,4-2 0,0-1-4,0 0-1,0 0 1,-1-1-1,1 1 1,-1-2-1,0 1 1,-1-1-1,1 1 1,4-9-1,-4 6 16,-1-1-1,0 0 0,-1 0 1,6-16-1,-3 7 78,-5 19-8,1 8 687,23 68 17,-24-72-753,1 1 0,-1-1 0,1 0-1,1 0 1,-1 0 0,0-1-1,1 1 1,0-1 0,0 0 0,6 5-1,-7-7-28,-1-1 0,0 1 0,1-1 0,-1 1-1,1-1 1,-1 0 0,1 0 0,0 0 0,0 0 0,-1 0-1,1-1 1,0 1 0,0-1 0,0 0 0,0 0 0,0 0-1,-1 0 1,1-1 0,0 1 0,4-2 0,9-7 258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0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9234,'3'-15'4201,"-2"3"-1521,-1 5-647,3 14-345,-3 8-303,0 25-585,1 4-160,1 11-184,5 5-88,1-4-160,1 1-80,3-9-400,-2-10-448,2-11-1153,2-8 1153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1 244 7402,'46'-32'4405,"-44"31"-3921,0-1 1,1 1-1,-1 0 1,1 0-1,-1 0 1,1 1-1,-1-1 1,1 1-1,0-1 1,3 1-1,6-2 613,-5 0-629,1 0 0,-1-1 0,-1 0 0,1-1 1,0 1-1,-1-1 0,0 0 0,0-1 0,8-7 0,-7 6-357,-1-1 1,0 1-1,0-1 0,-1-1 1,0 1-1,0-1 1,5-12-1,-8 16-100,-1 0 1,1-1-1,-1 1 0,0-1 0,1-5 0,-2 9-11,0-1 0,0 1-1,0-1 1,0 1 0,0-1-1,0 1 1,0-1 0,-1 1-1,1-1 1,-1 1-1,1-1 1,-1 1 0,1-1-1,-1 1 1,0 0 0,0-1-1,0 1 1,0 0-1,-1-2 1,-2 0-4,0 0-1,0 1 0,0-1 1,0 1-1,-1 0 1,1 0-1,-1 0 1,1 0-1,-1 1 0,-8-1 1,8 0 3,-1 2-1,0-1 1,0 1 0,0 0 0,0 0-1,1 0 1,-1 1 0,-8 2 0,12-2 0,0 0 0,0 0 0,1 0 1,-1 0-1,0 0 0,1 0 0,-1 0 0,1 1 1,-1-1-1,1 1 0,-1-1 0,1 1 1,0 0-1,0-1 0,0 1 0,0 0 0,0 0 1,0 0-1,1-1 0,-1 1 0,1 0 0,-1 3 1,-1 5 23,1 0 1,0-1-1,0 14 1,1-22-19,1 10 55,-1 0 0,1 0 1,1 0-1,0 0 0,1 0 0,0 0 0,0 0 0,8 14 1,-9-20-75,1-1 1,0 0 0,0 0 0,0 0 0,0 0 0,0 0-1,1-1 1,-1 1 0,7 3 0,-6-5-87,-1 0 1,0 0-1,1-1 1,-1 1-1,1-1 0,0 0 1,-1 0-1,1 0 1,0-1-1,-1 1 1,1-1-1,0 0 0,7-1 1,-4 0-749,0 0 0,0 0 0,-1-1 0,1-1 0,-1 1 1,0-1-1,1 0 0,8-6 0,-7 3-514,14-13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11410,'6'33'7496,"-4"19"-3588,-1-4-1953,-1-42-1755,0-3-113,0 0-1,1 1 1,-1-1-1,1 0 0,-1 1 1,1-1-1,0 0 0,2 4 1,4-23-838,-2 0-116,12-29 0,-14 40 861,-1 0-1,1 0 1,0 1-1,0 0 1,0-1 0,1 1-1,0 0 1,0 1 0,8-7-1,-11 9 43,1 0 0,-1 0 0,0 0 0,1 0-1,-1 1 1,1-1 0,0 1 0,-1-1 0,1 1-1,-1 0 1,1-1 0,0 1 0,-1 0 0,1 0-1,0 0 1,-1 0 0,1 1 0,-1-1 0,1 0-1,0 1 1,-1-1 0,1 1 0,-1-1 0,1 1-1,-1 0 1,1 0 0,-1 0 0,0-1 0,1 1-1,-1 1 1,0-1 0,2 2 0,3 4 137,0 0 1,0 0-1,-1 0 0,7 14 0,-7-12-264,-2-3-418,1-1 1,0 0-1,0 0 1,8 8-1,-5-7-790,3 3-10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35 231 8778,'7'-2'2064,"1"-1"0,13-7 1,-10 4-1020,19-14 0,-25 16-672,0 0-1,-1-1 1,1 0 0,-1 0 0,0 0-1,0 0 1,-1-1 0,1 0 0,-1 1-1,0-1 1,3-10 0,-4 11-272,-1 1-1,0-1 1,1 1 0,-1-1 0,-1 1-1,1-1 1,-1 0 0,0 1 0,0-1-1,0 0 1,-1 1 0,0-6 0,0 8-55,0-1 0,0 0 0,0 0 0,0 1 0,0-1 0,-1 1 0,1-1 0,-1 1 0,0 0 0,1-1 0,-1 1 0,0 0 0,-1 0 0,1 1 0,0-1 0,0 0 0,-1 1 0,1-1 0,-1 1 0,-4-2 0,5 2-20,0 0-1,0 0 0,0 0 0,-1 1 1,1-1-1,0 1 0,-1-1 1,1 1-1,0 0 0,-1 0 0,1 0 1,0 0-1,-1 1 0,1-1 0,-1 0 1,1 1-1,0 0 0,0-1 0,-1 1 1,1 0-1,0 0 0,0 1 1,0-1-1,0 0 0,0 1 0,0-1 1,1 1-1,-1-1 0,0 1 0,1 0 1,-2 2-1,-1 1 0,1 1 0,0 0 0,0 0 0,1 1 0,0-1 0,0 0 0,0 1-1,0-1 1,1 1 0,0 7 0,0 9 58,1-1 1,4 32-1,11 44 374,-7-65 39,18 49 0,-8-31-1,-17-46-414,0 0-1,0 0 0,0 0 1,0 0-1,-1-1 0,0 9 1,0-12-81,0 1 0,-1 0 1,1 0-1,0-1 0,-1 1 1,1 0-1,-1 0 0,1-1 1,-1 1-1,0-1 0,0 1 0,0-1 1,0 1-1,0-1 0,0 1 1,0-1-1,-2 3 0,2-4-31,0 0 1,0 1-1,0-1 0,1 1 0,-1-1 0,0 0 0,0 1 1,0-1-1,0 0 0,0 0 0,0 0 0,0 0 0,1 0 0,-1 0 1,0 0-1,0 0 0,0 0 0,0 0 0,-1-1 0,0 0-135,0 1-1,0-1 0,-1-1 1,1 1-1,0 0 0,0 0 1,-2-3-1,-2-1-660,1-1 1,0 0-1,-8-10 0,10 12 251,0-1-1,1 0 1,-4-8-1,-6-23-631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12931,'11'24'5297,"-3"16"-3289,-4 6-311,-4 7-433,3 4-352,2-2-456,7-5-152,5-10-216,2-8-48,2-12-312,-2-8-376,-3-12-704,-3-3 784</inkml:trace>
  <inkml:trace contextRef="#ctx0" brushRef="#br0" timeOffset="1">5 167 12843,'-4'0'5177,"8"-2"-3241,8 2-215,8 3-201,1 0-400,6-2-576,1 0-160,-2-1-728,1 2-608,-5-1-2945,2-1 2537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5473,'-14'0'3769,"14"4"656,-2-2-1608,2 8-873,0 3-296,0 14-575,2 6-321,0 7-344,0 2-112,2 0-160,-2-5-48,4-7-400,5-4-520,0-8-1297,4 1 1305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7906,'5'7'1391,"-1"0"1,0-1 0,-1 2-1,0-1 1,0 0 0,0 1-1,2 12 1,5 58 2926,-8-65-3874,4 76 1305,3 18-992,-9-97-726,0 8 10,0-17-43,0-1 0,0 1-1,0 0 1,0-1-1,1 1 1,-1-1-1,0 1 1,0 0-1,0-1 1,1 1-1,-1 0 1,0-1-1,1 1 1,-1-1 0,0 1-1,1 0 1,0-2-39,0 0 1,-1 0 0,1 0 0,-1 0-1,1 0 1,-1 0 0,1 0 0,-1-1 0,0 1-1,0 0 1,1-1 0,-1-1-60,28-84-1163,-23 73 1235,1 0-1,0 1 1,13-19-1,-16 25 74,-2 7-22,-1-1 0,0 0 1,1 1-1,-1-1 1,0 1-1,1-1 1,-1 1-1,1-1 0,-1 1 1,1-1-1,-1 1 1,1-1-1,-1 1 0,1 0 1,-1-1-1,1 1 1,0 0-1,-1-1 1,1 1-1,1 0 0,-1 0 25,-1 0 0,1 0 0,-1 0-1,1 0 1,0 0 0,-1 1 0,1-1-1,-1 0 1,1 0 0,-1 1 0,1-1-1,-1 0 1,1 1 0,-1-1 0,1 1-1,-1-1 1,1 2 0,2 1 186,0 1 0,-1 0 1,0 0-1,3 7 0,-4-10-245,5 15 632,8 32 1,-12-40-594,2 17-257,-3-18 107,0 0 0,0 0-1,5 12 1,-6-17-307,1 0 0,0 0 0,1 0 1,-1 0-1,0 0 0,1 0 0,-1 0 1,1 0-1,-1-1 0,1 1 0,0-1 1,-1 1-1,1-1 0,0 0 0,0 1 0,3 0 1,24 8-2398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11771,'-7'2'5009,"14"12"-2449,-1 10-615,1 17-209,1 9-264,-3 4-544,3-1-263,-1-7-409,0-8-104,1-4-560,1-4-393,-2-9-1215,1-1-833,-1-12 1777</inkml:trace>
  <inkml:trace contextRef="#ctx0" brushRef="#br0" timeOffset="1">258 80 10906,'-6'5'4419,"-4"-2"-2899,2-1-552,-13 8 99,0 0 0,1 2 0,1 0 0,0 1 0,-28 25 0,42-34-912,1 0 1,0 0 0,0 0 0,0 1 0,0-1-1,1 1 1,-1 0 0,-2 6 0,5-9-102,1 0 0,-1 0-1,0 0 1,1 0 0,-1 0 0,1 0 0,-1 0 0,1 1 0,0-1 0,0 0 0,0 0 0,0 0 0,1 0-1,-1 1 1,1-1 0,-1 0 0,1 0 0,0 0 0,-1 0 0,1 0 0,0 0 0,0 0 0,1 0 0,0 2-1,4 2 31,-1 0 0,1-1 0,1 1 0,-1-1 0,0 0 0,1-1 0,0 0 0,14 7 0,-3-4-211,0 0 0,30 7 0,16-1-789,-33-6 603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11811,'-6'20'7953,"5"1"-5567,7 21-1114,-3-28-876,0 0 0,1-1 0,10 24 0,-11-31-342,-1 0-1,1-1 0,1 1 0,-1-1 0,1 0 0,0 0 0,0-1 0,1 1 1,-1-1-1,10 7 0,-12-9-76,0-1 0,0 0 1,1 0-1,-1 0 0,1 0 0,-1 0 0,1 0 1,-1-1-1,1 1 0,-1-1 0,1 0 1,-1 1-1,1-1 0,-1 0 0,1-1 1,0 1-1,-1 0 0,1-1 0,-1 0 1,1 1-1,-1-1 0,0 0 0,1 0 1,-1 0-1,0-1 0,1 1 0,-1 0 0,4-4 1,0-1-207,1-1 1,-1 0 0,0 0 0,-1 0-1,1 0 1,6-14 0,-11 19 210,0-1 0,1 1 0,0 0 0,-1-1 0,1 1-1,0 0 1,4-3 0,-5 4 26,-1 1 0,0 0 0,1 0 0,-1-1 0,1 1 0,-1 0 0,1 0 0,-1 0 0,0 0 0,1-1 0,-1 1 0,1 0 0,-1 0 0,1 0 0,-1 0 0,1 0 0,-1 0 0,1 0 0,-1 0 0,0 1 0,1-1-1,0 0 17,0 1 0,-1-1 0,1 1 0,0-1 0,-1 1 0,1-1 0,-1 1 0,1 0 0,-1-1 0,1 1 0,-1 0 0,0-1 0,1 1 0,-1 0 0,0 0-1,1 1 1,9 30 896,9 23 585,-17-49-1269,1-1 1,0 1-1,0 0 1,1-1-1,-1 0 0,9 9 1,-11-13-198,0 0-1,0 0 1,0 0 0,0 0 0,1 0-1,-1 0 1,0 0 0,1 0-1,-1 0 1,1-1 0,-1 1-1,1-1 1,-1 1 0,1-1 0,-1 1-1,1-1 1,0 0 0,-1 0-1,1 0 1,2 0 0,-2 0-25,-1-1 1,1 0-1,0 1 0,-1-1 1,1 0-1,-1 0 0,1 0 1,-1 0-1,1 0 0,-1 0 1,0-1-1,1 1 0,-1 0 1,0-1-1,0 1 0,0-1 1,0 1-1,1-3 1,5-10-349,-1 0 0,-1-1 0,0 1 0,-1-1 0,0 0 0,-1 0 1,-1 0-1,1-21 0,-2 13-528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3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92 11106,'-1'0'515,"-1"0"-1,1-1 1,0 1-1,0-1 1,0 0-1,0 0 1,0 1-1,0-1 1,0 0-1,0 0 1,0 0-1,0 0 1,0 0-1,0 0 1,-1-2-1,-11-22 410,6 10-117,4 9-639,-9-15 403,11 20-547,1 0 0,-1 1 1,1-1-1,-1 0 0,1 1 1,-1-1-1,1 0 0,-1 1 0,0-1 1,1 1-1,-1-1 0,0 1 1,0-1-1,1 1 0,-1 0 0,0-1 1,0 1-1,0 0 0,0 0 1,1-1-1,-2 1 0,-1 1 7,-1 1-1,1-1 1,0 1-1,0-1 1,0 1-1,0 0 1,-4 4-1,2-2 16,2 0 0,-1 0 0,0 0 0,1 1 1,0-1-1,0 1 0,0 0 0,1 0 0,-1 0 0,1 0 0,1 0 0,-1 1 0,-1 5 0,2-4 82,0 0 0,0 0 0,1 0-1,-1 0 1,1 0 0,1 0 0,0 0 0,0 0-1,3 13 1,-3-18-102,0-1-1,0 1 0,-1-1 0,1 1 1,0-1-1,0 0 0,0 1 0,0-1 1,1 0-1,-1 0 0,0 0 0,0 0 1,1 0-1,-1 0 0,1 0 1,-1 0-1,0-1 0,1 1 0,0 0 1,-1-1-1,1 1 0,-1-1 0,1 0 1,0 1-1,-1-1 0,1 0 0,0 0 1,-1 0-1,1 0 0,0-1 1,-1 1-1,1 0 0,0-1 0,-1 1 1,1-1-1,1 0 0,2-3-20,-1 1-1,0-1 0,0 0 1,0-1-1,0 1 1,-1-1-1,6-9 1,1-1 0,31-39 53,-41 54-56,1-1-1,-1 0 1,1 1 0,-1-1 0,1 0-1,-1 1 1,1-1 0,-1 1 0,1-1 0,0 1-1,-1-1 1,1 1 0,0-1 0,0 1 0,0-1-1,0 1 3,-1 0-1,1 0 0,-1 0 0,0 0 1,1 0-1,-1 0 0,0 0 0,1 0 1,-1 1-1,0-1 0,1 0 0,-1 0 1,0 0-1,1 0 0,-1 0 0,0 1 1,0-1-1,1 0 0,-1 0 1,0 0-1,0 1 0,1-1 0,-1 0 1,1 1-1,-1 0 19,1 0-1,-1 0 1,1 0 0,-1 1-1,0-1 1,1 0 0,-1 0-1,0 0 1,0 1 0,0-1 0,1 0-1,-1 0 1,-1 1 0,1-1-1,0 0 1,0 0 0,0 0-1,-1 1 1,0 0 0,-1 5 101,0 1-1,0-1 1,0 0-1,1 1 1,0 9 0,0-13-231,1 0 1,0 1 0,1-1-1,-1 1 1,1-1-1,0 0 1,0 0 0,0 1-1,0-1 1,3 5-1,-4-9 43,1 1 0,-1-1-1,0 0 1,0 1 0,1-1-1,-1 0 1,0 1 0,1-1-1,-1 0 1,0 1 0,1-1-1,-1 0 1,1 0 0,-1 0-1,0 1 1,1-1 0,-1 0-1,1 0 1,0 0 0,11 3-785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11322,'-3'20'5650,"2"11"-1578,1 16-2279,-1 4-105,-2 11-664,3-1-279,0-9-369,1-8-160,5-14-136,-1-7-296,3-18-841,1-5-271,6-25 656</inkml:trace>
  <inkml:trace contextRef="#ctx0" brushRef="#br0" timeOffset="1">193 0 14451,'2'35'5705,"-3"10"-3832,-2 7-345,1 6-296,-1 4-304,4-8-383,1-5-185,3-7-240,0-13-120,3-9-632,-1-10-353,1-14-799,-3-5-328,-1-15 1367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4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 12203,'-15'12'5583,"-10"1"-3303,2-1-1015,23-12-1238,-53 35 2296,46-29-1952,0 0 1,0 0-1,0 0 0,-10 13 0,16-18-339,1 1 0,-1-1 0,0 0-1,0 0 1,1 1 0,-1-1-1,1 0 1,-1 1 0,1-1 0,0 1-1,0-1 1,-1 1 0,1-1-1,0 1 1,0-1 0,0 1 0,0-1-1,1 0 1,-1 1 0,0-1-1,1 1 1,-1-1 0,1 1 0,-1-1-1,1 0 1,0 0 0,-1 1-1,1-1 1,0 0 0,0 0 0,0 0-1,0 0 1,1 2 0,3 1 48,1 1 0,-1-1 1,1 0-1,-1 0 0,12 4 1,12 5 154,60 18-1,-78-28-466,1-1-1,0 0 0,0-1 1,24 0-1,-5-3-109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126 173 8746,'42'-14'4027,"-40"14"-3814,-1-1 0,1 0 0,0 1 0,-1-1 0,1 0-1,-1 0 1,1-1 0,-1 1 0,1 0 0,-1 0 0,0-1 0,1 1-1,-1 0 1,0-1 0,0 1 0,0-1 0,0 0 0,0 1 0,-1-1-1,1 0 1,0 0 0,-1 1 0,0-1 0,1 0 0,-1 0-1,0 0 1,0 0 0,0 1 0,0-1 0,0 0 0,0 0 0,-1-3-1,-1-4 174,0 0 0,-1 1-1,0-1 1,-1 1-1,-4-9 1,4 9-175,2 6-167,1-1-1,-1 0 1,0 1 0,0-1-1,0 1 1,0-1-1,0 1 1,-1 0 0,1 0-1,-1 0 1,1 0-1,-1 1 1,0-1 0,1 1-1,-1 0 1,0-1-1,0 1 1,0 0 0,0 1-1,0-1 1,0 0-1,-1 1 1,1 0 0,0 0-1,0 0 1,0 0-1,0 0 1,0 1 0,0-1-1,0 1 1,-1 0-1,1 0 1,1 0 0,-1 0-1,-5 3 1,4-1-16,0-1 0,1 1 1,-1 0-1,1 1 1,0-1-1,0 1 0,0-1 1,0 1-1,1 0 0,-1 0 1,1 0-1,-2 4 0,0 4 33,0 0 0,0 0 0,-2 15 0,2 0 34,1 0 1,2 0-1,0 0 0,2 0 1,5 36-1,4-2 126,21 72 1,33 47 267,-58-166-554,-1 1 0,0-1 0,3 20 0,-8-31-11,2 15-506,-3-18 464,1 1 1,0 0-1,0 0 1,-1-1 0,1 1-1,-1 0 1,1 0-1,-1-1 1,1 1-1,-1 0 1,1-1-1,-1 1 1,1-1-1,-1 1 1,0-1 0,1 1-1,-1-1 1,-1 1-1,-10 7-3512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5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53 8506,'-8'2'4721,"16"-10"96,6-2-2481,10 2-847,5 0-153,8 2-688,3 0-200,5 2-264,2 0-88,1 3-368,0 2-320,-3 10-920,-12 1-713,-1 5-1656,-5-1-1168,-11-2 3169</inkml:trace>
  <inkml:trace contextRef="#ctx0" brushRef="#br0" timeOffset="1">515 80 6137,'1'0'613,"0"0"-1,0 1 0,0-1 0,-1 0 1,1 1-1,0-1 0,0 1 0,-1-1 1,1 0-1,0 1 0,-1 0 1,1-1-1,0 1 0,-1-1 0,2 2 1,-2 0-157,0-1 0,0 0 1,0 1-1,0-1 0,0 0 1,0 0-1,0 1 0,-1-1 1,1 0-1,0 0 1,-1 2-1,-7 22 1251,4-14-1101,1-1 0,0 1 0,1 0 0,-2 21 0,3-24-380,1-4-151,-1 0-1,1 0 1,0 0-1,0 0 1,0 0 0,1 0-1,-1 1 1,1-1 0,0 0-1,2 6 1,-3-9-71,1-1 0,-1 1 1,0-1-1,0 1 0,1-1 0,-1 0 0,0 1 1,1-1-1,-1 0 0,0 1 0,1-1 1,-1 0-1,0 1 0,1-1 0,-1 0 1,1 1-1,-1-1 0,1 0 0,-1 0 1,0 0-1,1 1 0,-1-1 0,1 0 0,-1 0 1,1 0-1,-1 0 0,1 0 0,0 0-3,0-1-1,0 1 0,-1 0 0,1-1 1,0 1-1,-1-1 0,1 1 0,-1-1 1,1 1-1,-1-1 0,1 1 0,-1-1 1,1 1-1,-1-1 0,1-1 0,1-1-17,0-1-1,0 1 0,-1-1 0,0 0 1,2-6-1,4-77-840,-6 77 618,-1 3-68,1 0 0,0 0 0,1 0 1,0 0-1,0 1 0,0-1 0,1 0 0,0 1 0,0-1 0,0 1 0,6-6 0,-6 7-62,0 1 0,1 0 1,-1 1-1,1-1 0,0 0 0,0 1 0,0 0 0,1 0 0,-1 0 1,1 1-1,0 0 0,0-1 0,0 2 0,0-1 0,8-1 1,4 1-392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13 8298,'8'11'2010,"10"18"1,-17-29-1814,-1 1-1,0 0 1,1 0 0,-1 0 0,0 0 0,0 0 0,1 0 0,-1 0 0,0 0 0,0 0 0,0 0 0,0 0 0,0 0 0,-1 0 0,1 0 0,0 0-1,0 0 1,-1 0 0,1 0 0,0 0 0,-1 0 0,1-1 0,-2 3 0,-1 3 979,0 2-289,1-1-1,-1 1 1,2 0-1,-1 0 1,0 12 0,2-17-799,0-1 1,0 0 0,0 0 0,0 1 0,1-1 0,-1 0-1,1 1 1,0-1 0,-1 0 0,1 0 0,0 0 0,0 0-1,0 0 1,0 0 0,1 0 0,-1 0 0,1 0 0,-1 0-1,1-1 1,-1 1 0,1-1 0,0 1 0,0-1 0,3 2 0,-2-1-77,1-1 1,-1 0 0,1 1 0,0-1 0,0-1 0,-1 1 0,1 0 0,0-1-1,0 0 1,0 0 0,0 0 0,-1 0 0,1-1 0,0 0 0,0 1 0,0-1-1,-1-1 1,1 1 0,-1 0 0,1-1 0,-1 0 0,1 0 0,-1 0 0,0 0-1,0 0 1,0-1 0,0 0 0,4-4 0,-4 2-98,0 1 0,0-1 0,0 0 0,-1 1 0,0-1 0,0 0 0,0-1 0,0 1 0,-1 0 0,1-6 1,-2 8 17,1-1 0,-1 1 0,0 0 0,-1 0 0,1 0 0,-1 0 0,1-1 0,-1 1 0,0 0 0,0 0 1,0 0-1,0 0 0,-1 0 0,1 1 0,-1-1 0,0 0 0,0 1 0,0-1 0,-2-2 0,-2 0-1,0 1 0,0-1 0,0 1 0,0 1 0,-1-1 0,0 1 0,1 0 0,-15-4 0,13 4 84,-1 1-1,0 0 1,0 1-1,0 0 1,0 1-1,0-1 1,-11 2-1,19 0 5,-1-1 0,0 0 0,1 1 0,-1-1 0,0 1-1,1 0 1,-1-1 0,1 1 0,-3 1 0,4-2-17,0 0 1,0 1-1,-1-1 1,1 0-1,0 0 0,0 1 1,-1-1-1,1 0 1,0 1-1,0-1 1,0 0-1,-1 0 1,1 1-1,0-1 1,0 0-1,0 1 1,0-1-1,0 0 1,0 1-1,0-1 0,0 0 1,0 1-1,0-1 1,0 0-1,0 1 1,0-1-1,0 0 1,0 1-1,0-1 1,0 0-1,0 1 1,0-1-1,1 0 0,-1 1 1,0-1-1,0 0 1,0 1-1,0-1 1,1 0-1,-1 0 1,0 1-1,0-1 1,1 0-1,-1 0 1,0 0-1,1 1 0,-1-1 1,1 0-1,1 1 7,0 0 0,1 0-1,-1 0 1,1-1-1,-1 1 1,1-1 0,-1 1-1,1-1 1,-1 0 0,1 0-1,0 0 1,-1 0-1,5-2 1,0 2 10,16-2 11,75-4 67,-89 7-28,1-1 0,0 1 0,0 0 0,0 1 0,0 0 0,-1 1-1,14 5 1,-20-6-9,-1-1 0,1 1 0,-1-1 0,1 1 0,-1 0 0,0 0 0,0 0 0,0 1 0,0-1-1,0 0 1,0 1 0,-1-1 0,1 1 0,-1 0 0,0-1 0,0 1 0,0 0 0,0 0 0,1 5 0,-1-4 1,-1 1 1,1 0-1,-1 0 1,0 0 0,0-1-1,-1 1 1,1 0 0,-1 0-1,0-1 1,0 1-1,-3 5 1,2-2 12,1-3-49,1-10-144,0-3-151,0 4 160,0 0 0,1 0-1,-1-1 1,1 1 0,0 0-1,0 0 1,0 0 0,0 0-1,1 0 1,0 0 0,2-4-1,0 3 77,-1 0 0,1 1 0,1 0 0,-1 0 0,0 0-1,9-6 1,-12 9 57,1 1-1,-1-1 0,1 0 1,-1 1-1,1-1 0,-1 0 0,1 1 1,-1 0-1,1-1 0,-1 1 1,1 0-1,0 0 0,-1 0 0,1 0 1,-1 0-1,1 0 0,0 1 1,-1-1-1,1 0 0,-1 1 0,1-1 1,-1 1-1,1 0 0,-1-1 1,1 1-1,-1 0 0,0 0 0,1 0 1,1 2-1,0 0 91,1 1 0,-1 0 0,0 1-1,0-1 1,-1 0 0,1 1 0,-1-1 0,0 1-1,0 0 1,-1 0 0,2 6 0,-1-4 40,1 1 1,0-1-1,6 12 0,-9-19-156,0 1 0,0-1 1,1 1-1,-1-1 0,0 0 0,0 1 0,1-1 0,-1 0 0,0 1 1,1-1-1,-1 0 0,1 0 0,-1 1 0,0-1 0,1 0 0,-1 0 1,1 0-1,-1 1 0,0-1 0,1 0 0,-1 0 0,1 0 1,-1 0-1,1 0 0,-1 0 0,1 0 0,-1 0 0,1 0 0,-1 0 1,0 0-1,1 0 0,-1 0 0,1-1 0,-1 1 0,1 0 0,-1 0 1,0 0-1,1-1 0,-1 1 0,1 0 0,-1 0 0,0-1 0,1 1 1,-1 0-1,1-1 0,2-2-87,0-1 0,0 1 0,4-7-1,-6 7 44,9-11-204,-4 4 115,1 0 0,13-15 0,-18 23 146,-1 0-1,1 1 1,0-1-1,0 1 0,-1-1 1,1 1-1,1 0 1,-1-1-1,0 1 1,0 0-1,0 0 1,0 1-1,1-1 1,-1 0-1,0 1 1,1-1-1,-1 1 1,0 0-1,4 0 1,-4 0 34,0 1 0,0-1 0,-1 1 0,1 0 0,0 0 0,0-1 1,-1 1-1,1 0 0,0 1 0,-1-1 0,1 0 0,-1 0 0,1 1 0,-1-1 0,0 0 1,0 1-1,1 0 0,-1-1 0,0 1 0,0 0 0,0 2 0,3 5 186,0 0 0,4 20 1,-4-13-305,4 3-1062,-7-18 1121,-1 0 0,1 0 0,0 0 0,-1-1 0,1 1 0,0 0 1,0-1-1,0 1 0,-1-1 0,1 1 0,0-1 0,0 1 0,0-1 0,0 1 0,0-1 1,0 0-1,2 1 0,10 0 14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13307,'-10'10'5345,"10"4"-2728,3 5-977,2 9-272,-3 5 16,2-2-567,3-9-281,0-4-320,1-3-144,1-13-952,-1-4-593,-1-11 849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44 8442,'-55'0'8588,"131"-2"-6356,-27 2-1832,371-39 457,-416 38-1021,-1 1-1,1-1 1,-1 1-1,1-1 1,-1 1-1,1 0 1,0 1 0,-1-1-1,7 2 1,-9-2 56,-1 0 0,0 1 0,1-1 1,-1 0-1,0 0 0,1 1 0,-1-1 0,0 0 1,1 1-1,-1-1 0,0 0 0,1 1 1,-1-1-1,0 0 0,0 1 0,0-1 1,1 1-1,-1-1 0,0 1 0,0-1 0,0 0 1,0 1-1,0-1 0,0 1 0,0-1 1,0 1-1,-1 15-1598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6 101 13451,'-6'0'5377,"9"0"-3345,-3 5-375,3-4-289,1 2-384,4 2-592,9 3-512,46 19-1088,-31-15 2496,6 1-1336</inkml:trace>
  <inkml:trace contextRef="#ctx0" brushRef="#br0" timeOffset="1">899 4 12851,'0'-3'5209,"-3"18"-3033,2 11-631,-6 19-177,2 11-256,2 9-456,3-3-168,11-8-264,6-9-87,8-13-41,6-2-200,6-18-817,-2-8-519,-5-12 784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 10018,'-5'-1'1499,"5"1"-1161,-1-1 0,0 1 1,0 0-1,0 0 1,0 0-1,0 0 0,1 0 1,-1 0-1,0 0 1,0 0-1,0 0 0,0 0 1,0 0-1,0 0 1,1 1-1,-1-1 0,-2 1 1,8 0 3354,10 1-2645,23-2-745,69-3-352,-43-3-596,60-3-1984,-120 9 2570,-1 0-1,0 0 0,0 0 0,0 0 0,0 1 0,0-1 1,0 1-1,0 0 0,0 0 0,0 0 0,0 1 0,-1-1 1,1 1-1,0-1 0,-1 1 0,1 0 0,-1 0 0,0 0 1,3 3-1,-2-2 154,-1 1 0,1 0 0,-1 0 1,0 0-1,0 0 0,-1 0 0,1 0 0,-1 0 1,0 1-1,0-1 0,0 0 0,-1 6 0,2 26 1116,2 23 714,-3-52-1663,1 0 0,0 0 0,0 0-1,0 0 1,1 0 0,3 7 0,-5-13-216,0 1-1,0-1 0,0 1 1,0-1-1,0 0 1,0 1-1,1-1 1,-1 0-1,0 0 0,1 0 1,-1 0-1,0 0 1,1 0-1,0 0 0,-1 0 1,1-1-1,-1 1 1,1 0-1,0-1 1,-1 0-1,4 1 0,-2-1-28,0 0 0,0 0 0,-1-1 0,1 1 0,0-1-1,-1 1 1,1-1 0,-1 0 0,1 0 0,-1 0 0,1-1 0,-1 1-1,1 0 1,1-3 0,2 0-5,0-1-1,-1-1 1,0 1-1,0-1 1,0 1-1,0-2 1,-1 1 0,0 0-1,-1-1 1,1 1-1,3-12 1,-6 14 1,0 1 0,0 0 1,0 0-1,-1-1 0,1 1 0,-1 0 0,0 0 1,0-1-1,0 1 0,0 0 0,0-1 1,-1 1-1,0 0 0,0 0 0,0-1 1,0 1-1,0 0 0,0 0 0,-1 0 0,0 0 1,1 0-1,-1 1 0,0-1 0,0 0 1,-1 1-1,1 0 0,0-1 0,-6-2 1,0-1 32,0 1 0,-1 0 0,0 0 0,-16-5 0,22 8-57,-1 1 0,0 0 0,0 0-1,0 0 1,0 1 0,0-1 0,-1 1 0,1 0 0,0 0 0,0 0 0,0 1 0,0 0 0,0-1 0,-5 3 0,7-2-84,1-1 0,0 1 1,-1 0-1,1 0 0,0 0 1,0 0-1,0 0 0,-1 0 1,1 0-1,0 0 0,0 0 1,1 0-1,-1 0 0,0 1 1,0-1-1,0 0 0,1 1 1,-1-1-1,1 1 0,-1-1 1,1 1-1,0-1 0,-1 1 1,1-1-1,0 1 0,0-1 1,0 1-1,0-1 0,0 1 1,1-1-1,-1 1 0,0-1 1,2 3-1,-1-1-51,1-1 0,-1 1 0,1-1-1,0 0 1,3 4 0,-5-6 142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8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182 190 13355,'-3'6'5809,"3"16"-2632,2 11-1649,-9 5-88,11 9-479,-5-4-321,5-13-456,7-6-120,-1-15-872,4-9-521,-2-14 777</inkml:trace>
  <inkml:trace contextRef="#ctx0" brushRef="#br0" timeOffset="1">2 13 11370,'0'-8'5242,"-1"8"-1770,1-4-1287,1 4-817,2 2-272,2 0-616,5 0-512,13 5-1000,49 8-944,-10-6 1112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155 193 7434,'4'-11'1490,"-1"0"1,0 0 0,-1 0-1,2-17 1,-4 23-908,0-1-1,-1 1 0,0 0 0,1 0 1,-3-7-1,0-1 506,2 9-880,0 1 0,0-1 0,-1 1-1,1 0 1,-1 0 0,0-1 0,0 1-1,0 0 1,0 0 0,0 1 0,-1-1-1,1 0 1,-1 1 0,0-1-1,0 1 1,0 0 0,0 0 0,-4-2-1,3 2-99,0 0-1,1 0 1,-1 1-1,0 0 1,0-1-1,0 1 1,0 1-1,0-1 1,0 0-1,-1 1 1,1 0-1,0 0 1,0 0-1,0 1 1,-7 1-1,9-2-77,1 1 0,-1-1 0,1 1 0,-1 0 0,1 0 0,0-1 0,-1 1 0,1 0 0,0 0 0,0 0 0,-1 1 0,1-1 0,0 0 0,-1 3 0,-1 0 24,1 0 0,0 1 0,-2 7 0,3-10-40,-2 11 41,0-1 0,0 1 0,1 0 0,1 0 0,0 15 0,7 66 119,-6-93-171,5 46 54,2 0 0,2-1 0,2 0 1,2-1-1,2-1 0,36 74 0,-36-90-56,-8-17-336,-1 1 0,0 0-1,0 0 1,5 20 0,-11-31 178,0 0 1,1-1-1,-1 1 1,0 0-1,0-1 1,0 1-1,0-1 1,0 1-1,0 0 1,0-1-1,0 1 1,0 0-1,0-1 1,-1 1-1,1 0 1,0-1-1,0 1 1,0-1-1,-1 1 1,1-1-1,0 1 1,-1 0-1,1-1 0,-1 1 1,1-1-1,0 1 1,-1-1-1,1 0 1,-2 1-1,-2-5-1263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8954,'0'-1'312,"0"0"0,0 1 1,0-1-1,0 0 0,0 1 0,1-1 1,-1 1-1,0-1 0,0 0 0,1 1 1,-1-1-1,0 1 0,1-1 0,-1 1 1,0-1-1,1 1 0,-1-1 0,1 1 1,-1-1-1,1 1 0,-1 0 0,1-1 0,-1 1 1,1 0-1,-1-1 0,1 1 0,0 0 1,0-1-1,22-2 1397,-16 2-900,275-34 1284,-275 33-2150,0 1 0,0 0 1,0 1-1,0 0 1,10 1-1,-15-1 49,-1 0-1,1 1 0,0-1 0,0 1 1,0 0-1,0 0 0,0 0 0,-1 0 0,1 0 1,0 0-1,-1 0 0,1 0 0,-1 0 1,1 1-1,-1-1 0,0 1 0,1-1 1,-1 1-1,0 0 0,0-1 0,0 1 1,0 0-1,0 2 0,1 2 42,-1 0 0,0 0 0,0 0 0,0 1 0,-1-1 0,0 0 0,0 0 0,-1 1 1,0-1-1,-2 10 0,1-7 116,0 0 1,1 0-1,1 0 0,0 13 1,0-17-48,1-1 1,0 0-1,0 0 0,0 0 1,1 0-1,2 6 0,-4-10-91,1 1 1,-1 0-1,0-1 0,1 1 0,-1-1 0,0 1 0,1 0 1,-1-1-1,1 1 0,-1-1 0,1 1 0,-1-1 0,1 0 0,-1 1 1,1-1-1,0 1 0,-1-1 0,1 0 0,-1 0 0,1 1 1,0-1-1,-1 0 0,1 0 0,0 0 0,0 1 0,-1-1 0,1 0 1,0 0-1,-1 0 0,1 0 0,0-1 0,-1 1 0,1 0 1,0 0-1,-1 0 0,1 0 0,0-1 0,-1 1 0,1 0 1,0-1-1,-1 1 0,1 0 0,-1-1 0,1 1 0,-1-1 0,1 1 1,-1-1-1,1 0 0,8-7-58,-1-1 0,-1 1 0,0-1 0,0-1 0,-1 1 0,0-1 0,0 0 0,-1-1 0,-1 1 0,0-1 0,4-13 0,-8 19 26,1 1 1,-1-1 0,0 1-1,0 0 1,-1-1 0,1 1-1,-1-1 1,0 1 0,0 0-1,0 0 1,-1 0-1,1-1 1,-1 1 0,0 1-1,0-1 1,-1 0 0,1 0-1,-6-5 1,5 6 25,0 0 0,0 0 0,0 0-1,0 0 1,0 1 0,-1-1 0,0 1 0,1 0 0,-1 0 0,0 0 0,0 0-1,0 1 1,0 0 0,0 0 0,-1 0 0,1 0 0,0 1 0,0-1 0,-6 1-1,8 0 7,1 1 0,-1-1-1,0 1 1,1-1 0,-1 1 0,1-1-1,-1 1 1,1 0 0,-1 0-1,1 0 1,-1 0 0,1 0 0,0 0-1,-1 0 1,1 0 0,0 1-1,0-1 1,0 0 0,0 1-1,0-1 1,-1 3 0,1-3-7,1 0 0,0 0 0,-1 0 0,1 0-1,0 0 1,0 0 0,-1 0 0,1 0 0,0 0 0,0 0 0,0 0 0,0 0 0,0 0 0,0 0-1,1 0 1,-1 0 0,0 0 0,0 0 0,1 0 0,-1-1 0,0 1 0,1 0 0,-1 0 0,1 0 0,0 0-1,-1 0 1,1-1 0,-1 1 0,1 0 0,0 0 0,0-1 0,-1 1 0,1-1 0,0 1 0,0-1 0,1 1-1,4 2-2,0-1-1,0 0 1,0 0-1,1 0 1,-1-1-1,0 0 0,8 0 1,46-1-24,-10-1 14,-35 2 20,0 1-1,0 0 0,-1 1 0,1 1 0,16 6 0,-22-6 16,1 0 0,-1 1 0,0 0 0,0 0 0,0 1 0,-1 0 0,0 1 0,9 8 0,-14-12 5,-1 1 0,1-1 0,-1 1 0,1-1 0,-1 1 0,0 0 0,-1 0 0,1 0 0,-1 0 0,1 1 0,-1-1-1,0 0 1,-1 0 0,1 6 0,-1-10-22,0 0 0,0 0-1,0 0 1,0 0 0,0 0 0,0 0-1,0 0 1,0 0 0,0 0 0,0 0-1,0 1 1,0-1 0,0 0-1,0 0 1,0 0 0,0 0 0,0 0-1,0 0 1,0 0 0,0 0 0,0 0-1,0 1 1,0-1 0,0 0 0,0 0-1,0 0 1,0 0 0,0 0-1,0 0 1,0 0 0,0 0 0,0 0-1,0 0 1,-1 0 0,1 0 0,0 0-1,0 0 1,0 1 0,0-1-1,0 0 1,0 0 0,0 0 0,0 0-1,0 0 1,-1 0 0,-3-3 209,-4-7-16,6 6-204,0 0 0,1 0 0,0 0 1,0 0-1,-1-5 0,0 0-13,0 2-2,0-5-49,-1 0-1,2 0 1,-1 0-1,2 0 1,0-16-1,1 20-139,0-1-1,1 1 0,-1-1 0,7-13 1,-8 19 94,1 1 1,0 0-1,0 0 0,0 0 1,1 0-1,-1 0 1,0 0-1,1 0 0,-1 0 1,1 0-1,0 1 1,-1-1-1,1 1 0,0-1 1,0 1-1,0 0 1,0 0-1,0-1 0,1 2 1,-1-1-1,5-1 1,14 2-566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202 120 10410,'-11'-3'7094,"2"-5"-3336,-5-14-2063,4 4-1319,1 6-227,-13-13 1,19 22-120,0 0 0,-1 0 0,1 0 0,-1 0 0,0 0 0,0 1 0,0-1 0,-6-1 0,7 3-15,1 0 0,0 0-1,0 1 1,0-1 0,0 1-1,0 0 1,0 0 0,0-1-1,-1 1 1,1 1 0,0-1-1,0 0 1,0 0 0,0 1 0,-1 0-1,1-1 1,0 1 0,0 0-1,0 0 1,0 0 0,1 0-1,-1 0 1,0 0 0,0 1-1,1-1 1,-1 0 0,0 1-1,1 0 1,0-1 0,-1 1-1,1 0 1,0 0 0,0-1-1,-2 4 1,0 4 47,-1-1 0,2 0 0,-1 0 0,1 1 0,0 0 0,-1 12-1,1 55 399,2-69-402,0-1-1,1 0 1,0 0-1,0 0 1,0 0-1,1 0 1,4 11 0,-5-16-49,-1 1 0,1-1 1,-1 0-1,1 0 1,0 0-1,-1 0 0,1 0 1,0 0-1,0 0 1,0 0-1,0 0 0,0 0 1,0-1-1,0 1 1,0 0-1,0-1 0,0 1 1,0-1-1,0 1 1,0-1-1,1 1 0,-1-1 1,0 0-1,0 1 1,1-1-1,-1 0 1,0 0-1,0 0 0,1 0 1,-1 0-1,0 0 1,0-1-1,1 1 0,-1 0 1,0-1-1,0 1 1,2-1-1,4-2-1,-1-1 1,1 0-1,-1 0 1,0 0-1,6-6 0,-10 8-3,10-8 15,-1 0 0,0-1 0,-1 0 0,0-1 1,-1 0-1,11-19 0,-20 31-16,0 0 0,0 0 0,0 0 0,0 0 0,0 0 0,0 0 0,0-1 0,0 1 1,0 0-1,1 0 0,-1 0 0,0 0 0,0 0 0,0 0 0,0 0 0,0 0 0,0 0 0,0 0 0,0-1 0,0 1 0,1 0 0,-1 0 0,0 0 1,0 0-1,0 0 0,0 0 0,0 0 0,0 0 0,1 0 0,-1 0 0,0 0 0,0 0 0,0 0 0,0 0 0,0 0 0,0 0 0,1 0 0,-1 0 0,0 0 1,0 0-1,0 1 0,4 5 159,3 15 117,-5-14-181,1 1 19,0 1-1,1-1 0,5 9 0,-8-15-214,1 1 0,-1-1-1,1 1 1,0-1 0,0 0 0,0 0 0,0 0-1,1 0 1,-1 0 0,0-1 0,1 1 0,0-1-1,3 3 1,-5-4-45,0 0-1,0 0 0,0 0 1,0 0-1,0 0 1,0 0-1,0 0 1,0 0-1,0 0 0,0 0 1,0-1-1,0 1 1,0 0-1,0-1 0,0 1 1,0-1-1,0 1 1,-1-1-1,1 1 0,0-1 1,0 1-1,0-1 1,-1 0-1,2 0 0,13-14-903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1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10986,'6'15'4969,"-4"4"-1856,-1 3-872,-1 21-353,-1 1-344,1 9-624,-3 0-215,3-2-265,3-1-120,2-14-176,3-8-144,3-17-736,1-11-417,-2-12-1071,2-11 2104,7-7-208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10202,'12'27'5089,"-9"5"-824,1 6-1848,-6 7-665,-3 2-232,1 1-703,4-2-273,1 1-240,1-6-128,6-5-856,-7-8-393,2-8-975,5-1-553,0-6 1713</inkml:trace>
  <inkml:trace contextRef="#ctx0" brushRef="#br0" timeOffset="1">689 308 17636,'5'6'6489,"-4"6"-5081,-3 0-167,-2 6-129,-3 2-360,7-1-464,0-1-136,-2-4-960,5-4-480,7-8 728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14795,'8'11'5873,"7"1"-3840,-2 1-1361,7-1-288,-7 1-1024,9-1 2864,11-8-1944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50 12571,'-4'-1'963,"0"1"0,0-1 0,0 0 0,-5-2 0,-25-13 2091,25 12-2243,-19-9 0,20 11-497,1 0-1,-1 0 1,1 0-1,-11 0 1,16 2-275,1 0 0,-1 0 1,0 0-1,1 0 0,-1 0 1,1 0-1,-1 1 0,1-1 1,-1 0-1,0 1 0,1-1 0,-1 1 1,1 0-1,0-1 0,-1 1 1,1 0-1,0 0 0,-1 0 1,1 0-1,0 0 0,0 0 1,0 0-1,0 1 0,0-1 1,0 0-1,0 0 0,-1 3 1,0 3 19,0-1-1,1 1 1,0 0 0,0 0 0,0 0 0,1 0 0,0 9 0,0-4 0,19 342 1312,-15-302-1248,14 154 130,-17-196-299,0-5-119,0-1-1,-1 1 0,0 0 1,0 0-1,0 0 1,0-1-1,-1 1 1,-2 7-1,3-11 90,0-1-1,0 1 0,-1 0 1,1-1-1,0 1 1,-1-1-1,1 1 1,-1 0-1,1-1 1,-1 1-1,1-1 1,-1 1-1,1-1 0,-1 0 1,1 1-1,-1-1 1,0 0-1,1 1 1,-2-1-1,0 1-46,0-1 0,1 0 0,-1 0 0,0 0 0,0 0 0,1 0 0,-3-1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7746,'6'-4'3392,"14"2"-1311,7-2-345,11-7-344,5 4 41,5-6-385,5-2-184,0 8-344,-1-7-152,-10 8-200,-8 0-56,-11 0-56,-9 4-16,-3-2-808,-7 3-544,-8-2 784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12459,'7'-2'2466,"0"0"0,13-1 1,35 0 232,-27 3-1816,11-2-1014,0 3 1,-1 1 0,66 11-1,-103-13 100,0 0-1,0 0 0,0 1 1,0-1-1,0 0 0,0 0 1,-1 1-1,1-1 0,0 1 1,0-1-1,0 1 0,0-1 1,-1 1-1,1-1 0,0 1 1,0 0-1,-1-1 0,1 1 1,-1 0-1,1 0 0,0-1 1,-1 1-1,1 0 0,-1 0 1,0 0-1,1 0 0,-1 0 1,0 0-1,0-1 0,1 1 1,-1 0-1,0 0 0,0 0 1,0 0-1,0 0 1,0 0-1,0 0 0,0 0 1,-1 1-1,2 13-18,0-2 150,0-1-1,-2 21 1,1-24 68,-1 1-1,1-1 1,1 0 0,0 1 0,0-1 0,4 13 0,-5-21-150,0 0 1,1 0-1,-1 0 1,0 0-1,1 0 1,-1-1-1,1 1 1,-1 0-1,1 0 1,-1 0-1,1-1 1,-1 1-1,1 0 1,0-1 0,0 1-1,-1 0 1,1-1-1,0 1 1,0-1-1,0 1 1,0-1-1,-1 0 1,1 1-1,1-1 1,0 0-9,-1 0 0,1 0 1,-1 0-1,0 0 0,1-1 1,-1 1-1,0 0 0,1-1 1,-1 1-1,0-1 0,0 0 1,1 1-1,-1-1 0,2-1 1,2-3-28,0 0 1,0 0 0,0 0-1,0 0 1,4-9 0,1-2-128,0-1 1,-1 0 0,11-30-1,-19 42 123,1 0 0,-1 1 0,0-1 0,0 0 0,-1 0 0,1 1-1,-1-1 1,0 0 0,-2-9 0,1 10 17,0 0-1,0 0 1,-1 0 0,0 0 0,0 1-1,0-1 1,0 1 0,0-1-1,-1 1 1,1 0 0,-7-6 0,3 3 34,0 0 0,-1 1 1,0 0-1,0 0 1,0 0-1,-1 1 1,1 0-1,-1 0 0,0 1 1,-8-2-1,15 5-23,1-1 1,-1 1-1,1 0 0,0 0 0,-1 0 0,1 0 1,-1 0-1,1 0 0,0 0 0,-1 0 1,1 0-1,-1 0 0,1 0 0,0 0 0,-1 0 1,1 0-1,0 1 0,-1-1 0,1 0 0,-1 0 1,1 0-1,0 0 0,-1 1 0,1-1 0,0 0 1,0 0-1,-1 1 0,1-1 0,0 0 0,-1 1 1,1-1-1,0 0 0,0 1 0,0-1 0,-1 0 1,1 1-1,0-1 0,0 0 0,0 1 0,0-1 1,0 1-1,0-1 0,0 0 0,0 1 0,0-1 1,0 1-1,0-1 0,0 0 0,0 1 1,0-1-1,0 1 0,0-1 0,0 0 0,0 1 1,1-1-1,-1 0 0,0 1 0,0-1 0,0 0 1,1 1-1,-1-1 0,0 0 0,0 1 0,1-1 1,-1 0-1,1 1 0,2 1-12,1 1 1,0-1-1,0 0 0,5 2 0,-2-1 1,75 30-41,-68-27 48,0-1 0,-1 1 1,0 1-1,0 1 0,-1 0 1,0 0-1,17 16 0,-23-18 107,0 0 0,0 1 1,-1-1-1,0 1 0,0 0 0,-1 1 0,0-1 0,0 1 0,0-1 0,-1 1 0,0 1 0,-1-1 0,0 0 0,2 12 0,-4-70 1185,1 39-1399,-1 3-55,0 1 0,1-1 0,0 0 0,0 1 1,1-1-1,0 1 0,3-8 0,-4 12-127,0 0-1,1 0 1,-1 0-1,1 0 1,-1 0-1,1 0 1,0 0-1,0 1 1,0-1 0,5-3-1,9-4-739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1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228 174 10002,'-4'-21'6931,"1"1"-4043,-7-29-1595,9 44-1106,-1 0-1,0 0 1,0-1 0,0 2-1,0-1 1,-1 0 0,0 0 0,0 1-1,0-1 1,-1 1 0,0 0-1,1 0 1,-8-5 0,9 8-147,0-1 0,1 1 0,-1 0 0,0-1 0,0 1 0,0 0 0,-1 0 1,1 1-1,0-1 0,0 0 0,0 1 0,-1-1 0,1 1 0,0 0 0,-1-1 0,1 1 1,0 1-1,-1-1 0,1 0 0,0 0 0,0 1 0,-1-1 0,1 1 0,0 0 0,0 0 1,0 0-1,0 0 0,0 0 0,0 0 0,-3 2 0,-1 2 14,-1 1 0,2-1 0,-1 1 0,0 0 0,1 1 0,1-1 0,-7 11 0,5-7-3,-1 2 0,2-1 0,-1 1-1,2 0 1,-1 0 0,2 0 0,0 1 0,0-1 0,1 1 0,-1 21 0,3-32-43,0 0 1,0 0-1,0 0 0,1 0 1,-1 0-1,0 0 0,1-1 1,-1 1-1,1 0 1,0 0-1,0 0 0,0-1 1,0 1-1,0 0 0,0-1 1,2 4-1,-2-5-8,1 1 1,-1 0-1,0-1 1,0 1-1,0-1 0,0 1 1,1-1-1,-1 0 1,0 1-1,1-1 0,-1 0 1,0 0-1,0 0 0,1 0 1,-1 0-1,0 0 1,1 0-1,-1-1 0,0 1 1,0 0-1,1-1 0,-1 1 1,0-1-1,0 1 1,2-2-1,7-4-15,-2 0 1,1 0 0,-1 0-1,10-11 1,-8 7-4,22-15 1,-28 23 18,-1 0 1,1 0 0,0 0-1,0 1 1,0-1-1,0 1 1,0 0 0,0 0-1,0 0 1,7 0 0,-10 1 3,0 0 0,1 0 1,-1 0-1,1 0 0,-1 1 1,0-1-1,1 0 0,-1 1 1,0 0-1,1-1 0,-1 1 1,0-1-1,0 1 0,0 0 1,1 0-1,-1 0 0,0 0 1,0 0-1,0 0 0,-1 0 1,1 0-1,0 0 0,0 0 1,0 1-1,-1-1 0,1 2 1,2 4 42,0 0 1,-1 0-1,3 14 1,-2-7 10,-3-13-72,8 27 143,-7-27-206,-1 0 0,1 1-1,-1-1 1,1 0 0,0 0 0,-1 0 0,1 0 0,0 0 0,0 1 0,0-1 0,-1-1 0,1 1 0,0 0 0,1 0 0,-1 0 0,1 1 0,6-12-3358,5-3 1108,5-4 963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31 11891,'0'14'5225,"0"10"-2593,2 12-631,-5 10-617,-2 5-288,2 8-384,-2-3-136,3-8-231,5-7-121,-2-21-480,6-11-297,4-11-767,-1-13-520,10-10 1152</inkml:trace>
  <inkml:trace contextRef="#ctx0" brushRef="#br0" timeOffset="1">221 0 11522,'3'23'5490,"-1"2"-2090,-2 10-1239,-2 7-145,-5 2-623,-1 4-297,3-1-536,1-6-136,2-8-200,4-8-56,-2-9-304,1-8-504,0-5-1056,2-3-529,0 0 1225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12107,'-40'9'4329,"39"-9"-4191,1 0 0,-1 0 0,0 1 0,1-1 0,-1 0 0,0 1 0,1-1 1,-1 0-1,1 1 0,-1-1 0,0 1 0,1-1 0,-1 1 0,1-1 1,-1 1-1,1 0 0,0-1 0,-1 1 0,1-1 0,0 1 0,-1 1 1,-2 3 840,0-1-652,1-1 0,0 1 0,0 0 1,0-1-1,0 1 0,0 0 0,1 0 1,0 0-1,0 0 0,-1 7 0,1-6-197,1 1 0,0 0 0,0 0 0,0-1 0,0 1 0,1 0 0,2 7 0,-2-9-87,1 1 0,0-1 0,0 0 0,0 0 0,0 0 0,1-1 0,0 1 0,-1 0 0,1-1 0,0 0 0,1 0 0,-1 0 0,7 4 0,-8-5-38,0-1 0,1 1-1,-1-1 1,1 0 0,-1 0 0,1 0-1,-1 0 1,1 0 0,0 0-1,0-1 1,-1 1 0,1-1 0,0 0-1,0 0 1,0 0 0,-1 0 0,1 0-1,0-1 1,0 1 0,-1-1 0,1 0-1,5-2 1,-6 2-9,0-1-1,0 0 0,1 0 1,-1 0-1,0 0 1,-1 0-1,1 0 0,0 0 1,-1-1-1,1 1 1,-1 0-1,1-1 0,-1 0 1,0 1-1,0-1 1,-1 0-1,1 1 0,0-4 1,0 0-5,0 1 0,0-1 1,-1 1-1,0-1 0,0 0 1,-1 1-1,1-1 0,-3-6 1,1 5 22,-1-1 0,-1 0 0,0 1 0,0 0-1,0 0 1,-1 0 0,1 0 0,-10-9 0,11 13-4,0 0-1,1 0 1,-1 1 0,0-1-1,0 1 1,0-1 0,-5-2-1,5 5-23,1-1 0,0 0 0,0 0 0,-1 1-1,1-1 1,0 1 0,-1 0 0,1 0 0,0 0 0,-1 0-1,1 0 1,0 0 0,-5 1 0,6 0-28,-1-1 0,1 0 1,-1 1-1,1-1 0,0 1 1,-1-1-1,1 1 0,-1-1 0,1 1 1,0 0-1,-2 1 0,2 0-308,0-1 0,0 1-1,0-1 1,0 1 0,0 0-1,1-1 1,-1 1 0,1-1-1,-1 1 1,1 0 0,0 0-1,0-1 1,-1 4 0,1-2-88,0 1 0,0-1 0,0 1 0,1-1 0,0 4 0,1 0-33,0 0-1,6 10 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3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10 9362,'0'-1'420,"-1"0"-1,1 1 1,-1-1-1,0 0 1,1 1-1,-1-1 1,0 1-1,0-1 1,1 1-1,-1-1 1,0 1-1,0 0 1,1-1-1,-1 1 1,-1 0-1,-16-1 2882,15 1-2934,0 1 0,-1 0 0,1 0 0,-1 0 0,1 0 0,0 0 0,-6 4 0,4-1-250,0 0 0,0 1 0,1 0 0,0 0 0,0 0 0,0 0 0,0 0 0,1 1-1,0-1 1,0 1 0,1 0 0,-1 0 0,1 0 0,1 1 0,-1-1 0,1 0 0,0 1 0,0-1-1,1 1 1,0-1 0,0 1 0,2 11 0,-2-16-104,1 1 0,-1-1 0,1 0 0,0 0 0,0 0 0,0 0 0,0 0 0,0 0 0,0 0 0,0 0 0,0 0 0,1-1 0,-1 1 0,1-1 0,-1 1 0,1-1 0,0 1 0,0-1 0,-1 0 0,1 1 0,0-1 0,0 0 0,0-1 0,0 1 0,0 0 0,1 0 0,-1-1 0,0 0 0,0 1 0,0-1 0,0 0 0,1 0 0,-1 0 0,0 0 0,0 0 0,4-1 0,-1 0-4,-1-1 1,1 1-1,0-1 0,-1 1 0,1-1 1,-1 0-1,0-1 0,0 1 1,0-1-1,0 0 0,0 0 0,-1 0 1,1-1-1,-1 1 0,0-1 1,3-4-1,-3 3-1,0-1 0,-1 1 0,0-1 1,0 0-1,0 1 0,-1-1 0,0 0 0,0 0 1,0 0-1,-1 0 0,0 0 0,0 0 0,-1-7 1,0 10 1,0 0 0,1-1 0,-1 1 0,0 0 0,-1 0 0,1 0 0,0 0 0,-1 0 0,0 0 0,0 0 1,-2-2-1,3 3-6,-1 0 0,0 1 0,0-1 1,0 1-1,0 0 0,0-1 0,0 1 1,0 0-1,0 0 0,0 0 0,-1 0 1,1 1-1,0-1 0,-1 1 0,1-1 1,-5 1-1,6 0-47,0 0-1,0 0 1,0 0-1,-1 0 1,1 0 0,0 0-1,0 0 1,0 0 0,0 1-1,0-1 1,0 0 0,0 1-1,0-1 1,0 1-1,0-1 1,0 1 0,0 0-1,0-1 1,0 1 0,0 0-1,0 0 1,0 0 0,1 0-1,-1-1 1,0 1-1,1 0 1,-1 0 0,1 0-1,-1 0 1,1 0 0,-1 1-1,1-1 1,0 0 0,-1 0-1,1 0 1,0 2 0,0 1-425,0 0 0,0 0 1,0 0-1,0 0 1,1 0-1,0 0 1,0 0-1,0 0 0,2 6 1,8 13-988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3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6257,'-9'6'3457,"6"5"-248,2-4-1217,1 6-383,4-1-49,0 9-136,0 8-128,-5 3-127,1-16-73,0 2-216,-6 53-128,0 4-344,2-7-176,6-42-400,8-6-352,6-21 16,2-12 176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189 291 7762,'-19'-10'4027,"15"8"-3460,2 1-358,0 0 0,0 0 0,0 0-1,0-1 1,1 1 0,-1 0 0,0-1 0,1 1 0,-1-1-1,1 0 1,-1 1 0,1-1 0,0 0 0,0 0 0,0 0 0,0 0-1,0 0 1,0 0 0,1 0 0,-1 0 0,0 0 0,1 0-1,0 0 1,-1-4 0,2 3-17,-1-1 1,0 0-1,0 1 0,0-1 0,0 0 1,-1 1-1,0-1 0,1 0 1,-1 1-1,-1-1 0,1 1 0,0-1 1,-1 1-1,0 0 0,0 0 1,0 0-1,0 0 0,0 0 0,0 0 1,-1 0-1,0 1 0,1-1 1,-1 1-1,0-1 0,0 1 0,0 0 1,-6-2-1,8 4-151,0-1-1,0 1 1,0 0 0,0-1 0,0 1-1,0 0 1,0 0 0,0 0 0,0 0 0,0 0-1,-1 0 1,1 0 0,0 0 0,0 0-1,0 1 1,0-1 0,0 0 0,0 1-1,0-1 1,0 1 0,0-1 0,0 1-1,0-1 1,0 1 0,1 0 0,-1 0 0,0-1-1,0 1 1,-1 2 0,-2 1 56,1 2 1,0-1 0,-1 0-1,-1 7 1,1-4-7,-2 4 26,1-1 0,0 1 0,-6 25 0,10-31-86,-1-1 0,2 1 0,-1 0 0,1 0-1,0-1 1,0 1 0,0 0 0,1 0 0,0 0 0,0-1 0,3 9-1,-2-9-2,0 0-1,1 0 0,-1 0 0,1-1 0,0 1 1,0-1-1,1 1 0,-1-1 0,5 4 0,-6-7-21,-1 0-1,0 0 0,0-1 0,1 1 1,-1 0-1,0 0 0,1-1 0,-1 1 1,1-1-1,-1 0 0,1 1 0,-1-1 0,1 0 1,-1 0-1,3 0 0,-2 0-6,0 0 0,0-1 0,0 1 0,0-1-1,-1 0 1,1 0 0,0 0 0,0 0 0,-1 0 0,1 0 0,-1 0-1,1 0 1,-1-1 0,1 1 0,1-3 0,8-10-179,0-1 1,17-31-1,13-37-413,-40 81 583,7-15-23,-1-1 0,-1 0 1,0-1-1,-1 1 0,-1-1 0,-1 0 0,0 0 0,-1-34 0,-2 50 50,0 1 0,-1 0-1,1 0 1,0-1 0,-1 1-1,0-2 1,1 3-10,-1 1 0,1 0 0,0 0 0,0-1 0,0 1 0,0 0 0,0 0 0,0 0 0,-1-1 0,1 1 0,0 0 0,0 0 0,0 0 0,-1-1 0,1 1 0,0 0 0,0 0 0,0 0 0,-1 0 0,1 0 0,0 0 0,0 0 0,-1 0 0,1-1 0,0 1 0,-1 0 0,1 1 12,-1-1 0,1 0 0,-1 0 0,0 1 0,1-1 0,-1 0 0,1 1 0,-1-1 0,1 0 0,-1 1 0,1-1 0,-1 1 0,1-1 1,0 1-1,-1-1 0,0 2 0,-1 2 60,-1 0 0,1 1 1,0 0-1,0-1 1,0 1-1,0 0 0,-1 9 1,-4 39 343,7-50-396,-1 7 37,-4 90 598,5-87-571,1 0 1,0 0 0,1 0 0,0 0 0,8 21 0,-8-28-126,0-1 1,1 1-1,0-1 1,0 0-1,1 0 1,-1 0 0,1 0-1,7 7 1,-8-9-338,-1-1 0,1 0-1,0 0 1,0 0 0,0 0 0,0-1 0,0 1 0,0-1 0,0 0 0,0 0 0,0 0 0,1 0 0,-1-1 0,0 1 0,1-1 0,-1 0-1,5 0 1,23-6-2233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4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11698,'1'10'4641,"3"6"-2584,2 4-265,-2 24 153,0 6-161,-1 18-536,-3 4-215,-1-4-361,1-3-200,4-16-264,1-9-232,6-17-760,-1-2-345,-2-17-951,2-5-425,-1-21 1657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1 10546,'-3'0'1155,"0"0"-1,0 0 0,1 0 0,-1 0 1,0 0-1,1 1 0,-4 0 1,-1 1-546,1 1 0,-1 0-1,-7 5 1,-6 2 576,-31 11 7,33-15-646,0 2 0,-30 17 0,47-25-512,-1 1 0,1 0 0,0-1 0,0 1 1,0 0-1,0 0 0,0 0 0,0 0 0,0 0 0,0 0 0,0 0 0,1 0 0,-1 0 1,0 0-1,1 0 0,-1 1 0,0-1 0,1 0 0,0 0 0,-1 1 0,1-1 0,0 0 1,0 1-1,-1-1 0,1 0 0,0 1 0,0-1 0,1 0 0,-1 1 0,0-1 1,0 0-1,1 1 0,-1-1 0,0 0 0,1 0 0,0 1 0,-1-1 0,1 0 0,0 0 1,-1 0-1,1 0 0,1 2 0,8 8 142,0-1 0,0 1 0,1-2 0,1 1 0,17 10 0,12 10 151,1 8-33,-23-21-130,21 16-1,-39-32-201,-1-1-1,1 1 1,0 0-1,0-1 0,0 1 1,0-1-1,0 1 1,-1-1-1,1 1 0,0-1 1,0 0-1,0 0 1,0 1-1,0-1 1,0 0-1,0 0 0,0 0 1,0 0-1,2 0 1,-2-1-109,1 0 0,-1 0 0,1 0 0,-1 0 0,0 0 0,0 0 0,0-1 0,0 1 0,1 0 0,0-2 0,0 0 214,14-16-370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9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8018,'-19'44'4441,"9"-44"-224,10 4-2689,5 3 8,18-2-288,13-1-167,30-4-313,-1-5-160,14-6-240,-3-1-104,-17 1-112,5 3-32,-17 6 16,-9 2-232,-12 0-904,-10 4-632,-18 0 879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3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 11226,'0'-1'4569,"0"1"-2400,0 0-769,0 5-152,-3 11-255,-5 1-553,-24 31-176,14-36-496,-1-4-424,6-5-1625,3-3 1465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7842,'3'0'496,"1"0"1,-1 0 0,0 1-1,1 0 1,-1 0 0,0 0-1,1 0 1,-1 0-1,0 1 1,5 2 0,1 1 72,205 85 4091,-111-49-4121,-84-34-480,0 2 0,0 0 0,-1 1 0,0 1 0,22 19 0,-34-26-34,-1 1-1,0 0 0,0 0 0,0 1 0,-1 0 0,1 0 0,-2 0 0,1 0 0,-1 0 1,1 1-1,-2-1 0,1 1 0,-1 0 0,0 0 0,0 0 0,-1 0 0,0 0 0,0 1 0,-1 6 1,-1-6 13,1 1 1,-2-1-1,1 0 1,-1 0 0,0 0-1,-1 0 1,0-1-1,0 1 1,-1-1-1,0 0 1,0 1 0,0-2-1,-1 1 1,-11 12-1,-22 18 174,-67 49-1,102-83-214,-28 18-196,24-17-206,0 1-1,0 0 1,1 0 0,0 1 0,-7 7-1,11-12 120,2 0 182,-1-1 0,1 0 0,0 1 0,-1-1 0,1 1 0,0-1 1,-1 0-1,1 1 0,0-1 0,-1 1 0,1-1 0,0 1 0,0-1 0,0 1 0,-1-1 0,1 1 0,0-1 1,0 1-1,0 0 0,1 0-3,0-1 1,0 1 0,0-1 0,0 1-1,0-1 1,0 1 0,0-1 0,0 0-1,0 1 1,0-1 0,0 0-1,2 0 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9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7386,'3'10'3608,"6"-9"-807,4 2-513,9-5-151,0-2-153,4-1-511,6-3-297,4 0-480,5 0-184,3-1-280,-2 1-80,-7-2-248,-6 2-320,-12 2-960,-7 2-657,-10-8 1185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2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10634,'23'15'8798,"35"15"-6737,-37-19-1112,-6-4-669,105 57 996,-93-48-1104,-1 1-1,31 26 0,-50-36-147,-1-1 0,1 1 0,-1 0 1,0 0-1,-1 1 0,0 0 0,0 0 0,6 13 1,-9-14-9,1-1 0,-1 1 1,-1 0-1,1 0 0,-1 0 0,0 0 1,-1 0-1,0 0 0,0 0 1,0 0-1,-3 13 0,0-6 22,-1 0-1,-1-1 0,0 1 0,-14 23 1,3-9 35,-22 26 1,25-39-272,0-1-1,0-1 1,-1 0 0,-1-1 0,-23 14-1,22-14-821,15-11 773,-6 4-334,7-5 538,0 0 1,0 0 0,0 0-1,-1 0 1,1 0-1,0 0 1,0 0 0,0 0-1,0 0 1,0 0-1,0 0 1,0 0 0,0 0-1,-1 1 1,1-1-1,0 0 1,0 0 0,0 0-1,0 0 1,0 0-1,0 0 1,0 0-1,0 0 1,0 0 0,0 1-1,0-1 1,0 0-1,0 0 1,0 0 0,0 0-1,0 0 1,0 0-1,0 0 1,0 1 0,0-1-1,0 0 1,0 0-1,0 0 1,0 0 0,0 0-1,0 0 1,0 0-1,0 0 1,0 1 0,0-1-1,0 0 1,0 0-1,0 0 1,11 3-809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0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56 8938,'-73'-2'4406,"39"1"933,44 1-3648,19-4 1,-4 0-1391,184-26 816,-172 23-1037,-34 7-74,53-7 111,-48 6-90,-1 1-1,1 0 0,0 1 1,-1 0-1,10 2 0,-15-3-15,0 1 1,0 0-1,0-1 0,0 1 0,0 0 1,-1 0-1,1 0 0,0 1 0,0-1 1,-1 0-1,1 1 0,-1-1 0,1 1 1,-1-1-1,0 1 0,0 0 0,1-1 0,-1 1 1,0 0-1,0 0 0,-1 0 0,1 0 1,0 0-1,0 4 0,1 4 73,-1-1 0,-1 1 0,0-1 0,-1 14-1,1-17-33,-13 130 882,0 18-326,11-121-561,3 0 0,6 51 0,-7-78-73,1-3-95,-1 1-1,1 0 0,-1-1 0,1 1 0,1-1 0,-1 1 0,2 3 0,-3-7 149,0 0 0,0 0 0,0 0 0,0 0 0,0 1 0,1-1 0,-1 0 0,0 0 0,0 0 0,0 0 0,0 0 0,0 0 0,1 0 0,-1 0 0,0 0 0,0 0 0,0 1 0,0-1 0,0 0 0,1 0 0,-1 0 0,0 0 0,0 0 0,0 0 0,0 0 0,1 0 0,-1 0 0,0 0-1,0 0 1,0-1 0,0 1 0,1 0 0,-1 0 0,0 0 0,0 0 0,7-4 217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10378,'-8'12'4505,"6"-11"-2040,9 1-601,10-2-200,1 1-295,15-1-545,-4-3-248,-1 1-328,7-8-88,-10 3-256,4 1-288,-1-2-960,-2 3-785,-7 4 1281</inkml:trace>
  <inkml:trace contextRef="#ctx0" brushRef="#br0" timeOffset="1">92 204 6953,'-18'1'3769,"18"1"32,2-2-1448,14-2-185,7 0-79,-2-1-529,0-1-312,7 4-488,4 0-192,6 0-272,3-1-111,-9 1-73,-3 2-329,-10 0-783,-3-1-552,-10-4-753,-2-7 1297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8730,'1'0'337,"0"0"0,-1 0 0,1 1 0,0-1 0,0 0 0,0 0-1,0 0 1,-1 1 0,1-1 0,0 0 0,0 1 0,-1-1 0,1 0 0,0 1 0,0-1 0,-1 1 0,1 0 0,0-1 0,-1 1 0,1 0 0,1 2 112,-1-1 1,1 1 0,-1-1-1,0 1 1,0 0 0,1 3-1,0 6 176,0 0 0,0 0 0,-1 17 0,0-2 63,45 379 2941,-39-352-3435,34 202 405,-21-168-482,-13-59-101,-5-20-62,8 30 45,-8-36-128,-1 0-1,1 1 1,-1-1 0,1 0 0,0 0-1,0 0 1,0-1 0,5 5-1,-7-6 64,1-1 0,-1 1 0,1-1 0,-1 0 0,1 1 0,-1-1 0,1 0 0,-1 1 0,1-1 0,-1 0 0,1 0 0,0 0 0,-1 1 0,1-1 0,0 0 0,-1 0 0,2 0 0,10-5-650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191 186 6009,'28'29'3126,"-28"-29"-3043,0 1-1,1-1 1,-1 0-1,0 0 1,0 0-1,0 1 1,0-1-1,1 0 1,-1 0-1,0 0 0,0 0 1,0 0-1,1 0 1,-1 0-1,0 1 1,0-1-1,0 0 1,1 0-1,-1 0 1,0 0-1,0 0 1,1 0-1,-1 0 1,0 0-1,0 0 1,1 0-1,-1 0 1,0 0-1,0 0 0,0 0 1,1 0-1,-1-1 1,0 1-1,0 0 1,0 0-1,1 0 1,-1 0-1,0 0 1,0 0-1,0-1 1,1 1-1,-1 0 1,0 0-1,0 0 1,0 0-1,0-1 1,1 1-1,2-11 1511,-3 8-973,2-3-148,-1-1 0,0 0 1,0 1-1,-1-1 0,0 0 0,0 0 0,0 1 0,-1-1 0,0 0 0,-1 1 0,1-1 0,-1 1 0,0-1 0,-4-7 0,2 7-325,0 0-1,0 0 0,0 0 1,0 1-1,-1 0 0,0 0 0,-1 0 1,0 0-1,1 1 0,-2 0 1,-11-8-1,15 11-119,0 0-1,-1 1 1,1-1 0,0 1-1,-1 0 1,1 0 0,-1 0-1,1 0 1,-1 1 0,1-1-1,-1 1 1,1 0 0,-1 0-1,0 0 1,1 1 0,-1-1-1,1 1 1,-1 0 0,1 0 0,-1 0-1,1 0 1,0 1 0,0-1-1,-1 1 1,-2 3 0,1-2-11,1 1 1,-1 0-1,1 0 1,0 1-1,0-1 1,1 1-1,-1 0 1,1 0-1,0 0 1,1 0-1,-1 0 1,1 1-1,0 0 1,-2 10-1,2-5 16,0 1 0,1-1 0,1 1 0,0-1 1,0 1-1,1-1 0,1 0 0,0 1 0,6 18 0,-6-24-7,1 0 1,-1 0 0,1 0-1,0-1 1,1 1-1,-1-1 1,1 0 0,6 7-1,-6-9-8,-1 0-1,1 0 0,-1-1 1,1 1-1,0-1 1,0 0-1,0 0 0,0 0 1,0-1-1,0 1 0,0-1 1,1 0-1,4 1 1,-5-2-13,-1 0 1,1 0 0,-1-1-1,0 1 1,1-1 0,-1 1 0,0-1-1,1 0 1,-1 0 0,0-1 0,0 1-1,0-1 1,0 1 0,0-1 0,4-3-1,-1 0 4,0-1 0,0 1 0,0-1 1,10-14-1,-12 15-1,1-2 9,0-1-1,4-7 1,-8 13-7,0 0 1,0 0-1,0 0 0,0 0 1,-1 0-1,1 0 0,-1 0 1,0-1-1,1 1 0,-1 0 1,0 0-1,0 0 1,-1-4-1,1 6-8,0 0 0,0 0 1,0 0-1,0 0 0,0 0 0,0 0 1,0 0-1,0-1 0,0 1 0,0 0 1,0 0-1,0 0 0,0 0 0,0 0 1,0 0-1,0 0 0,0 0 0,0 0 1,0-1-1,0 1 0,0 0 0,0 0 1,0 0-1,0 0 0,0 0 0,-1 0 1,1 0-1,0 0 0,0 0 0,0 0 1,0 0-1,0 0 0,0 0 1,0 0-1,0 0 0,0 0 0,0-1 1,-1 1-1,1 0 0,0 0 0,0 0 1,0 0-1,0 0 0,0 0 0,0 0 1,0 0-1,0 0 0,-1 0 0,1 1 1,0-1-1,0 0 0,0 0 0,0 0 1,0 0-1,0 0 0,0 0 0,-4 6 39,3-3-26,1 1 1,-1 0 0,1-1 0,0 1 0,0 0 0,0-1 0,0 1-1,0 0 1,1-1 0,0 1 0,1 3 0,1 3 67,1 0 1,8 16-1,-9-19-27,1-1-1,0 0 1,0 0-1,0 0 1,1-1-1,0 1 1,0-1 0,0 0-1,9 6 1,-10-9-236,0 1 1,0-1-1,0 0 1,0 0-1,1-1 1,7 3 0,-6-3-571,-1-1 1,0 1-1,0-1 1,1 0-1,-1 0 1,9-2-1,28-8-1321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88 8994,'-6'-7'8232,"0"-3"-5582,-4-7-1690,-14-16 225,23 31-1119,0 1-1,0-1 1,-1 0 0,1 1 0,-1 0 0,1-1-1,-1 1 1,1 0 0,-1 0 0,0 0 0,0 0-1,0 0 1,1 0 0,-1 1 0,0-1 0,0 0-1,0 1 1,0 0 0,0-1 0,0 1 0,0 0-1,0 0 1,0 0 0,0 0 0,0 1 0,0-1-1,0 0 1,0 1 0,-4 1 0,1 0-40,1 0 0,0 1 0,0-1 0,0 1 1,0 0-1,0 0 0,1 0 0,-1 0 0,1 1 0,-4 4 1,3-2-17,0 1 1,1-1 0,-1 0 0,1 1-1,1 0 1,-1 0 0,1 0-1,1 0 1,-2 7 0,2 0 33,0-1 1,0 1-1,3 25 1,-1-32-16,1 0 0,0 1 0,0-1 0,0-1 0,0 1 0,1 0 0,1 0 0,-1-1 0,1 0 0,0 0 0,0 0 0,1 0 0,-1 0 0,1-1 0,1 0 0,-1 0 0,1-1 0,0 1 0,11 5 0,-11-6-201,0-1 0,0-1-1,0 1 1,1-1 0,-1 0-1,1 0 1,-1-1 0,1 0 0,0 0-1,0-1 1,-1 0 0,1 0-1,0 0 1,0-1 0,-1 0 0,1 0-1,0-1 1,-1 0 0,0 0-1,1 0 1,9-6 0,18-14-902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4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8850,'0'4'1026,"-1"-1"-1,1 1 1,-1 0 0,0-1-1,0 1 1,-2 4 0,-3 10 292,1 3-7,2 0 0,-2 22 0,4-36-1071,1-1 0,0 1 0,0 0-1,1-1 1,0 1 0,0-1-1,1 1 1,0-1 0,0 0 0,5 12-1,-6-16-194,0-1 0,0 1 0,0 0 0,0-1 0,1 1 0,-1-1 0,0 1-1,1-1 1,-1 0 0,1 0 0,0 0 0,-1 0 0,1 0 0,0 0 0,0 0-1,-1 0 1,5 0 0,-4 0-28,1-1 1,0 0-1,-1 0 0,1 0 0,-1 0 0,1 0 0,0-1 1,-1 1-1,1-1 0,-1 0 0,5-2 0,0 0-64,-1-1 0,1 1 1,-1-2-1,0 1 0,0-1 0,-1 1 0,1-2 0,5-6 1,-6 4-35,1 1 1,-1-2 0,0 1-1,-1 0 1,0-1 0,0 0-1,-1 0 1,0 0 0,-1 0 0,0-1-1,0 1 1,-1-1 0,0-11-1,-1 20 91,0 0-1,1 0 0,-1 0 0,0 0 0,0 0 1,0 0-1,0 0 0,-1 0 0,1 0 0,0 0 1,0 0-1,-1 0 0,1 0 0,0 0 0,-1 0 1,1 0-1,-1 0 0,1 0 0,-2 0 0,2 1-1,0 0 0,0 0-1,0 0 1,0 0-1,0 0 1,0 0-1,-1 0 1,1 0-1,0 0 1,0 0 0,0 0-1,0 0 1,0 0-1,-1 0 1,1 0-1,0 0 1,0 0 0,0 0-1,0 0 1,0 0-1,0 0 1,0 0-1,-1 0 1,1 0 0,0 0-1,0 1 1,0-1-1,0 0 1,0 0-1,0 0 1,0 0-1,0 0 1,0 0 0,0 0-1,0 1 1,-1-1-1,1 0 1,0 0-1,0 0 1,0 0 0,0 0-1,0 1 1,0-1-1,0 0 1,0 0-1,0 0 1,0 0 0,0 0-1,1 1 1,-3 9 189,9 42 344,-4 34 212,0-53-526,0 9 132,12 54 1,-1-34-125,17 74 461,-30-131-648,0-1 1,-1 1 0,1-1-1,-1 1 1,0-1 0,0 1-1,-2 8 1,1-12-38,1 0 1,0 0 0,-1-1-1,1 1 1,0 0-1,-1 0 1,1 0 0,-1-1-1,1 1 1,-1 0-1,0 0 1,1-1 0,-1 1-1,0 0 1,1-1-1,-1 1 1,0-1 0,-1 1-1,1 0-1,0-1 0,-1 0 0,1 0 0,-1 1 0,1-1 0,-1 0 0,1 0-1,0 0 1,-1-1 0,1 1 0,-1 0 0,1 0 0,-1-1 0,1 1 0,-2-2 0,-6-2-210,0-1 1,1-1 0,0 1-1,0-2 1,1 1-1,-12-13 1,6 6-582,4 5-248,0-1 0,1-1 0,0 1 0,0-1-1,1-1 1,-6-11 0,2-6-655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22 11138,'-1'-1'420,"1"0"-1,-1-1 1,0 1-1,1 0 1,-1 0-1,0-1 1,0 1-1,0 0 1,0 0-1,0 0 1,0 0-1,0 0 0,0 0 1,0 1-1,0-1 1,-2-1-1,1 2-129,1-1 0,-1 1 0,1 0-1,-1-1 1,1 1 0,-1 0-1,1 0 1,-1 0 0,1 0 0,-1 0-1,0 0 1,-2 1 0,1 0-112,0 0 1,0 0 0,0 0 0,0 1 0,1-1-1,-1 1 1,0-1 0,1 1 0,-1 0-1,1 0 1,-1 0 0,1 1 0,-4 4 0,3-2-97,0 1 1,0 0-1,1 0 1,0 0 0,0 0-1,0 0 1,1 0 0,0 0-1,0 1 1,0-1-1,1 1 1,0-1 0,0 0-1,1 1 1,1 6 0,-1-6-41,0 0 0,1 0 0,0-1 0,0 1 0,1 0 1,0 0-1,0-1 0,1 0 0,-1 0 0,1 0 0,1 0 1,-1 0-1,6 4 0,-7-7-55,0-1 0,0 1-1,0-1 1,0 0 0,0 0 0,1-1 0,-1 1-1,1-1 1,-1 0 0,1 0 0,0 0 0,-1 0-1,1 0 1,0-1 0,0 1 0,4-1 0,-3-1-155,0 0 0,-1 1 0,1-1 0,-1-1 1,1 1-1,-1-1 0,0 0 0,1 0 0,-1 0 1,0 0-1,0-1 0,5-3 0,19-19-664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8994,'3'9'4817,"-7"9"-888,3 14-1769,-5 10-23,1 7-609,1 2-384,1 1-552,9-3-240,7-6-135,2-7-466,3-12-959,4-5-264,4-9 648</inkml:trace>
  <inkml:trace contextRef="#ctx0" brushRef="#br0" timeOffset="1">282 382 8746,'-4'5'4407,"6"-11"-587,1-2-2904,10-28 1206,-7 22-1858,-1-1 0,-1 0 0,0 0 0,4-27 0,-8 39-214,0 0-1,0 0 1,0 0-1,-1 0 1,1 0-1,-1 0 1,1 0-1,-1 0 1,-2-5-1,2 7-18,1 0 1,-1 0-1,0 0 0,1 0 0,-1 0 1,0 1-1,0-1 0,0 0 1,1 0-1,-1 1 0,0-1 1,0 0-1,0 1 0,0-1 0,0 1 1,0-1-1,0 1 0,0 0 1,-1-1-1,1 1 0,0 0 1,0 0-1,0 0 0,0 0 0,0 0 1,0 0-1,-1 0 0,1 0 1,-1 0-1,-2 1 31,1 0 1,0 0 0,-1 0-1,1 0 1,0 0-1,0 1 1,0-1-1,0 1 1,0 0 0,0 0-1,0 0 1,1 0-1,-3 3 1,1-1 24,1 0 1,0 1-1,0-1 0,0 1 1,1-1-1,0 1 1,-4 9-1,3-1 108,0 0 0,0 0 0,2 0 0,-1 0 0,2 1 0,0 13 0,1-22-161,0 0-1,-1 0 0,2-1 0,-1 1 1,0 0-1,1-1 0,0 1 0,0-1 1,1 1-1,-1-1 0,1 0 0,0 0 0,0 0 1,0-1-1,0 1 0,1-1 0,-1 1 1,1-1-1,0 0 0,0 0 0,0-1 0,8 4 1,-3-2-239,0 0 0,1-1 1,-1 0-1,1 0 0,-1-1 1,1 0-1,0-1 0,0 0 1,0-1-1,19-2 1,26-7-554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33 688 5241,'-6'15'1194,"-4"14"3721,7-29 1154,0-6-3980,-2-24-1643,2 0 0,1-45-1,7-69-330,-2 97-73,-2 24-39,11-139 12,-8 135-21,1-1 0,1 1 0,18-48 0,-23 72 5,0-1 0,1-1-1,0 1 0,0 0 1,0 0-1,0 0 0,1 0 0,0 0 1,-1 0-1,1 0 0,7-5 0,-9 9 6,-1-1-1,1 0 0,0 1 1,0 0-1,0-1 0,0 1 0,0-1 1,0 1-1,0 0 0,0 0 0,0 0 1,0 0-1,0-1 0,0 1 0,0 1 1,0-1-1,0 0 0,0 0 0,0 0 1,0 0-1,0 1 0,0-1 1,0 0-1,0 1 0,-1-1 0,1 1 1,0-1-1,0 1 0,0-1 0,0 1 1,-1 0-1,1-1 0,1 2 0,3 4 47,-1 0 0,1-1-1,6 13 1,-9-15-29,22 39 335,31 72 1,7 50 184,27 62 16,-71-188-484,14 29-435,-22-53-294,-5-12 272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5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11 10218,'-3'-5'9208,"-2"2"-6811,-6 1-2034,10 2-298,-1 0 1,1 0-1,-1 0 0,1 0 0,-1 0 1,1 1-1,0-1 0,-1 0 0,1 1 1,0-1-1,-1 1 0,-2 1 0,2-1-24,-1 0-1,1 0 0,-1 1 1,1-1-1,-1 1 0,1-1 1,0 1-1,0 0 0,0 0 1,0 0-1,0 0 0,0 0 1,0 0-1,1 1 0,-1-1 1,1 1-1,-1-1 0,1 1 1,0-1-1,0 1 0,0 0 0,1 0 1,-1-1-1,0 6 0,1-2 18,1-1 1,-1 1-1,1 0 0,0 0 0,0-1 0,1 1 0,0-1 0,0 1 0,0-1 0,1 0 0,-1 1 0,1-1 0,1-1 0,-1 1 0,5 5 0,-5-7-39,1 1 1,-1-1-1,1 0 0,-1-1 1,1 1-1,0 0 1,0-1-1,0 0 0,0 0 1,1 0-1,-1 0 1,1-1-1,-1 0 0,1 0 1,-1 0-1,1 0 1,0-1-1,-1 0 0,8 0 1,-8-1-24,-1 1 1,0-1-1,0 0 1,1 0-1,-1 0 1,0 0-1,0 0 1,0-1-1,0 1 1,0-1-1,-1 0 1,1 0-1,0 0 1,-1 0-1,0 0 1,1-1 0,-1 1-1,0-1 1,0 1-1,0-1 1,-1 0-1,3-4 1,-3 4 0,0 1 1,0-1-1,0 0 1,-1 0-1,1 1 1,-1-1-1,0 0 1,0 0-1,0 0 1,0 0 0,0 1-1,0-1 1,-1 0-1,1 0 1,-1 0-1,0 1 1,0-1-1,0 0 1,0 1-1,-1-1 1,1 1-1,-1-1 1,1 1-1,-1 0 1,0 0 0,-3-3-1,-1-1 16,0 1 0,-1 0 0,1 0 0,-1 1 0,-1 0 0,1 0-1,-1 1 1,-8-3 0,11 4-12,0 0 1,0 1-1,0 0 0,0 0 0,-1 0 0,1 1 0,0-1 0,-1 1 0,1 1 1,0-1-1,0 1 0,-1 0 0,-8 3 0,12-4-34,0 1 0,0 0-1,0 0 1,1 0 0,-1 0 0,0 1 0,1-1-1,-1 0 1,1 1 0,-1-1 0,1 1 0,0-1-1,0 1 1,-1 0 0,1 0 0,0-1 0,1 1 0,-1 0-1,0 0 1,0 0 0,1 0 0,-1 0 0,1 0-1,0 0 1,0 0 0,0 3 0,0-2-138,0 0-1,0 0 1,1 0 0,-1-1 0,1 1 0,0 0-1,0 0 1,0 0 0,0-1 0,1 1 0,-1-1-1,1 1 1,0-1 0,-1 1 0,1-1 0,0 0 0,0 0-1,4 3 1,0-1-143,0-1 0,10 6-1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 13083,'-23'-3'5377,"10"7"-3241,3 19-423,5-12-409,1 1-312,-12 59-376,12 11-184,7 12-175,5-26-33,5-7-72,-6-29-8,1 0 8,8 19-216,-3-10-777,-1-16-527,-11-20-2073,-7-5 2129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1 568 10138,'10'-10'4673,"1"0"-1984,10 4-457,-5 4-783,0 0-433,11-2-744,4 2-504,10-3-1577,12-8 1233</inkml:trace>
  <inkml:trace contextRef="#ctx0" brushRef="#br0" timeOffset="1">860 0 11682,'-12'5'4802,"11"15"-2554,-3 6-664,4 18-127,-3 10-225,2 9-528,2 3-216,3 1-312,4-10-32,3-16-584,1-10-488,4-19-1345,0-8-3880,0-15 4177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10282,'18'4'1319,"-12"-2"-792,0-1 1,0 0-1,0 0 0,0 0 0,0-1 0,0 0 0,0 0 1,1 0-1,8-3 0,-7 1-93,0 0 1,0-1-1,0-1 0,0 1 0,0-1 1,-1-1-1,0 1 0,0-1 1,0 0-1,-1-1 0,1 0 1,-1 0-1,9-11 0,-11 11-380,0 1 1,0-1-1,-1 0 1,0 0-1,0-1 0,0 1 1,-1 0-1,1-1 0,-2 0 1,1 0-1,-1 1 1,0-1-1,0 0 0,-1 0 1,0 0-1,0 0 0,-1-7 1,0 11-43,0-1 1,0 1-1,-1-1 0,1 1 1,0 0-1,-1 0 0,0 0 1,0 0-1,0 0 1,0 0-1,0 0 0,-1 0 1,1 1-1,-1-1 0,0 1 1,0 0-1,0 0 0,0 0 1,0 0-1,0 1 1,-6-3-1,6 3-4,-1-1 1,0 1-1,0 0 0,0 0 0,-1 1 1,1-1-1,0 1 0,0 0 0,0 0 1,0 1-1,0-1 0,0 1 1,0 0-1,0 0 0,0 0 0,0 0 1,0 1-1,-6 3 0,7-3 0,1 0 1,-1 0-1,0 0 0,1 1 0,0 0 0,-1-1 0,1 1 1,0 0-1,1 0 0,-1 0 0,0 0 0,1 0 1,0 0-1,0 1 0,0-1 0,0 0 0,0 1 0,0 4 1,0 5 20,0 0 0,1 0 0,2 22 0,0-18-10,0 1 0,1-1 0,10 30 0,-11-41-49,1 0 0,-1 0 0,1 0 0,0-1 0,1 1 0,-1-1 1,1 0-1,0 0 0,0 0 0,1 0 0,-1-1 0,1 0 0,10 7 1,-12-9-253,0 0 1,0-1 0,1 0 0,-1 0 0,0 0 0,1 0 0,-1 0 0,1-1 0,-1 1 0,1-1 0,-1 0-1,1 0 1,0 0 0,-1-1 0,1 1 0,-1-1 0,0 0 0,1 0 0,-1 0 0,0 0 0,5-3 0,19-13-1791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9586,'-2'10'5017,"4"8"-2016,1-3-1041,-3-5-712,0 1 0,-3 12-1,2-16-724,0 1-1,1 0 1,-1-1-1,2 1 0,0 11 1,-1-19-519,0 0 0,0-1 0,1 1 0,-1 0 0,0 0 0,0 0 0,0 0 0,0 0 0,0 0 0,0 0 0,0 0 0,0-1 0,0 1 0,0 0 0,1 0 0,-1 0 0,0 0 0,0 0 0,0 0 0,0 0 0,0 0 0,0 0 0,1 0 0,-1 0 0,0 0 0,0 0 0,0 0 0,0 0 0,0 0 0,0 0 0,1 0 0,-1 0 0,0 0 0,0 0 0,0 0 0,0 0 0,0 0 0,0 0 0,0 0 0,1 0 0,-1 0 0,0 0 0,0 1 0,0-1 0,0 0 0,0 0 0,0 0 0,0 0 0,0 0 0,0 0 0,1 0 0,-1 0 0,0 1 0,0-1 0,0 0 0,0 0 0,0 0 0,0 0 0,0 0 0,0 0 0,0 0 0,0 1 0,0-1 0,0 0 0,5-11-284,-1 3-60,28-65-1878,-27 63 2179,0 0 0,1 1 0,1-1 0,-1 1 0,10-8 0,-16 16 76,1 0-1,-1 1 1,1-1-1,0 0 1,-1 1-1,1-1 1,0 1-1,-1-1 1,1 1-1,0-1 1,-1 1-1,1 0 1,0-1-1,0 1 0,0 0 1,0 0-1,-1 0 1,1-1-1,0 1 1,0 0-1,0 0 1,0 0-1,-1 0 1,1 0-1,0 0 1,0 1-1,0-1 1,0 0-1,0 0 1,-1 1-1,1-1 1,0 0-1,0 1 0,-1-1 1,1 1-1,0-1 1,-1 1-1,1-1 1,0 1-1,-1-1 1,1 1-1,-1 0 1,1-1-1,-1 1 1,2 1-1,1 5 218,1-1 0,-1 0-1,0 1 1,3 10 0,-3-9-76,3 8 83,-3-6-243,1 0 0,0 0 0,0-1-1,1 1 1,10 13 0,-14-23-144,-1 1-1,1 0 1,-1 0 0,1-1-1,0 1 1,0-1-1,-1 1 1,1 0 0,0-1-1,0 1 1,0-1-1,0 0 1,-1 1 0,1-1-1,0 0 1,0 0 0,0 1-1,0-1 1,0 0-1,1 0 1,0 0-569,0-1 0,0 1 1,0-1-1,0 1 0,-1-1 0,1 0 0,0 1 1,3-3-1,14-9-2238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1 391 6937,'91'-1'3905,"-61"-1"-161,-20-1-1459,-7 0-1735,0 1-243,-1 0 0,1 0-1,-1 0 1,0 0 0,1 0 0,-1-1 0,0 1 0,-1-1-1,1 0 1,0 1 0,-1-1 0,0 0 0,1 0-1,-1 0 1,0 0 0,-1 0 0,2-6 0,-1-3-109,0 1 0,0-1 0,-2-15 0,0 13-131,1 2 16,-4-22 0,4 31-69,-1 1-1,0-1 1,1 1 0,-1-1 0,0 1 0,0 0-1,0-1 1,-1 1 0,1 0 0,0 0 0,-1 0-1,0 0 1,1 0 0,-4-3 0,4 5-6,1-1 1,-1 1 0,0-1-1,0 1 1,0-1-1,1 1 1,-1-1-1,0 1 1,0 0-1,0 0 1,0-1 0,0 1-1,0 0 1,0 0-1,0 0 1,0 0-1,0 0 1,0 0-1,1 0 1,-1 0 0,0 1-1,-2-1 1,2 1 5,-1 0 0,0 0 1,1 0-1,-1 0 0,1 0 1,-1 1-1,1-1 0,0 0 0,0 1 1,-1-1-1,0 2 0,-2 3 46,1 1-1,-1 0 1,1-1-1,-4 15 0,2-1 86,1 0-1,0 1 0,2-1 1,0 1-1,2-1 0,0 1 0,1-1 1,4 22-1,0-13 127,2 0 0,1-1-1,1 0 1,2-1 0,14 29 0,-16-38-46,-1 1 0,0 0 1,7 35-1,-15-54-229,1 0-1,-1 1 1,0 0 0,0-1 0,0 1-1,0-1 1,0 1 0,0-1-1,0 1 1,0-1 0,0 1-1,0-1 1,0 1 0,0-1-1,0 1 1,0-1 0,0 1-1,-1-1 1,1 1 0,0-1-1,0 1 1,-1-1 0,1 1 0,-1 0-51,1-1 1,-1 0 0,1 0-1,-1 0 1,0 0 0,1 1 0,-1-1-1,1 0 1,-1 0 0,1 0 0,-1 0-1,1 0 1,-1 0 0,1 0 0,-1-1-1,1 1 1,-1 0 0,1 0-1,-2-1 1,-2 0-294,1-1 0,-1 0 0,0 0 0,0 0 0,-5-6 0,-10-12 822,-3-13-347</inkml:trace>
  <inkml:trace contextRef="#ctx0" brushRef="#br0" timeOffset="1">376 0 13979,'8'39'5625,"-3"2"-3568,-1 8-481,0 8-368,3-1-392,5-3-448,5-6-135,3-16-169,0-6 16,1-13-681,-1-7-543,-4-12 2841,-3-6-1729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7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25 147 10010,'-24'-14'4593,"26"15"-1360,4 3-825,12 3-487,5 3-209,5-4-840,9-2-320,3 0-376,-5-2-384,3 1-1000,-5-2-720,-2-5 1072</inkml:trace>
  <inkml:trace contextRef="#ctx0" brushRef="#br0" timeOffset="1">406 1 11514,'8'83'8579,"-8"39"-4113,-1-56-2727,0-34-1181,0-14-162,2 22 1,2-33-328,1-8-105,5-10-159,24-43-665,-6 11 411,-22 36 404,-1 1 1,8-8 0,-3 4 46,-8 9 19,-1-1 0,1 1 1,0 0-1,0 0 0,0 0 0,1 0 0,-1 0 1,0 0-1,0 1 0,0-1 0,1 0 1,-1 1-1,2-2 0,-3 2 4,1 0 0,0 0 0,-1 1 0,1-1-1,0 0 1,-1 0 0,1 0 0,-1 0 0,1 1 0,0-1 0,-1 0 0,1 0 0,-1 1-1,1-1 1,-1 1 0,1-1 0,-1 0 0,1 1 0,-1-1 0,0 1 0,1-1 0,-1 1-1,1-1 1,-1 1 0,0-1 0,0 1 0,1 0 0,-1-1 0,0 1 0,0-1 0,1 2-1,3 9 229,0 0 0,0 1 0,-1 0 0,0-1 0,-1 1 0,1 22 1,-3-30-336,0 1 1,0-1 0,0 0 0,1 0 0,-1 0 0,1 1 0,0-1 0,4 7 0,-5-10 18,0 0 1,0-1-1,1 1 0,-1 0 0,1-1 1,-1 1-1,0 0 0,1-1 0,-1 1 1,1 0-1,0-1 0,-1 1 0,1-1 1,-1 1-1,1-1 0,0 0 0,-1 1 1,2 0-1,2-1-84,0 1-1,0-1 1,0 0 0,7 0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12595,'3'16'5065,"6"16"-3121,2 13-15,0 19-97,-3 9-320,-6 4-599,2-2-265,3-14-312,1-13-416,6-24-1065,0-12-551,2-19 872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8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6 11618,'-1'0'437,"0"-1"0,0 0 0,0 1 0,-1-1 0,1 1 0,0-1-1,0 1 1,-1-1 0,1 1 0,0 0 0,-1 0 0,1 0-1,0 0 1,-1 0 0,1 0 0,0 0 0,0 0 0,-2 0-1,-28 8 1073,20-5-634,-89 18 1527,94-20-2290,0 0-1,0 1 1,0 0-1,0 0 1,1 0 0,-1 1-1,-8 4 1,13-6-68,-1 0-1,1 1 1,-1-1 0,1 0 0,-1 1-1,1-1 1,0 1 0,0-1 0,0 1-1,0-1 1,0 1 0,0 0-1,0 0 1,0 0 0,1-1 0,-1 1-1,1 0 1,-1 0 0,1 0 0,0 0-1,0 0 1,-1 0 0,1 0 0,1 0-1,-1 0 1,0 0 0,1 3 0,2 5 87,1 0 1,0 0-1,0-1 1,1 0-1,0 0 1,1 0-1,-1 0 1,2-1-1,9 10 1,-6-7-17,1 0 0,1-1 0,-1-1 0,2 0 0,23 14 0,-26-18-311,0-1-1,0 1 0,0-2 0,0 1 0,1-2 0,0 1 0,-1-1 0,1-1 0,16 1 0,-16-3-153,19-4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145 142 8282,'0'0'5024,"0"-3"-2919,-1-5-1361,-1 0-1,1 1 0,-2-1 0,1 0 1,-7-12-1,2 6-109,-11-17 0,16 28-524,0 1 1,1-1-1,-1 1 0,-1-1 0,1 1 0,0 0 1,-1-1-1,1 1 0,-1 1 0,1-1 0,-1 0 1,0 1-1,0-1 0,0 1 0,-4-2 1,5 3-79,1 0 0,-1 0 0,1 0 0,-1 0 0,0 0 1,1 0-1,-1 0 0,1 0 0,-1 1 0,1-1 0,-1 1 1,1-1-1,0 1 0,-1-1 0,1 1 0,-1 0 0,1 0 1,0 0-1,0 0 0,-1 0 0,1 0 0,0 0 0,0 0 1,0 0-1,0 0 0,0 1 0,1-1 0,-1 0 0,0 1 1,0 1-1,-2 4 17,0 0 1,1-1 0,0 1-1,0 0 1,0 7-1,-3 42 158,6 19 189,12 96-1,-10-140-306,-3-28-78,59 435 880,-59-436-891,12 63-394,-13-54-529,1-11 877,0 0 0,0 0 0,0 0 1,0 1-1,0-1 0,-1 0 0,1 0 0,0 0 0,0 0 0,0 0 0,-1 0 1,1 0-1,0 1 0,0-1 0,0 0 0,-1 0 0,1 0 0,0 0 1,0 0-1,-1 0 0,1 0 0,0 0 0,0 0 0,0 0 0,-1 0 0,1 0 1,0 0-1,0-1 0,-1 1 0,1 0 0,0 0 0,0 0 0,0 0 0,-1 0 1,-12-6-870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12043,'7'14'4729,"5"-6"-2905,5 1-560,4-11-112,3 2-287,4-3-513,1-2-128,1 5-144,-1-2-96,-4 1-1120,-3-3 1080,-10-3-265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9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 12083,'16'0'5257,"8"0"-2857,11 1-991,-5-2-89,9-3-592,1-1-216,0-6-272,-2 4-248,-2 2-760,-1 4-472,-3 7-1577,-6 0 1713</inkml:trace>
  <inkml:trace contextRef="#ctx0" brushRef="#br0" timeOffset="1">455 120 6297,'31'11'3613,"-31"-11"-3339,1 1-1,0-1 1,-1 1-1,1-1 1,0 1 0,-1 0-1,1-1 1,-1 1-1,1 0 1,-1-1-1,1 1 1,-1 0 0,1 0-1,-1 0 1,0-1-1,0 1 1,1 1 0,1 15 2468,-2-11-1920,1 1-294,0 0 0,0 1 0,-1-1 1,0 0-1,0 1 0,-1-1 0,0 0 1,0 1-1,-4 11 0,4-17-453,-3 3-73,4-5-24,-1-1 0,1 1 0,-1-1 0,1 1 0,0-1 0,-1 1 0,1-1-1,0 1 1,-1-1 0,1 0 0,0 1 0,0-1 0,0 1 0,-1-1 0,1 0-1,0 0 1,-6-24-203,-4-24 0,10 44 207,-1 0 0,1 1 0,0-1 0,0 1 0,0-1 1,1 0-1,0 1 0,0-1 0,0 1 0,0 0 0,1-1 1,-1 1-1,1 0 0,0 0 0,5-7 0,-4 6-36,1 0 0,0 0 0,0 1-1,1-1 1,-1 1 0,1 0 0,0 0 0,0 1 0,0 0-1,8-4 1,5-4-714,11-6-831,0-3 616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3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45 7970,'-1'0'238,"1"0"1,0 0 0,0-1-1,-1 1 1,1 0-1,0 0 1,0 0 0,-1 0-1,1 0 1,0-1 0,-1 1-1,1 0 1,0 0-1,-1 0 1,1 0 0,0 0-1,-1 0 1,1 0 0,0 0-1,0 0 1,-1 0-1,1 0 1,0 0 0,-1 1-1,1-1 1,0 0 0,-1 0-1,1 0 1,0 0-1,0 0 1,-1 1 0,1-1-1,0 0 1,0 0 0,-1 0-1,1 1 1,0-1-1,0 0 1,-1 0 0,1 1-1,0-1 1,0 0 0,0 0-1,-1 1 1,-9 16 2590,6-9-2327,0 0 1,1 1 0,0-1-1,0 1 1,1 0-1,0-1 1,0 1 0,1 0-1,0 18 1,1-25-470,0 0 0,0 0 0,1 0 1,-1 0-1,0 0 0,1 0 0,-1-1 0,1 1 0,0 0 0,0 0 0,-1 0 1,1-1-1,0 1 0,1 0 0,-1-1 0,0 1 0,0-1 0,1 0 1,-1 1-1,1-1 0,1 1 0,-1 0-36,0-1 1,0-1-1,0 1 0,0 0 1,1 0-1,-1-1 0,0 1 1,0-1-1,0 0 1,1 0-1,-1 0 0,0 0 1,0 0-1,1 0 0,-1-1 1,0 1-1,4-2 0,-2 1-73,0-1-1,0 0 0,-1 0 0,1 0 0,-1-1 0,1 1 1,-1-1-1,0 0 0,0 1 0,0-1 0,-1-1 0,1 1 1,-1 0-1,1-1 0,-1 1 0,0-1 0,-1 0 0,3-6 0,-2 6-9,-1 0 0,0 0-1,0 0 1,0 0-1,-1 0 1,1 0 0,-1-1-1,0 1 1,0 0-1,0 0 1,-1 0-1,0-1 1,0 1 0,0 0-1,0 0 1,0 0-1,-1 1 1,-3-7-1,1 4 35,0 0-1,-1 0 1,0 1-1,-1 0 0,1 0 1,-1 0-1,0 0 0,0 1 1,0 0-1,-1 0 1,1 1-1,-9-3 0,12 5 65,1 0-1,-1 1 1,1-1-1,-1 1 0,0 0 1,-2 0-1,-3 3 77,8-3-84,-1 0-1,1 0 1,0 0 0,0 1 0,0-1-1,0 0 1,0 0 0,0 1 0,0-1 0,0 0-1,0 0 1,0 1 0,0-1 0,0 0-1,0 0 1,0 0 0,0 1 0,0-1 0,0 0-1,0 0 1,0 1 0,0-1 0,0 0-1,0 0 1,0 1 0,0-1 0,0 0 0,1 0-1,-1 0 1,0 1 0,0-1 0,0 0-1,2 1 9,-1 1 1,0-1-1,1 0 0,-1 0 0,1 0 0,0 0 0,-1 0 0,1-1 0,-1 1 0,1 0 0,0-1 0,0 1 0,-1-1 0,1 1 0,3-1 1,30 1 61,-22-2-61,2 0 8,1 0 0,-1 2-1,22 2 1,-33-3 14,0 1 0,0 0-1,1 1 1,-1-1 0,0 1-1,0-1 1,0 1 0,-1 1-1,1-1 1,0 0 0,-1 1 0,0 0-1,1 0 1,-1 0 0,0 0-1,4 6 1,-3-3 33,-1-1 0,-1 1-1,1-1 1,-1 1 0,0 0 0,0 0-1,-1 0 1,1 0 0,-1 0 0,-1 1 0,1-1-1,-1 0 1,0 0 0,-1 0 0,1 1-1,-4 10 1,4-15-54,-1 0 0,0 0 0,0 0 1,0 0-1,0 0 0,-3 3 0,4-5-25,0 0 1,0 0 0,0 0-1,-1 0 1,1-1 0,0 1-1,0 0 1,0 0-1,0 0 1,0 0 0,-1-1-1,1 1 1,0 0-1,0 0 1,0 0 0,0-1-1,0 1 1,0 0 0,0 0-1,0 0 1,0-1-1,0 1 1,0 0 0,0 0-1,0 0 1,0-1-1,0 1 1,0 0 0,0 0-1,0 0 1,0-1-1,0 1 1,0 0 0,0 0-1,0 0 1,1 0 0,-1-1-1,5-9-36,0 0 0,1 1 0,0-1 0,1 1 0,0 0 0,9-8 0,32-30 123,-47 45-50,1 1 0,0 0 0,0 0 0,-1 0 0,1 0 0,0 1 0,0-1 0,3 0 1,-4 0-10,-1 1 0,1 0 1,-1 0-1,1 0 0,-1 0 1,1 0-1,0 0 1,-1 0-1,1 0 0,-1 0 1,1 0-1,-1 0 0,1 0 1,0 0-1,-1 0 1,1 0-1,-1 1 0,1-1 1,-1 0-1,1 0 0,-1 1 1,1-1-1,-1 0 1,1 1-1,-1-1 0,0 1 1,1-1-1,-1 0 0,1 1 1,-1-1-1,0 1 1,1-1-1,-1 2 0,1 2 54,-1 0 0,0-1 0,0 1 0,0 0 0,0 0 0,0 0-1,-1 0 1,0 0 0,-1 5 0,-3 12 155,5-20-224,0-1 0,0 0 0,0 0-1,0 0 1,0 0 0,0 0 0,0 1 0,0-1-1,0 0 1,0 0 0,0 0 0,0 0 0,0 0-1,0 1 1,0-1 0,0 0 0,0 0 0,0 0-1,0 0 1,0 0 0,0 1 0,1-1 0,-1 0-1,0 0 1,0 0 0,0 0 0,0 0 0,0 0-1,0 1 1,0-1 0,1 0 0,-1 0 0,0 0-1,0 0 1,0 0 0,0 0 0,0 0 0,1 0-1,-1 0 1,0 0 0,8-2 10,7-9-47,-2-3-3,-11 11 31,0 1 1,0-1-1,0 1 1,0 0-1,1 0 0,-1 0 1,5-3-1,-3 3 13,-1 0 0,0 1 0,1-1 0,-1 1 0,1 0 0,0 0 0,-1 0 0,1 1-1,7-1 1,-9 1 27,1 1-1,-1-1 0,1 1 0,0-1 0,-1 1 1,1 0-1,-1 0 0,0 0 0,1 0 1,-1 1-1,0-1 0,0 0 0,0 1 0,1 0 1,0 1-1,1 1 30,-1-1 0,0 1 1,-1 0-1,1-1 0,-1 1 0,1 1 0,-1-1 1,-1 0-1,1 0 0,0 1 0,-1-1 0,0 1 1,0-1-1,0 1 0,-1-1 0,0 10 0,1-8 495,4-1-327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0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148 272 15603,'3'20'5706,"-3"1"-4530,4 1-160,-4-6-144,0-3-272,0-8-568,5-2-368,-1-3-808,-5-1-416,0-1 896</inkml:trace>
  <inkml:trace contextRef="#ctx0" brushRef="#br0" timeOffset="1">6 4 11811,'-5'-3'5449,"5"4"-2553,1 5-1175,-1-6-297,0 0-744,0 0-224,11 7-976,13-1 32,42 20 216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14283,'-3'14'5537,"3"16"-3872,0 10-89,-1 16-216,0 5-312,3 6-471,6-2-153,4-9-232,7-10-72,2-16-448,5-12-409,3-16-919,-4-6 3128,-4-18-1424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9858,'-14'8'4745,"13"-1"-1072,4-1-1353,9-2-551,3-1-249,17-4-760,4-2-288,12-2-672,1-2-568,5 4 496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13 11490,'-47'45'4890,"43"-41"-4438,1-1 0,0 1 1,-1 0-1,1 0 0,1 0 1,-1 0-1,1 0 1,-1 1-1,1-1 0,1 1 1,-1 0-1,0-1 1,1 1-1,-1 7 0,2-10-368,0 0-1,0 1 0,1-1 0,-1 1 1,0-1-1,1 0 0,-1 0 0,1 1 1,0-1-1,0 0 0,0 0 0,0 0 1,0 0-1,0 0 0,1 0 0,-1 0 0,1 0 1,-1 0-1,1 0 0,0-1 0,0 1 1,0-1-1,0 0 0,0 1 0,0-1 1,0 0-1,4 1 0,-2 0-59,0-1-1,1 0 1,-1 0 0,1 0-1,-1-1 1,1 1 0,-1-1-1,1 0 1,-1 0-1,1-1 1,0 0 0,-1 1-1,0-2 1,1 1 0,-1 0-1,0-1 1,1 0-1,-1 0 1,5-3 0,-1 0-17,-1 1 1,0-1 0,0-1-1,-1 0 1,1 0 0,-1 0-1,0 0 1,-1-1 0,6-9 0,-9 13-2,0-1 1,0 1-1,0-1 1,-1 1-1,0-1 1,1 0 0,-2 1-1,1-1 1,0 0-1,0-7 1,-1 9-2,-1-1 1,1 1-1,0 0 1,-1-1 0,1 1-1,-1 0 1,0 0-1,0-1 1,0 1-1,0 0 1,0 0-1,0 0 1,0 0-1,-1 0 1,1 0-1,-1 0 1,1 1-1,-4-4 1,2 3-1,0 0-1,0 1 1,0-1 0,-1 0 0,1 1-1,0 0 1,-1 0 0,1 0-1,-1 0 1,1 0 0,-1 1 0,1 0-1,-1-1 1,0 1 0,1 1-1,-1-1 1,1 0 0,-1 1 0,1 0-1,-1 0 1,1 0 0,-1 0-1,1 0 1,0 1 0,0-1 0,-5 4-1,5-3-137,-1 0 0,1 0 0,0 1-1,1-1 1,-1 1 0,0-1 0,1 1-1,-1 0 1,1 0 0,0 0 0,0 0-1,0 0 1,1 0 0,-1 1 0,1-1 0,-1 1-1,1-1 1,0 1 0,0-1 0,1 1-1,-1 0 1,1-1 0,0 1 0,0 0-1,1 6 1,7 17-956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92 223 12763,'5'22'5577,"-1"5"-2856,-2-2-1217,1 3-160,-3-5-624,0-6-480,-1-6-1088,-3-7-344,6-5 608</inkml:trace>
  <inkml:trace contextRef="#ctx0" brushRef="#br0" timeOffset="1">9 5 10698,'-9'-3'5001,"9"2"-1496,7 1-1272,3 2-825,4 2-288,3-1-1096,7-2 320,7-6-368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156 155 10178,'-1'-4'632,"-1"0"0,1 0 1,-1 0-1,1 1 0,-3-5 0,-45-74 3309,47 78-3675,-14-22 1486,15 25-1637,0 0 0,0-1 0,0 1 0,0 0 0,0 0 0,-1 0 0,1 0 0,-1 0 0,1 0 0,0 0 0,-1 0 0,1 1 0,-1-1 0,0 0 0,-1 0 0,3 1-86,-1 0 0,0 0-1,1 0 1,-1 0 0,1 0 0,-1 0 0,1 0-1,-1 0 1,0 1 0,1-1 0,-1 0 0,1 0-1,-1 0 1,1 0 0,-1 1 0,1-1 0,-1 0-1,1 1 1,-1-1 0,1 0 0,-1 1 0,0 0-1,-6 12 197,4-6-133,-2 5-12,0 0 1,1 1-1,0 0 1,1 0-1,1 0 1,-2 14-1,0 79 354,4-88-343,2 51 193,3 0 0,17 86 0,-7-84-211,4 25-11,-12-50-1554,-8-43 899,0-4 37,0-7-294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11514,'46'12'6528,"-26"-6"-5603,1 0 0,22 2 1,-18-7-776,1-1 0,-1 0 1,1-2-1,-1-1 0,29-7 0,-32 5-139,-8 2-22,-1 0 1,1 1-1,-1 1 0,17 0 1,-28 1 10,-1 0 0,0 0 0,1 0 0,-1 0 0,1 0 1,-1 1-1,0-1 0,1 1 0,-1-1 0,0 1 0,0-1 0,1 1 1,-1 0-1,0-1 0,0 1 0,0 0 0,0 0 0,0 0 1,0 0-1,0 0 0,0 0 0,0 0 0,0 1 0,0-1 1,-1 0-1,1 0 0,-1 1 0,1-1 0,-1 0 0,1 1 0,-1-1 1,0 0-1,1 1 0,-1 1 0,0 5 67,0 0-1,0-1 1,-1 1-1,0 0 0,-3 8 1,1 4 275,1-12-94,2-1 0,-1 14-1,1-19-170,1 0 0,-1 0 0,0 0 0,1 1 0,-1-1 0,1 0 0,0 0 0,-1 0 0,1 0 0,0 0 0,0 0 0,0-1 0,1 1 0,1 2 0,-2-3-59,-1-1 0,1 1 0,-1-1 0,1 0 0,-1 0 0,1 1 0,0-1 0,-1 0 0,1 0 0,-1 0 0,1 0 0,0 0 0,-1 1 0,1-1 0,0 0 0,-1-1 0,1 1 0,0 0 0,-1 0-1,1 0 1,0 0 0,-1 0 0,1-1 0,-1 1 0,1 0 0,0 0 0,-1-1 0,1 1 0,-1-1 0,1 1 0,-1 0 0,1-2 0,18-16-41,-13 10-108,-1 1 1,1-1 0,-1 0 0,-1 0-1,0 0 1,0-1 0,3-9 0,-6 14 82,0 0 1,0 0 0,0 0 0,0 0-1,-1 0 1,0 0 0,0 0 0,0 0-1,0 0 1,-1-1 0,1 1 0,-1 0-1,0 1 1,0-1 0,-1 0 0,1 0-1,-1 0 1,0 1 0,-2-4 0,-3-2 32,0 1 1,-1 0-1,0 1 1,0 0-1,0 0 1,-1 1 0,0 0-1,-1 0 1,1 1-1,-12-4 1,5 5 70,15 3-48,1 1 0,-1 0 0,1 0 0,-1 0 1,0 0-1,1 0 0,-1 0 0,0 0 0,1 0 0,-1 0 0,1 0 0,-1 0 0,0 0 1,1 0-1,-1 0 0,0 0 0,1 1 0,-1-1 0,1 0 0,-1 1 0,1-1 0,-2 1 1,2-1-5,0 0 0,0 0 0,0 1 0,0-1 0,0 0 0,0 0 0,0 1 1,0-1-1,0 0 0,0 0 0,0 1 0,0-1 0,0 0 0,1 0 0,-1 1 1,0-1-1,0 0 0,0 0 0,0 1 0,0-1 0,0 0 0,1 0 0,-1 0 1,0 1-1,0-1 0,0 0 0,0 0 0,1 0 0,-1 0 0,0 0 0,0 1 1,1-1-1,-1 0 0,0 0 0,0 0 0,1 0 0,-1 0 0,0 0 0,0 0 1,1 0-1,-1 0 0,0 0 0,19 4 45,-8-3-58,165 28 37,-160-27 28,26 7 0,-37-7-27,1 0 0,0 0 0,-1 1-1,0-1 1,0 1 0,1 0 0,8 7 0,-12-8-16,1 1 32,0-1 1,-1 1-1,1 0 0,2 3 1,-5-5-33,1-1 0,-1 0 0,0 1 0,0-1 0,0 0 0,1 1-1,-1-1 1,0 0 0,0 1 0,0-1 0,0 1 0,1-1 0,-1 0 0,0 1 0,0-1 0,0 1 0,0-1 0,0 0 0,0 1 0,0-1 0,0 1 0,0-1 0,0 0 0,-1 1 0,1-1 0,0 1 0,0-1 0,0 0-1,0 1 1,-1-1 0,1 1 0,0-1 0,0 0 0,-1 0 0,1 1 0,0-1 0,0 0 0,-1 1 0,1-1 0,0 0 0,-1 0 0,1 1 0,-1-1 0,1 0 0,0 0 0,-1 0 0,1 0 0,-1 1 0,-3 0 85,1 0 1,-1-1 0,0 1-1,1 0 1,-1-1 0,0 0-1,-5 0 1,9 0-86,0-1 1,-1 1-1,1 0 0,0 0 0,-1-1 1,1 1-1,0 0 0,0-1 0,-1 1 1,1 0-1,0-1 0,0 1 0,0 0 1,-1-1-1,1 1 0,0-1 0,0 1 1,0 0-1,0-1 0,0 1 0,0-1 1,0 1-1,0 0 0,0-1 0,0 1 1,0-1-1,0 0 0,1-14 3,-1 14-4,13-51-276,-12 47 106,1-1 1,0 1 0,0-1-1,0 1 1,1 0 0,0 0-1,0 0 1,0 1-1,1-1 1,-1 1 0,1 0-1,0 0 1,1 0 0,-1 0-1,0 1 1,7-5 0,27-12-530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148 108 6817,'0'-19'6327,"-3"2"-3302,1 10-2616,-1 1 0,0 0 0,0 0 0,-6-10 1,7 14-213,0-1 1,0 1-1,-1 0 1,1-1-1,-1 1 1,1 0-1,-1 1 1,0-1-1,1 0 1,-1 1-1,0-1 1,0 1-1,-1 0 1,1 0-1,0 0 1,0 1-1,0-1 1,-6 0-1,8 1-153,-1 0 30,0 0 0,0 0 0,0 0 0,0 0 0,0 0 0,1 1 0,-1-1 0,0 1 0,0-1 0,0 1 0,0-1 0,1 1-1,-1 0 1,0 0 0,1 0 0,-1 0 0,1 0 0,-1 0 0,1 1 0,-1-1 0,1 0 0,0 1 0,0-1 0,0 1 0,0 0 0,0-1-1,0 1 1,-1 3 0,-2 3 94,1 1 0,0 0-1,1-1 1,-2 13-1,3-20-143,1 3 4,-1-1 1,0 0-1,1 0 0,0 1 0,0-1 0,0 0 0,0 0 0,0 1 1,1-1-1,-1 0 0,1 0 0,0 1 0,0-1 0,0 0 0,1 0 1,-1 0-1,1 0 0,-1 0 0,1-1 0,0 1 0,0 0 1,0-1-1,0 1 0,1-1 0,-1 0 0,1 0 0,-1 0 0,5 2 1,-6-3-27,0-1 1,0 1 0,1-1 0,-1 1 0,0-1 0,1 1 0,-1-1 0,0 0 0,1 0-1,-1 0 1,1 0 0,-1 0 0,0 0 0,1 0 0,-1 0 0,0 0 0,1-1 0,-1 1-1,0-1 1,1 1 0,-1-1 0,0 1 0,2-2 0,2-1-1,1-1 0,0 0 0,7-8 0,-4 4 5,59-47 111,-68 55-115,0 0-1,0 0 0,0 0 0,0 0 1,0 0-1,0 0 0,1 0 1,-1 0-1,0 0 0,0-1 0,0 1 1,0 0-1,0 0 0,0 0 1,1 0-1,-1 0 0,0 0 0,0 0 1,0 0-1,0 0 0,1 0 1,-1 0-1,0 0 0,0 0 0,0 0 1,0 0-1,0 0 0,1 0 1,-1 0-1,0 0 0,0 1 0,0-1 1,0 0-1,0 0 0,0 0 1,1 0-1,-1 0 0,0 0 1,0 0-1,0 0 0,0 0 0,0 1 1,0-1-1,0 0 0,0 0 1,0 0-1,0 0 0,1 0 0,-1 1 1,0-1-1,0 0 0,0 0 1,0 0-1,1 10 90,-1-9-64,1 17 143,0-5 75,1 0-1,2 15 0,-3-25-273,0 0 0,0 1-1,0-1 1,0 0-1,1 0 1,-1 0 0,1 0-1,0 0 1,0 0-1,0-1 1,0 1 0,1 0-1,2 2 1,-4-5-7,-1 1 0,1-1 1,0 1-1,-1-1 1,1 1-1,0-1 0,-1 1 1,1-1-1,0 0 0,0 0 1,-1 1-1,1-1 0,0 0 1,0 0-1,0 0 0,0 0 1,1 0 64,-1-1-1,1 1 1,-1-1 0,1 1-1,-1-1 1,0 1 0,1-1 0,1-1-1,17-11-83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1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 10754,'-36'42'4449,"40"-40"-2248,8-1-841,5-1-232,6-4-272,8-4-503,5-3-161,3 2-112,3 1-40,-10 0-376,-6 3-529,-7 0 561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13395,'9'-6'5601,"-1"20"-2808,-3 4-865,-3 17-384,-1 6-231,-1 12-545,3 3-200,5-5-216,-2-6-104,4-13-192,-2-8-216,4-9-1040,1-6-569,0-22 2322,-1-9-994</inkml:trace>
  <inkml:trace contextRef="#ctx0" brushRef="#br0" timeOffset="1">211 30 13467,'4'20'5569,"-4"16"-3144,0 5-169,1 9-304,3 6-367,-1-10-737,4-3-304,-7-12-312,9-7-216,7-11-992,4-5-520,14-16 816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138 164 12131,'-73'32'4969,"65"-13"-2289,8 3-1023,-3 0-81,3 0-184,6-6-704,-4-5-256,8-6-656,-3-5-464,-1-1-968,-4-7 3040,14-15-1376</inkml:trace>
  <inkml:trace contextRef="#ctx0" brushRef="#br0" timeOffset="1">20 12 10554,'-16'-12'4785,"13"12"-1736,6 4-929,-5 4-527,2-8-337,0 0-752,2 4-552,11 7-1136,15-2 2504,50 31-1336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26 7962,'0'-1'476,"0"-1"0,-1 1 0,1-1 0,-1 1-1,1 0 1,-1-1 0,1 1 0,-1-1 0,0 1 0,0 0 0,0 0 0,1-1 0,-3 0 0,3 1-305,-1 1 0,1-1 1,-1 1-1,0-1 0,1 1 0,-1 0 1,1-1-1,-1 1 0,0 0 0,1 0 0,-1-1 1,0 1-1,1 0 0,-1 0 0,0 0 0,0 0 1,1 0-1,-1 0 0,0 0 0,1 0 0,-1 0 1,0 0-1,1 0 0,-1 0 0,0 1 1,1-1-1,-1 0 0,0 1 0,1-1 0,-1 0 1,0 1-1,0 0 0,-1 1 37,0 0 0,0 0 0,0 0 0,0 0 1,0 0-1,1 1 0,-1-1 0,1 1 0,-2 3 0,-10 27 786,13-31-924,-5 13 167,2-1 1,0 1-1,1-1 1,-1 20-1,4 61 323,-1-86-514,20 215 551,-8-123-477,-11-97-132,0 3-15,-1 0 0,0 1-1,0 9 1,-1-15-99,1 0 0,0 0 0,0-1 1,-1 1-1,0 0 0,1 0 0,-1-1 0,0 1 0,0 0 0,1-1 1,-1 1-1,0-1 0,-1 1 0,1-1 0,0 0 0,0 1 0,-1-1 0,1 0 1,-2 1-1,-10 5-801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10234,'1'-1'396,"0"0"-1,0 0 0,0 0 1,0 0-1,0 0 0,0 0 1,1 0-1,-1 0 0,0 1 1,1-1-1,-1 0 0,1 1 1,-1-1-1,3 0 1,23-1 1462,-15 2-1022,103-8 2657,55-7-2607,-164 14-877,-1 1-9,1-1 1,-1 1-1,0-1 1,0 1-1,10 2 1,-14-2-3,-1 0 1,1 0-1,0 1 1,-1-1 0,1 0-1,0 1 1,-1-1 0,1 0-1,-1 1 1,1-1-1,-1 1 1,1-1 0,0 1-1,-1-1 1,0 1 0,1-1-1,-1 1 1,1 1-1,0-1 0,-1 0-1,0 0 1,0 0-1,1 1 1,-1-1-1,0 0 1,0 0-1,0 1 0,-1-1 1,1 0-1,0 0 1,0 0-1,-1 1 1,1 0-1,-14 62-10,10-48 56,-3 33 1,7-43-22,0 1 1,0 0-1,0-1 1,1 1-1,0-1 1,0 1-1,1-1 1,2 8-1,6 4 71,-10-17-87,1 0-1,-1 0 0,1 0 0,-1 0 0,1 0 0,-1-1 1,1 1-1,0 0 0,-1 0 0,1-1 0,0 1 1,0-1-1,0 1 0,-1 0 0,1-1 0,0 0 1,0 1-1,0-1 0,0 1 0,0-1 0,1 0 1,0 0-5,0 0 1,-1 0 0,1 0 0,0 0 0,0 0-1,0-1 1,-1 1 0,1-1 0,0 1 0,-1-1 0,3 0-1,2-3-43,1 0 0,-1 0 0,0-1 0,9-8 0,-12 10-41,0-1 0,0 0 1,-1 0-1,1 0 0,-1-1 1,0 1-1,0-1 0,0 1 1,0-1-1,-1 0 0,0 1 0,0-1 1,0 0-1,-1 0 0,1 0 1,-1 0-1,0 1 0,-1-1 1,1 0-1,-1 0 0,0 0 1,0 0-1,-3-7 0,0 5-4,-1-1 0,1 0 1,-2 1-1,1 0 0,-1 0 0,-10-9 0,6 7 75,0 1 1,0-1-1,-19-10 0,1 7 229,26 11-188,1 1-1,-1-1 1,1 1-1,-1 0 1,1 0 0,-1-1-1,1 1 1,-1 0-1,1 0 1,-1 0 0,0 1-1,1-1 1,-1 0-1,-2 1 1,4 0-19,0-1 1,0 0-1,-1 0 0,1 1 1,0-1-1,0 0 0,-1 0 1,1 1-1,0-1 0,0 0 0,0 1 1,0-1-1,0 0 0,0 0 1,-1 1-1,1-1 0,0 0 1,0 1-1,0-1 0,0 0 1,0 1-1,0-1 0,0 0 1,0 1-1,0-1 0,0 0 1,1 1-1,-1-1 0,0 0 1,0 1-1,0-1 0,7 11 165,-1-6-140,0 0 0,1-1 0,-1 0 0,1-1-1,0 1 1,0-1 0,1-1 0,7 3 0,9 3 3,-1 1-5,3 1 182,42 21 0,-60-27-136,0 1-1,0 1 0,-1-1 1,1 1-1,-1 1 1,-1-1-1,1 1 0,10 15 1,-14-17-13,-2-4-28,1 0 1,-1 1-1,0-1 0,0 1 1,0 0-1,0-1 1,-1 1-1,1 0 1,0-1-1,-1 1 1,1 0-1,-1 0 0,1 3 1,-1-5-26,0 0 1,0 0-1,-1 0 0,1 1 1,0-1-1,0 0 1,0 0-1,0 0 0,0 1 1,0-1-1,0 0 1,0 0-1,-1 0 0,1 0 1,0 0-1,0 1 1,0-1-1,0 0 0,0 0 1,-1 0-1,1 0 1,0 0-1,0 0 0,0 0 1,-1 0-1,1 0 1,0 0-1,0 1 0,0-1 1,0 0-1,-1 0 1,1 0-1,0 0 0,0 0 1,0 0-1,-1-1 1,1 1-1,0 0 0,0 0 1,0 0-1,-1 0 1,1 0-1,-9-6 443,7 4-422,0 0 1,1 0-1,-1-1 0,1 1 1,-1 0-1,1-1 0,0 1 0,0-1 1,0 1-1,0-1 0,1 0 1,-1 1-1,1-1 0,0 0 1,-1 1-1,1-1 0,0 0 0,1 0 1,-1 1-1,0-1 0,1 0 1,-1 1-1,1-1 0,0 1 1,0-1-1,0 1 0,2-4 0,1-1-373,1 0-1,0 1 0,0 0 1,0-1-1,1 2 1,0-1-1,0 1 0,8-6 1,4 0-3093,1 6 1440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192 148 8714,'1'0'284,"0"0"1,0 0-1,0-1 1,0 1-1,0 0 0,0-1 1,0 1-1,0-1 1,0 1-1,0-1 0,0 0 1,0 1-1,0-1 1,-1 0-1,1 1 0,0-1 1,-1 0-1,1 0 1,0-1-1,0 1 86,-1-1-1,0 0 1,1 0 0,-1 0-1,0 0 1,0 0-1,0 1 1,0-1 0,-1 0-1,1 0 1,-1-3-1,-1 0-14,1 0 1,-1 0-1,0 0 0,-1 0 0,1 0 0,-1 0 0,0 0 0,0 1 0,-1 0 0,-5-6 0,1 2 21,-1 0-1,1 0 1,-20-11-1,26 18-332,0-1-1,0 1 0,0 0 1,0 0-1,0 1 1,0-1-1,-1 0 1,1 1-1,0-1 1,-4 0-1,4 1-24,0 1 1,1-1-1,-1 0 1,0 1-1,1-1 0,-1 1 1,1 0-1,-1-1 1,1 1-1,-1 0 1,1 0-1,-1 0 0,1 0 1,0 0-1,-2 2 1,-3 3 14,1 0 1,0 0 0,0 0 0,1 1-1,-7 13 1,2-1 25,-6 20 0,12-32-31,1-1 0,-2 12 1,4-16-22,0 0 0,0 0 1,0 0-1,0 0 1,0 0-1,0 0 1,0 0-1,1 0 1,-1 0-1,1-1 1,-1 1-1,1 0 1,1 3-1,-1-4-5,-1-1 0,1 1 0,-1-1 0,1 1 0,-1-1 0,1 1 0,0-1 0,-1 1 0,1-1 0,0 0 0,-1 1-1,1-1 1,0 0 0,-1 1 0,1-1 0,0 0 0,0 0 0,-1 0 0,1 0 0,0 0 0,0 0 0,-1 0 0,1 0 0,0 0 0,0 0 0,-1 0 0,1 0 0,0-1 0,-1 1 0,1 0-1,0 0 1,-1-1 0,2 0 0,3-1 3,0-1-1,0 0 1,6-5-1,-7 5 1,1-1 1,1 0 0,-1 1-1,1 0 1,0 0 0,9-3-1,-13 5-1,0 0 0,0 1 0,0-1 0,0 1 0,0 0-1,0-1 1,1 1 0,-1 0 0,0 0 0,0 0 0,0 1 0,0-1-1,1 1 1,-1-1 0,0 1 0,0-1 0,0 1 0,0 0-1,0 0 1,3 3 0,3 3 111,0 0 1,10 12-1,-14-13-13,1 0 0,1 0 1,-1-1-1,1 0 0,0 0 0,12 7 1,-17-11-184,0-1 0,0 0 1,-1 1-1,1-1 0,0 0 1,0 0-1,0 0 1,0 1-1,0-1 0,-1 0 1,1 0-1,0-1 0,0 1 1,0 0-1,0 0 0,0 0 1,-1 0-1,1-1 0,0 1 1,0 0-1,0-1 0,-1 1 1,1-1-1,0 1 0,-1-1 1,1 1-1,1-2 1,0-1-1126,1 0 0,0 0 0,-1 0 0,4-6 0,-5 7 521,11-16-2209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6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11058,'-6'5'5121,"16"19"-1968,-10 5-600,0 11-545,-2 3-448,-3 1-727,-2-2-305,7-6-344,6-3-32,-2-10-544,2-7-384,0-16-873,2-9-591,5-15 1408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6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11859,'3'22'5529,"0"8"-2353,-3 13-943,0 13-145,1 6-591,-1-2-361,7-7-640,-1-7-136,5-13-712,4-8-552,3-14-553,4-11 721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7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62 11298,'-16'-1'2051,"-21"0"-1,36 1-1949,0 0-1,0 0 0,0 0 1,0 0-1,0 0 0,0 1 1,1-1-1,-1 0 1,0 1-1,0-1 0,0 0 1,0 1-1,1-1 0,-1 1 1,0-1-1,1 1 0,-1 0 1,0-1-1,1 1 0,-1 0 1,0-1-1,1 1 1,-1 0-1,1 0 0,0-1 1,-1 1-1,1 0 0,-1 0 1,1 0-1,0 0 0,0 0 1,0-1-1,-1 1 0,1 0 1,0 1-1,-1 3 398,0 1 59,-2 4 267,1 0-1,0 0 0,0 14 1,2-22-745,0 1 0,0 0 0,0-1 1,0 1-1,1-1 0,-1 1 0,1-1 1,0 0-1,0 1 0,0-1 0,0 0 0,0 1 1,0-1-1,0 0 0,1 0 0,-1 0 1,1 0-1,0 0 0,1 2 0,0-2-53,-1 0 0,1 0-1,-1-1 1,1 1-1,0-1 1,-1 1 0,1-1-1,0 0 1,0 0 0,0 0-1,0 0 1,0 0-1,0-1 1,0 0 0,0 1-1,1-1 1,-1 0 0,0-1-1,0 1 1,0 0 0,0-1-1,0 0 1,0 0-1,0 0 1,0 0 0,0 0-1,-1 0 1,1-1 0,0 1-1,-1-1 1,1 0-1,-1 0 1,1 0 0,-1 0-1,0 0 1,3-3 0,-1 0-31,-1 0 0,1 0 0,-1 0 0,1 0 0,-1-1 0,-1 1 0,1-1 0,-1 0 0,0 1 0,0-1 0,1-10 0,-3 12 3,0 0 1,0-1-1,0 1 0,0 0 1,-1 0-1,1-1 0,-1 1 1,0 0-1,0 0 0,-1 0 1,1 0-1,-1 0 0,0 0 1,0 1-1,0-1 0,-1 0 1,-3-4-1,3 5 3,0 0 0,0 0 1,0 0-1,0 1 0,0-1 0,-1 1 0,1-1 0,-1 1 0,0 0 0,-4-1 0,6 2-4,0 1 0,0-1-1,0 1 1,-1-1-1,1 1 1,0 0-1,0 0 1,-1 0-1,1 0 1,0 0 0,0 1-1,-1-1 1,1 1-1,0-1 1,0 1-1,0 0 1,0 0-1,0 0 1,0 0 0,-2 2-1,-2 1-92,1 0 0,0 1-1,0 0 1,1 0 0,-1 0 0,1 1-1,0-1 1,1 1 0,0 0 0,-5 10-1,7-14-21,0 1 0,0 0-1,0 0 1,0 0 0,-1 6 0,2-8 150,0 0 0,0 1 0,0-1 0,0 1 0,1-1 0,-1 0 0,0 1 0,1-1 0,-1 1 0,1-1 0,0 0 0,-1 0 0,1 1 0,1 1 0,17 16 77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152 276 5689,'-1'-6'1757,"-1"0"0,0 0 0,-5-10-1,5 14-1303,1 0 0,0-1 0,-1 1-1,0 1 1,1-1 0,-1 0-1,0 0 1,0 0 0,0 1-1,0-1 1,0 1 0,-3-2-1,-40-11 4357,44 13-4765,1 1-1,-1-1 0,1 1 0,-1-1 1,1 0-1,-1 1 0,1-1 0,-1 0 1,1 1-1,-1-1 0,1 0 1,0 0-1,0 1 0,-1-1 0,1-1 1,-2-4 176,1 4-195,1 1 1,-1-1 0,1 0-1,0 1 1,0-1 0,0 0 0,0 0-1,1-2 1,-1-2 13,-2-2 177,0 5 91,0 8 205,-22 56-202,19-51-267,1 0 1,0 0-1,0 1 0,1-1 0,0 1 1,1 0-1,1-1 0,-1 1 1,2 15-1,0-7 41,-1-6-6,1 0-1,1 1 1,0-1 0,6 24-1,-3-27-37,0 0 0,1-1 0,0 0-1,0 0 1,1 0 0,7 9 0,-11-16-34,0-1 0,-1 1 0,1 0 0,0 0 0,0-1 0,0 1 1,1-1-1,-1 0 0,0 0 0,1 0 0,2 1 0,-4-1-7,0-1-1,-1 0 1,1 0-1,0 0 1,0 0 0,0 1-1,0-1 1,0 0-1,0-1 1,0 1-1,0 0 1,-1 0 0,1 0-1,0 0 1,0-1-1,0 1 1,0 0 0,0-1-1,-1 1 1,1-1-1,0 1 1,0-1-1,-1 1 1,1-1 0,0 0-1,-1 1 1,1-1-1,-1 0 1,1 1 0,0-3-1,6-11-129,-1 0-1,0 0 1,-2-1-1,6-23 1,-8 28 60,0-3-23,0 0-1,-1 0 1,-1 0-1,0 0 1,-1-1-1,0 1 1,-1 0 0,0 0-1,-8-23 1,1 0-136,1-1-1,-3-43 1,10 68 261,1 1 0,0-1 0,1 0 0,0 0 0,1 1 0,0-1 0,7-20 0,-9 35 244,1 0 1,0 0-1,-1-1 1,1 1-1,0 0 1,2 3-1,1 4-363,6 21 306,-1 1-1,8 46 1,-13-48-111,-2-7-29,1 0 0,7 23 0,-2-21-110,0 0 0,1-1 0,1 1 0,21 34 0,-25-50-125,1-1 0,-1 1 0,2-1 0,-1 0 0,16 13 0,-17-17-13,1 1 0,-1-1 1,1 0-1,0-1 0,0 0 0,0 0 0,1 0 0,-1-1 0,9 2 0,-6-3 45,0 0-1,11-1 0,-20 0 119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186 281 12387,'-56'-6'4222,"54"6"-3996,1 0 0,-1-1 0,0 1 0,1-1 0,-1 1 0,1-1 0,-1 1 0,-1-2 0,-2-5 712,3 3-572,1 3-185,0-1-1,0 0 1,0 0-1,0 1 1,0-1-1,1 0 1,-1-3 0,-5-11 604,2 8-586,3 6-131,0 0-1,0 0 1,0-1 0,0 1 0,-1 0 0,-1-2-1,3 4-58,-1-1 0,1 1-1,0 0 1,-1 0 0,1-1-1,-1 1 1,1 0 0,-1 0-1,1 0 1,0-1-1,-1 1 1,1 0 0,-1 0-1,1 0 1,-1 0 0,1 0-1,-1 0 1,1 0 0,-1 0-1,1 0 1,-1 0 0,1 0-1,0 0 1,-1 1 0,1-1-1,-1 0 1,1 0 0,-1 0-1,1 1 1,0-1-1,-1 0 1,1 0 0,-1 1-1,1-1 1,0 0 0,-1 1-1,1-1 1,0 1 0,-7 5 58,1 1 0,0 1 0,0-1 0,0 1 0,1-1 1,1 2-1,-1-1 0,-3 9 0,6-11-6,0-1 1,1 1-1,-1 0 0,1-1 0,0 1 1,0 0-1,1 0 0,0 0 0,0 0 0,0 0 1,1-1-1,-1 1 0,4 11 0,-3-14-38,0-1 1,0 1-1,1-1 0,-1 0 0,0 0 1,1 0-1,-1 1 0,1-1 0,0-1 0,-1 1 1,1 0-1,0 0 0,0-1 0,3 3 0,-3-4-17,-1 1 0,0-1 0,0 1-1,1-1 1,-1 1 0,0-1 0,1 0-1,-1 1 1,1-1 0,-1 0 0,0 0-1,1 0 1,-1 0 0,1 0 0,-1 0-1,0-1 1,1 1 0,-1 0 0,0-1-1,1 1 1,-1-1 0,0 0 0,1 1-1,-1-1 1,0 0 0,0 0 0,0 1-1,2-3 1,1-1-63,-1-1 0,1 0 0,-1 0 0,0 0-1,0 0 1,3-9 0,3-3-162,48-103-1259,-45 93 1259,-3 8 184,-2 0 0,0 0 0,-1-1 0,-1 1 0,0-1 0,1-34 0,-4 32 1469,-17 84-68,9-28-902,0 1-1,3 1 1,1-1 0,2 43 0,2-54-263,0 0-1,2 0 1,1 0-1,10 33 1,-10-43-133,-3-5-112,1-1 0,0 1 0,0-1 0,1 1 0,0-1 0,0 0 0,11 14 0,-9-16-243,0 1 1,11 8 0,10 2-218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20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9186,'-1'10'4457,"0"-1"-1408,7-4-1393,9-1-160,10-2-320,3-5-223,4 4-337,1-1-128,-7-2-240,-4-2-88,-4 1-80,-9-1-296,0 3-1104,0 1 784,-1 1-9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8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13427,'3'-5'5353,"4"30"-2944,-2 7-953,-2 21-56,1 5-88,-2 0-343,4 6-265,3-17-280,-1-2-104,1-20-528,-1-9-584,3-11 2016,2-11-1208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4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0 13403,'-8'6'1304,"0"0"0,0-1 0,0 0 0,-1 0 0,0-1 0,-14 5 0,-57 12 905,58-17-1580,1 1-1,-39 15 1,59-19-602,0-1 50,-1 1 0,1 0 1,-1 0-1,0 0 0,1-1 1,0 1-1,-3 3 0,3-4-56,1 1-1,0-1 1,0 1-1,0-1 0,0 0 1,-1 1-1,1-1 1,0 1-1,0-1 1,0 1-1,0-1 0,0 1 1,0-1-1,0 1 1,0-1-1,0 1 1,0-1-1,0 0 1,1 1-1,-1-1 0,0 1 1,0-1-1,0 1 1,1-1-1,-1 0 1,0 1-1,0-1 0,1 1 1,-1-1-1,0 0 1,1 1-1,-1-1 1,0 0-1,1 1 0,-1-1 1,1 0-1,12 12 290,1-1-1,28 16 1,33 14 74,-72-39-374,109 46-719,-104-45 558,20 5 430,9-2-314</inkml:trace>
  <inkml:trace contextRef="#ctx0" brushRef="#br0" timeOffset="1">823 305 18036,'0'1'6305,"-11"-2"-5833,-1-4-656,0-1-1080,0 2-4529,-5-10 4000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5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9 8106,'-82'7'3571,"71"-6"-2860,-24 3 2207,32-4-2534,0 1 0,0 0 0,0 1 0,1-1 0,-1 0 0,1 1-1,-5 2 1,6-3-282,1-1-1,-1 1 1,0-1 0,0 1-1,1-1 1,-1 1-1,0 0 1,1-1-1,-1 1 1,1 0-1,-1-1 1,1 1 0,-1 0-1,1 0 1,0 0-1,-1-1 1,1 1-1,0 0 1,-1 0-1,1 0 1,0 0 0,0 0-1,0 0 1,0 0-1,0-1 1,0 1-1,0 1 1,1-1-54,-1 0 1,1 0-1,0 0 1,-1 0 0,1 0-1,0 0 1,-1 0-1,1-1 1,0 1-1,0 0 1,0-1-1,0 1 1,0 0-1,0-1 1,0 1-1,0-1 1,0 0-1,0 1 1,0-1-1,0 0 1,0 1-1,2-1 1,13 2 87,-1-1 0,1 0 1,24-3-1,50-9 52,-58 7-132,177-32 31,-123 15-3513,-81 21-123,-3 5 1490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5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7618,'-7'17'3560,"19"-12"-751,7-1-793,7 3-103,5 0-105,5-5-680,6 2-319,8-4-401,3-5-144,-7-2-104,-8-1-160,-11 2-744,-12-1-545,0 2-1863,3-2 1919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5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10418,'8'5'7513,"27"12"-5425,29 9-904,77 19-1,-103-35-936,58 18 248,-84-24-441,0 1 1,-1 0 0,0 1-1,0 0 1,18 14 0,-25-17-43,0 1 1,0 0 0,0 0-1,-1 0 1,0 0-1,0 0 1,0 1 0,0-1-1,-1 1 1,1 0-1,-1 0 1,1 6 0,-1-3 2,-1-1 1,1 0-1,-2 0 1,1 0-1,-1 1 1,-1-1-1,1 0 1,-2 9-1,-2-1 19,0-1-1,0 1 0,-2-1 0,0 0 0,0 0 1,-1-1-1,-18 25 0,14-23-67,0 0 1,-2-1-1,0 0 0,0-1 1,-2 0-1,-29 20 0,38-30-309,-1 0 0,1 0 0,-10 2 0,8-2-384,1 1-1225,8-4 786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58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37 135 4817,'-1'-2'472,"-1"0"-1,1 1 1,0-1-1,-1 1 1,1-1-1,-1 1 1,1 0-1,-1-1 1,0 1-1,-1-1 1,1 1-44,1 0 1,-1 0-1,0 0 1,1 0-1,0 0 1,-1 0-1,1-1 1,0 1-1,0 0 1,-1-1-1,1 1 1,-1-3-1,2 3-290,0 0-1,0 0 1,0 0 0,0 0-1,0 0 1,0 0-1,1 0 1,-1 0 0,0 0-1,0 0 1,1 0 0,-1 1-1,0-1 1,1 0-1,-1 0 1,1 0 0,-1 0-1,1 0 1,0 1 0,-1-1-1,1 0 1,0 0-1,-1 1 1,1-1 0,0 0-1,0 1 1,0-1 0,0 1-1,1-1 1,19-8 214,0 1 0,0 1-1,29-5 1,-17 4-269,-23 5-68,18-4 14,1 0 0,-1 2-1,50-4 1,-72 9-24,1 1-1,-1-1 0,1 1 1,0 0-1,-1 1 1,9 3-1,-13-5 0,0 1 0,0 0 0,0 0 0,0 0 0,0 0 0,0 0 0,-1 0 0,1 1 0,0-1 0,-1 0 1,1 1-1,-1-1 0,0 1 0,1 0 0,-1 0 0,0-1 0,0 1 0,0 0 0,0 0 0,-1 0 0,1 0 0,0 0 0,0 4 0,0 10 138,-2-1 0,1 1 0,-2-1 0,-4 22 0,-3 26 481,7-35-378,-1 64 326,3-81-544,1-1 0,1 1 0,0-1 1,0 1-1,1-1 0,6 16 0,-1-14-217,-8-11 136,0-1 0,0 0 0,1 0 0,-1 0 1,0 1-1,0-1 0,0 0 0,0 0 1,1 0-1,-1 0 0,0 0 0,0 1 0,0-1 1,1 0-1,-1 0 0,0 0 0,0 0 1,1 0-1,-1 0 0,0 0 0,0 0 0,0 0 1,1 0-1,-1 0 0,0 0 0,0 0 1,1 0-1,-1 0 0,0 0 0,0 0 0,1 0 1,-1 0-1,0 0 0,0 0 0,0 0 1,1-1-1,-1 1 0,0 0 0,0 0 0,0 0 1,1 0-1,-1 0 0,0-1 0,0 1 1,0 0-1,0 0 0,0 0 0,1-1 0,-1-1-890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59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41 8650,'-7'-2'4065,"7"2"-1337,-4 0-599,4 0-417,0 0-424,0 0-727,29-2-233,36-4-232,-25 0-48,4-3-168,-5 1-288,-2 3-897,-8 2-759,-10 11 1232</inkml:trace>
  <inkml:trace contextRef="#ctx0" brushRef="#br0" timeOffset="1">48 241 9090,'10'4'4313,"-5"-8"-1849,17-3-847,2-2-33,8-11-704,12 1-328,-6-3-296,1 2-192,-9 4-824,-4 1-832,-8 5 968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6:5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11138,'0'13'4369,"4"14"-2544,4 6-401,2 24 96,-5 4-167,3 19-521,5 9-192,-3 5-288,7 5-112,-6-14-128,-1-10-32,1-22-32,-4-16 0,5-14-288,-7-11-248,0-5-760,2-6-513,5-12 1089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1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146 110 4665,'32'-37'2842,"-31"36"-2546,0 0 0,0-1 0,0 1 1,-1-1-1,1 1 0,-1-1 0,1 1 0,-1-1 0,1 0 0,-1 1 1,0-1-1,0 1 0,0-1 0,0 0 0,0 1 0,0-1 0,0 1 1,0-1-1,-1 0 0,1 1 0,-1-1 0,1 1 0,-1-1 0,0 1 1,-1-3-1,2 3-202,-2-1 188,1 0 0,-1 0 0,1 0 1,-1 0-1,0 1 0,0-1 0,0 1 1,0-1-1,0 1 0,0-1 0,0 1 1,0 0-1,0 0 0,-1 0 1,1 0-1,-1 1 0,-2-2 0,-2 1 46,0 0 0,0 0 0,0 0 0,-14 1 0,18 1-263,-1-1 1,0 1 0,0 0-1,1 0 1,-1 0 0,0 0-1,1 1 1,-1-1 0,1 1 0,0 0-1,-1 0 1,1 0 0,0 1-1,0-1 1,1 1 0,-5 4-1,3-2-23,1-1-1,0 1 0,0 0 1,0 0-1,1 0 0,0 0 0,0 1 1,0-1-1,0 1 0,0 9 1,1-9-37,0 0 0,1 0 1,0 0-1,0 0 0,1 0 1,0 0-1,0-1 1,0 1-1,1 0 0,3 7 1,-4-9-11,1 0 1,0-1 0,0 1-1,0-1 1,1 0 0,-1 1-1,1-1 1,0 0-1,0-1 1,0 1 0,0 0-1,0-1 1,1 0 0,-1 0-1,7 3 1,-4-2-3,0-1 1,0-1-1,1 1 0,-1-1 1,0 0-1,0-1 0,1 0 1,-1 1-1,1-2 0,-1 1 1,0-1-1,0 0 0,1-1 1,-1 1-1,8-4 0,-10 3 9,0 1-1,0-1 0,0 0 0,0-1 1,0 1-1,-1-1 0,1 0 0,-1 1 0,1-2 1,-1 1-1,0 0 0,-1-1 0,1 1 0,0-1 1,-1 0-1,0 1 0,0-1 0,0-1 1,0 1-1,-1 0 0,0 0 0,2-7 0,-2 5 11,-1 0 0,0 1 0,0-1 0,0 0 0,0 1 0,-1-1 0,0 0 0,0 1 0,0-1 0,-1 1 0,0-1 0,0 1 0,-1 0 0,-3-7 0,3 8-15,0 0 0,0 0 1,0 1-1,0 0 1,-1 0-1,1-1 1,-1 2-1,0-1 1,1 0-1,-1 1 0,-1 0 1,1 0-1,0 0 1,0 0-1,-1 1 1,1 0-1,-1 0 1,-4-1-1,6 2-93,0-1 0,0 1 0,0 0 0,0 0 0,0 1-1,0-1 1,0 1 0,0-1 0,0 1 0,1 0 0,-5 1 0,6-1-25,1-1-1,-1 1 1,0-1 0,0 1 0,0 0 0,1-1 0,-1 1 0,0 0-1,1-1 1,-1 1 0,1 0 0,-1 0 0,0 0 0,1 0-1,0-1 1,-1 1 0,1 0 0,0 0 0,-1 0 0,1 0 0,0 0-1,0 0 1,0 0 0,0 0 0,0 0 0,0 0 0,0 0-1,0 0 1,0 0 0,0 0 0,1 0 0,-1 0 0,0 0-1,1 0 1,-1-1 0,0 1 0,2 1 0,7 14-1015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2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188 266 9034,'0'-3'807,"0"1"0,-1-1 1,0 1-1,1-1 0,-1 1 0,0-1 1,0 1-1,-2-3 0,1 3-542,1 0-1,-1 1 1,1-1-1,-1 1 1,1-1-1,-1 1 1,0 0 0,0 0-1,0 0 1,1 0-1,-1 0 1,0 0-1,0 0 1,-1 1-1,1-1 1,-3 0-1,-1 0-58,0 1-1,0-1 1,0 1-1,-1 0 1,1 0-1,0 1 1,0 0-1,0 0 0,0 1 1,0-1-1,-10 6 1,12-6-170,0 1 0,0 0 0,0 1 1,1-1-1,-1 1 0,1-1 0,-1 1 0,1 0 0,0 1 1,0-1-1,0 0 0,1 1 0,-1-1 0,1 1 1,0 0-1,0 0 0,-2 6 0,3-6-32,-1 1-1,1 0 1,1 0-1,-1 0 1,1-1 0,-1 1-1,1 0 1,1 0-1,-1 0 1,1 0-1,2 7 1,-2-9-4,0 0 0,0 0 0,0 0-1,1-1 1,-1 1 0,1 0 0,-1-1 0,1 0 0,0 1 0,0-1-1,1 0 1,-1 0 0,0 0 0,1 0 0,-1 0 0,1 0 0,-1-1-1,1 0 1,5 3 0,-5-3-4,-1 0 0,1-1 0,0 1 0,0-1 0,-1 1 0,1-1 0,0 0 0,0 0 0,0 0-1,-1 0 1,1 0 0,0-1 0,0 1 0,-1-1 0,4-1 0,-2 0-2,0 0 0,0 0 0,-1 0 0,1-1 0,-1 1 0,1-1 0,-1 0 0,0 0 0,3-3 0,2-6-15,1-1 1,-1 1-1,-1-1 1,9-22-1,-3 3 14,-1 0 0,-2-1 0,-1 0 0,9-67 0,-17 93 32,0 1 0,-1-1 0,0 0 0,-1 1 0,-2-12 0,-1 10 85,4 8-105,0 0-1,0-1 0,-1 1 0,1 0 1,0 0-1,0 0 0,0 0 0,-1 0 0,1 0 1,0 0-1,0 0 0,0 0 0,-1 0 1,1 0-1,0 0 0,0 0 0,0 0 1,-1 0-1,1 0 0,0 0 0,0 0 1,0 0-1,-1 0 0,1 0 0,0 1 1,0-1-1,0 0 0,-1 0 0,1 0 1,0 0-1,0 0 0,0 0 0,0 1 0,0-1 1,-1 0-1,1 0 0,0 0 0,0 0 1,0 1-1,0-1 0,0 0 0,0 0 1,0 0-1,0 1 0,-3 3 47,1 1 1,0 0-1,0 0 0,1-1 0,0 1 0,-2 8 0,-2 34 176,4-34-172,0 16 55,0 0 0,5 40 0,-3-56-101,1 1 0,1-1-1,0 1 1,1-1 0,0-1 0,1 1 0,8 15-1,-9-23-60,0 1-1,0-1 1,0 0 0,0-1-1,1 1 1,0-1-1,0 0 1,0 0-1,1 0 1,-1-1-1,1 1 1,0-1-1,0-1 1,0 1 0,0-1-1,0 0 1,1-1-1,-1 1 1,1-1-1,9 0 1,13-1 369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2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6681,'16'-31'3202,"-15"30"-2912,-1 0-1,1 0 0,-1 1 1,1-1-1,0 0 0,-1 0 1,1 0-1,0 0 0,-1 0 0,1 1 1,2-2-1,-3 1-197,1 1 0,-1 0-1,0 0 1,1 0 0,-1 0 0,1 0-1,-1 0 1,0 0 0,1 0 0,-1 0-1,1 0 1,-1 0 0,0 0 0,1 0-1,-1 0 1,1 0 0,-1 0 0,1 0-1,-1 0 1,0 0 0,1 1 0,1 0 113,-1 0 0,1 1 0,0-1 0,-1 1 0,0-1 0,1 1 1,-1-1-1,0 1 0,2 3 0,2 5 242,-1 0 0,5 15 1,-3-5-78,95 232 2016,-92-232-2169,2-1-1,26 34 1,-28-43-134,0 0 1,0 0-1,1-1 0,0 0 1,22 13-1,-30-20-69,10 5 92,20 9-1,-28-14-84,-1-1-1,0 0 0,1 0 1,-1 0-1,1 0 0,-1-1 1,1 1-1,0-1 0,-1 0 1,1 0-1,4-1 0,-6 0-6,0 1-1,0-1 0,1 0 1,-1 0-1,0 0 1,0 0-1,0 0 0,-1 0 1,1-1-1,0 1 1,0-1-1,-1 1 0,1-1 1,-1 1-1,1-1 1,-1 0-1,2-3 0,2-4 41,-1 0-1,6-18 1,-7 18-21,14-45 33,-2-2 1,-3 0-1,-2 0 0,-3-1 0,0-72 0,-6 111-222,-2 0 0,-3-28-1,4 45 45,0-1 1,-1 1-1,1-1 1,0 1-1,-1-1 1,1 1-1,-1 0 1,1-1-1,-1 1 0,0 0 1,1-1-1,-1 1 1,0 0-1,0 0 1,0 0-1,0-1 1,0 1-1,0 0 0,-2 0 1,-7 1-695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2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271 305 10418,'-42'-45'8985,"32"35"-7852,-2 1 0,-15-12 1,21 18-1035,0-1 0,0 1 1,0 0-1,-1 0 1,1 1-1,-12-3 1,13 4-28,1 0 1,-1 1 0,1 0 0,-1 0 0,0 0 0,1 0 0,-1 1 0,1 0 0,-1 0-1,1 0 1,-6 2 0,6-1-38,0 0 1,0 0-1,0 1 0,0-1 1,0 1-1,1 0 0,-1 0 1,1 0-1,0 1 0,0-1 0,0 1 1,0 0-1,1-1 0,-1 1 1,1 0-1,0 1 0,0-1 0,1 0 1,-1 1-1,1-1 0,0 1 1,0-1-1,0 1 0,0 7 0,1-8-29,0 1 0,0-1 0,1 0-1,-1 1 1,1-1 0,0 1 0,0-1 0,0 0-1,0 0 1,1 0 0,0 0 0,0 0-1,0 0 1,0 0 0,1 0 0,-1-1-1,1 1 1,0-1 0,0 0 0,0 0 0,1 0-1,-1 0 1,1 0 0,-1-1 0,6 3-1,-4-3-16,0 0-1,0 0 1,0 0-1,0-1 1,0 0-1,0 0 1,0 0-1,0-1 1,0 1-1,1-1 0,-1-1 1,0 1-1,0-1 1,0 0-1,0 0 1,0 0-1,0-1 1,0 1-1,0-1 1,0 0-1,-1-1 1,1 1-1,-1-1 0,1 0 1,7-7-1,-3 0-100,0 0 0,0 0 0,0-1 0,-2-1 0,1 1 0,-2-1 0,1 0 0,-1-1 0,7-24-1,-6 12 67,-1 0-1,-2-1 1,0 0-1,0-33 1,-4 50 79,0-1-1,0 1 1,-1-1 0,-4-17 0,5 26-17,0 1 0,0-1-1,-1 0 1,1 1 0,0-1 0,0 1 0,0-1 0,0 1 0,-1-1-1,1 1 1,0-1 0,-1 1 0,1-1 0,0 1 0,-1-1 0,1 1-1,0-1 1,-1 1 0,1-1 0,-1 1 0,1 0 0,-1-1 0,1 1-1,-1 0 1,1 0 0,-1-1 0,0 1 0,0 0 0,0 0 6,1 0 0,-1 1 0,1-1 0,-1 0 0,1 1 0,-1-1 0,1 1 0,-1-1 0,1 1 0,-1-1 0,1 1 0,0-1 0,-1 1 0,1 0 0,0-1 0,0 1 0,-1-1 0,1 1 0,0 0 0,0-1 0,0 1 0,0 0 0,-1 0 0,-2 30 351,1 1-1,1-1 1,5 51 0,-3-67-279,1 1 0,0 0 0,1-1 0,1 0 0,0 0 1,11 24-1,-12-33-184,0 1 0,1-2 0,0 1 0,0 0 0,0-1 0,0 1 0,1-1 0,0-1 0,0 1 0,0-1 0,1 1 0,-1-2 0,1 1 1,0 0-1,0-1 0,1 0 0,9 2 0,-9-2 323,1-1 0,12 1 0,16-3-17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90 7210,'0'-3'9045,"-1"-6"-4940,2-1-3750,-1 1-1,0 0 1,-2-17-1,1 25-319,1 0 0,-1 0 1,1-1-1,-1 1 0,0 0 0,1 0 1,-1 0-1,0 0 0,0 0 0,0 0 1,1 0-1,-1 0 0,0 0 0,-1 0 1,1 0-1,0 1 0,0-1 0,0 0 1,0 1-1,0-1 0,-1 1 0,1-1 1,0 1-1,-1 0 0,1 0 0,0-1 1,-3 1-1,3 0-6,-2-1 17,-1 1-1,1 0 0,-1 0 1,1 0-1,-1 0 0,1 1 1,-1-1-1,1 1 0,0 0 1,-1 0-1,1 0 0,0 1 1,0-1-1,0 1 0,0 0 1,0-1-1,0 1 1,0 1-1,0-1 0,1 0 1,-1 1-1,1-1 0,0 1 1,-4 5-1,2-2-4,0 0 1,0 1-1,1 0 0,-1 0 1,2 0-1,-1 0 0,1 0 1,0 1-1,0-1 0,0 10 1,2-12-47,0 1 0,0 0 0,0 0 0,1 0 0,0-1 1,0 1-1,1-1 0,0 1 0,0-1 0,0 1 1,0-1-1,1 0 0,0 0 0,0 0 0,0 0 1,1-1-1,-1 1 0,1-1 0,9 8 0,-6-7 72,0 0-1,0 0 1,0-1 0,1 1-1,0-2 1,0 1-1,0-1 1,0 0 0,0-1-1,1 0 1,-1 0-1,16 1 1,14-3 498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11923,'-16'48'6419,"4"3"-3456,9-36-2461,1 1 0,1 0 0,0-1 1,2 24-1,-1-37-476,1 0 0,-1 0-1,0 0 1,1 0 0,0 1 0,-1-1 0,1 0 0,0 0 0,0 0 0,0 0 0,0 0-1,1-1 1,-1 1 0,3 3 0,-3-5-27,0 1 1,-1-1-1,1 1 0,0 0 1,0-1-1,0 1 0,0-1 0,1 0 1,-1 1-1,0-1 0,0 0 1,0 0-1,0 0 0,0 0 0,0 0 1,0 0-1,0 0 0,1 0 0,-1 0 1,0 0-1,0 0 0,0-1 1,0 1-1,0-1 0,0 1 0,0 0 1,0-1-1,0 0 0,1 0 0,10-8-157,-1-1 0,0 0 0,-1 0-1,0-1 1,14-21 0,-22 30 135,2-3 14,0 0 0,-1 1-1,0-1 1,0-1 0,0 1-1,0 0 1,-1-1 0,3-9-1,-8 19 204,-2 9-85,1 11 61,1 1 1,1 0-1,1 0 0,1 0 0,6 39 1,-4-47-124,11 118 441,-12-115-294,-1 0 1,-1 1-1,-1-1 0,-7 32 1,8-47-139,-1 0 0,1 1 0,-1-1 1,0 0-1,-1 0 0,0 0 1,1 0-1,-1-1 0,-7 8 0,8-10-38,0 0 0,0 0-1,0 0 1,0-1 0,-1 1-1,1-1 1,-1 0 0,1 1-1,-1-1 1,1 0-1,-1-1 1,0 1 0,1 0-1,-1-1 1,0 1 0,1-1-1,-1 0 1,0 0 0,0 0-1,0 0 1,-2-1-1,-1-1-67,1 1 0,0-1-1,-1 0 1,1 0 0,0-1-1,0 1 1,1-1 0,-1 0-1,0 0 1,1-1-1,0 0 1,0 1 0,0-1-1,0-1 1,-4-5 0,6 7-260,0 0-1,0 1 1,0-1 0,1 0 0,0 0 0,-1 0 0,1 0 0,0 0 0,0-1 0,0 1 0,1 0 0,-1 0 0,1-1-1,0 1 1,0 0 0,0 0 0,0-1 0,1 1 0,-1 0 0,1 0 0,0-1 0,0 1 0,0 0 0,0 0 0,0 0 0,4-6-1,15-15-1776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134 210 11554,'2'-14'4874,"-11"7"-2530,-8-1-608,-5 8-215,0 8-241,2 11-416,0 9-120,5 7-192,6 1-111,8 0-121,5-4-56,8-4-152,1-3-56,7-9-80,1-3-344,4-10-825,-1-8-519,11-14 928</inkml:trace>
  <inkml:trace contextRef="#ctx0" brushRef="#br0" timeOffset="1">299 1 13291,'-7'21'5289,"0"14"-3561,-1 6-79,2 16-473,-6 0-256,10 2-400,4-4-112,-1-18-240,4-5-120,6-14-392,4-4-304,1-9-864,12-5-561,-2-7 1273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47 180 7042,'0'0'172,"0"0"0,0 0 1,0 0-1,0 0 1,0 0-1,0 1 0,0-1 1,0 0-1,0 0 1,0 0-1,0 0 1,0 0-1,0 0 0,0 0 1,1 1-1,-1-1 1,0 0-1,0 0 0,0 0 1,0 0-1,0 0 1,0 0-1,0 0 1,0 0-1,0 0 0,1 0 1,-1 0-1,0 0 1,0 0-1,0 0 0,0 0 1,0 0-1,0 0 1,0 0-1,1 0 1,-1 0-1,0 0 0,0 0 1,0 0-1,0 0 1,0 0-1,0 0 0,1 0 1,-1 0-1,0 0 1,0 0-1,0 0 1,0 0-1,0 0 0,0 0 1,0 0-1,5-9 5039,8-14-4798,17-24-190,-28 43-191,-1 1 1,1 0-1,-1 0 0,0-1 1,0 1-1,0-1 0,0 1 0,0-1 1,-1 0-1,0 1 0,0-1 1,0 1-1,0-1 0,0 0 1,-1 1-1,1-1 0,-1 1 1,0-1-1,0 1 0,-1 0 1,-1-5-1,2 7 4,1 0 1,-1-1-1,0 1 1,1 0-1,-1 0 1,0-1-1,0 1 0,0 0 1,0 0-1,0 0 1,0 0-1,0 0 1,0 0-1,-1 0 1,1 1-1,0-1 0,-1 0 1,1 1-1,0-1 1,-3 0-1,2 1 0,0 0 0,1 0-1,-1 0 1,0 0 0,1 1-1,-1-1 1,0 0 0,1 1 0,-1 0-1,0-1 1,1 1 0,-1 0-1,1 0 1,-1-1 0,-1 3-1,-1 0 37,0 1 0,0 0-1,0 0 1,0 0 0,1 0-1,-1 1 1,1-1-1,0 1 1,1 0 0,-3 5-1,3-4-42,0 0 1,1 1-1,-1-1 0,2 0 0,-1 1 0,0-1 1,1 0-1,1 1 0,-1-1 0,1 1 0,0-1 1,0 0-1,1 1 0,-1-1 0,2 0 0,-1 0 1,1 0-1,-1-1 0,2 1 0,-1-1 0,0 1 1,1-1-1,0 0 0,1 0 0,-1-1 0,1 1 0,0-1 1,0 0-1,0 0 0,0-1 0,1 1 0,-1-1 1,1-1-1,0 1 0,8 2 0,-6-3-7,0-1-1,1 1 1,-1-1-1,1-1 1,-1 1-1,1-2 1,-1 1-1,13-3 1,-8-1 110,25-10 0,-38 14-132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4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10746,'0'13'4249,"0"7"-2568,-2 3 31,1 9-24,8-3-191,-3-3-641,0-3-224,1-11-344,-5-1-376,0-11-1216,0-5-1529,0-17 1705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10994,'1'0'220,"0"0"-1,0 0 0,0 0 0,1 1 0,-1-1 0,0 0 0,0 0 1,0 1-1,0-1 0,0 0 0,0 1 0,0-1 0,0 1 1,-1-1-1,1 1 0,0 0 0,0-1 0,0 1 0,0 0 1,-1-1-1,1 1 0,0 0 0,-1 0 0,1 0 0,-1 0 0,2 1 1,-1 0-196,-1-1 0,1-1-1,0 1 1,0 0 0,0 0 0,0 0 0,0 0 0,0-1 0,0 1 0,0 0 0,1-1 0,-1 1 0,0-1 0,2 1 0,18 3-306,-19-4 222,52 5-2002,-30-4 668,26 5 0,-43-5 1269,-1 1 1,1-1 0,0 2-1,0-1 1,-1 1 0,0 0-1,1 0 1,6 5 0,-10-5 332,1 0 1,-1 1 0,1 0 0,-1-1-1,0 1 1,0 0 0,-1 0 0,1 1-1,-1-1 1,0 0 0,0 1 0,0 0-1,-1-1 1,1 1 0,0 10 0,0-2 686,-1 1 0,-1-1 0,0 1 0,-3 20 0,-3 1 738,6-33-1470,-1 1 1,0-1-1,0 0 0,0 1 0,0-1 0,0 0 0,0 1 1,-1-1-1,1 0 0,-1 0 0,-1 2 0,3-4-152,0 0-1,-1 1 1,1-1-1,0 0 1,0 0 0,0 0-1,0 0 1,0 0-1,0 0 1,-1 0 0,1 0-1,0 0 1,0 0-1,0 0 1,0 0 0,0 0-1,-1 0 1,1 0-1,0 0 1,0 0-1,0 0 1,0 0 0,0 0-1,0 0 1,-1 0-1,1-1 1,0 1 0,0 0-1,0 0 1,0 0-1,0 0 1,0 0-1,0 0 1,-1 0 0,1 0-1,0 0 1,0-1-1,0 1 1,0 0 0,0 0-1,0 0 1,0 0-1,0 0 1,0 0 0,0-1-1,0 1 1,0 0-1,0 0 1,0 0-1,0 0 1,0 0 0,0-1-1,0 1 1,0 0-1,-1-10 83,2 8-96,-1 1-1,0 0 1,1-1-1,0 1 1,-1 0 0,1 0-1,0-1 1,-1 1-1,1 0 1,0 0 0,0 0-1,0 0 1,0 0-1,0 0 1,0 0 0,1 0-1,1-1 1,5-5-5,33-26 1,-39 31 18,0 0-1,0 1 1,1-1-1,-1 0 1,0 1 0,1 0-1,-1 0 1,1 0 0,-1 0-1,1 0 1,-1 0 0,1 1-1,4-1 1,-6 1-4,0 0 0,0 0 1,-1 0-1,1 0 0,0 1 0,-1-1 1,1 0-1,0 0 0,-1 1 0,1-1 0,0 1 1,-1-1-1,1 1 0,-1-1 0,1 0 1,-1 1-1,2 0 0,-2 1 5,1-1-1,0 1 1,0-1 0,0 1-1,-1-1 1,1 1 0,-1-1 0,1 1-1,-1 2 1,1 5 95,-1-1 0,0 1 0,-1 0 0,1-1 0,-5 17 0,-1 10-674,6-24-81,4-9 233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5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68 12427,'1'-4'684,"0"1"1,0-1-1,-1 0 1,1 0 0,-1 0-1,1-4 1,-2 7-558,1 0-1,0-1 1,0 1 0,-1-1-1,1 1 1,0 0 0,-1-1-1,0 1 1,1 0 0,-1-1-1,0 1 1,0 0 0,1 0-1,-1 0 1,0-1 0,0 1-1,0 0 1,0 0 0,-1 1-1,-1-3 1,0 2 15,0-1 1,0 1-1,0 0 1,-1 0-1,1 0 1,0 0-1,-1 1 0,1-1 1,-1 1-1,1 0 1,-1 0-1,1 0 1,-1 0-1,1 1 0,0-1 1,-1 1-1,1 0 1,-4 1-1,-5 3 159,0 0-1,0 1 1,-18 10 0,16-6-223,0 0 0,1 1 0,0 0-1,0 1 1,2 0 0,-1 1 0,1 1 0,1 0 0,1 0 0,0 0 0,1 2 0,0-1 0,1 1 0,1 0 0,0 0 0,2 0 0,0 1 0,0 0 0,2 0-1,0 0 1,1 0 0,0 0 0,2 0 0,3 25 0,-3-34-77,1 1-1,1-1 0,-1 0 1,1 0-1,1 0 0,-1 0 1,2-1-1,-1 0 0,8 10 1,-8-11-9,1-1 0,0 0 0,0-1 0,0 1 0,0-1 0,1 0 1,0 0-1,0-1 0,0 0 0,0 0 0,0 0 0,8 2 0,-6-3-60,0 0-1,1-1 0,-1 0 0,0 0 0,0-1 0,1 0 1,14-2-1,-17 1-404,0 0 0,0 0 0,0-1 1,0 0-1,-1 0 0,1-1 0,0 1 1,-1-1-1,0 0 0,0-1 0,7-5 0,13-18-1752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0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11963,'76'-1'9437,"-1"-3"-7470,-34 0-2671,66-14 0,-99 16 544,15-4-220,-22 6 316,0-1 0,0 1 0,0-1 0,0 1 0,0-1 0,0 1-1,0-1 1,0 0 0,0 0 0,0 1 0,0-1 0,0 0 0,0 0 0,1-2 0,-21 9 352,14-3-93,-8 4 674,-3 14-162,10-12-526,0 0 26,0 0-1,1 0 1,0 0-1,1 1 1,0-1-1,0 1 1,-2 12 0,-19 107 1934,19-102-1883,-4 51-1,8-68-607,2-9 80,0 0 0,-1 0 1,1 0-1,0 0 0,0 0 0,0 0 0,0 0 1,0 0-1,0 0 0,0 2 0,2-2-750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16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7970,'8'-9'1288,"10"-16"0,-17 24-1200,-1 0-1,1 0 0,-1 0 1,0 0-1,1 0 1,-1 0-1,0 0 1,0 0-1,0 0 0,0 0 1,1 0-1,-2 0 1,1 0-1,0 0 0,0 0 1,0 0-1,-1-2 1,1-4 2278,0 6-1123,0 1-172,0 0-117,1 3-119,16 119 1214,-15-101-1780,3 16 382,-1 59 0,-5-85-582,1-7-52,-1 0-1,1 0 1,0 0 0,0-1 0,0 1 0,1 0 0,-1 0-1,1-1 1,0 1 0,0 0 0,0-1 0,0 1-1,1-1 1,2 5 0,-2-5-178,0 0-1,1 0 0,-1 0 1,1-1-1,5 5 1,-8-7 108,0 0 0,0 0 0,0 0 0,0 0 0,0 0 0,0 0 0,0 0 0,1 0 0,-1 0 0,0 0 0,0 0 0,0 0 0,0 0 0,0 0 0,0 0 0,0 0 0,0 0-1,0 0 1,0 0 0,0 0 0,1 0 0,-1 0 0,0 0 0,0 0 0,0 0 0,0 0 0,0 0 0,0 0 0,0 0 0,0 0 0,0 0 0,0 0 0,0 0 0,0 0 0,0 0 0,0 0 0,0 0 0,1-1 0,-1 1 0,0 0 0,0 0 0,0 0 0,0 0 0,0 0 0,0 0 0,0 0 0,0 0 0,0 0 0,0 0 0,0 0 0,0-1 0,0-4-1194,0 4 944,1-12-1364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2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47 7050,'-34'-34'3235,"25"25"680,6 6-282,3 5-1577,3 8-2246,-2-5 282,29 165 1539,-26-132-1404,3 18 5,2-1 0,22 75 0,-7-58-350,-27-83-1500,1 1-1,-2-22 1,1 10-551,-3-18-1932,-2-7 1833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1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9882,'5'-4'4412,"1"1"-3021,-2 2-843,1-1 0,-1 1 0,1 1 0,0-1 0,8 1 0,4-1-257,-16 1-279,91-9 620,-47 2-432,-10 2-84,66-3 0,-95 8-104,1 0 29,0 0 0,0 0 0,0 1 0,0 0 0,1 0 0,-1 0 0,-1 1 0,13 5-1,-18-6-17,0-1-1,0 1 0,0 0 1,0 0-1,0 0 0,-1-1 1,1 1-1,0 0 0,-1 0 1,1 0-1,0 0 0,-1 0 1,1 1-1,-1-1 0,0 0 0,1 0 1,-1 0-1,0 0 0,0 2 1,1 2 76,-1-1 0,0 1 0,-1 8 0,-9 47 486,4-26-430,2 0 0,1 0 1,1 54-1,8-46-21,-3-25-1192,0 26 0,-3-42-797,-1 0 655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57:1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16 11242,'-5'8'4593,"-2"-2"-2472,14-4-865,9 1 96,0-3 57,1 0-121,6-3-464,1-1-160,10 0-288,11-2-112,-1 0-144,1 1-40,-6 2-280,-4-1-384,-7 4-880,-6 0-592,-6 0 1207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3T15:59:44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23581 4707 343 0,'-59'2'239'0,"47"0"-11"15,3 3-48-15,-3-5-9 16,1 0-23-16,9 2-6 16,0-2-28-16,-3-2-13 0,5 1-37 15,0 0-4-15,0-1-8 16,0 1-9-16,0 0 0 15,0 0-8-15,0 0-10 16,0 0 3-16,0 0 3 16,4 0 2-16,0-1-3 15,-3 0-4-15,6-1-5 16,-3 1-2-16,3 0-2 16,1-1-1-16,2-1-2 15,0 0 0-15,31-15-1 16,-27 13 0-16,2 3 1 15,2 3-1-15,-3 0 0 16,-1-6-2-16,4 0-1 16,1 3-1-16,1-3 1 15,7 7 0-15,1-1 0 16,7-4 0-16,7 0-2 0,0-3-1 16,-3-5 1-16,0 3-2 15,13 3 0-15,3-2 0 16,19 3 2-16,5 1 2 15,-4-2 1-15,-6 5 1 16,-5 1 1-16,-8 1 5 16,-6 0 11-16,5 5 3 15,-5 0 2-15,-1 1-3 16,-1-1-11-16,-2-6-3 0,0-1-4 16,-4-3-2-16,-10 4 0 15,-11-2-1-15,-14 1-1 16,7 3-1-16,-14-2 0 15,6 0-1-15,-3 0 1 16,-4-1 1-16,0 0-2 16,0-1-4-16,0 1-51 15,0 0-46-15,0 0-149 16,-3-6-138-16,-4-14 240 16</inkml:trace>
  <inkml:trace contextRef="#ctx0" brushRef="#br0" timeOffset="1118.18">26008 4708 723 0,'-27'-10'357'0,"6"6"-105"15,1 3-38-15,4 2-28 16,-4-1-22-16,13 0-34 16,-1 1-17-16,5-2-29 15,6 1-16-15,-3 1-28 16,0-1-13-16,0 0-18 15,0 0-4-15,7 0-1 16,19 1 0-16,40 2 0 16,-20-5 0-16,6-1 0 15,14-2 0-15,13 5-2 16,1 3 1-16,7 5-1 0,2 7 1 16,3 4-1-16,6 1-1 15,3-4 1-15,7-2-1 16,4-9 2-16,2-2 0 15,-1-3 3-15,-13-3 2 16,-22 2 0-16,-9 1 2 16,-26 1-3-16,-9 3 1 0,-16 3 4 15,-17 0-6-15,-19 8-116 16,-8 1-104-16,-14 4 129 16</inkml:trace>
  <inkml:trace contextRef="#ctx0" brushRef="#br0" timeOffset="11818.17">23757 1076 270 0,'28'-35'193'16,"-26"26"19"-16,-2-4-17 15,1 2-31-15,0 0-17 16,-1 5-19-16,-2 3-10 16,-2 0-19-16,-2 3-9 15,5 0-20-15,0 0-11 16,0 0-11-16,-1 0-4 16,-12 1-4-16,1 13-3 0,-33 31-7 15,27-24-3-15,-4 8-10 16,-1 2-3-16,-1 8-3 15,1 3 0-15,-1 11-2 16,0 6 0-16,2 7-1 16,-1-1-1-16,11 1 0 15,0 1-1-15,5 7 2 16,7 0 3-16,-5 6 19 16,6 2 11-16,3 1 15 15,1 4 1-15,6 0-9 16,-3 1-7-16,11-5-1 15,-3-3 0-15,7-10-2 16,1-4 0-16,2-8-11 16,3-4-2-16,-1-7-2 15,3-4-2-15,-1-5-3 16,2-3-4-16,2-5-6 16,-4-1-1-16,0-6-1 0,-1-5-1 15,-8-3 0-15,-6-4 1 16,-6-7 0-16,-6-2-11 15,-5-4-65-15,1-5-52 16,1 6-234-16,-1 0 227 16</inkml:trace>
  <inkml:trace contextRef="#ctx0" brushRef="#br0" timeOffset="13149.61">24116 1152 384 0,'0'0'240'0,"0"0"14"15,0 0-25-15,0 0-34 0,0 0-24 16,0 0-41-16,0-1-10 16,0 0-5-16,0 0-7 15,-1-1-12-15,-2-6-10 16,-2-1-21-16,-6 1-7 15,-36-22-17-15,31 30-7 16,-1 6-10-16,1 5-5 16,4 1-7-16,0 3-3 15,9 5-3-15,1 1-1 16,6 0 0-16,4 0 1 0,-2-6 1 16,7-2-1-16,-3-5-1 15,0-3 0-15,3-6-2 16,1-5 1-16,1-8-1 15,2-3-1-15,2-6-1 16,-1-4 0-16,-3-5 0 16,-3-1 2-16,-3 2 0 15,-3 2 0-15,-1-1 1 16,-3 5 0-16,-1 3 1 16,-1 7 7-16,-1 8 21 15,-2 4 7-15,-1 12 15 16,2 4 3-16,-1 14-7 15,2 5-1-15,1 6-4 16,2-3-6-16,4-2-7 16,3-2-5-16,3-7-9 15,0-1-4-15,1-8-5 0,2-1-4 16,-3-6-1-16,-3-2-16 16,-2-5-88-16,-1-6-61 15,-2-3-516-15,0-6 453 16</inkml:trace>
  <inkml:trace contextRef="#ctx0" brushRef="#br0" timeOffset="13581.31">24332 1203 1129 0,'26'31'429'0,"-24"-30"-275"16,4-1-14-16,2-1 3 15,2-5-17-15,2-1-59 16,-4-3-26-16,1-4-19 16,-3-3-2-16,-2 0 1 15,-3-1 0-15,7 3 4 16,-1 1 9-16,-11 2 18 15,2 0 10-15,-10 5 4 0,0 3-6 16,0 7-8-16,3 6-5 16,-3 3-6-16,5 3-2 15,3 3-10-15,0-1-3 16,5 2-4-16,-2-2-3 16,6-3-2-16,2 0-4 15,3-6-5-15,-4-1-1 16,4-4-5-16,-1-1-4 0,1-2-79 15,7-2-67-15,-2-2-476 16,11-4 415-16</inkml:trace>
  <inkml:trace contextRef="#ctx0" brushRef="#br0" timeOffset="14016.18">24548 1191 705 0,'-1'2'376'0,"0"-2"-48"16,1 0-93-16,0 0-27 15,0 0-36-15,5 0-65 16,5-2-35-16,0-4-45 16,28-33-9-16,-30 21-1 15,-4-1 1-15,-6 4 11 0,-3 1 8 16,-5 0 13-16,-1 6 5 15,-1 3 0-15,1 5-3 16,2 7-6-16,0 5-4 16,4 5-6-16,0 4-4 15,4 5-4-15,5 4 0 16,3 2-1-16,2 2 2 0,0-1 0 16,1-4 3-16,-2-1 6 15,1-5 3-15,-2-5 5 16,-4 3-2-16,-3-5-3 15,-2 1 1-15,-7-5 2 16,-3-8 0-16,-7 2-9 16,-1-4-6-16,-2-1-16 15,1 0-15-15,3-3-68 16,5-3-43-16,10-4-107 16,3 1-68-16,15-5 186 15</inkml:trace>
  <inkml:trace contextRef="#ctx0" brushRef="#br0" timeOffset="14328.29">24827 973 1332 0,'-9'1'536'0,"1"5"-323"15,0 7-13-15,-2 8-36 16,1 1-26-16,3 7-55 16,4 1-15-16,9-3-15 15,2 0-3-15,3-3-13 16,1-4-11-16,6-3-14 15,-6-4-5-15,2-4-29 16,2-5-47-16,-11-4-156 16,7-1 145-16</inkml:trace>
  <inkml:trace contextRef="#ctx0" brushRef="#br0" timeOffset="14573.01">24954 1069 1291 0,'-12'-7'565'15,"12"10"-248"-15,-1 4-73 16,-1 6-53-16,4 2-25 16,-3 4-63-16,5 2-31 15,4-3-35-15,-3 2-8 16,2-3-10-16,-3-4-5 0,-3-3-21 15,-1-2-37-15,4-1-107 16,-1-3-64-16,8-7 122 16</inkml:trace>
  <inkml:trace contextRef="#ctx0" brushRef="#br0" timeOffset="14870.84">25011 930 1236 0,'8'-2'575'16,"2"7"-243"-16,7 5-112 15,2 2-19-15,1 6-35 16,2-2-26-16,-3 6-37 16,-3 3-13-16,-5 5-19 0,-3 2-6 15,-6 1-19 1,-3 2-10-16,-7-6-16 0,-4-1-3 15,-4-4-14-15,0-6-33 16,-2-6-89-16,3-3-66 16,4-7 371-16,9 0-188 15</inkml:trace>
  <inkml:trace contextRef="#ctx0" brushRef="#br0" timeOffset="15626.9">25392 1584 992 0,'-1'-5'498'0,"-1"-1"-143"16,1-2-146-16,-4-1-8 15,-1 1-48-15,-7-1-26 16,-7 2-55-16,5 1-16 16,-10 2-11-16,7 4-2 0,0 8-12 15,1 1-6-15,6 10-15 16,2 1-3-16,7 1-3 16,3-1-1-16,3-3-1 15,3-2 0-15,3-6-2 16,0-5 0-16,6-5-2 15,2-4-1-15,0-10-1 16,4-4-7-16,-3-11-23 16,-6-4-5-16,-1-6-2 15,-2 1 6-15,0 3 26 16,-4 2 6-16,-4 10 9 16,-1 6 4-16,-8 11 19 15,6 7 6-15,-6 9 8 16,2 9 4-16,4 10 0 15,-3 7 2-15,11 3 7 16,-2 0 1-16,3 0-11 16,4-5-7-16,0-4-15 15,-1-4-8-15,3-8-35 0,-1-5-40 16,3-11-110-16,6-3 105 16</inkml:trace>
  <inkml:trace contextRef="#ctx0" brushRef="#br0" timeOffset="16021.28">25611 1627 1381 0,'-4'4'551'0,"3"-4"-327"16,-1 0-59-16,1 0-41 15,0 0-13-15,1 0-50 16,0-1-24-16,1-5-26 16,9-17-2-16,25-27-4 15,-28 30 0-15,-5 4 0 16,-2 5 1-16,-5 6 2 16,-3 4 0-16,-4 7 5 15,-2 4 5-15,0 9 10 16,1-1 6-16,7 3 4 0,1-1 0 15,6 0 1-15,4-3 2 16,4-1-4-16,4-2-4 16,2-5-15-16,3-4-7 15,4-4-28-15,0-2-38 16,4-6-124-16,-1 1-84 16,-2-4 156-16</inkml:trace>
  <inkml:trace contextRef="#ctx0" brushRef="#br0" timeOffset="16441.14">25794 1655 1198 0,'33'29'503'0,"-24"-35"-240"16,-4 1-80-16,4-5-28 15,4 1-19-15,-9-4-56 16,5-2-28-16,1-3-30 16,-5 1-3-16,1 0 0 15,-6 2 2-15,-6 3 0 16,-4 2 1-16,-2 3 4 0,0 1 1 16,0 6 0-16,1 1-2 15,4 8-8-15,-1 3-6 16,5 7-3-16,5 4 1 15,0 8 8-15,6 8 3 16,6 6 6-16,1-1 0 16,3-2 13-16,1-4 7 0,-2-4 1 15,-8-4 1-15,0-6-15 16,-2-4-4-16,-9-10 5 16,2-2 1-16,-5-4-4 15,-7-7-11-15,-8-4-60 16,0-3-34-16,-4-3-85 15,4 3-56-15,7-3-35 16,2 1 139-16</inkml:trace>
  <inkml:trace contextRef="#ctx0" brushRef="#br0" timeOffset="16907.34">26083 1467 1069 0,'-23'-56'524'15,"19"51"-193"-15,-3 7-101 16,-1 7-29-16,-3 4-60 16,3 9-28-16,0 7-34 15,0 5-13-15,5 1-14 16,2 0-9-16,5-6-19 16,7-4-6-16,3-5-10 15,1-3-2-15,0-5-61 16,3-3-71-16,-2-8 81 15</inkml:trace>
  <inkml:trace contextRef="#ctx0" brushRef="#br0" timeOffset="17260.05">26167 1510 1338 0,'9'-1'555'15,"5"2"-323"-15,2 1-26 16,1 4-63-16,0 1-22 0,2 1-39 16,3 3-10-16,-7 3-15 15,-1 0-7-15,-13 4-12 16,-7-2-9-16,-5 3-10 16,-3-4-2-16,3-2-4 15,3-3-1-15,2-5 3 16,3-2 1-16,3-2-1 15,1 0-2-15,-1-1-6 16,0-1-3-16,0 0-2 16,12-1-1-16,10-2-1 15,22-4-4-15,-27 4-68 16,-3 0-64-16,-11-4 286 16,7 1-159-16</inkml:trace>
  <inkml:trace contextRef="#ctx0" brushRef="#br0" timeOffset="17481.25">26392 1411 1159 0,'14'6'534'0,"1"-4"-241"16,3 9-52-16,-3 0-18 0,5 4-28 15,-2 10-25-15,-4 3-42 16,-1 2-15-16,-13 8-28 15,-2-4-14-15,-13 2-30 16,-1-2-12-16,1-7-26 16,-2-5-46-16,6-12-118 15,6-6-65-15,9-9 123 16</inkml:trace>
  <inkml:trace contextRef="#ctx0" brushRef="#br0" timeOffset="17824.46">26588 1934 1343 0,'-5'-6'541'16,"10"7"-306"-16,-1 2-72 15,4 1-29-15,-3-2-19 16,-1-1-40-16,-2 2-76 0,-2-3-1 16</inkml:trace>
  <inkml:trace contextRef="#ctx0" brushRef="#br0" timeOffset="17999.56">26641 2021 1459 0,'1'5'581'0,"1"-1"-392"15,0 0-39-15,0 2-87 16,0 0-85-16,-1-1 6 16</inkml:trace>
  <inkml:trace contextRef="#ctx0" brushRef="#br0" timeOffset="18213.34">26707 2121 1294 0,'35'44'567'16,"-26"-44"-291"-16,-1 2-50 16,-2 0-111-16,-2 0-41 15,-1-1-132-15,3 0-46 16,2 2-103-16,1-1-37 15,0 2 45-15,-2-1 36 0,-1 2 103 16,-3-1 38-16,-4 3 2 16,-4 1-32-16,-3 0 33 15</inkml:trace>
  <inkml:trace contextRef="#ctx0" brushRef="#br0" timeOffset="19112.95">27394 2629 943 0,'4'2'481'15,"-8"-2"-171"-15,6 0-61 0,-2 0-31 16,-1-1-64-16,1 0-33 16,-1 0-52-16,-1 0-16 15,0-8-16-15,-4-5-4 16,-24-27-8-16,10 31-4 15,-6 5-1-15,2 5 1 16,-1 6-1-16,0 5-2 16,5 8-4-16,1 3-3 15,8 2 1-15,5 2 1 16,6-2 1-16,2-2 0 0,7-4-3 16,4-3-2-16,3-8-3 15,4-2-2-15,4-9-1 16,-2-6-2-16,-1-7 0 15,-4-6 1-15,-1-6-1 16,-2-8-1-16,-6-4 2 16,0-2-1-16,0 1 1 15,-7 5 2-15,1 7 0 16,-3 4-1-16,0 15 1 16,1 5 3-16,0 12 4 15,-6 8 3-15,1 8 4 16,7 5 1-16,-1 8 0 15,7 1 0-15,-3 1 1 16,-2-4-1-16,4-3-5 0,0-5-4 16,2-6-1-16,-7-4-24 15,5-6-108-15,0-4-56 16,9-10 96-16</inkml:trace>
  <inkml:trace contextRef="#ctx0" brushRef="#br0" timeOffset="19450.37">27591 2721 1450 0,'13'3'599'0,"2"-5"-363"16,2 0-40-16,-1-9-87 15,-1-3-38-15,-2-8-53 16,-2-2-7-16,-5 2-1 15,-4 0 7-15,-5 4 17 16,-7 5 7-16,-3 5 6 16,-4 4-1-16,1 8-11 15,-2 6-5-15,1 8-5 16,4 5-1-16,5 3 2 16,3 1-1-16,5 0-1 15,1-5-5-15,4-3-8 16,3-3-4-16,4-6-7 15,2-2-1-15,6-4-64 0,2 0-66 16,1-4 379-16,2 1-233 16</inkml:trace>
  <inkml:trace contextRef="#ctx0" brushRef="#br0" timeOffset="19901.79">27885 2760 1377 0,'15'2'558'0,"-9"-5"-342"15,6-2-36-15,-4-6-71 16,-1-4-25-16,0-4-52 16,-1-3-13-16,-6 2-10 15,0 2 1-15,0 4 3 16,-6 5 3-16,2 4 5 15,-5 3 2-15,-1 4-2 16,4 4-6-16,0 5-9 16,-1 2-4-16,4 11 0 15,1 3 2-15,2 5 6 16,4 3 2-16,-3-2 12 0,5 1 5 16,0-1 12-16,1-3 6 15,4-1-3-15,0-3 2 16,-6-3-2-16,1-2-2 15,-6-4-5-15,-5-4-5 16,-3-3-8-16,-6-3-4 16,2-7-6-16,-3-3-4 15,4-5-60-15,-5-3-48 16,-9-7-144-16,4-1-108 16,-1 0 218-16</inkml:trace>
  <inkml:trace contextRef="#ctx0" brushRef="#br0" timeOffset="20200.23">28140 2525 1055 0,'-7'7'531'16,"0"4"-120"-16,-1 9-180 0,4 5-20 16,0 8-43-16,3 3-40 15,3-3-70-15,5-2-18 16,4-10-16-16,4-3-4 15,3-6-8-15,1-2-17 16,2-6-132-16,-3-1-45 16,-6-7 98-16</inkml:trace>
  <inkml:trace contextRef="#ctx0" brushRef="#br0" timeOffset="20582">28298 2667 1208 0,'3'11'590'16,"5"1"-189"-16,-3 3-164 15,-2 1-37-15,-3 1-65 16,-3-2-41-16,-1-2-59 16,3-1-13-16,0-7-8 15,1 3-3-15,-1-9-5 16,0 1-1-16,1-7-4 0,0 6-1 15,0 0 0-15,0 0 0 16,1-9 0-16,12-1 0 16,26-27 2-16,-28 31 0 15,2 3 0-15,-3 4 3 16,4 2 16-16,2 2 10 16,-6 8 19-16,3-2 5 15,-4 6-1-15,-2-1-6 16,1-2-16-16,-7 0-6 15,-1-2-18-15,0 1-37 0,-9-5-104 16,6-3-76-16,2-6-593 16,3-12 544-16</inkml:trace>
  <inkml:trace contextRef="#ctx0" brushRef="#br0" timeOffset="20813.75">28569 2507 1545 0,'21'13'629'0,"3"7"-368"15,-3 4-47-15,-2 6-58 16,-7 4-26-16,-6 4-67 16,-3-3-13-16,-6-3-20 15,-1 0-7-15,-7-8 0 0,-3 0-9 16,-4-3-67-16,-1-2-58 15,-2-4-147-15,3-6-120 16,11 3 235-16</inkml:trace>
  <inkml:trace contextRef="#ctx0" brushRef="#br0" timeOffset="26021.08">25085 2206 845 0,'-1'0'413'0,"0"0"-108"16,0 0-48-16,-1 0-26 16,-6 1-28-16,-2-1-66 0,-3 0-29 15,-26 1-40-15,23 4-10 16,-1 5-15-16,1 4-7 15,1 6-18-15,7 1-5 16,4 10-7-16,10 6-3 16,3 6-1-16,7 3-1 15,9-3 0-15,3-8 0 16,9-10 1-16,1-6-1 16,3-16 0-16,-4-3 0 0,-2-17 0 15,-4-9 0-15,-5-10 2 16,-8-9 1-16,-13 2 2 15,-6 2 2-15,-16 3 4 16,-6 2 1-16,-6 5 0 16,-1 4-1-16,-3 8-3 15,4 6-2-15,5 9-4 16,3 4-3-16,9 9-6 16,2 3 2-16,8 5-90 15,3 0-73-15,11-3 105 16</inkml:trace>
  <inkml:trace contextRef="#ctx0" brushRef="#br0" timeOffset="26801.71">27309 1401 926 0,'-6'-21'498'0,"-5"3"-109"15,-1 3-167-15,0 5-27 0,-6 4-47 16,0 5-18-16,-3 8-44 16,3 7-18-16,5 11-24 15,4 3-9-15,9 8-11 16,2-1-4-16,14 0-6 16,6 0-1-16,8-7-5 15,3-4-1-15,2-8-3 16,4-5-1-16,-12-13 0 15,0-7-1-15,1-15 0 16,-13-7 2-16,1-8 1 16,-7-4 1-16,-15 1 5 15,-5 3 1-15,-8 5 1 16,-4-2-1-16,-8 7-6 16,0 4-2-16,-4 10-5 15,0 8-3-15,11 8-16 0,3 6-24 16,9 6-87-16,5 5-74 15,8-1 124-15</inkml:trace>
  <inkml:trace contextRef="#ctx0" brushRef="#br0" timeOffset="27591.26">28508 658 496 0,'-2'-5'224'0,"10"1"-61"16,-1 3-21-16,6 2 15 16,5 6-4-16,5 8-30 15,5 7-13-15,6 19-7 16,4 5 5-16,5 13 10 15,2 13-4-15,0 19-22 16,-5 16-16-16,-11 28-37 16,-7 6 7-16,-7 13-3 0,-1 0-4 15,-8-9 4-15,3 4-18 16,-11-15-4-16,-5-6 3 16,-5-10 6-16,-8-16 1 15,-9-8-4-15,-1-4-5 16,-15-25-5-16,-2-7-17 15,0-19-78-15,-2-12-64 16,13-10-109-16,7-5 140 0</inkml:trace>
  <inkml:trace contextRef="#ctx0" brushRef="#br0" timeOffset="31236.03">29724 2064 1044 0,'-2'-1'513'0,"-10"-5"-189"15,3 2-86-15,-28-11-23 16,32 13-44-16,2 2-31 16,6 0-52-16,-3 0-18 15,2 0-21-15,24 5-4 16,47 4-11-16,-23-9-9 15,-1-8-12-15,6-1-3 0,-9-1-4 16,-5-1 0-16,-11 5 0 16,-11 0-18-16,-18 4-84 15,-7 2-67-15,-10 3-205 16,-2 4 222-16</inkml:trace>
  <inkml:trace contextRef="#ctx0" brushRef="#br0" timeOffset="31888.97">30550 2299 1183 0,'-4'0'540'16,"1"-2"-231"-16,0 3-80 0,2-1-18 16,0 0-37-1,0 0-33-15,0-1-66 0,0 0-18 16,-7-13-24-16,-8-44-8 15,20 17-13-15,-1-10-4 16,5-7-4-16,3 0-1 16,1-4-1-16,1 3-1 15,6 9 0-15,-3 2-1 16,0 16 0-16,-2 7-1 16,-1 14-1-16,1 9 1 0,0 13 4 15,3 9 3-15,0 11 7 16,2 6 2-16,6 8 2 15,-2 1 1-15,3 9-1 16,-3-1-1-16,-6-2-4 16,0 1-3-16,-7-7-3 15,1-3-1-15,-8-14-17 16,1-4-30-16,-4-13-73 16,0-6-59-16,-5-6-236 15,1-9 265-15</inkml:trace>
  <inkml:trace contextRef="#ctx0" brushRef="#br0" timeOffset="32073.7">30539 2024 941 0,'-16'-5'494'0,"15"5"-84"0,5 2-146 16,9 0-69-16,4 1-9 15,6 0-38-15,3-1-40 16,6 1-59-16,1 2-19 15,3 0-18-15,0 0-3 16,-3 1-78-16,-7 1-73 0,-9-1 88 16</inkml:trace>
  <inkml:trace contextRef="#ctx0" brushRef="#br0" timeOffset="33781.94">21396 1793 993 0,'0'0'424'0,"2"2"-196"16,0 6-37-16,2 12-4 15,2 2-11-15,-1 13-34 16,-2 4-24-16,-3 11-28 16,3 4-12-16,-2-1-20 15,2-2-8-15,4-10-20 16,-5-7-8-16,-1-9-8 16,3-3-2-16,-5-10-4 15,1-1 0-15,0-8-2 16,0-2-1-16,7-1 0 0,-7 0-1 15,8 0-1-15,16 0 0 16,38-1 1-16,-25 0 0 16,-2-3 1-16,3-3-1 15,-4-3 5-15,-5 5 1 16,-4-3 5-16,-5 4 1 16,-11 3-2-16,-5-5-3 15,-12 3-104-15,-5-4-73 0,-8 0 99 16</inkml:trace>
  <inkml:trace contextRef="#ctx0" brushRef="#br0" timeOffset="34384.87">22290 1946 1175 0,'-6'-38'501'16,"11"35"-278"-16,12 2-85 16,0-1-11-16,8-3-34 15,1 2-11-15,2-2-45 16,0 1-18-16,0 4-6 0,-4-3-60 16,-7 5-226-16,2 2 193 15</inkml:trace>
  <inkml:trace contextRef="#ctx0" brushRef="#br0" timeOffset="34563.87">22351 2035 1001 0,'6'1'448'0,"2"-1"-185"16,7-1-63-16,1-2-16 16,-6-2-21-16,2 0-42 15,1 0-27-15,-1 2-50 16,3 3-15-16,-2 0-13 15,-2 0-63-15,3 3-172 16,-1 0 153-16</inkml:trace>
  <inkml:trace contextRef="#ctx0" brushRef="#br0" timeOffset="62436.78">23956 6761 583 0,'0'-1'318'0,"0"0"-56"16,0 0-19-16,0 0-45 15,0-2-23-15,3-3-31 16,0 0-6-16,-2 3-18 16,1 1-11-16,-2 1-25 15,0 0-11-15,0 0-15 0,0 1-3 16,3 21-6-16,-11 38-6 15,-10-30-7-15,6 2-4 16,-1-8-12-16,0-2-3 16,-2-7-8-16,-1-4-1 15,1-7-3-15,-1-3-5 16,0-9-27-16,-3-6-15 16,3-7-33-16,2-5-13 15,7-9 2-15,3 0 9 0,4 5 30 16,2 1 15-16,6 10 25 15,3 3 6-15,3 6 20 16,7 6 15-16,0 10 35 16,1 6 22-16,2 13 13 15,-7 4 0-15,2 7-6 16,-2 0-11-16,1-4-16 16,-5-5-12-16,0-7-24 15,-2-3-9-15,-5-5-15 16,-1-2-6-16,-3-7-91 15,2-4-73-15,1-4-87 16,4-3 125-16</inkml:trace>
  <inkml:trace contextRef="#ctx0" brushRef="#br0" timeOffset="63148.06">24635 6821 625 0,'-43'33'353'0,"39"-29"-37"16,4 0-85-16,5 0-36 15,5 0-27-15,5-5-39 16,1-1-22-16,5-6-39 16,0-4-16-16,-1-4-21 0,1-3-10 15,-8-4-9-15,-4 4-2 16,-9-1-1-16,-2 2 0 16,-9 8-3-16,-2 0-1 15,-2 5-2-15,-2 5 0 16,-1 5 3-16,1 3 3 15,5 9 15-15,4 3 10 16,5 6 15-16,3 0 4 0,8 0-4 16,0-2-6-16,4-7-16 15,1-1-7-15,-1-1-13 16,3-3 3-16,2-5-88 16,1-3-90-16,4-10 108 15</inkml:trace>
  <inkml:trace contextRef="#ctx0" brushRef="#br0" timeOffset="63306.37">24925 6732 1026 0,'0'17'527'0,"4"6"-110"16,2 3-96-16,-9 2-74 15,3 1-51-15,0-4-98 16,2-3-36-16,7-6-73 0,-3-8-62 15,-7-8-191-15,-1-5 171 16</inkml:trace>
  <inkml:trace contextRef="#ctx0" brushRef="#br0" timeOffset="63470.48">24877 6610 1036 0,'9'0'546'15,"-1"5"-148"-15,0 2-192 16,-6 1-44-16,5 3-89 16,-4-1-83-16,4 4-158 15,-2-3 116-15</inkml:trace>
  <inkml:trace contextRef="#ctx0" brushRef="#br0" timeOffset="63923.15">25011 6878 617 0,'11'11'436'15,"4"-7"15"-15,4-4-184 16,1-3-52-16,-1-8-88 16,0-2-35-16,-5-7-51 0,-1-3-7 15,-4-3-19-15,-7 2-1 16,-2 4-1-16,-4 3 0 15,-7 8 9-15,-1-1 3 16,-3 8 5-16,0 2 2 16,2 1-7-16,2 7 0 15,6 7 3-15,4 6 5 16,4 13 13-16,5 6 7 0,5 7 4 16,1-2 4-16,5 1 3 15,-2-3 4-15,0-6-1 16,-3-1-4-16,-4-5-15 15,-6-1-12-15,-5-5-11 16,-7-3-5-16,-4-9-6 16,-1-3-8-16,-6-10-59 15,0-3-46-15,-1-11-140 16,1-4 12-16,16-9 129 16</inkml:trace>
  <inkml:trace contextRef="#ctx0" brushRef="#br0" timeOffset="64193.2">25292 6841 1319 0,'15'-1'558'16,"1"-1"-317"-16,5-3-46 15,-4-2-88-15,1-1-37 16,-6-9-47-16,-3 1-11 15,-4-1-6-15,-2-1 0 16,3 6 1-16,-6 2-1 0,-7 6 1 16,-1 4 1-16,-8 3 3 15,4 2 9-15,3 8 15 16,1 1 6-16,4 5 3 16,-4 2-5-16,4 0-14 15,7-2-4-15,-3-4-10 16,9 0-3-16,0-2-5 15,-3 2-17-15,1-1-106 16,5-2-91-16,-1-11 125 16</inkml:trace>
  <inkml:trace contextRef="#ctx0" brushRef="#br0" timeOffset="64576.4">25528 6738 1017 0,'-1'12'622'16,"4"7"-34"-16,-3 4-285 0,-2 3-47 16,-3 3-101-16,1-1-45 15,1-5-59-15,2-5-22 16,-1-10-20-16,2-2-5 16,0-10-11-16,2-1-12 15,-2 4-24-15,0 0-7 16,1-21-9-16,35-33 6 0,-25 33 23 15,1 6 8 1,-1 7 22-16,1 5 11 0,-2 8 19 16,0 4 12-16,-5 10 23 15,1 5 4-15,-4 3-1 16,-2 0-10-16,0-3-26 16,0-8-5-16,1-6-89 15,0-5-60-15,2-4-162 16,1-2-358-16,-4 1 432 15</inkml:trace>
  <inkml:trace contextRef="#ctx0" brushRef="#br0" timeOffset="64876.27">25738 6782 1517 0,'4'10'658'15,"1"6"-350"-15,-1 4-39 16,-2 6-91-16,3 4-42 16,-2-3-70-16,4-2-12 15,2-6-18-15,2-5-6 16,0-6 0-16,-1-4-11 0,2-4-8 16,-2-7-2-16,2-5-4 15,1-5 0-15,-5-8-17 16,-3-5-29-16,10-7-62 15,-5 1-41-15,-1 1-132 16,5 4-73-16,-6 14 220 16</inkml:trace>
  <inkml:trace contextRef="#ctx0" brushRef="#br0" timeOffset="65209.07">26120 6856 1050 0,'0'5'505'0,"0"-9"-169"16,0 0-59-16,-1 3-83 15,0-1-39-15,-6-18-72 16,-11-28-20-16,7 34-21 0,-1 3-5 16,-4 8-11-16,3 4-8 15,-1 12-16-15,1 5-3 16,5 6-1-16,-5 1 2 15,10 4 8-15,3-7 3 16,1-4 6-16,6-2 1 16,1-10-1-16,1-2-1 15,2-6-6-15,7-3-2 0,-6-5-3 16,-1-4-2-16,1 0 0 16,-3 3 5-16,0 2 17 15,-1 9 8-15,-4 5 9 16,0 3-2-16,-4 3-17 15,0-2-10-15,0-3-52 16,0 1-37-16,1-2-92 16,-1-2-60-16,4 0 143 15</inkml:trace>
  <inkml:trace contextRef="#ctx0" brushRef="#br0" timeOffset="65418.2">26272 6533 1494 0,'5'36'648'15,"-7"15"-321"-15,0 2-73 16,2 4-88-16,4 1-39 16,5-6-68-16,1-8-25 15,5-15-27-15,-3-5-35 16,-5-22-93-16,-3-6-64 15,0-11 102-15</inkml:trace>
  <inkml:trace contextRef="#ctx0" brushRef="#br0" timeOffset="65951.28">26411 6747 977 0,'-1'17'577'0,"2"8"8"16,-3 3-232-16,-2 5-113 15,5-3-52-15,0-2-96 16,5-4-32-16,4-9-37 16,-5-6-13-16,1-6-17 15,3-6-20-15,2-9-50 16,2-4-37-16,7-11-89 16,-1 1-27-16,-2-5 23 15,-3 2 38-15,-5 8 103 16,0 3 47-16,-8 11 83 15,0 8 35-15,-3 11 65 0,0 4 24 16,-2 5-6-16,2 3-14 16,3 1-37-16,5-1-15 15,3-3-32-15,5-7-16 16,4-4-24-16,1 1-10 16,1-11-18-16,-1 0-4 0,1-10-40 15,1-12-25 1,-1-2-23-16,-3-9-9 0,-7 2 28 15,-7 3 23-15,-10 4 26 16,-7 6 9-16,-5 11 13 16,-1 7 8-16,4 14 19 15,0 5 7-15,6 6 14 16,5 2 3-16,6 7-2 16,3-1-3-16,8-2-15 15,5-4-12-15,7-10-11 16,4 2-40-16,4-13-112 15,2 2-65-15,8-17 102 16</inkml:trace>
  <inkml:trace contextRef="#ctx0" brushRef="#br0" timeOffset="66447.89">27207 6889 924 0,'0'-1'543'15,"0"0"-54"-15,0 0-201 16,0 0-39-16,0 0-84 16,-1-1-43-16,0 2-50 15,-8 8-10-15,3 16-13 16,-26 29-8-16,34-36-15 15,4 5-5-15,5-9-8 16,4-6-2-16,4-6-5 16,4-4-4-16,-1-13-1 15,-1 1 1-15,-4-8 3 0,-6 0 3 16,-12 1 5-16,-7 1 0 16,-7 8 1-16,-5 3-2 15,-2 11-8-15,-1 6-3 16,0 11-10-16,3-6-4 15,12 5-47-15,2 2-38 16,8-3-126-16,7 3-115 16,10-10 214-16</inkml:trace>
  <inkml:trace contextRef="#ctx0" brushRef="#br0" timeOffset="66852.9">27551 6644 1470 0,'-7'-7'638'0,"-8"8"-339"16,1 10-41-16,0 16-88 15,5 8-32-15,9 22-42 16,0 7-10-16,7 4-20 16,-1 1-7-16,5-9-16 15,2-4-9-15,-2-5-15 16,-6-6-5-16,-5-10-35 15,-1-9-38-15,-7-18-86 16,0-8-60-16,-4-16-69 16,1-6-23-16,-7-12-98 0,-1-8-80 15,0-2-49-15,-9-2 95 16,8 9 375-16,4 10 214 16,2 10 260-16,15 8 18 15,9 4-101-15,0 0-44 16,5 0-62-16,1-2-37 15,6 1-78-15,10 2-33 16,10 2-43-16,0-1-43 0,-5 2-58 16,-4-5 43-16</inkml:trace>
  <inkml:trace contextRef="#ctx0" brushRef="#br0" timeOffset="67257.28">28099 7040 953 0,'-13'5'554'0,"3"-3"28"0,0-2-262 15,1-1-68-15,0-4-31 16,3 0-73-16,1-2-42 16,0-7-52-16,-1 2-20 15,3-15-25-15,3-7-7 16,9-9-6-16,4-7-5 0,8-1-4 16,2 2-3-16,2 8 1 15,1 5 2-15,-3 17 6 16,0 8 2-16,-3 22 1 15,-1 13 3-15,-3 19 11 16,0 11 7-16,0 11 12 16,1-2 1-16,-2-10-4 15,-6-8-6-15,7-17-4 16,-9-7-31-16,-7-10-110 16,3-7-73-16,-15-11 108 15</inkml:trace>
  <inkml:trace contextRef="#ctx0" brushRef="#br0" timeOffset="67420.95">28127 6808 1188 0,'0'6'643'16,"8"-3"-155"-16,9 2-178 16,6 1-36-16,8-3-109 0,1-1-53 15,-2-2-83-15,4-2-69 16,-11 0-108-16,-4-5-574 15,-10-8 498-15</inkml:trace>
  <inkml:trace contextRef="#ctx0" brushRef="#br0" timeOffset="68178.13">28956 6809 1223 0,'-12'3'521'0,"9"0"-282"15,4 0-3-15,2 1-51 16,-3-4-31-16,7 1-61 16,18 6-23-16,40 3-38 15,-26-9-11-15,0-1-44 16,-2-2-47-16,-8-1-115 15,-6 0-103-15,-14 3 176 16</inkml:trace>
  <inkml:trace contextRef="#ctx0" brushRef="#br0" timeOffset="68370.13">28936 6941 516 0,'-4'1'359'0,"8"0"58"0,13-1-87 15,8 0-72-15,8 0-30 16,11-1-63-16,-7 1-27 16,1-4-53-16,-1 0-23 15,-7 5-37-15,-4 2-23 16,-13 2-89-16,-6 3-95 0,-10-8 110 16</inkml:trace>
  <inkml:trace contextRef="#ctx0" brushRef="#br0" timeOffset="68710.55">29037 6607 928 0,'-10'0'475'0,"-1"12"-120"15,-3 3-96-15,-8 11-100 16,-4 2-49-16,5 0-71 15,-2 1-20-15,10-6-14 16,4-2-1-16,1-4-5 16,11-2-1-16,5 0 2 15,1 1 1-15,8 2 4 0,0 3 0 16,8 2-2-16,6-1 0 16,6-3 1-16,-1-2 3 15,-5-6 1-15,-5 1 0 16,-9-2 1-16,-7-2-35 15,-7 1 19-15</inkml:trace>
  <inkml:trace contextRef="#ctx0" brushRef="#br0" timeOffset="69007.42">29194 6653 1167 0,'20'2'556'0,"8"14"-204"16,4 2-103-16,0 2-90 15,4 3-30-15,-8 0-38 16,-2 4-20-16,-14-1-23 16,-6 0-7-16,-4 1-9 15,-7-3-4-15,-2 2-5 16,-10 1-3-16,-8 1-6 15,-2-3-3-15,-8-2-4 16,5-3-2-16,4-7-37 16,3-1-43-16,10-6-135 0,4-3 428 15,9-3-209-15</inkml:trace>
  <inkml:trace contextRef="#ctx0" brushRef="#br0" timeOffset="69688.33">29901 6880 563 0,'4'13'362'16,"0"-13"25"-16,2 0-143 15,-3-5-67-15,-4-6-31 16,2-3-52-16,-6-6-28 16,-5-2-19-16,2-1 0 15,-10 2 17-15,0 6 11 0,-1 11-11 16,-8 4-10-16,1 15-16 15,3 8-6-15,7 10 1 16,5 3 2-16,10 1-3 16,2-4 0-16,9-7 8 15,5-1 2-15,7-10 1 16,-1-5-3-16,3-10-16 16,-9-10-5-16,-2-8-8 15,2-4-5-15,-8-14-12 16,8-3-5-16,-4-12-3 15,2-1 1-15,1-1 7 16,-5 6 2-16,0 13 5 16,-13 8 2-16,2 19 7 15,-3 7 3-15,-2 14 5 16,5 12 8-16,5 13 16 16,-3 7 10-16,5 9 8 0,4 0-1 15,-4-5-10-15,6-7-10 16,5-14-16-16,-1-5-11 15,2-10-97-15,-2-3-70 16,-3-9 93-16</inkml:trace>
  <inkml:trace contextRef="#ctx0" brushRef="#br0" timeOffset="69875.7">30094 6853 1111 0,'4'12'610'0,"5"-10"-88"16,42 29-196-16,-23-31-143 15,0 0-59-15,-3 0-83 16,-4-3-60-16,-6 1 309 16,-7 2-228-16</inkml:trace>
  <inkml:trace contextRef="#ctx0" brushRef="#br0" timeOffset="70429.88">30520 6726 1174 0,'0'-1'530'0,"0"1"-185"15,0 0-85-15,2 28-47 16,-19 42-26-16,-5-20-76 16,-2-4-47-16,2-9-29 15,10 0-5-15,1-23 0 16,4-5 0-16,3-9-13 16,-14-14-11-16,8-2-17 15,1-1-10-15,-3-9-12 16,14 3-3-16,-13-6 4 15,2-1 6-15,3 4 13 16,-2 5 6-16,18 6 9 0,0 8 11 16,2 8 19-16,12 4 11 15,-5 14 12-15,1 0 3 16,9 9 10-16,-6 0 2 16,3-4 3-16,3 3-10 15,-8-8-21-15,-2-3-14 16,-7-3-13-16,-3-3-25 15,-5-6-111-15,-6-4-76 0,1-5 109 16</inkml:trace>
  <inkml:trace contextRef="#ctx0" brushRef="#br0" timeOffset="71258.43">31017 6873 816 0,'-7'1'436'16,"6"1"-65"-16,2-1-169 15,-1-1 0-15,0 0-28 16,2 1-18-16,21 8-58 15,30 3-17-15,-23-13-29 16,3-12-13-16,3-7-22 16,1-1-10-16,-5-7-19 15,-6 3-4-15,-17 0 2 0,-4 5 4 16,-12 5 15-16,-5 4 3 16,-9 8 4-16,-4 2 0 15,-5 7 0-15,0 4 0 16,3 8 4-16,0 4 7 15,12 5 10-15,5 2 5 16,10 1 6-16,7 0-1 16,5-3-9-16,3 0-4 15,5-10-18-15,1-4-10 0,5-9-55 16,1-4-46-16,3-7-152 16,0-3-143-16,-1-6 249 15</inkml:trace>
  <inkml:trace contextRef="#ctx0" brushRef="#br0" timeOffset="71422.4">31423 6816 753 0,'0'0'454'0,"1"6"-41"15,-7 5-44-15,9 9-91 16,0 3-33-16,1 6-53 16,4-4-31-16,0-1-68 15,-8-7-25-15,2-8-47 16,5 1-37-16,-8-7-104 15,5-3-70-15,3-7 109 0</inkml:trace>
  <inkml:trace contextRef="#ctx0" brushRef="#br0" timeOffset="71571.98">31435 6697 1046 0,'-7'3'483'16,"7"3"-197"-16,5 2-72 15,6 0-81-15,-2 0-92 0,4 1-40 16</inkml:trace>
  <inkml:trace contextRef="#ctx0" brushRef="#br0" timeOffset="71962.5">31618 6933 1108 0,'13'2'527'0,"7"-2"-217"16,-1-3-71-16,3-10-122 15,2-1-46-15,-2-5-51 16,-3-4-5-16,-7 1 20 16,-8-1 17-16,-11 0 22 15,-9 2 7-15,-9 2-13 0,2 4-17 16,0 9-28-16,2 6-10 15,5 7-9-15,3 9-1 16,6 10 8-16,4 9 7 16,4 14 9-16,2-1 1 15,7 7-2-15,2 0 0 16,2-7 6-16,1 5 5 16,-3-6 5-16,-3-8-6 0,-5-7-10 15,-3-5-5-15,-8-12-6 16,-3-6 1-16,-5-9-17 15,-4-3-29-15,0-11-70 16,0-5-65-16,4-10-154 16,5-4 197-16</inkml:trace>
  <inkml:trace contextRef="#ctx0" brushRef="#br0" timeOffset="72363.07">31882 6902 1362 0,'0'0'553'0,"0"0"-311"15,0 0-139-15,0 0-16 16,4-2-6-16,6-5-8 15,-1-1-35-15,23-36-6 16,-24 25-6-16,-1 3-1 16,-10-4-3-16,2 2-5 15,-4 4-6-15,-3 3 6 0,5 7 11 16,-7 5 3-16,1 9 1 16,2 6-6-16,0 7-13 15,3 4-2-15,4 0 1 16,0-1 1-16,5-4 5 15,2-1-1-15,4-10-4 16,2-1-3-16,8-5-45 16,5-4-58-16,6-4 323 15,2-5-206-15</inkml:trace>
  <inkml:trace contextRef="#ctx0" brushRef="#br0" timeOffset="72677.13">32155 6762 775 0,'0'4'461'0,"0"7"-37"0,0 5-83 16,4 2-81-16,-2 3-34 15,0 3-60-15,-2 1-35 16,-2-6-64-16,-1 0-26 16,-3-7-26-16,3-7-4 15,1-2-28-15,2-4-15 16,0 0-14-16,0 0-8 15,5-13 15-15,-4-7 12 16,42-28 14-16,-27 30 8 0,-2 5 7 16,0 2 4-16,-2 8 20 15,-4 2 14-15,1 10 21 16,0 3 11-16,0 10 4 16,-1 2-7-16,-4 1-15 15,2 2-11-15,-1-8-39 16,1-3-45-16,-4-7-119 15,0-5-61-15,2-8 122 16</inkml:trace>
  <inkml:trace contextRef="#ctx0" brushRef="#br0" timeOffset="73428.9">32401 6747 955 0,'-6'-4'436'0,"6"2"-158"16,-3 1-61-16,3 1-16 15,0 0-5-15,0 9-18 16,5 17-26-16,7 33-42 15,-9-26-23-15,3 1-42 16,0-5-17-16,3-10-19 16,1-3-4-16,1-12-3 0,-3-2-2 15,3-7-2-15,3-10-3 16,3-11-16-16,3-7-10 16,3-8-15-16,4-2-9 15,-3 6-29-15,-4 4-24 16,-3 13-98-16,-4 6-85 15,-4 14 185-15</inkml:trace>
  <inkml:trace contextRef="#ctx0" brushRef="#br0" timeOffset="73851.62">32791 6886 1145 0,'13'-4'448'0,"2"-6"-296"15,-6-3-2-15,-9-2-19 16,-3-1-10-16,-9 2-39 16,-3-1-7-16,-9 4-17 15,-1 4 3-15,-3 6 1 16,1 3-9-16,5 11-16 16,0 4-5-16,6 7-9 15,3 3-5-15,8-5-11 16,5-2-3-16,6-6-4 15,3-7 2-15,4 1 4 16,4-8 3-16,3-1 2 0,1-4-2 16,-3-5-2-16,5 2-1 15,0-5 6-15,-1 4 11 16,3 3 13-16,-13 0 7 16,-2 8 2-16,3 1-3 15,-7 7-9-15,-5 4-6 16,-2 1-14-16,3-1-11 15,-10-2-45-15,15-4-28 0,6-4-73 16,-16-5-55-16,16-10-239 16,-4-3 285-16</inkml:trace>
  <inkml:trace contextRef="#ctx0" brushRef="#br0" timeOffset="74047.39">33054 6567 1609 0,'-2'12'625'0,"-6"12"-437"16,-3 6-49-16,-4 8-80 15,-2 4-12-15,2 5-32 16,3 1-6-16,5-2-47 16,2-7-14-16,5-7-26 15,0-11-20-15,6-12-33 16,1-6-27-16,7-13-115 0,2-6-75 15,4-2 226-15</inkml:trace>
  <inkml:trace contextRef="#ctx0" brushRef="#br0" timeOffset="74610.23">33110 6787 580 0,'1'7'347'0,"-1"3"-60"15,0 4-68-15,0 4-8 0,0 7-40 16,0-4-21-16,0-2-30 15,0-4-25-15,1-8-46 16,0 1-17-16,8-5-25 16,2 0-4-16,4 1-2 15,5-8-1-15,-2-3-14 16,-1-8-2-16,2 0 4 16,0-4 2-16,0 3 14 15,-4 0 4-15,-6 1 3 16,-4 8 7-16,-7 2 25 15,0 5 9-15,-5 9 22 16,-1 3 5-16,-3 8-14 16,4-4-9-16,11-4-26 15,0-4-14-15,11-6-15 16,5 1-1-16,1-6-1 16,0-1-4-16,1-6-5 0,-4-3-1 15,-4 3 4-15,-3-1 5 16,-2-1 7-16,-6 2 3 15,1 2 2-15,-4 3 1 16,-1 3 0-16,3 4 1 16,-3-2 13-16,0 0 2 15,-3 4-2-15,0 9-1 16,-1 1-19-16,-21 29-2 0,34-30 0 16,10-2-1-16,-1-3 2 15,-4-6-2-15,1-3-8 16,-7 0-27-16,0-1-104 15,6 1 343-15,-6-6-192 16</inkml:trace>
  <inkml:trace contextRef="#ctx0" brushRef="#br0" timeOffset="75259.12">30936 7414 916 0,'-3'1'471'16,"3"-2"-150"-16,-3 2-72 15,3-1-29-15,0 0-62 16,-1 9-40-16,-2 11-57 16,-7 24-17-16,7-31-19 15,0-4-6-15,10-4-6 16,-3 2-2-16,7-5-5 15,2 0-2-15,3-2-2 0,3-5 0 16,2-4-1-16,1-5 1 16,-6-5 3-16,-7 2 2 15,-8-6 3-15,-2 3 2 16,-8-1 1-16,-4 3 0 16,-8 6 0-16,-4-1-2 15,4 13-1-15,0 3-2 16,9 5-4-16,-1 10-4 15,8 1-8-15,2 0-3 0,5 3-13 16,8-4-34-16,2-1-77 16,4-4-51-16,10-5-140 15,2-1-21-15,9-7 216 16</inkml:trace>
  <inkml:trace contextRef="#ctx0" brushRef="#br0" timeOffset="75616.37">31285 7243 1279 0,'-9'-12'556'0,"-3"11"-283"16,-1 3-16-16,-5 14-74 16,2 10-38-16,4 15-66 15,2 6-19-15,5 14-22 0,0 5-8 16,4 2-12-16,1 2-4 15,0-10-8-15,2-4-1 16,-2-19-23-16,1-8-40 16,-3-16-136-16,-2-12-86 15,-3-12-152-15,-1-10 2 16,0-13 128-16,-3-1 90 0,-3-7 165 16,-3-2 34-16,2 5 56 15,2 7 55-15,9 12 110 16,4 7 48-16,10 7 19 15,5 1-23-15,8-2-56 16,4 2-40-16,6 1-64 16,5 0-31-16,2 3-98 15,2 0-51-15,13 2 53 16</inkml:trace>
  <inkml:trace contextRef="#ctx0" brushRef="#br0" timeOffset="76163.36">32040 7301 939 0,'3'3'441'0,"4"0"-125"16,0 5-49-16,-5 7-45 15,-3 8-32-15,-10 11-89 16,-5 3-37-16,-6 5-40 16,-1 0-9-16,7-6 2 15,5-4 6-15,10-11 15 16,5-4 9-16,6-7 4 15,10-3 3-15,13-3 1 16,4-2-2-16,8-2-2 16,2-2-6-16,4-2-8 0,-4 3-4 15,-6-2-5-15,-7 1-3 16,-22 1-12-16,1 0-29 16,-11 1-78-16,-9 1-67 15,-3 2-148-15,-9 0-97 16,-6 3 252-16</inkml:trace>
  <inkml:trace contextRef="#ctx0" brushRef="#br0" timeOffset="143755.88">26464 9764 434 0,'-36'-6'316'0,"36"8"33"0,-3 2-125 16,0-4-18-16,3 0-47 16,0 0-27-16,0 0-32 15,0 0-12-15,0 0-19 16,1 0-6-16,9 5-18 16,8-2-10-16,26-5-13 15,-27-9-7-15,1-5-5 16,-5-3-2-16,-1-2 0 15,-3-1 1-15,-6 2 3 16,-3 1 1-16,-4 2 11 16,-7 1 4-16,-5 5 10 15,0 6 5-15,-2 7 1 16,2 6 0-16,-2 9-1 16,3 2-1-16,6 3-6 15,4 2-5-15,10 3-5 0,-3-5-2 16,7 2-4-16,4-6-1 15,5-2-6-15,8-2-3 16,0-6-4-16,0-1 0 16,1 0-2-16,-5-1-2 15,-2-2-1-15,-4-2 0 16,-6-7-59-16,-4 0-56 16,-1 2-112-16,-1 3 126 15</inkml:trace>
  <inkml:trace contextRef="#ctx0" brushRef="#br0" timeOffset="144029.76">26855 9641 1309 0,'6'12'529'0,"-6"-10"-275"16,-3-2-77-16,5 3-24 16,-2-3-24-16,0 0-72 15,0 0-21-15,8 0-17 16,11 1-6-16,23 2-7 0,-23-6-3 16,-6 0-59-1,-1-4-56-15,1 2-203 0,-5-1-317 16,-3 6 411-16</inkml:trace>
  <inkml:trace contextRef="#ctx0" brushRef="#br0" timeOffset="144208.81">26886 9738 658 0,'7'3'442'16,"-4"-3"39"-16,2-1-216 15,5 0-8-15,-6 1-70 16,3-1-37-16,6 1-68 15,-3 0-23-15,2 0-33 16,5 2-26-16,-8 0-150 16,2-2-128-16,6 0 166 15</inkml:trace>
  <inkml:trace contextRef="#ctx0" brushRef="#br0" timeOffset="144493.84">27250 9603 1495 0,'3'4'592'15,"2"7"-388"-15,-2 1 3 16,-1 5-50-16,-2 3-31 15,-1 1-64-15,1-2-19 16,0 2-10-16,1-2-12 0,0-4-9 16,3 0-5-16,-4-1-16 15,-1-5-37-15,-2-4-92 16,0-1-55-16,-1-8 108 16</inkml:trace>
  <inkml:trace contextRef="#ctx0" brushRef="#br0" timeOffset="144658.91">27215 9487 1054 0,'0'-1'544'16,"2"0"-142"-16,-2 0-168 16,0 1-33-16,0 0-86 15,0 0-50-15,0 0-69 16,0 0-71-16,0 1 50 15</inkml:trace>
  <inkml:trace contextRef="#ctx0" brushRef="#br0" timeOffset="144971.34">27504 9627 1271 0,'-11'10'513'0,"12"-3"-259"16,0 3-80-16,2 2-3 15,1 3-13-15,-3 5-57 16,2 1-20-16,3 5-8 16,-4 2-8-16,2 5-8 15,-1 0-8-15,0 4-19 16,0-2-3-16,0-6-5 15,-1-4-2-15,-9-8-5 16,-5-2-1-16,-5-7-4 16,-1-3-34-16,-1-10-103 15,3-10-80-15,1-13 114 16</inkml:trace>
  <inkml:trace contextRef="#ctx0" brushRef="#br0" timeOffset="145144.84">27482 9314 1278 0,'5'-11'548'15,"7"6"-272"-15,5 2-84 16,0 3-58-16,-2 0-40 0,-3 4-61 16,-1-2-10-16,-4 6-111 15,-1 4 68-15</inkml:trace>
  <inkml:trace contextRef="#ctx0" brushRef="#br0" timeOffset="147079.44">26128 11116 817 0,'-9'-32'384'0,"8"32"-115"15,1-3-32-15,-1 8-29 16,1-5-30-16,0 4-71 0,0 19-21 16,1 35-23-16,0-25-11 15,0 6-13-15,0 4-7 16,1-2-10-16,1-2-1 16,-2-8-1-16,1-1 0 15,-2-6-1-15,-1-3-3 16,0-4-2-16,1-6-1 15,-1-5 4-15,1-3 4 0,-1 1 2 16,1-4-2-16,0 0-4 16,0 0-1-16,0 0-2 15,15 3 3-15,35 7 8 16,-27-8-2-16,1 0 10 16,-1-2 0-16,0 0-3 15,-2-3-2-15,-4-1-10 16,-3 0-5-16,-7-1-9 15,-1 5 2-15,-4-3-88 16,-3-1-64-16,1 4-218 16,-1-1 213-16</inkml:trace>
  <inkml:trace contextRef="#ctx0" brushRef="#br0" timeOffset="147517.13">26514 11509 825 0,'-22'46'374'0,"24"-42"-104"15,4-5-93-15,1-3-36 16,3-1-16-16,5-8-63 16,2-3-26-16,3-7-16 15,-5 0-3-15,-6-1-3 16,-4 0 1-16,-8 5 5 16,-5 0 2-16,-7 6 6 15,-4 3 11-15,-1 10 21 16,1 4 13-16,5 11 10 15,4 3-5-15,6 5-15 16,3 3-9-16,3-1-12 16,6-4-7-16,8-3-9 15,3-3-6-15,8-4-7 16,2-1-3-16,-3-3-6 0,-1-6-4 16,-2-3-42-1,-1-2-67-15,-5-1 71 0</inkml:trace>
  <inkml:trace contextRef="#ctx0" brushRef="#br0" timeOffset="148375.93">27163 11336 976 0,'-8'0'414'15,"5"0"-196"-15,1 0-39 0,4 0-42 16,-2 0-29-16,0-1-70 16,3 0-17-16,21-1-12 15,35-4-7-15,-26 1-59 16,3 1-61-16,-3 1-186 16,-6-2 186-16</inkml:trace>
  <inkml:trace contextRef="#ctx0" brushRef="#br0" timeOffset="148545.57">27224 11402 797 0,'-8'6'373'0,"7"-5"-133"16,4 0-46-16,7-1-35 16,8-5-28-16,4 1-54 0,0-1-26 15,3 2-35 1,-7 3-8-16,0 4-38 0,4 1-97 15,1-2 87-15</inkml:trace>
  <inkml:trace contextRef="#ctx0" brushRef="#br0" timeOffset="149661.01">28571 10592 618 0,'-2'-30'312'0,"0"30"-106"15,-1 0-16-15,-6 4-44 16,-2 4-37-16,-4 3-46 16,2 8-7-16,-2 4-13 15,1-1-4-15,2 9-4 16,-4-3-6-16,7 11-10 15,-4 4-4-15,10 12 4 16,1 11 6-16,2 12 16 16,1 6 8-16,0 5 4 15,6 1-3-15,-2-2 1 16,7 3-7-16,1-4 0 16,-3 0 1-16,4-3-12 15,-3-4 1-15,5-4-4 16,4-4 0-16,1-10-1 0,1-6-1 15,-1-3-4-15,-3-5 1 16,-1-7 1-16,-1 1-1 16,-2-10-5-16,-2-4-4 15,0-6-10-15,-1-3-1 16,-1-8-6-16,-2-6-3 16,-2-5-60-16,-3-8-40 15,2-9-177-15,-1-5 172 0</inkml:trace>
  <inkml:trace contextRef="#ctx0" brushRef="#br0" timeOffset="150948.23">30790 10623 277 0,'0'-3'195'15,"2"-3"47"-15,0-1-30 16,-1 4-26-16,-1 1-8 0,0 1-25 15,0 0-11-15,0 0-14 16,0-1-9-16,0 1-19 16,7-1-11-16,0 2-20 15,-6 0-9-15,5 3-18 16,-4-1-4-16,5 13-9 16,30 28 0-16,-28-30-1 15,1 3-1-15,4 4-2 16,-1 3-1-16,4 9-2 15,3 6-2-15,1 5 2 16,-1 6 2-16,5 12-1 16,-4-2-1-16,-1 8-3 15,-2 2-1-15,-4 3 4 16,0 6 2-16,-1 4 6 16,-2 0 2-16,-3-5 0 15,0 4-1-15,-1-1-5 0,-3 4-4 16,-4 7-6-16,-1-8 0 15,-8 4-6-15,-3-5-2 16,-2-4-2-16,1 3 0 16,4-12-1-16,4-7-1 15,1-16 1-15,1-10-1 16,-1-14 0-16,-1-4 0 16,4-10-4-16,0-2-4 0,0-6-57 15,1-3-29-15,0 1-80 16,0 1-59-16,3-16-136 15,10-37 226-15</inkml:trace>
  <inkml:trace contextRef="#ctx0" brushRef="#br0" timeOffset="152583.37">28026 11032 751 0,'-28'13'369'16,"26"-13"-101"-16,0 5-18 0,0-3-39 15,1-2-25-15,0 0-61 16,0 0-22-16,0 0-34 16,1 9-18-16,1 0-25 15,0-2-8-15,0 0-9 16,2 0-2-16,-1 0-3 15,0 0-1-15,1 1 0 16,1-1-23-16,-4-6-125 16,0-1-140-16,0 0 172 15</inkml:trace>
  <inkml:trace contextRef="#ctx0" brushRef="#br0" timeOffset="152773.28">27945 10856 1040 0,'0'-3'491'0,"1"0"-212"15,2 0-87-15,-3 2-22 16,0 1-77-16,0 0-41 16,4 0-36-16,5 1-18 15,2 2-62-15,-4 2 46 16</inkml:trace>
  <inkml:trace contextRef="#ctx0" brushRef="#br0" timeOffset="153584.16">28082 11688 441 0,'-14'-29'282'15,"13"36"78"-15,1-3-108 16,1 10-22-16,-1-1-9 16,0 4-60-16,1 2-28 15,0 1-25-15,0-1-8 16,0 0-15-16,-1-1-10 16,0-3-18-16,-4-1-7 0,0-3-10 15,-3 0-5-15,-1-2-12 16,2-2-7-16,-5-1-9 15,-3-4-7-15,-2-3-65 16,-2-6-49-16,2-6-203 16,2-4-321-16,5-6 420 15</inkml:trace>
  <inkml:trace contextRef="#ctx0" brushRef="#br0" timeOffset="153743.84">27953 11564 950 0,'2'-3'418'0,"11"1"-231"15,1 3-23-15,-7 3-75 0,1 2-33 16,1 2-151-16,-3 0 75 16</inkml:trace>
  <inkml:trace contextRef="#ctx0" brushRef="#br0" timeOffset="154504.21">29385 10255 790 0,'5'-4'418'15,"-2"8"-45"-15,-2-2-190 0,-1-2 6 16,0 0-21-16,0 0-22 15,2 5-48-15,4 9-14 16,-3-5-27-16,16 30-13 16,-18-29-23-16,-1-2-8 15,3 0-9-15,-3-3-4 16,1 0-64-16,-1-2-39 0,0-3-196 16,0 0 184-16</inkml:trace>
  <inkml:trace contextRef="#ctx0" brushRef="#br0" timeOffset="154692.46">29379 10105 1121 0,'7'-1'467'0,"-1"-2"-243"15,-4 1-34-15,6 2-53 16,-6 0-31-16,2 2-72 15,5 3-12-15,-4 0-74 16,11 5 42-16</inkml:trace>
  <inkml:trace contextRef="#ctx0" brushRef="#br0" timeOffset="155440.91">30078 10293 1008 0,'7'-27'439'0,"1"32"-198"16,0 8-34-16,1 7-42 16,-3 1-23-16,1 6-44 15,-1 2-9-15,-1-5-3 16,1 3-2-16,-6-3-7 16,-2 0-11-16,-5 0-21 15,-3-3-8-15,1-1-18 16,-4-5-6-16,-1-6-14 15,0-6-38-15,-5-8-133 16,0-7-229-16,10-17 252 16</inkml:trace>
  <inkml:trace contextRef="#ctx0" brushRef="#br0" timeOffset="155630.76">30077 10055 1078 0,'5'6'479'16,"3"-5"-229"-16,1 0-62 15,-1 4-79-15,-2-1-33 16,0 1-47-16,-2 2-24 16,1-2-121-16,-2 3 85 15</inkml:trace>
  <inkml:trace contextRef="#ctx0" brushRef="#br0" timeOffset="157678.01">29436 10973 614 0,'-2'-1'306'16,"1"0"-47"-16,0 1-41 15,0 0-13-15,0 0-15 16,0 0-35-16,-1 11-5 0,1 7-5 16,-8 31-9-16,8-25-30 15,1-2-20-15,0 2-34 16,4-1-11-16,-4-5-16 16,-1-1-5-16,0-4-7 15,-3-3-3-15,4-6-6 16,1 0-4-16,1-6-105 15,-2 1-92-15,0 0 122 16</inkml:trace>
  <inkml:trace contextRef="#ctx0" brushRef="#br0" timeOffset="159634.57">30129 11695 477 0,'-4'-37'284'0,"2"32"-9"15,1 2-26-15,0 0-41 16,1 2-27-16,-1 0-48 0,1 0-13 16,0 0-25-16,0 0-13 15,0 0-26-15,0 0-12 16,0 1-10-16,0 0 1 15,0 2 12-15,3 14 7 16,5 35 10-16,-7-23 2 16,-1 3-4-16,0-3-7 15,-1 2-16-15,0-2-6 16,1-6-7-16,0 0-2 0,0-5-5 16,0-6-4-16,0-4-6 15,0-4-4-15,0-5-6 16,1-1-18-16,-1 2-58 15,0 0-42-15,0-7-163 16,1-5 177-16</inkml:trace>
  <inkml:trace contextRef="#ctx0" brushRef="#br0" timeOffset="160840.31">29156 11748 664 0,'-5'-3'365'0,"1"1"-74"16,1 1-93-16,2 0-19 16,0-1-58-16,0 1-31 15,1 0-37-15,0 0-2 16,22-9-14-16,29-5-8 15,-23 12-12-15,-5-1-5 16,-8 0-2-16,-2 3-22 16,-7 1-106-16,-6 0-111 15,-7 12 136-15</inkml:trace>
  <inkml:trace contextRef="#ctx0" brushRef="#br0" timeOffset="161188.1">29418 11603 906 0,'0'-4'432'15,"3"4"-171"-15,3 6-66 0,-2 1-1 16,-4 9-40-16,0 2-27 16,-1 9-34-16,-5 5-8 15,6 1-21-15,-6 1-7 16,6-3-20-16,4-5-9 16,-2-4-12-16,3-4-5 15,-1-6-4-15,-4-2-3 16,1-7-29-16,5-2-50 15,-5-5-184-15,-1 2 169 0</inkml:trace>
  <inkml:trace contextRef="#ctx0" brushRef="#br0" timeOffset="161764.91">29983 11148 993 0,'-50'-12'415'0,"50"8"-172"15,-3-1-67-15,3 0-7 16,-2 1-8-16,6 2-52 16,-4 1-27-16,4 0-24 15,19 0-12-15,27-3-19 16,-28 3-9-16,-1-2-10 16,-3 2 0-16,-5 1-75 0,-3 1-84 15,-5 2 97-15</inkml:trace>
  <inkml:trace contextRef="#ctx0" brushRef="#br0" timeOffset="162106.84">30223 10936 1004 0,'3'4'465'15,"-1"5"-198"-15,-1 10-61 16,-1 6-1-16,-2 9-55 16,-1 3-39-16,0-2-40 15,-1-2-8-15,4-6-17 16,0 2-8-16,5-5-17 15,-3-4-6-15,2 0-8 16,1-6-3-16,-3 3-3 16,-2-2 4-16,0-5-62 15,0 0-41-15,-1-6-146 16,3-2-119-16,-2 1 231 0</inkml:trace>
  <inkml:trace contextRef="#ctx0" brushRef="#br0" timeOffset="208579.97">13760 10451 834 0,'5'-11'437'0,"15"-26"-110"0,-21 30-127 16,0 0 18-16,-1 6-50 15,-2 1-19-15,3 0-36 16,0 0-15-16,-2 9-18 16,-7 17-8-16,-12 39-19 15,10-20-8-15,-2 12-11 16,0 3-4-16,0-2-9 16,3-4-5-16,5-8-7 15,3-7-3-15,1-9-2 16,0-6-2-16,2-12-44 15,-2-7-43-15,1-8-140 16,1-8-113-16,3-15 209 16</inkml:trace>
  <inkml:trace contextRef="#ctx0" brushRef="#br0" timeOffset="208793.62">13718 10477 796 0,'14'-1'457'0,"3"4"-129"15,4 9-22-15,2 6-34 16,0 10-58-16,1 6-25 16,-8 7-53-16,-2 4-22 15,-1 4-45-15,-2 4-19 16,0-1-27-16,-3-5-8 16,-1-11-10-16,-2-6-26 15,-2-13-98-15,2-3-65 0,-4-11-196 16,-2-7-116-16,-6-9 315 15</inkml:trace>
  <inkml:trace contextRef="#ctx0" brushRef="#br0" timeOffset="208940.09">13746 10757 733 0,'-8'-11'455'0,"6"10"49"16,1 1-224-16,3-2-51 15,-2 2-32-15,0 0-66 16,1-1-29-16,15 1-58 15,30-1-17-15,-24 2-86 16,0 2-84-16,2-3 90 16</inkml:trace>
  <inkml:trace contextRef="#ctx0" brushRef="#br0" timeOffset="209226.28">14163 10508 1095 0,'-9'-7'550'0,"0"1"-121"16,-2 2-140-16,-2 9-47 16,-1 4-50-16,-2 16-80 15,1 5-25-15,2 13-41 16,3 5-9-16,10 7-14 15,1 0-8-15,11-2-11 16,5-2-4-16,4-10 0 16,3-4-30-16,3-10-102 15,5-8-65-15,1-15 107 16</inkml:trace>
  <inkml:trace contextRef="#ctx0" brushRef="#br0" timeOffset="209480.02">14506 10497 1395 0,'-16'0'611'16,"5"2"-303"-16,-2 7-54 16,1 8-56-16,-1 5-49 15,-6 9-57-15,-3 5-26 16,1 8-29-16,3 2-7 15,10 9-13-15,6-1-7 16,6-7-8-16,4-4-2 0,10-11-1 16,2-8-24-16,3-10-97 15,3-4-70-15,0-15 109 16</inkml:trace>
  <inkml:trace contextRef="#ctx0" brushRef="#br0" timeOffset="209846.05">14434 10779 1131 0,'-3'0'598'15,"6"0"-158"-15,4 2-190 16,-7-2-20-16,0 0-91 16,0 0-29-16,15 1-60 15,35 3-22-15,-23-10-16 16,0 3-4-16,-7-2-4 15,-4 1-7-15,-8 3-21 0,-5-5-6 16,-5 4-6-16,-2 0 8 16,-4 1 19-16,2 4 5 15,1 4 5-15,0 4 0 16,0 8 9-16,1 3 7 16,4 8 12-16,-4 3 6 15,6 0 0-15,0-1-5 16,1-3-10-16,3-3-6 0,-2-7-34 15,0-5-46-15,0-8-132 16,2-4-362-16,7-15 372 16</inkml:trace>
  <inkml:trace contextRef="#ctx0" brushRef="#br0" timeOffset="210085.28">14712 10454 1128 0,'18'7'565'0,"7"6"-99"15,3 4-171-15,3 11-21 16,3 10-63-16,-8 8-69 16,-2 8-31-16,-16 4-40 15,-4 0 5-15,-8-5-26 0,-7-2-9 16,0-6-20-16,-5-8-7 15,0-7-32-15,0-5-48 16,3-16-103-16,1-6-69 16,5-14-219-16,4-9 289 15</inkml:trace>
  <inkml:trace contextRef="#ctx0" brushRef="#br0" timeOffset="210355.9">15142 10669 1264 0,'-59'13'556'0,"55"-13"-268"15,4 2-103-15,12 1-34 16,6-3-46-16,9 5-43 16,4-6-22-16,4-3-22 0,0 2-46 15,-3-3-159-15,-4 2 135 16</inkml:trace>
  <inkml:trace contextRef="#ctx0" brushRef="#br0" timeOffset="210530.69">15161 10832 1412 0,'4'5'601'15,"10"-1"-334"-15,5-3-23 0,8-1-59 16,4-3-49-16,8 0-69 16,-2 1-26-16,-1-1-84 15,-3 2-41-15,-3 2 49 16</inkml:trace>
  <inkml:trace contextRef="#ctx0" brushRef="#br0" timeOffset="210931.57">15762 10234 1515 0,'-10'-3'596'16,"9"3"-401"-16,5 6-23 15,10-2-9-15,8 1-33 16,16 4-39-16,6 3-25 16,3 0-31-16,-14-6-9 15,1 2-11-15,23 1-1 16,1-9-65-16,-8-1-58 0,-24-6-153 15,-10-2-370-15,-14 9 424 16</inkml:trace>
  <inkml:trace contextRef="#ctx0" brushRef="#br0" timeOffset="211331.97">15806 10304 1132 0,'-4'0'497'0,"7"8"-213"15,8-2-77-15,6 5-11 16,6 1-22-16,6 5-33 16,1 0-16-16,-5 6-35 15,-2 2-11-15,2 3-20 16,-2 1-13-16,2 4-15 16,0 1-6-16,-15 2-13 15,-2-3-2-15,-10-4-2 0,-5-1 0 16,-9-4-2-16,-3 0 1 15,-3-3-2-15,-4-4-1 16,6-4-1-16,0-4 1 16,3-2-1-16,8-5 1 15,0-2-2-15,6 2-1 16,10-3 2-16,5 1 1 16,13 1 2-16,7-2 1 0,6 1-1 15,0-1 1-15,2 1 0 16,-4 5-1-16,-11 1-32 15,-3 1-52-15,-9 4-148 16,-4 1 137-16,-8 7 14 16</inkml:trace>
  <inkml:trace contextRef="#ctx0" brushRef="#br0" timeOffset="211719.73">15899 11197 1449 0,'2'0'614'0,"3"-2"-353"16,7 0-89-16,-1 0 19 16,6-5-71-16,3 1-27 15,4-7-52-15,2-3-15 16,0-2-14-16,-6 0-4 15,-10-2-4-15,-8 2 0 16,-9 2-2-16,-5 1 0 16,-11 5-1-16,0 3 1 15,1 6 0-15,0 1 0 0,10 6 1 16,-1 6 6-16,7 8 15 16,6 6 7-16,2 3 9 15,4 3 0-15,3 0-8 16,3-3-4-16,4-4-12 15,6-3-6-15,9-9-32 16,-4-7-40-16,7-11-124 16,2-5 400-16,-2-8-205 15</inkml:trace>
  <inkml:trace contextRef="#ctx0" brushRef="#br0" timeOffset="211942.52">16327 10976 1544 0,'-14'2'673'16,"-5"6"-360"-16,1 3-55 15,-3 11-99-15,-1 4-42 16,8 6-54-16,2 3-17 16,10-1-25-16,4 0-5 15,11-7-11-15,3-4-6 16,11-7-5-16,6-5-19 15,-1-10-77-15,6 0-64 16,-7-11-197-16,2-7 221 16</inkml:trace>
  <inkml:trace contextRef="#ctx0" brushRef="#br0" timeOffset="212098.4">16268 11090 1097 0,'-1'3'534'0,"4"1"-146"15,6-1-111-15,10-3-64 16,3 1-54-16,5-4-90 16,3-3-27-16,-5 1-66 15,-2-2-73-15,0 2 64 16</inkml:trace>
  <inkml:trace contextRef="#ctx0" brushRef="#br0" timeOffset="212286.81">16521 10982 965 0,'-1'-1'566'0,"1"0"-55"16,11-4-286-16,13-1-31 16,28-5-97-16,-34 7-30 15,-3 4-81-15,-1 0-75 16,-7 0 56-16</inkml:trace>
  <inkml:trace contextRef="#ctx0" brushRef="#br0" timeOffset="212471.75">16594 10952 1139 0,'-27'17'539'0,"34"-4"-211"15,-2 3 3-15,1 12-84 16,-3 1-49-16,2 9-89 15,1-1-36-15,-1-7-44 16,2-2-12-16,-4-12-43 16,2 2-47-16,-3-8-134 15,-2-2-116-15,-1-5 197 0</inkml:trace>
  <inkml:trace contextRef="#ctx0" brushRef="#br0" timeOffset="212621.49">16538 11134 687 0,'-14'-10'458'15,"14"5"75"-15,0-4-183 16,12 4-74-16,7 1-44 16,7 1-89-16,3 1-45 15,-2-3-59-15,1 5-14 16,-4-4-126-16,-4 4-86 16,-4 2 114-16</inkml:trace>
  <inkml:trace contextRef="#ctx0" brushRef="#br0" timeOffset="212787.49">16591 11196 1242 0,'-10'7'568'0,"5"-2"-257"15,5 2-28-15,4-5-75 16,4-2-44-16,7 0-64 16,2-1-27-16,3 1-41 15,1 1-11-15,2 1-95 16,-2 4-14-16,1 5 46 15</inkml:trace>
  <inkml:trace contextRef="#ctx0" brushRef="#br0" timeOffset="213331.56">17109 10761 930 0,'-5'2'524'16,"-1"0"-128"-16,0 0-117 15,0-1-43-15,2-2-99 16,0-1-42-16,-9-24-59 15,-1-41-16-15,17 15-15 0,3-4-4 16,1-4-1-16,2 2 1 16,3 15 1-16,1 5-1 15,-3 18-1-15,0 11 2 16,-2 16 14-16,2 14 8 16,3 21 21-16,-1 7 11 15,3 14 8-15,0 1 0 16,2-5-13-16,4-5-10 0,-2-13-19 15,0-8-5-15,-6-12-87 16,-3-7-72-16,-12-10-291 16,-5-5 268-16</inkml:trace>
  <inkml:trace contextRef="#ctx0" brushRef="#br0" timeOffset="213487.09">16996 10632 1446 0,'-4'2'608'0,"10"2"-340"16,5-4-49-16,12 4-58 16,5-3-50-16,0 1-66 15,3 1-14-15,-2 0-105 16,-1-1-37-16,0-1 64 16</inkml:trace>
  <inkml:trace contextRef="#ctx0" brushRef="#br0" timeOffset="213925.73">17387 10892 1337 0,'5'3'572'15,"2"-3"-308"-15,3-2-109 16,8-3 20-16,3-7-62 16,-1-4-29-16,8-8-42 15,-3-4-19-15,-6-1-12 16,2 1-2-16,-11 6-2 16,-3 3 1-16,-15 6 10 15,-6 3 12-15,-7 11 23 16,-4 5 11-16,2 8 11 15,1 5 2-15,9-2-7 16,5 8-7-16,10 3-10 16,0 0-7-16,5 2-2 15,1-6 0-15,6-4-3 16,7-5-6-16,4-5-13 0,3-3-5 16,0-4-45-16,-1-3-66 15,-3-7-119-15,-3-3 345 16,0-4-150-16</inkml:trace>
  <inkml:trace contextRef="#ctx0" brushRef="#br0" timeOffset="-213612.73">18595 10533 859 0,'-13'3'417'0,"8"-1"-101"15,4 3-63-15,6 7-15 16,2 5-18-16,2 12-45 16,1-3-29-16,2 5-42 15,-1-1-15-15,2-7-32 16,1 1-16-16,-1-7-21 16,2-4-7-16,-6-4-8 15,2-6-1-15,-2-5-4 16,-2-5-13-16,3-8-30 15,1-5-9-15,2-3-5 16,1-2 11-16,1 6 28 16,-3 5 11-16,0 9 7 15,0 4 3-15,-3 3 12 16,2 3 13-16,-3 5 24 16,5 4 8-16,0 4 13 15,0 2 0-15,1-5-15 0,-5-4-6 16,-3-7-25-16,0-4-12 15,-5-4-21-15,-1-2-28 16,3 0-94-16,-6-4-66 16,3 1 45-16,9-4 56 15</inkml:trace>
  <inkml:trace contextRef="#ctx0" brushRef="#br0" timeOffset="-212910.18">19053 10316 1441 0,'2'25'657'16,"2"7"-335"-16,-1 13-100 16,1 6-36-16,-4 4-88 15,0-2-31-15,1-10-41 16,0-8-11-16,-1-13-9 15,2-6 0-15,-2-11-20 16,-2-5-8-16,0-6-13 16,-4-8-10-16,1-1 9 15,3 3 6-15,2 0 11 16,4 2 8-16,5 6 9 0,1-1 2 16,3 11 17-16,2 9 14 15,4 6 24-15,-1 6 8 16,7-4-3-1,-1-2-6-15,4-7-19 0,1-7-8 16,1-7-13-16,-2-7-8 16,-1-6-10-16,-9-3-10 15,-10-5-11-15,-7-1-1 16,-5 1 7-16,0 1 7 0,-1 5 12 16,-2 0 1-16,-4 4 5 15,-1 4-1-15,3 6 1 16,0 6 1-16,3 9 6 15,1 1 1-15,2 8 3 16,1-3-1-16,7-2-7 16,4-2-1-16,3-4-5 15,5-2-2-15,2-7-2 16,-1 0-15-16,-1-6-59 16,0 1-42-16,-1-5-125 15,-6-5-40-15,-1 1-4 16,-3-4 29-16,-3 6 122 15,5 2 56-15,-2 4 86 16,-1 7 44-16,2 7 66 16,3 3 27-16,-2 3 38 15,4 1-2-15,-3-7-23 0,-4 2-18 16,1-6-49-16,-4 0-26 16,0-7-37-16,-1-3-11 15,-1-4-9-15,0 6-2 16,0 0-1-16,0-2-1 15,3-11-1-15,1-3 0 16,6-29 1-16,-10 31 5 0,-2 3-49 16,0 3-50-16,2 3 58 15</inkml:trace>
  <inkml:trace contextRef="#ctx0" brushRef="#br0" timeOffset="-212429.3">19626 10701 1137 0,'-1'0'494'15,"0"0"-231"-15,0 0-91 16,1 0-50-16,0 0-44 16,15-1-59-16,31-19-12 15,-31 3-7-15,-5-4 0 16,-5 4 2-16,-5 1 5 0,-7 1 8 15,-5 5 4-15,-3 5 43 16,-3 2 19-16,3 4 29 16,0 2 9-16,3 2-22 15,1 3-7-15,2 4-10 16,1 2-2-16,7-1-6 16,1 5-3-16,6-4-11 15,5-2-7-15,6 1-14 16,5-4-13-16,7 2-14 15,3-3 6-15,5-5-92 16,0-1-67-16,0-2 90 16</inkml:trace>
  <inkml:trace contextRef="#ctx0" brushRef="#br0" timeOffset="-211814.46">20382 10683 1263 0,'0'4'604'0,"-4"-2"-267"16,-1-2-104-16,4-1-36 16,0 0-90-16,-2-11-36 15,-2-17-46-15,2-47-11 16,7 25-11-16,8-4-2 15,1 2 0-15,-4 3-1 16,5 14 0-16,-5 7 0 16,0 18-4-16,3 10 2 15,-5 12 13-15,0 13 8 0,7 16 27 16,-6 6 11-16,7 10 13 16,-1-4-5-16,-6-7-18 15,11-4-13-15,-8-14-14 16,1-4-42-16,-5-14-126 15,-6-4-42-15,1-10 90 16</inkml:trace>
  <inkml:trace contextRef="#ctx0" brushRef="#br0" timeOffset="-211653.15">20245 10479 1529 0,'11'1'664'15,"6"0"-397"-15,7-1-85 16,4-1-27-16,2 0-88 0,-2-1-54 16,0 2-142-16,2 4-430 15,10-3 375-15</inkml:trace>
  <inkml:trace contextRef="#ctx0" brushRef="#br0" timeOffset="-211276.82">20641 10683 1131 0,'-4'4'531'0,"6"1"-159"15,4-8-155-15,3 2-53 16,3-7-33-16,5-6-64 15,4 1-21-15,-1-9-27 16,0 0-6-16,-5-4-7 16,-1 4 0-16,-11 7-3 15,-3 2 21-15,-9 6 31 16,-5 3 10-16,-5 6 17 16,1 8-10-16,1 5-10 15,4 6-3-15,8 5 4 0,5 1-1 16,7 1-8-1,9-4-4-15,8-2-15 0,3-1-9 16,6-8-9-16,0 0-44 16,2-6-133-16,0-5-32 15,8-2 90-15</inkml:trace>
  <inkml:trace contextRef="#ctx0" brushRef="#br0" timeOffset="-210288.17">21202 10422 928 0,'-12'2'499'0,"5"2"-116"15,8-2-173-15,4 1 3 16,10 0-79-16,4 0-27 0,11-3-52 15,2-3-23-15,1-1-8 16,0 1-51-16,-12 2-198 16,-8 0 164-16</inkml:trace>
  <inkml:trace contextRef="#ctx0" brushRef="#br0" timeOffset="-210120.72">21207 10638 1142 0,'1'4'517'16,"10"4"-246"-16,11-11-78 16,7-1 26-16,5 4-63 15,3-7-34-15,-9 3-67 16,-4 0-14-16,-5 2-125 16,-8 2-86-16,11 2 109 15</inkml:trace>
  <inkml:trace contextRef="#ctx0" brushRef="#br0" timeOffset="-209533.05">21992 9807 752 0,'-19'-22'416'0,"11"15"-42"16,1 6-125-16,-5 6-67 16,0 10-27-16,-10 10-52 0,-5 6-16 15,5 12-25-15,-3 5-5 16,3 15-11-16,7 6-4 15,5 18-10-15,6 7-2 16,9 7-1-16,6 5 3 16,9-5 9-16,3-5 2 15,4-5 1-15,-2-2 0 0,-4-4-7 16,0-2-2-16,-9-16-7 16,2-7-6-16,1-14-8 15,5-5-4-15,-1-11-3 16,-5-9 1-16,-4-12-59 15,-7-7-67-15,-1-10-465 16,5-3 392-16</inkml:trace>
  <inkml:trace contextRef="#ctx0" brushRef="#br0" timeOffset="-207804.22">21555 10116 704 0,'-12'12'361'0,"10"-5"-2"16,-2 4-155-16,2 2-2 15,0 2-11-15,2-2-77 16,1-1-39-16,2-1-53 15,0 0-11-15,4-2-80 16,-2 0-104-16,3-2 114 16</inkml:trace>
  <inkml:trace contextRef="#ctx0" brushRef="#br0" timeOffset="-207624.42">21526 9960 1216 0,'-2'1'502'16,"2"3"-298"-16,0 1-60 15,0-5-48-15,0 0-31 16,1 2-137-16,4 9-54 16,10 1 74-16</inkml:trace>
  <inkml:trace contextRef="#ctx0" brushRef="#br0" timeOffset="-207143.03">21630 10847 1199 0,'0'0'508'16,"0"2"-250"-16,2 14-45 16,5 31-4-16,-6-28-33 15,-1 4-58-15,1 3-23 16,-1-3-29-16,-2-2-8 15,-3-2-14-15,-3-3-8 16,-3 0-15-16,-6-2-17 16,-1-11-59-16,-4 3-50 0,2-9-167 15,2-6-443-15,12-18 487 16</inkml:trace>
  <inkml:trace contextRef="#ctx0" brushRef="#br0" timeOffset="-207006.49">21551 10703 1393 0,'12'1'556'0,"0"2"-380"15,-4 4-22-15,-3-1-85 16,1 3-88-16,5 8 4 16</inkml:trace>
  <inkml:trace contextRef="#ctx0" brushRef="#br0" timeOffset="-206294.25">22588 9639 1098 0,'-5'2'484'0,"5"-2"-216"16,1 1-52-16,-1-1-32 15,0 0-30-15,0 4-57 16,0 12-33-16,1 28-41 15,-1-30-15-15,1-5-79 16,2-1-66-16,0-8-330 16,3 0 300-16</inkml:trace>
  <inkml:trace contextRef="#ctx0" brushRef="#br0" timeOffset="-206131.18">22570 9529 1017 0,'2'-2'492'0,"0"-1"-198"16,2 2-138-16,-4 1-22 15,0 0-76-15,0 0-49 16,0 0-164-16,12 7 114 16</inkml:trace>
  <inkml:trace contextRef="#ctx0" brushRef="#br0" timeOffset="-205624.04">23287 9638 1105 0,'46'19'496'0,"-43"-3"-203"15,0 6-29-15,-3 5-27 16,4 2-32-16,-2 0-62 15,-1-4-25-15,3 0-41 16,-2-4-14-16,-2-3-18 16,4 0-11-16,-8-5-9 15,-7-4-18-15,0-7-89 16,-12-4-66-16,3-12-234 16,3-5 234-16</inkml:trace>
  <inkml:trace contextRef="#ctx0" brushRef="#br0" timeOffset="-205474.3">23248 9420 973 0,'17'-4'448'16,"-6"11"-186"-16,1 4-73 16,-5 2-67-16,0 2-46 15,1 4-227-15,-6-1 114 16</inkml:trace>
  <inkml:trace contextRef="#ctx0" brushRef="#br0" timeOffset="-204679.95">23677 9774 343 0,'-1'-11'261'0,"4"7"79"16,2-1-86-16,3 9-25 16,2 6-26-16,4 2-51 15,4 5-20-15,9 6-24 0,1 2-3 16,7 11 1-16,-4 3 1 16,-10 13-7-16,5 5-10 15,-6 10-21-15,0 9-13 16,3 10-23-16,-8 5-7 15,-1 6-1-15,-2-5 6 16,-6-8 13-16,-4-3 3 16,-11-3-5-16,-5 9-9 15,-8 3-13-15,4 1-2 0,-4-14-3 16,3-4-1-16,-4-17-2 16,-5-5-3-16,-4-16 1 15,2-11-24-15,2-16-99 16,2-7-69-16,10-12-152 15,4-6 192-15</inkml:trace>
  <inkml:trace contextRef="#ctx0" brushRef="#br0" timeOffset="-202934.75">23275 10270 640 0,'15'-28'392'16,"-12"30"-63"-16,-2-1-54 15,-1 2-23-15,-1-3-37 16,0 1-20-16,-2 27-35 16,-3 27-16-16,6-24-48 15,1-2-22-15,4-6-36 16,-4-3-15-16,2-8-14 0,3-1 1 15,-3-4-92-15,2-4-71 16,-1-1 96-16</inkml:trace>
  <inkml:trace contextRef="#ctx0" brushRef="#br0" timeOffset="-202232.68">22690 10803 320 0,'2'-33'224'0,"0"29"56"16,-2-4-22-16,2 8 4 15,1-1-1-15,-3 5-26 16,0-4-11-16,0 0-19 15,-2 15-13-15,-3 41-29 16,2-24-21-16,1-5-50 16,2-1-24-16,-2-6-33 15,4-2-11-15,0-3-15 0,-1-4-15 16,4-1-71-16,-1-4-46 16,0 1-111-16,0-2-79 15,1-5 203-15</inkml:trace>
  <inkml:trace contextRef="#ctx0" brushRef="#br0" timeOffset="-170403.52">6072 17414 446 0,'0'0'263'0,"0"0"52"0,-1-1-106 15,0 0-12-15,0 1-8 16,0 0-42-16,0 0-18 15,0 0-17-15,0-1-2 16,0 0-17-16,0 0-9 0,-1 0-18 16,1 1-5-16,0 0-9 15,0 0-1-15,0 0-1 16,-6 14-2-16,-18 42-5 16,13-22-7-16,-4 1-10 15,-2 3-5-15,5-2-6 16,-2-3-2-16,1-3-6 15,-1-7-1-15,3-5-4 16,1-6-2-16,7-4-36 16,0-5-56-16,0-10-196 15,4-4 185-15</inkml:trace>
  <inkml:trace contextRef="#ctx0" brushRef="#br0" timeOffset="-170115.84">5902 17435 1313 0,'0'-3'515'16,"-6"3"-323"-16,9-1 7 15,-3 1-7-15,0 0-25 16,0 0-59-16,15 2-9 16,-3 15-19-16,30 34-9 15,-21-29-14-15,-3 1-9 16,2 2-14-16,-2 2-8 15,-2-4-9-15,0 0-3 16,-3-3-4-16,-3-4-1 0,-3 4-3 16,-2-9 0-16,-4 0-4 15,-1-5-22-15,-7-7-72 16,0 1-51-16,-1-6-157 16,1-4 183-16</inkml:trace>
  <inkml:trace contextRef="#ctx0" brushRef="#br0" timeOffset="-169397.04">6225 17029 1005 0,'-39'30'436'16,"32"-26"-219"-16,0-4 16 15,4 0-28-15,3 0-36 16,0 0-45-16,0 0-13 0,12 2-24 16,13 3-3-16,37 6-27 15,-24-3-14-15,4-7-17 16,0-1-7-16,-6-4-6 15,-2-2-2-15,-10 1-4 16,-5-1 0-16,-8 5-25 16,-7-1-36-16,-7 1-151 15,-4 0-146-15,-5 1 215 16</inkml:trace>
  <inkml:trace contextRef="#ctx0" brushRef="#br0" timeOffset="-169179.79">6341 17053 951 0,'1'11'468'16,"1"2"-157"-16,4 2-78 15,0 4 20-15,3 6-61 0,-2 1-39 16,-2 1-57-16,2 2-19 16,-2-2-27-16,-1-3-12 15,1-2-20-15,-4-7-6 16,0-6-15-16,1-1-27 15,1-4-92-15,-4-1-65 0,1-3-1 16,-1-1 87 0</inkml:trace>
  <inkml:trace contextRef="#ctx0" brushRef="#br0" timeOffset="-168560.54">6678 17316 1202 0,'-10'-20'506'16,"14"39"-275"-16,0 6 1 15,0 13-38-15,0 5-43 0,1 7-78 16,-1 5-21-16,-1-1-27 16,1-4-8-16,-1-4-9 15,0-10 0-15,0-9-1 16,-3-9 2-16,0-11 3 16,-2-5 4-16,0-4 8 15,1 0 4-15,0 1 5 16,1 0-1-16,0 0-2 15,0 0-1-15,4-1 6 16,16-6 4-16,34-6 8 16,-24 14 4-16,4 0 1 15,5-2-5-15,-8 2-1 16,-1 1-3-16,-9 1-12 16,-4 4-5-16,1-3-9 15,-7-4-6-15,-4 1-5 0,1 0 2 16,-7 3-78-16,-1-1-53 15,0 1-149-15,-1-3-63 16,0 0 208-16</inkml:trace>
  <inkml:trace contextRef="#ctx0" brushRef="#br0" timeOffset="-168187.35">7430 17351 1040 0,'11'-2'475'0,"-11"7"-134"15,-3 6-96-15,-14 13-3 16,-4 8-31-16,-3 9-79 0,-5 3-33 16,5 4-46-16,3-3-14 15,5-8-25-15,5-6-6 16,3-13-17-16,1-3-29 15,3-7-110-15,0-5-99 16,1-7 147-16</inkml:trace>
  <inkml:trace contextRef="#ctx0" brushRef="#br0" timeOffset="-167954.9">7209 17400 1456 0,'1'0'565'0,"4"5"-339"15,5 2-29-15,5 8 18 16,0 5-24-16,7 9-70 16,3 3-18-16,3 1-25 15,3 2-12-15,-4-6-21 16,4 0-11-16,-11-1-16 16,-4-5-6-16,-6 3-2 15,-4-9-23-15,3 1-77 16,-2-7-55-16,4-7-146 15,3 1 174-15</inkml:trace>
  <inkml:trace contextRef="#ctx0" brushRef="#br0" timeOffset="-167544.57">8072 17403 1284 0,'-16'6'484'0,"4"-3"-317"16,7 0-30-16,7-2 8 15,3 1-12-15,21-2-51 16,1 0-17-16,11-4-22 0,1 1-14 15,-2-1-17-15,-1 0-7 16,-3 1-96-16,0 0-91 16,-12-1 112-16</inkml:trace>
  <inkml:trace contextRef="#ctx0" brushRef="#br0" timeOffset="-167351.83">8129 17537 1199 0,'-8'10'447'0,"8"-7"-283"16,7 1-7-16,6 0 28 16,6-4-5-16,5 4-63 15,2-6-23-15,1 2-38 16,0 0-16-16,3 1-16 16,-3 4 5-16,-2-3-107 15,-4 2-90-15,-10-6 108 16</inkml:trace>
  <inkml:trace contextRef="#ctx0" brushRef="#br0" timeOffset="-164751.25">9359 17315 815 0,'62'-37'426'0,"-58"34"-41"16,0 1-122-16,-4 0-26 16,-1 1-7-16,0 1-57 15,0 0-30-15,-7 12-54 16,5 16-14-16,-46 42-20 15,25-27-9-15,1 0-21 16,3-2-8-16,5-8-10 16,2-1-3-16,3-7-3 15,1-4-4-15,5-7-59 16,0-10-58-16,4-13-203 0,0-9 200 16</inkml:trace>
  <inkml:trace contextRef="#ctx0" brushRef="#br0" timeOffset="-164543.08">9196 17300 1251 0,'6'10'536'0,"2"3"-243"0,10 11-103 16,6 3 22-16,3 6-27 16,5 2-39-16,3-3-65 15,0 3-19-15,-5-2-24 16,-4-5-11-16,-6-4-12 15,-6-4-3-15,-2-11-52 16,-10-1-47-16,-2-8-135 16,0-2 132-16</inkml:trace>
  <inkml:trace contextRef="#ctx0" brushRef="#br0" timeOffset="-164238.12">9459 16935 1532 0,'-1'-7'553'15,"1"-1"-394"-15,6 2-38 16,8 5 30-16,-7 1-1 15,17 3-54-15,8 0-23 16,5-2-29-16,8-1-11 0,-5-1-12 16,-3-2-6-16,-7-1-2 15,-3-1-28-15,-9 1-89 16,-5-2-61-16,-8 3-235 16,-5-1-263-16,-10 2 433 15</inkml:trace>
  <inkml:trace contextRef="#ctx0" brushRef="#br0" timeOffset="-163993.75">9633 16918 1214 0,'0'10'523'0,"3"1"-257"16,2 3-3-16,0 6-31 16,2 1-32-16,-3 6-63 15,-1 1-25-15,0 1-37 16,-2 2-18-16,1-6-29 0,-1 0-8 15,2-4-14-15,-1-6-36 16,4-3-117-16,-1-5-85 16,4-7 128-16</inkml:trace>
  <inkml:trace contextRef="#ctx0" brushRef="#br0" timeOffset="-163139.89">10211 17023 415 0,'0'-1'291'0,"0"-5"83"16,-1-2-109-16,0 5-28 15,0 2-12-15,-4-2-49 16,-9 2-22-16,-2 10-28 16,-28 40-12-16,28-4-18 15,-1 6-5-15,6 9-19 0,6 11-10 16,10 6-16-16,5 7-5 16,6-3-7-16,1-7 0 15,2-9-3-15,0-8-3 16,2-10-5-16,1-4-5 15,-2-14-7-15,-5-3-1 16,0-12-3-16,-4-2-2 16,-4-7-10-16,0-3-29 0,-4-6-105 15,-1-7-85-15,3-6 132 16</inkml:trace>
  <inkml:trace contextRef="#ctx0" brushRef="#br0" timeOffset="-162780.93">10586 17028 1267 0,'-8'2'503'16,"7"-2"-282"-16,8 4-75 16,8 2 16-16,10 1-2 15,6 2-30-15,7-4-62 16,5-2-19-16,4-2-23 15,5-3-6-15,-9-4-9 0,-7 0-2 16,-13-3-11-16,-13 3-40 16,-5 1-134-16,-5 1-149 15,-6-1 194-15</inkml:trace>
  <inkml:trace contextRef="#ctx0" brushRef="#br0" timeOffset="-162381.72">10623 17034 1276 0,'-3'11'493'0,"5"-5"-300"16,5 1-18-16,8 2 26 15,1 1-13-15,9 5-56 16,-1-2-23-16,5 3-40 16,-1-3-14-16,3 6-16 15,-3-2-8-15,-4 5-9 16,2 4-5-16,-13 1-6 15,2 5-2-15,-14 0-3 16,-8 3 0-16,-7-4-7 16,-11-3-4-16,-5-5-4 15,0-4 0-15,0-5 5 16,5 0 4-16,10-5 0 0,4 0-1 16,10 0-4-16,5-2 2 15,9 2 6-15,7-8 5 31,-10 0 5-31,1 0-1 0,44-2-4 0,-1-4 2 16,1-1 2-16,-25 1-1 16,-14 3-1-16,-4 1-5 15,-2-1-100-15,-1 4-70 0,-9 1 98 16</inkml:trace>
  <inkml:trace contextRef="#ctx0" brushRef="#br0" timeOffset="-161958">10687 17862 1038 0,'0'4'464'0,"9"-4"-146"16,3 0-159-16,6-5-37 16,1-3 18-16,1-4-24 0,1-2-30 15,1-4-44-15,-2-1-15 16,-8-1-16-16,-1-1-2 16,-14 3-5-16,-4 0-1 15,-8 6-1-15,-6 1-1 16,-1 6 4-16,0 6-1 15,2 4 10-15,6 7 10 16,7 9 12-16,4 3 5 16,4 7-3-16,6 3-5 0,1-5-6 15,4-1-2-15,5-6-8 16,-2-4-4-16,6-2-7 16,1-4 0-16,2-9-67 15,8-4-54-15,-5-12 72 16</inkml:trace>
  <inkml:trace contextRef="#ctx0" brushRef="#br0" timeOffset="-161740.25">11089 17696 1398 0,'-25'0'563'0,"4"5"-306"16,2 7-82-16,-1 11 6 0,2 5-27 15,11 3-58-15,1-2-27 16,8 1-34-16,3-2-9 16,2-4-16-16,1-6-5 15,6-4-7-15,7-6-12 16,4-8-62-16,6-2-58 16,-4-9-214-16,-3-3 218 15</inkml:trace>
  <inkml:trace contextRef="#ctx0" brushRef="#br0" timeOffset="-161522.45">11030 17815 1384 0,'-6'1'531'0,"6"0"-352"16,1 0-13-16,-1-1-17 16,0 0-22-16,12 0-61 15,8 0-26-15,29-3-26 16,-27 2 2-16,-3-4-106 15,2 0-100-15,2-3 121 16</inkml:trace>
  <inkml:trace contextRef="#ctx0" brushRef="#br0" timeOffset="-161340.6">11195 17620 1018 0,'-3'3'543'0,"4"3"-3"0,5-3-292 16,8-2-100-16,2 1 4 15,10-3-56-15,3 0-31 16,3 1-30-16,-3 0-9 16,1-2-21-16,-11 0-35 0,-5 2-117 15,-8-2-81-15,-14 4 130 16</inkml:trace>
  <inkml:trace contextRef="#ctx0" brushRef="#br0" timeOffset="-161138.98">11229 17645 1211 0,'8'14'524'0,"0"8"-252"15,-2 6-20-15,-1 6-44 16,-3 4-42-16,0 0-79 15,0 0-29-15,2-6-32 16,0-5-11-16,0-8-45 16,2-8-57-16,-2-12-171 15,-3-5-117-15,-2-12 221 16</inkml:trace>
  <inkml:trace contextRef="#ctx0" brushRef="#br0" timeOffset="-160979.36">11218 17799 1122 0,'6'0'527'0,"3"0"-208"16,4 0-111-16,4 0-8 16,3 0-67-16,3 0-40 15,0-2-57-15,1 2-13 0,-4 0-46 16,-4-2-55-16,-5 4-146 16,-4 1 140-16</inkml:trace>
  <inkml:trace contextRef="#ctx0" brushRef="#br0" timeOffset="-160825.85">11290 17919 1116 0,'-3'13'483'0,"3"-10"-172"15,2 2-97-15,7-5-22 16,3 0-9-16,7-2-66 16,-1-4-36-16,3 3-45 15,-3-3-12-15,1 4-61 16,0-2-70-16,0-2 68 15</inkml:trace>
  <inkml:trace contextRef="#ctx0" brushRef="#br0" timeOffset="-160335.83">11699 17161 1294 0,'-1'-3'520'0,"1"5"-251"15,2 5-75-15,-2-7-3 16,5 21-2-16,8 49-62 15,-9-21-34-15,-1 7-41 16,0 3-15-16,0-4-20 16,1-3-6-16,1-15-5 15,-1-5 0-15,-1-9-3 16,-1-11 1-16,-2-1-2 16,0-8 1-16,-1-3 0 15,0 2 0-15,1-2-2 16,0 0 0-16,0-2 1 0,0 1-2 15,0 0 6-15,0 0 6 16,0 1 12-16,9 0 11 16,11 0 9-16,27 1 3 15,-21-1-3-15,0-2-4 16,-5 2-11-16,-8 0-7 16,2 1-2-16,1 1-43 0,-1 1-129 15,-5-1-15-15,-2 2 72 16</inkml:trace>
  <inkml:trace contextRef="#ctx0" brushRef="#br0" timeOffset="-159855.52">12126 17726 1632 0,'1'2'600'16,"6"-3"-435"-16,0 2-24 15,4-10 1-15,4 0-30 16,1-4-71-16,0-11-16 16,0 3-14-16,-2-4-3 15,-7 1-2-15,-2 6 0 16,-10 2 3-16,-6 2 0 0,-10 11-1 16,-3 2 1-16,-4 7-5 15,4 7 4-15,7 2 15 16,0 1 3-16,11 10 13 15,5-2 1-15,6 3-1 16,8 4 1-16,8-3-4 16,2 1-4-16,8-7-12 15,2-5-8-15,5-10-26 16,-2-7-49-16,5-13 56 16,2-6-15-16</inkml:trace>
  <inkml:trace contextRef="#ctx0" brushRef="#br0" timeOffset="-159406.58">12528 16942 1435 0,'-7'-7'551'16,"15"1"-327"-16,6 4-84 15,1 9 29-15,3 7-4 0,5 18-45 16,-1 8-23-16,1 16-27 16,1 7-6-16,-2 10-7 15,-1 1-8-15,-6-1-17 16,-5 0-7-16,-7-10-7 16,-6-3-2-16,-7-7-3 15,-3-7-2-15,-2-11 0 16,-1-6-15-16,2-11-52 15,2-7-26-15,3-11-77 16,4 0-46-16,6-12-118 16,5 0 197-16</inkml:trace>
  <inkml:trace contextRef="#ctx0" brushRef="#br0" timeOffset="-159119.47">13207 17281 1428 0,'-9'-1'629'0,"1"1"-297"16,-5 13-147-16,-2 4-2 0,-8 18-52 15,-3 5-34-15,2 9-44 16,-1-1-16-16,7-3-19 16,-1-4-5-16,6-12-7 15,7-19-30 1,2-5-86-16,2 1-60 0,-7-5-463 16,10-12 426-16</inkml:trace>
  <inkml:trace contextRef="#ctx0" brushRef="#br0" timeOffset="-158922.54">12959 17329 1245 0,'8'1'564'0,"8"14"-154"16,3 5-154-16,7 7-33 16,3 5 13-16,-1 2-60 0,-1 2-34 15,-3-1-56-15,-4-4-22 16,-2-6-28-16,-2-6-8 15,-4-6-13-15,-4-3-33 16,-4-5-109-16,-4-3-20 16,-3-15 70-16</inkml:trace>
  <inkml:trace contextRef="#ctx0" brushRef="#br0" timeOffset="-158010.95">13783 17324 1213 0,'-6'-3'523'0,"2"1"-276"16,3 1-90-16,0 0 15 15,0 0-36-15,1 1-21 0,18 1-46 16,44 4-19-16,-32-5-28 16,-1-2-7-16,-6 1-51 15,-6-1-57-15,-3 2-172 16,-3 4 164-16</inkml:trace>
  <inkml:trace contextRef="#ctx0" brushRef="#br0" timeOffset="-157827.46">13762 17486 1166 0,'3'5'509'15,"5"-5"-220"-15,9 0-103 16,5-1 27-16,3-1-25 16,-2-1-40-16,-1 3-68 0,2 0-26 15,-6 3-35 1,-1 1-3-16,-7-2-110 0,-2-2-71 15,6-3 101-15</inkml:trace>
  <inkml:trace contextRef="#ctx0" brushRef="#br0" timeOffset="-155163.55">14962 17003 524 0,'-64'36'335'16,"47"-35"43"-16,-5 1-132 0,3-1-48 16,3-1-9-16,5 1-26 15,6-1-19-15,7 1-45 16,7 4-10-16,11-2-19 15,5 1-4-15,14 0-4 16,-3-4-11-16,6-3-23 16,5-1-9-16,-5-3-10 15,9 2 0-15,-9 2-4 16,-4 0-1-16,-9 3 1 16,-6 0-1-16,-13 2-56 15,-7 1-46-15,-13-1-223 16,-7 4-313-16,-9-5 414 15</inkml:trace>
  <inkml:trace contextRef="#ctx0" brushRef="#br0" timeOffset="-154746.18">14843 17058 1066 0,'-1'11'455'16,"-4"-7"-202"-16,4-3-67 15,4 3-11-15,-3-4-19 16,0 0-48-16,5 1-19 16,15 5-26-16,31 6-7 15,-23 0-14-15,2-1-4 16,3 5-9-16,1 5-3 0,-6-1-6 16,-3 3-4-16,-10 5-5 15,-7 1 0-15,-11 3-1 16,-6 5 0-16,-10-6-1 15,-2 1 1-15,-6-7-1 16,8-4-1-16,-3-5 0 16,1-1-2-16,10-8 0 15,0 1 0-15,9-4-7 16,4 0 0-16,9-2 5 16,1-1 5-16,16 1 11 15,5-2 1-15,7-1-3 16,5-1 1-16,-1-5 8 15,-3 3 5-15,-7 2 10 16,-4 0-3-16,-12 2-11 0,-3 0-3 16,-13 0-62-16,-2-3-45 15,-11 3-147-15,-5-2 362 16,-2-2-142-16</inkml:trace>
  <inkml:trace contextRef="#ctx0" brushRef="#br0" timeOffset="-151556.8">14764 17869 715 0,'-8'5'351'16,"4"-1"-98"-16,2 0-43 15,3 0-34-15,3 2-24 16,9-4-43-16,2-1-16 16,12-4-19-16,7-4-13 15,1-3-20-15,3-4-6 16,-15-2-11-16,-4-3-3 0,-8 0-5 16,-4 4-1-16,1-1-3 15,-5-2-2-15,-3-1 1 16,-5 2 0-16,-5 7 2 15,-3 1 0-15,-9 10-2 16,-4 4-2-16,-2 7 11 16,3 8 12-16,2 9 26 15,7 5 10-15,8 5-1 16,5-1-10-16,11-7-18 16,8-4-8-16,9-7-12 15,-1-2-4-15,4-9-10 16,-2-2-2-16,2-7-49 15,1-3-64-15,1-6-110 16,6-5 126-16</inkml:trace>
  <inkml:trace contextRef="#ctx0" brushRef="#br0" timeOffset="-151318.54">15170 17704 1274 0,'-15'-1'540'16,"-3"6"-261"-16,2 3-81 16,-5 8-26-16,0 3-26 0,5 7-53 15,-3 0-18-15,14-1-31 16,3 1-11-16,7-4-18 16,9 1-6-16,0-2-8 15,5-2-1-15,2-5 0 16,0-5-20-16,0-9-70 15,-2-4-63-15,1-10 87 16</inkml:trace>
  <inkml:trace contextRef="#ctx0" brushRef="#br0" timeOffset="-151112.68">15092 17873 1417 0,'-5'2'559'0,"4"-1"-371"16,2-1-8-16,-1 0-25 0,0 0-26 16,4-1-48-16,14-1-22 15,28-7-35-15,-27 3-9 16,3-1-35-16,0 2-51 16,1-1-174-16,1 3 159 15</inkml:trace>
  <inkml:trace contextRef="#ctx0" brushRef="#br0" timeOffset="-150824.75">15285 17650 1676 0,'-4'-3'633'0,"6"0"-458"15,4 1-38-15,13 0-24 16,5 1-25-16,9 0-43 16,-8-2-13-1,-12 2-16-15,0 1-4 0,36-3-6 16,-5 3 1-16,-7-3-48 16,-21-1-61-16,-11 2-226 15,-5-1 208-15</inkml:trace>
  <inkml:trace contextRef="#ctx0" brushRef="#br0" timeOffset="-150663.83">15398 17621 1014 0,'0'11'500'0,"3"-4"-174"16,-2 7-88-16,1 3-4 16,3 9-53-16,-8 3-37 15,8 3-59-15,-1 0-22 0,0-1-30 16,1-1-9-16,-5-2-14 15,2-1-2-15,-6-8-82 16,4-3-57-16,4-11-190 16,-3-6 188-16</inkml:trace>
  <inkml:trace contextRef="#ctx0" brushRef="#br0" timeOffset="-150478.09">15364 17824 1208 0,'5'0'503'0,"6"-2"-240"16,1 0-63-16,7 1-7 16,5-1-36-16,-5 0-75 15,5 1-29-15,-5 0-29 16,3 1-12-16,-2 2-108 0,-5 0-103 16,0 4 124-16</inkml:trace>
  <inkml:trace contextRef="#ctx0" brushRef="#br0" timeOffset="-150317.78">15386 17938 934 0,'0'8'526'0,"-1"-5"30"0,6-1-331 16,4 2-7-16,4-2-12 16,2 0-31-16,3 0-72 15,2 0-25-15,0 0-39 16,4 0-16-16,0 0-58 15,3-3-61-15,5-6 61 16</inkml:trace>
  <inkml:trace contextRef="#ctx0" brushRef="#br0" timeOffset="-149904.9">16181 17186 1206 0,'2'-1'565'15,"0"2"-242"-15,-2 2-74 16,-1-3-7-16,0 0-64 16,-3 6-36-16,1 23-64 15,-46 50-20-15,23-31-26 16,0 1-11-16,5-2-15 15,2-6-2-15,9-14-41 16,-1-8-36-16,9-13-94 16,2-7-67-16,1-10-157 15,2-4 239-15</inkml:trace>
  <inkml:trace contextRef="#ctx0" brushRef="#br0" timeOffset="-149721.15">15987 17286 808 0,'-13'-15'487'0,"16"14"42"0,-2 3-206 16,11 12-102-16,7 7 4 16,5 10-48-16,1-1-32 15,2 4-57-15,0 1-18 16,-7-5-35-16,0-2-11 16,-6-6-11-16,-3-2-13 0,-3-7-100 15,-3-3-68-15,0-10 98 16</inkml:trace>
  <inkml:trace contextRef="#ctx0" brushRef="#br0" timeOffset="-149449.24">16182 16932 1842 0,'3'-1'682'0,"5"-1"-483"16,3 0-96-16,6 2 9 15,2 0-13-15,11 0-41 16,3 1-14-16,6-1-20 0,0 0-7 16,-14-1-8-16,1-1-13 15,-12-1-90-15,-7 0-70 16,-2-1-198-16,-3 1 7 15,-2-3 205-15</inkml:trace>
  <inkml:trace contextRef="#ctx0" brushRef="#br0" timeOffset="-149243.39">16296 16917 823 0,'6'0'425'0,"-3"3"14"15,3 2-142-15,2 6-33 16,-2 4 6-16,1 8-87 15,-1 3-45-15,-2 5-54 16,2 2-20-16,-2-2-31 16,1-1-10-16,4-5-37 15,-4-5-41-15,3-4-96 16,1-6 93-16</inkml:trace>
  <inkml:trace contextRef="#ctx0" brushRef="#br0" timeOffset="-148754.55">16613 17136 1439 0,'-9'2'555'0,"7"-2"-325"16,0-1-69-16,1 6 10 16,0-5-4-16,0 11-50 15,0 17-28-15,-2 50-29 16,2-31-7-16,-1 4-17 15,2 1-7-15,1-7-14 16,1-7-4-16,1-10-5 16,-2-3-1-16,0-13-1 15,-1-6-1-15,1-4-1 16,-1-2 0-16,0-1 6 16,0 1 6-16,0 0 17 15,0 0 10-15,17 4 12 16,33 4 3-16,-20-1-2 15,2-2-4-15,9-1-7 16,-1-3-5-16,-6-5-11 0,0 2-4 16,-13 2-10-16,-18-1 1 31,-2 1-75-31,0 0-68 0,-1 0 143 16,0-1-62-16</inkml:trace>
  <inkml:trace contextRef="#ctx0" brushRef="#br0" timeOffset="-148272.22">17029 17608 1367 0,'0'1'551'0,"5"1"-305"16,1-8-113-16,6-3 18 16,5-5-18-16,1-7-35 0,3-8-49 15,-5-4-17 1,-4-2-19-16,-5 2-3 0,-7 7 1 15,-5 6 0-15,-11 7 2 16,-4 6-1-16,-5 10 0 16,2 7 6-16,1 8 13 15,6 6 7-15,7 6 14 16,-1 4 0-16,10 6-2 16,4-17-2-1,0 0-2-15,11 15-1 0,13-3-5 16,-1-13-6-16,5-7-13 15,-4-8-7-15,1-3-25 16,-2-2-58-16,-2-8-49 16,3-4 68-16</inkml:trace>
  <inkml:trace contextRef="#ctx0" brushRef="#br0" timeOffset="-147873.47">17556 17243 1205 0,'-5'0'568'15,"1"3"-168"-15,-1 6-184 16,-5 9-6-16,-1 14-26 15,-5 5-39-15,1 8-65 16,-1 4-19-16,0-2-33 16,9-2-13-16,-5-11-9 0,6-5-1 15,0-13-59-15,-1-7-48 16,0-9-154-16,1-9-155 16,-5-22 262-16</inkml:trace>
  <inkml:trace contextRef="#ctx0" brushRef="#br0" timeOffset="-147677.72">17362 17340 1567 0,'15'15'633'0,"3"8"-369"16,-1 3-30-16,3 6-13 16,2 0-40-16,3 0-72 15,0-6-27-15,2-4-37 16,-3-1-12-16,-1-5-16 15,-4-2-5-15,-5-4-93 16,-4-2-59-16,-1-7 84 16</inkml:trace>
  <inkml:trace contextRef="#ctx0" brushRef="#br0" timeOffset="-135697.3">18391 15004 757 0,'2'-5'439'16,"-3"-1"-92"-16,1 3-56 15,0 3-13-15,0 0-65 16,-1 0-32-16,0 0-57 15,-12 23-19-15,-40 37-35 16,30-16-15-16,-6 5-26 16,4 2-9-16,3-4-11 15,4-8-4-15,7-10-12 16,3-5-28-16,4-14-106 16,2-5-107-16,1-11 149 15</inkml:trace>
  <inkml:trace contextRef="#ctx0" brushRef="#br0" timeOffset="-135536.28">18142 15103 806 0,'-7'-3'439'15,"6"0"-48"-15,1 5-82 16,5 13-46-16,4 3-21 16,6 16-53-16,5 4-28 15,2-1-49-15,1-1-21 0,2-4-34 16,-2-4-14-16,1-3-23 15,-3 1-6-15,-4-8-14 16,-2 2-40-16,-5-6-125 16,-5-4-79-16,-3-3 136 15</inkml:trace>
  <inkml:trace contextRef="#ctx0" brushRef="#br0" timeOffset="-135058.75">18507 14796 875 0,'-63'19'442'0,"58"-19"-78"16,2 1-97-16,3 0-40 15,0-1-25-15,0 0-54 16,0 0 0 15,0 0-52-31,19 5-8 0,52 5-32 0,-14-2-36 16,3-2-7-16,-29-9-10 15,-4 6-33-15,-8-1-110 16,-4-2-92-16,-8-1 133 16</inkml:trace>
  <inkml:trace contextRef="#ctx0" brushRef="#br0" timeOffset="-134846.96">18636 14815 1034 0,'-6'12'488'15,"4"-3"-143"-15,2 6-59 16,0 5-29-16,1 7-37 16,1 7-79-16,-1-2-31 0,2 0-42 15,2-4-14-15,-1-3-24 16,3-5-13-16,-3-7-28 16,-1-3-39-16,1-9-137 15,-1-3-111-15,2-5 176 16</inkml:trace>
  <inkml:trace contextRef="#ctx0" brushRef="#br0" timeOffset="-133321.09">19173 14714 925 0,'5'-39'402'16,"-8"29"-192"-16,-2 3-17 15,0 3-33-15,0 2-20 0,2 2-44 16,-1 0-13 0,3 0-16-16,0 0 1 0,0 0-2 15,-4 18-3-15,-43 42-1 16,28-22-3-16,0 12-2 16,1 10 3-16,8 15 6 15,8 10-2-15,5 11 1 16,8 2-4-16,9 3-15 15,0-5-8-15,8-6-11 16,-1-4-6-16,6-11-3 16,-3-8-2-16,2-8-4 15,1-4-1-15,-3-9-2 16,0-5-1-16,-5-11-2 16,-2-9-1-16,-11-13-1 15,-5-4-10-15,-5-10-62 16,-5-8-44-16,-5-8-124 0,-5-4 139 15</inkml:trace>
  <inkml:trace contextRef="#ctx0" brushRef="#br0" timeOffset="-131946.08">19951 14881 804 0,'-1'-1'407'0,"0"-1"-114"15,0 1-17-15,0 0-48 16,0 0-22-16,0 1-23 16,0 0-5-16,0 8-22 15,0 19-19-15,-5 35-45 16,3-29-19-16,4 0-31 16,-1 1-13-16,3-4-17 15,1-4-5-15,-8-6-21 16,4-8-41-16,2-7-119 15,-3-5-83-15,18-11 149 16</inkml:trace>
  <inkml:trace contextRef="#ctx0" brushRef="#br0" timeOffset="-131605.06">20309 15050 1125 0,'-2'0'499'0,"1"0"-208"16,0 0-74-16,0 0-28 16,0 0-30-16,1 0-60 15,12 1-33-15,9-1-43 16,27 0-7-16,-28-2-121 16,-4 1 193-16,7 6-91 15</inkml:trace>
  <inkml:trace contextRef="#ctx0" brushRef="#br0" timeOffset="-131405.5">20624 14843 1543 0,'-2'18'628'16,"-3"2"-381"-16,1 8-62 15,-6 8-43-15,1 4-49 16,0 1-59-16,2-2-10 16,2-3-92-16,4-7-63 15,6-7 82-15</inkml:trace>
  <inkml:trace contextRef="#ctx0" brushRef="#br0" timeOffset="-130496.81">19829 15585 347 0,'-10'4'196'0,"0"4"29"16,0-2-107-16,1 0-8 16,5-2 4-16,1-2-12 15,0-2-1-15,1 0 18 16,2 0 16-16,0 0 15 15,0 0 2-15,0 0-10 16,0 0-7-16,9 1-15 16,7 2-16-16,32 5-32 15,-29-5-19-15,2-2-25 16,-2-1-49-16,-3-4-176 16,0-1 141-16</inkml:trace>
  <inkml:trace contextRef="#ctx0" brushRef="#br0" timeOffset="-130263.23">20104 15524 1236 0,'-6'4'517'0,"4"3"-213"16,2 4-93-16,-1 9-37 15,-2 4-8-15,0 9-80 16,-1 2-29-16,2-2-34 16,2 1-7-16,2-8-44 15,2-5-63-15,5-9-62 16,2-4 84-16</inkml:trace>
  <inkml:trace contextRef="#ctx0" brushRef="#br0" timeOffset="-129747.99">20637 15547 1406 0,'-1'0'594'16,"0"0"-336"-1,-3 8-13-15,-3 21-45 0,-2 28-49 16,6-28-71-16,-1-2-19 16,2-1-33-16,2-3-12 15,1-6-5-15,1 0-28 16,2-6-81-16,-2-8-55 16,2-6 82-16</inkml:trace>
  <inkml:trace contextRef="#ctx0" brushRef="#br0" timeOffset="-129138.7">20900 14710 1191 0,'-4'-7'467'0,"0"2"-282"16,6 3-35-16,1 2 7 15,-3 0-27-15,0 0-46 16,2 0-11-16,15 17-6 16,24 34-3-16,-17-15-4 15,4 4-3-15,2 16-10 16,0 13-1-16,-6 15-7 16,-2 9-1-16,-6 7-4 15,-4 1-3-15,-8-2-8 16,-2 1-3-16,-5-8-4 15,-5-11-3-15,-3-10-2 16,-3-6-2-16,-3-12-1 0,-3-4 1 16,0-19-29-1,4-5-32-15,6-16-113 0,4-7-78 16,10-9 146-16</inkml:trace>
  <inkml:trace contextRef="#ctx0" brushRef="#br0" timeOffset="-128642.45">21716 15056 1100 0,'8'-5'514'16,"-7"8"-153"-16,-1 4-79 15,-10 12-43-15,-5 10-32 0,-11 15-82 16,-4 3-33-16,-2 6-39 15,-2-5-17-15,7-4-22 16,4-1-3-16,7-14-54 16,5-3-41-16,-2-12-128 15,4-9-111-15,9-9 203 16</inkml:trace>
  <inkml:trace contextRef="#ctx0" brushRef="#br0" timeOffset="-128434.61">21488 15138 1119 0,'-4'5'589'16,"9"1"-58"-16,6 10-300 15,2 5 9-15,5 11-38 16,2 4-41-16,4-1-66 16,-3 0-19-16,1-2-36 0,-2-1-9 15,-3-4-15-15,1-3-4 16,-4-4-49-16,-1-6-44 15,-4-4-110-15,-2-3-34 16,-3-2 132-16</inkml:trace>
  <inkml:trace contextRef="#ctx0" brushRef="#br0" timeOffset="-126203.65">22564 15164 1137 0,'-52'33'469'16,"47"-33"-237"-16,4 1-47 15,4 2 14-15,-3-3-20 16,5 2-49-16,20 3-21 16,32 5-37-16,-28-8-15 15,1-2-28-15,-3 4-7 16,-4 0-87-16,-4 0-91 0,-12-1 101 15</inkml:trace>
  <inkml:trace contextRef="#ctx0" brushRef="#br0" timeOffset="-126025.99">22546 15356 1477 0,'7'0'597'0,"8"0"-370"15,3 0-9-15,5-2-27 16,-3-2-52-16,3 0-76 16,-2 0-24-16,-3 0-59 15,-1 4-62-15,-5 6 53 16</inkml:trace>
  <inkml:trace contextRef="#ctx0" brushRef="#br0" timeOffset="-125005.65">23698 15085 505 0,'32'-18'338'15,"-28"15"-36"-15,1 0-16 16,-3 3-14-16,-2 0-10 16,0 0-6-16,-1 0-34 15,0 0-23-15,-5 6-60 16,-10 19-30-16,-37 36-43 0,25-22-17 15,4 1-27-15,2-4-10 16,4-3-9-16,4-4-2 16,3-13-33-16,2 0-28 15,3-8-101-15,1 0-82 16,8-9 152-16</inkml:trace>
  <inkml:trace contextRef="#ctx0" brushRef="#br0" timeOffset="-124790.92">23529 15118 1295 0,'6'8'563'0,"7"7"-264"15,4 5-13-15,2 4-34 16,0 2-40-16,1-1-82 16,-2 0-22-16,-1-1-31 15,0-2-16-15,-1-5-23 16,-3 4-12-16,-2-7-13 15,-1-1-15-15,-4-2-81 16,1-6-44-16,-3-4-149 16,-1-1 283-16,-3-5-43 15</inkml:trace>
  <inkml:trace contextRef="#ctx0" brushRef="#br0" timeOffset="-124555.88">23905 15312 1469 0,'-2'4'680'0,"2"5"-305"16,0 5-132-16,0 7-12 0,4 8-92 16,-5 1-40-16,1 3-62 15,-3-4-14-15,2-3-17 16,1-5-10-16,4-8-84 15,0-4-54-15,0-12 197 16,3-4-92-16</inkml:trace>
  <inkml:trace contextRef="#ctx0" brushRef="#br0" timeOffset="-124185.02">23917 15149 1547 0,'-1'3'666'16,"-4"-2"-346"-16,7 1-134 16,-2-2-17-16,0 0-61 15,0 0-35-15,0 0-48 16,0 0-9-16,0 0-59 15,0 0-62-15,0 0-584 16,6 0 477-16</inkml:trace>
  <inkml:trace contextRef="#ctx0" brushRef="#br0" timeOffset="-123697.84">23991 14801 1555 0,'-5'8'587'16,"12"-6"-346"-16,3 0-93 15,6 5 11-15,-2 2-2 16,8-2-61-16,1 2-29 0,-4-2-33 15,-2-1-9-15,-8 5-15 16,-3 3-2-16,-9 2-1 16,-3 3-1-16,-7-2 1 15,1 0-2-15,-3-5 0 16,4 1-1-16,4-4 0 16,0-2 0-16,7 0-2 15,0-3 2-15,7 0 10 16,2-2 3-16,5-2 8 15,3-1-2-15,2-6-8 16,2 0-4-16,-2-3-42 16,0 0-44-16,-1 1-126 15,-2 7 122-15</inkml:trace>
  <inkml:trace contextRef="#ctx0" brushRef="#br0" timeOffset="-121449.27">24479 15249 760 0,'-20'7'383'0,"17"-6"-65"16,-3 1-79-16,11 1-24 16,-5-3-18-16,0 0-51 15,28 4-18-15,28 2-30 16,-25-10-15-16,4 4-27 16,-7-3-12-16,0 1-22 15,-5 2-7-15,-7-1-26 16,-3 1-38-16,-4 0-121 0,-6-3-63 15,-8-9 132-15</inkml:trace>
  <inkml:trace contextRef="#ctx0" brushRef="#br0" timeOffset="-121223.38">24568 15101 923 0,'-10'0'427'0,"9"2"-96"16,2 2-77-16,2 11-13 15,2 4-2-15,1 13-62 16,-3 5-38-16,1 2-52 16,-2-2-21-16,3-1-34 15,2-8-12-15,2-5-26 16,1 1-38-16,3-14-143 16,3-2 170-16,3-7-37 15</inkml:trace>
  <inkml:trace contextRef="#ctx0" brushRef="#br0" timeOffset="-120961.97">25246 15024 1591 0,'3'0'623'15,"-7"7"-380"-15,-2 5-58 16,-11 10 0-16,-5 7-35 16,-2 13-62-16,-2 3-19 15,2 3-21-15,1-2-11 16,0 0-23-16,0-2-4 0,4-5 0 16,4-5-28-16,4-14-84 15,6-6-71-15,4-15-103 16,7-7 155-16</inkml:trace>
  <inkml:trace contextRef="#ctx0" brushRef="#br0" timeOffset="-120778.29">25021 15152 1250 0,'-11'11'547'0,"14"1"-190"15,6 4-94-15,3 5-23 16,4 5-17-16,2 3-88 15,2 3-37-15,-2 0-44 16,1 2-12-16,-4-5-21 16,-3-3-10-16,-1-3-99 15,0-4-69-15,1-6 93 0</inkml:trace>
  <inkml:trace contextRef="#ctx0" brushRef="#br0" timeOffset="-120523.1">25464 15365 1408 0,'6'19'687'15,"-1"1"-255"-15,-1 6-170 16,-3 5 0-16,-1 4-89 16,0 2-32-16,1 3-49 15,-1-4-19-15,-1-3-19 16,-5-2-10-16,-5-10-15 15,2-4-9-15,-1-10-12 16,-4-7-14-16,2-6-91 16,-3-5-49-16,-6-13-111 15,-2-7 31-15,-10-12 139 16</inkml:trace>
  <inkml:trace contextRef="#ctx0" brushRef="#br0" timeOffset="-120370.89">25450 15178 1270 0,'11'0'572'16,"1"-3"-252"-16,-4 1-76 15,-1 4-78-15,5-1-66 16,-2 4-167-16,0-1-457 16,10-7 369-16</inkml:trace>
  <inkml:trace contextRef="#ctx0" brushRef="#br0" timeOffset="-120004.36">25558 14854 1548 0,'-4'-5'599'0,"16"4"-341"15,5-1-84-15,2 4 0 16,2 3-6-16,0 1-64 16,-1 5-27-16,-4 0-35 15,-2 1-10-15,-7 4-17 16,-5 1-3-16,-10 6-2 16,-4-3-1-16,-6 4 0 15,-2 1-2-15,2-5 0 0,3 1-1 16,6-9-1-16,4-2 1 15,7-5-2-15,6-2 2 16,6-3 4-16,5-1-1 16,7-5 1-16,2 0-2 15,2-3-21-15,1 0-55 16,-6 4 262-16,-1 5-167 16</inkml:trace>
  <inkml:trace contextRef="#ctx0" brushRef="#br0" timeOffset="-119419.25">26018 15379 1492 0,'-12'-1'617'0,"8"0"-357"16,2 1-16-16,2-1-50 15,0-1-38-15,0 1-63 16,0 0-26-16,22-2-28 15,30 0-13-15,-29 2-53 0,-1 1-47 16,2 3-148-16,1-3 412 16,2 8-190-16</inkml:trace>
  <inkml:trace contextRef="#ctx0" brushRef="#br0" timeOffset="-118982.03">26303 15166 1405 0,'15'2'550'0,"5"2"-362"16,3 0 8-16,0 4-21 16,2 1-33-16,-5 1-64 15,-6 2-20-15,2 1-27 16,-7 3-10-16,-8 7-10 16,-3 0 0-16,-9 7-2 15,-6 1-1-15,6 0 0 16,-1-1 0-16,3-7 0 0,4-5 4 15,1-9 11-15,4 0 4 16,0-7 9-16,6-2 0 16,0-2-8-16,4 0-3 15,9-3-11-15,-1 2-5 16,6-1-25-16,3-2-40 16,-2 3-120-16,2-4-110 15,3 4 171-15</inkml:trace>
  <inkml:trace contextRef="#ctx0" brushRef="#br0" timeOffset="-118762.4">26802 15136 1323 0,'0'15'642'15,"-7"3"-209"-15,-6 8-190 16,-3 7-12-16,-4 5-77 15,1 0-45-15,2 1-61 16,0 0-15-16,3-5-20 16,3-3-5-16,3-10-65 15,4-8-47-15,1-13-131 16,3-4-122-16,3-12 229 0</inkml:trace>
  <inkml:trace contextRef="#ctx0" brushRef="#br0" timeOffset="-118573.04">26618 15212 1390 0,'3'7'575'16,"5"9"-308"-16,3 3-12 15,3 7-17-15,4 2-33 0,6-1-72 16,1 2-24-16,3-2-41 16,-3 1-17-16,-5-4-27 15,-3 2-7-15,-10-6-94 16,1-1-67-16,-3-5 222 15,2-3-115-15</inkml:trace>
  <inkml:trace contextRef="#ctx0" brushRef="#br0" timeOffset="-118244.85">26974 15415 1266 0,'-5'2'600'0,"4"0"-215"15,0 2-150-15,1-4-5 16,0 0-51-16,0 0-34 16,0 0-40-16,0 2-10 15,0 4-25-15,0-1-13 16,2 4-23-16,1-1-7 15,0 3-12-15,15 32-3 16,-12-27-5-16,6 1-3 0,-3-3 0 16,0-3-2-16,-2-4 4 15,-4-2-28-15,0-5-119 16,-2-2-67-16,-1 1-172 16,0 0 218-16</inkml:trace>
  <inkml:trace contextRef="#ctx0" brushRef="#br0" timeOffset="-117893.23">26990 15281 1203 0,'-10'0'514'0,"9"0"-228"16,-3-1-38-16,2-1-43 0,2 2-47 15,-1 0-103-15,0 0-31 16,0 0-18-16,0 0-6 16,1 0 0-16,0 0 0 15,0 0 1-15,0 0 3 16,0 0 7-16,0 0 6 16,0 0 12-16,0 0 4 15,0 0 5-15,0 0 0 16,0 0 4-16,0 0 5 15,0 0 0-15,0 0-6 0,0 0-17 16,0 0-14-16,0 0-19 16,0 0-16-16,0 0-80 15,1 0 162-15,13 4-67 16</inkml:trace>
  <inkml:trace contextRef="#ctx0" brushRef="#br0" timeOffset="-117465.89">27521 15209 1226 0,'-14'-8'510'0,"-13"-10"-193"15,22 16-79-15,1 3-1 16,0 8-12-16,-8 10-78 16,4 9-38-16,-4 13-34 15,0 0-12-15,-2 5-30 16,-5-1-13-16,4-6-11 16,4-3-32-16,8-14-83 15,3-7-64-15,4-18-49 16,-4-6 117-16</inkml:trace>
  <inkml:trace contextRef="#ctx0" brushRef="#br0" timeOffset="-117266.54">27287 15231 1066 0,'9'5'530'0,"-3"4"-95"0,0 1-126 15,14 12-51-15,-4 3-15 16,5 4-67-16,1 1-32 15,-9-2-44-15,6-2-23 16,-4-1-33-16,0-1-13 16,-4-4-37-16,-3-1-61 15,-4-6-118-15,3-2-5 0,10-4 90 16</inkml:trace>
  <inkml:trace contextRef="#ctx0" brushRef="#br0" timeOffset="-116934.85">27656 15416 1532 0,'1'0'597'0,"3"1"-352"16,0 5-47-16,-4-6 36 15,1 3-15-15,1 24-53 16,39 31-15-16,-30-20-30 0,-3 1-36 16,-5 0-17-16,0 2-11 15,-3-7-19-15,-2-7 5 16,-2-6-22-16,-5-3-4 16,-7-9-9-16,0-1-14 15,-5-7-70-15,0-2-68 16,5-9-106-16,2-7-38 15,10-24 173-15</inkml:trace>
  <inkml:trace contextRef="#ctx0" brushRef="#br0" timeOffset="-116788.97">27763 15187 1460 0,'18'2'615'0,"-4"-3"-306"16,2-2-63-16,-8 3-44 15,-4 0-61-15,0 3-130 16,-5-2-75-16,0-1 39 16</inkml:trace>
  <inkml:trace contextRef="#ctx0" brushRef="#br0" timeOffset="-114857.24">18228 17295 1071 0,'-1'-1'505'16,"0"0"-192"-16,0 0-108 15,0 0 7-15,0-1-38 16,-1 1-27-16,2 0-44 16,9-1-20-16,15 0-37 15,29 1-13-15,-31-4-19 16,3 4 2-16,-11 2-95 16,-1-2-68-16,-2 6 6 15,-7-9 42-15</inkml:trace>
  <inkml:trace contextRef="#ctx0" brushRef="#br0" timeOffset="-114663.52">18209 17446 1156 0,'0'5'549'0,"3"1"-230"16,5-5-79-16,4 0 5 15,5-3-61-15,3-4-30 16,7 1-51-16,-4-3-23 15,0 2-34-15,-2 1-18 16,-11 3-48-16,3 0-53 0,-10 2 317 16,8 0-209-16</inkml:trace>
  <inkml:trace contextRef="#ctx0" brushRef="#br0" timeOffset="-113223.92">19131 17017 888 0,'-46'6'476'16,"32"-8"-105"-16,4 0-106 15,-2 0 2-15,8 1-42 16,1 1-36-16,4 0-68 16,-1 0-23-16,4 0-23 15,25 5-3-15,41 6-8 16,-23-8-10-16,5-3-21 15,2-1-8-15,-5-3-10 16,-3 0-3-16,-14-2-3 16,-6 0-1-16,-14 0-45 15,-4 1-45-15,-6 2-116 16,-6 3-96-16,0 0 182 16</inkml:trace>
  <inkml:trace contextRef="#ctx0" brushRef="#br0" timeOffset="-112824.61">19088 17006 1188 0,'-6'2'557'0,"3"0"-237"16,10 7-76-16,4 4-9 16,5 4-55-16,5 1-38 15,4 2-52-15,1 2-18 0,5-4-29 16,-1 1-9-16,1-5-15 15,0 0-3-15,-5 6-5 16,-5-3-4-16,-8 6-2 16,-7-2 0-16,-8 2-2 15,-3 7 1-15,-11 0-11 16,-5-2-1-16,-7-1 0 16,-1-4-1-16,0-5 10 15,6-4 2-15,6-5 0 16,3-4 0-16,12-5-5 15,8 2 1-15,11-5 5 16,6 1 3-16,13-1 10 16,4-2 0-16,1 2-2 15,1-2 0-15,-11-2 1 16,-6 2 1-16,-4 0-2 16,-2 3-1-16,-1 2-22 0,-3 1-51 15,-8 1-109-15,-2 1-63 16,2-1 127-16</inkml:trace>
  <inkml:trace contextRef="#ctx0" brushRef="#br0" timeOffset="-112317.02">19119 17734 1361 0,'-5'3'554'15,"5"7"-325"-15,0 3-15 0,3 9-21 16,2 2-31-16,0 1-63 16,0-1-24-16,-1-4-38 15,1-3-14-15,-1-5-18 16,-1-6-34-16,0-6-115 15,-1-6 428-15,3-11-256 16</inkml:trace>
  <inkml:trace contextRef="#ctx0" brushRef="#br0" timeOffset="-112148.89">19085 17609 888 0,'-7'7'478'0,"8"-3"-20"15,3 4-191-15,3 3-102 16,3 0-25-16,2 1-86 0,-1-4-38 16,3 1-106-16,3 1 66 15</inkml:trace>
  <inkml:trace contextRef="#ctx0" brushRef="#br0" timeOffset="-111905.54">19356 17746 1125 0,'10'14'536'0,"-6"10"-166"15,-3 7-74-15,6 6-43 16,-2 4-38-16,3 0-64 16,0 1-24-16,-1-2-25 15,-4-2-12-15,0-7-22 16,-4-16-15-1,-1-8-21-15,2 1-8 0,-7 8-55 16,-9-2-45-16,-4-14-77 16,-3-15-58-16,-5-9-110 15,5-9 201-15</inkml:trace>
  <inkml:trace contextRef="#ctx0" brushRef="#br0" timeOffset="-111731.89">19265 17580 1348 0,'11'0'568'16,"3"0"-336"-16,1 2-28 15,-1 0-85-15,-2 3-44 16,3 1-92-16,-2-6-64 16,4 0-351-16,9-7 293 15</inkml:trace>
  <inkml:trace contextRef="#ctx0" brushRef="#br0" timeOffset="-111396.81">19640 17605 1257 0,'-8'2'559'0,"-2"0"-209"16,-1 1-98-16,-4 3-56 15,-5 6-24-15,-1 4-81 16,0 7-31-16,3 10-34 0,6 3-11 16,6 6-7-16,5-4-2 15,13-3-3-15,5-2-2 16,6-7-1-16,4-3 0 15,-1-8-18-15,-1-7-33 16,2-11-123-16,-3-9 25 16,-7-9 69-16</inkml:trace>
  <inkml:trace contextRef="#ctx0" brushRef="#br0" timeOffset="-111233.63">19589 17783 1180 0,'-10'2'599'15,"5"-2"-158"-15,5 0-216 16,0 1-22-16,0-1-77 16,0 0-37-16,2 0-48 15,17 2-12-15,29-1-14 16,-26-7-39-16,3 0-121 16,1-2-87-16,3 0 129 15</inkml:trace>
  <inkml:trace contextRef="#ctx0" brushRef="#br0" timeOffset="-110980.49">19812 17617 1374 0,'6'11'618'16,"-9"-8"-229"-16,3 0-139 15,5-3-102-15,-5 0-21 0,4-1-70 16,17 0-22-16,35-2-11 16,-36-2-3-16,1 2-8 15,-2-4-1-15,-4 2-62 16,0 5-67-16,-4 1-198 16,-1-1-73-16,-2-3 224 15</inkml:trace>
  <inkml:trace contextRef="#ctx0" brushRef="#br0" timeOffset="-110764.72">19913 17641 1080 0,'-9'8'487'0,"8"0"-203"16,1 3-23-16,0 8-21 16,8 4-36-16,-5 8-68 15,1 6-25-15,-2 7-44 16,-1-1-16-16,-1 2-18 15,6-8-13-15,1-6-20 0,0-8-37 16,-2-17-135-16,-1-4-109 16,1-18 163-16</inkml:trace>
  <inkml:trace contextRef="#ctx0" brushRef="#br0" timeOffset="-110606.86">19905 17837 1200 0,'4'-5'562'0,"9"0"-221"15,-3 1-26-15,1-1-92 16,-1 1-54-16,0-1-90 16,0 2-31-16,5 1-31 15,-3 0-6-15,-7 2-70 16,6 4-73-16,-7 3-452 16,5 5 389-16</inkml:trace>
  <inkml:trace contextRef="#ctx0" brushRef="#br0" timeOffset="-110430.98">19928 17954 1091 0,'-1'9'565'15,"1"-4"-116"-15,12-1-186 16,-1-4-16-16,1-5-59 16,4 0-48-16,3-6-80 0,3 0-24 15,2-1-44-15,-1 0-44 16,0-3-111-16,0 5 104 15</inkml:trace>
  <inkml:trace contextRef="#ctx0" brushRef="#br0" timeOffset="-109052.18">20635 17058 400 0,'29'-32'283'16,"-29"26"63"-16,-3 2-13 15,-3-1-26-15,-3 3-26 16,-2 3-60-16,-2 4-28 15,-4 7-40-15,-3 3-18 16,-1 11-39-16,2 5-18 16,4 9-25-16,5 3-8 15,10 5-5-15,4 3-3 0,13-3-11 16,4 0-4 0,8-6-10-16,2-6-3 15,-1-7-3-15,2-5-1 0,-4-7 1 16,-1-4-18-16,-8-8-66 15,-3-3-63-15,-4-7-194 16,1-4 208-16</inkml:trace>
  <inkml:trace contextRef="#ctx0" brushRef="#br0" timeOffset="-108788.16">21090 17149 1548 0,'0'-1'630'15,"0"3"-373"-15,-1 3-36 16,0-5-34-16,0 0-49 16,-7 11-66-16,-5 15-13 15,-36 43-11-15,23-22-8 16,5 1-19-16,6 1-9 15,12-9-6-15,1-5-23 0,-2-16-65 16,-4-6-51 0,-3-13-158-16,3-9 181 0</inkml:trace>
  <inkml:trace contextRef="#ctx0" brushRef="#br0" timeOffset="-108572.91">20879 17217 922 0,'13'-5'545'0,"-12"11"85"16,5 8-307-16,7 9-85 16,-3 3 4-16,3 7-72 15,-1 2-40-15,-6-3-56 16,2 2-21-16,2-4-31 16,-1-4-5-16,0-5-63 15,5-4-43-15,-1-6-109 16,0-4-70-16,9-7 167 15</inkml:trace>
  <inkml:trace contextRef="#ctx0" brushRef="#br0" timeOffset="-108380.96">21227 17438 1552 0,'1'10'650'15,"-1"0"-327"-15,1 1-70 0,-1 4-18 16,-1 3-52-16,-1 0-89 16,0 1-35-16,0-1-31 15,0-6-33-15,1-6-117 16,1-4-75-16,4-3 106 16</inkml:trace>
  <inkml:trace contextRef="#ctx0" brushRef="#br0" timeOffset="-108165.16">21213 17312 1722 0,'-2'4'713'15,"2"-1"-395"-15,3 2-143 0,-3-5-7 16,0 0-59-16,0 0-43 15,15 5-65-15,30 8-55 16,-28-13-56-16,2 0 65 16</inkml:trace>
  <inkml:trace contextRef="#ctx0" brushRef="#br0" timeOffset="-107916.6">21607 17315 1693 0,'-15'1'702'16,"-23"3"-408"-16,38-4-152 15,5 0 7-15,9 0-56 16,5-2-29-16,6 0-27 15,0-2-9-15,2 0-8 16,1 2-41-16,-5 1-117 16,0 2-75-16,-6 7 111 15</inkml:trace>
  <inkml:trace contextRef="#ctx0" brushRef="#br0" timeOffset="-107681.15">22108 17103 1447 0,'-11'17'691'15,"-2"-3"-229"-15,-11 9-254 16,-2 6-19-16,-5 13-76 16,-2 2-37-16,10 4-48 15,-2 1-10-15,10-10-13 16,1-9-6-16,1-13-86 15,7-11-65-15,1-8-177 16,-2-7 192-16</inkml:trace>
  <inkml:trace contextRef="#ctx0" brushRef="#br0" timeOffset="-107484.59">21865 17141 1543 0,'5'4'639'0,"3"2"-364"16,0 5-23-16,0 6-29 16,3 1-44-16,1 10-68 15,0 1-22-15,2 8-39 0,-1-1-14 16,3-4-11-16,2-1-38 16,2-8-128-16,2-4-63 15,-1-9 106-15</inkml:trace>
  <inkml:trace contextRef="#ctx0" brushRef="#br0" timeOffset="-107203.36">22290 17413 1594 0,'14'15'670'0,"-6"8"-300"16,2 4-124-16,4 3-21 15,-4 4-26-15,-2-2-77 16,-4 0-18-16,0 0-39 16,-4-2-11-16,3 0-19 15,-6-3-9-15,-8-3-12 16,3-4-2-16,-15-10-14 16,0-5-16-16,-8-7-78 15,0-2-53-15,6-14-112 16,2-1 371-16,9-30-119 15</inkml:trace>
  <inkml:trace contextRef="#ctx0" brushRef="#br0" timeOffset="-107055.27">22285 17318 1365 0,'22'0'577'15,"-3"2"-299"-15,4 1-85 0,-8 0-51 16,-6 0-94-16,0-1 322 15,-4 2-287-15</inkml:trace>
  <inkml:trace contextRef="#ctx0" brushRef="#br0" timeOffset="-106726.59">22435 17096 1622 0,'16'9'592'0,"2"-2"-431"0,5 2-20 16,2 7 36-16,8 5-16 15,2 5-38-15,1 5-17 16,-3 6-15-16,-6 4-9 15,-7 8-19-15,-5 1-8 16,-13 2-19-16,-3 1-7 16,-11-8-10-16,-3-7-4 15,-4-12-16-15,1-8-32 16,4-11-100-16,2-4-61 0,6-14 354 16,4-12-174-16</inkml:trace>
  <inkml:trace contextRef="#ctx0" brushRef="#br0" timeOffset="-106363.21">22676 16750 1743 0,'12'-5'645'0,"4"2"-475"15,2 0-18-15,0 3 13 16,1 2-31-16,-2 3-58 16,2 4-23-16,-9 4-23 0,-6 4-8 15,-8 2-8-15,-7 3-2 16,-1 0-2-16,0-2-2 16,3-3-4-16,5-3 0 15,0-5 3-15,4 0 3 16,12-1 15-16,4-3 9 15,8-3 9-15,2 0 2 16,4-6-7-16,-10-1-5 0,-1-3-12 16,-4 2 2-16,-6-2-86 15,5 2-54-15,-6 5 72 16</inkml:trace>
  <inkml:trace contextRef="#ctx0" brushRef="#br0" timeOffset="-105756.08">23406 17720 1936 0,'-2'-6'722'16,"-3"7"-495"-16,3 0-94 47,1-1-15-47,1 0-7 0,0 0-111 0,0 0-75 0,-1 0-564 0,0 0 440 0</inkml:trace>
  <inkml:trace contextRef="#ctx0" brushRef="#br0" timeOffset="-92841.09">6676 14112 672 0,'1'-5'387'0,"0"-1"-45"16,0 2-100-16,-1 0 10 16,0 1-37-16,0 1-29 15,0 1-45-15,0 0-16 0,0 0-36 16,0 0-15-16,-1 1-27 15,-12 25-11-15,-19 38-11 16,16-23-4-16,2-3-9 16,5 1-3-16,1-9-4 15,2-5-18-15,3-5-94 16,2-8-60-16,-1-5-207 16,0-6 224-16</inkml:trace>
  <inkml:trace contextRef="#ctx0" brushRef="#br0" timeOffset="-92659.95">6543 14143 1059 0,'-14'-7'472'0,"12"7"-170"16,5 1-71-16,4 7-6 0,6 3-11 16,6 5-42-16,-2 3-29 15,0-1-36-15,4 2-16 16,-2 0-33-16,1 1-14 15,-2-3-24-15,-1 0-7 16,-4-4-49-16,-3-3-54 16,-3-6-159-16,0 0 154 15</inkml:trace>
  <inkml:trace contextRef="#ctx0" brushRef="#br0" timeOffset="-92372.65">6768 13787 1311 0,'-6'-1'574'15,"2"-1"-288"-15,3 2-80 16,1 0-5-16,0 0-49 15,0 0-34-15,16 1-44 16,38 6-9-16,-24-3-18 16,2-3-9-16,-6 0-17 0,0-1-7 15,-9 0-37-15,-2 1-44 16,-9-2-154-16,-4 2-143 16,1-1 223-16</inkml:trace>
  <inkml:trace contextRef="#ctx0" brushRef="#br0" timeOffset="-92179.1">6885 13802 1008 0,'4'7'486'0,"-3"-1"-172"0,3 2-53 16,-1 3 12-16,-3 3-45 16,5 7-41-16,1 5-69 15,-4 2-23-15,6 1-39 16,-6-3-14-16,3-4-21 15,3-1-29-15,-8-2-84 16,5-3-63-16,-1-3 85 16</inkml:trace>
  <inkml:trace contextRef="#ctx0" brushRef="#br0" timeOffset="-91740.54">7248 14292 1358 0,'-4'22'532'0,"0"-16"-284"16,-2-4-78-16,1-5 22 0,-3-2-17 15,0-10-71-15,2-1-33 16,1-10-40-16,3-6-13 16,3-11-13-16,4-2-4 15,1-3-2-15,3 1 0 16,2 8 0-16,1 5 0 16,2 13 1-16,-1 2 0 15,0 13 0-15,2 2 1 16,-1 14 9-16,2 10 8 15,6 15 20-15,2 8 7 0,-2 5 1 16,-2 5-6-16,-3-2-16 16,-3-6-5-16,4-8-8 15,-2-7-1-15,-7-13-36 16,3-1-42-16,-8-13-155 16,0-4 69-16,3-17 66 15</inkml:trace>
  <inkml:trace contextRef="#ctx0" brushRef="#br0" timeOffset="-91561.92">7252 14133 1456 0,'-2'0'607'16,"2"2"-322"-16,6 1-98 16,-6-3 4-16,0 0-36 15,15 4-42-15,39 4-59 0,-28-9-16 16,1-4-33-16,2 0-45 15,0 0-134-15,-5-2-105 16,12 7 161-16</inkml:trace>
  <inkml:trace contextRef="#ctx0" brushRef="#br0" timeOffset="-90516.06">7877 14030 325 0,'28'-32'262'0,"-24"26"83"16,2 5-23-16,-6 1-20 16,1 0-13-16,-1 0-36 15,-1 0-24-15,-10 28-44 16,-20 34-23-16,6-23-46 0,6-2-21 15,-1-4-41-15,6-4-16 16,4-1-23-16,0-6-7 16,2-7-44-16,3-3-41 15,2-9-127-15,-1-3-127 16,5-10 208-16</inkml:trace>
  <inkml:trace contextRef="#ctx0" brushRef="#br0" timeOffset="-90307.18">7719 14008 1061 0,'-1'-8'503'0,"5"11"-108"16,5 3-125-16,6 6-16 15,3 6-8-15,3 7-65 16,-1 2-43-16,-1 2-55 16,4-3-22-16,-7-1-30 15,3-1-10-15,-2 0-9 16,-3-2-17-16,-1-2-62 15,-7-4-37-15,-2-2-133 16,-2-4-302-16,1-10 369 16</inkml:trace>
  <inkml:trace contextRef="#ctx0" brushRef="#br0" timeOffset="-89982.9">8317 14115 1581 0,'-6'0'571'0,"5"0"-442"16,0 0 1-16,0 0-11 15,1 0-22-15,2 1-62 16,20 6-18-16,30 0-61 16,-28-10-55-16,-8-2-301 15,5 5 263-15</inkml:trace>
  <inkml:trace contextRef="#ctx0" brushRef="#br0" timeOffset="-89757.38">8315 14225 1435 0,'-1'3'575'16,"4"-2"-351"-16,7-1-1 16,4 1-27-16,2 0-24 15,7-1-58-15,0 0-24 16,2 1-40-16,-5-1-10 15,-3 2-95-15,-5-2-76 0,8-4 83 16</inkml:trace>
  <inkml:trace contextRef="#ctx0" brushRef="#br0" timeOffset="-89266.96">9121 13970 1343 0,'-14'-5'553'16,"6"-2"-281"-16,0 0-49 15,4 2-10-15,0 0-25 16,8 4-66-16,6-2-29 16,11 3-33-16,6-1-10 15,7 1-17-15,4 0-9 0,4 1-14 16,1 1-3-16,-1-1-29 15,3 5-28-15,-13-6-67 16,-6 0-58-16,-8-3-165 16,-5 3 215-16</inkml:trace>
  <inkml:trace contextRef="#ctx0" brushRef="#br0" timeOffset="-88903.64">9135 13952 897 0,'-10'1'529'16,"5"0"-13"-16,8 3-276 16,4 1-4-16,9 5-50 15,2 0-24-15,3 4-64 16,2 1-19-16,1-1-19 0,3 1-4 16,0 1-8-16,-2-1-8 15,-1 3-20-15,-4 1-6 16,-10 2-9-16,-4-1-2 15,-9 0-11-15,-7 0-9 16,-6 2-10-16,-4-2-3 16,-3-2 12-16,2-3 9 15,6-5 10-15,4-2 3 0,8-3-1 16,3-1 2 0,11-2 8-16,5 1 5 0,14-1 7 15,2 0-1-15,10-2-8 16,-4 0-3-16,-7-3-7 15,-5 0 0-15,-15 0-10 16,-2 0-42-16,-3 3-118 16,-1 4 383-16,-2 1-212 15</inkml:trace>
  <inkml:trace contextRef="#ctx0" brushRef="#br0" timeOffset="-88678.07">9222 14542 1519 0,'2'10'655'0,"0"3"-285"16,3 5-193-16,0-1 9 16,-1 4-45-16,-2-3-41 15,0-3-64-15,1-3-15 16,-3-4-32-16,0-3-39 15,0-8-114-15,-3-4-78 16,-1-6-177-16,0-3 249 0</inkml:trace>
  <inkml:trace contextRef="#ctx0" brushRef="#br0" timeOffset="-88520.58">9152 14447 1364 0,'0'-1'561'0,"5"0"-329"16,2 3-22-16,2 2-59 15,0 1-41-15,3 3-59 16,1-1-64-16,2 3-152 16,3 1 119-16</inkml:trace>
  <inkml:trace contextRef="#ctx0" brushRef="#br0" timeOffset="-88278.66">9469 14583 1484 0,'1'12'628'16,"0"3"-350"-16,3 5 1 15,-1 5-53-15,3-1-58 16,1 4-55-16,-2 0-23 16,2-2-19-16,-4 1 0 15,-4-2-31-15,0-7-7 0,-7-1-15 16,0-13-9-1,2 2-77-15,-9-3-52 0,-13-7-124 16,3-8 390-16,-8-25-143 16</inkml:trace>
  <inkml:trace contextRef="#ctx0" brushRef="#br0" timeOffset="-88156.23">9400 14459 1499 0,'21'-3'609'0,"-13"2"-342"16,2 1-100-16,-4 2-30 16,1 3-46-16,3 4-103 15,7 2 9-15</inkml:trace>
  <inkml:trace contextRef="#ctx0" brushRef="#br0" timeOffset="-87168.91">9992 14415 1160 0,'-8'15'495'0,"3"-13"-204"15,6-4-71-15,-3-10-10 16,-2-6-43-16,4-9-93 16,-4-5-33-16,4-10-30 15,2 0-4-15,3-7 1 16,2-1 1-16,0 2 5 15,-1 2 6-15,-2 11 13 16,-2 7 10-16,4 13 7 16,-2 15-4-1,1 0-13-15,9 9-8 0,4 17-4 16,1 11 3-16,1 8 4 16,0 7-1-16,-1-4-2 15,2-2-5-15,-2-7-8 16,1-5-2-16,-7-11-11 0,-3-5-32 15,-7-8-90-15,-3 1-60 16,-2-9 101-16</inkml:trace>
  <inkml:trace contextRef="#ctx0" brushRef="#br0" timeOffset="-87019.75">10000 14257 1297 0,'3'2'575'0,"3"1"-265"15,5 0-108-15,4 3 3 0,2-1-46 16,4-3-37-16,3 0-62 16,-2-1-14-16,0-5-103 15,0 2-15-15,1-5 38 16</inkml:trace>
  <inkml:trace contextRef="#ctx0" brushRef="#br0" timeOffset="-86818.02">10395 14340 1623 0,'8'25'660'0,"-4"-6"-395"16,-4-1-50-16,0 0-60 15,1-5-48-15,-1-2-69 0,0-1-39 16,0-4-87-16,-2-4-68 15,-2-5 87-15</inkml:trace>
  <inkml:trace contextRef="#ctx0" brushRef="#br0" timeOffset="-86668.19">10300 14192 1368 0,'4'1'548'0,"2"1"-361"16,2 3-13-16,4 0-55 15,-3 3-82-15,4-1-399 16,-1-2 267-16</inkml:trace>
  <inkml:trace contextRef="#ctx0" brushRef="#br0" timeOffset="-86443.28">10618 14352 1350 0,'5'27'639'16,"2"1"-287"-16,0 0-80 16,-1 1-3-16,-2-1-66 0,0 3-33 15,-4-2-40-15,0 3-25 16,-6-6-41-16,-4-4-18 16,-3-5-24-16,-6-9-20 15,2-3-102-15,-2-5-51 16,-3-6-113-16,11-4-41 15,-2-12 201-15</inkml:trace>
  <inkml:trace contextRef="#ctx0" brushRef="#br0" timeOffset="-86289.86">10473 14189 1502 0,'7'-3'606'0,"4"1"-372"16,6 2-35-16,-3 4-43 15,3 0-70-15,0 3-156 16,1 0 51-16</inkml:trace>
  <inkml:trace contextRef="#ctx0" brushRef="#br0" timeOffset="-86010.06">11017 14039 1909 0,'-3'2'697'16,"-1"10"-535"-16,-8 7-20 0,-7 9 5 15,1 10-30-15,-5 7-59 16,3 0-25-16,3 1-26 16,-2-10-9-16,8-12-82 15,2-6-57-15,2-14-162 16,4-6 177-16</inkml:trace>
  <inkml:trace contextRef="#ctx0" brushRef="#br0" timeOffset="-85809.68">10834 14109 1418 0,'10'4'626'15,"2"4"-309"-15,6 4-86 16,-6 3 14-16,5 8-53 16,-2 2-39-16,0 6-68 15,2 1-27-15,-6-2-35 0,8-3-11 16,-5-5-105-16,4-4-63 15,-2-17-120 1,-7 0 145 0</inkml:trace>
  <inkml:trace contextRef="#ctx0" brushRef="#br0" timeOffset="-85643.25">11163 14320 1512 0,'-1'16'635'0,"2"-2"-309"15,2 0-76-15,-2 0-24 16,0 3-54-16,-1-5-94 16,-1-4-40-16,-2-1-136 15,1-3-66-15,2-6 95 16</inkml:trace>
  <inkml:trace contextRef="#ctx0" brushRef="#br0" timeOffset="-85480.85">11106 14181 1627 0,'4'4'640'0,"4"2"-453"0,-1-1-2 16,2 1-57-16,2-2-68 16,3-1-120-16,3-3 44 15</inkml:trace>
  <inkml:trace contextRef="#ctx0" brushRef="#br0" timeOffset="-85221.82">11560 14096 1402 0,'-20'-1'709'15,"6"9"-32"-15,-1 11-543 16,-1 8-8-16,-2 15-18 16,1 3-29-16,-2 2-52 15,-1-2-15-15,7-9-20 16,1-3-37-16,4-17-103 16,2-7-75-16,3-15 127 15</inkml:trace>
  <inkml:trace contextRef="#ctx0" brushRef="#br0" timeOffset="-85033.98">11330 14120 1377 0,'15'6'611'16,"-4"10"-214"-16,1 2-123 16,8 6-47-16,-2 3-18 15,-3 0-84-15,1-2-43 16,-6-2-39-16,3-2-37 15,3-1-147-15,-1-1-64 16,15 1 106-16</inkml:trace>
  <inkml:trace contextRef="#ctx0" brushRef="#br0" timeOffset="-84818.08">11695 14316 1510 0,'4'25'700'16,"4"-2"-284"-16,4 5-159 16,-1 3 5-16,-1 6-70 15,-1 0-37-15,-4 4-61 16,-1-2-21-16,-4-1-23 16,-1-7-14-16,-5-8-14 15,-6-2-2-15,-9-9-28 0,-3-4-42 16,-9-10-149-16,0-8-82 15,7-14 159-15</inkml:trace>
  <inkml:trace contextRef="#ctx0" brushRef="#br0" timeOffset="-84651.55">11642 14180 1578 0,'19'1'687'0,"-2"1"-382"15,-4 1-138-15,-2 3-22 0,-4 2-121 16,-5 1-88-16,-1 4 38 16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25 5361,'0'-2'1386,"-1"-1"0,1 1 0,-1 0 0,0 0 0,0 1-1,0-1 1,0 0 0,0 0 0,0 0 0,-3-2 0,4 9-550,-14 167 816,0 158-455,13-315-1138,1-11-7,-1 0-1,1 1 1,0-1-1,1 6 1,0-9-37,-1-1-1,0 1 1,0-1 0,1 0 0,-1 1-1,1-1 1,-1 0 0,0 1-1,1-1 1,-1 0 0,1 1 0,-1-1-1,0 0 1,1 0 0,-1 0 0,1 1-1,-1-1 1,1 0 0,0 0-1,13 3 149,-11-3-95,56 11 640,21 5 55,81 4 0,-139-17-591,-17-2-120,0-1 1,1 1-1,-1-1 0,0 0 1,0 0-1,0 0 1,0 0-1,0-1 1,0 0-1,5-2 0,-3 1 205,-5 1-1352,-4-1-4311,1 0 3339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12 184 6441,'-6'0'10978,"2"-2"-7013,3 2-3939,1-1 1,0 1-1,0-1 1,0 1-1,0-1 0,0 0 1,0 1-1,-1-1 1,1 1-1,1-1 1,-1 1-1,0-1 1,0 1-1,0-1 1,0 0-1,0 1 1,0-1-1,1 1 1,-1-1-1,0 1 1,1-1-1,3-10 12,1 1 1,0 0-1,1 0 0,0 1 0,8-9 1,-7 8-18,2-2-4,1 1 1,0 0-1,0 1 1,1 0-1,0 1 1,13-9-1,-12 9-7,-12 9-10,1 0 1,-1 0-1,0 0 1,0 0-1,0-1 1,1 1-1,-1 0 0,0 0 1,0 0-1,1 0 1,-1 0-1,0 0 1,0 0-1,1 0 1,-1 0-1,0 0 1,0 0-1,1 0 1,-1 0-1,0 0 0,0 0 1,1 0-1,-1 0 1,0 0-1,0 0 1,1 0-1,-1 0 1,0 0-1,0 0 1,1 1-1,-1-1 1,0 0-1,0 0 0,0 0 1,1 0-1,-1 1 1,0-1-1,0 0 1,0 0-1,0 0 1,0 1-1,1-1 1,-1 0-1,0 0 1,0 1-1,2 11 34,-2-11-29,2 37 324,-5 50 1,0 18 303,17 44 294,-12-129-828,2 7 8,-1-7-581,1 36 0,-4-56 271,0 0-1,0 0 0,0 1 0,0-1 0,-1 0 0,1 0 0,0 0 0,-1 1 0,1-1 1,-1 0-1,0 0 0,1 0 0,-1 0 0,0 0 0,1 0 0,-1 0 0,-1 1 1,1-1-34,-4 5-1203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2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11042,'-41'5'4713,"37"-4"-2432,5 6-153,12-4-471,6 1-225,14-4-416,8-3-152,7 3-151,-4-1-105,-3 2-208,-5 3-88,-8-3-152,3 3-32,-14-2-384,-3 0-440,-14-4-985,-2 3-239,1-1 1080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2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10234,'-10'0'4577,"0"0"-2352,8 0-425,3 0-168,13 3-495,5 2-249,14-5-392,6 0-64,5-1-104,5-3-80,-8 0-88,-5 1-40,-10 1-40,-10 2-72,-6 0-656,-2 2-496,-8 1-1817,-1-2 1801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6161,'1'-1'324,"-1"0"0,1 1 0,0-1 0,-1 0 0,1 1 0,0-1 0,0 0 0,-1 1 0,1-1 0,0 1 0,0-1 0,0 1 1,0 0-1,0-1 0,-1 1 0,1 0 0,0-1 0,0 1 0,0 0 0,0 0 0,0 0 0,2 0 0,1 0 570,1 1 1,0 0 0,7 1-1,-4 0-445,18 4 1642,40 15 1,-57-17-1859,0 0 0,0 0 1,0 1-1,-1 0 0,0 1 1,0-1-1,12 12 0,-17-14-195,-1 0 1,1 0-1,-1 0 0,0 0 0,0 0 0,0 0 0,0 1 0,-1-1 0,1 0 0,-1 1 0,0 0 0,0-1 0,0 1 0,0 0 0,-1-1 0,1 1 1,-1 0-1,0 0 0,0-1 0,-1 1 0,0 7 0,-4 3 50,0 0 1,0 0-1,-11 17 0,8-16-36,6-11-37,0 0 1,0 0 0,0 0-1,-5 4 1,-27 25 337,21-20-5487,27-22 4100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 8098,'-31'-6'3841,"19"4"-1209,7-1-591,2 6-257,2-1-296,1-2-488,0 0-295,21 6-369,47 10-80,-27-16-128,-4-3-48,1-1-80,-4-1-232,-11 2-824,-6 3-681,-15 1 1001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4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7146,'9'7'3520,"7"-2"-1071,6-2-121,11-2-431,-4-1-273,4 3-552,-2-2-256,-3 2-391,-1 2-313,-2-5-745,-1 0 449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23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 7530,'-8'-11'2385,"7"10"-1942,0 1-1,1-1 1,-1 0-1,0 0 1,1 0-1,-1 0 1,1 0-1,-1 0 1,1 0-1,-1 0 1,0-2-1,1 3-364,0-1 1,0 1-1,0 0 1,1 0-1,-1 0 1,0-1-1,0 1 1,0 0-1,0 0 1,0 0-1,0-1 1,1 1-1,-1 0 1,0 0-1,0 0 1,0 0-1,0 0 1,1-1-1,-1 1 1,0 0-1,0 0 1,0 0-1,0 0 1,1 0-1,-1 0 1,13-2 744,36 3 60,0 3 0,64 11 0,-92-10-773,0 1 1,-1 0 0,1 2 0,-2 0-1,1 1 1,-1 1 0,-1 1-1,1 1 1,18 15 0,-30-21-56,-1 0 0,1 1 1,-1-1-1,-1 1 0,1 0 1,-1 1-1,-1-1 0,1 1 1,-1 0-1,-1 0 0,1 1 1,-1-1-1,2 10 0,-4-12-10,0 0-1,0 1 0,0-1 1,-1 1-1,0-1 0,-1 1 1,1-1-1,-1 1 1,0-1-1,-1 0 0,1 1 1,-1-1-1,-1 0 0,1 0 1,-1 0-1,0-1 1,0 1-1,-7 8 0,2-4 23,-1-1-1,0 0 0,-1 0 1,-11 7-1,-44 27 125,64-42-187,-74 41 155,-6 5-405,69-42-488,8-6-407,7-5-127,8-5 441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4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50 11618,'-5'4'1101,"0"0"-1,0 1 1,0 0-1,0 0 1,1 1-1,-7 10 1,7-10-799,1 1 0,0 0 0,0 1 0,1-1 0,-1 0 0,2 1 0,-1-1 0,1 1 0,0 13 0,0-12-177,2 0 0,-1 0 0,1 0 0,1 0 0,0 0 0,0 0 0,1 0 0,0-1 0,0 1 0,5 8 0,-4-11-74,-1 0 1,1 0-1,0-1 0,1 1 1,-1-1-1,1 0 0,0 0 1,1-1-1,-1 1 0,1-1 1,0 0-1,0-1 1,11 6-1,-9-6-14,1 0 0,0-1 0,0 1 0,0-2 0,0 1 0,0-1 0,0 0 0,0-1 0,0 0 1,0-1-1,0 0 0,10-2 0,-12 1-28,0 0 1,-1 0-1,1-1 1,-1 1-1,0-1 1,1-1-1,-2 1 0,1-1 1,0 0-1,-1-1 1,1 1-1,-1-1 1,-1 0-1,1 0 1,-1-1-1,7-9 1,-7 8 4,0-1 0,0 0 0,-1 0 0,0 0 0,-1-1 0,1 1 0,-2-1 0,2-9 0,-2 12 5,-1-1 0,0 1 0,0-1 0,-1 1 0,0-1-1,0 1 1,0-1 0,-1 1 0,0 0 0,0 0 0,-6-12 0,3 10 10,-1 0 1,0 0-1,0 1 0,0 0 1,-1 0-1,-8-6 0,3 3 15,0 1-1,-1 1 0,-17-9 1,22 13-27,-1 0 0,0 1 0,-1 0 1,1 0-1,0 1 0,-1 1 0,1-1 0,-1 1 1,0 1-1,-16 1 0,20-1-77,0 1 0,0 0 1,-1 1-1,1-1 0,0 1 0,0 1 0,0-1 0,1 1 0,-1 0 1,1 0-1,-1 0 0,1 1 0,0 0 0,0 0 0,1 0 0,-1 1 1,-4 6-1,7-10-123,1 1 0,-1 0 0,1 0 0,0 0 0,0 0 0,-1 0 0,1 1 0,1-1 0,-1 0 0,0 0 0,0 1 0,1-1 0,0 1 0,-1-1 0,1 0 0,0 1 0,0-1 0,1 4 0,5 15-1115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38 4705,'0'-2'435,"0"1"0,1-1 0,-1 1 1,0 0-1,0-1 0,0 1 0,0-1 0,0 1 0,0 0 1,0-1-1,0 1 0,0-1 0,-1 1 0,1 0 0,-1-1 1,1 1-1,-1 0 0,1 0 0,-2-3 0,1 3-214,0 1 0,0-1 0,1 1 1,-1-1-1,0 0 0,0 1 0,0-1 0,0 1 0,0 0 0,1-1 0,-1 1 0,0 0 0,0-1 0,0 1 0,0 0 0,0 0 0,0 0 0,0 0 0,0 0 0,0 0 0,0 0 1,0 0-1,0 1 0,0-1 0,0 0 0,0 0 0,0 1 0,-1 0 0,-4 2 83,0 0 1,0 1-1,1-1 1,-1 1-1,1 0 0,0 1 1,-5 4-1,-29 38 466,39-47-766,-8 10 84,1 0 1,1 0 0,-1 1 0,2 0 0,0 0-1,0 1 1,1-1 0,0 1 0,1 0-1,0 0 1,-1 25 0,3-22-3,2 1 1,-1 0-1,2 0 1,0 0-1,1-1 0,1 1 1,0-1-1,13 29 1,1-8 231,3 0 0,47 63 0,-10-17 111,-42-55-296,-9-15-51,0 0-1,1-1 1,0 0-1,11 10 1,-16-18-131,5 6 306,-7-7-544,-4-3-769,2 1 897,0-1-1,0 1 1,0-1-1,0 1 1,0-1 0,0 1-1,1-1 1,-1 1-1,0-1 1,0 0 0,1 0-1,-1 1 1,0-1-1,1 0 1,-1 0-1,0 0 1,1 0 0,-1 1-1,1-1 1,0 0-1,-1 0 1,1 0-1,0-1 1,-7-18-1015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61 2465,'4'-36'1647,"-4"35"-1406,0-1 0,0 1 0,0 0 0,0 0 0,0-1 0,0 1 0,0 0 0,0 0 0,0-1 0,0 1 0,-1 0 0,1 0 0,-2-3 0,0-1 1862,1 7 523,0-2-2524,1 0 1,-1 0-1,1 0 1,0 0 0,-1 1-1,1-1 1,0 0-1,-1 0 1,1 1-1,0-1 1,-1 0-1,1 0 1,0 1-1,-1-1 1,1 0-1,0 1 1,0-1-1,-1 0 1,1 1-1,0-1 1,0 1-1,0-1 1,0 0-1,0 1 1,-1 0 0,1-1-72,-1 4 30,0-1-1,0 0 1,0 0-1,0 0 1,-1 1-1,0-2 1,1 1-1,-4 3 1,-22 27 141,12-16-86,1 1 0,-18 27 0,-22 54 142,46-79-198,0 0 0,1 0 0,-6 31 0,5 1 136,2 0-1,1 94 1,8-74 113,19 105 0,26 24 214,18-10-1,-34-111-138,76 142 0,-71-165-233,69 84 1,-98-131-211,0 0 0,1 0 1,-1-1-1,2 0 0,-1-1 0,1 0 1,19 11-1,-28-18-103,0-1-1,0 1 0,0 0 1,0-1-1,1 1 1,-1-1-1,0 1 0,0-1 1,0 0-1,1 1 1,-1-1-1,0 0 0,0 0 1,1 0-1,-1 0 0,0 0 1,0 0-1,1 0 1,-1-1-1,0 1 0,0 0 1,0-1-1,1 1 1,-1-1-1,0 1 0,2-2 1,9-11-1617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5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7810,'-6'-11'9654,"9"27"-5766,0 3-4066,9 154 2147,-10-103-1330,1-42-404,1-1 0,12 45 0,-8-42-119,6 50 0,-14-78-227,0-1 0,0 1 1,1-1-1,-1 1 1,1 0-1,-1-1 1,1 0-1,-1 1 0,1-1 1,0 1-1,0-1 1,1 3-1,-2-4 73,0 0-1,0 0 1,1 0-1,-1 0 1,0 0-1,0 0 1,0 0-1,0 0 1,0 0-1,0 0 1,0 0-1,0 0 1,0 0 0,0 1-1,0-1 1,0 0-1,0 0 1,1 0-1,-1 0 1,0 0-1,0 0 1,0 0-1,0 0 1,0 0 0,0 0-1,0 0 1,0 0-1,0 0 1,0 0-1,1 0 1,-1 0-1,0 0 1,0-1-1,0 1 1,0 0-1,0 0 1,0 0 0,0 0-1,0 0 1,0 0-1,0 0 1,0 0-1,0 0 1,0 0-1,1 0 1,-1 0-1,0 0 1,0 0 0,0 0-1,0-1 1,0 1-1,0 0 1,0 0-1,0 0 1,1-7-1858,0 3 1309,3-22-852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9194,'4'-1'1040,"-1"-1"0,1 1-1,0 0 1,0 0 0,0 0 0,0 1 0,6-1 0,29 2 895,-22 1-1012,-4-2-651,0 2 0,0 0 0,0 0-1,-1 1 1,1 1 0,-1 0 0,0 1 0,16 8 0,-20-9-189,-1 1-1,0 0 1,0 0 0,0 0-1,0 1 1,-1 0 0,0 0 0,0 1-1,-1 0 1,0 0 0,0 0-1,-1 0 1,6 13 0,-6-9-4,-1-1 1,0 1-1,0 0 1,-1 0-1,-1 1 1,0-1-1,0 0 1,-1 0-1,-1 0 1,0 1-1,0-1 0,-1 0 1,-1 0-1,-4 13 1,4-14-39,-1 0 1,-1 1-1,0-1 0,0-1 1,-1 1-1,0-1 0,-1 0 1,0 0-1,0-1 0,-1 0 1,0 0-1,0-1 0,-1 0 1,-12 8-1,15-11-107,-44 22 373,45-24-484,0 1 0,-1-2 1,0 1-1,1-1 0,-1 1 0,0-2 0,-8 2 1,52-4 450,3-4 106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5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11 12411,'-16'3'5177,"4"-4"-2913,6-2-423,6 2-425,8-1-304,10 0-424,3 0-192,13 1-184,0 0-55,7 1-121,0 0-24,-9 1-552,-1 2-497,-10-3-1343,-1 0 1328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6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17 434 9826,'-3'9'3995,"3"-9"-3834,0 1 0,0-1 0,0 0 0,0 0 0,-1 0 0,1 1 1,0-1-1,0 0 0,0 0 0,-1 0 0,1 0 0,0 1 0,0-1 0,0 0 0,-1 0 0,1 0 1,0 0-1,0 0 0,-1 0 0,1 0 0,0 0 0,-1 1 0,1-1 0,0 0 0,0 0 0,-1 0 1,1 0-1,0 0 0,0-1 0,-1 1 0,1 0 0,0 0 0,-1 0 0,1 0 0,0 0 0,-1 0 1,1 0 124,0-1-169,0 1 1,0 0-1,-1 0 0,1-1 1,0 1-1,0 0 0,0 0 1,-1-1-1,1 1 0,0 0 1,0 0-1,0-1 0,0 1 0,0 0 1,0-1-1,0 1 0,0 0 1,0 0-1,0-1 0,0 1 1,0 0-1,0-1 0,0 1 1,0-1-1,-2-29 359,3-58-1,-1 85-455,3-63 70,8-103-11,-9 161-74,0 0-1,1 0 1,4-11 0,-1 3-1,-6 15-4,1-1-1,-1 1 1,1-1 0,0 1 0,-1-1 0,1 1 0,0 0-1,0-1 1,0 1 0,0 0 0,0 0 0,2-3-1,-2 4 1,0 0-1,0-1 1,0 1-1,0 0 1,0-1-1,0 1 1,0 0-1,0 0 1,0 0-1,0 0 1,0 0-1,0 0 1,0 0-1,0 0 1,1 0-1,-1 1 1,0-1-1,0 0 1,-1 1-1,3 0 0,0 0 6,0 1 0,0 0 0,-1-1 0,1 1 0,0 0 0,-1 0 0,1 1 0,-1-1 0,0 0 0,3 5 0,2 4 70,8 16 0,-14-25-65,62 133 700,4 9-113,-57-126-644,-2-4 177,10 25 1,-16-35-249,-1 0 0,0-1 0,0 1-1,0 0 1,0 0 0,-1 0 0,0 0 0,0 0 0,0 0 0,0 0 0,-2 8 0,2-10-96,0-1-1,-1 1 0,1-1 0,-1 1 1,0-1-1,1 0 0,-1 1 1,0-1-1,0 1 0,0-1 0,0 0 1,0 0-1,0 0 0,0 0 1,-3 2-1,-7 2-967</inkml:trace>
  <inkml:trace contextRef="#ctx0" brushRef="#br0" timeOffset="1">32 289 9906,'-7'1'4921,"6"1"-1832,1-2-945,0-2-199,0 1-649,4 0-264,24-2-504,32-1-160,-35 7-200,0-2-40,-3 6-768,3-3-584,-1 1-1665,5-1 1673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12267,'9'2'6024,"7"7"-5191,-10-5-33,12 8-340,-1 1 1,0 0-1,-1 2 0,0 0 0,-1 0 1,-1 1-1,0 1 0,-1 1 0,17 31 1,-13-16-33,-2 2 0,-1 0 0,-2 0 0,14 72 0,-23-91-355,-1 0 0,-1 0 0,-1 1 0,0-1 1,-1 0-1,0 0 0,-2 0 0,0 0 0,0 0 0,-10 23 0,5-14-16,5-16-110,0 0-1,0 0 1,-8 12 0,11-20-34,0-1 0,-1 1-1,1 0 1,-1-1 0,1 1 0,-1-1 0,1 1-1,-1-1 1,0 1 0,1-1 0,-1 1-1,0-1 1,1 0 0,-1 1 0,-1-1-1,2 1-5,-1-1 0,1 0 0,-1 0 0,1 0-1,0 0 1,-1 0 0,1-1 0,-1 1 0,1 0 0,0 0-1,-1 0 1,1 0 0,0 0 0,-1 0 0,1-1-1,0 1 1,-1 0 0,1 0 0,0-1 0,-1 1-1,1 0 1,0 0 0,-1-1 0,1 1 0,0 0-1,0-1 1,0 1 0,-1 0 0,1-1 0,-4-12-1146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32 222 11610,'-2'0'493,"-1"-1"618,0 1-1,-1-1 1,1-1 0,-6-2-1,9 4-994,-1 0 0,1 0 1,-1-1-1,1 1 0,-1 0 0,1-1 0,-1 1 0,1 0 0,0-1 0,-1 1 0,1-1 0,0 1 0,-1 0 0,1-1 0,0 1 1,-1-1-1,1 1 0,0-1 0,0 1 0,0-1 0,-1 0 0,1 1 0,0-1 0,0 1 0,0-1 0,0 1 0,0-1 0,0 0 1,0 1-1,0-1 0,0 1 0,1-1 0,-1 1 0,0-1 0,0 1 0,0-1 0,1 1 0,-1-1 0,1 0 0,9-13 62,1 1-1,0 0 1,1 0-1,22-16 0,2 1-159,-24 20-9,0-1 0,18-18-1,-16 10 11,6-5 24,-20 22-43,0 0 0,0 0 1,0 0-1,0-1 1,0 1-1,0 0 0,0 0 1,0 0-1,0 0 1,0 0-1,0 0 1,0 0-1,0 0 0,1 0 1,-1 0-1,0 0 1,0 0-1,0 0 0,0 0 1,0 0-1,0 0 1,0 0-1,0 0 0,0 0 1,0 0-1,0 0 1,1 0-1,-1 0 0,0 0 1,0 0-1,0 0 1,0 0-1,0 0 1,0 0-1,0 0 0,0 0 1,0 0-1,0 0 1,1 0-1,-1 0 0,0 0 1,0 0-1,0 0 1,0 0-1,0 0 0,0 0 1,0 0-1,0 0 1,0 1-1,0-1 0,0 0 1,0 0-1,0 0 1,1 7 25,-4 11 31,3-17-50,-2 9 34,-1 7 80,0 0 0,1 0 0,1 28 0,4-3 80,1-1-1,3 0 1,1 0-1,21 63 1,-26-97-436,-1 0 0,-1-1 0,1 1 0,-1 0-1,0 0 1,-1 0 0,0 0 0,0 0 0,-1 8 0,1-13-227,0-2 333,0 1 1,0-1 0,0 0 0,0 0-1,0 1 1,-1-1 0,1 0-1,0 1 1,0-1 0,0 0-1,0 0 1,0 1 0,0-1 0,0 0-1,-1 0 1,1 0 0,0 1-1,0-1 1,0 0 0,-1 0-1,1 0 1,0 1 0,0-1-1,-1 0 1,1 0 0,0 0 0,0 0-1,-1 0 1,1 0 0,0 0-1,0 0 1,-1 0 0,1 1-1,0-1 1,0 0 0,-1 0 0,1 0-1,0 0 1,-1-1 0,1 1-1,-20 1-1598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8810,'-20'1'4393,"7"5"-1297,5-3-439,8 1-777,4 2-287,13-5-473,10 3-184,12-5-200,0 1-127,-4 1-249,0-1-88,-17 8-136,5-3-96,1 2-864,-7 0-505,2-3-1231,-3-6-1617,6-4 2800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2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9378,'0'-4'3132,"1"4"-621,5 9-398,9 23-637,-2 0 0,15 53 0,-23-68-1215,-4-15-229,14 48 693,28 64 1,-36-100-626,-1-1 1,2 1 0,0-1 0,1-1 0,0 0 0,0 0 0,2-1 0,-1 0 0,17 13 0,-22-21-52,0 1 1,1-1 0,-1 0-1,1 0 1,0 0 0,-1-1 0,1 0-1,10 2 1,-14-3-33,1-1 1,0 0-1,0 0 1,-1 0-1,1 0 1,0 0-1,0 0 1,-1-1-1,1 1 1,0-1-1,-1 0 1,1 0-1,-1 0 1,1 0-1,-1 0 1,1-1-1,-1 1 1,0-1-1,1 1 1,-1-1-1,0 0 1,2-2-1,0-1 6,-1 0 0,1-1 1,-1 1-1,1-1 0,-2 1 0,1-1 0,-1 0 1,3-9-1,8-53 82,-10 54-92,7-62-123,-2-1 0,-4 0 1,-7-92-1,2 96-1637,0 65 968,1 7 2,-1 3-1310,-6 16 1037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6:58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5 262 10698,'0'-3'4689,"-4"-5"-2152,4 3-633,12 2-311,3-1-321,15 3-496,-1 1-232,7 0-312,6-2-64,-6 1-56,-3-3 0,-11 1-480,-4-1-416,-8 0-1256,1 3-697,1-4 1657</inkml:trace>
  <inkml:trace contextRef="#ctx0" brushRef="#br0" timeOffset="1">149 5 7930,'1'-1'445,"0"1"-1,0-1 1,0 1 0,0-1 0,1 1 0,-1-1-1,0 1 1,0 0 0,1 0 0,-1 0 0,0 0 0,0 0-1,1 0 1,-1 0 0,0 0 0,0 0 0,1 0-1,-1 1 1,2 0 0,2 1 210,1 0 0,9 7 0,-6-4 280,20 13 137,-1 1 1,29 26 0,-50-40-918,-1 1 1,-1-1 0,1 1 0,-1 0 0,0 0 0,7 13 0,-10-15-110,0-1 1,-1 1 0,1 0 0,-1 0 0,0 0 0,0 0 0,0 0-1,-1 0 1,1 0 0,-1 0 0,0 0 0,0 0 0,-1 0-1,-1 8 1,-1-2-1,0 0 1,-1 0-1,-1 0 0,1-1 0,-2 1 0,1-1 1,-1-1-1,-1 1 0,1-1 0,-14 12 0,19-18-97,-1-1-1,1 0 1,-1 0 0,1 0-1,-1 0 1,1 0-1,-1-1 1,0 1-1,-3 1 1,5-2-9,-1 0-1,1 0 1,0 0-1,-1 0 1,1 0 0,-1 0-1,1 0 1,0 0-1,-1 0 1,1 0 0,0 0-1,-1 0 1,1-1-1,-1 1 1,1 0 0,0 0-1,-1 0 1,1 0-1,0-1 1,-1 1 0,1 0-1,0 0 1,0-1-1,-1 1 1,1 0 0,0-1-1,0 1 1,-1 0-1,1-1 1,0 1 0,0 0-1,0-1 1,0 1-1,-1 0 1,1-1 0,0 1-1,0-1 1,0 1-1,0 0 1,0-1 0,0 1-1,0-1 1,0 1-1,0 0 1,0-1 0,0-2-368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6657,'-1'0'364,"-4"-8"1717,5 8-2028,0 0 0,0 0 0,0 0 0,0 0 0,0 0 0,1 0 0,-1 0 0,0 0 0,0 0 0,0 0 0,0 0 0,0 0 0,0 0 0,0 0 0,0 0 0,0 0 0,0 0-1,1 0 1,-1 0 0,0 0 0,0 0 0,0 0 0,0 0 0,0 0 0,0 0 0,0 0 0,0 0 0,0 0 0,0-1 0,0 1 0,0 0 0,1 0 0,-1 0 0,0 0 0,0 0 0,0 0 0,0 0 0,0 0-1,0 0 1,0 0 0,0 0 0,0 0 0,0-1 0,0 1 0,0 0 0,0 0 0,0 0 0,0 0 0,0 0 0,0 0 0,0 0 0,3 1 284,0 2 0,1-1 0,-1 0 0,0 0 0,-1 1-1,1 0 1,5 5 0,15 26 571,-9-10-370,17 25 61,-2 1 0,-2 2 0,35 97 0,-37-73-237,-3 2-1,13 94 0,-26-106-37,-2 0 0,-4 0 0,-10 131-1,1-141-66,-4 0 0,-2 0-1,-2-1 1,-41 103-1,-2-39-12,17-35-134,35-73-175,-1-1 0,-9 15 0,14-24 19,1-1 0,0 1-1,0-1 1,-1 1 0,1-1 0,0 1 0,-1-1-1,1 0 1,0 1 0,-1-1 0,1 0-1,-1 1 1,1-1 0,-1 0 0,1 1-1,-1-1 1,1 0 0,-1 0 0,1 0 0,-1 0-1,1 1 1,-1-1 0,1 0 0,-1 0-1,1 0 1,-1 0 0,0 0 0,1 0 0,-1 0-1,1 0 1,-1-1 0,0 1 0,0 0-122,1-1 0,-1 0 1,0 1-1,1-1 1,-1 1-1,0-1 0,1 0 1,-1 0-1,1 1 0,-1-1 1,1 0-1,-1 0 0,1 0 1,0 0-1,-1 1 1,1-1-1,0 0 0,0-2 1,-1-14-1006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11266,'2'4'4833,"-2"5"-2800,10 8-305,-4 3-15,3 11-561,-5 2-192,-3 4-488,9 1-168,-3-5-104,1-5-88,-1-8-88,-7-6-216,-4-10-800,1-5-504,-1-16 824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2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12723,'9'5'5177,"1"-3"-3073,3 0-375,-1 5-201,3 0-392,1 2-560,4 0-256,-2 1-1000,-1-4 2553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9042,'-9'-5'3905,"6"5"-1913,14-1-375,-5 1-153,4 0-264,10 0-352,4 1-240,6-1-304,5 0-79,-1-1-97,-6-2-160,-5 2-745,-4 1-647,-9 5 832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6937,'-7'11'3521,"7"-7"-776,9-2-489,7-2-263,3 0-241,13-5-464,-3-3-247,8 4-369,-1-3-144,-5 5-240,-4-1-64,-10 0-776,-4 3-584,-2-1 704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214 219 5985,'-5'-1'8492,"0"-1"-3990,4 2-4413,1-1 0,-1 0-1,0 0 1,0 0-1,1 0 1,-1 0 0,1 0-1,-1 0 1,1 0 0,-1-1-1,-2-5 441,-14-13-289,-18-16-20,33 34-194,0 0 1,-1 0-1,1 0 0,-1 0 1,1 0-1,-1 1 0,0-1 1,1 1-1,-1 0 0,0 0 1,0 0-1,0 0 0,0 0 1,0 1-1,-3-1 0,3 1-2,1 1 0,-1-1-1,1 0 1,-1 1 0,1 0-1,-1-1 1,1 1 0,-1 0 0,1 0-1,0 0 1,0 1 0,0-1-1,-1 1 1,-1 2 0,-1 1 28,0 0 0,0 0 0,0 1 0,1 0 0,0 0 0,1 0 0,-1 1 0,1-1 1,0 1-1,-2 8 0,2-3 33,0 0-1,1 0 1,0 0 0,1 0 0,1 0-1,1 20 1,-1-25-44,1 0 1,0-1-1,1 1 1,-1 0-1,1 0 1,1 0-1,-1-1 1,1 0-1,0 1 1,1-1-1,-1 0 1,9 9-1,-12-14-35,1 0 1,0 0-1,0 0 0,0 0 1,0 0-1,0 0 0,0 0 1,0-1-1,0 1 0,0 0 1,1-1-1,-1 1 0,0-1 1,0 1-1,1-1 0,-1 0 1,0 1-1,1-1 0,-1 0 1,0 0-1,0 0 0,1 0 1,-1 0-1,0 0 0,1 0 1,-1-1-1,0 1 0,1 0 1,-1-1-1,0 1 0,0-1 1,0 1-1,2-2 0,0 0 0,0-1 0,1 0-1,-1 1 1,0-1 0,-1-1-1,1 1 1,-1 0 0,1-1-1,2-4 1,3-10-25,0 0 1,-1 0-1,-1 0 0,-1-1 1,5-26-1,5-96-49,-14 133 84,0 0 0,-1 1 0,0-1 1,-1 0-1,0 0 0,0 1 0,0-1 0,-1 0 0,0 1 0,-4-9 0,6 16-10,0-1 0,-1 0 0,1 0 1,-1 1-1,1-1 0,-1 0 0,1 1 0,-1-1 0,1 0 0,-1 1 0,0-1 0,1 1 0,-1-1 0,0 1 0,1-1 0,-2 0 0,2 1-3,-1 0 0,1 0 1,0 0-1,0 0 0,-1 0 0,1 0 0,0 0 1,0 0-1,-1 0 0,1 0 0,0 0 1,0 0-1,0 1 0,-1-1 0,1 0 0,0 0 1,0 0-1,-1 0 0,1 0 0,0 0 0,0 0 1,0 1-1,-1-1 0,-3 10 87,3 3 8,0 0 1,0 0-1,3 17 1,-1-8 50,-1-10-64,1 1 1,1-1-1,0 1 1,1-1 0,0 0-1,1 0 1,0 0 0,1-1-1,0 1 1,1-1 0,0 0-1,1-1 1,12 16-1,-14-20-89,30 32 162,-32-35-263,1 0 1,0 1-1,0-2 0,0 1 1,0 0-1,0-1 0,9 4 0,-11-5-225,0-1 0,0 0 0,0 1-1,0-1 1,0 0 0,0 0 0,0 0 0,0 0-1,0 0 1,0 0 0,0-1 0,0 1 0,-1-1-1,1 1 1,0-1 0,0 0 0,2-1-1,15-12-1926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11362,'9'8'1440,"1"0"-1,13 9 1,-22-16-1286,1 0-1,0-1 1,-1 1 0,1-1 0,0 0 0,-1 1 0,1-1-1,0 0 1,-1 0 0,1 0 0,0 0 0,-1 0 0,1-1-1,0 1 1,-1 0 0,1-1 0,0 1 0,-1-1 0,1 0 0,-1 1-1,1-1 1,-1 0 0,1 0 0,1-1 0,3-2 371,10-5 196,0 0-1,-1-1 0,27-24 0,-36 28-644,0 0-1,0-1 0,0 1 0,-1-1 0,0 0 0,0-1 0,0 1 0,-1-1 1,-1 0-1,5-12 0,-7 17-62,0-1 0,-1 0 0,1 1 0,-1-1 0,0 0 0,0 1-1,0-1 1,0 0 0,-1 0 0,0 1 0,0-1 0,0 1 0,0-1 0,0 1 0,-1-1 0,1 1 0,-3-4 0,2 5-8,1 0-1,-1 0 0,1 0 1,-1 1-1,0-1 1,1 0-1,-1 1 1,0-1-1,0 1 0,0 0 1,0 0-1,-1 0 1,1 0-1,0 0 1,0 0-1,-1 1 0,1-1 1,0 1-1,-1-1 1,1 1-1,-1 0 1,1 0-1,0 0 0,-1 0 1,1 0-1,-1 1 1,-2 0-1,-1 1 10,1 0-1,0 0 0,-1 1 1,1-1-1,0 1 0,0 0 1,0 1-1,1-1 1,-1 1-1,1 0 0,0 0 1,0 1-1,0-1 0,1 1 1,-5 7-1,3-4 47,1-1-1,0 1 1,1 0-1,0 0 1,0 1-1,1-1 1,0 0 0,0 1-1,-1 15 1,3-19-40,0 0 1,0 0 0,1-1 0,0 1 0,0 0-1,0-1 1,0 1 0,1-1 0,-1 1 0,1-1-1,0 0 1,0 1 0,1-1 0,0 0-1,-1-1 1,1 1 0,0 0 0,1-1 0,-1 0-1,1 1 1,-1-1 0,1-1 0,0 1-1,8 4 1,-4-4-227,1 1 0,0-1 0,0 0 0,0-1 0,0 0 0,0 0-1,1-1 1,-1 0 0,1-1 0,-1 0 0,16-2 0,17-7-594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57 245 8370,'15'32'4309,"-14"-32"-4158,-1 1 0,1-1 0,-1 1 0,1-1 0,-1 1 0,1-1 0,-1 1 0,1-1 0,-1 0 0,1 1 0,0-1 0,-1 0 0,1 1 0,0-1 0,-1 0 0,1 0 0,0 0 1,-1 0-1,1 0 0,0 0 0,-1 0 0,1 0 0,0 0 0,-1 0 0,1 0 0,0 0 0,-1 0 0,1 0 0,0 0 0,-1-1 0,1 1 0,0 0 0,-1-1 0,1 1 0,2-1 279,1-1-41,1-1 1,-1 1 0,0-1 0,1 0-1,-1 0 1,-1 0 0,1 0 0,0-1-1,-1 1 1,6-9 0,0 0-24,-1-1 0,8-17 0,-12 22-296,0-1 1,-1 1 0,0-1-1,-1 0 1,0 0-1,0 0 1,-1 0 0,0 0-1,-1-14 1,0 19-52,0 0 1,-1 0-1,0-1 1,0 1 0,0 0-1,0 0 1,-1 0-1,0 0 1,-3-6-1,3 7-6,0 1-1,0-1 1,0 1-1,0 0 1,-1-1-1,1 1 1,-1 0-1,1 1 1,-1-1 0,0 0-1,0 1 1,0-1-1,0 1 1,-3-1-1,3 1-2,1 0 0,0 1-1,-1-1 1,1 1 0,-1-1 0,1 1-1,-1 0 1,1 0 0,-1 0-1,1 0 1,-1 1 0,1-1-1,-1 0 1,1 1 0,-1 0 0,1 0-1,-5 2 1,5-1 4,-1-1 1,1 1-1,0 0 0,-1 1 1,1-1-1,0 0 1,1 1-1,-1-1 0,0 1 1,1-1-1,-1 1 0,-1 5 1,0 1 16,0 0 1,1 1 0,0-1 0,1 0-1,0 1 1,1-1 0,-1 1-1,3 12 1,1 0 31,1-1 0,1 1-1,11 28 1,30 59 421,-3-8 187,-34-79-369,-2 1 0,7 36 1,-14-54-263,1 0 1,-1-1-1,0 1 1,0-1 0,0 1-1,0 0 1,-1-1-1,0 1 1,-1 5-1,1-8-22,0 0 0,0 1 0,0-1-1,0 0 1,-1 1 0,1-1 0,-1 0 0,0 0-1,1 0 1,-1 0 0,0 0 0,0-1-1,0 1 1,0-1 0,-1 1 0,1-1-1,-4 2 1,0-1-44,-1 0 1,1 0-1,-1 0 0,1-1 0,-1 0 1,0-1-1,1 1 0,-1-1 0,-10-1 1,9 0-380,0-1 0,0 1 0,0-1 1,0 0-1,0-1 0,1 0 0,-13-7 1,19 10 222,-1-1-1,0 0 1,1 0 0,-1-1 0,1 1 0,-1 0-1,1 0 1,0-1 0,-2-1 0,3 2 117,-1 0 1,1 0-1,0 0 1,0 0-1,0 0 1,-1 0-1,1 0 1,0 0-1,1 0 0,-1-1 1,0 1-1,0 0 1,0 0-1,1-1 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13443,'-10'9'5329,"-8"10"-3529,0 5-71,2 7-505,-4 9-248,15 3-432,2 2-160,11-2-136,11-6-39,2-5-73,2-7-48,5-6-48,0-2 48,-2-13-673,2-4-535,-4-12 2032,10-8-1152</inkml:trace>
  <inkml:trace contextRef="#ctx0" brushRef="#br0" timeOffset="1">341 244 11546,'0'8'5090,"1"8"-2562,1 1-191,-2 9-793,2 0-376,-2-2-624,2-4-256,2-7-424,-3-5-440,2-9-1344,-1-7-257,4-19 1177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24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11707,'3'-7'4240,"6"2"-3391,12 1-217,3 0 16,0-1-120,15-2-232,2-1-96,8-1-128,9-1-24,-12 5 0,-5-2 48,-13 2-816,-8 2-1184,-13 5 1263</inkml:trace>
  <inkml:trace contextRef="#ctx0" brushRef="#br0" timeOffset="1">220 58 7266,'-7'6'4016,"3"6"-783,5 5-1112,2 7-97,1 12-584,3 3-343,-3 7-521,1 0-176,3 0-232,-3-4-56,5-11-376,0-9-504,4-8 496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8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7642,'0'-1'4601,"8"-4"-328,1 9-2297,-2 0-368,2 4-792,0 4-647,-1-3-4458,10 8 3176</inkml:trace>
  <inkml:trace contextRef="#ctx0" brushRef="#br0" timeOffset="1">274 0 7618,'22'23'4465,"10"4"32,1-1-1737,2 8-615,-2 5-297,-10 3-552,-6 4-200,-11 5-311,-2 2-113,-11-1-200,-6-6-104,1-2-200,-10-10-64,4-12-440,2-3-416,0-14-897,8-2-607,8-11 1384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08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12403,'-12'0'5281,"2"2"-2809,7 1-535,11 1-441,5-1-248,14 2-376,5-2-103,0-2-217,10 3-64,3-3-144,-2 1-88,5-1-128,-11 0-40,-10-1-88,-7 0-280,-12 0-888,-6-2-537,-6 0 937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106 358 7850,'-20'70'3711,"19"-66"-3107,-1 1 0,0 0 0,0-1 0,0 0 0,0 1 0,-5 5 0,1 0 699,3-6-715,-14 21 2202,16-23-2619,0-1-1,0 0 1,0 0 0,0 0 0,0 0-1,0 0 1,-1 0 0,1 0 0,0 0 0,0-1-1,-1 1 1,1 0 0,-1-1 0,1 1-1,0-1 1,-4 1 0,5-1-125,-1 0 1,0 0-1,1 0 0,-1-1 1,1 1-1,-1 0 0,0 0 1,1-1-1,-1 1 0,1 0 1,-1-1-1,1 1 0,-1 0 0,1-1 1,-1 1-1,1-1 0,-1 1 1,1-1-1,0 1 0,-1-1 1,1 1-1,0-1 0,-1 0 1,1 1-1,0-1 0,0 1 1,-1-2-1,-3-17 253,4-9-216,0 0-1,2 0 1,7-43 0,-4 42-51,-3 13-22,19-116 53,-15 106-49,1 1 0,0 0 0,13-26 0,-18 48-12,-1 0-1,1 0 0,-1 0 0,1 0 0,0 1 0,4-5 0,-6 7 0,1-1-1,-1 1 1,1-1 0,-1 1-1,1 0 1,-1-1 0,1 1-1,-1 0 1,1-1 0,0 1-1,-1 0 1,1 0 0,0 0-1,-1 0 1,1 0 0,-1-1-1,1 1 1,0 0 0,-1 1-1,1-1 1,0 0 0,-1 0-1,1 0 1,0 0 0,-1 0-1,1 0 1,-1 1 0,1-1-1,-1 0 1,1 1 0,0-1-1,-1 0 1,1 1 0,-1-1-1,1 1 1,-1-1-1,0 1 1,1-1 0,-1 1-1,1 0 1,4 5 16,0 0 1,-1 1-1,0-1 0,-1 1 1,6 12-1,10 40 114,-12-37-71,17 58 147,51 143 111,-66-203-330,-2-7-221,-2 1-1,7 21 1,-12-35 181,0 0-1,0 0 1,0 1-1,0-1 1,0 0 0,0 0-1,0 0 1,0 0-1,0 0 1,0 0 0,0 0-1,0 0 1,0 1-1,0-1 1,0 0 0,0 0-1,0 0 1,-1 0-1,1 0 1,0 0-1,0 0 1,0 0 0,0 0-1,0 0 1,0 0-1,0 0 1,0 1 0,0-1-1,0 0 1,-1 0-1,1 0 1,0 0 0,0 0-1,0 0 1,0 0-1,0 0 1,0 0-1,0 0 1,0 0 0,-1 0-1,1 0 1,0 0-1,0 0 1,0 0 0,0 0-1,0 0 1,0 0-1,0 0 1,0 0 0,-1-1-1,1 1 1,0 0-1,0 0 1,0 0-1,-12-5-2797,-12-9-1666,0-4 2420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9226,'-10'-7'4209,"10"3"-1721,5-1-303,10 2-489,8 2-255,8-1-537,0 2-256,1 2-368,-3 0-80,0 4-640,2-5-560,3-5 640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99 173 13027,'-25'5'1974,"12"-2"214,-1-1 1,-26 0-1,40-2-2132,0 0 1,-1 1-1,1-1 1,0 0-1,0 0 1,-1 0-1,1-1 0,0 1 1,0 0-1,0 0 1,-1 0-1,1 0 1,0 0-1,0 0 0,0 0 1,-1 0-1,1 0 1,0 0-1,0 0 1,0-1-1,0 1 0,-1 0 1,1 0-1,0 0 1,0 0-1,0-1 1,0 1-1,0 0 1,-1 0-1,1 0 0,0-1 1,0 1-1,0 0 1,0 0-1,0 0 1,0-1-1,0 1 0,0 0 1,3-11 691,13-12-746,-15 22 73,17-24-65,-3 4-31,1 1 1,1 1-1,20-19 1,-26 28 11,-10 8 7,1 0 0,0 0 0,0 1 1,0-1-1,3-2 0,-4 23-27,3 80 58,0-51 18,22 224 219,-25-265-419,0 13-77,-1-20 153,0 1-1,0-1 1,0 1-1,0-1 1,0 0-1,-1 1 1,1-1-1,0 1 1,0-1-1,0 0 1,-1 1-1,1-1 1,0 1-1,0-1 0,-1 0 1,1 1-1,0-1 1,-1 0-1,1 0 1,0 1-1,-1-1 1,1 0-1,0 0 1,-1 1-1,1-1 1,-1 0-1,1 0 1,0 0-1,-1 0 1,1 0-1,-1 0 0,1 1 1,-1-1-1,1 0 1,-1 0-1,-5-1-350,-1 0-1,1 0 1,0-1-1,0 0 1,0 0-1,-8-3 1,-16-6 171,25 9 297,0 1 1,0 1-1,-1-1 1,1 1-1,-10 0 1,13 0 95,-1 1-1,0-1 1,0 1 0,0 0 0,1-1 0,-1 1 0,1 1 0,-1-1 0,1 0 0,-1 1-1,-3 2 1,6-4-72,-1 1 1,1-1-1,0 0 0,0 0 0,-1 0 0,1 1 0,0-1 0,-1 0 0,1 1 0,0-1 0,0 0 0,0 1 1,-1-1-1,1 0 0,0 1 0,0-1 0,0 0 0,0 1 0,0-1 0,0 1 0,0-1 0,0 1-20,0-1 0,0 0-1,0 0 1,0 1 0,0-1-1,0 0 1,1 0-1,-1 1 1,0-1 0,0 0-1,0 0 1,1 0 0,-1 1-1,0-1 1,0 0 0,1 0-1,-1 0 1,0 0-1,0 0 1,1 1 0,17 2 914,-16-3-878,17 1 368,-1-1 0,1-1 1,22-3-1,-22 1-704,-1 1 0,0 1 0,28 2 1,-30 1-1047,-4-1 442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12107,'-16'-6'4977,"20"-4"-2857,-3 2-360,10 4-327,7 0-289,3 0-520,10 0-184,2 6-272,-1 0-56,-1 4 8,-2-4-264,-10-2-896,-3-1-696,-10-7 952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4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858 9 7914,'1'-1'606,"1"0"0,0 0 0,-1 0 1,1 0-1,0 1 0,0-1 0,0 0 0,0 1 1,-1 0-1,4-1 0,-1 1-67,-1 0 0,1 0 1,-1 0-1,1 0 0,4 2 0,-1 0-12,1 0 0,-1 1 0,0 0 0,10 6 0,-2-1-51,-1 1 1,0 0-1,0 1 0,-1 1 0,0 0 0,16 19 0,-27-28-439,0 1 0,-1 0 0,1-1 0,-1 1 0,1 0 0,-1 0 0,0 0 0,0 1 0,0-1 0,0 0 0,-1 0 0,1 0 0,-1 1 0,0-1 0,0 0 0,0 0 0,-1 1 0,1-1 0,-1 0 0,1 0 0,-1 1 0,0-1 0,-2 4 0,-2 3 7,0 0-1,-1 0 1,-1 0 0,1 0 0,-10 9 0,11-13-279,-1 0-1,0 0 1,0-1-1,0 1 1,-1-1-1,-8 5 1,2-6-1078,2-6 543</inkml:trace>
  <inkml:trace contextRef="#ctx0" brushRef="#br0" timeOffset="1">242 36 9034,'-39'17'3817,"6"7"-1977,6 5-368,-5 11-103,3 4-185,4 8-296,-6 1-160,15 13-280,7 4-71,9 7-121,8 7-88,18-5-104,0-8-48,23-5-24,12-7-240,8-7-793,13-2-735,7 0 1024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10370,'14'8'2575,"-2"0"0,20 17 0,-22-15-1971,0 0 0,-1 1 1,0 0-1,0 0 0,8 16 1,-3-1-277,0 1 0,-2 0-1,-1 1 1,-1 0 0,-2 0 0,0 1 0,-2 0 0,3 47 0,-8-51-247,0 1-1,-2-1 1,-1 0 0,-1 1-1,-2-1 1,0 0-1,-1-1 1,-2 1 0,0-1-1,-16 29 1,9-23-580,-2 0 1,-38 48 0,41-62-1175,1-6 599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22 354 10938,'14'3'5417,"-6"13"-1384,-1 1-1592,-2 5-721,-3 6-399,-4-2-617,-2-1-224,-2-5-400,-1-4-400,2-11-881,-3-2-583,5-10 984</inkml:trace>
  <inkml:trace contextRef="#ctx0" brushRef="#br0" timeOffset="1">0 1 8162,'18'-1'5169,"-5"1"488,4 1-2728,-2 2-905,-5 1-528,-3 3-703,-2-5-297,-2 2 80,-4-1-424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38 10842,'-62'-12'4481,"58"12"-2728,4 0-113,5 0-432,-5-2-240,0 1-399,16 0-169,10-3-224,33-2-72,-31 2-232,-1-3-432,-6 7-257,-5 2 425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8050,'4'13'5665,"-2"7"-3115,2 4-1529,3 13 160,18 49-1,-18-66-1061,1 0 1,1-1-1,1 0 0,12 18 0,-16-28-60,1-1 0,0 0 0,13 13 0,-17-19-33,0 1 0,1 0-1,-1-1 1,0 0-1,1 0 1,-1 0 0,1 0-1,0-1 1,-1 0 0,1 1-1,0-1 1,7 1-1,-9-2-12,0-1 0,-1 1-1,1 0 1,0 0 0,-1-1-1,1 1 1,-1-1 0,1 0-1,-1 1 1,1-1 0,-1 0-1,1 0 1,-1 0-1,0 0 1,1 0 0,-1 0-1,0 0 1,0 0 0,0-1-1,0 1 1,0 0 0,0-1-1,0 1 1,0-2 0,3-5 24,0-1 1,-1 1 0,3-12-1,-3 12-9,7-33 5,-1-1-1,-3 0 0,3-82 1,-9 123-90,0-17-240,0 18 221,0 0 0,0-1 1,0 1-1,0 0 0,0-1 0,0 1 0,0 0 1,-1-1-1,1 1 0,0 0 0,0-1 0,0 1 1,0 0-1,0-1 0,-1 1 0,1 0 0,0 0 1,0-1-1,0 1 0,-1 0 0,1 0 0,0-1 0,0 1 1,-1 0-1,1 0 0,0 0 0,-1-1 0,1 1 1,0 0-1,-1 0 0,1 0 0,0 0 0,-1 0 1,1 0-1,0 0 0,-1 0 0,1 0 0,-1 0 1,-5 2-1096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3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8794,'-12'0'4657,"-32"0"-2409,37 2-1335,9 1 551,4 0-336,-6-3-240,0 0-168,23 1-279,37 2-89,-30-3-88,2 0-40,-5 0-72,0 0-112,-9 1-456,-2 0-352,-9 5 615,-7 3-439,-8 3-360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7626,'-3'-2'4337,"6"2"-345,5 0-2191,-8 0 23,0-1-584,9 0-271,15 1-545,31 1-168,-37 2-896,5 1 2168,-11 1-1312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8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327 327 10650,'-1'0'905,"0"-1"0,0 0 0,0 1 0,0-1 0,0 0 0,0 0 0,0 0 0,0 0 0,-1-1 1,-4-10 2450,4 7-3282,0 1 0,0 0 0,0 0 0,-5-6-1,-3-2-12,-1 0-1,0 0 1,-1 2 0,-17-14-1,23 20-49,0 1 1,0-1-1,0 1 0,0 0 1,0 0-1,-1 0 0,0 1 0,1 0 1,-1 1-1,0 0 0,0 0 1,0 0-1,0 1 0,-10 0 0,12 0-9,0 1 0,0 0-1,0 0 1,0 0 0,1 1-1,-1-1 1,1 1 0,-1 0-1,1 1 1,-1-1 0,1 1-1,0-1 1,0 1 0,0 1-1,1-1 1,-1 0 0,1 1-1,0 0 1,0 0-1,-5 8 1,4-5 14,1 1 0,0-1 0,0 1 0,1 0 1,0 0-1,0 0 0,1 0 0,0 0 0,0 0 0,1 0 0,0 1 0,1-1 0,2 15 0,-2-19-6,0 1 0,0-1 0,0 0 0,1 0-1,-1 0 1,1 0 0,0 0 0,1 0-1,-1 0 1,1 0 0,-1-1 0,1 1 0,0-1-1,0 0 1,1 0 0,-1 0 0,1-1 0,-1 1-1,1-1 1,0 1 0,0-1 0,0 0-1,0-1 1,0 1 0,0-1 0,9 2 0,-10-3-5,0 1 0,1-1 0,-1 0 0,0-1 0,0 1 1,0 0-1,0-1 0,0 0 0,0 1 0,0-1 0,0 0 1,0-1-1,0 1 0,0 0 0,-1-1 0,1 0 1,0 0-1,-1 1 0,0-2 0,4-2 0,3-5-24,-2 1 0,0-1-1,12-21 1,-19 30 17,8-14-53,0 0 0,-2 0-1,6-20 1,9-50-172,-16 65 210,-2-1 0,-1 1 0,0 0 0,-1-1 0,-1 1 0,-4-26 0,4 44 24,-1 0 0,1 1 0,-1-1 0,1 0 0,-1 0 0,0 1 0,1-1 0,-1 1-1,0-1 1,0 1 0,0-1 0,-1 1 0,1-1 0,0 1 0,-3-2 0,4 3-2,-1 0 0,1-1 0,-1 1 0,1 0-1,-1 0 1,1-1 0,-1 1 0,1 0 0,-1 0 0,1 0 0,-1 0 0,1 0-1,-1 0 1,0 0 0,1 0 0,-1 0 0,1 0 0,-1 0 0,1 0 0,-2 1-1,1-1 5,0 1 0,1-1 0,-1 1 0,0 0-1,0-1 1,0 1 0,1 0 0,-1 0 0,0-1-1,1 1 1,-1 0 0,0 0 0,1 0 0,-1 2 0,-2 4 40,1-1 1,0 2 0,0-1 0,0 0 0,1 0-1,1 0 1,-1 1 0,1 8 0,1 4 181,7 38 0,-5-42-176,1 0 1,1 0-1,0-1 0,1 0 0,1 0 0,0 0 0,1-1 0,1 0 0,0-1 1,1 0-1,0 0 0,1-1 0,0 0 0,13 10 0,-20-19-70,0 0-1,0 0 1,0-1-1,0 1 1,0-1 0,0 0-1,0 0 1,1 0-1,-1-1 1,1 1-1,7 0 1,7-1 286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9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8722,'14'10'1231,"-8"-6"-491,0 0 1,0 0-1,1-1 1,-1 0-1,1 0 1,0 0-1,10 2 1,-8-4 47,0 1 0,0-1 1,0-1-1,1 1 0,15-3 0,-17 1-547,0 0-1,0-1 1,0 0-1,0 0 1,0-1-1,0 0 1,-1 0-1,1-1 1,-1 0-1,13-10 1,-17 11-205,0 1 1,-1-1-1,1 0 1,-1 0 0,0 0-1,0 0 1,0-1-1,0 1 1,0-1-1,-1 1 1,1-1 0,0-6-1,0 0 39,0 0 0,-1 0 1,0-16-1,-1 24-67,-1 0 0,1-1 0,0 1 0,-1 0 0,1-1 1,-1 1-1,0 0 0,0 0 0,0 0 0,0 0 0,0 0 0,0 0 1,-1 0-1,1 0 0,-1 0 0,1 0 0,-1 1 0,0-1 0,1 1 0,-1-1 1,0 1-1,0 0 0,0 0 0,0 0 0,0 0 0,-1 0 0,-1-1 1,-1 0 6,-1 1 0,1-1 0,-1 1 0,1 0 0,-1 1 0,1-1 0,-1 1 0,1 0 0,-1 1 0,-8 1 0,11-2-14,0 1 0,1 0-1,-1 0 1,0 0-1,0 0 1,1 0 0,-1 1-1,1-1 1,-1 1 0,1 0-1,0-1 1,-1 1 0,1 0-1,0 0 1,0 1 0,1-1-1,-1 0 1,0 1 0,1-1-1,-1 1 1,1-1 0,-1 4-1,0-1 4,1-1-1,0 1 1,0 0-1,1 0 1,-1-1-1,1 1 0,0 0 1,1 0-1,-1-1 1,1 1-1,0 0 1,2 8-1,1-4 22,-1-1-1,1 0 1,0 0-1,1 0 1,0-1-1,0 1 1,12 12-1,-2-5 6,1-1 0,19 15 0,-29-25-112,-1-1 0,1 1 1,0-1-1,-1 0 1,1-1-1,1 1 1,-1-1-1,0 0 0,0-1 1,1 0-1,10 1 1,23-2-78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9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96 228 8306,'0'2'489,"1"-1"0,0 0 0,0 0 0,0 0 0,0 0 0,0 0 0,0 0 0,1 0 0,-1 0 0,0 0 0,0 0 0,1-1 0,-1 1 0,0 0 0,1-1 1,-1 1-1,1-1 0,-1 0 0,3 1 0,-2-1-138,1 0 1,-1 0-1,1-1 1,-1 1-1,1 0 1,-1-1-1,1 0 1,-1 0 0,0 0-1,5-2 1,-1-1-142,0 0 1,0 0 0,0 0 0,-1-1-1,0 0 1,0 0 0,6-8 0,-7 7-133,0 0 1,0 0 0,-1 0-1,0-1 1,0 1 0,-1-1-1,0 1 1,3-12 0,-5 14-44,1 0-1,-1 0 1,0 0 0,0 0 0,0 0 0,0 0 0,-1 0-1,1 0 1,-1 0 0,0 0 0,0 0 0,-1 1 0,1-1-1,-1 0 1,0 1 0,-2-5 0,-1 3 21,1-1-1,0 2 1,-1-1 0,0 0 0,0 1-1,-1 0 1,1 0 0,-1 0-1,-7-3 1,10 6-39,0 0 0,0 0 0,1 0-1,-1 0 1,0 0 0,0 1 0,0-1 0,0 1-1,0 0 1,-4 0 0,5 1-12,0-1 0,0 0 1,0 1-1,1 0 0,-1-1 0,0 1 0,0 0 0,0 0 0,1 0 1,-1 0-1,0 0 0,1 0 0,-1 1 0,1-1 0,-1 0 0,-1 4 1,0-1-2,0 1 1,1 0-1,-1 0 1,1 0-1,0 0 1,0 0-1,1 0 1,0 1-1,0-1 1,0 1-1,0-1 1,1 7-1,0 6 30,1-1-1,5 28 0,-1-19 73,2 0 1,18 48-1,33 46 769,-55-114-806,8 14 174,9 25 0,-18-39-203,0 0 0,0 0 0,0 0 0,-1 1-1,0-1 1,-1 0 0,1 0 0,-1 1 0,-1 6-1,1-11-22,0 0 0,-1 1 0,0-1 0,1 0 0,-1 0 0,0 0-1,0 0 1,0 0 0,0 0 0,-1 0 0,1 0 0,0 0 0,-1-1 0,1 1-1,-4 2 1,1-1-5,1-1 1,-1 1-1,0-1 0,0 0 0,0 0 0,0-1 0,-7 3 0,-2-2-337,1 0-1,0 0 0,-1-1 0,-23-1 1,31-1-45,0 1 0,0-1 0,1 1 0,-1-1 0,0-1 0,1 1 0,-1-1 0,1 1 0,0-1 0,-1-1 0,-3-2 0,6 5 17,1-1 0,0 0 0,0 0 0,0 0 0,0 0 1,0 0-1,0 0 0,0 0 0,0 0 0,0 0 0,0-1 0,0 1 0,0-2 0,1 2 182,0 0-1,0 0 1,0-1-1,0 1 1,0 0 0,1 0-1,-1 0 1,0 0-1,1 0 1,-1-1-1,1 1 1,-1 0 0,1 0-1,0-1 1,0 2 152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1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12091,'-20'12'5385,"-5"1"-2825,9 19-743,-7 5-241,11 8-496,8 4-232,11-3-391,6-1-169,10-10-136,5-2-24,-4-12-208,3-4-408,-2-9-1049,0-8-511,16-22 1120</inkml:trace>
  <inkml:trace contextRef="#ctx0" brushRef="#br0" timeOffset="1">352 215 11114,'0'12'5009,"2"6"-2152,1 0-512,0 6-409,-1-3-424,0-3-704,-2-2-263,0-6-777,0-5-513,-2-12 2370,2-6-1513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9954,'-1'16'4689,"9"-8"-1800,5 1-1017,0 9-784,-1-4-431,7 8-1362,1 3 529</inkml:trace>
  <inkml:trace contextRef="#ctx0" brushRef="#br0" timeOffset="1">355 56 6825,'26'20'4505,"-3"0"649,-3 1-1986,8 11-695,0 3-361,-3 6-664,3 7-287,-10 0-457,-8 0-192,-10 1-192,-7-1-64,-9-8-304,1-8-448,4-15-848,-4-6-553,6-15 1065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13067,'-13'0'5729,"9"0"-3000,3 0-1089,-1 0-176,1 0-536,1 0-199,9 0-393,25 1-128,34 2-112,-35-3 56,0 0-816,0 1-521,-1 2 729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7402,'-10'2'851,"-35"6"3544,39-8-2256,-1 0 1,-11-1 0,100 11 2222,114 3-3588,-167-13-741,4 0-38,53 6 1,-71-3-116,-2-1-1373,19 1 0,-32-3 1455,0 0 0,0 0 0,0 0 1,0 0-1,0 0 0,0 0 0,-1 0 1,1 0-1,0 0 0,0 0 1,0 0-1,0 0 0,0 0 0,0 0 1,0 0-1,0 0 0,0 0 1,0 0-1,0 0 0,0 0 0,0 0 1,0 0-1,0 0 0,0 0 0,0 0 1,0 0-1,0 0 0,0 0 1,0 0-1,0-1 0,0 1 0,0 0 1,0 0-1,0 0 0,0 0 0,0 0 1,0 0-1,0 0 0,0 0 1,0 0-1,0 0 0,0 0 0,0 0 1,0 0-1,0 0 0,0 0 1,0 0-1,0 0 0,0-1 0,0 1 1,0 0-1,0 0 0,0 0 0,0 0 1,0 0-1,0 0 0,0 0 1,0 0-1,0 0 0,0 0 0,0 0 1,0 0-1,0 0 0,1 0 1,-1 0-1,0 0 0,0 0 0,0 0 1,0 0-1,-6-3-1566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7530,'-5'0'1330,"-15"2"2204,19-2-3246,1 0 0,-1 0 0,0 0 0,0 1 0,0-1 0,1 0 0,-1 1 0,0-1 0,0 0 0,1 1 0,-1-1 0,0 1 0,1-1 0,-1 1 0,0-1 0,1 1 1,-1-1-1,1 1 0,-2 1 0,2-2-180,0 0 1,0 0 0,0 1 0,0-1 0,0 0 0,0 1 0,0-1 0,0 0 0,0 0 0,0 1 0,0-1 0,0 0 0,0 1 0,0-1 0,0 0 0,0 0 0,0 1 0,0-1 0,0 0 0,0 0 0,0 1 0,1-1 0,-1 0-1,0 0 1,0 1 0,10 4 2108,-9-5-2183,3 1 25,-1 0 1,1 1-1,-1-1 0,0 0 0,0 1 1,3 2-1,17 13 116,-9-7-54,0 0 0,20 10 0,-12-10-15,-13-6-74,1 0 1,-1 1-1,0 0 0,9 8 0,-15-11-29,-1-1-1,0 1 1,-1 0-1,1 0 1,0 0-1,0 1 1,-1-1-1,1 0 1,-1 0-1,0 1 1,0-1-1,0 1 1,0-1-1,0 1 1,0 0-1,-1-1 1,1 1-1,-1 0 1,0-1-1,0 6 1,-1-1-15,0 0 1,-1 0-1,0 0 1,0-1 0,0 1-1,-1-1 1,0 0 0,-1 0-1,1 0 1,-7 8-1,-3 3-45,-2 0-1,-16 15 0,16-18 42,-12 11 19,25-22 0,0-1 1,0 1-1,0-1 1,0 1-1,0 0 1,1-1-1,-1 1 1,-1 5 0,3-7-1,0-1 0,0 1 1,0 0-1,0-1 1,0 1-1,0 0 0,0-1 1,0 1-1,0 0 1,0-1-1,0 1 0,0 0 1,1-1-1,-1 1 1,0 0-1,0-1 0,1 1 1,-1-1-1,1 1 1,-1 0-1,0-1 0,1 1 1,-1-1-1,1 1 1,-1-1-1,1 0 1,-1 1-1,1-1 0,0 1 1,-1-1-1,1 0 1,-1 0-1,1 1 0,0-1 1,-1 0-1,1 0 1,0 0-1,0 1 0,4 0 36,0-1-1,1 1 0,8 0 0,-11-1-23,120-7 521,9 0 177,-127 7-806,-1 0 1,1 1-1,0-1 0,4 3 1,-7-3-106,0 1 1,-1-1 0,1 1-1,-1 0 1,1-1 0,-1 1-1,1 0 1,-1 0 0,0 0-1,1 0 1,-1 0 0,0 1-1,0-1 1,1 2 0,2 4-723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37 7842,'-2'-21'1378,"2"5"4857,0 35-1654,1 31-2789,0-3-561,8 59 1,-4-80-955,-2-10-16,1 18-1,-3-29-203,-1 0 0,0 0 0,0 0-1,-1 0 1,0-1 0,1 1 0,-2 0-1,-1 5 1,2-8-62,0 0 0,0 0 0,0-1 0,0 1 0,0 0 0,0-1 0,0 1 0,-1-1 1,1 1-1,-1-1 0,1 0 0,-1 0 0,0 1 0,1-1 0,-1 0 0,0-1 0,0 1 0,0 0 0,0 0 0,0-1 0,0 1 0,0-1 0,-3 1 0,1-1-181,1 0 1,-1 0-1,0 0 0,1-1 1,-1 1-1,1-1 1,-1 0-1,1 0 0,-1 0 1,1 0-1,-1-1 0,-4-2 1,4 1-354,-1-1 1,1 1 0,0-1 0,0 0 0,0 0 0,1-1-1,-1 1 1,1-1 0,0 0 0,-3-6 0,0-3-347,-4-17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3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18 7482,'-9'9'4361,"6"-4"-1969,5-3-1328,10-2 737,2-2-409,3 0-328,5-1-160,0-2-247,2 1-105,-1 1-192,-2 0-24,-3 3-560,-3-1-368,-4 0 488,-3-3-353,-8-2-311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9186,'15'-13'4049,"0"-1"-2041,2 8-343,-4 6-737,3 3-320,-2 7-1528,-1 2-1417,8 3 1481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4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9634,'0'-2'4657,"0"1"-1568,4-3-1265,4-1-168,1 2-519,0 2-313,-6-1-488,5 2-296,-4 0-1080,-4 0-4529,8 4 3856</inkml:trace>
  <inkml:trace contextRef="#ctx0" brushRef="#br0" timeOffset="1">58 74 8394,'5'4'4233,"-4"-4"-1649,2 1-447,4 3-385,-5-3-800,1 1-432,4 0-1216,-7-2-704,9 4 816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5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118 154 11194,'-33'-29'4625,"33"42"-2584,4 2-193,-3 6-375,3 3-265,1 3-584,1 0-200,0-10-264,-2-3-32,-2-10-576,-1-1-568,-4-6-289,3 2 577</inkml:trace>
  <inkml:trace contextRef="#ctx0" brushRef="#br0" timeOffset="1">1 3 9290,'1'0'4545,"10"-3"-1880,-3 6-737,0 3-344,4 1-768,-7 2-287,8 2-930,5 2-671,4 2 672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76 165 8850,'0'0'4978,"5"4"-3093,-3-1-1487,-1-1 0,1 0 0,-1 1 0,1-1-1,-1 1 1,0-1 0,2 5 0,7 18 708,1-6-493,-5-9-260,0 0 0,-1 0 0,0 1 0,-1 0 0,5 20 0,29 185 3149,-37-208-3396,0-1 0,-1 1 0,0-1 0,0 1 0,-1-1 0,0 1 0,0-1 0,-1 1 0,-3 7 0,4-12-90,0 0-1,-1 0 0,1 0 1,-1-1-1,0 1 0,0-1 1,0 1-1,0-1 0,0 0 1,0 0-1,-1 0 0,1 0 1,-1 0-1,0 0 0,1-1 1,-1 1-1,0-1 0,0 0 1,0 1-1,0-1 0,0-1 1,0 1-1,-6 0 0,5 0-207,-1-1-1,1 0 1,0 0 0,-1-1-1,1 1 1,0-1-1,-1 0 1,1 0 0,0 0-1,0-1 1,0 0-1,0 1 1,0-1 0,0-1-1,0 1 1,1 0-1,-1-1 1,1 0-1,0 0 1,0 0 0,0 0-1,0 0 1,0-1-1,1 0 1,-1 1 0,1-1-1,0 0 1,-3-8-1,1-1-238,-4-26 0</inkml:trace>
  <inkml:trace contextRef="#ctx0" brushRef="#br0" timeOffset="1">28 3 10770,'13'-3'4697,"3"3"-2456,0 0-225,-2 7-824,-5 4-367,-2 1-737,-1-1-568,1 3 296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22 6753,'-5'-9'8637,"-2"2"-4787,5 6-3690,-1 0 1,1 0-1,-1 1 1,1-1-1,-1 1 1,1-1-1,-1 1 1,-3 0-1,-1 0 5,0 0 0,0 0 0,-9 2-1,15-2-139,0 0 0,1 1-1,-1-1 1,0 0 0,0 1 0,0-1-1,1 1 1,-1-1 0,0 1 0,0-1-1,1 1 1,-1-1 0,0 1 0,1 0-1,-1-1 1,1 1 0,-1 0 0,1-1-1,-1 1 1,1 0 0,0 0 0,-1 0-1,1-1 1,0 1 0,-1 0 0,1 0-1,0 0 1,0 1 0,0 0 6,0 1 0,0-1 1,0 0-1,0 0 0,1 0 0,-1 1 1,1-1-1,1 4 0,9 19 144,21 34-1,-25-49-457,-1 0 0,2-1-1,-1 0 1,1 0 0,17 15-1,-8-14-271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6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9490,'5'-5'4377,"-1"5"-1608,2 0-641,2 1-584,0 2-335,8 2-657,2-2-208,4 2-216,-1-1-272,-1-1-1104,4 0-2361,10-2 2328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6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10778,'3'0'4609,"7"-1"-2384,6-1-305,6 4-552,3-1-343,3-1-585,-3 1-160,-1-1-168,-1 0-296,-7-1-1088,-3 1 407,-13 0 265</inkml:trace>
  <inkml:trace contextRef="#ctx0" brushRef="#br0" timeOffset="1">23 7 7538,'-8'4'3912,"8"13"-727,4 3-656,1 11-545,-1 10-336,4 3-679,-3 4-265,2-7-368,1-8-112,-1-6-272,-1-8-344,-2-11-1008,-2-7-593,2-12 1153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7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6057,'12'0'4193,"4"0"384,1 1-2216,4 3-313,-2-1-808,-3 0-375,-3-2-657,-5 0-464,-6 1-1425,-2-1 1137</inkml:trace>
  <inkml:trace contextRef="#ctx0" brushRef="#br0" timeOffset="1">46 57 8650,'-33'36'4161,"45"-35"-1313,3 0-463,6-1-489,0-1-319,4-2-657,2 1-296,-4 0-376,2 1-288,-5 1-1040,-2 0 3424,-6-3-2088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2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44 154 6321,'-12'6'4269,"9"-4"-3183,0-1 0,0 1 0,1-1 0,-1 0 0,0 0 0,-1 0 0,1 0 0,-4 0 0,12-4-707,12-7-335,0-1-1,24-19 1,-29 20-26,-1 0-1,-1-1 1,11-14 0,1-1 35,7-8 268,-30 39-35,0 0 0,0 0 0,1 0 0,0 0-1,0 6 1,0-9-220,10 180 873,1-35-521,-11-144-504,0 2 68,0 1-1,0-1 1,0 0 0,-2 6 0,2-10-102,0-1 0,0 1 0,0-1 0,0 1 1,0-1-1,-1 1 0,1-1 0,0 1 0,0-1 0,0 1 0,-1-1 0,1 1 1,0-1-1,0 0 0,-1 1 0,1-1 0,0 1 0,-1-1 0,1 0 0,-1 1 1,1-1-1,-1 0 0,1 0 0,0 1 0,-1-1 0,1 0 0,-1 0 0,1 0 0,-1 1 1,1-1-1,-1 0 0,1 0 0,-1 0 0,1 0 0,-1 0 0,1 0 0,-1 0 1,1 0-1,-1 0 0,1 0 0,-1 0 0,1-1 0,-1 1 0,1 0 0,-1 0 1,1 0-1,-1-1 0,1 1 0,-1 0 0,1 0 0,-1-1 0,1 1 0,-1-1 0,-3-2-1792,-1 0-1,0 1 1,-6-3-1,6 3 1216,0 1-1,0-1 0,-8 0 1,9 2 1025,-1 0-1,1 0 1,0 0 0,-7 1-1,8 0 613,-1-1 0,1 1-1,0 0 1,-1 1-1,-5 2 1,9-4-837,0 0 1,0 0-1,0 0 0,0 0 1,0 0-1,0 0 1,0 0-1,0 0 0,0 0 1,0 0-1,0 0 0,-1 0 1,1 0-1,0 1 1,0-1-1,0 0 0,0 0 1,0 0-1,0 0 1,0 0-1,0 0 0,0 0 1,0 0-1,0 0 1,0 0-1,0 0 0,0 0 1,0 0-1,0 0 0,0 0 1,0 0-1,0 1 1,0-1-1,0 0 0,0 0 1,0 0-1,0 0 1,0 0-1,0 0 0,0 0 1,0 0-1,0 0 1,0 0-1,0 0 0,0 0 1,0 0-1,0 0 0,0 0 1,0 1-1,0-1 1,0 0-1,1 0 0,-1 0 1,0 0-1,0 0 1,0 0-1,0 0 0,0 0 1,0 0-1,0 0 1,0 0-1,0 0 0,0 0 1,0 0-1,9 2 1430,15 2-1354,68 4 1326,-54-5-966,-8-1-438,36-1 0,-65-1-362,0 0 136,-1 0 0,1 0 0,-1 0 1,1 0-1,0 0 0,-1 0 1,1 0-1,-1 0 0,1 0 0,-1 0 1,1-1-1,-1 1 0,1 0 0,-1 0 1,1 0-1,-1-1 0,1 1 1,0-1-1,-1-1-935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10474,'-37'55'4257,"42"-51"-2440,6 2-233,13-2-200,5 6-168,6-7-391,6 1-209,3 0-288,-2-8-96,-2 0-160,-6-3-312,-11-3-1224,-7 8-1225,6 0 1593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147 132 5521,'71'-41'3334,"-69"40"-3111,0 0-1,0 0 0,-1-1 1,1 1-1,-1-1 0,1 1 1,-1-1-1,1 1 0,-1-1 1,0 0-1,1-2 0,-1 3-99,-1 0 1,1 0-1,-1 0 0,0 0 0,0 0 1,0 0-1,0 0 0,0 0 0,0 0 1,0 0-1,0 0 0,0 0 0,0 0 1,0 0-1,0 0 0,-1-1 0,-1-1 175,1 1 0,-1-1-1,0 1 1,0-1 0,0 1-1,0-1 1,0 1 0,0 0-1,-3-2 1,3 3-140,-2-2 59,-1 0 0,0 0-1,0 0 1,0 1 0,0 0 0,0 0 0,-1 0 0,1 0 0,0 1-1,-1 0 1,1 0 0,-8 1 0,4-1-149,1 1-1,0 1 1,0-1 0,-1 1 0,1 1-1,0 0 1,-12 4 0,16-4-66,0-1 0,0 1 0,0 0 0,0 1 0,1-1 1,-1 1-1,1-1 0,-4 4 0,5-3-6,0-1 0,0 0 1,1 1-1,-1 0 0,1-1 0,-1 1 1,1 0-1,0-1 0,0 1 1,0 0-1,0 0 0,0 5 0,-3 31 2,2 1-1,2 42 1,13 79 77,-11-136-71,37 297 68,-19-163-48,25 163 55,-26-224 91,39 120-1,-43-179 42,1-1 1,1 0-1,2-2 0,2 0 1,42 55-1,-50-75 19,0-1 0,23 20 0,-36-35-291,0 0 0,0 0 1,1 1-1,-1-1 0,0 0 1,0 0-1,1 0 0,-1 1 1,0-1-1,0 0 1,1 0-1,-1 0 0,0 0 1,1 0-1,-1 0 0,0 0 1,0 0-1,1 0 1,-1 1-1,0-1 0,1 0 1,-1-1-1,0 1 0,1 0 1,-1 0-1,0 0 0,0 0 1,1 0-1,-1 0 1,0 0-1,1 0 0,-1 0 1,0-1-1,0 1 0,1 0 1,-1 0-1,0 0 1,0-1-1,0 1 0,1 0 1,-1-1-1,1 1-103,-1-1-1,0 0 1,1 0-1,-1 1 1,0-1 0,1 0-1,-1 0 1,0 1-1,0-1 1,0 0 0,0 0-1,0 0 1,0 1 0,0-1-1,0 0 1,0-1-1,-5-11-2558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8010,'-1'7'3729,"2"-8"-1329,10 5-336,2-4-295,1 0-265,4 0-544,1-6-255,0 5-401,6 4-88,-4-3-1017,-4-2 3338,22-4-2113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266 293 9986,'-2'2'1073,"1"-1"-325,0 0 0,0 1 0,0-1 0,0 0 0,0 0 0,0-1 0,0 1 0,-2 1-1,2-2-571,1 1-1,0-1 0,-1 0 0,1 0 0,-1 0 0,1 0 0,-1 0 0,1 0 1,-1 0-1,1 0 0,-1-1 0,1 1 0,-1 0 0,1 0 0,0 0 0,-1 0 1,1-1-1,-1 1 0,1 0 0,0 0 0,-1-1 0,1 1 0,-1 0 0,1-1 1,0 1-1,-1 0 0,1-1 0,0 1 0,0-1 0,-1 1 0,1 0 0,0-1 1,0 1-1,0-1 0,-3-6-43,2 5-114,0-1 1,0 1 0,0 0 0,0-1 0,0 1 0,-1 0-1,1 0 1,-1 0 0,-2-2 0,3 2-14,-3-4 7,-1 1-1,0 0 0,0 0 0,0 1 0,-1-1 0,1 1 0,-1 0 0,0 1 0,0-1 0,-1 1 0,-6-2 1,6 2-6,-1 1 1,1 0 0,0 0 0,-13-1 0,18 3-10,-1 0 0,0 0 0,1 0 0,-1 0 1,0 1-1,1-1 0,-1 1 0,1 0 0,-1 0 0,1-1 0,-1 2 0,1-1 0,-1 0 1,1 0-1,0 1 0,-3 2 0,-1 1-3,1 1 1,0 0 0,1 0-1,-1 1 1,1 0-1,0-1 1,1 1 0,0 1-1,0-1 1,0 0-1,1 1 1,0-1 0,1 1-1,-1 0 1,2-1-1,-1 1 1,1 0 0,0 0-1,1 10 1,0-14 8,0 1-1,0-1 1,1 0 0,-1 1 0,1-1 0,0 0 0,0 0-1,1 0 1,-1 0 0,1 0 0,0 0 0,-1-1 0,2 0-1,-1 1 1,7 4 0,-7-6-1,0 0 1,0 0-1,0 0 0,0-1 1,0 1-1,0-1 0,0 0 1,0 0-1,1 0 0,-1-1 1,0 1-1,1-1 0,-1 0 1,1 0-1,-1 0 0,0 0 1,1 0-1,-1-1 0,0 1 1,1-1-1,-1 0 0,4-2 1,-1 0-15,1 0-1,-1-1 1,0 0 0,0-1 0,-1 1 0,1-1 0,-1 0 0,0 0 0,6-10 0,0 0-125,0-2 0,11-23-1,-12 18 36,0 0 0,-2-1-1,0 0 1,4-27-1,-9 34 125,-1-1 0,0 1 0,-1-1 0,-1 0 0,0 1 0,-5-30 0,4 43 4,0 0 0,0 0 0,0 0-1,0 0 1,0 0 0,-1 0 0,1 0 0,-3-4 0,3 7-19,1 0 1,0-1-1,0 1 0,-1 0 1,1 0-1,0-1 0,0 1 0,-1 0 1,1 0-1,0-1 0,-1 1 0,1 0 1,0 0-1,-1 0 0,1 0 1,0 0-1,-1-1 0,1 1 0,0 0 1,-1 0-1,1 0 0,-1 0 1,1 0-1,0 0 0,-1 0 0,1 0 1,-1 1-1,0-1 6,0 1 0,1-1 0,-1 1 0,0 0 0,0 0 0,1-1-1,-1 1 1,1 0 0,-1 0 0,1 0 0,-1 0 0,1 0 0,-1 0 0,1 0 0,-1 1 0,-2 11 75,-1 0 0,2 1-1,0-1 1,1 0 0,0 28 0,2-20 49,1 1 1,1-1-1,7 24 0,-7-31-93,2-1 0,-1 0 0,2-1 0,0 1-1,10 14 1,-11-19-20,1 0 0,0 0 0,1 0-1,0-1 1,0 0 0,0-1 0,1 1 0,10 5-1,1 0 226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9290,'49'5'4524,"-48"-4"-4312,-1-1 1,1 0 0,0 0 0,0 0 0,0 0 0,-1 0-1,1 0 1,0 0 0,0 0 0,0 0 0,-1-1-1,1 1 1,0 0 0,1-1 0,-2 1-82,4-2 671,-1-1 0,0 1-1,0-1 1,0 0 0,4-4 0,0-2-195,-1 0 1,7-13-1,8-12-268,-6 14-239,18-25-7,-30 41-105,0 0-1,-1-1 1,0 0-1,0 0 1,0 0-1,0 0 1,1-9-1,-3 13 2,1-1 0,-1 1-1,0 0 1,0 0-1,0-1 1,-1 1-1,1 0 1,0-1 0,0 1-1,-1 0 1,1-1-1,-1 1 1,1 0-1,-1 0 1,1 0 0,-1 0-1,0-1 1,0 1-1,1 0 1,-2-1-1,0 1-1,0 0 0,1 0-1,-1 0 1,0 0-1,1 0 1,-1 0-1,0 0 1,0 0 0,0 1-1,0-1 1,0 1-1,-3-1 1,2 1 4,0 0 1,0 0-1,0 0 0,0 0 1,0 0-1,0 1 1,0-1-1,1 1 0,-1 0 1,0 0-1,0 0 1,0 0-1,1 0 0,-1 1 1,0-1-1,1 1 1,-5 3-1,4-1 31,-1 1 0,1-1 0,1 0 0,-1 1-1,1 0 1,0-1 0,0 1 0,0 0 0,1 0 0,-1 0 0,1 0 0,0 0 0,1 0 0,-1 0-1,1 1 1,0-1 0,1 0 0,-1 0 0,1 0 0,0 0 0,0 1 0,0-1 0,1-1-1,0 1 1,0 0 0,0 0 0,1-1 0,3 6 0,-3-5-44,0-1-1,1 0 1,0-1 0,-1 1-1,1-1 1,0 1 0,1-1-1,-1 0 1,1-1 0,-1 1-1,1-1 1,0 0 0,0 0 0,0 0-1,0-1 1,0 0 0,0 0-1,0 0 1,0-1 0,1 1-1,9-2 1,13-1-1035,0-1 414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24 227 11074,'10'4'2598,"-4"-1"-1688,2-1 0,-1 1 0,0-1 0,10 1 1,-15-3-759,0 0 1,0 0 0,-1 0 0,1 0 0,0 0 0,0 0-1,-1-1 1,1 1 0,0-1 0,-1 1 0,1-1 0,0 1-1,-1-1 1,1 0 0,-1 0 0,1 0 0,-1 0 0,1 0-1,-1 0 1,2-2 0,2-2 258,16-13 343,0-2-1,23-29 0,-35 39-639,-8 9-107,4-4 43,-1 0 0,0 0 0,5-11 0,-8 15-33,0-1 1,0 0-1,0 0 1,-1 0-1,1 0 1,-1 0-1,1 0 1,-1 0-1,0 0 1,0 0-1,0 0 1,0 0-1,0 0 1,0 0-1,-1 0 1,1 0-1,-1-3 1,-1 2 10,0 0 0,0 0-1,0 0 1,0 0 0,0 0 0,0 1 0,-1-1 0,1 1 0,-1 0 0,0-1 0,0 1 0,0 0 0,0 1 0,-6-4 0,0 1 32,0 1 0,0 0 0,0 0 1,-12-2-1,19 5-53,1 0-1,-1 0 1,0-1 0,0 1 0,0 0 0,1 1 0,-1-1-1,0 0 1,0 0 0,0 1 0,1-1 0,-1 1 0,0 0-1,0-1 1,1 1 0,-1 0 0,-2 2 0,2-1 0,0 0 1,0 0-1,0 0 1,0 0-1,1 0 1,-1 1 0,1-1-1,0 0 1,-1 1-1,0 4 1,-1 2 10,1-1 0,1 1 0,-1 0 0,1 0 0,1 18 1,1-9 17,1 0 0,1 0 0,0 0 0,2 0 0,0-1 0,9 23 1,0-10 149,1 0-1,28 41 1,-30-52-69,21 35 243,-31-48-305,0 0-1,0 0 1,-1 1 0,0-1-1,0 1 1,-1-1-1,1 9 1,-1-13-36,-1 0 0,0 0 0,0 0 0,0 0 0,-1 0-1,1 0 1,-1 0 0,1 1 0,-1-1 0,1 0 0,-1 0 0,0-1 0,0 1 0,0 0 0,0 0 0,-2 2 0,1-2 7,0 0 1,0 0 0,-1 0-1,1 0 1,0 0-1,-1 0 1,0-1-1,1 1 1,-7 1 0,1 0-81,-1-1 1,1 0 0,-1 0-1,0-1 1,1 0 0,-17-1 0,19 0-279,0-1 1,0 0-1,0 1 1,0-2-1,0 1 1,0-1-1,0 0 1,0 0-1,1-1 1,-1 1-1,1-1 1,-1-1-1,1 1 1,0-1-1,1 0 1,-1 0-1,1 0 1,-1 0-1,1-1 1,-5-8-1,-7-20-1135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6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8514,'-20'15'5057,"10"7"-192,-10 12-2817,1 11-191,2 5-745,-1 4-312,12-10-448,6-1-136,12-5-160,5-8-32,14 1-40,-2-11-256,4-8-880,0-4-664,1-12 1031</inkml:trace>
  <inkml:trace contextRef="#ctx0" brushRef="#br0" timeOffset="1">368 268 9866,'1'8'4569,"-1"3"-1752,2 5-409,-4 4-535,2 0-345,0 3-712,0 1-264,0-3-368,-4-5-392,3-8-1032,1-8-624,0-5 1007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9546,'9'8'4369,"5"-4"-1872,2 2-537,-4 5-728,1 1-456,0 1 2449,2-2-2425</inkml:trace>
  <inkml:trace contextRef="#ctx0" brushRef="#br0" timeOffset="1">300 0 11130,'19'30'5498,"3"0"-2234,0 9-919,5 6-409,-6 6-736,1 2-295,-13 7-393,-9-2-200,-9-1-152,-6 1-32,-8-17-672,-1-9-400,6-22-697,10-10 833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7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31 12923,'-10'-13'5369,"16"10"-3033,3-2-639,3-2-489,9 6-304,13-1-456,-3 2-192,16 3-168,-2 0-416,-4-1-384,2 9 448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143 255 9850,'0'-20'7886,"1"0"-5014,0 8-2456,-1-19-1,-1 29-330,1-1-1,-1 0 1,0 1-1,1-1 1,-1 1-1,-1-1 0,1 1 1,0-1-1,-1 1 1,1 0-1,-1-1 1,0 1-1,1 0 1,-1 0-1,0 0 1,0 1-1,-1-1 0,1 0 1,0 1-1,0-1 1,-6-1-1,6 2-51,0 0 0,0 0 0,0 1-1,0-1 1,0 1 0,0-1 0,-1 1 0,1 0-1,0 0 1,0-1 0,-1 2 0,1-1 0,0 0-1,0 0 1,-1 1 0,1-1 0,0 1 0,0 0-1,0 0 1,0 0 0,0 0 0,0 0 0,0 0-1,-3 3 1,2-1-12,0 0 0,0 1 0,0 0-1,0 0 1,1-1 0,-1 2 0,-3 7-1,2 1 9,-4 18 0,3-14-2,3-8-4,0 0 1,1 0-1,0 1 1,0-1-1,2 19 1,-1-24-13,1 0 0,-1 1 0,1-1 0,0 0 0,1 0 0,-1 0 1,1 0-1,-1 0 0,1 0 0,0 0 0,1 0 0,-1-1 1,1 1-1,5 5 0,-7-8-10,0 0 0,1 0 0,-1 0 0,0 0 0,0 0 0,1-1 0,-1 1 0,0 0 0,1-1 1,-1 0-1,1 1 0,-1-1 0,0 1 0,1-1 0,-1 0 0,1 0 0,-1 0 0,1 0 0,-1 0 0,1 0 0,-1-1 0,1 1 0,-1 0 0,1-1 0,-1 1 1,2-2-1,2 0-25,-1 0 1,0-1-1,0 0 1,0 0-1,-1 0 0,7-7 1,0-1-63,0-2-1,-1 1 1,0-1 0,-1 0-1,-1-1 1,0 0 0,6-20-1,-6 13 65,-1 0-1,-1 0 1,0-1 0,1-36-1,-6 53 35,0-32 54,0 35-44,0-1-1,-1 0 1,1 0 0,-1 0-1,0 1 1,0-1 0,0 0-1,0 1 1,0-1-1,-3-3 1,4 6-12,0 0 1,0-1-1,0 1 0,-1-1 1,1 1-1,0 0 0,-1 0 1,1-1-1,0 1 0,-1 0 1,1-1-1,0 1 0,-1 0 1,1 0-1,0 0 0,-1-1 0,1 1 1,-1 0-1,1 0 0,0 0 1,-1 0-1,1 0 0,-1 0 1,1 0-1,-1 0 0,1 0 1,0 0-1,-2 0 0,2 0 4,-1 1 1,0-1-1,1 1 0,-1-1 0,0 1 0,1-1 0,-1 1 1,0-1-1,1 1 0,-1 0 0,1-1 0,-1 1 0,0 1 1,-1 3 48,0 0 0,0 0 0,-3 10 0,4-5 16,-1 0 1,2 0-1,-1 0 1,1 0 0,1 0-1,0 0 1,4 19-1,1-5 170,1 0-1,11 24 0,-11-34-102,-1 0 0,1 0 0,14 18 0,-17-27-167,0 0-1,0 0 0,1 0 0,0 0 0,-1-1 0,2 0 1,-1 0-1,0 0 0,1-1 0,8 5 0,-10-7-333,-1 0-1,1 0 1,-1 0-1,1-1 1,-1 1-1,1-1 1,-1 0-1,1 0 1,0-1-1,-1 1 1,1 0-1,-1-1 1,6-2-1,9-6-1039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8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10162,'28'2'6005,"-8"2"-3770,-15-3-1979,1 0 0,-1 0 0,1 0 0,-1-1 0,1 0 0,-1 0 0,1 0 0,0-1 0,8-2 0,-4 1 15,-1-1 0,0 0 0,0 0 1,0-1-1,0 0 0,0-1 0,-1 0 0,9-7 1,-13 10-242,-1-1 1,1 0-1,-1 0 0,1 0 1,-1-1-1,0 1 1,-1-1-1,1 0 1,-1 0-1,1 0 1,-1 0-1,0 0 1,0 0-1,-1-1 1,0 1-1,1 0 0,-1-1 1,-1 1-1,2-9 1,-3 10-19,1-1 1,0 1-1,-1 0 1,1 0-1,-1 0 1,0 0 0,0 0-1,0 0 1,-1 0-1,1 0 1,-1 1-1,1-1 1,-1 0-1,0 1 1,0-1-1,0 1 1,0 0-1,0 0 1,-1 0 0,1 0-1,-1 0 1,0 0-1,1 1 1,-1-1-1,0 1 1,0-1-1,0 1 1,0 0-1,0 0 1,0 1-1,0-1 1,0 1-1,0-1 1,-5 1 0,5 0-10,0 0-1,0 0 1,0 0 0,0 1 0,0-1 0,0 1 0,0 0 0,0 0 0,1 0 0,-1 0 0,0 0 0,0 0 0,1 1 0,-1-1 0,1 1 0,-1 0 0,1 0 0,0 0 0,0 0 0,0 0 0,-4 5 0,2-1 21,-1 1-1,1 0 1,0 0 0,0 0 0,1 1-1,-1-1 1,2 1 0,-1 0 0,-1 12-1,3-14-12,1-1 0,0 0 0,0 0 0,0 1 0,1-1 0,0 0 0,0 0 0,0 0 0,0 0-1,1 0 1,0 0 0,0 0 0,0 0 0,1-1 0,5 9 0,-5-9-29,0 0-1,1 0 1,-1-1 0,1 1-1,-1-1 1,1 0 0,0 0-1,0-1 1,0 1-1,1-1 1,-1 0 0,0 0-1,1 0 1,5 1 0,-1-1-523,0-1 0,0 0 0,0 0 1,0-1-1,0 0 0,17-3 0,14-1-826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125 251 10514,'3'0'8520,"1"-1"-4301,-1 0-4151,0 0 1,1 0-1,-1 0 0,0 0 1,0-1-1,-1 0 1,1 1-1,0-1 1,4-4-1,0 0-11,-1-1 1,1 0-1,-1 0 0,-1 0 1,0-1-1,0 1 1,0-1-1,-1-1 0,6-14 1,-8 16-23,0 0 1,-1 0 0,0-1 0,0 1 0,0 0 0,-1-1 0,-2-13 0,2 16-23,-1 1 1,0 0 0,0 0 0,0 0 0,-1 0 0,1 0 0,-1 0-1,0 0 1,0 1 0,-1-1 0,1 1 0,-1-1 0,0 1-1,-4-4 1,6 6-6,0 0-1,0 0 1,0 0-1,-1 0 1,1 0-1,0 1 0,-1-1 1,1 1-1,0-1 1,-1 1-1,1-1 1,-1 1-1,1 0 0,-1 0 1,1 0-1,-1-1 1,1 2-1,-1-1 1,1 0-1,0 0 0,-1 0 1,1 1-1,-1-1 1,1 0-1,-1 1 1,1-1-1,0 1 1,-1 0-1,1 0 0,0-1 1,0 1-1,-2 2 1,0-1 11,0 1 0,1-1 1,-1 1-1,1 0 0,-1 0 1,1 0-1,0 1 0,0-1 1,1 0-1,-1 1 0,-2 7 1,2 1 48,-1 1 0,2-1 1,0 1-1,0 0 1,2-1-1,2 22 0,19 77 505,22 29 347,0-4-32,-43-131-855,2 7 54,0 1 1,1 16-1,-4-26-74,1 0 0,-1-1 0,0 1 0,0 0 0,-1-1 0,1 1 0,0 0 0,-1-1 0,0 1 0,1-1 0,-1 1 0,0-1-1,0 0 1,-1 1 0,1-1 0,0 0 0,-4 4 0,3-4-25,0-1 0,1 0 0,-1 0 0,0 0 0,0 0 0,0 0 0,-1 0-1,1-1 1,0 1 0,0-1 0,0 1 0,0-1 0,-1 0 0,1 0 0,0 0 0,0 0 0,0 0 0,-1-1 0,-3 0-1,-5-2-312,0 0-1,-17-8 1,22 8 98,-10-3-693,1-2 0,-18-11 0,26 15 113,1 0 0,0-1 0,0 0-1,1 0 1,-1 0 0,1-1 0,-6-8 0,9 10 384,0 0 0,0 0 0,0-1 0,-1-4 0,3 9 413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8450,'3'-4'4777,"0"7"-2273,-3 15-1479,0 9 735,0 7-840,2 5-64,1 5-248,1 1-159,3-2-233,1-3-104,0-2-440,2-2-249,1-4-815,-2 0 1096,-5-3-824,-2-1-577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10170,'-5'18'5489,"-10"-2"-776,1 6-2856,2 9-201,2 8-576,5 4-247,5 3-417,5-2-128,14-6-168,-4-9-32,9-7-192,1-2-416,-6-16-1089,7-2-575,-10-7 1208</inkml:trace>
  <inkml:trace contextRef="#ctx0" brushRef="#br0" timeOffset="1">228 200 11258,'0'13'5378,"-3"6"-2290,3 6-903,-3 2-201,3 2-600,4-2-295,-2-2-521,3-2-208,-8-11-632,-2-4-456,2-12-1097,-5-8-679,8-10-1281,8-4 2265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3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8914,'8'-2'4305,"-2"2"-1161,-8 2-759,7 6-457,2 0-327,6 8-769,6 4-320,-6-6-712,2 0-576,3-5-456,6-1 639</inkml:trace>
  <inkml:trace contextRef="#ctx0" brushRef="#br0" timeOffset="1">295 16 8578,'7'23'4649,"8"2"-592,3 1-1185,-1 9-455,2 7-353,-6 3-711,-4 6-265,-9-4-568,-5 1-208,-12-1-248,-6-3-424,-8-11-968,0-10 880,9-13-65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4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13 8242,'-22'-2'3945,"8"0"-1201,3 2-703,11 4-449,5 3-248,10 2-496,6-5-207,10-4-273,2-8-120,8-1-112,1 1-232,-5 0-840,3 9-801,-15 1 1009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4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9794,'8'3'4257,"12"2"-2153,4 2-31,8 0-409,4-1-271,1-4-569,11 3-216,-8-1-352,-8 1-104,-10-3-976,-4-1-769,11-4 969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7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0 10954,'-3'1'556,"1"0"0,-1 0-1,1 0 1,-1 0 0,1 0-1,-1 0 1,1 0 0,0 1-1,0-1 1,-4 4 0,2-1-121,1 0 1,0 0-1,0 0 1,0 0-1,-3 6 1,0 3 262,0 0 1,-8 28-1,11-31-529,1-1-1,0 1 0,1 0 1,0 0-1,0 0 1,1-1-1,1 1 0,-1 0 1,2 0-1,4 19 0,-5-24-125,1-1-1,-1 1 1,2 0-1,-1-1 1,0 1-1,1-1 1,0 0 0,0 0-1,0 0 1,0 0-1,1 0 1,-1-1-1,1 0 1,0 0-1,0 0 1,0 0-1,1 0 1,-1-1-1,0 0 1,1 1-1,0-2 1,0 1-1,6 1 1,-5-2-32,1 0 0,0-1-1,-1 1 1,1-1 0,0-1 0,-1 1-1,1-1 1,-1 0 0,1-1 0,-1 1 0,1-1-1,-1-1 1,0 1 0,0-1 0,0 0 0,6-5-1,-3 3-2,-1-2-1,0 1 1,0-1 0,0 0-1,-1-1 1,0 0-1,-1 0 1,0-1-1,8-13 1,-12 17 3,1 1 0,-1-1 0,0 0 0,-1 0 0,1 0 0,-1-1 0,0 1 0,1-6 0,-2 8-2,0-1 0,0 1 1,-1 0-1,1-1 0,-1 1 1,0 0-1,0 0 0,0 0 0,0-1 1,0 1-1,-1 0 0,1 0 1,-1 1-1,-2-5 0,0 3 0,-1-1 0,1 1 0,-1 0 0,1 0 0,-1 0-1,-1 0 1,1 1 0,0 0 0,-1 0 0,0 1 0,1-1-1,-1 1 1,-11-2 0,4 1-22,1 1-1,-1 1 1,0 0-1,0 1 1,-21 1-1,29 0-111,-1 0 1,1 0-1,0 0 0,0 0 1,0 1-1,0 0 0,0 0 1,0 0-1,1 1 0,-1-1 0,-7 7 1,-11 4-2902,20-11 2356,0 1-482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51 6417,'-31'1'7446,"32"-2"-4701,-1 1-2664,0 0 1,0-1-1,0 1 1,1 0-1,-1 0 1,0-1-1,0 1 1,0 0-1,1 0 1,-1-1-1,0 1 1,0 0-1,1 0 0,-1-1 1,0 1-1,1 0 1,-1 0-1,0 0 1,1 0-1,-1 0 1,0-1-1,1 1 1,-1 0-1,0 0 1,1 0-1,-1 0 1,0 0-1,1 0 0,-1 0 1,1 0-1,146-20 1349,-144 20-1401,71-10 221,-25 3-377,89-1 0,-137 8 84,13 1-777,-14-1 744,1 0 1,-1 0-1,0 0 1,1 0 0,-1 1-1,0-1 1,0 0-1,1 0 1,-1 0-1,0 0 1,1 0 0,-1 1-1,0-1 1,0 0-1,1 0 1,-1 0-1,0 1 1,0-1 0,1 0-1,-1 0 1,0 1-1,0-1 1,0 0-1,0 1 1,0-1 0,1 0-1,-1 1 1,0-1-1,0 0 1,0 1 0,0-1-1,0 1 1,-5 7-1270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5897,'-22'17'3129,"12"-8"-505,4 3-511,6-4-313,6-2-279,10 2-441,1-7-184,10-1-312,3 0-104,5-4-216,1 1-72,-4-1-72,1 4-24,-7 4-32,-6 0-96,-8 4-792,-9 0-720,-3-4 920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5 8626,'0'-1'220,"0"1"-1,0 0 1,0 0 0,0 0-1,0-1 1,0 1 0,0 0-1,0 0 1,0 0 0,0 0-1,-1-1 1,1 1 0,0 0-1,0 0 1,0 0 0,0 0-1,0 0 1,-1-1 0,1 1 0,0 0-1,0 0 1,0 0 0,-1 0-1,1 0 1,0 0 0,0 0-1,0 0 1,0 0 0,-1 0-1,-3 4 2652,-5 18-2566,5-9 360,-7 10-461,-1 0-1,-26 38 0,30-50-135,1 0 0,0 0 1,1 0-1,1 1 0,0 0 0,0 0 1,1 1-1,0-1 0,1 1 0,1 0 0,-2 22 1,5-31-42,-1-1 0,1 1-1,-1-1 1,1 1 0,0 0 0,0-1 0,0 1 0,1-1 0,0 0 0,-1 1 0,1-1 0,0 0 0,0 0-1,1 0 1,-1-1 0,1 1 0,-1 0 0,1-1 0,0 1 0,0-1 0,0 0 0,6 3 0,6 2 70,-1 0 0,1-1 0,29 7 0,-41-12-75,40 12 62,70 32-1,-95-37-1033,-2-4 390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11154,'21'4'2940,"0"1"-1,40 16 1,-39-11-2396,-1 0 0,0 2 0,0 0 0,31 26 0,-44-31-435,-1 1-1,0 0 1,0 0 0,-1 0 0,0 1-1,0 0 1,-1 1 0,5 10 0,-9-17-88,0-1 0,0 1 1,0 0-1,0 0 0,0 0 0,-1 0 1,0 0-1,1 0 0,-1 4 1,-1 0 42,0 1 1,-3 10-1,3-13-42,0 3 20,-1 0 1,-1 0-1,1 0 1,-1 0-1,-1 0 1,1 0 0,-1-1-1,-7 9 1,8-11-22,-8 11 56,-2 1 1,1-2 0,-2 0-1,-20 18 1,-78 42-587,110-74 498,-13 6-1823,15-7 1800,0 0-1,0 0 1,0 0-1,0 0 1,0 0 0,-1 0-1,1 0 1,0 0-1,0 0 1,0 0 0,0 0-1,0 0 1,0 0-1,0 0 1,0 0 0,0 0-1,0 0 1,0 0-1,-1 0 1,1 0-1,0 0 1,0 0 0,0 0-1,0 0 1,0 0-1,0 0 1,0 0 0,0 0-1,0 0 1,0 0-1,0 0 1,0 0 0,0 0-1,0 0 1,0 0-1,0-1 1,0 1-1,0 0 1,-1 0 0,1 0-1,0 0 1,0 0-1,0 0 1,0 0 0,0 0-1,0 0 1,0-1-1,4-7-1736,6-8 324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3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3673,'-6'-9'9584,"6"8"-9132,-1 0 0,1 0 0,-1 0 0,0 0 0,1 0 0,-1 0 0,0 0 0,1 0 0,-1 1 0,0-1 0,-2-1 0,3 3-366,0 0 0,-1 0-1,1-1 1,0 1 0,-1 0-1,1 0 1,0 0 0,0 0-1,0 0 1,0 0 0,0 0-1,0 1 1,2 127 762,0-81-629,9 145 464,-9-177-391,-1-1 1,-1 0-1,0 0 1,-3 16 0,3-31-268,0 0 0,-1 1 0,1-1 1,0 0-1,0 0 0,0 0 1,0 0-1,0 1 0,0-1 1,0 0-1,0 0 0,0 0 0,1 0 1,-1 1-1,0-1 0,0 0 1,0 0-1,0 0 0,0 0 1,0 0-1,0 1 0,0-1 0,0 0 1,0 0-1,1 0 0,-1 0 1,0 0-1,0 0 0,0 0 1,0 1-1,0-1 0,0 0 0,1 0 1,-1 0-1,0 0 0,0 0 1,8 0 574,-4 0-631,135 11 1585,-105-8-1346,-20-1-131,35 3 391,56 13-1,-81-9-259,-24-9-202,0 0 0,1 0 0,-1 0 0,0 0 0,0 0 0,0 0 0,0 0 0,0 0 0,0 0 0,1 0 0,-1 0 0,0 0 0,0 0 0,0 0 0,0 1 0,0-1 0,0 0 0,0 0 0,0 0 0,0 0 0,0 0 0,0 0 0,1 0 0,-1 1 0,0-1-1,0 0 1,0 0 0,0 0 0,0 0 0,0 0 0,0 0 0,0 1 0,0-1 0,0 0 0,0 0 0,0 0 0,0 0 0,0 0 0,0 0 0,-1 1 0,1-1 0,0 0 0,0 0 0,0 0 0,0 0 0,0 0 0,0 0 0,0 0 0,0 1 0,-4 1-1291,-1-1-4516,-3-1 3673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5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9818,'-62'72'4256,"53"-57"-2872,9-15-1344,0 0-1,0 0 0,0 1 0,0-1 0,0 0 0,0 0 0,0 1 0,0-1 1,0 0-1,0 0 0,0 1 0,0-1 0,0 0 0,0 0 0,0 1 0,0-1 0,0 0 1,0 0-1,1 1 0,-1-1 0,0 0 0,0 0 0,95 153 5537,-91-146-5473,0-1 0,1-1-1,-1 1 1,1-1 0,1 0 0,6 6 0,-11-9-89,1-1-1,-1 0 1,1 0 0,0 0 0,-1-1 0,1 1 0,0 0-1,-1 0 1,1-1 0,0 1 0,0-1 0,-1 0-1,1 1 1,0-1 0,0 0 0,0 0 0,0 0 0,-1-1-1,1 1 1,0 0 0,0 0 0,0-1 0,-1 0-1,1 1 1,0-1 0,0 0 0,-1 1 0,1-1 0,-1 0-1,2-2 1,2 0-58,-1-1 0,0-1 0,0 1-1,-1 0 1,1-1 0,4-8 0,14-33-573,-18 38 592,6-19-368,-6 2-220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23 6505,'0'0'335,"0"-1"-1,0 0 0,0 0 1,-1 0-1,1 0 1,0 0-1,0 1 0,0-1 1,-1 0-1,1 0 0,0 1 1,-1-1-1,1 0 0,-1 0 1,1 1-1,-1-1 0,1 0 1,-1 1-1,1-1 0,-1 1 1,-1-2-1,1 2-20,-1-1 0,1 0 0,-1 0 0,1 1 0,-1-1 0,1 1 0,-1-1 0,0 1 0,1 0 0,-3 0-1,-1 0 28,0 0-1,0 0 0,0 1 0,0 0 0,0 0 0,-7 2 0,4 0-150,1 1 0,0-1-1,0 1 1,0 1 0,0-1 0,1 1 0,0 0-1,0 1 1,-9 9 0,11-11-115,0 1 1,1 0-1,-1 1 1,1-1-1,0 1 0,1-1 1,-1 1-1,1 0 1,0 0-1,1 0 1,-1 0-1,1 0 0,0 8 1,0-6-31,2-1 0,-1 1 0,1 0 0,0 0 0,0-1 0,1 1 0,0-1 0,1 1 0,0-1 0,0 0 1,0 0-1,5 8 0,-2-7-2,0-1 1,0 1-1,1-1 1,0 0 0,0 0-1,0-1 1,1 0-1,0 0 1,12 6-1,-7-5 30,0-1 0,1 0 1,0-1-1,0 0 0,1-1 0,-1-1 0,1 0 0,0-1 0,-1-1 0,1 0 0,0-1 0,26-3 0,-25 0 90,-14 1 100,-6 1-117,-6-1 11,-21 8 169,-89 17-122,116-21-203,1-1 0,-1 1 0,0 0 0,1 0 0,-6 4 0,-8 4 1,11-7-1,-4 2-6,1 0-1,0 1 0,-15 11 1,11-6-212,10-10-2307,3-1 2345,-1 0 1,1 0 0,0 0 0,0-1 0,0 1 0,0 0 0,0 0 0,0 0-1,0 0 1,-1 0 0,1 0 0,0 0 0,0 0 0,0 0 0,0 0-1,0 0 1,0 0 0,-1 0 0,1 0 0,0 1 0,0-1 0,0 0 0,0 0-1,0 0 1,0 0 0,0 0 0,-1 0 0,1 0 0,0 0 0,0 0-1,0 0 1,0 0 0,0 0 0,0 1 0,0-1 0,0 0 0,0 0-1,-3 12-4532,3-7 3461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 9938,'-4'0'1002,"1"1"0,-1-1 0,0 1 0,1 0 0,-1 0-1,1 0 1,0 1 0,-6 2 0,-5 2 139,-4 1-233,6-2-596,0-1 0,0 1 0,1 1 0,-1 0 0,-11 10 0,1-2 23,17-10-267,-1-1 0,1 1-1,0 0 1,0 0-1,-6 7 1,10-9-63,0 0 1,-1 1-1,1 0 1,0-1-1,1 1 1,-1 0-1,0-1 0,1 1 1,-1 0-1,1 0 1,0 0-1,0-1 0,0 1 1,1 3-1,-1-3-120,0 1 0,1-1-1,-1 0 1,1 0 0,0 0-1,0 0 1,0 0 0,1 0 0,-1-1-1,0 1 1,1 0 0,3 3-1,-5-6-46,1 1-1,-1-1 1,1 0 0,-1 0-1,1 0 1,-1 1-1,1-1 1,-1 0-1,1 0 1,-1 0-1,1 0 1,-1 0-1,1 0 1,-1 0-1,1 0 1,0 0-1,-1 0 1,1 0-1,-1-1 1,1 1-1,-1 0 1,1 0-1,-1 0 1,1-1-1,-1 1 1,0 0-1,1-1 1,-1 1 0,1 0-1,-1-1 1,1 1-1,-1 0 1,0-1-1,1 1 1,-1-1-1,7-8-1120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8:5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59 5609,'-1'-4'8399,"-1"2"-3327,-5 2-1875,6 0-3206,0 0 0,0 1 0,0-1 0,0 1 0,0-1 0,1 1 0,-1-1 0,0 1 0,0-1 0,0 1 0,1 0 0,-1-1 0,1 1 0,-1 0 0,0 0 0,1-1 0,-1 2 0,-8 29 339,3-16-248,3-10-48,1 1 0,0-1 0,0 1 0,0 0 0,1 0 0,-1-1 0,2 1 0,-1 0 0,1 0 0,0 0-1,0 0 1,0 0 0,2 8 0,0-5 24,1 0 0,0 0 0,1 0 0,-1 0 0,2-1 0,-1 0 0,1 1 0,0-2 0,1 1 0,8 8 0,-9-11-40,0-1 1,0 0 0,0 1-1,1-2 1,0 1 0,-1-1-1,1 0 1,1 0 0,-1 0-1,0-1 1,1 0 0,-1 0-1,1-1 1,0 0 0,7 1-1,-6-2-5,1 0-1,-1 0 0,0-1 0,1 0 0,-1 0 0,0-1 0,1 0 1,-1-1-1,0 0 0,10-4 0,-13 4 1,0 0 0,-1 0 1,1 0-1,0-1 0,-1 0 0,0 1 0,0-2 0,0 1 1,0 0-1,-1-1 0,1 1 0,-1-1 0,0 0 0,-1 0 1,1-1-1,1-5 0,-2 4 13,0-1 0,0 0 1,-1 1-1,0-1 0,0 0 0,-1 0 1,0 0-1,0 0 0,-1 0 0,0 0 1,-1 0-1,1 1 0,-2-1 0,1 0 1,-1 1-1,0 0 0,-6-11 0,4 10-4,0 1-1,0 0 0,-1 0 1,0 0-1,0 0 0,-1 1 1,0 0-1,0 1 0,0-1 0,-1 1 1,1 1-1,-1-1 0,-1 1 1,1 1-1,-10-4 0,10 5-12,0 1-1,0-1 1,0 1-1,0 1 0,-1-1 1,1 1-1,0 1 1,0 0-1,-1 0 0,-15 4 1,19-3-106,-1-1 0,1 1 0,0 0 0,0 1 0,0-1 0,0 1 0,0 0 0,1 0 0,-1 1 0,1 0 0,0-1 0,0 1 0,0 0 0,1 1 0,-1-1 0,-4 9 0,7-11-83,1-1 1,-1 1-1,1-1 0,-1 1 0,1 0 1,0-1-1,-1 1 0,1 0 0,0 0 1,0-1-1,0 1 0,1 0 0,-1-1 1,0 1-1,1 0 0,-1-1 1,1 1-1,-1 0 0,1-1 0,0 1 1,1 1-1,-1-1 28,1-1 1,-1 0 0,1 1-1,-1-1 1,1 0 0,0 0-1,2 1 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26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50 5049,'49'-36'2657,"-47"35"-1970,-1 0 0,0 0-1,1 0 1,-1 0 0,1-1 0,-1 1 0,0 0 0,2-3 0,-7 5 6726,3 1-7317,-1 0 1,1 0-1,0 1 1,0-1 0,0 0-1,-1 3 1,1-1-43,-1 1 1,1-1-1,-1 0 0,-5 7 1,-16 21 153,5-8 52,-19 34 0,-74 188 627,96-210-858,12-31-66,3-4-8,-1 0 1,0 1-1,1-1 1,-1 0-1,1 0 1,-1 0-1,1 0 0,0 0 1,-1 0-1,1 1 1,0-1-1,0 0 1,0 0-1,0 0 0,0 1 1,0 1-1,0-3 12,0 0 0,0 0 0,0 0 1,0 0-1,0 0 0,0 0 0,0 1 0,0-1 0,0 0 0,0 0 0,0 0 0,0 0 0,0 0 0,0 0 0,0 0 0,0 0 1,1 1-1,-1-1 0,0 0 0,0 0 0,0 0 0,0 0 0,0 0 0,0 0 0,0 0 0,0 0 0,0 0 0,0 0 0,1 0 1,-1 0-1,0 0 0,0 1 0,0-1 0,0 0 0,0 0 0,0 0 0,0 0 0,1 0 0,-1 0 0,0 0 0,0 0 0,0 0 1,0 0-1,0 0 0,0-1 0,0 1 0,0 0 0,1 0 0,-1 0 0,0 0 0,0 0 0,0 0 0,0 0 0,0 0 0,0 0 0,6-7-1890,3-10 460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2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7818,'-8'-4'3768,"12"16"-903,8 8-544,2 8-345,4 9-152,3 6-583,-1 0-273,6-1-344,1-3-128,0-10-192,-1-2-80,-3-9-112,-3 2-40,-7-7-112,-2-2-288,-9-4-848,0-6-624,-2-5 1031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2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11827,'35'-40'4705,"-38"42"-2809,3-1-600,8-1-32,-8-1-215,8-1-401,24 0-192,32-4-248,-32 5-64,2 0-48,-2-6-40,3 0-8,-2 2-168,-10-4-688,-5 3-600,-10 4-2513,-1-5 2496</inkml:trace>
  <inkml:trace contextRef="#ctx0" brushRef="#br0" timeOffset="1">307 20 8210,'-90'52'4201,"94"-27"-1441,4 3-719,-1 4-209,1-1-536,-8-1-239,2 2-441,4 1-152,-4 1-240,6-5-72,-6-4-120,2-4-224,4-6-768,-3-3-609,4-5 897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2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8802,'61'-69'3817,"-60"68"-3601,0-1 0,1 0 0,-1 1 0,0-1 0,0 0 0,0 0 0,0 0 0,0-2 0,-1 1 1402,0 4 2207,6 37-2897,-1 1 1,0 56 0,-5-53-660,11 184 298,-11-215-553,3 12 0,-3-23-13,0 1-1,0-1 1,0 1 0,1-1 0,-1 1 0,0-1 0,0 1-1,0-1 1,1 1 0,-1-1 0,0 1 0,1-1 0,-1 0 0,0 1-1,1-1 1,-1 1 0,0-1 0,1 0 0,-1 1 0,1-1 0,-1 0-1,1 0 1,-1 1 0,1-1 0,-1 0 0,1 0 0,-1 0-1,1 0 1,-1 0 0,1 1 0,-1-1 0,2 0 0,100-8 1006,26 4 745,-91 4-1507,39 2 330,-71-1-660,-8 1-5624,2-2 4492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2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15 11266,'12'-7'4465,"-12"3"-2744,2 0-33,-2 5-8,-1-1-295,0 0-441,-7 20-224,-26 56-192,9-33-56,3-3-208,-1 2-80,8-11-120,3-2-40,0-5-240,-1-8-296,1-4-800,3-7-536,-3-6 1111</inkml:trace>
  <inkml:trace contextRef="#ctx0" brushRef="#br0" timeOffset="1">0 15 10954,'14'5'4737,"4"11"-2112,7 4-529,9 15-63,2 1-353,0 1-560,-1 3-199,-3-6-313,-1-2-88,1 0-200,-3-5-80,-6-5-128,-3 0-24,-12-8-408,-3-4-488,-5-4-665,-3-3-4624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31 5489,'-59'15'3273,"43"-15"-16,0 0-825,4 4-455,2-1-177,6-1-488,5 1-216,11-3-391,11-1-153,6-6-136,0-1-64,6-3-160,-2 1-56,-2 0-72,-2 5-64,-8 1-664,-5 3-608,-10 3 783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8282,'0'18'3785,"12"-8"-1297,2-8-487,9-2-25,1-2-312,4-5-535,2 4-209,2-1-328,2 2-120,-4 0-216,-1 0-96,-5 3-288,-4 2-328,-8 1-1120,-1-3-913,0-5 1489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9898,'95'43'4873,"-91"-32"-2704,-1 0-1337,1 2 312,-4 2-88,4 3-344,-1 1-199,1 2-337,-2-2-224,4-2-633,-4-4-535,5 5 944,1-2-672,-4 1-496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54 6561,'-2'0'423,"-1"-1"0,1 1 0,0-1 0,0 1 0,0-1 0,-1 0 0,1 0 0,-4-3 0,-11-8 1116,10 7-495,0-1 0,0 1-1,-9-4 1,9 5 939,8 1 320,14 3-728,251 10 894,-142-9-2134,-75 0-274,-19-2-292,33 5-1,-53 0-421,-10-4 599,0 0 0,0 0 0,0 1-1,1-1 1,-1 0 0,0 0 0,0 0 0,0 1 0,0-1 0,0 0 0,0 0 0,0 0 0,0 1 0,0-1 0,0 0 0,0 0 0,0 1 0,0-1-1,0 0 1,0 0 0,0 1 0,0-1 0,0 0 0,0 1 0,0 0-184,-1 0-1,0 0 1,1 0 0,-1 0-1,0 0 1,0-1 0,1 1 0,-1 0-1,0 0 1,0 0 0,0-1-1,0 1 1,0 0 0,-1 0-1,-16 7-1178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6121,'-20'4'6282,"18"-1"-3400,4 1-1320,9 6-22,-10-9-1400,145 100 3855,-95-69-3580,51 43 1,-97-71-404,0 1-1,0 0 1,0 0-1,-1 0 1,0 1-1,0 0 1,0-1 0,-1 2-1,5 8 1,-7-10-22,1-1 0,-1 1 0,0 0 0,0 0 0,0 0 1,-1 0-1,1 0 0,-1 0 0,-1 0 0,1 0 0,-1-1 1,0 1-1,0 0 0,-2 6 0,0-4-28,0 1 0,0-1 0,-1 0 0,-1 0 0,1 0 0,-1 0 0,0-1 0,0 0 0,-1 0 1,0 0-1,0-1 0,0 1 0,-1-2 0,0 1 0,1-1 0,-2 0 0,1 0 0,0-1 0,-1 0 0,0 0 0,-10 2 0,-31 7 111,49-12-71,0 0 0,0 0-1,0 0 1,0 0 0,0 0-1,0 0 1,0 0 0,0 0-1,0 0 1,0 0-1,-1 0 1,1 0 0,0 0-1,0 0 1,0 0 0,0 0-1,0 0 1,0 0-1,0 0 1,0 1 0,0-1-1,0 0 1,-1 0 0,1 0-1,0 0 1,0 0 0,0 0-1,0 0 1,0 0-1,0 0 1,0 0 0,0 0-1,0 0 1,0 0 0,0 0-1,0 0 1,0 1-1,0-1 1,0 0 0,0 0-1,0 0 1,0 0 0,0 0-1,0 0 1,0 0 0,0 0-1,0 0 1,0 0-1,0 1 1,0-1 0,6 2 83,12 0 108,36-3 284,59-7 0,-62 2-76,76 3 0,-124 3-402,19 2-323,-21-2 232,0 0 1,-1 0-1,1 0 1,0 1-1,0-1 1,-1 0-1,1 0 1,0 0-1,-1 1 1,1-1-1,0 0 0,-1 1 1,1-1-1,-1 1 1,1-1-1,0 1 1,-1-1-1,1 1 1,-1-1-1,1 1 1,-1-1-1,0 1 1,1 0-1,-3 6-786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3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89 102 10778,'0'0'4697,"0"0"-2400,1 3-809,7 18 64,11 40-463,-10-32-265,-2-1-368,3 2-120,-2-9-160,-5-4-48,0-7-272,-3-6-304,0-6-1224,-2-7-1161,-2-11 1729</inkml:trace>
  <inkml:trace contextRef="#ctx0" brushRef="#br0" timeOffset="1">1 1 10914,'1'0'4577,"3"0"-2568,3 1-97,-7-1-480,0 0-359,0 0-625,8 6-144,2-2-864,2 8-689,34 35 801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4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 7330,'-2'-3'4406,"-3"0"2708,4 4-7005,1-1-1,0 0 0,0 0 1,-1 1-1,1-1 0,0 0 1,0 1-1,0-1 0,-1 0 1,1 1-1,0-1 1,0 0-1,0 1 0,0-1 1,0 0-1,0 1 0,0-1 1,0 0-1,0 1 0,0-1 1,0 1-1,0-1 1,0 0-1,0 1 0,0 15 269,2 1-1,0-1 1,7 29-1,-8-40-309,37 122 1129,-9-34-539,-26-83-563,-1 0 0,0 1-1,0 19 1,-1-27-122,-1 0 0,0 0 0,-1 0 0,1-1 0,0 1 0,-1 0 0,1 0 0,-1-1 0,0 1 0,0 0 1,0-1-1,0 1 0,-1-1 0,1 1 0,-1-1 0,1 0 0,-1 1 0,0-1 0,-4 3 0,5-4-94,0-1-1,0 1 1,0 0-1,0-1 1,0 1 0,0-1-1,0 0 1,0 1-1,-1-1 1,1 0-1,0 0 1,0 1-1,0-1 1,-1 0-1,1 0 1,0 0-1,0-1 1,0 1 0,-1 0-1,1 0 1,0-1-1,-2 0 1,-12-12-851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4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9754,'12'-9'4561,"1"1"-2088,-1 8-753,-1 4-224,1 6-720,-1 1-247,-1-3-850,5-1-495,6 5 512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 11658,'0'0'108,"0"0"-1,1 0 0,-1 0 0,0-1 0,0 1 0,0 0 0,0 0 0,1 0 0,-1-1 0,0 1 0,0 0 0,0 0 0,0-1 0,0 1 0,0 0 1,1 0-1,-1-1 0,0 1 0,0 0 0,0 0 0,0-1 0,0 1 0,0 0 0,0 0 0,0-1 0,0 1 0,0 0 0,0 0 0,0-1 0,-1 1 0,1 0 1,0 0-1,0-1 0,0 1 0,0 0 0,0 0 0,0-1 0,-1 1 0,1 0 0,0 0 0,0 0 0,0 0 0,0-1 0,-1 1 0,1 0 0,0 0 0,0 0 1,-1 0-1,1 0 0,0-1 0,0 1 0,-1 0 0,1 0 0,0 0 0,0 0 0,-1 0 0,1 0 0,0 0 0,0 0 0,-1 0 0,1 0 0,0 0 0,0 0 1,-1 0-1,1 0 0,0 0 0,-3 1 198,0-1 0,0 1 0,0-1 0,0 1 0,-4 1 0,2 1-210,0-1 1,1 1-1,0 0 1,-1 0-1,1 0 1,0 1-1,0 0 1,1-1-1,-1 1 1,1 1-1,0-1 1,0 0-1,0 1 1,0-1 0,1 1-1,0 0 1,0 0-1,0 0 1,-1 8-1,1-5-88,1 0 0,0 0 1,0 1-1,0-1 0,1 0 0,1 1 0,-1-1 0,1 0 1,1 0-1,-1 0 0,6 15 0,-4-17-17,0 1-1,1-1 1,0 0-1,0 0 1,0-1-1,0 1 1,1-1-1,0 0 1,0 0-1,1-1 1,-1 1-1,1-1 1,0 0-1,13 6 1,-13-7-211,1-1 1,0 1-1,0-1 1,1 0-1,-1 0 1,0-1-1,1 0 1,-1 0-1,1-1 1,-1 0-1,1 0 1,-1-1-1,0 0 1,11-3-1,21-11-584</inkml:trace>
  <inkml:trace contextRef="#ctx0" brushRef="#br0" timeOffset="1">18 168 11082,'10'0'4529,"2"0"-2600,9-1-513,10 0-232,5 1-312,3-4-487,-4 1-105,-8-1-792,2 1-513,0-2 633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5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11178,'9'-2'4585,"3"0"-2744,7 2-113,5 0-456,1-1-311,2 1-537,-4 5-168,1 2-208,-5-2-232,-3-3-985,-4-4-855,-5 2 1184</inkml:trace>
  <inkml:trace contextRef="#ctx0" brushRef="#br0" timeOffset="1">127 14 8586,'-42'-2'4417,"42"15"-1641,0 15-647,1 4-265,2 13-696,1-4-263,4 2-393,-2-1-152,1-6-192,-3-2-88,-4-12-648,1-6-464,-2-13-1417,0-3 1449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9314,'6'0'4369,"11"0"-1664,4 0-401,2 1-608,3-1-375,2 2-625,-1 0-248,-3 2-328,-3 0-408,-3 4-1320,-7-3 1103</inkml:trace>
  <inkml:trace contextRef="#ctx0" brushRef="#br0" timeOffset="1">141 73 10122,'-30'32'4865,"38"-35"-2192,2 0-601,2 2-271,3 1-745,1 3-288,1-1-464,1 1-48,-1-3-856,0 0-296,-2-12 528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 9082,'-15'-5'4217,"1"5"-2017,-2 13-439,0 8-17,-1 11-512,2 10-183,6 7-369,5 9-136,6 5-136,10-1-80,8-2-152,4-8-64,5-4-72,2-9 8,1-14-592,4-1-432,3-20 40,-4-11 295</inkml:trace>
  <inkml:trace contextRef="#ctx0" brushRef="#br0" timeOffset="1">575 121 10722,'-13'-2'4793,"9"18"-2016,1 11-681,-10 14-367,1 10-433,-2 5-664,0 1-224,8-4-280,-5-6-56,11-18-200,-7-12-256,-1-13-768,3-5-632,-3-11-4210,1-1 4026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6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9266,'20'4'4721,"-2"6"-1720,13 11-713,-7 3-303,-2 11-633,0 1-288,-8 1-488,10-1-184,2-7-480,3-5-480,-1-5 2545,-2-11-1705</inkml:trace>
  <inkml:trace contextRef="#ctx0" brushRef="#br0" timeOffset="1">453 260 8674,'12'24'5233,"-3"-3"280,-2 4-3768,-2 3-201,-1-1-768,3 0-336,0-9-648,-1-6-688,-2-8-2793,-1-12 2457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10234,'-19'82'5097,"33"-69"-2760,-1 10-1409,-10 2 536,-1 6-528,1-10-15,0 1-273,1 17-144,1 5-184,-5-6-64,0-2-256,-3-9-248,5-4-496,4-7 600,-10-16-472,-1-4-345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12507,'4'4'5481,"4"5"-3001,4 1-1167,0-1-177,4 0-704,3-1-464,0-7-600,-1 2 424</inkml:trace>
  <inkml:trace contextRef="#ctx0" brushRef="#br0" timeOffset="1">350 25 9442,'-66'38'5081,"66"-32"336,1-4-3720,11 1-617,0-2 88,17-1-488,7-2-184,9-2-304,3-2-80,-9-2-856,0 3-640,-9-2 840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7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1 8042,'11'18'4753,"-11"2"48,-3 19-2993,-14 1-95,9-20-625,0 1-304,-42 75-432,3 1-176,-2-16-128,26-45-224,10-19-800,0-13-681,2-12 945</inkml:trace>
  <inkml:trace contextRef="#ctx0" brushRef="#br0" timeOffset="1">1 62 11923,'9'6'5201,"6"9"-2577,3 4-575,8 14-545,0-2-376,5 6-472,0 3-168,3-3-199,-5 0-73,-1-3-488,0-5-441,-16-7 505,7-2-112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111 151 12723,'14'24'5015,"8"8"-1946,4 5-1142,-13-17-1081,-2 2 0,0-1 0,-1 2 0,11 41 0,-17-50-677,-1 0 1,-1 0 0,0 0 0,-1 1-1,0-1 1,-1 0 0,-1 0-1,-1 1 1,-4 20 0,5-30-137,0-1 0,-1 1 0,0 0 0,0-1 0,0 1 0,0-1 1,-1 1-1,1-1 0,-1 0 0,0 0 0,-1-1 0,-4 6 0,5-7-78,1 0 1,-1-1-1,1 1 0,-1-1 0,0 0 0,0 1 0,1-1 0,-1 0 0,0-1 0,0 1 0,0-1 0,0 1 1,0-1-1,0 0 0,0 0 0,0 0 0,0 0 0,0-1 0,0 1 0,0-1 0,-5-1 0,-2-2-613,0-1-1,1 1 0,0-1 0,0-1 0,0 0 0,1 0 1,0 0-1,0-1 0,0-1 0,-10-12 0,-15-26-1385</inkml:trace>
  <inkml:trace contextRef="#ctx0" brushRef="#br0" timeOffset="1">159 6 11490,'20'-5'4257,"-1"9"-3432,-3 1-361,-3 7-368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12403,'27'25'5448,"18"8"-2969,1 0-1303,-32-21-731,1 2 1,-2 0-1,0 0 1,13 20-1,-8-6 26,-3 2-166,21 56 0,-30-66-213,0-1 0,-1 1 0,-1 0-1,2 31 1,-6-41-51,0 1 0,-1 0 0,0-1 0,-1 1 0,0-1 0,-1 1-1,-5 12 1,6-16-84,-2 0-1,1 0 0,-1 0 0,0 0 0,0-1 1,-1 0-1,0 0 0,0 0 0,-12 10 1,16-15-76,-1 1 1,1-1 0,-1 0 0,1 0-1,-1 0 1,1 0 0,-1-1-1,0 1 1,1 0 0,-1-1 0,0 1-1,1-1 1,-1 1 0,0-1-1,0 0 1,0 0 0,0 0 0,1 0-1,-1 0 1,0 0 0,0-1-1,0 1 1,1 0 0,-1-1 0,0 1-1,1-1 1,-1 0 0,0 0-1,1 0 1,-1 0 0,1 0 0,-1 0-1,1 0 1,-1 0 0,-1-3-1,-3-2-182,0-1 0,-5-8 0,11 14 296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3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12099,'19'-8'2639,"-10"3"-1626,1 1-1,0 0 0,0 1 0,0 0 0,15-2 1,-23 4-942,0 1 1,0 0 0,1 0-1,-1 0 1,0 0-1,0 1 1,0-1 0,0 1-1,0-1 1,0 1 0,0 0-1,0-1 1,0 1 0,0 0-1,0 0 1,-1 1 0,1-1-1,0 0 1,-1 1 0,1-1-1,-1 1 1,1-1 0,-1 1-1,0-1 1,0 1-1,1 0 1,-1 0 0,0 0-1,-1 0 1,1 0 0,0 0-1,0 0 1,0 2 0,-1 1-47,1 0 0,0 0 0,-1-1 0,0 1 0,0 0 0,0 0-1,-1 0 1,1 0 0,-1-1 0,-3 8 0,2-3 11,-2 0-1,1-1 1,-1 0-1,-8 14 1,9-18-15,-8 13 19,11-16-36,-1-1 0,1 1 0,0-1 0,0 1 0,-1-1 1,1 1-1,0-1 0,0 1 0,0-1 0,0 1 0,-1-1 1,1 1-1,0-1 0,0 1 0,0 0 0,0-1 0,0 1 0,1-1 1,-1 1-1,0-1 0,0 1 0,0-1 0,0 1 0,1-1 0,-1 1 1,0-1-1,0 1 0,1-1 0,0 1 0,1 1 49,1-1-1,-1 1 0,1-1 1,-1 0-1,1 0 1,0 0-1,0 0 1,-1 0-1,1-1 0,0 1 1,0-1-1,4 0 1,5 0 170,21-3 0,-31 2-204,49-8-153,63-20 0,-109 28 31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43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10 8754,'-5'-2'1366,"3"1"-784,0 0-1,0 0 0,0 0 0,0 0 0,0 1 0,0-1 1,0 0-1,0 1 0,-1 0 0,1 0 0,-4 0 0,6 0 1403,0 0-1915,0 1 0,0-1 0,0 0 1,0 0-1,0 0 0,0 1 0,0-1 0,1 0 1,-1 0-1,0 0 0,0 1 0,0-1 0,0 0 1,0 0-1,0 0 0,0 1 0,0-1 0,1 0 1,-1 0-1,0 0 0,0 0 0,0 0 0,0 1 1,1-1-1,-1 0 0,0 0 0,0 0 0,0 0 1,1 0-1,-1 0 0,0 0 0,0 0 0,0 0 1,1 0-1,-1 0 0,0 0 0,0 0 0,1 0 1,3 1 24,-1-1 1,1 1-1,0 0 1,-1 1-1,1-1 0,0 0 1,-1 1-1,0 0 1,1 0-1,-1 0 1,4 3-1,10 8 84,-11-8-93,0 0 0,0 0 0,1-1 0,0 0 0,0 0 0,0 0 0,12 3 0,8 1 220,-10-4 3,25 11 1,-38-13-258,1 0 0,-1 0-1,0 1 1,0 0 0,0-1 0,0 1 0,0 1 0,0-1 0,-1 1 0,4 4-1,-6-7-31,-1 0-1,1 0 0,-1 0 0,0 0 1,0 0-1,1 0 0,-1 0 0,0-1 0,0 1 1,0 0-1,0 0 0,0 0 0,0 0 0,0 0 1,0 0-1,-1 0 0,1 0 0,0 0 1,-1 0-1,1 0 0,0 0 0,-1 0 0,1 0 1,-1 0-1,1-1 0,-1 1 0,0 0 1,0 1-1,-4 3 92,0 1 0,-11 8 0,10-9-43,-26 21 187,-61 37 0,13-9-182,75-50-138,0-1 0,0 0 0,-1 0-1,1-1 1,-1 1 0,0-1 0,-10 3 0,8-4-1338,1 0 1,-16 0-1,33-1-963,5 0 987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43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8778,'1'12'4185,"-7"-4"-1377,-6 3-591,-12 2-345,-6 2-423,-5 3-569,-3 1-184,5 4-240,0 1-72,14-2-168,6 1-88,2-3-120,7-4-272,2-7-752,6-2-664,12-9 951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4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13187,'-3'2'1154,"-1"1"0,1-1 0,-1 0 0,-5 6 0,-11 16 1106,-12 27-856,30-46-1065,-3 4-174,0 0 0,1 1 0,1-1 0,0 1 0,0 0 0,0 0 1,2 0-1,-1 0 0,1 1 0,1-1 0,-1 0 0,2 1 1,1 12-1,-1-16-139,1-1 1,-1 0 0,1 0-1,0 0 1,1 0-1,-1-1 1,1 1 0,0-1-1,1 1 1,-1-1 0,1 0-1,0 0 1,0-1 0,1 1-1,-1-1 1,1 0-1,0 0 1,0 0 0,0-1-1,1 0 1,-1 0 0,13 4-1,-11-5-25,0 0 0,0 0 0,0-1 1,0 0-1,1 0 0,-1-1 0,0 0 0,1 0 0,-1 0 0,0-1 0,0-1 0,1 1 0,-1-1 0,0 0 0,0-1 0,-1 1 1,1-1-1,0-1 0,-1 1 0,8-7 0,-3 2-3,-2 0 0,1 0 0,-1-1-1,-1 0 1,1 0 0,-2-1 0,1-1 0,-1 1 0,-1-1 0,0 0 0,5-12 0,-9 17 6,1-1 1,-1 1 0,-1-1 0,1 1 0,-1-1 0,0 0 0,0-8 0,-1 11 1,-1-1 0,1 1 0,-1 0-1,0 0 1,0-1 0,0 1 0,-1 0-1,1 0 1,-1 0 0,0 0 0,0 1-1,-3-5 1,-1 2 5,1-1-1,-1 1 0,0 0 1,-1 1-1,0 0 1,1 0-1,-1 0 0,-1 1 1,1 0-1,-1 0 1,1 1-1,-1 0 0,0 0 1,-13-2-1,13 4-42,0-1-1,0 1 0,1 0 1,-1 1-1,0 0 0,0 0 1,0 1-1,0 0 0,1 0 1,-1 1-1,0 0 0,1 0 0,-1 1 1,1 0-1,-11 6 0,13-6-204,0 1-1,1-1 1,0 1-1,-5 5 0,8-7 46,-1-1-1,1 1 0,0 0 0,-1 0 1,1-1-1,0 1 0,0 0 1,0 0-1,1 0 0,-1 1 0,0-1 1,1 0-1,-1 3 0,1-4 78,0 0 0,1 1-1,-1-1 1,0 1 0,0-1-1,1 0 1,1 3-1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4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7218,'-4'-1'1574,"0"0"0,1 0 0,-1 0 0,1 0 0,-6-4 0,22 39 1332,19 107-88,-22-87-2030,22 67 0,-21-92-555,0-2-1,2 1 0,19 29 0,-23-43-165,0 0 0,1-1-1,1-1 1,0 0 0,0 0 0,1-1 0,21 15-1,-28-23-47,0 0 0,0 0 0,0 0 0,1-1-1,-1 0 1,1 0 0,0 0 0,-1-1 0,1 1-1,0-1 1,12 0 0,-14-1-12,0-1-1,0 1 1,0-1-1,1 0 1,-1 0 0,0-1-1,-1 1 1,1-1-1,0 0 1,0 0-1,-1 0 1,1 0 0,-1 0-1,1-1 1,-1 0-1,0 0 1,5-6-1,-2 2 1,-1-1-1,1-1 0,-2 1 0,1-1 0,-1 0 0,5-15 0,-2-2-48,6-33 0,-8 31-235,-2 0 0,-1-50 0,-2 63-173,-1 1 0,-1 0 0,0-1 0,-1 1 0,-1 0 1,0 0-1,-8-17 0,9 27 249,0-1 0,0 1 0,-6-9 0,8 13 199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49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12291,'-5'7'5193,"2"-6"-3113,10-1-399,4 1-65,6 1-456,6-1-224,7 2-480,7-1-160,-5 1-167,0 1-1,0 0-777,-4-1-495,8-2-1336,-8-1-649,12-1 1969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49 10610,'-5'0'5081,"0"0"-2888,3 0-1425,2-2 408,0 1-496,0 0 49,0-1-737,0 1 144,0 0-232,8-1-209</inkml:trace>
  <inkml:trace contextRef="#ctx0" brushRef="#br0" timeOffset="1">382 1 9818,'3'2'4377,"-4"-2"-2905,1 2-1328,0-2 376,0-2-215,0 1-281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4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15 10954,'-9'-15'4761,"8"15"-2096,-2 3-609,-2 8-335,-5 6-209,-8 12-584,-4 10-272,-4 7-376,-1 6-120,1-5-176,2-6-304,2-14-712,5-7-512,2-14-1705,1-4 2041</inkml:trace>
  <inkml:trace contextRef="#ctx0" brushRef="#br0" timeOffset="1">0 23 7354,'24'-12'4208,"-2"21"-143,4 7-1184,-4 10-609,-2 4-319,-3 4-705,-5 3-312,1 0-480,0-2-176,1-6-256,0-3-456,4-6-1008,-1-2-688,12-6 1167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50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 13651,'0'0'196,"0"-1"-1,0 1 1,0 0 0,0 0 0,0 0 0,0-1-1,0 1 1,0 0 0,0 0 0,0 0 0,0-1-1,0 1 1,0 0 0,0 0 0,0 0-1,-1 0 1,1-1 0,0 1 0,0 0 0,0 0-1,0 0 1,-1 0 0,1 0 0,0 0-1,0-1 1,0 1 0,0 0 0,-1 0 0,-7 0 1879,5 0-1798,0 1-1,1-1 1,-1 1-1,1 0 1,-5 2 0,-12 8 97,0 1 1,1 1 0,0 1 0,1 0 0,1 1 0,0 1 0,1 0 0,-18 26 0,29-36-336,1 1 0,-1-1 0,1 1 1,0 0-1,0 0 0,1 0 0,-3 13 0,4-16-32,1 0-1,0 0 1,-1-1-1,2 1 0,-1 0 1,0 0-1,1 0 0,0-1 1,-1 1-1,1 0 0,1-1 1,-1 1-1,1-1 0,-1 1 1,1-1-1,0 0 0,2 3 1,0-1-55,0 0 1,0-1 0,1 0-1,-1 0 1,1 0-1,0-1 1,0 0 0,0 0-1,0 0 1,1 0-1,-1-1 1,1 0 0,0 0-1,-1 0 1,1-1-1,0 0 1,0 0 0,8 0-1,-5-1-284,0 0 0,-1-1-1,1 0 1,-1 0 0,0-1 0,1 0-1,-1-1 1,0 0 0,0 0 0,0-1-1,-1 0 1,10-6 0,20-16-870</inkml:trace>
  <inkml:trace contextRef="#ctx0" brushRef="#br0" timeOffset="0.99">44 147 9850,'-13'-3'4793,"3"1"-1888,10 2-1025,0 1-103,11 2-657,5-2-280,14-1-408,5-1-136,6-3-160,-3-2-224,-5 4-640,0-1-448,0 4-1497,3 2 1657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50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12531,'-3'12'5169,"2"14"-3049,-2 6-231,-3 19-441,-1 7-320,-1 5-536,4-1-200,0-4-248,4-6-72,4-17-280,-1-8-304,6-15-920,-1-12-616,1-17 1223</inkml:trace>
  <inkml:trace contextRef="#ctx0" brushRef="#br0" timeOffset="1">150 25 11234,'8'6'4937,"-1"16"-2504,-2 7-129,-6 16-511,1 10-377,-3 10-560,3 1-224,3-2-351,1-7-89,1-13-112,-1-5-24,-3-18-488,1-5-345,-4-20-847,0-9-432,-2-15-1217,-6-8 2017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5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77 6481,'-1'-2'226,"0"-2"528,0 1 0,1 0 0,-1-1-1,0 1 1,1-4 0,0 5-430,0 1 1,0 0-1,0-1 0,1 1 1,-1-1-1,0 1 1,1 0-1,-1-1 0,1 1 1,0 0-1,-1 0 1,1-1-1,0 1 0,0 0 1,0 0-1,0 0 1,1-1-1,1-1 40,1 1 0,0-1 0,0 1 0,-1 0 0,1 0 0,1 1-1,-1-1 1,0 1 0,0 0 0,6-1 0,4-1 372,29 0-1,-16 3-209,33 5-1,-48-4-408,0 1-1,-1 1 0,1 0 0,0 1 1,11 5-1,-19-8-106,-1 1 1,0 0 0,0 0-1,-1 0 1,1 0 0,0 0-1,-1 0 1,1 1-1,-1-1 1,0 1 0,0 0-1,0-1 1,0 1 0,0 0-1,0 0 1,-1 1-1,0-1 1,1 0 0,-1 0-1,0 1 1,-1-1 0,1 0-1,-1 1 1,1-1-1,-1 1 1,0-1 0,0 1-1,-1-1 1,1 0 0,-2 6-1,1-1-4,-1 0-1,0 0 0,-1 0 1,1-1-1,-1 1 1,-1-1-1,-7 12 0,8-14-17,-1-1 0,1 1 0,-1-1 1,0 0-1,-1 0 0,1-1 0,-1 1 0,1-1 0,-1 0 0,0-1 0,-10 5 0,4-3 6,0-1 1,0 0-1,-1-1 0,-16 1 0,28-3 8,-1 0 1,1 0-1,-1 0 0,1 0 0,0 0 1,-1 0-1,1 0 0,-1 0 1,1 0-1,0 0 0,-1 1 0,1-1 1,0 0-1,-1 0 0,1 0 1,0 0-1,-1 1 0,1-1 1,0 0-1,-1 0 0,1 1 0,0-1 1,-1 1-1,1-1 1,0 0-1,0 1 0,1-1 1,-1 0-1,0 1 1,0-1-1,0 0 1,0 1-1,0-1 0,1 0 1,-1 1-1,0-1 1,0 0-1,0 0 1,1 1-1,-1-1 1,0 0-1,0 0 0,1 1 1,0-1-1,23 14 115,-19-11-77,33 19 438,0 3 0,-2 1 1,34 30-1,99 84 448,-169-140-965,0 0 1,0 1-1,0-1 1,0 0 0,0 0-1,0 0 1,1 1-1,-1-1 1,0 0-1,0 0 1,0 0-1,1 0 1,-1 0-1,0 1 1,0-1-1,0 0 1,1 0-1,-1 0 1,0 0-1,0 0 1,0 0-1,1 0 1,-1 0-1,0 0 1,0 0-1,1 0 1,-1 0 0,0 0-1,0 0 1,1 0-1,-1 0 1,0 0-1,0 0 1,1 0-1,-1-10-2085,-1 1 1410,1-21-394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09:51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8010,'2'0'655,"0"0"0,0 0 0,0 0 1,0 1-1,0-1 0,0 0 1,-1 1-1,1 0 0,0-1 0,0 1 1,0 0-1,0 0 0,-1 0 0,1 0 1,-1 1-1,3 0 0,-2 1-213,0-1-1,0 1 1,0-1-1,-1 1 1,1 0 0,-1-1-1,1 1 1,-1 0-1,1 4 1,1 2-11,-1 1 1,-1-1-1,0 1 1,0 0-1,-1 16 1,-1-15-274,-1 0 0,1 0 0,-2 0 0,-4 14 0,2-16-98,5-9-61,0 0 1,-1 0 0,1 0 0,0 0 0,0 0 0,0 1-1,0-1 1,0 0 0,0 0 0,0 0 0,0 0-1,-1 0 1,1 0 0,0 0 0,0 0 0,0 0 0,0 0-1,0 0 1,0 0 0,0 0 0,0 0 0,-1 0-1,1 0 1,0 0 0,0 0 0,0 0 0,0 0 0,0 0-1,0 0 1,0 0 0,0-1 0,-1 1 0,1 0-1,0 0 1,0 0 0,0 0 0,0 0 0,0 0 0,0 0-1,0 0 1,0 0 0,0 0 0,-1-2-12,1 1 0,-1 0 0,1 0 0,0-1 0,-1 1 0,1 0 0,0-1 0,0 1 0,0 0 0,0 0 0,0-1 0,0-1 0,2-6-59,-1-1 0,2 0 0,-1 0 0,1 1 0,1 0 0,0 0 1,0 0-1,9-15 0,-10 21 67,-1-1 0,1 1 0,0 0 0,0 0 0,0 0 0,0 1 0,0-1 0,0 1 0,1 0 0,4-3 0,-5 4 15,0 0 1,1 0-1,-1 0 0,0 0 1,0 1-1,0-1 0,1 1 1,-1 0-1,0 0 0,0 0 1,0 1-1,1-1 1,-1 1-1,5 1 0,0 1 84,-1 0-1,0 1 1,-1-1 0,1 1-1,-1 1 1,1-1-1,-1 1 1,-1 0 0,1 1-1,-1-1 1,0 1-1,0 0 1,0 1 0,5 10-1,-8-14-68,-1 0-1,1 1 1,-1-1-1,0 1 1,0-1 0,0 1-1,-1 0 1,1-1-1,-1 6 1,0-7-182,0 0 1,0 0-1,0 0 1,0 0-1,0 1 1,-1-1-1,1 0 0,-1 0 1,0 0-1,1 0 1,-1 0-1,0-1 1,0 1-1,0 0 1,0 0-1,-3 3 1,-1-4-1732,1-5 796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15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19516,'1'197'1838,"-3"-111"-1650,1-46-137,0 5 13,2-1 1,7 53-1,-8-96-60,0-1 0,0 1 0,0 0 1,0 0-1,1 0 0,-1-1 0,0 1 0,0 0 0,1 0 1,-1-1-1,0 1 0,1 0 0,-1-1 0,1 1 0,-1 0 0,1-1 1,-1 1-1,1-1 0,-1 1 0,1-1 0,0 1 0,0 0 1,1-1 16,-1 0 0,0 1 0,1-1 0,-1 0 1,1 0-1,-1 0 0,0-1 0,1 1 1,2-1-1,3 0 42,19-2 306,0 1 1,0 1 0,39 4-1,75 20 1277,-133-22-1530,0 1 0,-1-1 0,1-1-1,0 1 1,0-1 0,0 0 0,0-1-1,12-2 1,-43-19-2047,19 10 1912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15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8418,'-1'0'3993,"1"0"-1665,0 0-712,3 0-79,23 8-449,29 1-208,-32-11-384,3-1-120,3-1-184,1-2-64,-4 1 9,2 5-346,-12 1-1367,-1 2 1152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16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10482,'0'2'4241,"7"-1"-2593,5-1 89,9-3-217,8-1-208,1-4-471,-5 0-209,-2 8-312,-3-5-128,-1 5-360,1 4-520,-5-1-1161,0 11 1153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17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40 3313,'-2'-6'2136,"-2"-22"7400,2 24-6410,2 4-3102,0 0 0,0 0 1,0-1-1,0 1 0,0 0 1,-1 0-1,1 0 0,0 0 1,0 0-1,0 0 1,0 0-1,0 0 0,0 0 1,0 0-1,0 0 0,0 0 1,0 0-1,0 0 1,0 0-1,-1 0 0,1 0 1,0 0-1,0 0 0,0 0 1,0 0-1,0 0 0,0 0 1,0 0-1,0 0 1,0 0-1,0 0 0,-1 0 1,1 0-1,0 0 0,0 0 1,0 0-1,0 0 1,0 0-1,0 1 0,0-1 1,0 0-1,0 0 0,0 0 1,0 0-1,0 0 0,0 0 1,0 0-1,0 0 1,0 0-1,0 0 0,0 0 1,0 0-1,0 1 0,-1-1 1,1 0-1,0 0 1,0 0-1,0 0 0,0 0 1,0 0-1,1 0 0,-1 0 1,0 0-1,0 0 0,0 1 1,-3 26 396,1 6-130,2 0 0,0 0 0,10 55 1,-7-73-206,1-1 0,0-1 0,1 1 0,0 0 0,2-1 0,9 17 1,-11-23-61,0-1 1,0 1-1,0-1 0,1 0 1,0 0-1,0 0 1,1-1-1,0 0 1,-1 0-1,2-1 1,-1 0-1,12 5 0,-12-7-10,0 1 0,0-1-1,0 0 1,0-1 0,0 0-1,0 0 1,1 0 0,-1-1-1,8-1 1,-11 1-7,-1-1 1,1 1-1,-1-1 1,1 0-1,-1-1 1,0 1-1,1 0 1,-1-1-1,0 0 1,0 0-1,0 0 1,0 0-1,-1 0 1,1-1-1,0 1 1,-1-1-1,0 0 1,1 1-1,-1-1 1,3-6 0,1-4 26,0-1 1,-1 1-1,0-1 1,-1 0-1,4-27 1,-5 20 39,-2 1 1,0-1 0,-3-32 0,1 44-6,0-1-1,0 1 0,-1-1 1,-1 1-1,0-1 1,0 1-1,0 0 0,-10-16 1,13 25-73,0 0 0,0-1 1,0 1-1,0 0 0,0 0 0,0-1 1,-1 1-1,1 0 0,0 0 0,0 0 1,0-1-1,0 1 0,-1 0 0,1 0 1,0 0-1,0-1 0,0 1 0,-1 0 1,1 0-1,0 0 0,0 0 0,-1 0 1,1 0-1,0 0 0,0 0 1,-1 0-1,1-1 0,0 1 0,0 0 1,-1 0-1,1 0 0,0 0 0,0 1 1,-1-1-1,1 0 0,0 0 0,-1 0 1,1 0-1,0 0 0,0 0 0,0 0 1,-1 0-1,1 0 0,0 1 0,0-1 1,-1 0-1,1 0 0,0 0 0,0 1 1,0-1-1,0 0 0,-1 0 1,1 0-1,0 1 0,0-1 0,0 0 1,0 0-1,0 1 0,0-1 0,0 0 1,0 0-1,-1 1 0,1-1 0,0 0 1,0 0-1,0 1 0,-4 19-1116,4-18 879,-4 16-1272,3 6 580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1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 11755,'0'0'231,"-1"0"1,1 0 0,0 0 0,0 0 0,-1-1 0,1 1 0,0 0 0,0 0 0,-1 0 0,1 0 0,0 0 0,-1 0 0,1 0 0,0 0 0,0 0 0,-1 0 0,1 0 0,0 1 0,-1-1 0,1 0 0,0 0 0,0 0 0,-1 0 0,1 1 0,-5 5 1616,-1 14-783,5-20-1030,0 11 216,-1 0 0,1 1-1,0-1 1,1 0 0,2 15 0,1-3-49,9 34-1,-9-44-130,1-1-1,0 0 0,1 0 1,1 0-1,0 0 1,0-1-1,1 0 0,10 11 1,-14-17-52,1-1 1,0 0-1,0 0 1,1 0 0,-1 0-1,1-1 1,0 0-1,0 0 1,0 0-1,0 0 1,0-1-1,1 0 1,-1 0 0,1 0-1,0-1 1,-1 0-1,1 0 1,0-1-1,0 1 1,8-1-1,-8-1-3,0 0-1,0-1 0,0 1 1,0-1-1,-1 0 0,1-1 0,0 0 1,-1 1-1,0-2 0,0 1 1,0 0-1,0-1 0,0 0 1,-1 0-1,7-8 0,-3 3 11,-1-1 1,0 0-1,0 0 0,-1-1 0,-1 0 0,8-21 0,-9 20-2,-1 0-1,0 0 0,0-1 0,-2 1 1,1-26-1,-2 30-7,0 1-1,-1-1 1,0 0 0,-1 0 0,0 1 0,0-1 0,0 1-1,-1-1 1,0 1 0,-7-11 0,9 16-12,0 0 0,-1 0 0,1 0 0,-1 1 0,1-1 0,-1 1 0,0-1 0,1 1 0,-1 0 0,0-1 0,0 1 0,0 0 0,0 0 0,0 1 0,0-1 0,-1 0 1,-1 0-1,2 1-84,1 0 1,-1 0 0,1 0-1,-1 0 1,0 0 0,1 0-1,-1 0 1,1 1 0,-1-1-1,1 0 1,0 1 0,-1 0-1,1-1 1,-1 1 0,1 0-1,0 0 1,-1-1 0,1 1-1,0 0 1,0 0 0,0 0-1,0 1 1,0-1 0,0 0-1,-1 2 1,-7 12-1700,3 4 700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 8514,'-9'-20'4761,"-1"7"-2177,10 20-1455,0 6 615,0 12-584,0 3-48,3 11-343,1 6-185,0 6-296,4 3-80,0 2-296,-1-1-184,3 2-384,2-1-233,-1-4-1119,1-3 1496,1-9-1152,-1-6-625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1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12971,'15'-5'5001,"5"1"-3649,8 1 16,1 6-327,0 3-313,9 0-424,-9-1-112,1-5-120,0-3 16,-8-2-920,2 0-641,-14 1 905</inkml:trace>
  <inkml:trace contextRef="#ctx0" brushRef="#br0" timeOffset="1">153 1 10146,'4'12'4393,"0"10"-2176,3 8-97,-8 9-344,1 4-391,1 2-665,8-1-264,1-9-320,-2-5-56,4-14-552,-2-2-448,7-6 576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4801,'0'-4'8571,"2"3"-3679,1 6-2620,6 22-3138,0 15 1277,-3 1 1,2 48-1,-7-84-376,1 38 360,2 0 0,15 68-1,-4-59 28,-16-47-333,-2-8 660,2 1-712,1 0 0,0 0 0,0 0 0,0 0-1,0 0 1,0 0 0,-1-1 0,1 1 0,0 0 0,0 0-1,0 0 1,0 0 0,0 0 0,0-1 0,0 1-1,-1 0 1,1 0 0,0 0 0,0-1 0,0 1 0,0 0-1,0 0 1,0 0 0,0-1 0,0 1 0,0 0-1,0 0 1,0 0 0,0-1 0,0 1 0,0 0 0,1 0-1,-1 0 1,0-1 0,0 1 0,0 0 0,0 0-1,0 0 1,0 0 0,0-1 0,0 1 0,1 0 0,-1 0-1,0 0 1,0 0 0,0 0 0,1-1 0,9-1 64,0-1 0,0 1 0,0 1 1,17-1-1,-15 1-33,45-4 382,40-2-781,-96 7 264,-1 0-1,0 0 0,0 0 1,0 1-1,0-1 1,0 0-1,0 0 1,0 0-1,0 0 0,1 0 1,-1 0-1,0 0 1,0 0-1,0 1 1,0-1-1,0 0 0,0 0 1,0 0-1,0 0 1,0 0-1,0 1 0,0-1 1,0 0-1,0 0 1,0 0-1,0 0 1,0 0-1,0 0 0,0 1 1,0-1-1,0 0 1,0 0-1,0 0 1,0 0-1,0 0-82,-2 1-710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7578,'0'0'3392,"0"0"-410,5 2-1883,3 3 528,-6-4-221,3 0-274,5 2-881,0-1-1,0-1 1,0 0-1,16 0 1,-19-1-177,-1-1-1,1 0 1,0 0 0,-1-1 0,1 0 0,-1 0 0,1 0 0,7-5 0,-7 3 5,0-1 0,0 1 0,0-1-1,-1 0 1,10-10 0,-14 12-57,1 1 0,-1-1-1,0 0 1,0 0 0,0 0-1,0 0 1,0 0 0,-1-1-1,1 1 1,-1-1 0,0 1 0,0-1-1,0 1 1,0-7 0,-1-1 77,0 6-55,0 0 0,0 0 0,0 1 0,-3-11 1,2 13-32,0-1 0,0 1 0,-1-1 0,1 1 0,-1-1 0,1 1-1,-1 0 1,0 0 0,0 0 0,-3-2 0,3 1 1,-1 1 0,1 0 0,-1 0 0,0 0 0,0 1 0,0-1 0,0 1-1,0-1 1,0 1 0,0 0 0,0 0 0,-1 1 0,-4-2 0,2 2 24,-1 0 1,1 0 0,-1 1 0,1-1-1,-1 2 1,-6 1 0,8-2 18,0 1 1,0 0-1,0 0 1,0 1-1,0-1 1,1 1-1,-1 0 0,1 0 1,0 1-1,0-1 1,0 1-1,1 0 1,-1 0-1,1 0 1,0 0-1,0 1 0,0 0 1,1-1-1,-1 1 1,1 0-1,0 0 1,1 0-1,-1 0 1,1 0-1,-1 6 1,1-2 20,0 1 0,1-1 0,0 1 0,0-1 1,1 1-1,0-1 0,0 0 0,4 12 1,-2-15-35,-1 1 1,1-1 0,0 0-1,0 0 1,0 0-1,1-1 1,0 1 0,0-1-1,0 0 1,1 0 0,0 0-1,9 7 1,-2-4-18,-1-1 0,1 0 0,1 0 0,-1-2 0,1 1 0,0-2 0,14 4 0,-16-5-121,0-1-1,1-1 0,-1 0 0,1 0 0,0-1 0,-1 0 0,1-1 0,22-5 0,-8-1 219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11026,'4'8'4361,"-1"-8"-2432,5 3-617,10 1-256,1-1-40,8 1-495,2-2-193,-5 1-240,2 1-88,-4-3-945,-4-1 2914,-7 0-1729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10410,'5'-2'4193,"3"2"-2184,10-7-513,4-1 176,6 7-207,4-7-601,-3 6-232,2 8-376,-6-5-80,-6 8-680,-2-7-640,-5 6 728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19 5233,'0'0'141,"0"-1"-1,1 1 1,-1-1 0,0 1-1,0-1 1,0 1-1,0-1 1,1 1 0,-1-1-1,0 1 1,0-1-1,0 1 1,0-1 0,0 1-1,0-1 1,0 1 0,0-1-1,0 1 1,0-1-1,-1 1 1,1-1 0,0 1-1,0-1 1,0 1-1,-1-1 1,1 1 0,0 0-1,0-1 1,-1 1-1,1-1 1,0 1 0,-1 0-1,1-1 1,-1 1 0,1 0-1,0-1 1,-1 1-1,1 0 1,-1 0 0,1-1-1,-1 1 1,1 0-1,-1 0 1,1 0 0,-1 0-1,1-1 1,-1 1-1,1 0 1,-1 0 0,1 0-1,-1 0 1,1 0 0,-2 1-1,-1-1 196,0 0 0,0 0 0,0 1 0,-1-1 0,1 1 0,0 0 0,0 0 0,-4 2 0,-4 3 100,1 0 1,0 1-1,1 1 0,-18 16 1,9-5-90,-20 28 1,22-23-249,0 1-1,1 0 1,1 1 0,2 1 0,-16 46 0,19-38-39,0 0 0,3 0 1,0 0-1,0 50 1,7-9 164,4-1 1,2 1-1,4-2 1,24 84 0,-11-76 65,3-1 1,4-1 0,3-2-1,4-2 1,65 101-1,-34-60 343,-68-115-617,0-1-1,0 1 1,0-1-1,0 1 1,0 0-1,-1-1 1,1 1-1,-1 0 1,1-1-1,-1 1 1,0 0-1,1 0 1,-1-1-1,0 4 1,0-5-17,0 0 0,0 0-1,0 0 1,0 0 0,0 0 0,0 0-1,0 0 1,0 0 0,0 0 0,0-1-1,0 1 1,0 0 0,0 0 0,1 0-1,-1 0 1,0 0 0,0 0 0,0 0 0,0 0-1,0 0 1,0 0 0,0 0 0,0 0-1,0 0 1,0 0 0,1 0 0,-1 0-1,0 0 1,0 0 0,0 0 0,0 0-1,0 0 1,0 0 0,0 0 0,0 0-1,0 0 1,1 0 0,-1 0 0,0 0 0,0 0-1,0 0 1,0 0 0,0 0 0,0 0-1,0 0 1,0 0 0,0 0 0,0 0-1,1 0 1,-1 0 0,0 1 0,0-1-1,0 0 1,0 0 0,0 0 0,0 0 0,0 0-1,0 0 1,0 0 0,0 0 0,0 1-1,-7-28-1264,-3 3 801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5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7858,'-4'-18'1373,"-5"-15"3124,10 38 568,-2 9-3162,1 9-1569,-1 21 226,3 68 658,-1-106-1204,-1-1 1,1 1 0,0-1-1,1 0 1,-1 1 0,1-1-1,0 0 1,1 0 0,3 7-1,-5-11-183,-1-1 1,1 1-1,0-1 0,-1 1 1,1-1-1,-1 1 0,1-1 0,0 0 1,-1 1-1,1-1 0,0 0 0,0 1 1,-1-1-1,1 0 0,0 0 0,0 0 1,-1 0-1,1 0 0,0 0 0,0 0 1,-1 0-1,1 0 0,0 0 0,0 0 1,0 0-1,-1 0 0,1-1 0,0 1 1,-1 0-1,1-1 0,1 0 0,8-2-1134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11362,'-15'5'4417,"2"0"-3080,6-1-41,9 2-264,2-1-344,13 0-464,1 1-128,13-1-80,-7-1-152,3 1-920,2-2-776,-12-4 1072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7106,'9'-7'3744,"-8"7"-351,-1 7-1128,-1 10-673,1 0-224,-1 10-688,-1-2-248,2 2-240,0 2-48,6-2-88,-1 1-64,6-9-736,-2-3-616,3-1 832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46 9298,'-38'-39'4361,"32"39"-1977,6-1-735,0-3-193,0 4-616,0 0-296,0 0-328,2-2-96,12 2-232,2 0-432,32 2 368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11554,'-4'6'1182,"1"-1"-1,0 1 0,-2 6 0,5-11-1047,0 0-1,0 0 0,0 0 0,0 0 0,0 0 1,0 0-1,0 0 0,1 0 0,-1 0 0,0-1 0,0 1 1,1 0-1,-1 0 0,1 0 0,-1 0 0,1-1 0,-1 1 1,1 0-1,-1-1 0,2 2 0,4 6 391,13 65 1725,-18-72-2238,4 16 188,2 0 1,0 0 0,10 17 0,-14-30-182,0 1 0,1 0 0,-1-1 0,1 0 0,0 0 0,5 4 0,-7-6-8,1 0 1,0 0 0,0-1 0,0 1 0,-1-1-1,1 0 1,0 1 0,1-2 0,-1 1 0,0 0-1,6 0 1,-7-1-6,1 0 0,-1 0-1,1-1 1,0 1 0,-1-1-1,1 1 1,-1-1 0,1 0 0,-1 0-1,0 0 1,1 0 0,-1-1-1,0 1 1,0 0 0,0-1-1,0 0 1,0 0 0,0 1 0,0-1-1,2-3 1,2-3-64,0-1 1,0 0-1,6-15 0,9-25-436,-9 19 137,-5 15-122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 9458,'14'-4'4137,"-14"4"-1561,-3-3-767,0 10-393,3-7-208,-1 9-655,0 24-209,-10 36-200,6-31-40,4-2-64,-5 0-64,6-5-697,2-4-463,-2-6 696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9754,'13'-10'4097,"-13"11"-1769,2 3-631,4 11-241,1 10-96,-3 11-527,1 4-233,-5 2-264,0-4-88,7-8-120,4 2-64,-6-19-472,2 2-464,-1-11-737,-2-9 897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9146,'0'-2'348,"-1"-1"0,1 1 0,0 0 0,1-1 0,-1 1 0,0 0 0,1-1 0,-1 1 0,1 0 0,0 0 0,0-1 0,0 1 0,0 0 0,0 0 0,0 0 0,0 0 0,1 0 0,1-2 0,-2 4-290,-1-1 1,1 1-1,-1 0 0,0 0 1,1 0-1,-1 0 0,1 0 1,-1 0-1,0 0 0,1 0 1,-1 0-1,1 0 0,-1 0 1,1 0-1,-1 0 0,0 0 1,1 1-1,-1-1 0,0 0 1,1 0-1,-1 0 0,0 1 1,1-1-1,-1 0 0,0 0 1,1 1-1,-1-1 0,0 0 1,1 0-1,-1 1 0,0-1 1,1 1-1,9 14 548,-9-13-534,98 173 1929,-70-128-1741,-2 2 0,31 75 0,-43-77-113,-1 0 0,-3 0 0,8 72 0,-7 147 341,-23-77-124,5-144-227,-2 0 1,-16 53-1,8-52-69,-2-1-1,-27 49 1,34-74-57,8-13-25,-31 55-59,30-55-125,-1-1 0,0 1 0,0-1 0,0 0 0,-1-1 0,-9 8 0,14-12 35,-1 0-1,1 0 1,0-1-1,0 1 1,-1-1 0,1 1-1,-1 0 1,1-1-1,-2 1 1,3-1 72,-1 0 1,1 0 0,-1 0-1,1 0 1,-1 0 0,1 0-1,-1 0 1,1 0 0,-1-1-1,1 1 1,0 0 0,-1 0-1,1 0 1,-1 0 0,1-1-1,-1 1 1,1 0 0,0 0-1,-1-1 1,1 1 0,0 0-1,-1-1 1,1 1 0,0 0-1,-1-1 1,1 1 0,0-1-1,-1 1 1,-3-18-1236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8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12723,'-8'0'4785,"7"2"-3665,6 2-168,7-4-248,0 0-272,7 0-296,-10 0-72,8-4-344,3 2-520,-1-4 528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10498,'7'10'4617,"9"-2"-2464,9-4-625,2 1 32,-2-5-575,3 3-265,-3 1-432,0-2-72,-6 4-856,-3 0-457,5 2 665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2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33 5241,'1'-1'384,"-1"-1"0,-1 1 0,1-1 0,0 0 0,0 1 0,0-1 0,-1 1 0,1-1 0,-1 0 0,1 1 0,-1-1 0,0 1 0,0 0 0,1-1 0,-1 1 0,-2-2 0,2 2-240,0 0 1,0 1-1,0-1 0,0 1 1,0 0-1,0-1 1,0 1-1,0 0 0,0-1 1,0 1-1,0 0 0,0 0 1,0 0-1,-1 0 1,1 0-1,0 0 0,0 0 1,0 0-1,0 1 1,0-1-1,0 0 0,0 1 1,0-1-1,0 1 1,0-1-1,-2 2 0,-3 2 126,0-1 0,0 2-1,0-1 1,1 1 0,-1-1-1,1 2 1,-7 7-1,-29 47 439,28-37-583,1 0 1,1 1-1,1 0 0,2 1 1,0 0-1,1 0 0,2 1 1,-4 34-1,5 4 71,2-1-1,9 83 1,3-32 187,33 143 0,-26-186-158,3-1 1,3-1-1,35 75 0,-24-76-45,16 38 49,-48-102-270,1 3-38,0 0 0,0 0 0,1 0 0,0 0 0,0 0 0,0-1 0,1 0 0,6 7 0,-21-23-1052,4-3 439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6145,'2'-3'1154,"-1"2"-436,0-1 0,0 1 0,0 0 0,0-1-1,-1 1 1,1-1 0,0 1 0,-1-1 0,1 0 0,-1 1 0,0-1 0,1-1 0,-1 2-669,0 1 1,0 0 0,0 0 0,0 0-1,0 0 1,0 0 0,0 0 0,0 0-1,0 0 1,0-1 0,0 1 0,0 0-1,0 0 1,1 0 0,-1 0 0,0 0-1,0 0 1,0 0 0,0 0 0,0 0-1,0 0 1,0 0 0,0 0 0,0-1 0,1 1-1,-1 0 1,0 0 0,0 0 0,0 0-1,0 0 1,0 0 0,0 0 0,0 0-1,0 0 1,1 0 0,-1 0 0,0 0-1,0 0 1,0 0 0,0 0 0,0 0-1,0 0 1,0 0 0,1 1 0,-1-1-1,5 3 689,-2-1-638,-2 1 1,1 0 0,0 0 0,-1 0 0,1-1-1,-1 1 1,0 0 0,0 1 0,2 5 0,0 2 29,-3-11-128,4 14 133,0 1 0,-1-1 0,2 29 0,5 28-50,-2-22-1868,-5-29-200,4-1 762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8298,'3'0'3328,"5"3"-2039,6 1-97,2-3-184,1 2-304,6-3-456,0-3-56,3 1-952,-2-5-1584,-8 4 1576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 9050,'-6'-3'4113,"0"3"-1745,-1 19-903,6 6-33,-3 13-496,5 3-304,6 1-416,2-3-80,4-7-88,-7-3 0,4-10-768,-2-1-720,4-7 904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7210,'0'0'141,"1"-7"3034,-1 7-3090,0-1 0,1 1 0,-1 0 0,0 0 1,0 0-1,1 0 0,-1 0 0,0 0 0,1 0 0,-1 0 1,0 0-1,0 0 0,1 0 0,-1 0 0,0 0 0,0 1 1,1-1-1,-1 0 0,0 0 0,0 0 0,1 0 0,-1 0 1,0 1-1,0-1 0,0 0 0,1 0 0,-1 0 1,0 0-1,0 1 0,0-1 0,0 0 0,1 0 0,-1 1 1,5 5 468,0 0 1,0 0-1,6 12 1,-7-12-372,24 43 445,-2 1 0,-2 1-1,-3 1 1,22 79 0,35 226 198,-38-8-208,-39-286-420,-3 1 1,-14 92 0,12-129-181,-1 0 1,-1 0 0,-2-1 0,-1 0-1,-12 26 1,16-43-222,1-1 1,-2 1-1,1-1 1,-1 0-1,-10 11 1,15-18 48,-9 8-753,10-9 852,0 0 0,0 0 1,-1 0-1,1 0 0,0 1 0,0-1 0,0 0 0,0 0 0,-1 0 0,1 0 1,0 0-1,0 0 0,0 0 0,-1 0 0,1 0 0,0 0 0,0 0 0,0 0 0,-1 0 1,1 0-1,0 0 0,0 0 0,0 0 0,-1 0 0,1 0 0,0 0 0,0 0 1,0 0-1,0 0 0,-1-1 0,1 1 0,0 0 0,0 0 0,0 0 0,0 0 1,-1 0-1,1-1 0,0 1 0,0 0 0,0 0 0,0 0 0,0 0 0,0-1 1,0 1-1,0 0 0,-1 0 0,1 0 0,0 0 0,0-1 0,0 1 0,-1-12-1333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2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66 10914,'4'7'816,"1"0"1,-2 0-1,1 0 0,-1 0 0,0 1 0,-1 0 0,2 8 1,-2-6-561,0 0 0,-1 0 0,0 0 0,-1 0 1,0 0-1,-1 0 0,0 0 0,-4 19 1,-1-17-31,6-11-217,0-1 0,-1 0 0,1 0 0,0 0 0,0 1 0,0-1 0,-1 0 0,1 0 0,0 0 0,0 0-1,0 0 1,-1 1 0,1-1 0,0 0 0,0 0 0,-1 0 0,1 0 0,0 0 0,-1 0 0,1 0 0,0 0 0,0 0-1,-1 0 1,1 0 0,-1 0 0,0-1 2,0 0-1,0 1 0,0-1 1,0 0-1,0 0 1,0 0-1,0 0 0,0 0 1,0-1-1,0 1 1,0 0-1,0 0 0,0-2 1,-1-2-16,0 1 0,0-1 0,0 0 1,0 0-1,1 0 0,0 0 0,0 0 0,0 0 1,1 0-1,0 0 0,0 0 0,0 0 0,1-1 1,-1 1-1,3-6 0,-1 3-3,0-1 0,1 1 0,1 0 0,-1-1 0,1 2 0,1-1-1,-1 0 1,7-6 0,-4 4 16,2-2 73,18-17 0,-25 26-60,0 1 0,1 0 0,0 0 0,-1 0 0,1 0 0,0 0 0,0 0 0,0 1 0,0 0-1,0-1 1,0 1 0,1 0 0,3 0 0,-6 1 22,0 0 0,0 0 1,0 0-1,0 0 0,1 0 0,-1 0 0,0 1 0,0-1 1,0 0-1,0 1 0,0-1 0,0 1 0,0-1 0,0 1 0,0 0 1,0-1-1,0 1 0,0 0 0,0-1 0,0 1 0,-1 0 1,1 0-1,0 0 0,0 1 0,2 3 144,-1 0 0,0-1 0,0 1 1,1 6-1,1 1 205,22 76 853,-13-41-953,-13-44-320,2 2-87,-1 0 1,1 0-1,-2 0 0,2 7 0,-7-14-4889,4 0 2995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8666,'29'77'4489,"-27"-71"-3860,0 0-1,0 0 1,0 1 0,-1-1 0,0 0 0,0 11-1,0-2 547,0 5 88,-1-14-995,0-1-1,0 1 1,1 0-1,0-1 0,0 0 1,3 11-1,-4-16-267,1 0 0,-1 1 0,0-1 0,0 0-1,0 0 1,0 0 0,1 0 0,-1 0 0,0 0 0,0 0 0,0 0 0,1 0-1,-1 0 1,0 0 0,0 0 0,0 0 0,1-1 0,-1 1 0,0 0 0,0 0 0,0 0-1,0 0 1,1 0 0,-1 0 0,0 0 0,0 0 0,0-1 0,0 1 0,1 0-1,-1 0 1,0 0 0,0 0 0,0 0 0,0-1 0,0 1 0,0 0 0,0 0-1,0 0 1,0-1 0,0 1 0,1 0 0,-1 0 0,0 0 0,0-1 0,7-16-90,1-1-31,13-22-1,-18 35 139,0 1 0,0 0 0,0-1 1,1 1-1,-1 1 0,1-1 0,0 1 0,0-1 0,1 1 0,4-3 1,-8 6 18,0-1 1,0 0-1,1 1 1,-1-1-1,0 1 1,1-1-1,-1 1 1,1 0-1,-1-1 1,0 1 0,1 0-1,-1 0 1,1 0-1,-1 0 1,1 0-1,-1 0 1,0 1-1,1-1 1,-1 0-1,2 2 1,-1-1 30,0 0-1,-1 0 1,1 0 0,-1 0-1,1 1 1,-1-1 0,0 1-1,1-1 1,-1 1 0,0-1-1,0 1 1,0 0 0,1 1-1,1 6 152,0-1 1,-1 1-1,0-1 0,0 1 0,1 11 1,-3-14-225,1-2-100,0 1 0,-1 0 0,0 0 0,0-1 1,0 1-1,-1 5 0,-3-5-312,-2-4-259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29 6409,'-3'-8'2734,"-3"-8"1035,6 16-3680,0 0 0,0-1 0,0 1 0,0 0 0,-1 0 0,1-1 0,0 1 1,0 0-1,-1-1 0,1 1 0,0 0 0,-1 0 0,1 0 0,0-1 0,0 1 0,-1 0 0,1 0 0,0 0 0,-1 0 0,1 0 0,-1-1 0,1 1 0,0 0 0,-1 0 0,1 0 0,0 0 0,-1 0 0,1 0 0,0 0 0,-1 0 0,1 0 0,-1 1 0,1-1 0,0 0 0,-1 0 0,1 0 0,-2 1 59,0 0 0,0 1 0,1-1-1,-1 0 1,0 1 0,1-1 0,0 1 0,-1-1 0,1 1 0,0 0-1,0-1 1,0 1 0,0 0 0,-2 3 0,1 2 44,0 1 0,-2 11 0,3-13-75,0-1-40,-4 17 273,2 0 0,-2 31 0,10 39 397,-2-54-493,2 10 253,20 93 0,-21-129-455,0 1-1,1-1 0,0 0 1,1 0-1,8 12 0,-9-16-56,0-1-1,0 0 1,0-1-1,1 1 1,0-1-1,1-1 1,-1 1 0,14 8-1,-18-13-74,-1 0 0,1 0 1,-1 0-1,1-1 0,0 1 0,-1-1 0,3 1 0,-3-1-59,0 0 0,0 0 0,0 0 0,-1 0 0,1 0 0,0 0 0,0-1 0,0 1 0,-1 0 0,1 0 1,0-1-1,0 1 0,-1-1 0,1 1 0,0-1 0,-1 1 0,1-1 0,0 0 0,7-7-856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 4921,'-2'-3'2785,"0"-1"119,0 3-767,1 0-257,0-1-111,-1 1-457,1 1-208,-6 13-296,-1 17-144,-5 37-296,13-35-112,1 2-160,5-1-15,0-6-546,1-4-399,1-8-120,4-3 376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30 8698,'-33'-23'3937,"35"22"-1729,5 1-912,-3 0-55,-4 0-529,0 0-288,1 0-544,19-1-488,42-3 400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4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9322,'-3'15'4097,"2"5"-2153,-1 16-807,1 4-73,1 8-520,0 0-200,3-7-256,1-3-336,2-11-1128,5-6 952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34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6185,'18'12'3513,"-9"3"-992,8 10-289,2 6-191,6 7-545,8-2-216,-6 8-384,-3 1-168,-11-6-255,-5 6-113,-8-3-160,-6 4-24,-14 6-576,-6-4-457,0-4 521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4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97 5089,'34'-41'2675,"-33"39"-2310,1 0-1,-1-1 1,0 1-1,0 0 1,0 0-1,0 0 1,0-1-1,1-4 0,-2 6-152,0 0 0,0 0 0,0 0 0,0 0-1,0 0 1,0 0 0,0 0 0,0 0-1,0 0 1,-1 0 0,1 0 0,0 0-1,-1 1 1,1-1 0,-1-2 0,-1 2-5,1 0 1,0 0 0,0 0 0,-1 0 0,1 0-1,0 0 1,-1 0 0,1 0 0,-1 0-1,1 1 1,-1-1 0,1 0 0,-1 1-1,0 0 1,1-1 0,-1 1 0,0 0-1,1 0 1,-4 0 0,-1 0-40,-1 1 0,1 0-1,0 0 1,-1 1 0,1-1 0,0 2 0,0-1 0,0 1-1,-11 6 1,7-3-78,-1 1-1,2 1 1,-1 0-1,-10 11 1,16-16-71,1 1 1,0-1-1,0 1 1,1 0-1,-1 0 1,1 0 0,-1 0-1,1 0 1,1 0-1,-1 0 1,0 1-1,1-1 1,0 1-1,0-1 1,1 1-1,-1-1 1,1 1 0,0 0-1,0-1 1,0 1-1,1 0 1,0-1-1,-1 1 1,2-1-1,1 5 1,1 1 14,1 0 0,0 0 0,1-1 0,0 0 0,0 0 0,1 0 0,0-1 0,0 0 1,1-1-1,17 14 0,3-2 107,0-1 1,39 18 0,-64-34-124,53 24 215,-48-23-135,0 0 1,0-1-1,0 0 0,0 0 0,11 0 0,-13-2 621,-5-2-189,-12-3 99,-17-5-133,24 9-455,-1 1 0,1-1 0,-1 1 0,1 0 0,-1 1 0,1-1 0,-1 1 0,1-1 0,-1 1 0,1 1 0,0-1 0,-1 0 0,-6 5 0,3-2-20,0 1-1,0 0 1,1 0-1,0 1 1,-12 12 0,12-9-6,1-1 0,-9 15 0,1-2-2,11-16-40,-1-1 0,0 1 0,0-1 0,0 0 0,-1 0 0,1-1 0,-1 1 0,0-1 0,-7 3 0,9-4-47,2-2 3,1 1 0,-1-1 0,1 0 1,-1 1-1,1-1 0,-1 1 0,1-1 0,-1 1 0,1-1 0,-1 1 0,1-1 0,-1 1 1,1-1-1,0 1 0,-1-1 0,1 2 0,-1-1-35,1-1-1,0 0 1,0 1-1,0-1 1,0 1-1,1-1 1,-1 0-1,0 1 1,0-1 0,0 1-1,0-1 1,0 0-1,0 1 1,1-1-1,-1 0 1,0 1-1,0-1 1,0 0 0,1 1-1,-1-1 1,1 1-1,0 0-278,0 0-1,1 0 0,-1 0 1,1-1-1,-1 1 0,1 0 1,-1-1-1,1 1 0,-1-1 1,1 1-1,0-1 0,1 1 1,15 0-1188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4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0 6177,'-8'1'8448,"-1"1"-7208,-2 2-417,0-1-289,-1 0 342,1 0-1,0 1 1,-20 10-1,-5 4 269,22-12-792,0 1 0,-16 11 0,26-15-297,0 0 0,0 1 1,1-1-1,-1 1 1,1 0-1,-1 0 0,1 0 1,0 0-1,1 1 1,-5 8-1,4-6-6,1 0-1,-4 13 1,6-19-54,-1 0 1,1 0-1,0 0 1,0 1-1,-1-1 1,1 0-1,0 0 0,0 0 1,0 1-1,1-1 1,-1 0-1,0 0 1,0 0-1,1 0 1,-1 1-1,0-1 1,1 0-1,-1 0 1,1 0-1,0 0 1,-1 0-1,1 0 1,0 0-1,-1 0 1,2 1-1,-1-2-96,0 0 0,0 0 0,0 0 0,-1 1 0,1-1-1,0 0 1,0 0 0,0-1 0,0 1 0,0 0 0,-1 0 0,1 0 0,0 0 0,0-1-1,0 1 1,-1 0 0,1-1 0,0 1 0,0-1 0,-1 1 0,1-1 0,0 1 0,-1-1 0,1 1-1,0-1 1,-1 0 0,1 0 0,3-3-916,-1 0 0,0 0-1,4-6 1,1-8-409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0:4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90 6065,'1'-3'615,"1"-7"1722,-1 1 0,1-13 0,-2 19-1894,0 0 1,0-1-1,0 1 0,-1 0 0,1 0 0,-1 0 0,0 0 0,0 0 0,0 0 0,-3-5 0,3 7-372,1 1-1,0 0 1,-1-1-1,1 1 1,0-1-1,-1 1 1,1-1-1,-1 1 0,1 0 1,-1-1-1,1 1 1,-1 0-1,1 0 1,-1-1-1,1 1 1,-1 0-1,1 0 1,-1 0-1,1 0 1,-1 0-1,1 0 1,-1 0-1,0 0 0,1 0 1,-1 0-1,1 0 1,-1 0-1,1 0 1,-1 0-1,0 0 1,1 0-1,-1 1 1,1-1-1,-1 0 1,1 0-1,-1 1 1,1-1-1,-1 1 0,-17 14 427,13-10-429,1 1 0,0-1 0,0 1 0,0 0 0,1 0 0,-1 0 0,2 1 0,-1-1 0,-2 9 0,0 6 36,-4 35 0,8-44-81,0 0 0,1 0 0,0-1-1,0 1 1,2 0 0,4 21 0,-5-27-19,2 1 1,-1-1 0,1 0-1,-1 0 1,2 0-1,-1 0 1,1 0 0,0 0-1,0-1 1,0 0-1,1 0 1,0 0 0,6 4-1,-8-6-5,1-1 0,1 1 0,-1-1-1,0 0 1,0 0 0,1-1 0,-1 0-1,1 1 1,0-2 0,-1 1 0,1 0-1,0-1 1,-1 0 0,1 0 0,0 0-1,0-1 1,-1 1 0,1-1 0,-1 0 0,9-3-1,-5 1 4,0-1-1,0 1 0,-1-1 1,1-1-1,-1 1 1,0-1-1,0 0 0,0-1 1,-1 0-1,9-10 1,-10 10 12,0-1 0,0 0 0,-1 0 1,0-1-1,0 1 0,-1-1 1,0 0-1,-1 0 0,1 0 1,-2 0-1,1 0 0,-1 0 1,0-1-1,-1 1 0,0-13 0,-1 14 7,0-1 0,0 1 0,-1 0 0,0 0 0,0 0 0,0 1 0,-1-1-1,0 1 1,-1-1 0,1 1 0,-1 0 0,0 0 0,-1 0 0,1 1 0,-1 0-1,0-1 1,-1 2 0,-7-7 0,5 6-4,-1-1-1,0 1 1,0 0-1,0 1 1,-1 0-1,-10-2 1,15 4-38,0 1 0,0 0-1,0 1 1,0-1 0,0 1 0,0 0 0,0 0 0,0 1 0,0-1-1,0 1 1,0 0 0,0 0 0,1 1 0,-8 2 0,6 0-264,0-1 1,0 1 0,0 0 0,0 1 0,-7 7 0,10-9-110,0 1 0,0-1 0,0 1 0,0 0 0,1 0 0,-1 0 0,1 0 0,0 0-1,-2 7 1,2 10-732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9 6633,'4'-9'6528,"-6"11"-1584,-2 5-4420,3-6-481,-2 5 113,-1-1 0,1 1 0,-6 5 0,-12 12 120,4-6 53,-23 32 0,-61 120 252,100-169-617,-5 10-94,6-10 88,0 0 0,0 0 0,0 0 0,0 0-1,0-1 1,0 1 0,0 0 0,0 0 0,0 0-1,0 0 1,0 0 0,0-1 0,0 1 0,-1 0-1,1 0 1,0 0 0,0 0 0,0 0 0,0 0-1,0-1 1,0 1 0,0 0 0,0 0 0,0 0-1,-1 0 1,1 0 0,0 0 0,0 0 0,0 0-1,0 0 1,0-1 0,-1 1 0,1 0 0,0 0-1,0 0 1,0 0 0,0 0 0,0 0 0,-1 0-1,1 0 1,0 0 0,0 0 0,0 0 0,0 0-1,0 0 1,-1 0 0,1 0 0,0 1 0,0-1-1,0 0 1,0 0 0,0 0 0,-1 0 0,1 0-1,0 0 1,0 0 0,0 0 0,0 0 0,0 0-1,0 1 1,0-1 0,0 0 0,-1 0 0,1 0-1,0-17-919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3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7754,'6'6'1001,"0"-1"1,-1 1 0,1 1-1,-1-1 1,0 1 0,-1 0-1,0 0 1,6 14 0,0 4 406,9 34 1,62 183 1476,-53-164-2759,-26-72-292,0-1 1,1 1-1,-1-1 1,6 9-1,-6-12-152,-1 0-1,1 0 1,-1 0 0,1 0-1,-1-1 1,1 1-1,0 0 1,0-1-1,0 0 1,0 1 0,0-1-1,0 0 1,0 0-1,4 1 1,12 0-1224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8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8394,'-34'32'5209,"34"-22"-2376,0 9-1697,2 15 1104,2 8-967,1 10-457,-1-1-40,3 7-328,-2-2-112,2-7-112,-2-3-48,2-7-64,-3-6-80,0-16-400,-2-6-168,1-19 408,-1-13-320,0-18-248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3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8162,'0'-1'4417,"4"-1"-536,2 4-2169,-2 0 0,-2 14-455,1 7-201,33 36-480,-35-36-168,2 1-136,-2 2-56,3-4-120,-4-2-24,2-9-96,-1-4-304,-1-11-800,1-4-585,1-11 953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4 8682,'6'-4'4727,"-8"4"17,-5 3-1800,-1 2-3617,-4 1 832,0 1 0,1 0-1,0 1 1,-16 15 0,-24 19 160,42-36-256,-29 24 171,34-27-204,0 1-1,1 0 0,-1 0 1,1 0-1,0 0 0,-5 9 0,8-12-23,-1 0-1,1 0 1,-1 0-1,1 1 1,-1-1-1,1 0 0,0 1 1,0-1-1,-1 0 1,1 0-1,0 1 1,0-1-1,0 0 0,0 1 1,1-1-1,-1 0 1,0 1-1,1-1 1,-1 0-1,1 0 1,0 2-1,0-1 2,0 0 1,1-1-1,-1 1 0,1 0 1,-1-1-1,1 1 1,0-1-1,0 0 0,0 0 1,0 0-1,3 2 0,4 1 25,1-1-1,0 0 1,0-1-1,12 2 1,1-1-90,37 7 435,-54-9-557,0 1 0,0 0 0,0 0 0,-1 1-1,1-1 1,0 1 0,6 5 0,-2 2-363</inkml:trace>
  <inkml:trace contextRef="#ctx0" brushRef="#br0" timeOffset="1">148 344 9778,'-74'18'4313,"77"-14"-1840,5-3-569,1 0-296,6 1-231,4-1-409,1 2-288,2-2-288,-2 3-112,0 0-184,-4-1-56,-3 3-848,2 0-624,-2 0 872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34 8930,'4'-9'2127,"-3"5"-806,0 1 0,0 0-1,0 0 1,0-7 0,-1 10-1155,0 0-1,-1 0 1,1-1 0,0 1-1,0 0 1,-1 0 0,1 0-1,0 0 1,-1 0-1,1 0 1,0 0 0,-1 0-1,1 0 1,0 0 0,-1 0-1,1 0 1,0 0 0,-1 0-1,1 0 1,0 0-1,-1 0 1,1 1 0,0-1-1,-1 0 1,1 0 0,0 0-1,0 0 1,-1 1 0,1-1-1,-6 5-17,1 0 0,0 1 0,-7 8 0,-4 6-28,1-3-54,-1 1 10,1 1 0,-18 29 0,24-34 50,-11 29 1,17-36-541,1 0 1,0 0-1,0 1 0,1-1 1,0 0-1,-1 11 1,3-18-2308,2-3 1076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8354,'7'7'4179,"5"5"209,-7-7-3769,-1 0 0,0 0-1,0 1 1,4 8 0,11 22 867,-1-2-663,1 0 0,33 44-1,-30-49-802,-1 1-1,-1 1 1,29 63 0,-44-83-1115,0 0 0,1-1 0,7 11 0,-11-17-25</inkml:trace>
  <inkml:trace contextRef="#ctx0" brushRef="#br0" timeOffset="1">401 331 9418,'1'-1'155,"8"0"2261,0 1 1,18 0-1,-24 0-2099,0 1 0,-1-1 0,1 1 0,0 0 0,0 0-1,0 0 1,-1 0 0,1 0 0,0 1 0,-1-1-1,1 1 1,-1-1 0,3 4 0,-2-3-243,-1 0 0,0 0-1,0 1 1,0-1 0,-1 1 0,1-1 0,-1 1 0,1 0 0,-1-1 0,0 1-1,0 0 1,0 0 0,0 0 0,-1 0 0,1 0 0,-1 0 0,1 0 0,-1 0-1,0 0 1,-1 0 0,1 0 0,0 0 0,-2 4 0,0 2-13,-1-1 1,-1 0 0,1 0-1,-1-1 1,0 1-1,-1-1 1,-5 7 0,9-13-51,1-1 1,-1 1-1,1 0 1,-1 0-1,1-1 1,-1 1-1,1 0 1,0 0-1,-1 0 1,1 0 0,0 0-1,0-1 1,-1 1-1,1 0 1,0 0-1,0 0 1,0 0-1,0 0 1,0 1-1,1-1 1,-1 0-1,1 0 0,-1-1 0,0 1 1,1-1-1,-1 1 0,1 0 1,-1-1-1,1 1 0,0-1 0,-1 1 1,1-1-1,0 0 0,-1 1 0,1-1 1,0 1-1,-1-1 0,2 0 1,2 2 23,1-1 0,-1-1 1,0 1-1,1-1 0,-1 0 1,9 0-1,12-3-89,-3 1 298,25 0 1,-41 2-470,0 0 1,0 1-1,1 0 1,-1 0-1,0 1 1,0-1-1,0 1 1,10 5-1,-9-3-352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20 10042,'-4'-11'3646,"1"2"4347,-1 10-7887,0 0 1,0 1 0,0-1 0,0 1 0,0-1 0,1 1 0,-1 0-1,0 1 1,1-1 0,0 0 0,0 1 0,0 0 0,0 0-1,0 0 1,-2 4 0,-7 5 111,5-4-79,-1-1-1,0 0 1,-1 0 0,0-1 0,0 0 0,-10 5 0,18-11-135,1 1 1,-1-1-1,1 0 1,0 1 0,-1-1-1,1 0 1,-1 1-1,1-1 1,0 1-1,-1-1 1,1 1-1,0-1 1,0 1-1,-1-1 1,1 1-1,0-1 1,0 1-1,0-1 1,0 1-1,0-1 1,0 1-1,0-1 1,0 1-1,0-1 1,0 1-1,0-1 1,0 1 0,0-1-1,0 1 1,0-1-1,0 1 1,1-1-1,-1 1 1,0-1-1,1 2 1,0 0 0,0 0 1,0 0 0,0 0 0,1-1 0,-1 1 0,1 0-1,2 2 1,2 0 3,1 0-1,0-1 0,0 0 1,0 0-1,0 0 1,0-1-1,0 0 0,13 1 1,13 6 6,12 5-795,-27-7-278,-6 5 437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10322,'12'2'4561,"-4"2"-1880,-1-2-649,5 2-247,0 0-257,-7 0-552,13 2-288,-6 1-384,-4-2-104,13 1-728,-4-1-624,3-5-128,8 0 520</inkml:trace>
  <inkml:trace contextRef="#ctx0" brushRef="#br0" timeOffset="1">573 6 12067,'10'-4'5281,"-16"3"-2353,8 1-1831,-3 2 7,1-2-464,0 0-248,0 0-1296,0 0-849,0 0 1041</inkml:trace>
  <inkml:trace contextRef="#ctx0" brushRef="#br0" timeOffset="2">820 18 8602,'0'0'4345,"1"4"-1193,3 0-1919,-4-4-193,0 0-720,0 0-616,0 0-2081,0 0 1617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6257,'49'-4'3225,"-38"9"-616,-1 0-257,1 2-552,-6-4-375,1 1-889,-2-2-848,-4-2 152</inkml:trace>
  <inkml:trace contextRef="#ctx0" brushRef="#br0" timeOffset="1">155 35 8042,'111'8'4025,"-109"-2"-905,1-1-991,5 2-425,-4 1-376,7-3-768,-7-2-688,0-3-8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6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9146,'8'0'1266,"4"0"4052,-12 1-2926,-8 3-1301,-25 8 606,1-1-1235,0 2 0,-34 19-1,-1 3-183,66-34-270,0-1 1,0 0-1,1 1 0,-1-1 1,0 1-1,0-1 0,0 1 1,0-1-1,0 1 0,0 0 1,1 0-1,-1-1 1,0 1-1,1 0 0,-1 0 1,0 0-1,1 0 0,-1-1 1,1 1-1,-1 0 0,1 0 1,0 0-1,-1 0 0,1 0 1,0 0-1,0 0 1,0 1-1,0-1 0,0 0 1,0 0-1,0 0 0,0 0 1,0 0-1,0 0 0,0 0 1,1 0-1,-1 0 1,0 0-1,1 0 0,-1 0 1,1 0-1,-1 0 0,1-1 1,1 3-1,0 0 18,1 0 0,0 0 0,0 0 0,0 0 0,0 0 0,0-1 0,0 1 0,1-1-1,-1 0 1,6 2 0,22 4 164,-6-2-50,81 24-90,-103-29-314,-3-1 188,1 0-1,-1 0 1,0 0 0,1 0 0,-1 0-1,0 0 1,1 0 0,-1 0 0,1 0 0,-1 0-1,0 0 1,1 0 0,-1 1 0,0-1 0,0 0-1,1 0 1,-1 0 0,0 1 0,1-1-1,-1 0 1,0 0 0,0 1 0,0-1 0,1 0-1,-1 1 1,0-1 0,0 0 0,0 1-1,0-1 1,1 0 0,-1 1 0,0-1 0,0 0-1,0 1 1,0-1 0,0 1 0,-4 12-1074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7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9978,'-1'-10'4585,"10"10"-1712,5-4-761,2 3-279,1 0-265,0-1-464,3 4-240,2 6-360,-1 0-127,-7 4-209,-2 1-48,-6 0-737,-2 2-615,4-5-3233,-2 2 2873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28 8834,'2'-1'572,"-1"0"29,1-1 1,0 1-1,-1 0 0,1 0 1,-1-1-1,0 1 0,1-1 0,-1 0 1,0 1-1,0-1 0,0 0 0,0 1 1,0-1-1,1-3 0,-5 6 59,-1 1-1,1-1 0,0 1 1,0 0-1,0 0 1,-4 3-1,-15 13-354,1 2 0,1 1 0,0 0 1,2 2-1,-19 28 0,29-39-364,1 0 1,0 1-1,1-1 0,0 1 1,1 0-1,1 1 0,-5 20 1,9-30-721,1-4-637,3-7-1370,-2 4 2401,7-11-1232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10106,'4'-10'1019,"1"0"0,0 1 0,7-10 0,-11 18-933,0 0 1,-1 1-1,1-1 1,0 1-1,0-1 1,0 1-1,0-1 1,0 1-1,0 0 1,0-1-1,0 1 1,0 0-1,0 0 1,0 0-1,0 0 1,0 0-1,0 0 1,0 0-1,0 0 1,0 0-1,0 1 1,0-1-1,0 0 1,0 1-1,0-1 1,0 0-1,0 1 1,2 1-1,5 1 309,76 9 2003,-79-11-2347,13 2 70,-1 2 1,0 0 0,24 10-1,-36-12-92,-1-1-1,1 1 0,-1 0 1,1 0-1,-1 0 0,0 1 1,0-1-1,0 1 0,-1 0 1,1 0-1,-1 1 0,0-1 0,0 1 1,-1-1-1,1 1 0,1 6 1,1 4 99,0 1 0,3 32 1,0 36 141,-5-38-145,66 556 474,-27-271-222,-25-145 167,-15-125-123,-5 62 1,1-105-291,0 1-1,-1-1 1,-1 0 0,-1 0-1,-1-1 1,-10 24 0,12-33-176,0 0-1,0 0 1,-1-1 0,0 1 0,0-1 0,-1-1 0,0 1-1,0-1 1,-1 0 0,1 0 0,-1-1 0,-1 0 0,1 0-1,-1 0 1,-10 4 0,14-8-10,0 1 1,0-1-1,0 0 0,-1 0 1,1 0-1,0-1 0,0 1 1,0-1-1,-1 0 0,1-1 1,0 1-1,0 0 0,-8-3 1,6 0-131,0 0 0,0 0 0,-10-8 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38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9298,'7'0'4457,"1"6"-1760,2 14-673,0 7-144,0 17-519,5 7-257,8 10-464,-1-5-96,9-4-176,-1-4-64,-11-14-152,4 5-48,-11-6-40,-7-6-48,0-5-832,-11-4-528,-4-10 784</inkml:trace>
  <inkml:trace contextRef="#ctx0" brushRef="#br0" timeOffset="1">343 437 9386,'2'5'6020,"3"18"-2650,-3 54 1202,1-4-2885,0-50-1201,-3-26-520,0 1-1,1 0 0,-1 0 0,1-1 0,-1 1 0,1 0 0,0 0 0,1-4 0,3-6-40,-4 10 65,5-13-88,0 0-1,1 0 1,15-24-1,-14 28 59,0 0 0,16-17 0,-22 26 48,0 0 0,0 0-1,1 0 1,-1 0 0,1 0-1,0 0 1,-1 1 0,1-1-1,0 1 1,0 0 0,0 0 0,0 0-1,0 0 1,0 1 0,0-1-1,0 1 1,5-1 0,-6 2 22,0-1 0,0 1 1,0-1-1,0 1 0,0 0 1,0-1-1,0 1 0,0 0 1,0 0-1,-1 1 0,1-1 1,0 0-1,-1 1 0,1-1 1,-1 0-1,0 1 0,1 0 1,-1-1-1,0 1 0,0 0 1,0 0-1,0-1 0,0 1 1,-1 0-1,1 0 0,0 3 1,2 5 125,-1-1 1,-1 1-1,0 0 1,0 11-1,0-7-482,-1 1-1,-1-1 1,-2 15 0,4-28-3256,-1-2 2549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6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91 6705,'2'-11'7014,"1"0"-3841,-2 10-2990,0-1-1,0 0 1,-1 1-1,1-1 1,-1 0 0,1 0-1,-1 1 1,0-1 0,0 0-1,0 0 1,0 0-1,0 0 1,0 1 0,0-1-1,0 0 1,-1 0-1,1 0 1,-2-3 0,1 5-154,1-1-1,0 1 1,-1 0 0,1-1 0,-1 1 0,1-1 0,-1 1-1,1 0 1,-1-1 0,1 1 0,-1 0 0,0 0 0,1-1 0,-1 1-1,1 0 1,-1 0 0,0 0 0,1 0 0,-1 0 0,1 0 0,-2 0-1,-1 0-13,1 0 0,-1 1-1,0-1 1,1 1 0,-5 1 0,4-1-6,-1 0 0,1 0 0,-1 1 0,1-1 0,-1 1 0,1 0 0,0 0 1,0 0-1,-1 0 0,2 1 0,-1-1 0,0 1 0,0 0 0,1-1 0,0 1 1,-1 1-1,1-1 0,-2 5 0,0 3 8,0 0 1,1 0-1,0 0 1,1 0-1,1 0 0,0 0 1,0 0-1,1 1 1,2 20-1,0-22 1,0 0-1,0 0 1,1-1 0,0 1-1,0-1 1,1 0-1,1 0 1,-1 0 0,1-1-1,1 1 1,9 10-1,-11-15-4,1 1-1,0-1 0,0 0 0,0-1 1,0 1-1,1-1 0,0 0 1,-1 0-1,1-1 0,0 0 0,0 0 1,1 0-1,-1-1 0,0 0 1,9 1-1,-5-2 7,-1 1-1,1-2 1,0 1 0,0-1 0,-1-1-1,1 0 1,-1 0 0,0-1 0,14-5-1,-18 5-6,1 0 0,-1 0 0,0-1 0,-1 1 0,1-1 0,-1 0-1,1 0 1,-1-1 0,-1 0 0,1 1 0,0-1 0,-1 0 0,0-1-1,0 1 1,-1 0 0,0-1 0,0 0 0,0 1 0,2-11 0,-3 9 6,0 0 1,0 0-1,-1 0 1,1-1-1,-2 1 1,1 0-1,-1 0 1,0 0-1,0 0 1,-1 0-1,0 0 1,0 0-1,-1 0 1,0 1-1,0-1 1,-5-6-1,-2 1 18,-1 0 0,0 0-1,-1 1 1,0 1-1,-1 0 1,-18-12-1,-4-2-11,30 20-66,3 3-19,0-1 1,0 0-1,1 1 1,-1 0-1,0-1 1,-1 1-1,1 0 1,0 0-1,0 0 0,0 1 1,-3-2-1,4 2-789,1 0-709,0 0-429,0 0 898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 11266,'-5'-1'4649,"1"1"-2784,11-1-609,-7 1-160,0 0-328,17 0-159,8-1-425,36-2-72,-30-4-56,-2 3 0,-5-1-937,-5 2-775,-12 5 1024</inkml:trace>
  <inkml:trace contextRef="#ctx0" brushRef="#br0" timeOffset="1">55 171 10474,'0'0'4353,"6"-3"-2376,6 2-113,4-3-448,7 0-199,5 4-473,1-6-192,3 6-216,-9 2-88,-3-2-144,-7 2-336,-3 2-1136,5 0 319,-14-4 369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148 175 10114,'8'-3'4705,"-9"3"-1832,-6 4-1313,-4 6 16,-9 7-495,-2 7-201,-1 9-488,-1 2-144,6 2-136,3 0-32,6-10-72,5-6-24,2-10-304,2-3-344,0-10-1409,0-3 1321</inkml:trace>
  <inkml:trace contextRef="#ctx0" brushRef="#br0" timeOffset="1">40 1 11242,'11'1'4601,"4"18"-2640,2-1-33,-1 15-367,2 7-201,5 4-528,4 7-200,5-6-256,0-1-64,-12-7-136,2-4-48,-18-6-72,11-3-32,2-3-712,-12-6-528,11 0-712,-14-5 983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10922,'-4'16'4769,"10"-2"-2184,-2 5-401,4 5-415,-6 0-313,-3-1-616,1-1-256,1-2-280,3-3-80,-1-3-103,-3-4-57,-1-7-513,1 0-463,0-2-1088,0-1 1160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80 4921,'22'-42'3053,"-10"25"21,-11 17-2787,-1-1 1,1 1-1,0-1 0,-1 0 0,1 0 1,-1 0-1,1 1 0,-1-1 0,1 0 0,-1 0 1,0 0-1,1 0 0,-1 0 0,0-1 1,0 2-227,0-1 0,0 1 0,0 0 0,0-1 0,0 1 0,0 0 0,0 0 0,0-1 0,0 1 0,0 0 0,0 0 1,0-1-1,0 1 0,0 0 0,0 0 0,-1-1 0,1 1 0,0 0 0,0 0 0,0-1 0,-1 1 0,1 0 0,0 0 0,0 0 1,0 0-1,-1-1 0,1 1 0,0 0 0,0 0 0,-1 0 0,1 0 0,0 0 0,0 0 0,-1 0 0,1-1 0,0 1 0,-1 0 1,1 0-1,0 0 0,0 0 0,-1 0 0,1 0 0,0 1 0,-1-1 0,-16 3 995,15-2-946,-18 6 403,-1 1 0,1 2 0,-28 16 0,32-16-179,7-6-203,6-2-48,0-1 1,1 1-1,-1-1 0,0 1 0,1 0 1,-1 0-1,-1 2 0,3-3-63,1 0 0,-1 0 0,1 0 0,-1 0 0,1-1 0,0 1 0,-1 0 0,1 0 0,0 0 0,0 0 0,0 0 0,0 0 0,-1 0 0,1 0 0,1 0 0,-1 0 0,0 0 0,0 0 0,0 0 0,0 0 0,1 0 0,-1 0 0,0-1 0,1 1 0,-1 0 0,1 0 0,0 1 0,1 2 16,1-1-1,-1 0 1,1 1-1,0-1 0,0 0 1,0-1-1,0 1 1,1 0-1,-1-1 1,6 3-1,5 2 100,20 8 1,-23-11-74,29 9 177,-28-9-720,0 0 1,13 6-1,-22-8-1329,-2-1 690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8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45 150 6721,'-45'44'3953,"52"-42"-112,3 1-1312,6 2-529,3-1-328,4 0-463,1 2-281,-4-4-424,-3 6-160,-4-1-216,-2-2-80,-3 0-952,-2-3-648,2-2 927</inkml:trace>
  <inkml:trace contextRef="#ctx0" brushRef="#br0" timeOffset="1">782 3 11586,'-1'-2'5210,"-7"3"-2546,-9 12-1023,-6 5-177,-14 11-600,2 5-208,2 0-448,0-2-112,17-6-96,3-7-48,3-6-296,14-1-296,-4-11-872,-1-1-801,9-8 1433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2:4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8922,'-1'-6'4297,"5"9"-1345,5 5-607,8 21-337,1 5-287,2 17-489,0 8-256,-3-6-384,3 4-112,-1-15-175,-5-4-81,1-4-136,-2-12-24,-4 3-416,2-6-417,-6-11-967,-2-7-4769,-3-10 4552</inkml:trace>
  <inkml:trace contextRef="#ctx0" brushRef="#br0" timeOffset="1">413 341 12363,'6'2'1293,"1"0"181,-1 0 0,1 1 1,10 5-1,-14-6-1194,-1 0-1,1 0 0,-1 1 0,1-1 1,-1 0-1,0 1 0,0-1 1,0 1-1,-1 0 0,1-1 1,1 5-1,2 2 67,-2-4-181,-1 0 0,0 0 1,3 9-1,-5-11-139,1-1-1,-1 0 0,0 0 1,0 0-1,0 1 1,0-1-1,0 0 0,0 0 1,-1 1-1,1-1 1,-1 0-1,1 0 0,-2 2 1,-5 12 109,3-9-70,1 0 0,0 0 0,1 0 0,-3 14 0,5-20-55,0-1 1,0 0-1,-1 1 1,1-1-1,0 1 1,0-1-1,0 0 0,0 1 1,0-1-1,-1 0 1,1 1-1,0-1 1,0 0-1,-1 1 1,1-1-1,0 0 0,0 0 1,-1 1-1,1-1 1,0 0-1,-1 0 1,1 1-1,0-1 0,-1 0 1,1 0-1,-1 0 1,1 0-1,-1 1 1,1-2 167,8 0-7,3 0-20,-8 2-111,0-1 0,-1 0 0,1-1 0,0 1 0,0 0 0,0-1 0,0 0 0,4-1 0,3-3 15,0 1 0,0 0 1,0 0-1,0 1 0,1 0 0,10-1 1,-18 3-82,16-3-38,-18 3-27,0 1 1,0 0 0,-1-1-1,1 1 1,0-1 0,0 1-1,-1-1 1,1 1 0,0-1-1,-1 1 1,1-1 0,-1 0-1,1 1 1,-1-1 0,1 0-1,-1 1 1,1-1 0,-1 0-1,0 0 1,1-1 0,-1-6-588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69 6465,'-3'-15'1029,"-8"-23"2937,10 27-1596,2 7-714,0 4 1809,7 18-3069,-2 0 0,6 21 0,-7-19-196,6 24 393,9 87-1,-14-78-363,36 260 589,-41-304-847,0-4-106,0-1 0,0 0 0,-1 1 0,0-1-1,0 1 1,0-1 0,-1 0 0,0 5 0,-1-11-1846,-3-8 800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2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9138,'1'-1'374,"0"-1"0,0 1 0,0 0 0,0-1 0,1 1 0,-1 0 1,0 0-1,1 0 0,-1 0 0,0 0 0,1 1 0,-1-1 0,1 0 0,0 1 0,2-2 0,30-5 1168,-24 6-978,5-2-190,0 2 1,1 0-1,-1 0 0,1 1 0,26 5 1,-32-4-264,0 2 1,-1-1 0,1 1 0,-1 0 0,0 1-1,0 0 1,0 1 0,-1 0 0,0 0 0,10 8-1,-14-9-39,0 0 0,0 0 0,-1 1 0,1 0 0,-1-1 0,0 1 0,0 0 0,-1 1 0,0-1 0,0 0 0,0 1 0,0-1 0,-1 1-1,0 0 1,0-1 0,0 1 0,-1 10 0,0-7-17,-1-1-1,0 1 0,0 0 1,-1-1-1,0 1 0,0-1 1,-1 1-1,0-1 0,0 0 1,-1 0-1,-5 8 1,5-11-70,0 0 0,-1 0 0,1 0 0,-1-1 0,0 1 1,0-1-1,0-1 0,0 1 0,-1-1 0,1 1 0,-1-2 1,0 1-1,-12 3 0,8-3-410,0-1-1,-1 0 1,1-1 0,0 0-1,0-1 1,-1 0 0,-18-2-1,1-6-491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3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10722,'-12'2'7354,"-7"5"-4772,4-1-1573,-47 17-18,54-19-989,1-1 1,0 1-1,0 1 0,0-1 1,1 1-1,-7 6 0,11-9-5,0 0-1,1 1 1,0-1-1,-1 0 1,1 0-1,0 1 0,0-1 1,0 0-1,1 1 1,-1-1-1,0 1 1,1-1-1,-1 5 1,1 5 5,0 19 0,1-11 31,20 487 221,30-98-241,-6-61 16,-39-283-18,19 119 26,-23-173-32,0-1 1,1 1-1,1 0 0,0-1 0,1 0 0,10 19 1,-12-25-2,1 1-1,0 0 1,0-1 0,0 0 0,0 0 0,1 0 0,-1 0 0,1-1 0,0 0 0,0 0-1,1 0 1,-1-1 0,0 1 0,10 2 0,-5-3-145,1 0 1,-1 0-1,17 0 0,-27-2 129,1 0 0,-1 0-1,0 0 1,1 0 0,-1 0-1,0 0 1,1 0 0,-1 0-1,0 0 1,1 0 0,-1 0-1,0-1 1,1 1 0,-1 0-1,0 0 1,0 0 0,1 0-1,-1-1 1,0 1 0,1 0-1,2-9-397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9714,'0'0'137,"0"0"-1,0 0 0,0 0 1,1 0-1,-1 0 1,0 0-1,0 0 0,0 0 1,1 0-1,-1 0 1,0 0-1,0 0 1,1 0-1,-1 0 0,0 0 1,0 0-1,0 0 1,1 0-1,-1 0 1,0 0-1,0 1 0,0-1 1,1 0-1,-1 0 1,0 0-1,0 1 1,4 3 360,0 0 1,0 0 0,0 0 0,-1 1 0,0 0-1,0 0 1,0 0 0,0 0 0,-1 0 0,0 0 0,2 6-1,3 14 697,4 28 0,-9-43-976,-1-4-134,3 13 129,-1 0 1,-1 0 0,0 0-1,-2 26 1,0-44-197,0 1-1,-1-1 1,1 0 0,0 1 0,-1-1 0,1 0-1,-1 1 1,0 0 0,0-2-14,1 1-1,0-1 1,0 0 0,0 0 0,0 0 0,0 0 0,0 1-1,-1-1 1,1 0 0,0 0 0,0 0 0,0 0 0,-1 0-1,1 0 1,0 1 0,0-1 0,0 0 0,-1 0-1,1 0 1,0 0 0,0 0 0,0 0 0,-1 0 0,1 0-1,0 0 1,0 0 0,0 0 0,-1 0 0,1 0-1,0 0 1,0 0 0,0 0 0,-1 0 0,1 0 0,0-1-1,0 1 1,0 0 0,-1 0 0,1 0 0,0 0 0,0 0-1,0 0 1,0-1 0,-1 1 0,1 0 0,0 0-1,0 0 1,0 0 0,0-1 0,0 1 0,0 0 0,0 0-1,0 0 1,-1-1 0,1 1 0,0 0 0,0 0 0,0-1-1,-2-4 0,0 0-1,0 0 0,0-1 0,1 1 0,0-1 0,-1-9 1,1 0-31,1-20 0,1 22-9,1 1 0,0-1 0,1 0 0,0 1 0,0 0-1,2 0 1,-1 0 0,2 0 0,-1 1 0,1 0 0,1 0 0,0 1 0,1-1 0,0 1 0,10-8 0,-15 15-258,0 0 1,1 0 0,0 1 0,0 0-1,-1-1 1,1 1 0,1 1 0,-1-1 0,0 0-1,8-1 1,5 2-505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3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88 8026,'7'-6'4356,"-6"5"-505,-1 4-949,-1 5-2359,0 10-164,-1-1-69,2-1-1,0 1 1,4 31-1,-4-42-232,1 0 0,0 0 0,0 0-1,1 0 1,0-1 0,2 7 0,-3-11-70,0 1 0,-1-1 0,1 0 1,0 1-1,0-1 0,0 0 0,1 0 1,-1 0-1,0 1 0,0-1 0,1 0 1,-1-1-1,0 1 0,1 0 1,-1 0-1,1-1 0,-1 1 0,1 0 1,0-1-1,-1 0 0,1 1 0,-1-1 1,1 0-1,0 0 0,-1 0 0,4 0 1,-2 0-4,1-1 1,-1 0 0,0 1-1,0-1 1,0 0 0,0 0-1,0-1 1,0 1 0,0-1-1,0 1 1,4-4 0,-3 1 0,1 0 0,-1 0 1,0 0-1,-1 0 0,1-1 0,2-5 1,1-1 6,-1-2 1,0 1-1,-1 0 1,7-25 0,-11 31-1,0 1-1,0-1 1,0 0 0,-1 0 0,0 1 0,0-1 0,0 0 0,-1 0 0,1 1-1,-2-1 1,-1-8 0,1 10-1,1 0 0,-1 0 0,0 0 0,0 1 0,-1-1 0,1 0 0,-1 1 0,0 0 0,1-1 0,-1 1 0,-1 0 0,1 1 0,0-1 0,-1 0 0,-5-2 0,6 3-64,-1 1 0,1 0-1,0 1 1,0-1 0,0 0-1,0 1 1,0 0-1,-1 0 1,1 0 0,0 0-1,0 0 1,-1 0-1,1 1 1,0 0 0,0 0-1,0 0 1,-5 2-1,1 0-330,0 1 0,0-1 1,0 1-1,1 1 0,0-1 0,-7 7 0,-4 8-419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79 7898,'-3'1'4855,"0"4"-3487,1-3-444,-5 9 263,0 1 1,1-1 0,0 1-1,-7 23 1,11-29-1053,1 0-1,-1 1 1,1-1 0,1 0 0,-1 1 0,1-1 0,0 0-1,0 1 1,1-1 0,0 0 0,0 0 0,2 9 0,-2-13-123,0 0 1,0 0 0,0 0 0,0 1 0,0-1 0,1-1 0,-1 1 0,0 0 0,1 0 0,0 0-1,-1-1 1,1 1 0,0-1 0,0 1 0,0-1 0,0 0 0,0 0 0,0 1 0,0-2 0,0 1 0,0 0-1,0 0 1,1-1 0,-1 1 0,0-1 0,1 0 0,-1 1 0,0-1 0,1 0 0,2-1 0,0 1-6,0-1 1,0 0 0,0-1 0,0 1 0,0-1-1,0 0 1,0 0 0,-1 0 0,1-1 0,-1 0-1,1 0 1,6-6 0,-6 4 2,0-1 0,-1 1 0,0-1 0,0 0 0,0 0-1,-1 0 1,0 0 0,0-1 0,0 0 0,-1 1 0,0-1 0,-1 0 0,2-7 0,-2 4 6,0 0 0,-1 0 0,0-1 0,0 1 0,-1 0 0,0 0 0,-1 0 0,-4-14 0,4 19-4,0 1 1,0-1 0,0 1 0,-1-1-1,1 1 1,-1 0 0,0 0 0,0 0-1,-1 0 1,-6-5 0,8 7-12,1 1-1,-1 0 1,1 0 0,-1 0 0,0 0 0,0 0 0,1 0 0,-1 1-1,0-1 1,0 0 0,0 1 0,0 0 0,0-1 0,0 1 0,0 0-1,0 0 1,0 0 0,0 0 0,0 0 0,1 1 0,-1-1 0,0 0 0,0 1-1,0 0 1,0-1 0,0 1 0,1 0 0,-1 0 0,0 0 0,-2 2-1,1 0-50,0 0 1,0 0-1,0 1 0,0-1 0,0 1 0,1 0 0,-1 0 0,1 0 0,0 0 0,1 0 0,-4 9 0,3-5-325,0 1 0,0-1-1,1 1 1,0-1-1,1 13 1,0-16-84,1 1-1,-1-1 0,2 0 1,1 6-1,8 16-913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6 8834,'-9'-1'2029,"2"-1"-368,0 1 1,1 0-1,-13 1 0,16 0-1447,1 0 0,-1 1-1,0-1 1,1 1 0,-1 0-1,1 0 1,-1 0-1,1 0 1,0 0 0,-1 0-1,1 1 1,0-1-1,-3 3 1,0 1-56,1 0 1,0 0-1,0 0 0,0 0 0,0 1 1,1-1-1,0 1 0,0 0 0,1 0 1,-1 0-1,1 0 0,1 0 0,-1 1 1,0 12-1,0 7-53,1-1 0,4 38 0,-2-44 0,7 60 137,19 88 0,1-62-71,0 3-19,-13-12 21,-14-82-434,0 1 0,-1-1 0,0 0 0,-5 26 0,4-37 34,0 0 1,0-1 0,0 1-1,0 0 1,-2 3 0,3-6 193,0 1 0,0-1 0,0 0-1,0 0 1,-1 1 0,1-1 0,0 0 0,0 0 0,0 0 0,-1 1 0,1-1 0,0 0-1,0 0 1,-1 0 0,1 0 0,0 1 0,0-1 0,-1 0 0,1 0 0,0 0 0,-1 0-1,1 0 1,0 0 0,0 0 0,-1 0 0,1 0 8</inkml:trace>
  <inkml:trace contextRef="#ctx0" brushRef="#br0" timeOffset="1">1 437 11434,'26'-6'4681,"1"3"-2656,8-2-489,5 2-176,3 2-247,9 1-409,-4 0-208,2 4-256,-9-2-80,-11 0-368,-4 0-472,-13 0-1281,-4-1 1233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24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47 155 7954,'-10'-2'1822,"6"1"-1087,1 0-1,-1 1 1,0-2-1,0 1 1,1 0-1,-1-1 1,-3-2 0,7 4-682,0 0 1,-1 0 0,1 0 0,0 0 0,0 0 0,0 0-1,0-1 1,-1 1 0,1 0 0,0 0 0,0 0-1,0 0 1,0 0 0,0 0 0,-1-1 0,1 1-1,0 0 1,0 0 0,0 0 0,0-1 0,0 1 0,0 0-1,0 0 1,0 0 0,0 0 0,0-1 0,0 1-1,0 0 1,0 0 0,0 0 0,0-1 0,0 1-1,0 0 1,0 0 0,0 0 0,0-1 0,0 1-1,0 0 1,0 0 0,0 0 0,0-1 0,0 1 0,1 0-1,-1 0 1,0 0 0,0 0 0,0-1 0,0 1-1,1 0 1,0-1 35,0 1-1,0-1 0,1 0 1,-1 1-1,0-1 1,1 1-1,-1 0 0,3-1 1,137-23 458,128-20 209,474-9 324,-181 54-615,129-6-97,-434 2-221,-216 6-202,-39-3 29,-1 0 0,0 0 0,0 1 0,0-1 0,0 0 0,0 0 0,0 1 0,0-1-1,0 1 1,0-1 0,2 2 0,-3-2 23,0 0 0,0 0 0,0 0-1,0 0 1,0 0 0,0 0 0,0 1 0,0-1 0,0 0-1,0 0 1,0 0 0,0 0 0,0 0 0,0 0 0,0 0-1,0 0 1,0 0 0,0 0 0,0 0 0,0 0 0,0 1-1,0-1 1,0 0 0,-1 0 0,1 0 0,0 0 0,0 0-1,0 0 1,0 0 0,0 0 0,0 0 0,0 0 0,0 0-1,0 0 1,0 0 0,0 0 0,0 0 0,0 0 0,-1 0 0,1 0-1,0 0 1,0 0 0,0 0 0,0 0 0,0 0 0,0 0-1,0 0 1,0 0 0,0 0 0,-1 0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15 2945,'0'0'169,"0"0"-1,0 0 1,1 0 0,-1 0 0,0 0 0,0 0 0,0 0 0,0 0 0,1-1 0,-1 1 0,0 0 0,0 0 0,0 0 0,0 0-1,0-1 1,0 1 0,1 0 0,-1 0 0,0 0 0,0-1 0,0 1 0,0 0 0,0 0 0,0 0 0,0-1 0,0 1-1,0 0 1,0 0 0,0 0 0,0-1 0,0 1 0,0 0 0,0 0 0,0-1 0,0 1 0,0 0 0,0 0 0,0 0 0,-1-1-1,1 1 1,0 0 0,0 0 0,0 0 0,0 0 0,0-1 0,0 1 0,-1 0 0,1 0 0,0 0 0,0 0 0,0 0 0,0 0-1,-1-1 1,1 1 0,0 0 0,0 0 0,0 0 0,-1 0 0,1 0 0,-1-1 636,-1 1-1,1-1 1,0 0-1,-1 1 1,1-1 0,0 1-1,-1-1 1,-1 1 0,-19 0 2493,21 0-3212,1 0-14,0 0-14,0 0-12,0 0-10,2 0 0,2 2-22,1-1 0,0 1 0,0-1-1,8 0 1,-2 0-7,-11 0-6,71 5 38,14-3 11,30 1 11,-110-4-46,-1 0 0,0-1-1,1 1 1,-1-1 0,0-1-1,0 1 1,0 0 0,6-4-1,-29 10-4065,2 3-457,9-3 3253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52 5577,'-37'-23'2853,"37"22"-2681,-1 1-1,0-1 1,0 1 0,1-1 0,-1 1 0,0-1 0,1 1-1,-1-1 1,0 0 0,1 1 0,-1-1 0,1 0-1,-1 1 1,1-1 0,0 0 0,-1 0 0,1 1 0,0-1-1,-1 0 1,1 0 0,0 0 0,0 0 0,0 1-1,0-1 1,0 0 0,0 0 0,0 0 0,0-1 0,0-1 863,2 0 396,-2 3-1361,0 0-1,0 0 1,0 0-1,0 0 1,0 0-1,0 0 1,0 0-1,1 0 1,-1 0-1,0 0 1,0 0-1,0 0 1,0 0-1,0 0 1,0 0-1,0 0 1,0 0 0,0 0-1,0 0 1,0 0-1,1 0 1,-1 0-1,0 1 1,0-1-1,0 0 1,0 0-1,0 0 1,0 0-1,0 0 1,0 0-1,0 0 1,0 0-1,0 0 1,0 0-1,0 1 1,0-1-1,0 0 1,0 0-1,0 0 1,0 0-1,0 0 1,0 0-1,0 0 1,0 0-1,0 1 1,0-1-1,0 0 1,0 0-1,0 0 1,0 3 10,1 1 0,-1-1 0,1 0 1,0 0-1,0 0 0,3 5 0,7 12 133,-5-8-57,0 0 0,0 0 0,-1 0 0,4 17-1,42 139 928,-50-166-1221,-1-1 0,1 1 1,-1-1-1,0 1 0,1-1 0,-1 1 0,0-1 0,0 3 0,0-4-39,0 0-1,0 1 1,0-1 0,0 1 0,-1-1 0,1 1-1,0-1 1,0 0 0,0 1 0,0-1 0,-1 0-1,1 1 1,0-1 0,0 1 0,-1-1 0,1 0-1,0 1 1,-1-1 0,1 0 0,0 0 0,-1 1-1,1-1 1,0 0 0,-1 0 0,1 0 0,-1 1-1,1-1 1,-1 0 0,1 0 0,-1 0 0,-7 0-1573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9 7106,'-74'14'3552,"74"-10"-975,0-4-633,8-1-327,-8 0-201,5-1-216,28 2-200,37-2-351,-33-1-121,-4-4-256,-5 1-88,0 4-168,-3 0-488,1 2-1609,0 0 1425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65 8986,'-1'-1'63,"-10"-11"2901,-22-18 1,30 28-2616,0 0 0,-1-1 1,1 1-1,0 0 1,-1 1-1,1-1 1,-1 0-1,0 1 0,0 0 1,1 0-1,-1 0 1,-7 0-1,10 1-255,-1 0 0,0 0 0,1 1 0,-1-1-1,1 0 1,-1 1 0,1 0 0,-1-1 0,1 1 0,-1 0 0,1 0 0,-1-1-1,1 1 1,0 0 0,-1 1 0,1-1 0,0 0 0,0 0 0,-1 2-1,0 0-10,0 0-1,0-1 1,1 1-1,-1 0 1,1 0-1,0 1 1,0-1-1,-1 5 0,0 3 26,1-1 0,1 1 0,-1 0 0,4 20 0,11 44 127,91 255 224,-93-296-430,49 120-433,-57-139-952,-4-15 1326,0 0 0,0 0 0,0 0-1,0 0 1,0 0 0,0 0 0,0 0 0,0 0 0,0 0 0,0 0-1,0 0 1,0 0 0,0 1 0,0-1 0,0 0 0,0 0 0,0 0-1,0 0 1,0 0 0,0 0 0,0 0 0,0 0 0,0 0 0,0 0-1,0 0 1,0 0 0,0 1 0,0-1 0,0 0 0,0 0 0,0 0-1,0 0 1,0 0 0,0 0 0,0 0 0,0 0 0,-1 0 0,1 0 0,0 0-1,0 0 1,0 0 0,0 0 0,0 0 0,0 0 0,0 0 0,0 0-1,0 0 1,0 0 0,0 0 0,0 1 0,-1-1 0,1 0 0,0 0-1,0 0 1,0 0 0,0-1 0,0 1 0,0 0 0,0 0 0,0 0-1,0 0 1,0 0 0,0 0 0,-1 0 0,-3-7-1201</inkml:trace>
  <inkml:trace contextRef="#ctx0" brushRef="#br0" timeOffset="1">1 391 9386,'13'-7'4097,"5"-1"-1793,10 1-439,6 3-161,6 3-328,-6 1-607,1 1-289,5-1-296,-2 2-224,15-2-2633,5-2 1985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228 104 6193,'-17'-26'8549,"-11"-4"-7086,17 19-512,0-3 339,8 11-978,1 0 0,0 0 0,-1 1 1,0-1-1,-3-2 0,5 5-236,0-1-1,0 1 1,0-1 0,0 1 0,-1-1 0,1 1-1,0 0 1,0-1 0,-1 1 0,1 0 0,0 0-1,-1 0 1,1 0 0,0 0 0,-1 1-1,-1-1 1,0 1 2,0 0 0,0 0 1,1 0-1,-1 1 0,0-1 0,0 1 0,1 0 0,-1-1 0,1 1 0,0 0 0,-4 4 0,-3 4 115,-10 15-1,16-20-144,-3 4-14,-1 1 0,1 0 1,1 0-1,0 1 0,1-1 0,0 1 1,0 0-1,1 0 0,0 0 0,1 1 0,1-1 1,0 1-1,0-1 0,1 1 0,0 0 1,1-1-1,4 19 0,0-12-25,0-1 0,2 1 0,0-1 0,1 0 0,1 0 0,0-1 0,1 0 0,1-1 0,0 0 0,1-1 0,24 22 0,-31-31-44,1 0-1,-1-1 1,1 1-1,0-1 1,1 0-1,-1-1 1,1 0-1,0 0 1,-1 0 0,1-1-1,0 0 1,1 0-1,-1-1 1,0 0-1,0 0 1,1-1-1,-1 0 1,0 0-1,1 0 1,-1-1 0,0 0-1,1-1 1,6-2-1,-7 2-301,-1 0 1,0 0-1,0-1 0,0 0 0,-1 0 0,1-1 0,-1 1 0,0-1 1,0 0-1,0-1 0,6-6 0,12-20-1251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0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3 7994,'44'-2'5193,"-44"10"-2193,-8 6-1807,-4 6 1015,-2 6-1072,-2 2-151,0 1-409,0-1-176,5-2-368,3-3-264,4-8-704,3-9-1537,-1-7 1977,1-7-1176,0-12-881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3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7034,'-8'-7'3592,"0"-2"-1095,12 6-993,4 2-200,16 1-407,6 3-121,10 2-360,4-1-112,-5-1-128,3 2 8,-3-1-808,-6-1-680,-9-1 823</inkml:trace>
  <inkml:trace contextRef="#ctx0" brushRef="#br0" timeOffset="1">276 55 5801,'-40'-2'3345,"40"13"-120,3 2-753,2 14-399,2 2-241,-2 7-408,1 3-199,-1-1-377,0 5-176,-1-7-344,0-3-104,2-8-144,-1-7-192,4-8-960,6-4-497,3-14 865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10538,'2'-4'4713,"-2"2"-2184,0 1-985,5-3 24,4 3-447,-1 3-193,-1 5-536,2 21-128,26 32-136,-27-35-40,-4-9-176,-1-3-384,-1-5-992,-2-8 135,0-12 609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5321,'20'-11'3017,"-10"15"-153,5 3-1887,4 4-585,3 6-216,9-2-2137,0-3 1473</inkml:trace>
  <inkml:trace contextRef="#ctx0" brushRef="#br0" timeOffset="1">383 36 5249,'-4'-1'965,"0"1"0,0-1 0,1 1 0,-1-1 0,0 1-1,0 0 1,0 1 0,1-1 0,-5 1 0,4 0-440,0 0-1,0 1 1,1-1 0,-1 0 0,0 1-1,1 0 1,0 0 0,-6 4 0,7-5-437,0 1 1,1-1 0,-1 1 0,0 0 0,1 0 0,-1-1 0,1 1 0,0 0 0,0 0 0,0 0 0,0 1-1,0-1 1,0 0 0,0 0 0,1 0 0,-1 1 0,1-1 0,-1 0 0,1 1 0,0-1 0,0 0 0,0 1-1,0-1 1,1 0 0,-1 1 0,1-1 0,-1 0 0,1 1 0,0-1 0,0 0 0,0 0 0,0 0 0,2 3 0,2 3 29,1 0 1,-1 0 0,2 0 0,13 12-1,33 23 291,-33-29 56,22 22 0,-41-35-435,0 0 0,0-1 0,-1 1 1,1 0-1,-1 0 0,1 0 0,0-1 0,-1 1 0,1 0 1,-1 0-1,0 0 0,1 2 0,-1-3-16,0 0-1,0 1 0,0-1 1,0 0-1,0 0 0,0 1 1,0-1-1,0 0 0,0 1 1,0-1-1,-1 0 0,1 1 1,0-1-1,0 0 0,0 0 1,0 1-1,-1-1 0,1 0 1,0 0-1,0 0 0,0 1 1,-1-1-1,1 0 1,0 0-1,-1 0 0,1 1 1,-3 0 44,0 0 0,0-1 0,0 1 0,0 0 0,0-1 0,-4 1 0,1-1-61,-6 1-44,1 0 0,-18-1 1,24-1-236,0 1 0,1-1 0,-1 0 0,0 0 1,1-1-1,-1 1 0,1-1 0,-8-4 1,11 5 144,0 1 0,0-1 1,1 1-1,-1-1 1,0 1-1,1-1 0,-1 1 1,0-1-1,1 0 1,-1 1-1,1-1 0,-1 0 1,0-1-1,1 2 70,0-1 0,0 0 0,0 1 0,0-1 0,1 0 0,-1 1 0,0-1 0,0 1 0,0-1 0,0 0 0,1 1 0,-1-1 0,0 1 0,1-1 0,0 0 0,-1 1 64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4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61 8706,'-7'-7'1308,"0"0"0,0 1 0,-1-1 0,0 2 0,-1-1 0,1 1 0,-15-6 0,20 10-1184,0-1 0,-1 1 0,1 1 1,-1-1-1,1 0 0,-1 1 0,1 0 0,-1 0 0,1 0 1,-1 0-1,1 0 0,-1 1 0,1-1 0,-1 1 0,1 0 1,-1 0-1,1 0 0,0 1 0,0-1 0,0 1 0,0 0 1,0 0-1,0 0 0,-3 3 0,2-2-77,1 1-1,0 0 0,0-1 1,1 1-1,-1 0 1,1 0-1,0 1 1,0-1-1,0 0 0,1 1 1,-1-1-1,1 1 1,0-1-1,0 1 1,1 0-1,-1 0 0,1-1 1,0 1-1,2 8 1,-2-5-35,2 0-1,-1 0 1,1 0 0,1 0 0,-1-1 0,1 1 0,1-1-1,-1 1 1,1-1 0,9 12 0,-7-12-109,1 0-1,-1-1 1,1 0 0,1 0 0,-1 0-1,1-1 1,0 0 0,0-1-1,0 0 1,1 0 0,-1 0 0,1-1-1,0-1 1,0 1 0,0-2-1,1 1 1,-1-1 0,0 0 0,12-2-1,23-2-549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6513,'3'-23'5299,"-2"19"-3130,-1 7-841,2 9 77,11 114 2052,-1-27-2414,-10-60-764,5 43 54,-6-72-310,1 0 1,1-1 0,0 1 0,0-1 0,9 19 0,-3-12-535,1 1 1,1-1-1,13 15 1,-24-31 428,0 0-1,0 0 1,1 1 0,-1-1 0,0 0-1,0 0 1,1 1 0,-1-1-1,0 0 1,1 0 0,-1 0 0,0 0-1,1 0 1,-1 1 0,0-1-1,1 0 1,-1 0 0,0 0 0,1 0-1,-1 0 1,0 0 0,1 0 0,11-5-1021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5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58 136 11490,'8'6'4841,"-2"14"-2656,4 2-217,-2 10-631,0 1-329,1-2-552,-1-3-208,1-9-160,-2-5-32,-2-7-368,-2-7-440,-3-7-1521,-3-7-1367,-2-6 2231</inkml:trace>
  <inkml:trace contextRef="#ctx0" brushRef="#br0" timeOffset="1">0 7 8682,'6'-6'3921,"4"6"-1617,2 2-407,3 6-513,-2 2-312,3-1-552,2 0-192,3-1-968,4 6-920,0-1 1000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 7698,'-3'-1'975,"0"0"0,0 0 1,-1 0-1,1 0 1,0 0-1,-1 1 0,1-1 1,0 1-1,-4 0 1,1 0-187,0 1 1,1-1-1,-1 2 1,-9 2-1,3 0-336,1 1 0,-1 0 0,1 1 0,-11 8 0,18-12-346,0 1 0,0 0 0,1 0 1,-1 1-1,1-1 0,-5 7 0,6-8-83,1 0 1,0 0-1,-1 1 0,1-1 0,0 0 0,1 1 0,-1-1 0,0 0 0,1 1 0,-1-1 0,1 1 1,0-1-1,0 1 0,0-1 0,0 3 0,1-1-13,0 0-1,0 0 1,0-1 0,1 1 0,-1-1-1,1 1 1,0-1 0,0 1 0,0-1-1,1 0 1,3 5 0,2 0 2,1 0 1,15 12-1,11 4 17,22 18 19,-51-37 8,0 0 1,-1 1 0,0 0-1,0-1 1,0 2 0,-1-1 0,4 8-1,-8-13-33,1 0-1,-1-1 0,1 1 0,-1 0 1,0 0-1,0 0 0,1 0 1,-1 0-1,0 0 0,0 0 0,0 0 1,0 0-1,0 1 0,0-1 0,-1 0 1,1 0-1,0 0 0,0-1 0,-1 3 1,0-1 13,0-1 1,0 1 0,-1-1 0,1 1 0,0-1-1,0 0 1,-1 1 0,1-1 0,0 0 0,-3 2 0,-1-1-86,1 0 0,0 0 0,-1 0 0,1 0 0,-1-1 0,1 0 0,-1 0 0,-7 1 0,7-2-301,1 0 1,-1 0-1,1 0 1,-1-1-1,0 1 1,1-1-1,0 0 1,-1-1 0,1 1-1,0-1 1,-1 0-1,-7-4 1,1-6-685</inkml:trace>
  <inkml:trace contextRef="#ctx0" brushRef="#br0" timeOffset="1">373 83 8386,'0'-1'412,"0"-1"0,-1 1 1,1 0-1,0 0 0,0 0 1,-1-1-1,1 1 0,-1 0 0,1 0 1,-1 0-1,0 0 0,1 0 1,-1 0-1,0 0 0,0 0 0,0 0 1,0 0-1,1 0 0,-1 0 1,-2 0-1,1 0-95,0 0 1,1 0-1,-1 1 0,0-1 1,0 1-1,0 0 1,1-1-1,-1 1 0,0 0 1,0 0-1,0 0 1,0 0-1,-3 1 0,3-1-208,0 1-1,0 0 0,-1-1 1,1 1-1,0 0 0,0 0 1,0 0-1,0 1 0,1-1 1,-1 0-1,0 1 0,0-1 1,1 1-1,-1 0 0,1-1 0,-1 1 1,1 0-1,0 0 0,0 0 1,0 0-1,0 0 0,0 0 1,0 0-1,0 0 0,1 0 1,-1 1-1,0 3 0,1 1-42,-1 1-1,1-1 0,0 0 0,0 1 0,1-1 0,0 0 0,3 11 0,-2-10-40,1 0 0,0 0 0,1-1-1,0 1 1,0-1 0,0 0 0,1 0 0,0 0-1,0 0 1,1-1 0,0 0 0,0 0-1,10 7 1,-10-9-152,-1-1 0,1 1 0,0-1-1,0 0 1,0-1 0,0 1 0,1-1-1,-1 0 1,1-1 0,-1 1 0,1-1 0,0-1-1,-1 1 1,1-1 0,0 0 0,0-1-1,8-1 1,19-8-598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40 11282,'-4'13'5633,"2"-5"-4295,-4 11 767,4-12-1586,-1-1-1,1 1 1,1 0 0,-2 11 0,2-12-394,1 0 1,1 0 0,-1 0-1,1 0 1,0 0 0,0 0 0,1 0-1,-1 0 1,1-1 0,6 11 0,-7-13-114,1 0 0,0 0 0,0 0 0,0-1 0,0 1 0,1 0 0,-1-1 1,1 0-1,0 1 0,-1-1 0,1 0 0,0 0 0,0-1 0,0 1 0,1-1 1,-1 1-1,0-1 0,0 0 0,1 0 0,4 0 0,-2 0-91,-1-2-1,0 1 1,0 0 0,0-1-1,-1 0 1,1 0-1,0-1 1,0 1-1,0-1 1,-1 0 0,1-1-1,-1 1 1,0-1-1,1 1 1,4-6-1,2-1-684,0-1 0,-1 0-1,0-1 1,9-12-1,-14 16 63,0 1 1,-1-1-1,0 0 0,0 0 0,0 0 0,-1 0 1,3-11-1,-6 15 512,1 1 0,-1-1-1,1 1 1,-1-1 0,0 1 0,0-1 0,0 1 0,0-1 0,-1 1-1,1-1 1,-1 1 0,1-1 0,-1 1 0,0-1 0,0 1 0,0 0-1,0-1 1,-1 1 0,1 0 0,0 0 0,-1 0 0,0 0 0,1 0-1,-1 0 1,0 1 0,0-1 0,-2-1 0,-1 0 243,1 1 0,-1-1 0,1 1 0,-1 0 0,0 0 0,0 1 0,0-1 0,0 1 0,0 0 0,-7 0 0,-7 0 144,-29 3 1,11 0-1284,27-2 2955,16 2 4074,5 0-1580,-5 1-6175,-3 4 960,0-1 511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 9682,'0'0'161,"0"0"0,0 0-1,0 0 1,0 0 0,0 0 0,0 0 0,0 0-1,0-1 1,0 1 0,0 0 0,0 0-1,0 0 1,0 0 0,-1 0 0,1 0-1,0 0 1,0 0 0,0 0 0,0 0 0,0 0-1,0 0 1,0 0 0,0 0 0,0 0-1,0 0 1,-1 0 0,1 0 0,0 0 0,0 0-1,0 0 1,0 0 0,0 0 0,0 0-1,0 0 1,0 0 0,0 0 0,-1 0 0,1 0-1,0 0 1,0 0 0,0 0 0,0 0-1,0 0 1,0 0 0,0 0 0,0 0 0,0 0-1,0 0 1,0 1 0,0-1 0,0 0-1,-1 0 1,1 0 0,0 0 0,0 0 0,0 0-1,0 0 1,0 0 0,0 10 2109,3 17-2415,-3-26 381,13 80 1244,-3-34-553,-8-72-983,-1 17-13,3-67-681,-3 62 629,1 0 1,1 0-1,7-21 0,-9 31 120,0 0 0,0 1-1,0-1 1,1 1 0,-1 0-1,1-1 1,-1 1 0,1 0-1,0 0 1,0 0 0,0 0 0,0 0-1,4-2 1,-5 4 19,1-1 0,-1 0 0,1 1-1,-1-1 1,1 1 0,0-1 0,-1 1 0,1 0 0,-1-1-1,1 1 1,0 0 0,-1 0 0,1 0 0,0 1 0,-1-1 0,1 0-1,0 1 1,-1-1 0,1 1 0,-1-1 0,1 1 0,-1 0 0,1-1-1,1 3 1,2 1 104,0 0-1,0 1 1,0-1-1,-1 1 0,1 0 1,-1 1-1,-1-1 1,1 1-1,-1 0 1,0 0-1,0 0 1,0 0-1,-1 0 1,2 9-1,-1-3 10,0 1 1,-1 0-1,-1 0 1,0 0-1,0 0 1,-2 17-1,1-28-218,-1 0 0,1 0-1,0-1 1,0 1 0,-1 0 0,1 0-1,-1-1 1,0 1 0,1 0 0,-1-1 0,-2 3-1,3-4 47,0 1-1,0-1 0,0 0 1,0 0-1,0 0 0,0 0 1,0 0-1,0 0 0,0 0 1,0 0-1,0 0 0,0 0 1,0 0-1,0 0 1,-1 0-1,1 0 0,0 1 1,0-1-1,0 0 0,0 0 1,0 0-1,0 0 0,0 0 1,0 0-1,0 0 0,0 0 1,-1 0-1,1 0 0,0 0 1,0 0-1,0 0 1,0 0-1,0 0 0,0 0 1,0 0-1,0 0 0,0 0 1,0 0-1,-1 0 0,1-1 1,0 1-1,0 0 0,0 0 1,0 0-1,0 0 0,0 0 1,0 0-1,0 0 0,0 0 1,0 0-1,0 0 1,0 0-1,0 0 0,0 0 1,0-1-1,-2-5-1182,2 5 969,-3-14-983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7802,'2'0'341,"0"-1"1,0 1 0,0 0 0,0 0-1,0 0 1,0 0 0,0 0-1,0 0 1,0 0 0,0 1 0,0-1-1,-1 1 1,1-1 0,0 1 0,0 0-1,0 0 1,0 0 0,-1 0-1,1 0 1,-1 0 0,1 0 0,0 1-1,-1-1 1,0 0 0,1 1 0,-1-1-1,0 1 1,2 3 0,1 2 242,-1 0 1,1 0 0,-2 0-1,1 0 1,-1 1-1,0-1 1,0 1-1,0 11 1,0 2 451,-4 41-1,4-37-668,-2-25-365,0 0 0,0 0 0,0 0 0,-1 0-1,1 0 1,0 0 0,0-1 0,0 1 0,0 0 0,0 0 0,0 0 0,0 0 0,0 0 0,-1 0 0,1 0 0,0 0 0,0 0 0,0 0 0,0 0 0,0 0-1,0 0 1,-1 0 0,1 0 0,0 0 0,0 0 0,0 0 0,0 0 0,0 0 0,0 0 0,-1 0 0,1 0 0,0 0 0,0 0 0,0 0 0,0 0 0,0 0 0,0 0-1,-1 0 1,1 0 0,0 0 0,0 0 0,0 0 0,0 0 0,0 0 0,0 1 0,0-1 0,0 0 0,-1 0 0,1 0 0,0 0 0,0 0 0,0 0 0,0 0-1,0 1 1,0-1 0,0 0 0,0 0 0,0 0 0,0 0 0,0 0 0,0 1 0,0-1 0,0 0 0,0 0 0,0 0 0,-1-2-15,0 0 1,0 0 0,0 0-1,0 0 1,0 0-1,0 0 1,1 0-1,-1 0 1,1 0-1,0-1 1,-1 1 0,1 0-1,0 0 1,0-1-1,1-3 1,0 0-75,0 0 1,1 1-1,-1-1 0,6-11 1,-1 2-65,46-91-492,-51 104 649,0 1-1,1-1 0,-1 0 1,0 1-1,1-1 0,-1 1 1,1 0-1,-1-1 0,1 1 1,0 0-1,0 0 0,3-2 1,-4 3 5,-1-1 0,1 1 0,0 0 0,0 0 0,0-1 0,0 1 0,0 0 0,0 0 1,0 0-1,0 0 0,0 0 0,0 0 0,0 1 0,0-1 0,0 0 0,0 0 0,0 1 0,0-1 0,0 0 1,-1 1-1,1-1 0,0 1 0,0-1 0,0 1 0,-1 0 0,1-1 0,1 2 0,0 1 53,0 1 0,-1-1 1,1 0-1,-1 1 0,0-1 0,0 1 0,0 0 0,0-1 0,0 6 0,-1-6-14,7 80 915,-2-7-562,-5-75-404,0 1-95,1 0 0,-1 0 1,0 0-1,1 1 0,-1-1 1,1 0-1,0 0 0,-1 0 0,1 0 1,0 0-1,0 0 0,3 2 1,-4-3 58,0-1 1,0 0-1,0 0 0,0 0 1,1 1-1,-1-1 1,0 0-1,0 0 0,0 0 1,1 0-1,-1 1 0,0-1 1,0 0-1,1 0 1,-1 0-1,0 0 0,0 0 1,1 0-1,-1 0 1,0 0-1,0 0 0,1 0 1,-1 1-1,0-1 1,0-1-1,1 1 0,-1 0 1,1 0-1,14-7-691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0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10898,'20'22'5321,"-2"6"-3000,-3 3-1449,-1 3 360,2 2-143,-1-1-393,1-2-192,-3-2-312,2-5-256,-3-3-680,0-3-264,7 0 751,-1-2-607,-1-4-440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8466,'1'1'494,"1"-1"1,0 0-1,0 1 1,0-1-1,0 0 1,0 0-1,0 0 1,0 0-1,0 0 0,0-1 1,0 1-1,0 0 1,0-1-1,0 0 1,0 1-1,2-2 1,2-1 254,0-1 0,0 1 0,8-7 0,-5 2-531,-1 1 0,0-2-1,-1 1 1,0-1 0,0 0-1,-1 0 1,0-1 0,0 0-1,-1 0 1,-1 0 0,1-1-1,-2 1 1,4-14 0,-7 20-195,1 1 0,-1-1 0,0 0 1,1 0-1,-2 0 0,1 0 1,0 0-1,-1 0 0,-2-7 1,3 10-10,-1 0 0,1 0 1,-1-1-1,1 1 0,-1 0 1,0 0-1,0 0 1,1 0-1,-1 0 0,0-1 1,0 2-1,0-1 0,0 0 1,0 0-1,0 0 1,-1 0-1,1 1 0,0-1 1,0 0-1,0 1 0,-1-1 1,1 1-1,0 0 0,-1-1 1,1 1-1,0 0 1,-1 0-1,1 0 0,-3 0 1,1 0 9,0 1 0,1 0 1,-1 0-1,0-1 0,1 2 1,-1-1-1,1 0 0,-1 0 0,1 1 1,0-1-1,0 1 0,-4 3 1,0 1 29,1-1 0,0 1 1,-7 10-1,8-10-32,0 0 0,1 0 0,0 0 0,0 0 0,1 1 0,0 0 0,0-1 0,0 1 0,1 0 0,0 0 0,0 0 0,0 9 0,2-12-50,-1-1-1,0 1 1,1-1-1,0 1 0,0-1 1,0 1-1,0-1 1,0 0-1,1 1 0,0-1 1,-1 0-1,1 0 1,0 0-1,1 0 0,-1-1 1,0 1-1,1 0 1,-1-1-1,1 0 0,0 0 1,0 1-1,0-2 1,0 1-1,0 0 0,7 2 1,-3-2-472,0 0 0,1-1 1,-1 0-1,1 0 1,0 0-1,-1-1 0,1 0 1,-1-1-1,1 0 0,9-2 1,19-7-889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28 267 10154,'-5'0'4505,"-1"2"-2056,0 4-193,3 14-648,-1 3-183,0 6-561,7 3-232,-3-7-336,6-3-128,4-8-152,0-6-32,10-8-616,-5-6-456,18-16-1281,-3-7 1385</inkml:trace>
  <inkml:trace contextRef="#ctx0" brushRef="#br0" timeOffset="1">241 0 8922,'-4'17'4689,"-1"7"-1160,1 20-1449,-3 1-199,4 14-649,3 3-280,7-8-528,5-1-160,3-19-168,2-11-80,2-14-560,-1-9-464,-1-12-1721,-2-6 1689</inkml:trace>
  <inkml:trace contextRef="#ctx0" brushRef="#br0" timeOffset="2">85 144 9554,'-8'1'4369,"14"3"-1584,0 0-961,14 0-288,7-1-351,5-3-529,4-3-272,1-5-304,2 3-16,-5-1-816,2 6-641,-7 7 857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8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18 141 9794,'9'6'1670,"-1"-1"0,1 0 0,0 0 0,15 5 0,-22-9-1531,1 0-1,-1-1 0,0 1 0,0-1 0,1 1 1,-1-1-1,0 0 0,0 0 0,1 0 1,-1 0-1,0 0 0,1-1 0,-1 1 0,0-1 1,0 1-1,0-1 0,1 0 0,-1 0 0,0 0 1,0 0-1,0 0 0,0 0 0,-1-1 1,1 1-1,3-4 0,-1 0-42,0 0 0,-1-1 0,0 1 0,0-1 0,0 0 0,0 0 0,-1 0 0,2-8 0,-3 9-61,0 0 0,0 0-1,0 0 1,0 0 0,-1-1-1,0 1 1,0 0 0,-1 0-1,0 0 1,-1-8 0,1 11-22,0 0 1,0 0 0,0 0-1,0 0 1,-1 0-1,1 0 1,-1 0 0,1 0-1,-1 0 1,0 1 0,0-1-1,0 0 1,0 1 0,0 0-1,0-1 1,0 1-1,0 0 1,0 0 0,-1 0-1,1 1 1,0-1 0,-1 1-1,1-1 1,-1 1 0,1-1-1,-3 1 1,0 0-10,0 0 0,0 0 0,0 1 0,1-1 0,-1 1 0,0 0 0,0 0 0,0 1 0,1-1 0,-1 1 0,-6 4 0,7-3-13,0 0 0,1 0 0,-1 1 0,1-1 0,-1 1 0,1 0 1,0 0-1,1 0 0,-1 1 0,1-1 0,0 1 0,0-1 0,0 1 1,0 0-1,1-1 0,0 1 0,0 0 0,0 9 0,0-7-23,1 0 0,0 0 0,0 0 0,0 0-1,1 0 1,0 0 0,1 0 0,0 0 0,0-1-1,0 1 1,1-1 0,6 12 0,-7-14-107,1-1 1,0 0-1,0 0 1,0 0-1,0 0 0,1 0 1,-1-1-1,1 0 1,-1 1-1,1-1 1,0 0-1,0-1 0,0 1 1,0-1-1,0 0 1,0 0-1,0 0 1,1 0-1,7 0 0,0-1-703,1-1-1,-1 0 0,1 0 0,-1-1 0,20-6 1,15-7-500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90 225 6257,'-1'-1'448,"-1"0"0,0 0 0,1 0 1,-1 0-1,0 0 0,0 1 0,0-1 0,0 1 0,0-1 0,0 1 0,1 0 0,-1 0 0,0 0 0,0 0 0,0 0 0,0 0 0,-3 1 0,2 0-129,1 0-1,0 0 1,0 0 0,0 0-1,0 0 1,1 1-1,-1-1 1,0 1 0,0-1-1,1 1 1,-1-1-1,1 1 1,-2 2 0,-1 2 65,1 1 0,0-1 0,0 1 1,0 0-1,1 0 0,0 0 0,0 0 1,-1 10-1,2-9-132,0 0-1,1 0 1,1 15 0,-1-21-226,0 0 0,1 0-1,-1 0 1,0 0 0,1-1 0,-1 1 0,1 0 0,0 0 0,-1-1-1,1 1 1,0 0 0,0-1 0,0 1 0,0-1 0,1 1-1,-1-1 1,0 0 0,0 1 0,1-1 0,-1 0 0,1 0 0,2 2-1,-2-3-24,-1 0 0,0 1 0,1-1 0,-1 0 0,1 0 0,-1 0 0,0 0 0,1 0 0,-1 0-1,0-1 1,1 1 0,-1 0 0,0-1 0,1 1 0,-1-1 0,0 1 0,0-1 0,1 0 0,-1 1-1,0-1 1,0 0 0,0 0 0,2-1 0,1-3-67,0 1 1,1-1-1,4-8 0,0-1-201,0 0-1,-2 0 0,0-1 1,6-18-1,14-64-993,-23 83 1196,-1-1 0,-1 1 0,0-1 0,-1 0 0,0 0 0,-2 0-1,1 0 1,-5-20 0,0 18 335,5 17-259,0 0 0,0 0 0,0 0 0,0-1 1,0 1-1,0 0 0,0 0 0,-1 0 0,1 0 1,0 0-1,0 0 0,0 0 0,0 0 0,0 0 1,0 0-1,0-1 0,0 1 0,0 0 0,-1 0 0,1 0 1,0 0-1,0 0 0,0 0 0,0 0 0,0 0 1,0 0-1,0 0 0,-1 0 0,1 0 0,0 0 0,0 0 1,0 0-1,0 0 0,0 0 0,0 0 0,-1 0 1,1 0-1,0 0 0,0 0 0,0 1 0,0-1 1,0 0-1,0 0 0,0 0 0,0 0 0,0 0 0,-1 0 1,1 0-1,0 0 0,0 0 0,0 0 0,0 1 1,0-1-1,0 0 0,0 0 0,0 0 0,0 0 0,0 0 1,0 0-1,0 0 0,0 1 0,0-1 0,0 0 1,0 0-1,0 0 0,0 0 0,0 0 0,0 0 1,0 1-1,-3 10 415,-4 28 372,3 0-1,1 1 0,4 65 0,0-80-762,9 48 1,-8-64-36,0-1 1,0 0-1,1 0 0,0 0 1,1 0-1,0 0 1,0-1-1,0 1 0,9 8 1,10 8 61</inkml:trace>
  <inkml:trace contextRef="#ctx0" brushRef="#br0" timeOffset="1">702 452 14651,'0'10'6297,"-2"-2"-3312,-9 8-1937,-6 1-135,-10 8-841,-4-2-473,5-5-1087,3 0 1576,18-18-408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39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11554,'9'9'4809,"-4"19"-2872,-2 12 23,-8 12-703,-2 7-257,8-1-496,3-5-208,8-11-192,10-6-48,3-16-48,7-8-256,6-17-816,-4-7-745,-4-8 1041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0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11226,'-7'0'4681,"7"1"-2712,8 3-377,11 5-656,3-1-223,6-2-377,5-2-144,5-2-704,0 0-585,5-5 689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0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9138,'6'16'1865,"0"1"0,-1-1 0,-1 1 1,-1 1-1,2 25 0,-4 87 817,0-6-1396,4-96-1112,-4-49-333,1 11 154,-1 1 0,1 0-1,0-1 1,5-12 0,-5 17 4,-1 2 1,0 1 0,0 0 0,0 0 0,0 0 0,0 0 0,0 0 0,1 0 0,1-2 0,-3 3 2,1 1 0,-1-1 0,1 1 0,0-1 0,-1 1 0,1 0 1,-1-1-1,1 1 0,0 0 0,-1-1 0,1 1 0,0 0 0,0 0 0,-1 0 0,1-1 0,0 1 0,-1 0 0,2 0 1,0 1 6,0-1 0,-1 1 0,1 0 0,0 0 0,-1-1 0,1 1 0,-1 0 0,1 0 0,-1 1 0,1-1 0,-1 0 0,0 0 0,1 1 0,-1-1 0,0 1 0,1 1 1,25 37 378,12 15 275,-33-48-574,0 0 0,0-1 0,1 0-1,0 0 1,13 8 0,-13-10-137,0 0 0,0 0 1,0-1-1,0 0 0,0-1 1,1 1-1,-1-1 0,1-1 1,0 1-1,0-1 0,-1-1 0,1 0 1,0 0-1,0 0 0,0-1 1,-1 0-1,1 0 0,0-1 0,-1 0 1,1-1-1,13-5 0,0-3-1000,23-12-1769,-39 20 1624,0-1 0,-1 1 0,1-1 0,-1 0 0,8-8 0,-11 12 958,-1-1 0,1 0 0,-1 1-1,1-1 1,-1 0 0,0 0 0,1 1 0,-1-1 0,0 0 0,0 0 0,1 0 0,-1 1 0,0-1 0,0 0 0,0 0 0,0 0 0,0 0 0,0 1 0,0-1 0,0 0 0,-1 0 0,1 0 0,0 0 0,0 1-1,-1-1 1,1 0 0,0 0 0,-1 1 0,1-1 0,-1 0 0,1 1 0,-2-2 0,-1-1 249,-1-1 0,1 1-1,-1 0 1,-7-4 0,1-1 2777,8 6-1982,0 0 1,-1 0 0,1 0-1,0 0 1,-1 1 0,1-1 0,-1 1-1,0-1 1,1 1 0,-1 0-1,0 0 1,0 1 0,0-1 0,1 0-1,-1 1 1,0 0 0,0-1 0,-4 1-1,7 1-718,-1-1 0,0 0 1,1 0-1,-1 0 0,1 0 0,-1 0 0,0 1 0,1-1 0,-1 0 0,1 0 0,-1 1 1,0-1-1,1 0 0,-1 1 0,1-1 0,-1 1 0,1-1 0,0 1 0,-1-1 0,1 1 1,-1-1-1,1 1 0,0-1 0,-1 1 0,1 0 0,0-1 0,0 1 0,0-1 0,-1 2 1,1 2-90,-1 0 0,1 1 0,0-1 1,1 6-1,-1-8 30,1 36-18,-2-26-9,1-10-4,0 0-1,0 0 0,0 0 1,0 0-1,0 0 0,0 0 1,0-1-1,1 1 0,-1 0 1,0 0-1,1 0 0,1 2 1,0 1-51,1 0 1,-1 0-1,1-1 1,0 1-1,0-1 1,7 8-1,2-1-388,14 11 0,-24-21 210,0 1-1,0-1 1,1 1 0,-1-1-1,1 0 1,-1 0 0,1 0-1,0 0 1,-1-1 0,1 1-1,0-1 1,-1 1 0,6-1-1,23 0-912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 9034,'0'-3'7006,"1"12"-3677,0 15-804,-11 34 806,6-42-2967,1 0-1,-1 27 1,14-61-688,-5 10 185,26-41-415,-26 43 538,0 0 0,0 0-1,1 0 1,0 1 0,9-7-1,-14 10 39,1 1 0,0 0 0,-1 0 0,1 1-1,0-1 1,0 0 0,-1 0 0,1 1 0,0-1-1,0 1 1,0 0 0,0-1 0,0 1 0,0 0 0,0 0-1,0 1 1,0-1 0,0 0 0,0 0 0,0 1-1,0-1 1,-1 1 0,1 0 0,0 0 0,0-1-1,-1 1 1,1 0 0,0 0 0,-1 1 0,1-1 0,-1 0-1,1 1 1,1 1 0,3 4 168,-1-1-1,1 2 1,-2-1-1,1 0 1,-1 1-1,5 9 1,4 18 304,5 9-431,-17-43-81,7 11-814,-8-12 757,1 0 0,-1 0-1,1 1 1,-1-1 0,0 0 0,1 0 0,-1 0-1,1 1 1,-1-1 0,1 0 0,-1 0-1,1 0 1,-1 0 0,1 0 0,-1 0-1,1 0 1,-1 0 0,1 0 0,-1 0 0,0-1-1,1 1 1,-1 0 0,1 0 0,-1 0-1,1 0 1,-1-1 0,1 1 0,16-14-1111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93 9394,'2'-63'4033,"-3"53"-2155,-1 7-635,-4 8 357,5-4-1263,-3 4 147,0 1-1,0 1 0,1-1 1,-1 0-1,2 1 0,-1 0 1,-3 11-1,2 0-50,0 0 0,-1 18-1,4-20-237,0-1 0,1 1-1,0-1 1,1 1-1,1-1 1,1 0-1,7 27 1,-7-35-165,-1-1 0,1 0 0,0 0 0,0 0 0,0 0 1,1 0-1,0-1 0,0 0 0,1 1 0,-1-2 0,1 1 0,0 0 0,1-1 0,-1 0 0,1 0 0,0-1 1,-1 0-1,1 0 0,1 0 0,9 3 0,-8-4-22,1 0 0,0 0 0,-1-1 0,1 0 0,0-1 0,-1 0 0,1 0 1,0-1-1,0 0 0,-1 0 0,1-1 0,14-5 0,-16 4-5,-1 1 0,1-2-1,-1 1 1,0-1 0,0 0 0,0 0-1,-1-1 1,1 1 0,-1-1 0,0-1-1,-1 1 1,1-1 0,-1 0 0,0 0-1,0 0 1,3-8 0,-2 2 8,0 0 1,-1 0-1,0-1 0,-1 0 0,0 1 1,-1-1-1,0 0 0,-1-17 1,-1 23 0,-1 1 1,1-1-1,-1 0 1,-1 1-1,1-1 1,-1 1 0,0 0-1,-1-1 1,0 1-1,1 0 1,-2 0-1,1 1 1,-1-1-1,0 1 1,0 0-1,0 0 1,-1 0-1,-5-5 1,-2 2 7,1 0-1,-1 0 1,0 1 0,-1 1 0,1 0-1,-1 0 1,-1 2 0,1-1 0,-1 2-1,-14-3 1,18 5-123,1 0 0,0 0 0,-1 0 0,1 2 0,-1-1 0,1 1 0,0 0 0,-1 1 0,1 0 0,0 1 0,0-1 0,0 2 0,1-1 0,-1 2 0,-14 8 0,16-7-65,1-1 1,-11 12-1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8346,'-4'-14'3674,"4"8"-1028,1 6-2599,-1 0 0,0 0-1,0 0 1,0 0 0,0 0-1,0 0 1,0 0 0,0 0-1,0 0 1,0 0-1,0 0 1,0 0 0,1 0-1,-1 0 1,0 0 0,0 0-1,0 0 1,0 0-1,0 0 1,0 0 0,0 0-1,0 0 1,0 0 0,1 0-1,-1 0 1,0 0 0,0 0-1,0 0 1,0 0-1,0 0 1,0 0 0,0 0-1,0 0 1,0 0 0,0 0-1,0 0 1,1 0-1,-1 1 1,0-1 0,0 0-1,0 0 1,0 0 0,0 0-1,1 2 254,0 0 0,0 0-1,0 0 1,0 0 0,-1 0-1,1 0 1,-1 0 0,1 0-1,-1 3 1,2 23 950,-2-19-884,-2 255 2911,2-262-3266,-3 40 111,2-39-112,1-1-1,-1 1 1,1 0-1,-1-1 0,0 1 1,0-1-1,0 1 1,0-1-1,-1 0 1,1 1-1,-1-1 1,-2 3-1,4-5-11,-1 0 1,1 1-1,0-1 1,0 0-1,-1 0 1,1 0-1,0 1 1,0-1-1,-1 0 1,1 0-1,0 0 1,-1 0-1,1 0 1,0 0-1,-1 0 1,1 1-1,0-1 0,-1 0 1,1 0-1,0 0 1,-1 0-1,1-1 1,0 1-1,-1 0 1,1 0-1,0 0 1,-1 0-1,1 0 1,0 0-1,-1 0 1,1-1-1,0 1 1,0 0-1,-1 0 0,1 0 1,0-1-1,0 1 1,-1 0-1,1 0 1,0-1-1,0 1 1,0 0-1,-1 0 1,1-1-1,-1-1-25,0 0 0,0 1-1,1-1 1,-1 0 0,0 0 0,1 0-1,-1-3 1,0-6-89,1 1 0,0 0 0,1 0 0,0-1 0,4-16-1,1 6-51,12-34 0,-15 48 160,0 0-1,1 0 1,0 1 0,0-1 0,0 1 0,1 0-1,0 0 1,0 0 0,7-6 0,-9 10 13,-1 0 1,1 0 0,-1 0-1,1 1 1,0-1 0,0 1-1,0 0 1,0 0 0,0 0-1,0 0 1,0 0 0,0 1-1,0-1 1,0 1 0,0 0-1,0 0 1,0 0 0,1 0-1,-1 1 1,0-1 0,0 1-1,0 0 1,0 0 0,0 0-1,3 1 1,2 3 59,-1 0 1,1 0-1,-1 0 0,0 1 0,0 0 0,0 0 1,-1 0-1,0 1 0,10 15 0,0 2 354,22 49 0,-22-38-220,-12-23-296,1-1 0,0 1 0,1-1 0,0 0 0,1-1 0,10 13 0,-17-23 12,1 1 1,-1-1 0,1 1 0,-1-1 0,1 1-1,-1-1 1,1 1 0,0-1 0,-1 0 0,1 1-1,0-1 1,-1 0 0,2 1 0,9-4-655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1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9874,'57'39'5481,"-58"-33"-2648,5 4-1665,1 0 689,-1 4-673,0 0-80,1 2-456,-1 1-184,0-1-544,-1-2-336,1-5 344,1-6-304,2-7-264</inkml:trace>
  <inkml:trace contextRef="#ctx0" brushRef="#br0" timeOffset="1">383 293 13179,'14'48'5721,"-9"-46"-3729,-2 1-1399,1 1 183,-4-4-464,0 0-16,0 0-168,1 4-264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2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80 7906,'1'-1'530,"0"-1"0,0 1 1,-1-1-1,1 1 0,-1-1 0,1 0 1,-1 1-1,1-1 0,-1 1 1,0-1-1,0 0 0,0 1 0,0-1 1,0 0-1,0 1 0,0-1 1,-1 0-1,1 1 0,-1-1 0,1 1 1,-1-3-1,-1 2-235,1-1 0,-1 1 0,0 0 0,0-1 0,0 1 0,0 0 0,0 0-1,0 0 1,0 0 0,-1 0 0,-3-1 0,3 1-246,-1-1 1,0 2-1,0-1 0,0 0 1,0 1-1,0 0 0,0 0 1,0 0-1,-1 0 0,1 1 0,0-1 1,-1 1-1,1 0 0,0 0 1,0 1-1,-7 1 0,10-2-38,-1 1-1,1 0 1,0-1 0,0 1-1,0 0 1,-1 0 0,1 0-1,0 0 1,0 0-1,0 0 1,1 0 0,-1 0-1,0 0 1,0 0 0,1 1-1,-1-1 1,0 0-1,1 0 1,-1 3 0,0 1 11,0 0 0,0 0 0,1 0 0,-1 6 0,1-4 7,-1 6 15,0 0 10,1-1 0,0 1-1,1 0 1,2 14 0,-2-24-42,-1-1 0,1 0 0,-1 1 0,1-1 0,0 0 0,0 1 0,0-1 0,0 0 1,0 0-1,0 0 0,1 0 0,-1 0 0,1 0 0,0 0 0,-1-1 0,1 1 0,0-1 0,0 1 0,0-1 0,0 1 0,0-1 1,0 0-1,0 0 0,1 0 0,-1 0 0,0-1 0,5 2 0,-3-2-2,-1 0 0,1 0 0,-1 0 1,0 0-1,1-1 0,-1 1 0,0-1 0,1 0 0,-1 0 0,0 0 1,0-1-1,0 1 0,0-1 0,0 0 0,0 1 0,0-1 1,0-1-1,-1 1 0,1 0 0,-1-1 0,4-4 0,3-4 21,-2 0 0,1-1 1,-2 1-1,7-14 0,-13 24-27,0 0 1,0 0 0,1 1 0,-1-1-1,0 1 1,1-1 0,-1 0 0,1 1-1,-1-1 1,1 1 0,-1-1 0,1 0-1,-1 1 1,1 0 0,0-1-1,0 1 4,-1 0 0,0 0 0,0 0 0,1 0 0,-1 0 0,0 0 0,0 0 0,1 0 0,-1 0 0,0 0 0,0 0 0,0 0 0,1 1 0,-1-1 0,0 0 0,0 0 0,0 0 0,1 0 0,-1 1 0,0-1 0,0 0 0,0 0 0,0 0 0,0 1 0,0-1 0,1 0 0,-1 0 0,0 1 0,0-1 0,0 0 0,1 5 121,1 0 0,-1 1-1,0 5 1,0-8-96,0 12 95,2 0 0,0 0 1,1-1-1,6 18 0,-8-28-196,0 0-1,0 0 0,0 0 1,0 0-1,1 0 1,0-1-1,-1 1 1,1-1-1,1 0 0,-1 0 1,0 0-1,1 0 1,0 0-1,-1-1 0,1 0 1,0 1-1,0-1 1,8 2-1,-7-3 196,-1 0 0,1 0 1,0-1-1,0 1 0,7-2 0,27-2 48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36 9778,'0'-1'319,"-3"-3"1306,0 0-1,-1 0 1,1 0-1,-1 0 1,-6-5-1,9 8-1480,0 0-1,0 1 1,0-1 0,0 1 0,0-1-1,0 1 1,0 0 0,0-1-1,0 1 1,0 0 0,0 0-1,0 0 1,0 0 0,0 0 0,0 0-1,0 0 1,0 0 0,-1 0-1,1 0 1,0 0 0,0 1-1,0-1 1,0 0 0,0 1 0,0-1-1,1 1 1,-1-1 0,0 1-1,0 0 1,0-1 0,0 1 0,0 0-1,1-1 1,-1 1 0,-1 2-1,-2 2 11,0 1 1,1 0-1,0-1 0,0 1 0,0 1 0,1-1 0,-1 0 0,1 1 0,1-1 0,0 1 0,0-1 0,0 1 0,0 0 0,1 8 1,2-5-116,-1-1 0,2 0 0,-1 0 0,1-1 1,0 1-1,1 0 0,0-1 0,0 0 1,1 0-1,0 0 0,0-1 0,1 1 1,11 10-1,-15-16-7,0 0 0,0-1-1,0 1 1,-1 1 0,1-1 0,-1 0 0,3 3 0,-4-4-24,0-1 0,0 1 0,0 0 1,1-1-1,-1 1 0,0 0 0,0-1 0,0 1 1,0-1-1,0 1 0,0 0 0,0-1 0,0 1 1,0 0-1,0-1 0,-1 1 0,1-1 0,0 1 1,0 0-1,0-1 0,-1 1 0,1-1 0,0 1 1,-1-1-1,1 1 0,-1-1 0,1 1 0,0-1 1,-1 1-1,1-1 0,-1 1 0,1-1 0,-1 0 1,0 1-1,1-1 0,-1 0 0,1 0 1,-1 1-1,-3 0-137,0 0-1,1 1 1,-1-1 0,0-1 0,0 1 0,1-1 0,-1 1 0,0-1 0,0 0-1,0 0 1,-3-1 0,0 0-811,1-1 0,0 1 0,0-1-1,0 0 1,0 0 0,-6-4 0,-5-4-1178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7042,'0'-1'292,"1"1"0,0 0 0,0 0 0,0-1 0,0 1 1,0 0-1,0 0 0,0 0 0,0 0 0,-1 0 0,1 0 1,0 0-1,0 0 0,0 1 0,0-1 0,0 0 0,0 0 1,0 1-1,-1-1 0,1 1 0,0-1 0,0 0 0,0 1 1,-1 0-1,1-1 0,0 1 0,-1-1 0,1 1 0,0 1 1,2 0 184,-1 1 0,0 0 0,0 0 0,0 1 0,0-1 1,1 5-1,2 5 285,-2 0 0,0 0 0,-1 0 0,2 26 0,-2-13-165,1 2-155,-2-13-262,0 0 0,1 0 0,1 0 1,0-1-1,6 17 0,-9-31-174,0 1 0,1 0-1,-1-1 1,0 1 0,1 0-1,-1-1 1,1 1-1,-1-1 1,1 1 0,-1 0-1,1-1 1,-1 1 0,1-1-1,-1 1 1,2-1-1,-2 1-3,0-1 0,0 0 0,1 0 0,-1 0 0,0 0-1,1 0 1,-1 0 0,0 0 0,0 0 0,1 0-1,-1-1 1,0 1 0,0 0 0,1 0 0,-1 0 0,0 0-1,1 0 1,-1 0 0,0 0 0,0-1 0,0 1-1,1 0 1,-1 0 0,0 0 0,0-1 0,1 1 0,1-3-5,-1 0 1,1 1 0,-1-1-1,1 0 1,1-5 0,1-3-40,5-12-88,23-44-1,-29 61 128,1 0 0,0 0 1,0 1-1,0 0 0,1 0 0,-1 0 1,1 0-1,1 1 0,-1 0 0,1 0 1,-1 0-1,9-4 0,-12 7 8,0 0 0,1 1 1,-1-1-1,0 0 0,1 1 0,-1-1 0,5 1 1,-6 0-2,0 0 1,-1 0-1,1 0 1,0 0-1,0 0 1,0 1-1,0-1 1,-1 0-1,1 1 1,0-1-1,0 1 1,-1-1-1,1 1 1,0-1-1,-1 1 1,1-1-1,0 1 1,-1 0-1,1-1 1,-1 1-1,1 0 1,-1-1-1,1 1 1,-1 0-1,1 1 1,2 6 79,-1 1-1,0-1 1,-1 0 0,0 1 0,0-1 0,0 15 0,1 16 324,2-14-145,-2-11-51,0 1-1,0 20 0,-2-34-201,0 0 0,0 1-1,0-1 1,-1 0 0,1 1-1,0-1 1,0 0 0,-1 1 0,1-1-1,-1 0 1,1 0 0,-1 1 0,0-1-1,1 0 1,-1 0 0,-1 2-1,0-4-63,4-3-39,4-10-152,-4 10 151,28-71-1039,-4 6 516,-21 59 564,9-18-19,-13 26 74,0 1 0,0-1 0,0 1 0,0 0 0,0-1 1,0 1-1,1 0 0,-1 0 0,0 0 0,1 0 0,-1 0 0,1 0 0,3-1 0,-5 2 7,1 0 0,0 0 0,-1 0 0,1 0-1,0 0 1,0 0 0,-1 0 0,1 0 0,0 0 0,-1 0 0,1 0 0,0 0-1,-1 1 1,1-1 0,0 0 0,-1 1 0,1-1 0,0 0 0,-1 1 0,1-1 0,-1 1-1,1-1 1,-1 1 0,1-1 0,-1 1 0,1 0 0,9 17 276,-7-6-5,0 0-1,2 21 0,-2-12-28,0-2-98,3 18 145,-6-34-346,1-1-1,0 1 1,0 0 0,0-1 0,0 1 0,0-1 0,1 1-1,-1-1 1,1 0 0,2 3 0,-4-5-5,0 1 0,1-1-1,-1 1 1,1-1 0,-1 0 0,0 0 0,1 1-1,-1-1 1,1 0 0,-1 0 0,1 1 0,-1-1 0,1 0-1,-1 0 1,1 0 0,-1 0 0,1 0 0,-1 0-1,1 0 1,-1 0 0,1 0 0,-1 0 0,1 0 0,11-7-1312,3-6 328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4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10162,'4'55'9607,"0"7"-5388,-3-56-3948,1 1-1,-1-1 1,1 0-1,0 0 1,0 0-1,1 0 1,4 8-1,-6-13-242,0 1 0,0-1 0,0 0 0,0 1-1,0-1 1,1 0 0,-1 0 0,0 0 0,1 0-1,-1 0 1,0 0 0,3 1 0,-3-2-23,0 1-1,0-1 1,1 0 0,-1 0-1,0 0 1,0 0 0,0 0-1,0 0 1,0 0 0,1 0-1,-1 0 1,0-1 0,0 1 0,0 0-1,0-1 1,0 1 0,0-1-1,0 1 1,0-1 0,2-1-1,5-4-48,0 0 0,-1-1-1,0 0 1,0 0 0,-1 0-1,6-10 1,32-54-464,-13 20 227,-31 50 282,1 0-1,-1 0 0,1 0 0,-1 1 1,1-1-1,-1 0 0,1 1 1,-1-1-1,1 0 0,-1 1 0,1-1 1,0 1-1,0-1 0,-1 1 0,1-1 1,0 1-1,0 0 0,-1-1 0,1 1 1,1 0-1,-2 0 5,1 0 0,-1 0 1,1 0-1,-1 1 0,1-1 0,-1 0 1,0 1-1,1-1 0,-1 0 0,1 1 0,-1-1 1,0 0-1,0 1 0,1-1 0,-1 1 1,0-1-1,0 1 0,1-1 0,-1 1 1,0-1-1,0 0 0,0 1 0,0 0 1,2 7 89,-1-1 1,0 0 0,-1 9 0,0-14-64,1 17 160,-1 3 205,5 31 0,-4-47-397,0 0 1,1 0-1,-1 0 1,1 0-1,1 0 1,-1 0-1,1 0 1,0-1 0,6 8-1,-9-12-47,0-1 1,0 0-1,0 0 1,1 0-1,-1 0 0,0 1 1,0-1-1,0 0 0,1 0 1,-1 0-1,0 0 1,0 0-1,0 0 0,1 0 1,-1 0-1,0 0 0,0 1 1,1-1-1,-1 0 1,0 0-1,0 0 0,1 0 1,-1 0-1,0-1 0,0 1 1,1 0-1,-1 0 0,0 0 1,0 0-1,0 0 1,1 0-1,-1 0 0,0 0 1,0 0-1,1-1 0,-1 1 1,0 0-1,0 0 1,0 0-1,0 0 0,1-1 1,-1 1-1,0 0 0,0 0 1,0 0-1,0-1 1,2 0-194,13-15-671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4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11979,'0'28'5433,"4"8"-2433,-4 8-527,0 18-729,-2 9-399,2 2-609,2-1-232,3-16-296,3-10-104,2-19-216,4-9-352,-1-19-857,-1-16-663,1-18 1144</inkml:trace>
  <inkml:trace contextRef="#ctx0" brushRef="#br0" timeOffset="1">196 29 9386,'12'12'4921,"-8"12"-864,0 9-1224,-3 11-753,-1 6-440,2 5-759,0-3-281,8-7-360,-1-4-104,4-15-72,2-6-136,-8-12-568,2-7-297,-9-4-943,-5-3-569,-5-8 1593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10434,'4'-9'4681,"5"8"-2024,7-2-385,3 7-647,2 1-345,5 5-688,2 2-216,3-3-360,2-1-432,-4 1-1088,-2 2-985,1 2 1441</inkml:trace>
  <inkml:trace contextRef="#ctx0" brushRef="#br0" timeOffset="1">340 65 7106,'38'-8'4576,"-34"26"-79,-2 6-1704,-2 1-304,0 5-665,-4 0-392,5-2-656,2-2-255,-5-10-521,4-8-521,-1-17-1511,2-12 96,21-13 927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8570,'4'6'4297,"8"4"-1633,-9 2-1247,1 6-401,8 4-832</inkml:trace>
  <inkml:trace contextRef="#ctx0" brushRef="#br0" timeOffset="1">220 254 10754,'0'-1'207,"0"1"0,0 0-1,-1 0 1,1 0 0,0 0 0,0 0-1,0 0 1,-1 0 0,1 0-1,0 0 1,0 0 0,0 1 0,0-1-1,-1 0 1,1 0 0,0 0-1,0 0 1,0 0 0,0 0 0,-1 0-1,1 0 1,0 0 0,0 1-1,0-1 1,0 0 0,0 0-1,0 0 1,-1 0 0,1 0 0,0 1-1,0-1 1,-2 8 2631,3 13-1652,-1-17-528,6 46 530,1 0 0,22 71 0,-13-59-967,-6-6-147,-9-48-405,0 0 0,-1 0 1,0 0-1,-2 15 0,2-23 224,0 0-1,0 1 1,0-1 0,0 0 0,0 0 0,0 0-1,0 1 1,0-1 0,0 0 0,0 0 0,0 1-1,0-1 1,0 0 0,0 0 0,0 1 0,-1-1-1,1 0 1,0 0 0,0 0 0,0 0 0,0 1-1,-1-1 1,1 0 0,0 0 0,0 0 0,0 0-1,-1 1 1,-4-5-2228,-2-11-638,7 14 2722,-8-17-1905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8122,'6'-5'1541,"0"0"1,1 0 0,-1 1-1,14-7 1,-11 7-754,0 0 0,0 1 1,1 1-1,9-3 0,-13 4-555,0 0 0,0 0 0,1 1 0,-1 0 0,0 0 0,1 0-1,-1 1 1,0 0 0,0 0 0,1 0 0,-1 1 0,0 0-1,0 0 1,-1 1 0,10 5 0,-13-7-159,-1 0-1,1 0 1,0 1-1,0-1 1,-1 1 0,1 0-1,-1-1 1,1 1-1,-1 0 1,0 0 0,0 0-1,1 0 1,-2 0-1,1 0 1,0 0 0,0 0-1,0 0 1,0 4-1,-1-3-15,0 0 0,0 0 0,-1 0 0,1 0 0,-1 0 0,1-1 0,-1 1 0,0 0 0,0 0 0,0-1 0,-1 1 0,-2 4 0,-1 0-16,0 0-1,-1 0 0,0 0 1,0-1-1,-1 0 0,0 0 1,0 0-1,-11 6 1,13-9-281,-1 0 1,1 0-1,-1-1 1,1 0-1,-1 0 1,0 0-1,0-1 1,0 1-1,0-1 1,-12 0-1,17-1 75,0 0 0,0 0 0,0 0 0,0 0 0,0-1-1,0 1 1,0 0 0,0 0 0,0-1 0,-1 0 0,1 1 81,1-1 0,-1 1 0,1-1 0,-1 0 0,1 1 0,-1-1-1,1 0 1,0 1 0,-1-1 0,1 0 0,-1-1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5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12323,'8'18'5537,"-1"13"-2689,-8 12-431,-3 16-985,-2 2-408,6 3-583,3-10-177,5-11-240,0-14-408,3-16-889,3-10-511,9-26 952</inkml:trace>
  <inkml:trace contextRef="#ctx0" brushRef="#br0" timeOffset="1">160 208 10218,'0'10'5289,"1"5"-1576,1 6-1296,2 6-345,-4 1-856,4 0-383,-2-4-553,0-6-248,0-10-961,0-5-615,0-12-2001,1-9 2105</inkml:trace>
  <inkml:trace contextRef="#ctx0" brushRef="#br0" timeOffset="2">81 56 8506,'4'0'4065,"2"8"-1545,2 0-503,5 8-905,2 0-280,2 0-1360,3 1-848,1-2 864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56 7474,'0'0'151,"0"0"-1,0 0 1,0 0 0,1 0 0,-1 0 0,0 0 0,0 0 0,0 0 0,0 0 0,0 0 0,1-1 0,-1 1 0,0 0 0,0 0 0,0 0-1,0 0 1,0 0 0,0 0 0,1 0 0,-1-1 0,0 1 0,0 0 0,0 0 0,0 0 0,0 0 0,0 0 0,0-1 0,0 1 0,0 0-1,0 0 1,0 0 0,0 0 0,0-1 0,0 1 0,0 0 0,0 0 0,0-1 0,-4-6 3090,-11-6-9,10 8-2692,-1 1 0,1 1 1,-1-1-1,0 1 1,-1 0-1,1 1 0,-7-3 1,10 5-460,1-1 1,0 1 0,0 0-1,0-1 1,0 1-1,-1 0 1,1 0 0,0 1-1,0-1 1,0 0 0,-4 2-1,5-2-49,-1 1 0,1 0 0,0-1-1,-1 1 1,1 0 0,0 0 0,0 0-1,0 0 1,0 0 0,0 0 0,0 1 0,0-1-1,0 0 1,0 0 0,0 1 0,0-1 0,1 1-1,-1 1 1,-1 3-18,0 0 0,1 0 0,0 0 0,0 1 0,1-1 0,0 0 0,0 0 0,0 1 0,1-1 0,0 0 0,2 11 0,-1-10-17,0-1-1,0 0 1,0 0 0,1-1-1,0 1 1,0-1-1,0 1 1,1-1 0,0 0-1,0 0 1,0 0 0,5 4-1,-6-7-166,1 0 1,-1 0-1,1 0 0,-1-1 1,1 1-1,0-1 0,-1 0 1,1 0-1,0 0 0,0-1 0,0 1 1,0-1-1,0 0 0,-1 0 1,1 0-1,0 0 0,0-1 1,0 0-1,4-1 0,-5 1 19,0-1 0,0 0 0,0 0 0,0 0 0,2-3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8050,'0'5'5169,"-3"-1"-2457,3 3-1967,0-7 831,0 0-1160,0 0-72,2 0-496</inkml:trace>
  <inkml:trace contextRef="#ctx0" brushRef="#br0" timeOffset="1">63 61 10266,'92'70'5201,"-90"-60"-2936,2-4-1465,-1-2 1072,-2-4-1119,-1-1 343,0 0-96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8802,'21'4'4905,"-13"5"-320,-3 2-1704,-1 9-969,-1 3-408,1 3-800,0 2-272,5-7-247,-5-5-345,-1-14-905,8-5-727,2-16 984</inkml:trace>
  <inkml:trace contextRef="#ctx0" brushRef="#br0" timeOffset="1">1 9 9442,'5'-9'4329,"3"12"-1704,0 1-937,-3 8-688,6 0-224,-2 1-1376,9 0-2305,18 1 2017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11715,'-2'29'5137,"-2"23"-2545,-1 6-431,2 15-769,2 5-352,5-5-608,5-8-168,2-26-552,2-14-472,3-30-1496,-1-13 1415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8546,'0'0'102,"0"0"-1,0 0 1,0 0 0,0 0 0,0 0 0,0 0 0,0 0 0,0 0-1,0 0 1,0 0 0,0 0 0,0 1 0,0-1 0,0 0-1,0 0 1,0 0 0,0 0 0,0 0 0,0 0 0,0 0-1,0 0 1,0 0 0,0 0 0,0 0 0,0 0 0,0 0-1,0 0 1,0 0 0,0 1 0,0-1 0,0 0 0,0 0-1,0 0 1,0 0 0,-1 0 0,1 0 0,0 0 0,0 0-1,0 0 1,0 0 0,0 0 0,0 0 0,0 0 0,0 0-1,0 0 1,0 0 0,0 0 0,0 0 0,0 0 0,0 0-1,0 0 1,-1 0 0,1 0 0,0 0 0,0 0 0,0 0-1,0 0 1,0 0 0,0 0 0,0 0 0,0 0 0,8 5 2662,12 4-813,-9-6-1631,0 0 1,-1-1 0,1 0-1,0-1 1,14 0-1,55-5-291,0 0-70,-63 4 18,-11 0 17,1-1 0,-1 2 0,1-1 1,-1 1-1,0 0 0,1 0 0,6 3 1,-12-4 15,0 1 0,1 0 1,-1 0-1,0 0 1,0-1-1,0 1 0,0 0 1,0 1-1,0-1 1,0 0-1,0 0 0,0 0 1,0 1-1,-1-1 1,1 0-1,-1 0 0,1 1 1,-1-1-1,1 1 1,-1-1-1,1 3 0,-1 3 156,1 0-1,-1 0 0,-2 10 0,2-6 127,0-9-214,-1 49 1308,1-45-1193,1 1 0,0-1 0,0 0 0,0 0 0,5 12 0,-6-17-181,1 0 0,-1 1 0,1-1 0,0 0 0,-1 0 0,1 0 0,0 0 0,0 1 0,0-1 0,0 0 0,0-1 0,0 1 0,0 0 0,0 0 0,0 0 0,1 0 0,-1-1 0,0 1 0,1-1 0,-1 1 0,0-1-1,1 1 1,-1-1 0,0 0 0,1 0 0,-1 0 0,0 0 0,1 0 0,-1 0 0,1 0 0,-1 0 0,0 0 0,1 0 0,-1-1 0,2 0 0,1 0-12,-1 0 0,0-1-1,0 1 1,-1-1 0,1 1 0,0-1 0,0 0-1,-1 0 1,1-1 0,-1 1 0,0 0 0,0-1-1,3-4 1,1-4-26,-1-1 0,0 1-1,5-24 1,-6 20 46,10-24 0,-14 39-19,0-1 0,0 1 0,0 0 1,0 0-1,0 0 0,0 0 0,0 0 1,0 0-1,0 0 0,0-1 0,0 1 0,0 0 1,0 0-1,0 0 0,0 0 0,0 0 0,0 0 1,0 0-1,0 0 0,0-1 0,0 1 0,1 0 1,-1 0-1,0 0 0,0 0 0,0 0 1,0 0-1,0 0 0,0 0 0,0 0 0,0 0 1,0 0-1,1 0 0,-1 0 0,0 0 0,0-1 1,0 1-1,0 0 0,0 0 0,0 0 1,0 0-1,0 0 0,1 0 0,-1 0 0,0 0 1,0 0-1,0 1 0,0-1 0,0 0 0,0 0 1,0 0-1,1 0 0,-1 0 0,0 0 1,0 0-1,0 0 0,1 7 43,-8 47 142,4 12 341,4 0 0,17 127 0,-15-174-453,9 52 365,3 114 0,-15-183-424,1 1-1,-1-1 1,-1 1-1,1-1 1,0 1-1,-1-1 1,1 1-1,-1-1 1,0 0-1,0 1 1,0-1-1,-1 3 0,1-4-5,0 0 0,0 0 0,-1 0 0,1 0-1,0 0 1,0-1 0,0 1 0,-1 0-1,1-1 1,0 1 0,-1-1 0,1 0-1,0 1 1,-1-1 0,1 0 0,0 0-1,-1 0 1,1 0 0,-1 0 0,1 0-1,0 0 1,-3-1 0,-2 0 10,0 0 0,0-1 0,0 0-1,0 0 1,-10-6 0,-26-18-255,33 21 3,2-1 0,-1-1 1,1 1-1,0-1 0,0 0 0,-7-10 0,11 13 18,1 0 0,-1 1 0,1-2 0,0 1 0,0 0 0,1 0 0,-1-1-1,1 1 1,0-1 0,0 1 0,0-1 0,1 1 0,-1-1 0,1 1 0,1-7-1,7-24-829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8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 11699,'0'0'150,"0"0"0,0-1 1,0 1-1,0 0 0,1 0 1,-1-1-1,0 1 0,0 0 1,0 0-1,1-1 0,-1 1 1,0 0-1,0 0 1,0 0-1,1-1 0,-1 1 1,0 0-1,0 0 0,1 0 1,-1 0-1,0 0 0,1 0 1,-1-1-1,0 1 0,0 0 1,1 0-1,-1 0 1,0 0-1,1 0 0,-1 0 1,0 0-1,1 0 0,-1 0 1,0 0-1,0 0 0,1 1 1,-1-1-1,0 0 0,1 0 1,-1 0-1,1 0 1,17 6 754,-17-5-673,85 39 2578,-52-23-2094,47 16 0,-65-29-574,-12-3-111,-1 0 1,1-1-1,-1 1 0,0 1 0,1-1 0,-1 0 0,0 1 0,0-1 0,0 1 0,0 0 0,0 0 0,0 0 0,4 5 0,-7-6-8,1 0-1,-1 0 0,1 0 0,-1 0 0,0 0 0,1 0 0,-1 0 0,0 0 0,0 0 1,0 0-1,1 0 0,-1 0 0,0 0 0,0 0 0,-1 0 0,1 0 0,0 0 0,0 1 1,0-1-1,-1 0 0,1 0 0,-1 0 0,1 0 0,0 0 0,-1-1 0,0 1 0,0 1 1,-3 3 134,1 0-1,-1-1 1,-8 8 0,-9 6 35,0-1-1,-1 0 0,-1-2 0,0 0 0,-1-2 1,0-1-1,-40 15 0,12-7-1817,43-17 689,4-2-1832,12 0-179,10-1 1413</inkml:trace>
  <inkml:trace contextRef="#ctx0" brushRef="#br0" timeOffset="1">287 286 9442,'-4'9'5145,"-6"1"-1328,-8 7-1297,-5 3-399,-9 0-833,3 0-384,2-6-552,3-6-248,15-5-792,8-3-608,19-12 776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9090,'4'-1'1459,"0"0"-1,0 1 1,0 0 0,9 0 0,16 6 1902,-13 0-2281,24 12 0,-34-15-686,7 3-25,58 31 1083,-62-32-1276,0 1 0,0 1 0,0 0 0,-1 0 0,9 10 0,-15-14-143,0-1-1,0 1 1,0-1-1,0 1 1,0 0-1,-1 0 1,1 0-1,-1 0 1,1 0-1,-1 0 1,0 0-1,-1 1 1,1-1-1,-1 0 1,1 0-1,-1 1 1,0-1-1,0 0 1,0 1-1,0-1 1,-1 0-1,0 1 1,-1 3-1,-2 3 44,-1-1 0,0 0 1,0 0-1,-1 0 0,0 0 0,-11 11 0,6-8 77,-6 7 119,12-13-99,-1-1 0,1 1 1,1 1-1,-1-1 1,-5 12-1,10-18-158,-1 1 0,1-1 0,0 1 1,0-1-1,-1 1 0,1-1 0,0 1 0,0-1 0,0 1 0,0-1 1,0 1-1,0 0 0,0-1 0,0 1 0,0-1 0,0 1 1,0-1-1,0 1 0,1 0 0,-1-1 0,0 1 0,0-1 0,0 1 1,1 0-1,0-1 1,-1 1 0,1 0 0,0-1 0,0 1 0,-1-1 0,1 1 0,0-1 0,0 0 0,0 1 0,0-1 0,0 0 0,-1 1-1,3-1 1,4 1 26,-1-1-1,1 0 1,10-1-1,-11 1-25,45-2 237,-5 1-1211,66-11 1,-86 7 975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4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15691,'-4'22'6250,"4"-18"-3754,3 0-775,-3-3-593,0-1-200,-1 0-1328,-1-1-480,2-1 504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5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52 5841,'7'13'1117,"-5"-10"-471,0 0 0,-1 1 0,1-1-1,-1 1 1,0-1 0,2 7-1,-3-6 4109,-2-5-1767,-3-8-955,3 6-2133,1 2 120,-15-21 355,4 10-230,-19-15-1,27 24-124,0 0 0,-1 1 0,1-1 0,-1 1 0,0 0 1,1 0-1,-1 1 0,0-1 0,0 1 0,0 0 0,0 0 0,-1 1 0,1 0 0,0 0 0,0 0 0,0 0 1,0 1-1,-6 1 0,6-1-15,-1 0 0,1 1 0,-1 0 0,1 0 0,0 0 0,0 0 0,-1 1 0,2 0 0,-1 0 0,-6 5 0,5-2 0,0-1-1,1 1 1,-1 0 0,1 1-1,1 0 1,-7 11 0,4-4 5,1 1 0,0-1 0,1 1-1,1 0 1,0 1 0,1-1 0,-1 18 0,3-11 12,1 0 0,0 0 1,2 0-1,0 0 0,2-1 0,0 1 0,2-1 1,12 33-1,-12-40-3,1 0 0,0 0 0,1 0 1,0-1-1,16 17 0,-17-21-7,1-1 0,1 0 1,0-1-1,0 1 0,0-2 0,1 1 0,20 9 1,-24-14-34,0 1 1,0-1 0,1 0 0,-1 0 0,1-1-1,0 0 1,-1 0 0,1-1 0,0 0-1,9-1 1,-11 1 38,0-1 0,0 0 0,0-1 0,0 1 0,-1-1 0,1 0 0,-1 0 0,1 0 0,-1-1 0,0 1 0,0-1 0,0 0 0,0 0 0,5-7 0,17-25 147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3:5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9602,'1'2'669,"1"0"-1,0 0 0,-1 0 1,1-1-1,0 1 1,3 1-1,23 11 611,-14-8-422,12 6-228,1-1 1,0-1-1,0-1 1,1-2-1,35 6 1,-37-10-543,36 0 0,-51-3-487,0-1 0,11-2 0,-15 1-503,0 0 1,0 0-1,0-1 1,6-2-1,-28 8-2201,3 0 2898,1-1 329,1 1 0,-1-2-1,-18 2 1,-12-6 3516,41 3-3592,0 0 1,0 0-1,-1 0 0,1 0 0,0 1 0,0-1 0,0 0 0,0 0 1,-1 0-1,1 0 0,0 0 0,0 0 0,0 0 0,0 0 0,0 0 1,-1 0-1,1 0 0,0 0 0,0 1 0,0-1 0,0 0 1,0 0-1,0 0 0,0 0 0,-1 0 0,1 1 0,0-1 0,0 0 1,0 0-1,0 0 0,0 0 0,0 0 0,0 1 0,0-1 0,0 0 1,0 0-1,0 0 0,0 0 0,0 1 0,0-1 0,0 0 0,0 0 1,0 0-1,0 0 0,0 1 0,0 1 269,0 17 1081,4 32 0,0-5-626,1 26-14,16 81 1,-20-148-888,-1-3-31,0 0 0,0 0 0,0 0 1,1 0-1,-1 0 0,1 0 0,-1-1 0,1 1 0,0 0 1,0 0-1,0 0 0,0-1 0,0 1 0,0-1 0,0 1 1,0-1-1,3 3 0,5 1-922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8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 4897,'1'-18'7604,"-1"12"490,3 26-7946,-2 0 1,0 0-1,-1 0 1,-1 0-1,-4 25 1,2-19-33,-22 367 333,25-392-447,0 1 0,0-1 0,0 1 0,0-1-1,0 0 1,0 1 0,1-1 0,-1 1-1,0-1 1,1 0 0,-1 1 0,1-1 0,-1 0-1,1 1 1,0-1 0,0 0 0,-1 0 0,1 0-1,0 0 1,0 1 0,0-1 0,2 1 0,0-1 1,-1 0 0,1 0 0,0 0 1,0 0-1,-1-1 0,1 0 1,0 1-1,0-1 0,-1 0 0,5 0 1,50-3 123,59 2 494,19 4 841,-66-2-909,-60-2-513,-7 1-27,-1 0-1,1 0 0,0 0 0,0 1 0,0-1 0,0 0 0,0 1 0,0-1 0,3 2 0,-5-2-19,0 0 0,0 0 0,1 0 0,-1 0 0,0 1 0,0-1-1,0 0 1,0 0 0,0 0 0,1 0 0,-1 0 0,0 0 0,0 0-1,0 1 1,0-1 0,0 0 0,0 0 0,0 0 0,0 0 0,0 0-1,1 1 1,-1-1 0,0 0 0,0 0 0,0 0 0,0 0 0,0 1-1,0-1 1,0 0 0,0 0 0,0 0 0,0 0 0,0 1 0,0-1-1,0 0 1,0 0 0,-1 0 0,1 0 0,0 0 0,0 1 0,0-1-1,0 0 1,0 0 0,0 0 0,0 0 0,-1 1 0,-2 0-2798,1-1 1768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30 8442,'-1'-2'516,"0"0"0,0 0-1,-1 0 1,1 0 0,-1 0 0,1 0 0,-1 0 0,1 1 0,-1-1-1,0 0 1,0 1 0,-2-2 0,3 3-338,-1-1-1,1 0 1,-1 1 0,1-1-1,-1 1 1,1-1 0,-1 1-1,0 0 1,1-1 0,-1 1 0,0 0-1,1 0 1,-1 0 0,0 1-1,1-1 1,-1 0 0,1 0-1,-4 2 1,-2 1-20,1 1 0,-1-1 0,1 1 0,0 1-1,0-1 1,0 1 0,0 0 0,1 0 0,0 1 0,0-1 0,1 1 0,-5 8 0,1-2-89,1 1 0,0 0 1,1 1-1,0 0 0,-3 16 0,5-15-25,1 0-1,1 0 0,1 0 0,0 0 0,1 1 0,0-1 0,1 0 0,1 1 0,0-1 0,5 15 0,-1-11-20,1 0 0,0 0 0,1 0 1,1-1-1,1 0 0,1-1 0,13 18 0,-19-29-86,0 1-1,1-1 1,0 0-1,0 0 1,0-1-1,1 1 1,0-2-1,0 1 1,0-1-1,0 0 1,1 0 0,0-1-1,0 0 1,14 4-1,-16-6-162,0-1 0,1 1-1,-1-1 1,0 0 0,7-1-1,27-8-582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0 7762,'53'40'5665,"-64"-32"-2296,-1 8-2097,2 6 1536,-5 3-1895,-2 1-121,1 2-376,1 0-352,5-6-840,-1-6 552,11-6 32,-1-6-384,7-5-209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34 10226,'-5'-4'1155,"1"0"0,-1-1-1,0 2 1,0-1 0,-8-4 0,11 7-983,1 0 1,-1 1 0,1-1 0,-1 0-1,0 1 1,1 0 0,-1-1-1,0 1 1,0 0 0,1 0 0,-1 0-1,0 0 1,1 0 0,-1 0-1,0 0 1,0 1 0,1-1 0,-1 0-1,0 1 1,1 0 0,-1-1-1,1 1 1,-1 0 0,-1 1 0,-1 1-8,0 1 1,1-1 0,-1 1 0,1 0 0,-4 6-1,3-3-57,-1 0-64,0 1-1,0-1 1,1 1-1,0 1 1,1-1-1,0 1 0,0-1 1,1 1-1,0 0 1,0 0-1,1 0 0,0 0 1,1 16-1,1-13-35,1 0 0,0-1-1,0 1 1,1 0 0,1-1-1,0 0 1,0 0 0,1 0-1,1 0 1,7 10 0,-9-15-37,0-1 1,1 1 0,0-1-1,0 1 1,0-2 0,1 1-1,-1 0 1,1-1 0,0 0-1,11 5 1,-12-7 37,0 0-1,1 0 1,-1 0 0,0-1-1,1 0 1,-1 0 0,0 0-1,1-1 1,-1 1 0,1-2-1,-1 1 1,1 0 0,-1-1 0,10-2-1,-7 0 64,0-1-1,12-6 1</inkml:trace>
  <inkml:trace contextRef="#ctx0" brushRef="#br0" timeOffset="1">113 238 8746,'-6'4'4561,"10"-3"-592,6-1-2593,4 0 16,10-2-496,3-2-223,10 0-417,-1-2-104,-1 4-184,-3-5-336,-10 2-881,-2-2-543,-12 3-1545,-5 7-896,-9-1 2721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4081,'-41'23'2985,"37"-14"191,4 0-847,0 4-145,4 10-335,0 2-177,-2 7-392,2 3-232,-2-3-415,2 1-185,0-4-280,0-1-48,0-10-688,0-4-513,1-2 881,2 0-288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10114,'6'0'1164,"-1"0"0,1 1 0,-1 0 0,1 0 0,8 3 0,-6-1-468,0 0 0,-1 1-1,9 5 1,-2 1-139,-1 0-1,0 0 1,13 14-1,-16-13-328,-1 0 0,-1 0 0,1 1 0,-2 0 0,0 1 0,0 0 0,-1 0 0,-1 0 0,0 1 0,-1-1 0,0 1 0,2 18 0,-2 3 49,-1-1 0,-1 1 1,-7 64-1,4-81-378,-2 0 0,0 0-1,0 0 1,-2-1-1,0 0 1,-1 0 0,-1 0-1,-11 21 1,8-23-1225,10-15 1228,0 0-1,0 0 0,0 0 0,0 0 0,0 0 1,0 1-1,-1-1 0,1 0 0,0 0 0,0 0 1,0 0-1,0 1 0,0-1 0,0 0 0,0 0 1,0 0-1,0 0 0,0 1 0,0-1 0,0 0 1,0 0-1,0 0 0,0 1 0,0-1 0,0 0 1,0 0-1,0 0 0,0 1 0,0-1 0,0 0 1,0 0-1,0 0 0,0 0 0,0 1 0,0-1 1,1 0-1,-1 0 0,0 0 0,0 0 0,0 0 1,0 1-1,0-1 0,0 0 0,1 0 0,-1 0 1,0 0-1,0 0 0,0 0 0,0 0 0,1 0 1,-1 0-1,0 0 0,0 0 0,0 0 0,1 0 1,-1 0-1,0 0 0,0 0 0,1 0 1,2-6-1778</inkml:trace>
  <inkml:trace contextRef="#ctx0" brushRef="#br0" timeOffset="0.98">540 277 12747,'-6'0'5081,"4"0"-3441,9 2-496,-7-2-159,0 0-385,19 1-200,42 4-304,-33-2-8,0-3-720,0 3-617,-2-1-479,-6 0 792</inkml:trace>
  <inkml:trace contextRef="#ctx0" brushRef="#br0" timeOffset="1.98">651 440 9338,'-4'9'4441,"5"-2"-1849,7-2-607,1-4-185,10 2-399,1-4-217,9-5-504,-6 0-144,-1 3-280,2 4-40,-8 1-896,4 6-336,7-8 592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12 3193,'46'9'2227,"-46"-9"-2066,1 1 0,0-1 1,-1 0-1,1 0 0,-1 0 0,1 0 1,0 0-1,-1 0 0,1-1 0,-1 1 0,1 0 1,-1 0-1,1 0 0,-1 0 0,1-1 1,0 1-1,-1 0-64,0-1 1,1 1-1,-1 0 0,0 0 1,0 0-1,0-1 0,0 1 1,1 0-1,-1 0 0,0-1 1,0 1-1,0 0 0,0 0 1,0-1-1,0 1 1,0 0-1,0 0 0,0-1 1,0 1-1,0 0 0,0 0 1,0-1-1,0 1 0,0-1 210,0 0 0,-1 1 0,1-1 0,0 1 0,0-1 0,-1 0 0,1 1 0,0-1 0,-1 1 0,1-1 0,-1 1 0,1-1 0,-1 1 0,1-1 0,-1 1-1,1 0 1,-1-1 0,1 1 0,-1 0 0,1-1 0,-1 1 0,-1-1 0,-4 0-137,-1 1-1,0-1 1,0 1 0,0 0-1,0 1 1,-13 2-1,15-2-89,-3 1 17,1 0 0,-1 0 0,0 1 1,1 0-1,0 1 0,-10 5 0,13-6-68,-1 0 0,0-1 0,0 1-1,0-1 1,-1 0 0,1 0 0,-1-1 0,1 0 0,-1 0 0,-7 1 0,10-2-14,-2 0 78,-1 0 1,1 0-1,0 0 0,0 1 0,-8 2 0,12-3-71,1 1-1,-1-1 1,1 0-1,-1 0 0,1 1 1,0-1-1,-1 0 1,1 1-1,0-1 0,-1 0 1,1 1-1,0-1 1,-1 1-1,1-1 0,0 1 1,0-1-1,-1 1 1,1-1-1,0 0 0,0 1 1,0-1-1,0 1 1,0-1-1,0 1 0,0-1 1,0 2-1,2 13 271,-1-12-321,10 45 216,-5-28-96,4 36 0,4 193 120,-11-153-193,1 4-9,25 496 41,-21-30 38,-10-513-76,-3 155 30,17-2 5,-10-191 23,0-1-1,1 1 1,1-1-1,0 1 1,1-1-1,0-1 1,1 1-1,1-1 1,10 16-1,-16-27-38,1 0 0,-1 0 0,1 0-1,-1-1 1,1 1 0,0 0 0,-1-1-1,1 0 1,0 1 0,0-1 0,0 0 0,0 0-1,0 0 1,1 0 0,-1 0 0,0-1-1,0 1 1,1-1 0,-1 1 0,0-1 0,0 0-1,1 0 1,-1 0 0,0 0 0,5-1-1,2 1 30,0 0 0,0 1 0,0 0 0,0 0 0,0 1-1,0 0 1,-1 1 0,1 0 0,-1 0 0,1 1 0,-1 0-1,0 0 1,0 1 0,8 7 0,-5-9-87,-12-3 51,1-1-1,0 1 0,0 0 1,0 0-1,0 0 0,0 0 1,0 0-1,0 0 0,0 0 1,0 0-1,0 0 0,0-1 0,0 1 1,0 0-1,0 0 0,0 0 1,0 0-1,0 0 0,0 0 1,0 0-1,0 0 0,0-1 1,0 1-1,0 0 0,0 0 1,0 0-1,0 0 0,0 0 1,0 0-1,0 0 0,0 0 1,0-1-1,0 1 0,0 0 0,0 0 1,0 0-1,1 0 0,-1 0 1,0 0-1,0 0 0,0 0 1,0 0-1,0 0 0,0 0 1,0 0-1,0 0 0,0-1 1,1 1-1,-1 0 0,0 0 1,0 0-1,0 0 0,0 0 0,0 0 1,0 0-1,0 0 0,1 0 1,-1 0-1,0 0 0,0 0 1,0 0-1,0 1 0,0-1 1,0 0-1,0 0 0,0 0 1,1 0-1,-3-1 676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48 3273,'0'6'3180,"-1"-7"1850,-1-7 3914,0 2-10151,1 4 1261,1 1 1,-1 0-1,0-1 0,0 1 1,0 0-1,0 0 0,0 0 1,0 0-1,0 0 0,0 0 1,0 0-1,-2-1 0,-19-8 134,15 7-155,3 1-16,-1 0 1,1 1-1,-1-1 0,-5 0 1,8 2-7,1 0 0,-1-1 0,0 1 1,0 0-1,0 1 0,0-1 0,0 0 1,0 1-1,0-1 0,0 1 0,0-1 1,0 1-1,0 0 0,0 0 0,-1 1 1,-3 2 25,1 0-1,0 0 1,0 1 0,1 0 0,-1 0 0,1 0 0,0 0 0,1 1 0,-1-1-1,1 1 1,0 0 0,0 0 0,1 0 0,-3 11 0,1 1 40,0 1 0,1 0 0,0 33 0,3-33-25,0 0-1,2 0 1,0 0-1,1-1 1,6 22 0,-6-30-34,0 0 0,1 0 1,0-1-1,1 1 1,0-1-1,1 0 1,0-1-1,0 1 0,1-1 1,13 13-1,-16-18-59,0 0 1,0 0-1,0 0 0,1 0 0,-1-1 0,1 0 0,-1 0 0,1 0 1,0 0-1,0-1 0,6 2 0,-4-2-731,0-1 0,0 0-1,-1 0 1,12-1 0,9-2-877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11146,'4'1'4465,"-1"11"-2776,4 3-105,-1 6-400,-4 1-240,-2-1-495,0 6-201,8-4-144,-2 1-32,6-5-248,-4-4-416,0-9-1777,14 0 1577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93 4801,'28'28'3081,"-27"-28"-3026,-1 0 1,0 1-1,0-1 1,0 0-1,0 0 0,0 0 1,0 0-1,0 0 1,0 0-1,0 0 1,0 0-1,1 0 1,-1 0-1,0 0 1,0 0-1,0 0 1,0 0-1,0 0 1,0 0-1,0 0 0,1 0 1,-1 0-1,0 0 1,0 0-1,0 0 1,0 0-1,0 0 1,0 0-1,0 0 1,1 0-1,-1 0 1,0 0-1,0 0 1,0 0-1,0 0 1,0 0-1,0 0 0,0 0 1,0 0-1,1 0 1,-1 0-1,0 0 1,0-1-1,0 1 1,0 0-1,0 0 1,0 0-1,0 0 1,0 0-1,0 0 1,0 0-1,0 0 0,0-1 1,0 1-1,0 0 1,0 0-1,0 0 1,0 0-1,0 0 1,0 0-1,0 0 1,0-1-1,0 1 1,0 0-1,0-10 751,0 8-292,0-3 9,0-4 258,0 0 0,0-1 0,-1 1 0,0-1 0,-4-11 0,4 19-702,1 0-1,-1 0 1,0 1-1,0-1 0,0 0 1,0 0-1,0 1 1,0-1-1,0 1 1,0-1-1,-1 1 0,1-1 1,-1 1-1,1 0 1,-1-1-1,0 1 0,1 0 1,-1 0-1,0 0 1,0 1-1,0-1 1,0 0-1,1 1 0,-1-1 1,0 1-1,0 0 1,0-1-1,0 1 0,0 0 1,0 0-1,-3 1 1,0-1-26,0 1 1,1 0-1,-1 1 1,0-1 0,0 1-1,1 0 1,-1 0-1,1 1 1,-1-1-1,1 1 1,0 0 0,0 0-1,1 0 1,-7 7-1,4-3-47,0 0-1,0 1 0,0-1 1,1 1-1,1 0 1,-1 1-1,-3 8 1,5-7-5,0 1 1,1-1-1,0 1 1,1 0-1,0 0 1,0-1-1,1 1 1,1 0-1,0 0 1,4 20-1,-1-15 1,0 0 0,1-1 0,1 0 0,1 0 0,0 0 0,15 22 0,-16-28-16,1 0 0,0-1 0,0 1 0,1-2 0,0 1 0,12 8 0,-13-11-230,0-1 0,-1 0 1,1-1-1,1 0 0,-1 0 1,0 0-1,1-1 0,-1 0 1,15 1-1,11-2-556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3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9794,'40'-9'3509,"-36"8"-3038,0 0 0,0 1 1,0 0-1,0 0 0,0 0 1,0 0-1,0 1 0,7 1 1,4 1 271,-6-3-423,-5 0-166,0 0-1,1 1 0,-1-1 1,0 1-1,0 0 0,6 2 1,-9-2-129,0-1 0,0 1 0,0 0 0,0 0 1,1 0-1,-1 0 0,0 0 0,-1 0 0,1 0 0,0 0 1,0 0-1,0 0 0,-1 0 0,1 1 0,0-1 0,-1 0 0,1 1 1,-1-1-1,0 0 0,1 1 0,-1-1 0,0 0 0,0 3 1,1-1 24,-1 0 0,0 0 0,-1 0 1,1 0-1,0-1 0,-1 1 0,0 0 1,0 0-1,0 0 0,0 0 1,0-1-1,0 1 0,-1-1 0,1 1 1,-1-1-1,1 1 0,-1-1 0,-4 4 1,-2 4 179,6-7-148,0 0 0,1 0 0,-1 0 0,1 0 0,0 0 0,-1 0 0,1 0 0,1 0 0,-1 1 0,0-1 0,1 6-1,-1-8-69,1 0-1,0 0 0,0 0 0,1 1 0,-1-1 0,0 0 0,0 0 0,0 0 0,1 0 0,-1 0 0,1 0 0,-1 0 0,1 0 0,-1 0 0,1 0 0,-1 0 0,1 0 1,0-1-1,-1 1 0,1 0 0,0 0 0,0-1 0,0 1 0,0 0 0,0-1 0,0 1 0,-1-1 0,1 1 0,1-1 0,-1 1 0,0-1 0,0 0 0,0 0 0,0 1 1,0-1-1,0 0 0,0 0 0,0 0 0,1 0 0,3-1-82,0 0 1,0 0 0,-1 0-1,1 0 1,0-1-1,-1 0 1,0 0-1,1 0 1,-1 0-1,0-1 1,0 0-1,5-4 1,2-1-149,8-3-26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198 135 6545,'2'-1'267,"0"0"-1,0 0 1,-1 0-1,1-1 0,-1 1 1,1-1-1,-1 1 1,0-1-1,0 1 1,1-1-1,-1 0 0,0 0 1,-1 1-1,1-1 1,0 0-1,0 0 0,-1 0 1,1 0-1,-1 0 1,0 0-1,1 0 1,-1 0-1,0 0 0,0 0 1,-1-4-1,1 1 44,-1 0-1,0 0 1,0 0-1,0 1 1,0-1-1,-1 0 1,0 1-1,-4-9 1,4 10-148,0 1 0,1-1 0,-1 1 1,0 0-1,0 0 0,-1-1 0,1 1 1,0 1-1,-1-1 0,1 0 0,-1 0 1,1 1-1,-1 0 0,0-1 1,0 1-1,-4-1 0,3 1-41,0 0 0,0 1 0,0 0 0,0-1 0,0 2-1,0-1 1,0 0 0,0 1 0,0-1 0,0 1 0,0 0 0,-7 3 0,6-1-53,0 0 0,-1 0 0,1 0 1,0 1-1,1 0 0,-1 0 1,-8 9-1,7-5-56,0-1 0,0 2 1,1-1-1,0 1 0,0 0 0,1 0 1,0 0-1,1 1 0,0-1 0,-2 14 1,4-14-7,0-1 1,0 1-1,1-1 1,1 1-1,0-1 1,0 0-1,0 1 1,1-1-1,0 0 1,1 0-1,0 0 1,0 0-1,1 0 1,7 13-1,-5-13-4,1 1-1,0-1 0,0 0 1,0 0-1,1-1 0,0 0 0,0-1 1,1 1-1,0-2 0,0 1 1,13 5-1,-8-5-472,0-1 1,0-1-1,0 0 1,0-1-1,0-1 0,22 2 1,6-3-606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9498,'-4'-2'4265,"4"10"-1745,0 5-511,0 8-225,1 3-351,-1 4-617,1-4-280,-1 0-376,3-3-80,-2-9-552,3 0-496,2-9-1393,0-4 1401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2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10218,'-3'4'5625,"0"6"-2888,13 12-1769,1 6 817,7 11-897,0 6-96,4 10-376,0 3-152,4 2-152,-1 0-88,-1-7-432,-2-4-272,-6-9-2065,-1-7 2257,-6-11-1448,-1-10-1113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174 104 4889,'2'-5'1487,"1"-1"-1,-1 1 1,2-12-1,-3 12-1034,0 0-1,0 0 0,-1 0 1,0 1-1,0-1 1,-1-9-1,0 13-330,1-1-1,0 1 1,-1 0-1,0-1 1,1 1 0,-1 0-1,0 0 1,1 0-1,-1 0 1,0 0-1,0 0 1,0 0 0,0 0-1,0 0 1,0 0-1,0 0 1,0 0 0,0 1-1,-1-1 1,1 0-1,0 1 1,-3-1 0,0-1 175,-1 1 1,1 1 0,-1-1 0,0 1-1,-4 0 1,1 0-118,1 0 0,0 1 0,0 0-1,0 0 1,0 1 0,0 0 0,0 0-1,-8 4 1,12-4-135,-1 0-1,0 0 1,0 0-1,1 1 1,0-1-1,-1 1 1,1 0 0,0 0-1,0 0 1,1 1-1,-1-1 1,1 1-1,-1-1 1,1 1 0,-2 5-1,2-2-8,0 0 1,0-1-1,1 1 1,-1 0-1,2 0 0,-1 0 1,1 0-1,0 0 1,2 8-1,0 1 19,1-1 0,10 29 0,-9-32-21,1 0-1,0 0 1,1-1-1,0 0 0,1 0 1,15 19-1,-16-24-216,0 1-1,1-1 0,-1 0 1,1-1-1,1 0 0,-1 0 1,1 0-1,0-1 0,0 0 1,15 4-1,10 0-1362,0-3 539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10138,'79'-15'3784,"-75"14"-3431,0 0 0,0 1 1,0 0-1,0 0 1,1 0-1,-1 0 0,0 1 1,6 1-1,-8-1-162,1 0 0,0 0 0,0 1 0,-1-1-1,1 1 1,-1 0 0,3 3 0,0-2 4,-4-2-179,-1-1 0,1 1 0,0-1-1,0 1 1,-1 0 0,1-1 0,0 1 0,-1 0 0,1 0 0,-1 0-1,1 0 1,-1-1 0,1 1 0,-1 0 0,1 0 0,-1 0 0,0 0-1,0 0 1,1 0 0,-1 0 0,0 0 0,0 0 0,0 0 0,0 0 0,0 0-1,0 0 1,0 0 0,-1 0 0,1 1 0,-2 1 19,0 1 0,0-1 0,0 0 1,0 0-1,0 0 0,-5 4 0,4-4 50,1 0 1,-1 0-1,1 0 0,0 0 0,-3 6 1,4-8-30,0 1 0,0-1 1,1 1-1,-1 0 0,1-1 1,-1 1-1,1 0 0,0-1 1,0 1-1,-1 0 1,1-1-1,1 1 0,-1 0 1,0-1-1,0 1 0,0 0 1,1-1-1,-1 1 0,1 0 1,-1-1-1,1 1 0,0-1 1,0 1-1,0-1 1,0 1-1,1 0 0,6 2 124,-4-4-172,1 1 0,0-1 0,-1 0 0,1-1 0,0 1 0,-1-1 0,1 0 0,-1 0 0,1 0 0,-1-1 0,1 1-1,-1-1 1,0 0 0,0 0 0,1-1 0,-2 1 0,6-5 0,4-1-567,5 2 252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7330,'2'5'10594,"6"-2"-9694,-1-2-367,25 13 20,-28-12-508,0 1 1,0-2-1,1 1 0,-1 0 1,0-1-1,1 0 1,-1 0-1,1 0 1,-1-1-1,1 0 1,0 0-1,7 0 0,11-2 161,-1-1-1,26-7 1,-47 10-198,1-1 0,-1 1 1,1 0-1,-1-1 0,0 1 1,1 0-1,-1 0 1,1 0-1,-1 0 0,1 1 1,-1-1-1,0 0 1,1 0-1,1 2 0,-2-2-1,0 1 1,-1-1-1,1 1 0,0 0 0,-1-1 0,1 1 0,-1 0 0,1 0 0,-1-1 1,0 1-1,1 0 0,-1 0 0,0 0 0,0 0 0,1-1 0,-1 1 1,0 0-1,0 0 0,0 0 0,0 0 0,0 0 0,0 0 0,0 0 0,-1 1 1,0 7 35,-1 1 1,0-1-1,-1 0 1,-4 10 0,2-7-14,-3 18 0,2 3-6,-3 61 0,9 34-1,1-41-11,9 243 35,10 75-2,-18-319-34,7 40 6,0 46 6,-8-106-23,10 69 0,-10-129 0,4 64 28,-6 119 0,-2-131-23,4-1 0,14 108 1,-2-63 18,-10-62-7,-2-21-2,-1-5-9,1 61 31,-2-66-24,1-1 1,-1 1 0,-1-1-1,0 1 1,0-1 0,-7 16-1,9-23-12,-3 4 27,1 0 1,-1 0 0,0 0-1,-6 8 1,7-12-25,0 1-1,0 0 1,0-1 0,0 1-1,0-1 1,-1 0 0,1 0-1,0 0 1,-1 0-1,1 0 1,-1 0 0,1 0-1,-5 0 1,-9 0-359,-21 1 1,19-2 102,-26 2-112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7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3409,'-1'0'778,"-3"-5"7436,2 4-3416,1 8-1829,2 11-2915,2 193 1606,-3-197-1610,3 34 106,-2-43-123,0 0 0,0 0 0,0 1 0,1-2 0,0 1 0,4 9 0,-5-13-15,0 0 0,0 1 0,0-1 0,0 0 0,0 0-1,0 0 1,0 0 0,1-1 0,-1 1 0,0 0 0,0 0-1,1-1 1,-1 1 0,1-1 0,-1 1 0,0-1-1,1 0 1,-1 1 0,1-1 0,-1 0 0,1 0 0,2 0-1,4-1 86,-1 1-1,1-2 0,8-2 0,-9 3-32,32-8 543,74-7 1,-112 16-611,16-1 122,-16 2-129,0-1 1,0 0 0,0 0 0,0 0-1,0 0 1,0 1 0,-1-1 0,1 0 0,0 1-1,0-1 1,0 1 0,0-1 0,-1 1 0,1-1-1,0 1 1,0 0 0,0-1-21,-1 1 0,0-1 0,0 0 0,0 0 0,0 0 0,0 0 0,1 1 0,-1-1 0,0 0 0,0 0 0,0 1 0,0-1 0,0 0 0,0 0 0,0 0 0,0 1 0,0-1 0,0 0 0,0 0 0,0 1 0,0-1 0,0 0 0,0 0 0,0 0 0,0 1 0,0-1 0,0 0 0,0 0 0,-1 0 0,1 1 0,0-1 0,0 0 0,0 0 0,0 0 0,0 1 0,-1-1 0,1 0 0,0 0 0,-11 6-1729,0-1 226,-6 7 231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75 5609,'-10'-22'4230,"0"1"-2380,4 11-664,-5-6 1541,10 15-2572,1 1-1,-1-1 1,1 1-1,-1-1 0,1 1 1,-1 0-1,0-1 1,1 1-1,-1 0 1,0-1-1,1 1 0,-1 0 1,0 0-1,0-1 1,-1 2-3,1-1 1,-1 0-1,1 1 0,-1-1 1,1 1-1,-1-1 1,1 1-1,0 0 1,-1-1-1,1 1 1,0 0-1,-1 0 1,1 0-1,-2 2 1,-6 7 36,0 0-1,1 1 1,0-1 0,0 1 0,1 1 0,1 0 0,-6 13 0,7-12-120,0 1 1,0 1 0,1-1 0,1 0 0,0 1 0,1 0-1,1 0 1,0 0 0,2 17 0,1-9-20,1-1 0,1 1 0,0-1 0,2 0 0,12 28 1,-13-39-34,0 0 0,0 0 1,1 0-1,1-1 0,0 0 1,14 16-1,-16-21-142,0 0-1,0-1 1,0 0 0,1 1-1,0-2 1,0 1-1,0-1 1,0 0 0,0 0-1,0-1 1,1 1 0,0-1-1,8 1 1,-10-3-24,1 1 0,-1-1 0,9-1 0,-14 1 147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8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64 8826,'0'-4'896,"-1"0"1,0-1-1,0 1 1,0 0-1,0 0 0,0 0 1,-1 0-1,0 0 1,-2-4-1,3 7-764,0-1 0,0 1-1,0 0 1,0 0-1,0-1 1,0 1 0,0 0-1,-1 0 1,1 0 0,0 0-1,-1 1 1,1-1 0,-1 0-1,1 0 1,-1 1 0,1-1-1,-1 1 1,0 0 0,1-1-1,-1 1 1,1 0 0,-1 0-1,0 0 1,1 0 0,-1 0-1,0 0 1,-1 1 0,-1 0-72,0 1 0,0-1 0,1 1 0,-1 0 0,0 0 0,1 0 0,0 0 1,-1 1-1,1-1 0,0 1 0,0 0 0,0 0 0,1 0 0,-1 0 0,1 1 1,-3 4-1,-1 2 9,0 1 1,1 0-1,0 0 1,-4 15-1,6-15-20,1 0 1,0 0-1,0 0 0,1 1 1,0-1-1,1 1 0,1-1 1,0 0-1,0 1 0,5 15 0,-4-18-19,1 1 0,1-1 0,0 1 0,0-1 0,1 0 0,0-1 0,0 1 0,1-1 0,0 0 0,1 0 0,0-1 0,8 8 0,-11-12-64,1 1-1,-1-1 0,1 0 1,0-1-1,0 1 0,0-1 1,0 0-1,1 0 0,-1 0 0,1-1 1,-1 0-1,1 0 0,-1 0 1,1-1-1,9 0 0,-9 0-303,-1-1-1,1 0 1,0 0 0,0-1-1,-1 1 1,1-1-1,-1-1 1,0 1-1,7-4 1,12-9-1001</inkml:trace>
  <inkml:trace contextRef="#ctx0" brushRef="#br0" timeOffset="1">97 251 7786,'0'0'3808,"4"0"-951,5 0-1001,6 1-327,2 0-337,4-1-568,1-2-256,-1-5-416,0 2-416,-8 2-1184,-1 3 1080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7666,'0'0'4057,"7"13"-1401,1 4-367,16 38-305,-20-26-520,0 4-263,-4 3-449,-4 4-176,3-8-296,-1-5-88,6-6-128,-1-8-304,0-5-976,-1-2-665,-2-8 1041</inkml:trace>
  <inkml:trace contextRef="#ctx0" brushRef="#br0" timeOffset="1">185 180 11162,'2'2'4849,"-2"8"-2512,1 5-153,6 7-727,-3 5-321,-3 0-576,-1-3-208,-4-6-216,4-4-216,5-9-784,-1-5-512,-4-9-529,2-5 985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1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12139,'2'-1'590,"1"1"0,-1 0 0,1 0 0,-1 0 0,1 0 0,-1 0 0,1 1 0,-1-1 0,1 1 0,-1-1 0,3 2 0,-1 0-158,1 0 0,-1 1 0,0-1 0,0 1 1,5 3-1,2 5-105,0 0 1,15 19 0,-24-27-93,8 10-74,-1 0-1,-1 1 0,0 0 0,-1 0 0,0 1 1,-1-1-1,-1 1 0,0 1 0,-1-1 1,-1 1-1,-1-1 0,2 32 0,-4-28-270,-1-1-1,0 1 0,-2-1 0,0 1 0,-1-1 1,-1 0-1,0-1 0,-1 1 0,-2-1 0,-16 31 0,16-35-952,-1 0 0,-12 14-1,6-11-20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8066,'1'-1'193,"-1"1"1,1 0 0,-1-1 0,1 1 0,-1 0-1,1-1 1,-1 1 0,1-1 0,-1 1-1,1-1 1,-1 1 0,0-1 0,1 1-1,-1-1 1,0 1 0,1-1 0,-1 1-1,0-1 1,0 0 0,0 1 0,0-1-1,1 1 1,-1-1 0,0 0 0,0 1-1,0-1 1,0 0 0,0 1 0,0-1-1,-1 1 1,1-1 0,0 0 0,0 0 0,-2-7 1057,3 2 509,3 7-343,3 7-45,-5-4-1197,0 0 1,-1-1-1,1 1 1,-1 0-1,0 0 1,0 0-1,0 7 1,0 30 403,-1-21-295,-6 81 448,-1 9-256,8-98-436,-2 2 32,2 0 0,0 0 1,0 0-1,5 18 1,-5-31-64,-1 0 1,1 0-1,-1 0 1,1 1-1,0-1 1,0 0-1,-1 0 1,1 0-1,0 0 1,0 0-1,0-1 1,0 1-1,0 0 1,0 0-1,0 0 1,1-1-1,-1 1 1,0-1-1,0 1 1,0-1 0,1 1-1,-1-1 1,0 0-1,0 0 1,1 1-1,-1-1 1,0 0-1,2 0 1,5-1 57,-1 1 0,0-1 0,13-3 0,-17 4-34,41-14 282,-31 10-169,0 0 1,22-4 0,-33 8-315,0 0 1,0 0-1,1 0 1,-1 0 0,0 0-1,0 0 1,0 1-1,4 1 1,1 1-360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661 164 4337,'0'-6'395,"0"-7"1516,-3-18 1,2 27-1420,0 0 1,0-1-1,0 1 1,-1 0 0,0 0-1,1 0 1,-1 0 0,-4-5-1,3 5-90,-1 0 0,1-1 0,-1 1 0,0 1-1,-1-1 1,1 0 0,-1 1 0,1 0 0,-1 0 0,-8-3 0,6 3-107,0 1 1,-1-1 0,0 2 0,1-1 0,-1 1 0,-14-1-1,4 3-92,0 0 0,0 1-1,1 1 1,-1 0-1,-33 13 1,34-10-117,1 1 1,0 1-1,0 1 1,0 0-1,1 1 0,-15 14 1,6-4 7,2 2 1,-35 41-1,40-41-70,2 1 0,0 0 0,1 1-1,2 1 1,0 0 0,-11 36 0,12-25-5,2 2 1,2-1-1,1 1 1,-1 40-1,5-28 11,1 0 1,3 1-1,3-1 0,10 51 0,-9-76-13,1 1 0,1-2 0,20 43 0,-19-50-7,1 0 0,0-1-1,1-1 1,1 0 0,26 26 0,-23-27-1,1 0 0,1-2-1,1 0 1,-1-1 0,2 0 0,-1-2 0,27 10 0,-20-10 4,0-2 0,1-1-1,-1-1 1,1-1 0,40 1 0,-35-5-6,-1-1 1,1-2 0,0-1-1,-1-1 1,1-2 0,-1-1-1,-1-1 1,0-1 0,0-2-1,46-26 1,-51 23-8,-1-1 1,0-1 0,-1-1-1,-1-1 1,31-34-1,-38 34 7,0 1-1,-1-2 0,0 0 0,-2 0 0,-1-1 1,0-1-1,8-27 0,-11 20 27,0-1 1,-3 0-1,0 0 1,-1-51-1,-4 31 31,-2 1 1,-12-58-1,7 65-26,-3 0 0,-23-65 0,25 86-24,-1 1 1,0 0-1,-2 0 1,0 1-1,-1 0 0,-30-32 1,26 35 8,-1 1 0,0 0 0,-1 1 0,0 1 0,-1 1 0,-1 1 0,0 1 0,-1 0 0,0 2 1,0 1-1,-32-7 0,25 8-101,0 2 1,0 1 0,0 1 0,0 2-1,0 1 1,0 1 0,0 1-1,-51 13 1,71-13-97,4-3-61,1 1 0,-1 1 0,1-1 1,-1 1-1,1 0 0,-1 0 0,1 0 0,0 0 0,0 1 0,-6 5 0,9-8 104,0 1 0,1-1-1,-1 1 1,1-1 0,0 1 0,-1 0-1,1-1 1,-1 1 0,1 0-1,0-1 1,0 1 0,-1 0 0,1 0-1,0-1 1,0 1 0,0 0-1,0 1 1,0-1 20,0-1-1,1 1 1,-1 0-1,0 0 1,1 0-1,-1 0 1,1 0-1,-1 0 1,1-1-1,0 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64 3609,'0'-14'8526,"1"-1"-4547,-2 13-3773,0 0 1,-1 0-1,1 1 0,0-1 0,-1 0 1,1 1-1,-1-1 0,1 1 0,-3-2 1,-1-2 63,4 5-254,1 0 1,0 0-1,0 0 1,0 0-1,0-1 1,0 1-1,-1 0 1,1 0-1,0 0 0,0 0 1,0 0-1,-1-1 1,1 1-1,0 0 1,0 0-1,0 0 1,-1 0-1,1 0 1,0 0-1,0 0 1,-1 0-1,1 0 1,0 0-1,0 0 1,0 0-1,-1 0 1,1 0-1,0 0 1,-1 0-1,-2 7 124,0 17-74,3-19-50,-1 1 9,1 1 0,0-1-1,0 1 1,0-1-1,1 0 1,0 1-1,1-1 1,-1 0-1,1 0 1,3 8-1,1-3 32,-1 0-1,1-1 0,1 0 0,0 0 0,1 0 0,-1-1 1,11 9-1,-14-14-44,1 0 0,0 0 1,0-1-1,0 1 0,0-1 1,1 0-1,-1-1 0,1 1 1,0-1-1,-1-1 0,1 1 0,0-1 1,0 0-1,0 0 0,0 0 1,7-1-1,-7 0-7,0-1 0,0 0 0,0 0 0,0-1 0,0 0 0,-1 0 0,1 0 0,-1-1 0,1 1 0,-1-1 0,0 0 0,0-1 0,0 0 0,0 1 0,5-7 0,-8 7-1,1 0-1,0 0 1,-1 0-1,0-1 1,1 1-1,-1 0 0,-1-1 1,1 0-1,0 1 1,-1-1-1,0 0 1,0 0-1,0 0 0,0 0 1,-1 0-1,0 0 1,1 0-1,-1 0 1,-1 0-1,1 0 0,-1 0 1,1 0-1,-3-7 1,0 5 5,0 0 0,0 1 1,0-1-1,0 1 0,-1 0 1,0 0-1,0 0 0,0 1 1,-1-1-1,1 1 1,-1 0-1,0 0 0,0 1 1,-1 0-1,1 0 0,-1 0 1,-6-2-1,-3-1 17,0 1 1,0 0-1,-1 1 1,0 1-1,-24-1 0,38 3-22,-11 0 10,1 0-1,-1 1 0,1 0 1,-1 1-1,-23 4 1,36-5-5,-1 0 0,1 0 0,-1 0 0,0 1 0,1-1 0,-1 0 0,1 0 1,-1 1-1,1-1 0,-1 0 0,1 1 0,-1-1 0,1 1 0,-1 0 0,1-1-118,0 1 0,0-1-1,0 0 1,0 1-1,0-1 1,0 0 0,0 1-1,1-1 1,-1 0 0,0 1-1,0-1 1,0 0 0,1 1-1,-1-1 1,0 0 0,0 0-1,1 1 1,-1-1 0,0 0-1,1 0 1,-1 0 0,0 1-1,1-1 1,-1 0-1,0 0 1,1 0 0,-1 0-1,0 0 1,1 0 0,0 1-1,19 7-948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11314,'12'5'2552,"15"9"0,-25-12-2322,-1-1 1,1 0-1,-1 0 0,0 1 0,1-1 1,-1 1-1,0-1 0,0 1 0,0 0 1,0-1-1,0 1 0,0 0 1,0 0-1,-1-1 0,2 4 0,-2 1 237,1-1-1,0 0 1,-1 10 0,0-10-10,0 3-86,0-6-344,1 0 1,-1 0-1,0-1 0,0 1 0,0 0 0,-1 0 0,1 0 0,0-1 0,-1 1 0,1 0 0,-2 2 0,2-4-39,0 0 1,0 0-1,0 0 0,0 0 0,0 0 0,0 1 1,-1-1-1,1 0 0,0 0 0,0 0 0,0 0 0,0 0 1,0 0-1,0 0 0,0 0 0,0 0 0,-1 0 1,1 0-1,0 0 0,0 0 0,0 0 0,0 0 1,0 0-1,0 0 0,-1 0 0,1 0 0,0 0 0,0 0 1,0 0-1,0 0 0,0 0 0,0 0 0,0 0 1,-1 0-1,1 0 0,0 0 0,0 0 0,0 0 1,0 0-1,0-1 0,0 1 0,0 0 0,0 0 0,-1 0-47,1-1-1,0 1 0,0 0 0,0-1 0,-1 1 0,1 0 1,0-1-1,0 1 0,0 0 0,0-1 0,0 1 0,0 0 1,0-1-1,0 1 0,0-1 0,0 1 0,0 0 0,0-1 1,0 1-1,0-1 0,3-8-22,0 1 1,1 0-1,0 0 1,0 0-1,1 0 1,0 1-1,9-12 1,-10 16 138,-1-1 1,1 1-1,0-1 0,0 1 1,0 0-1,0 1 1,0-1-1,1 1 1,-1 0-1,1 0 0,0 0 1,-1 0-1,1 1 1,0 0-1,0 0 0,0 0 1,0 1-1,7 0 1,-8 0 37,-1 0 0,0 0 1,1 1-1,-1-1 0,0 1 1,1 0-1,-1 0 0,0 0 1,0 0-1,0 1 0,0-1 1,0 1-1,5 4 0,-4-3 66,-1 0 0,1 1 0,-1 0 0,0 0 0,0-1 0,-1 2 0,1-1 0,3 9 0,-3-5-172,0 0 0,-1 0 1,1 1-1,-2-1 1,1 1-1,-1 0 1,-1-1-1,0 1 1,0 0-1,-2 12 1,2-20-187,1-1-89,2-7-470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57 8282,'0'-2'347,"0"0"0,1 1 0,-1-1 0,0 0 0,0 1 0,0-1 0,0 0 0,0 1 1,-1-1-1,1 0 0,0 1 0,-1-1 0,1 0 0,-1 1 0,0-1 0,1 1 0,-1-1 0,0 1 0,-1-3 0,0 3-99,0-1-1,0 0 1,0 1-1,0-1 0,0 1 1,-1-1-1,1 1 1,0 0-1,0 0 0,-1 0 1,-4-1-1,-1 0-38,0 1 0,0 0-1,-1 1 1,1-1 0,0 2-1,-1-1 1,-10 3 0,11-2-126,0 1-1,1 0 1,-1 1 0,0 0 0,1 0 0,-1 1 0,1 0 0,0 0 0,-9 7 0,12-8-59,0 0 0,1 1 1,-1-1-1,1 1 0,0 0 0,0 0 1,1 0-1,-1 0 0,1 1 0,-1-1 1,2 1-1,-1-1 0,0 1 0,1 0 1,0-1-1,-1 11 0,1-5-12,1 1 0,0 0 0,1-1 1,0 1-1,0-1 0,5 14 0,-4-17-10,1 0 0,-1 0 0,1-1 0,1 1 0,-1-1 1,1 0-1,0 0 0,1 0 0,-1-1 0,8 7 0,-6-6-18,1-1 0,-1 0 0,1-1 0,1 1 0,-1-1-1,1-1 1,8 4 0,59 13-1022,-67-18 841,37 7-270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9170,'14'3'4017,"-16"10"-1849,-2 3-527,2 7-185,4 5-368,-1 1-504,6 2-256,1-2-240,-8-2-168,10-3-1168,4-5 608,6-8 120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1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632 109 8002,'-1'-54'3231,"0"51"-2967,1 0-1,0 1 1,-1-1-1,1 0 1,-1 1-1,0-1 1,0 1-1,0-1 1,0 1 0,-1 0-1,1-1 1,-1 1-1,1 0 1,-4-4-1,3 5-89,1-1 0,-1 1 0,0 0 0,0-1 0,-1 1-1,1 0 1,0 0 0,0 0 0,0 1 0,-1-1 0,1 1-1,0-1 1,-4 0 0,-1 1 14,0 1-1,0-1 1,0 1 0,0 0-1,0 1 1,0-1-1,1 1 1,-1 1 0,-7 3-1,-12 8 28,0 0-1,2 2 0,0 0 1,1 2-1,-35 35 0,15-9-35,-61 85-1,75-89-139,1 2-1,-24 50 0,40-67-23,2 0-1,0 0 0,2 1 0,1 0 0,-7 44 0,11-41-3,1 0 0,2 0-1,0-1 1,2 1 0,1 0-1,2-1 1,0 1 0,2-1-1,1 0 1,1-1 0,2 0-1,1-1 1,0 0 0,2 0-1,20 27 1,-5-16 9,0-1-1,45 40 1,-49-53-1,1-2 0,1-1 1,56 32-1,-63-42-4,0-1 1,1-1-1,0-1 0,1-1 1,0 0-1,0-2 0,0-1 1,0-1-1,1 0 0,-1-2 1,34-3-1,-35 1 2,-1-2-1,0 0 1,-1 0 0,1-2-1,-1-1 1,0 0 0,-1-1-1,1-1 1,-2-1 0,1 0-1,-1-2 1,-1 0 0,23-21-1,-15 8 34,-1 0-1,-1-2 0,-2 0 0,0-1 0,-2-1 1,-1-1-1,22-57 0,-28 58 30,-1 0-1,-2-1 1,-1 0 0,-1-1-1,-2 0 1,0 0 0,-3 0-1,-3-55 1,-2 59-14,0 1 1,-2 0-1,-1 1 0,-1-1 0,-1 1 1,-15-29-1,4 16 28,-3 0 0,-53-69 0,56 82-49,-2 1 0,0 1-1,-26-21 1,38 35-27,-1 1 0,-1 1 0,1-1 0,-1 2 0,-1 0 0,1 0 0,-1 1 0,0 0 0,-23-4 1,23 7-18,-1 1 1,0 0-1,0 1 1,1 0-1,-1 1 1,0 1-1,-15 4 1,20-4-148,-1 1 0,1 0 1,-1 0-1,1 1 0,0 1 0,0-1 1,1 1-1,0 1 0,-1 0 1,-9 10-1,16-15-150,0 1 0,1 0 0,-1 0 0,1-1 0,0 1 1,-3 4-1,4-6 215,0 1-1,0-1 1,0 0 0,0 0 0,0 1 0,0-1 0,0 0 0,0 0 0,0 1-1,0-1 1,0 0 0,0 0 0,0 1 0,0-1 0,0 0 0,0 0 0,0 0 0,0 1-1,0-1 1,0 0 0,1 0 0,-1 1 0,0-1 0,0 0-38,1 1 0,-1-1 0,1 0-1,-1 0 1,1 1 0,-1-1 0,0 0 0,1 0 0,-1 0 0,1 0 0,-1 0 0,1 1 0,-1-1-1,1 0 1,-1 0 0,1-1 0,16 1-1287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40 12003,'-4'-18'5081,"-3"9"-2977,-13 0-832,-3 6 9,-10 12-585,1 5-216,7 16-312,-3 6-120,15 9-72,2 1-16,15 1-16,7 1 8,9-6 8,7-1 0,8-9-552,9-4-504,7-6 687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2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9602,'51'13'8575,"-30"-8"-7787,0 0 0,31 13 1,-49-17-752,0 0 0,0 1-1,0 0 1,0 0 0,0 0 0,0 0 0,-1 1 0,1-1 0,3 4 0,-5-4-19,0 0 1,1 0-1,-1 0 0,0 0 1,0 0-1,0 1 0,-1-1 1,1 0-1,-1 0 0,1 1 1,-1-1-1,1 0 0,-1 0 1,0 1-1,-1 3 1,0 2 33,-1 0 0,0-1 0,0 1 1,-6 12-1,4-11 2,1 1 1,-4 13 0,7-21-46,-2 4 35,1 0 0,1 0 0,-1 11 0,1-16-35,0 0-1,0 0 1,0 0-1,0 1 0,0-1 1,0 0-1,1 0 1,-1 0-1,0 0 1,1 0-1,-1 0 1,0 0-1,1 0 1,0 0-1,-1 0 1,1-1-1,0 1 1,-1 0-1,1 0 1,0 0-1,0-1 0,-1 1 1,1 0-1,0-1 1,0 1-1,0-1 1,0 1-1,2 0 1,2 0 15,0 0 1,0-1-1,-1 1 0,1-1 1,0 0-1,0-1 1,0 1-1,0-1 1,7-2-1,5-2-38,22-9 0,1-1-354,-12 6 1997,-2-2-898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9258,'-8'1'3521,"14"2"-2609,0 1-336,10 5-304,0 0-96,3 2-1560,5 6 1048</inkml:trace>
  <inkml:trace contextRef="#ctx0" brushRef="#br0" timeOffset="1">346 260 6993,'24'5'3153,"-6"7"-1464,-5 0-441,-5-2-328,-2 0-656,-6 4-216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678 0 8034,'16'16'3689,"-10"-7"-1905,-6-1-632,2 3-48,-2-3-1232,2 0 128</inkml:trace>
  <inkml:trace contextRef="#ctx0" brushRef="#br0" timeOffset="1">1 143 10210,'0'-2'3593,"0"0"-2937,0 2-736,0 0-600,0 0 496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3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8282,'8'13'3673,"4"6"-2145,-1-2-272,-5 3-1560,6 0 240</inkml:trace>
  <inkml:trace contextRef="#ctx0" brushRef="#br0" timeOffset="1">359 239 7586,'20'23'3168,"-12"-2"-2015,-5-8-393,5-2-1536,-13-11 575</inkml:trace>
  <inkml:trace contextRef="#ctx0" brushRef="#br0" timeOffset="2">401 26 7202,'-4'8'3080,"-8"3"-1615,-3 2-1185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04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 9722,'-20'-3'4169,"16"3"-2609,-3 2-423,12 8-697,-2 2-480,14 2-1569,13-1 1177</inkml:trace>
  <inkml:trace contextRef="#ctx0" brushRef="#br0" timeOffset="1">477 256 8114,'18'18'4225,"-17"-3"-1385,6-3-1319,-7-3-193,-6-1-1296,6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18 16187,'-3'-3'131,"0"1"0,0 0 0,-1 1 0,1-1 0,0 1 0,-1-1 0,0 1 0,1 0 0,-1 0 0,0 1 0,1-1 0,-1 1 0,0 0 0,1 0 0,-1 0 0,0 0 0,0 1 0,1-1 0,-1 1 0,0 0 0,1 0 0,-1 0 0,1 1 0,-1-1 0,1 1 0,0 0 0,-5 3 0,-2 3-62,1 0 1,0 0-1,0 1 1,1 0-1,0 1 1,1 0-1,0 0 1,0 0-1,1 1 0,1 0 1,0 0-1,0 1 1,-4 18-1,6-20-35,1 0 0,0 0-1,1 0 1,1 0 0,-1 1-1,1-1 1,1 0 0,0 0 0,1 0-1,0 0 1,0 0 0,1 0-1,0-1 1,1 1 0,0-1-1,0 0 1,7 11 0,-6-13-82,1 0 0,-1 0 0,1 0 1,0-1-1,1 0 0,-1 0 0,1-1 0,0 1 1,1-2-1,-1 1 0,1-1 0,0 0 0,0 0 1,0-1-1,1 0 0,-1-1 0,1 0 0,0 0 0,-1-1 1,1 0-1,0 0 0,0-1 0,0-1 0,-1 1 1,1-1-1,17-4 0,8-9-451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9386,'12'-9'3783,"-3"2"-817,14-14 0,-21 19-2824,-1 1 0,1 0 0,0 0 0,0-1 0,0 1 0,0 1 0,0-1 0,0 0 0,0 0 0,0 1 0,0-1 0,1 1 0,-1 0 0,0-1 0,0 1 0,0 0 0,1 0 0,-1 0 0,0 1 0,0-1 0,0 1 0,4 1 1,2 0-52,0 0 1,0 1-1,-1 1 1,0-1-1,8 6 1,-9-6-76,0 1 0,0 0 0,0 1 0,0 0 0,-1 0 0,0 0 1,0 0-1,0 1 0,-1-1 0,0 1 0,0 1 0,0-1 0,3 8 0,7 26 25,-1 0-1,9 60 1,-6-29-19,31 125 25,46 204-9,-25 2 205,-66-389-223,10 120 246,-11-111-156,-1 0 0,-1-1 1,-8 42-1,8-56-102,-1-1-1,0 1 1,-1-1-1,1 1 1,-1-1-1,0 0 1,-6 8-1,7-12 22,1 0 0,-1 0 0,0 0 0,1 0 0,-1 0 0,0-1 0,0 1 0,0-1 0,-1 1 0,1-1 0,0 0 0,-1 1 0,1-1 0,0-1 0,-1 1 0,1 0 0,-1 0-1,0-1 1,1 0 0,-5 1 0,5-2-1,-1 1-1,1-1 1,0 1-1,0-1 1,0 0-1,0 0 0,0 0 1,0 0-1,0-1 1,0 1-1,0 0 1,0-1-1,1 1 1,-1-1-1,1 0 0,-1 1 1,1-1-1,-3-4 1,-12-22 367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2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5641,'22'-6'3329,"-6"4"-104,3 1-1265,-2 1-592,8-1-423,-5-5-657,2 0-552,2-4-1793,-2 4 1401</inkml:trace>
  <inkml:trace contextRef="#ctx0" brushRef="#br0" timeOffset="1">212 0 5449,'-1'0'3633,"0"0"-152,-5 21-1065,-2 38-335,10-23-545,-1-2-256,0 2-496,-1-2-183,2-9-337,-1-2-96,3-10-712,1-4-681,3-8 777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10730,'4'3'4785,"-2"14"-2280,-2 4-369,-3 10-687,-1 1-385,0-4-560,-1 0-240,4-8-672,1-4-504,0-10 568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251 111 8242,'7'-6'1245,"0"0"0,10-13 0,-17 18-1071,1-1-1,-1 1 1,0 0-1,1 0 1,-1-1-1,0 1 1,0 0-1,0-1 1,0 1-1,0 0 1,0-1-1,0 1 1,0 0-1,0 0 1,-1-1-1,1 1 1,0 0-1,-1-1 1,1 1-1,-1 0 1,0 0-1,1 0 1,-1 0-1,0 0 1,0 0-1,-1-2 1,1 1 94,-2-1-60,0-1-1,0 1 1,0 0-1,0-1 1,-1 2-1,1-1 1,-1 0-1,0 1 1,0-1-1,0 1 1,0 0-1,0 1 1,-1-1-1,1 1 1,0-1-1,-1 1 0,1 1 1,-1-1-1,1 1 1,-1-1-1,1 1 1,-9 1-1,6 0-132,-1 0 0,0 1 0,0-1-1,1 1 1,-1 1 0,1-1 0,0 2-1,-1-1 1,1 1 0,1 0 0,-1 0-1,-8 7 1,7-3-41,2-1 0,-1 1 0,1-1 0,0 2 0,1-1 0,0 1 0,0-1 0,1 2 0,0-1 0,1 0 0,0 1 0,0-1 0,1 1 0,0 0 0,1 0 0,0 0 0,1 0 0,0 0 0,0 0 0,1 0 0,0-1 0,1 1 0,0 0 0,1 0 0,0-1 0,0 1 0,1-1 0,0 0 0,6 10 0,-6-14-157,0 0-1,1 0 0,-1 0 1,1 0-1,0-1 0,0 0 1,0 0-1,1 0 0,-1 0 0,1-1 1,0 0-1,0-1 0,0 1 1,1-1-1,-1 0 0,0 0 1,1-1-1,-1 0 0,1 0 1,0-1-1,-1 1 0,1-1 0,7-2 1,-11 2-132,1 0 1,-1-1-1,0 1 1,1-1-1,-1 0 0,0 0 1,6-3-1,-4 1-46,0-1 0,0 0-1,7-7 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7354,'2'1'983,"0"0"-1,1 0 1,-1 0 0,1 0 0,-1-1 0,0 1 0,4-1 0,4 1 386,-1-1-1,11-1 1,-10 0-808,4 0-468,0 0-1,0-1 1,0-1 0,-1 0-1,1-1 1,14-6-1,-7 5 12,-10 5 75,-11 0-171,0 0 0,0 0 0,0 0 0,0 0 0,1 1 0,-1-1 0,0 0 0,0 0 0,0 0 0,0 0 0,0 0 0,0 0 0,0 1 0,1-1 0,-1 0 0,0 0 0,0 0 0,0 0 0,0 0 0,0 1 0,0-1 0,0 0 0,0 0 0,0 0 0,0 0 0,0 1 0,0-1 0,0 0 0,0 0 0,0 0 0,0 0 0,0 1 0,0-1 0,0 0 0,0 0 0,0 0 0,0 0 0,-1 0 0,1 1 0,0-1 0,0 0 0,0 0 0,0 0 0,0 0 0,0 0 0,-11 17 381,5-8-257,0 0 0,1-1 0,1 2 1,-6 12-1,-23 96-1455,31-113 737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3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11106,'49'9'4021,"-48"-9"-3894,0 0-1,0 0 1,0 0 0,0 0-1,-1 0 1,1 0-1,0 0 1,0 0-1,0 0 1,0 0 0,0-1-1,0 1 1,0 0-1,-1-1 1,1 1-1,0-1 1,0 1 0,-1-1-1,2 0 1,5-3 1001,-6 4-1021,1-1 1,0 1-1,0 0 0,0 0 1,0 0-1,-1 1 1,1-1-1,0 0 0,0 1 1,-1-1-1,1 1 1,0-1-1,0 1 1,-1 0-1,1 0 0,-1 0 1,1 0-1,-1 0 1,1 0-1,-1 0 1,1 0-1,-1 1 0,0-1 1,0 1-1,0-1 1,2 3-1,-2-3-89,0 1 1,0 0-1,0 0 0,0 0 0,0 0 0,0 0 1,0 0-1,-1 0 0,1 0 0,-1 0 0,1 0 1,-1 0-1,0 0 0,0 1 0,0-1 1,0 0-1,0 0 0,0 0 0,-1 0 0,1 0 1,-1 0-1,-1 3 0,-2 3 40,2-6-42,1 0 1,0 0 0,0 0-1,0 0 1,0 0 0,0 0 0,0 0-1,0 0 1,1 0 0,-1 0-1,1 1 1,0-1 0,0 0-1,-1 3 1,3 16 394,-2-21-354,13-1-1,1-1-94,-1-1-1,24-8 1,-2 0-726,-13 7-58,-1 3 293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70 6345,'0'-35'6820,"0"32"-6441,0 1 0,0 0 1,0 0-1,-1 0 0,1 0 0,-1 0 0,1 0 0,-1 0 0,0 1 0,0-1 0,0 0 0,0 0 0,0 0 0,-2-2 0,2 4-290,1 0-1,-1-1 1,1 1 0,-1 0 0,1 0 0,-1-1-1,1 1 1,-1 0 0,0 0 0,1 0 0,-1 0-1,1 0 1,-1-1 0,0 1 0,1 0 0,-1 0 0,1 1-1,-1-1 1,1 0 0,-1 0 0,0 0 0,1 0-1,-1 0 1,1 1 0,-1-1 0,1 0 0,-1 0 0,1 1-1,-2 0 1,1 0 31,-1 0-1,0 1 0,1-1 1,-1 1-1,1-1 0,-1 1 1,-1 3-1,-1 2 21,0 1-1,1 0 1,0 0-1,0 0 1,-2 12-1,2 0-20,-3 24 0,5-23-88,1 0 0,0 0 0,5 29 1,-3-39-45,0 1 1,1-1-1,1 1 1,0-1 0,0 0-1,1 0 1,9 14-1,-11-21-105,0 1 0,0-1-1,1 0 1,0 0 0,-1 0-1,2-1 1,-1 1 0,0-1-1,7 4 1,-8-5-354,0-1-1,1 1 1,0-1 0,-1 0-1,1 0 1,0 0 0,-1 0-1,1-1 1,0 1-1,0-1 1,0 0 0,-1 0-1,8-1 1,14-6-1955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4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14 6441,'-2'-1'702,"0"-1"0,-1 1-1,1-1 1,0 1 0,-1 0-1,1 0 1,-1 0 0,1 0-1,-1 1 1,0-1 0,1 1-1,-1-1 1,0 1 0,1 0-1,-1 0 1,-3 0 0,1 1-323,1 0 1,0 0-1,0 1 1,1-1 0,-1 1-1,0-1 1,0 1 0,1 1-1,-6 3 1,1 1-268,0 0 0,0 1 0,1-1 0,0 2 0,1-1 0,-11 19 0,11-17-65,1 0-1,0 0 1,1 1-1,-3 12 1,6-19-39,0 0 1,0 0 0,1 1-1,-1-1 1,1 0 0,0 0-1,1 0 1,-1 0 0,1 1 0,-1-1-1,1 0 1,0 0 0,1 0-1,1 5 1,4 2-10,0 0-1,0 0 1,1-1-1,0 0 1,1 0-1,0-1 1,1 0-1,0-1 1,12 9-1,-19-15-93,0 0 0,1 0 0,-1 0 0,0 0 0,1 0 0,-1 0 0,1-1 0,0 0 0,-1 0 0,1 0 0,0 0 1,0 0-1,0-1 0,0 0 0,0 0 0,-1 0 0,8-1 0,19-6 168,-3-5-130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5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8866,'0'0'72,"0"0"1,0 0-1,0 0 1,0 0-1,0 0 1,0 0-1,0 0 1,0 0-1,1 0 1,-1 0-1,0 0 1,0 0-1,0 0 1,0 0-1,0 0 0,0 0 1,0 0-1,0 0 1,0 0-1,1 0 1,-1 0-1,0 0 1,0 0-1,0-1 1,0 1-1,0 0 1,0 0-1,0 0 1,0 0-1,0 0 1,0 0-1,0 0 1,0 0-1,0 0 1,0 0-1,0-1 0,1 1 1,-1 0-1,0 0 1,0 0-1,0 0 1,0 0-1,0 0 1,0 0-1,0 0 1,0 0-1,0-1 1,0 1-1,0 0 1,-1 0-1,1 0 1,0 0-1,0 0 1,0 0-1,0 0 1,0 0-1,0 0 0,0-1 1,0 1-1,0 0 1,0 0-1,0 0 1,0 0-1,0 0 1,0 0-1,0 0 53,0 0 0,0 0 0,0 0 1,1 0-1,-1 0 0,0 0 0,0 0 0,0 0 0,1 0 0,-1 0 0,0 0 0,0 0 0,0 0 0,0 0 0,1 0 0,-1 0 1,0 0-1,0 0 0,0 0 0,1-1 0,-1 1 0,0 0 0,0 0 0,0 0 0,0 0 0,0 0 0,1 0 0,-1-1 0,0 1 1,0 0-1,0 0 0,0 0 0,0 0 0,0-1 0,0 1 0,0 0 0,0 0 0,0 0 0,1-1 0,-1 1 0,0-1-40,1 1 0,-1-1-1,1 1 1,-1 0 0,1-1-1,0 1 1,-1 0 0,1-1-1,-1 1 1,1 0 0,0 0-1,0-1 1,-1 1 0,2 0-1,-1 0 92,21-7 343,32-5 0,-51 11-483,5 0 29,0-1 1,11 1 0,-17 1-58,0 0 0,0 0 0,0 0 0,-1 1 0,1-1 0,0 1 0,0-1 0,0 1 0,-1 0 0,1-1 0,2 3 0,-4-3-6,0 0 0,0 0 0,1 0 0,-1 0 0,0 0 0,0 0 0,0 0 0,0 0 0,0 1 0,1-1 0,-1 0 0,0 0 0,0 0 0,0 0 0,0 0 0,0 0 0,0 1 0,0-1 0,0 0 1,0 0-1,1 0 0,-1 0 0,0 0 0,0 1 0,0-1 0,0 0 0,0 0 0,0 0 0,0 0 0,0 1 0,0-1 0,0 0 0,0 0 0,0 0 0,0 0 0,0 1 0,-1-1 0,1 0 0,0 0 0,0 0 0,0 0 0,0 0 0,0 1 0,0-1 0,0 0 0,0 0 0,0 0 0,-1 0 0,1 0 0,0 0 0,0 0 0,0 1 0,-3 3 263,2 0-177,1 1 0,0-1 1,0 10-1,0 2 16,0-3-45,0 10 131,-5 39-1,1-36-122,1-10-440,1-1-1,0 21 0,3-22-1107,0-13 1430,-1-1 0,0 0 0,1 1 0,-1-1 0,0 0 0,1 1 0,-1-1 0,0 0 0,1 0 0,-1 1 0,1-1 0,-1 0 0,1 0 0,-1 0 0,0 1 0,1-1 0,0 0 0</inkml:trace>
  <inkml:trace contextRef="#ctx0" brushRef="#br0" timeOffset="1">203 178 10250,'0'-4'294,"0"2"152,0-1 1,1 0-1,-1 0 0,1 0 1,0 1-1,-1-1 0,1 0 1,2-2-1,-2 4-199,0 0 0,0-1 0,0 1 0,0 0 0,0 0 1,0 0-1,1 0 0,-1 1 0,0-1 0,1 0 0,-1 1 0,1-1 0,-1 1 1,1-1-1,-1 1 0,1-1 0,-1 1 0,3 0 0,0-1 34,1 1 0,0 0 0,-1 0 0,1 0 0,0 1 0,-1 0 0,1-1 0,0 2-1,-1-1 1,1 0 0,4 4 0,-7-5-262,-1 1 0,1 0 0,-1-1 0,1 1 0,-1 0 0,0 0 0,1 0 0,-1 0 0,0 1 0,0-1 0,0 0-1,0 0 1,0 1 0,0-1 0,0 1 0,0-1 0,0 1 0,-1-1 0,1 1 0,-1-1 0,1 1 0,-1-1 0,1 1 0,-1 0 0,0-1 0,0 1 0,0 0-1,0-1 1,0 1 0,0 0 0,-1-1 0,1 1 0,0 0 0,-1-1 0,0 3 0,-2 0 6,1 1 0,-1-1 0,0 0 1,-1 0-1,1 0 0,-1 0 0,0 0 0,0-1 0,0 1 0,0-1 1,-7 4-1,6-4-10,0 1 1,0-1-1,0 1 1,0 0-1,1 1 1,0-1-1,-8 11 0,12-15-16,0 0 0,0 0 0,0 0-1,0 0 1,0 0 0,0 0-1,0 1 1,0-1 0,0 0 0,0 0-1,-1 0 1,1 0 0,0 0-1,0 0 1,0 0 0,0 0-1,0 0 1,0 1 0,0-1 0,0 0-1,0 0 1,0 0 0,0 0-1,0 0 1,0 0 0,0 0 0,0 0-1,0 1 1,0-1 0,0 0-1,1 0 1,-1 0 0,0 0 0,0 0-1,0 0 1,0 0 0,0 0-1,0 0 1,0 0 0,0 0 0,0 1-1,0-1 1,0 0 0,0 0-1,6-1-79,6-3-182,-5-1-277,0 0 0,0 0 0,-1 0 0,0-1 0,10-12 0,-8 10-64,13-17-464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9570,'18'8'4457,"42"40"-1832,-32-11-289,1 2-792,-1 4-343,-4-1-553,-1 9-152,-14 2-160,-4 4-56,-14 6-136,-9-9-32,-8-6-456,-2-9-528,2-19-4705,2-11 3864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104 151 7098,'4'-7'1164,"0"0"0,6-13 0,-10 19-1106,0 1 0,1 0 0,-1 0-1,0-1 1,0 1 0,0 0 0,0-1-1,0 1 1,0 0 0,0 0 0,-1-1-1,1 1 1,0 0 0,0 0 0,0-1 0,0 1-1,0 0 1,0 0 0,0-1 0,-1 1-1,1 0 1,0 0 0,0 0 0,0-1-1,0 1 1,-1 0 0,1 0 0,0 0-1,0 0 1,-1-1 0,1 1 0,0 0 0,0 0-1,-1 0 1,1 0 0,0 0 0,0 0-1,-1 0 1,1 0 0,0 0 0,0 0-1,-1 0 1,1 0 0,0 0 0,0 0-1,-1 0 1,1 0 0,0 0 0,-1 0 0,-15 4 2124,10 0-1850,1-1 0,0 1 0,0 0 0,0 0 0,0 0 0,0 1 0,1 0 0,0 0 0,0 0 1,1 0-1,-7 11 0,4-3-62,0-1 1,1 1 0,0 0-1,-4 21 1,7-23-110,1 0 0,-1 0 1,2 0-1,0 0 0,0 1 0,1-1 0,3 19 0,-2-23-84,0-1-1,0 0 1,0 1-1,0-1 1,1 0-1,0 0 1,1 0-1,-1-1 1,1 1-1,0-1 1,0 0-1,1 0 1,-1 0-1,9 5 1,-6-5-7,1 0 0,0-1 0,0 0 0,1-1 0,-1 1 0,1-2-1,-1 1 1,1-1 0,0-1 0,0 1 0,12-1 0,-8-1-16,0 0-1,0-1 0,-1 0 0,1-1 1,0-1-1,-1 0 0,17-6 0,-21 6-45,-1 0-1,0-1 1,0 0 0,0 0-1,0 0 1,0-1 0,-1 0-1,0 0 1,0 0-1,0-1 1,-1 0 0,0 0-1,0-1 1,0 1-1,-1-1 1,5-10 0,-4 4 3,0-1 0,-1 1 1,0-1-1,-1 0 1,-1 1-1,0-1 1,-1-1-1,-1 1 0,0 0 1,0 0-1,-2 0 1,0 0-1,0 0 0,-1 1 1,-1-1-1,-1 1 1,-11-26-1,12 32-6,-1-1 1,-1 1-1,1 0 1,-1 0-1,0 1 1,-1 0-1,1 0 1,-1 0-1,-1 1 0,1 0 1,-1 0-1,0 1 1,0 0-1,0 0 1,-10-2-1,6 2-44,0 1-1,0 1 1,0-1 0,0 2-1,0 0 1,-1 0 0,1 2 0,0-1-1,-1 1 1,-17 5 0,26-6-94,0 1 0,0 1 0,0-1 0,0 1 1,1-1-1,-1 1 0,0 0 0,1 1 0,0-1 1,-1 0-1,1 1 0,0 0 0,0 0 0,1 0 0,-1 0 1,0 0-1,1 0 0,0 1 0,0-1 0,0 1 1,0 0-1,1 0 0,-1-1 0,1 1 0,0 0 1,0 0-1,0 0 0,0 8 0,1 21-694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3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 8402,'0'0'438,"1"1"1,-1-1-1,0 1 0,0-1 1,0 1-1,0 0 1,-1-1-1,1 1 1,0-1-1,0 1 0,0-1 1,0 1-1,0-1 1,-1 1-1,1-1 0,0 1 1,0-1-1,-1 1 1,0-1-55,0 1 0,0-1 0,0 0 0,0 1 0,0-1 0,0 0 0,0 0 0,0 0 0,0 0 0,-2 0 0,-41 0 223,-51 7 0,84-5-582,0 0-1,1 0 1,-21 9 0,30-11-21,0 1 0,0 0 0,0-1 0,0 1 0,0 0 0,0 0 0,0 0 0,0 0 0,0 0 0,0 0 0,0 0 0,1 0 0,-1 0 1,0 0-1,1 1 0,-1-1 0,1 0 0,-1 0 0,1 1 0,0-1 0,-1 3 0,1 2 12,-1 1 1,1-1-1,1 9 1,-1-13-12,11 102 96,-2-24-58,-6-54-32,27 376 91,-11-62-66,-15-268-26,47 370 54,-31-348-50,-16-82-8,0-1 0,0-1 1,1 1-1,0-1 1,0 1-1,9 9 0,-10-16 3,-1 0 0,1 0 0,-1-1 0,1 1 0,0-1 0,1 0 0,-1-1 0,0 1 0,1-1 1,-1 0-1,1 0 0,0 0 0,0 0 0,9 1 0,4-1 14,0 0 0,32 0 0,-43-2-34,-6 0 7,0 0 1,1 0 0,-1 0 0,0 0 0,1 0 0,-1 0-1,1 0 1,-1-1 0,0 1 0,1 0 0,-1-1 0,0 1-1,0-1 1,1 1 0,-1-1 0,0 0 0,0 0 0,0 1-1,0-1 1,0 0 0,0 0 0,0 0 0,1-2 0,7-10-92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8162,'-15'0'8195,"1"2"-4015,7-2-4009,1 1 0,-1 0-1,0 1 1,1 0 0,-1 0 0,-6 3 0,11-3-122,-1 0 0,0 0 0,1 0 0,-1 1 0,1-1 0,-1 1 0,1-1 0,0 1 0,0 0 0,1 0 0,-1 0 0,1 0 0,-1 0 0,1 0 0,0 1 0,-1 2 0,0 1 10,-4 8 0,2 1 0,0-1 0,1 1 0,1-1 0,0 1 1,1 0-1,0 0 0,3 16 0,0-12-27,1-1 0,1-1-1,0 1 1,2 0 0,0-1 0,12 22 0,-15-32-17,1 0-1,1 0 1,0-1 0,0 0 0,0 0 0,1 0 0,6 6 0,-8-10-9,0 0 1,0 0 0,0 0-1,0-1 1,0 1 0,0-1-1,1 0 1,-1-1-1,1 1 1,-1-1 0,1 0-1,0 0 1,-1 0 0,7 0-1,-4-1-6,0 0 0,0-1-1,0 0 1,0-1 0,-1 1-1,1-1 1,-1 0-1,1-1 1,-1 1 0,0-1-1,1-1 1,-2 1 0,1-1-1,0 0 1,-1 0 0,0-1-1,0 0 1,0 0-1,7-10 1,-4 6 2,-1-1 0,-1-1-1,0 0 1,0 0 0,-1 0 0,-1 0-1,0-1 1,0 1 0,-1-1 0,2-16-1,-4 16 18,0-1 0,-1 1-1,0-1 1,-1 1 0,-4-23-1,4 28-5,-2-1-1,1 1 0,-1 0 1,0 0-1,0 0 1,-1 0-1,0 0 0,0 1 1,0 0-1,-9-10 0,4 8-13,-1-1 0,1 1 0,-1 1-1,0 0 1,-15-8 0,16 11-30,1 0-1,-1 0 1,0 1-1,0 0 1,0 1 0,0 0-1,-15-2 1,20 4-55,0 0 0,0 0 0,0 1 0,0-1 0,0 1 0,0 0 0,0 0 0,0 0-1,0 0 1,1 0 0,-1 1 0,0 0 0,1 0 0,-1 0 0,-3 3 0,0 2-526,-1 0 0,1 0 0,1 1 0,-10 14 0,-9 10-403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39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29 5873,'37'-7'3080,"-37"7"-2934,0 0 0,1 0 0,-1 0 0,0-1 0,0 1 0,1 0 0,-1 0 0,0 0 1,0 0-1,1 0 0,-1 0 0,0 0 0,0 0 0,1-1 0,-1 1 0,0 0 0,0 0 1,0 0-1,0 0 0,1-1 0,-1 1 0,0 0 0,0 0 0,0-1 0,0 1 0,0 0 0,1 0 1,-1 0-1,0-1 0,0 1 0,0 0 0,0-1 0,0 1 0,0 0 0,0 0 0,0-1 1,0 1-1,0 0 0,0 0 0,0-1 0,0 1 0,0 0 0,0 0 0,0-1 0,-1 1 0,1 0 1,0 0-1,0-1 0,0 1 0,0 0 0,-1-1 225,1 0 0,-1 1 0,1-1 1,-1 0-1,0 1 0,1-1 0,-1 1 0,1-1 0,-1 1 1,0-1-1,0 1 0,1 0 0,-1-1 0,-1 0 0,-12 0-239,0 0 0,1 1 0,-23 2 1,28-1-99,-57 5 80,-33 1 219,98-7-277,0 0-3,0 0-10,0 1-2,13 40 59,-8-22-61,0-1 0,5 37 1,7 67 111,29 254-9,-20-156-107,1 19 7,-15-50-8,-9-140-22,1 34 3,10 262 42,-7-263 7,-1-16 208,-6-64-255,1 0 0,-1 0 0,0 0 0,1 0 0,0 0 0,-1 0 0,1 0 0,0 0 0,0 0 1,0-1-1,0 1 0,2 1 0,5 12 148,0-4 32,-7-10-162,0 1-1,-1-1 1,1 0-1,0 0 0,0 0 1,-1 1-1,1-1 1,-1 0-1,1 1 0,0 1 1,-1-3-21,0 1-1,0-1 1,0 0 0,0 1 0,0-1 0,1 0 0,-1 1-1,0-1 1,0 1 0,0-1 0,1 0 0,-1 0 0,0 1-1,0-1 1,1 0 0,-1 1 0,0-1 0,1 0 0,-1 0-1,0 0 1,1 1 0,-1-1 0,1 0 0,-1 0 0,0 0-1,1 0 1,-1 0 0,1 0 0,-1 1 0,0-1 0,1 0-1,17-2 238,-11 2-173,29-3 186,-4 0 93,47 2 1,-69 2-325,-1 0 0,1 0-1,0 1 1,-1 0 0,0 1 0,1 0 0,-1 1 0,0-1 0,10 8 0,-15-9-71,-4-2 75,1 0 0,-1 0 1,1 1-1,-1-1 0,1 0 0,-1 1 1,1-1-1,-1 0 0,1 1 0,-1-1 1,1 0-1,-1 1 0,0-1 0,1 1 1,-1-1-1,0 1 0,1-1 0,-1 1 1,0-1-1,0 1 0,1 0 0,-1-2 362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0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7378,'41'-19'5976,"-40"23"578,3 26-5093,0-8-963,-1 0 0,-2 0 0,-1 32 0,1-19-88,1 0 0,1-1 0,11 47 0,-6-15-167,-7-61-2289,-4-13 29,1 2-212,-2-3 753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69 4993,'-1'2'836,"0"0"-1,0 1 1,0-1-1,-1 0 1,1 0-1,-1-1 1,1 1-1,-3 2 1,-15 11 2718,16-13-3233,0 0 1,0 0 0,0 0 0,1 0 0,-1 0-1,1 1 1,0-1 0,-1 1 0,1 0 0,0 0-1,-1 3 1,4-7-204,-1 0 1,1 0-1,0 0 0,0 0 0,0 0 1,0 1-1,0-1 0,0 0 0,0 1 1,0-1-1,2 0 0,2-2-138,0 1-1,-1-1 1,6-4 0,9-11 26,-5 5 0,0 1 0,15-10 0,-5 3 0,-19 14-11,1 0 0,0 0 1,11-6-1,-17 11-20,1 0 1,-1 0 0,1 0 0,-1 0-1,1-1 1,0 1 0,-1 0 0,1 0 0,-1 0-1,1 0 1,0 0 0,-1 1 0,1-1 0,-1 0-1,1 0 1,-1 0 0,1 0 0,-1 1-1,1-1 1,-1 0 0,1 0 0,-1 1 0,1-1-1,-1 0 1,1 1 0,-1-1 0,1 1-1,8 13-2418,-8-11 1588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40 10066,'-12'-2'4225,"9"2"-2345,0 0-175,3 0-409,0 0-272,0-2-464,23 1-151,41-4-161,-24-2-40,-11-1-88,0 1-40,-1 2-248,-4 2-288,0 3-849,-16 2-623,5 8 1160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6849,'1'-1'462,"1"0"0,0 0 0,0 0 0,-1 0 0,1 0 0,0 0-1,0 0 1,0 1 0,0-1 0,0 1 0,0-1 0,0 1 0,0 0 0,0 0-1,0 0 1,4 0 0,2 1 335,0 1 1,14 4-1,-19-5-752,134 49 2992,-135-49-3006,1 0-1,0 1 1,-1-1-1,1 1 1,-1 0-1,1-1 1,-1 1-1,0 0 1,0 0-1,0 1 1,0-1-1,0 0 1,0 1-1,2 4 1,-3-5-17,0 1 0,-1-1 0,1 0 0,-1 0 0,0 1 1,0-1-1,1 0 0,-1 0 0,-1 1 0,1-1 0,0 0 0,0 0 0,-1 1 0,0-1 1,1 0-1,-1 0 0,0 0 0,0 0 0,-2 4 0,-2 2 23,-1-1 0,-1 1 0,1-1 0,-1 0 0,0 0 0,-1-1-1,-11 8 1,-17 15-565,35-28 428,1 0 0,-1 0 0,0 0 0,1 0 0,-1 0 1,0 0-1,1 0 0,-1 0 0,1 0 0,-1 2 0,-4 7-2117,-3 0-795,8-9 2898,0-1 1,0 1 0,0-1 0,-1 1-1,1-1 1,0 1 0,0 0-1,0-1 1,0 1 0,0-1-1,0 1 1,0 0 0,0-1 0,0 1-1,0-1 111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 10554,'-13'0'4345,"1"0"-2472,7 0-313,11 0-336,5 0-224,13 1-399,10-1-113,4 0-160,2-1-64,7-3-128,-3 3-40,6 2-48,0 2-16,-15 3-8,-7 0-240,-15-1-760,-5 2-585,-4-5 865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3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235 100 8154,'-5'-12'3227,"-10"-16"0,11 21-2609,0 1-1,-1 0 1,1 1 0,-1-1 0,0 1-1,-12-9 1,15 12-552,0 1 0,0 0-1,-1 0 1,1 0 0,0 0-1,-1 0 1,1 1 0,-1-1 0,1 1-1,-1-1 1,1 1 0,-1 0 0,1 0-1,-1 0 1,1 0 0,-1 0 0,1 1-1,-1-1 1,1 1 0,0 0 0,-1 0-1,1 0 1,-3 1 0,-1 1-29,0 1-1,0-1 1,0 1 0,0 0 0,1 1 0,0-1 0,-6 8-1,4-4-17,0 1 0,1 0-1,1 1 1,-1-1 0,1 1-1,1 0 1,0 1 0,0-1-1,1 1 1,0-1 0,1 1-1,1 0 1,-1 0 0,2 0-1,-1 0 1,1 0 0,4 22-1,-2-24-7,0 1 0,0 0 0,1-1-1,1 0 1,-1 1 0,2-1 0,-1-1 0,12 17 0,-11-18-14,0-1 0,1 0 1,0 0-1,0-1 1,0 1-1,1-1 1,-1-1-1,1 1 1,0-1-1,1 0 1,11 4-1,-9-5-285,0 0 0,0-1 0,0 0 0,21 2 0,7-4-243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9666,'-11'0'4177,"7"21"-1865,4 3-479,-4 7-329,-4 1-360,7-6-695,2-2-233,6-7-128,11 1-288,-6-2-1113,7 0 937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57 7818,'0'-3'277,"-1"1"0,1 0 0,0-1 0,0 1 0,-1 0 1,0 0-1,1-1 0,-1 1 0,0 0 0,0 0 0,0 0 0,0 0 1,-1 0-1,1 0 0,0 0 0,-1 0 0,1 0 0,-1 1 0,0-1 1,0 1-1,1-1 0,-1 1 0,0 0 0,0-1 0,-1 1 0,1 0 1,0 1-1,0-1 0,0 0 0,-1 0 0,-2 0 0,-4 0-6,0 1 0,0 0-1,0 0 1,-1 1-1,1 0 1,0 0 0,0 1-1,-10 3 1,13-3-209,0 0 0,1 1 0,-1-1 0,0 1 0,1 0-1,0 1 1,-1-1 0,1 1 0,1 0 0,-1 0 0,0 1 0,-6 8 0,7-6-17,0 1 1,0-1-1,1 0 1,0 1-1,0 0 1,1 0-1,0 0 1,0 0-1,1 0 1,0 0-1,1 0 1,0 11-1,1-7-27,0 0-1,1 0 0,0 0 1,0-1-1,2 1 1,0-1-1,9 20 1,-10-25-23,0 0 1,1-1-1,-1 0 1,1 0 0,1 0-1,-1 0 1,1-1-1,-1 1 1,1-1-1,0 0 1,1-1-1,7 5 1,-5-4-222,1 0 0,1-1-1,-1 0 1,0 0 0,1-1 0,0 0 0,14 0 0,15-1-385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 10370,'-4'-7'5201,"1"2"-2808,5 7-1489,7 4 512,16-1-535,6-1-25,9-1-296,2-3-152,8 0-160,0 0-48,-1-4-48,-3 2-16,-12 0-304,-3 2-272,-10 2 376,2 10-248,-10 4-224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6817,'4'-1'882,"0"-1"0,0 1 0,0 0 0,1 1 0,-1-1-1,0 1 1,1-1 0,-1 1 0,6 1 0,-3 0-261,-1-1 1,0 2 0,0-1-1,0 1 1,11 4-1,-16-6-583,1 1-1,-1 0 1,0-1-1,1 1 0,-1 0 1,0 0-1,0-1 0,0 1 1,0 0-1,0 0 0,0 1 1,0-1-1,0 0 1,0 0-1,0 0 0,0 0 1,-1 1-1,1-1 0,-1 0 1,1 1-1,-1-1 0,1 1 1,-1-1-1,0 0 1,0 1-1,1-1 0,-1 1 1,0-1-1,0 1 0,-1 1 1,0 1-8,0 0-1,0-1 1,0 1 0,-1 0 0,0-1 0,1 1-1,-1-1 1,-1 0 0,-3 6 0,-5 5 161,-18 28 1,34-41-106,9 0-242,0-1 0,1 0-1,-1-2 1,1 1 0,21-7-1,6 0-3420,-3 2 1820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28 8658,'-38'28'3357,"31"-19"-1320,7-5-1114,1 0-328,-2 4 98,0 1 0,-1-1-1,-5 14 1,4-11-239,0 0 1,-4 22-1,6-21-268,1 0 0,0 0 0,0 1 0,1-1 0,1 0 0,0 0 0,4 14 0,-4-20-140,0-1 1,0 1-1,0-1 1,1 0-1,0 0 1,0 0-1,0 0 1,0-1-1,1 1 1,0-1-1,0 0 1,0 0-1,0 0 1,1 0-1,-1-1 1,1 0-1,0 0 1,6 3-1,-5-4-25,-1 0 0,1 0-1,0 0 1,-1-1 0,1 0 0,0 0-1,0-1 1,0 0 0,0 0-1,0 0 1,-1-1 0,1 1-1,0-1 1,0-1 0,9-2-1,-8 0-6,1 1-1,-1-1 0,0 0 1,0 0-1,-1-1 0,1 0 1,-1 0-1,0-1 0,-1 1 1,10-13-1,-9 11-5,-1-1 1,0 0 0,-1 0-1,1-1 1,-2 1-1,1-1 1,-1 0-1,-1 0 1,3-12-1,-4 14 3,0 0-1,-1 0 1,0 0-1,0 1 1,0-1-1,-1 0 1,0 0-1,0 0 0,-1 1 1,0-1-1,0 0 1,-1 1-1,-3-7 1,1 4-13,-1 0 1,0 0-1,-1 1 0,1-1 1,-2 2-1,1-1 1,-1 1-1,-17-12 0,19 15-66,0 1 0,0-1 0,0 1 0,-1 0 0,1 1 0,-1-1 0,0 1 0,0 1-1,0-1 1,0 1 0,0 0 0,0 1 0,0 0 0,-11 0 0,16 1-58,-1-1 0,0 1 0,1-1 0,-1 1 0,1 0 0,-1 0 0,1 0-1,-1 0 1,1 0 0,0 0 0,-4 4 0,4-4-78,0 1-1,1 0 1,0-1-1,-1 1 1,1 0-1,0 0 1,0 0-1,0 0 1,0 0-1,1 0 1,-1 0-1,1 0 1,-1 1 0,0 3-1,0 15-865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5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3 134 11266,'-1'2'4585,"-1"6"-2616,14-1-897,2 1 24,2-5-264,1-3-215,10-4-265,8-2-72,4-3-96,9 2-48,-8 6-360,-10-3-456,-8 4-1609,-6 4 1481</inkml:trace>
  <inkml:trace contextRef="#ctx0" brushRef="#br0" timeOffset="1">219 18 6913,'-2'-12'2439,"2"11"-2302,0 1 0,0 0 0,0 0 0,0-1 1,0 1-1,0 0 0,0-1 0,0 1 0,1 0 0,-1 0 1,0 0-1,0-1 0,0 1 0,0 0 0,0 0 0,1-1 1,-1 1-1,0 0 0,0 0 0,0 0 0,1 0 0,-1-1 1,0 1-1,1 0 0,0 0 93,0 0 0,0 0 0,1 0-1,-1 0 1,0 1 0,0-1 0,0 0 0,0 1 0,0-1-1,0 1 1,0-1 0,0 1 0,0-1 0,0 1 0,0 0 0,0-1-1,2 2 1,19 15 1182,-5-4-748,1 1 0,-1 0 0,27 31 0,-42-43-642,-1 0 0,0 1 1,1-1-1,-1 0 0,0 1 0,0-1 1,-1 1-1,1-1 0,0 1 0,-1-1 0,1 1 1,-1-1-1,0 1 0,0 0 0,0-1 1,0 1-1,0-1 0,-1 1 0,1 0 1,-1-1-1,0 1 0,0-1 0,0 0 1,0 1-1,-1 1 0,-4 7 2,-1 0 0,0-1 1,0-1-1,-10 11 0,6-8-127,8-8 54,1-2-308,0 0 0,0 0 0,1 0 1,-1 0-1,1 0 0,0 0 0,-1 1 0,1-1 0,-1 4 0,4-5-627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4753,'8'-13'3030,"-6"12"3762,-1-1-2010,0 1-4668,1 1-1,-1-1 0,0 0 0,0 1 1,1-1-1,-1 1 0,0 0 0,1-1 0,-1 1 1,2 0-1,-1 0-2,7-3-38,-1 0 1,1 0-1,-1 0 1,9-6-1,-5 3-35,-9 4-28,-1 1-1,1 0 0,0 0 1,-1 0-1,1 0 0,0 1 1,-1-1-1,1 1 0,0-1 1,0 1-1,0 0 1,0 0-1,4 1 0,3 0 36,-9-1-41,-1 0 0,0 0 1,0 0-1,1 0 0,-1 0 0,0 0 0,0 0 0,1 0 0,-1 0 1,0 0-1,0 0 0,0 0 0,1 0 0,-1 1 0,0-1 0,0 0 0,0 0 1,1 0-1,-1 0 0,0 0 0,0 0 0,0 1 0,1-1 0,-1 0 0,0 0 1,0 0-1,0 1 0,0-1 0,0 0 0,0 0 0,1 0 0,-1 1 0,-2 6 155,-1 3-8,5 32 203,-1 14-246,-4 12-88,-1-6 3,7 91 0,38 139-23,-24-184 1,56 291 22,-38-222-15,-4-22 3,29 173 50,-57-304-46,-1-1 0,-1 0-1,0 0 1,-5 33 0,2-45 6,0 1 0,-1-1-1,0 1 1,0-1 0,-2 0 0,1 0-1,-1-1 1,-1 1 0,0-1 0,-12 15 0,-33 37 44,36-50-462,15-11 428,0-1 0,0 0-1,-1 0 1,1 0 0,0 0 0,0 0-1,-1 1 1,1-1 0,0 0 0,0 0-1,-1 0 1,1 0 0,0 0 0,-1 0-1,1 0 1,0 0 0,0 0-1,-1 0 1,1 0 0,0 0 0,-1 0-1,1 0 1,0 0 0,0-1 0,-1 1-1,1 0 1,0 0 0,0 0 0,-1 0-1,1 0 1,0-1 0,0 1 0,0 0-1,-1 0 1,1 0 0,0-1-1,0 1 1,0 0 0,0 0 0,-1-1-1,1 1 1,0 0 0,0 0 0,0-1-1,0 1 1,0 0 0,0 0 0,0-1-1,0 1 1,0 0 0,0-1-1,-1-15 665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236 114 4449,'1'-6'1805,"-1"-1"-1,0 1 1,0-9 0,0 12-1407,-1 0 1,0-1 0,0 1-1,1 0 1,-2 0 0,1 0-1,0 0 1,-1 0 0,1 0-1,-1 0 1,0 0 0,-4-4-1,3 4-210,0-1 0,0 1 0,-1 0 0,1 1 0,-1-1 0,1 1 0,-1 0 0,0-1 0,0 2 0,0-1 0,0 0 0,-1 1 0,1 0 0,0 0 0,-1 0 0,1 0 0,0 1 0,-1 0 0,1 0 0,-1 0 0,-7 1 0,6 1-142,1-1 0,0 1 1,-1-1-1,1 1 1,0 1-1,1-1 0,-1 1 1,0 0-1,1 0 1,-1 0-1,1 1 0,0-1 1,0 1-1,0 0 0,1 1 1,-1-1-1,-4 8 1,3-1-32,0 0 0,0 0 1,1 0-1,0 1 0,1 0 1,0 0-1,1 0 0,-1 15 1,2-12-12,1 1-1,0 0 1,1 0 0,1 0 0,7 29 0,-6-35-70,1 0-1,0 0 1,0 0-1,1-1 1,0 1 0,0-1-1,1-1 1,0 1-1,1-1 1,0 0 0,0 0-1,1-1 1,0 0-1,0 0 1,1-1 0,0 0-1,0-1 1,0 0-1,1 0 1,-1-1 0,1 0-1,0-1 1,15 4-1,17 1-1804,-3-3 726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 10282,'-16'-8'4489,"13"11"-1920,3 9-633,-2 3-360,4 3-303,-4 9-665,-1-5-200,3 5-248,-4-4-72,8-5-88,3-2-320,1-8-992,-1-2-833,7-5 1225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89 7866,'1'-3'540,"0"0"0,-1 0 0,1-1 0,-1 1 0,0 0 0,0 0 0,0 0 1,-1-1-1,1 1 0,-1 0 0,0 0 0,1 0 0,-1 0 0,-1 0 0,1 0 1,0 0-1,-1 0 0,-2-3 0,3 4-396,-1 0 0,1 0 0,-1 0 0,0 0 0,1 1 0,-1-1 0,0 0 0,0 1 0,0-1 0,-1 1 0,1 0 0,0 0 0,0 0 0,-1 0 0,1 0 0,-1 1-1,1-1 1,0 1 0,-1-1 0,1 1 0,-1 0 0,1 0 0,-1 0 0,-3 0 0,-5 3-82,-1-1 0,1 2 0,0-1 0,1 1 0,-1 1 0,1 0 0,0 1 0,0-1 0,0 2 0,1 0 0,0 0 0,0 0 0,0 1 0,1 1 0,1-1 0,0 1 0,0 1 0,0-1 0,1 1 0,1 0 0,-1 1 0,2-1 0,-1 1 0,2 0 0,-1 0 0,-1 12 0,3-12-53,1 1 1,0 0-1,0-1 1,1 1-1,1 0 1,3 21-1,-2-25-10,0-1-1,1 1 0,-1 0 0,2-1 0,-1 0 1,1 1-1,0-1 0,0-1 0,1 1 0,9 11 1,-8-13-161,0 1 0,1-1 1,-1 0-1,1 0 0,0-1 0,0 1 1,1-2-1,-1 1 0,1-1 1,0 0-1,8 1 0,21 4-517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8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8290,'5'-1'2227,"18"-7"4352,-18 7-6152,-1 0 0,1 0 0,-1 1 0,1 0 0,8-1 0,-12 2-387,0-1 0,0 0 0,0 0 0,0 0 0,0 1 1,0-1-1,0 1 0,0-1 0,0 0 0,0 1 1,0 0-1,0-1 0,0 1 0,-1 0 0,1-1 0,0 1 1,0 0-1,0 1 0,1 0-3,-1 0-1,0 0 1,0 1-1,0-1 1,0 0-1,0 1 1,1 3-1,-1 4 7,0 0 0,-1 0-1,0 11 1,0-20-36,-1 11 63,-4 21 1,0-2 67,5-30-126,0 0 1,0 0-1,-1 0 1,2 0-1,-1 0 1,0 0-1,0 0 1,0 0-1,0 0 0,1 0 1,-1 0-1,0 0 1,1 0-1,-1 0 1,1 0-1,-1 0 1,1 0-1,-1 0 1,1-1-1,1 2 1,-1-1 0,0 0 1,0 0 0,1 0 0,-1 0-1,1-1 1,-1 1 0,1 0 0,-1-1 0,1 1-1,-1-1 1,4 1 0,1-1 7,1 0 1,-1 0-1,0 0 1,1-1-1,10-2 1,2-2-614,0-2 0,0 1 0,18-11-1,-23 9-144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207 104 10962,'1'-17'3548,"0"15"-3242,-1 0-1,1-1 1,-1 1 0,0 0 0,0 0 0,0-1 0,0 1-1,0 0 1,-1-1 0,1 1 0,-1 0 0,1 0-1,-1 0 1,0-1 0,0 1 0,0 0 0,0 0 0,0 0-1,-1 0 1,1 0 0,-3-2 0,-1 0-212,0 0-1,0 1 1,0 0 0,0 0 0,-1 0 0,0 0-1,1 1 1,-1 0 0,0 0 0,0 1 0,0-1-1,-6 1 1,-9-2-70,-1 2 1,-24 2-1,45-1-28,-1 0 0,1 0 0,0 0 0,-1 0 0,1 1 0,-1-1 0,1 0 0,0 1 0,-1-1 0,1 1 0,0-1 0,0 1 0,-1 0 0,0 0 0,1 0-2,1 0 1,-1 0-1,0 0 0,1 0 0,-1 0 1,1 0-1,-1 0 0,1 0 0,0 0 0,-1 0 1,1 0-1,0 0 0,0 0 0,0 1 0,0-1 1,0 0-1,0 1 0,1 20 0,2 0-1,0 0 1,1-1 0,9 27-1,8 37 44,11 185-10,-24-188-30,9 143-16,3 30 1,1-83 16,11 106 12,9 171 38,-22-339-10,-12-74-12,-6-34-21,-1 1 0,1-1 1,-1 0-1,1 0 0,0 0 0,0 0 0,-1 0 1,1-1-1,1 1 0,-1 0 0,0 0 0,0-1 0,1 1 1,-1 0-1,1-1 0,-1 0 0,1 1 0,0-1 1,-1 0-1,4 2 0,1-1 16,0 0-1,-1 0 1,1-1 0,0 0-1,10 1 1,-9-2-17,0 1 0,0 0 0,13 5 1,8 8-206,-24-11 124,0 0 0,0 0 0,0-1 0,1 0-1,-1 0 1,1 0 0,0-1 0,-1 0 0,9 2-1,8-8 80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4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63 9186,'0'-6'2178,"0"-1"0,-2-12 0,1 17-1924,1 0 0,-1 0 0,0 0 0,1 0 0,-1 1 0,0-1 0,0 0 0,0 0 0,-1 0-1,1 1 1,0-1 0,-3-1 0,4 2-210,-1 1 0,1-1-1,0 1 1,-1-1 0,1 1-1,-1 0 1,1-1-1,-1 1 1,1 0 0,-1 0-1,1-1 1,-1 1 0,1 0-1,-1 0 1,0 0 0,1 0-1,-1-1 1,1 1-1,-1 0 1,0 0 0,1 0-1,-1 0 1,1 0 0,-1 1-1,0-1 1,1 0 0,-1 0-1,1 0 1,-1 0-1,1 1 1,-1-1 0,1 0-1,-1 1 1,1-1 0,-1 0-1,0 1 1,-1 1 3,0 1 0,0-1 1,1 0-1,-1 1 0,1-1 0,-1 1 1,0 2-1,-6 12 7,2-1 1,0 1 0,1 0-1,0 0 1,1 0-1,-1 22 1,5-32-47,0 0-1,0 1 1,1-1 0,-1 0 0,2 1-1,-1-1 1,5 13 0,-4-15-2,1-1 0,-1 1 0,1 0 1,0-1-1,0 1 0,0-1 0,1 0 1,-1 0-1,1 0 0,0-1 0,8 7 1,-9-8-3,0-1 1,0 1-1,-1 0 1,1-1-1,0 0 1,0 0 0,0 0-1,0 0 1,1 0-1,-1 0 1,0-1-1,0 0 1,0 1 0,1-1-1,-1 0 1,0-1-1,0 1 1,0-1-1,1 1 1,-1-1 0,0 0-1,0 0 1,0 0-1,0-1 1,0 1-1,0-1 1,-1 1-1,1-1 1,0 0 0,-1 0-1,0 0 1,4-4-1,-1-1 11,0 1 0,0-1 0,0 0 0,-1 0-1,0-1 1,-1 1 0,0-1 0,0 0 0,-1 0-1,1 0 1,-2 0 0,1 0 0,-1-1 0,-1 1-1,1 0 1,-1-1 0,-1 1 0,1 0 0,-2 0-1,1-1 1,-1 1 0,0 0 0,-1 0 0,0 0-1,0 1 1,0-1 0,-1 1 0,-1 0 0,-5-9-1,8 14-22,0-1 0,-1 1 1,1-1-1,0 1 0,-1 0 0,1 0 0,-1 0 0,0 0 0,0 1 0,0-1 0,0 1 0,0 0 0,0 0 0,0 0 0,0 0 0,0 0 0,-1 1 0,1-1 0,0 1 0,0 0 0,-1 0 1,1 0-1,0 0 0,0 1 0,-6 1 0,-2 1-375,1 1 0,0 0 0,1 0 0,-1 1 0,1 1 0,-12 7 0,2 1-413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7562,'22'24'6113,"-13"-13"-4608,-1 1 0,1 0 1,5 14-1,22 36 958,-30-52-2150,1-1 0,0 0-1,1 0 1,10 9-1,-17-17-286,0 0 0,0-1 0,-1 1-1,1 0 1,0-1 0,0 1 0,0-1 0,0 0-1,-1 1 1,1-1 0,0 0 0,0 1-1,1-1 1,-1 0 0,-1 0-1,1 0 1,-1 0-1,0 0 0,1 0 1,-1 0-1,1-1 1,-1 1-1,0 0 1,1 0-1,-1 0 1,1-1-1,-1 1 1,0 0-1,1 0 1,-1-1-1,0 1 0,1 0 1,-1-1-1,0 1 1,1-1-1,0-2 81,1 0 1,-1-1-1,0 1 0,0-1 0,0 1 0,1-5 0,0-2-220,18-67-714,-18 68 637,0 0 0,1 1 0,7-15 0,1 8-532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10618,'0'-4'4673,"2"0"-2112,10 1-1825,6-5-88,16 2-416,6 2-104,10 4-8,1 0-344,-7 4-1392,-4 5 1168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0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9602,'10'1'2385,"-1"1"-1,12-1 1,-14-1-1836,0 1-1,0 0 0,0 0 1,0 0-1,13 5 1,-1 2-255,0 1-1,0 1 1,-1 0-1,0 2 1,21 17 0,-39-29-293,4 3 21,-1 0 1,0 0 0,0 0-1,5 7 1,-7-9-16,0 1 0,0-1 0,-1 1 0,1 0 0,-1 0 0,1-1 0,-1 1 0,0 0 0,1 0 0,-1-1 0,0 1 1,0 0-1,0 0 0,-1 3 0,-1 3 15,0-1 1,0 1 0,-1-1 0,0 1-1,0-1 1,-8 12 0,-2 5 14,13-24-37,-9 18-23,0 0 1,-21 30 0,29-48-23,1 0 0,0 0 1,0 0-1,0 1 0,0-1 0,-1 0 0,1 0 0,0 0 1,0 0-1,0 1 0,0-1 0,-1 0 0,1 0 1,0 0-1,0 1 0,0-1 0,0 0 0,0 0 0,0 1 1,0-1-1,0 0 0,0 0 0,0 0 0,0 1 1,0-1-1,0 0 0,0 0 0,0 1 0,0-1 0,0 0 1,0 0-1,0 1 0,0-1 0,0 0 0,0 0 1,0 0-1,1 1 0,-1-1 0,0 0 0,0 0 0,0 0 1,0 1-1,1-1 0,-1 0 0,0 0 0,0 0 0,0 0 1,0 0-1,1 0 0,-1 1 0,0-1 0,0 0 1,1 0-1,-1 0 0,0 0 0,1 0 0,-1 0-145,1 1-675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4 103 8530,'-3'17'5434,"4"-18"-1222,9-4-2448,-5 3-1697,1 1-1,-1-1 0,1-1 1,-1 1-1,0-1 0,0 0 1,0 0-1,-1-1 0,1 1 1,5-7-1,2-1 42,53-34 295,-33 23-245,-32 22-155,0 1-1,0-1 1,0 0 0,0 0-1,0 0 1,0 0-1,0 0 1,0 0 0,0 1-1,0-1 1,0 0-1,0 0 1,0 0 0,0 0-1,0 0 1,0 1-1,0-1 1,0 0 0,0 0-1,0 0 1,0 0-1,0 0 1,0 0 0,0 1-1,0-1 1,0 0-1,1 0 1,-1 0 0,0 0-1,0 0 1,0 0-1,0 0 1,0 1 0,0-1-1,0 0 1,0 0-1,1 0 1,-1 0 0,0 0-1,0 0 1,0 0-1,0 0 1,0 0 0,1 0-1,-1 0 1,0 0-1,0 0 1,0 0 0,0 0-1,0 0 1,1 0-1,-1 0 1,0 0 0,0 0-1,0 0 1,0 0-1,0 0 1,0 0 0,1 0-1,-1 0 1,0 0-1,0-1 1,0 1 0,0 0-1,0 0 1,0 0-1,-3 15 95,1-11-73,-8 39 250,1-1 0,2 2 0,2-1 0,2 1 0,1 0 0,7 58 0,-3-83-492,2 18-670,-6-14-5100,-1-14 4253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25 9162,'-34'18'4129,"38"-18"-1729,4 0-239,4 0-369,2-1-295,8-4-577,5-1-272,-1-1-352,0 1-112,-9 2-376,-2-2-432,-5 3-1241,-3-1-1527,-2 8 2111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12675,'1'-8'5001,"2"1"-3369,1 5-248,0 0-343,-4 1-273,7 0-328,22-1-96,39-6-120,-31-1-48,-4 7-112,-2 0-288,-11 2-760,-4 8-513,-11-3-151,-1 5 808</inkml:trace>
  <inkml:trace contextRef="#ctx0" brushRef="#br0" timeOffset="1">129 40 7410,'-1'-1'428,"-1"0"1,1 0-1,-1 0 1,1 0-1,0 0 1,-1 0-1,1-1 1,0 1-1,0 0 1,0-1-1,0 1 1,0-1-1,-1-3 1,2 5-285,0-1 1,0 1-1,-1-1 0,1 1 1,0-1-1,0 1 0,0-1 1,0 1-1,0-1 0,0 1 0,0-1 1,1 1-1,-1-1 0,0 1 1,0-1-1,0 1 0,0-1 1,1 1-1,-1-1 0,1 0 1,-1 0-28,1 1-1,0-1 1,-1 0 0,1 1 0,0-1-1,0 1 1,0-1 0,0 1 0,0 0-1,0-1 1,-1 1 0,1 0 0,0 0-1,0-1 1,2 1 0,7-1 134,0 1 1,0 0-1,0 1 1,0 0-1,0 1 0,0 0 1,0 0-1,0 1 1,-1 0-1,1 1 1,-1 0-1,0 0 1,0 1-1,14 10 0,-21-13-220,0-1 0,0 0 0,0 1-1,-1-1 1,1 1 0,0 0-1,-1-1 1,1 1 0,-1 0 0,0 0-1,0 0 1,0 0 0,0 0-1,0 0 1,0 0 0,0 1 0,0-1-1,-1 0 1,0 0 0,1 1-1,-1-1 1,0 0 0,0 1 0,0-1-1,0 0 1,0 1 0,-1-1-1,1 0 1,-2 4 0,-5 10 53,-13 21 0,9-17-65,-18 25-1461,27-37-40,3 0 566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4401,'3'-3'1528,"-1"0"-1,1 0 1,-1 0-1,0 0 1,0 0 0,2-5-1,1-3 1225,0 2-1954,1 1 0,0 0 0,11-11 0,6-8-123,1 0-191,-23 26-475,0 0-1,-1 1 1,1-1 0,0 0 0,0 1-1,-1-1 1,1 1 0,0-1 0,0 1 0,0-1-1,0 1 1,0-1 0,0 1 0,-1 0-1,1 0 1,0-1 0,0 1 0,0 0 0,0 0-1,0 0 1,2 0 0,-1 0-1,0 1 0,-1-1 0,1 1 0,0 0 1,-1 0-1,1-1 0,0 1 0,-1 0 0,1 0 0,2 3 0,1 1 14,1 0 0,-1 1-1,-1 0 1,8 11-1,-8-11-19,-1-2-1,-1-1 1,0 1-1,0 0 1,0 0-1,0 0 1,0 0-1,-1 0 0,0 0 1,0 0-1,0 0 1,0 7-1,-12 150 37,9-133-35,1 1 1,6 57 0,17 58 3,-9-71-8,155 840 64,-152-828-51,13 80 59,-25-129 106,-2 0-1,-2 61 1,-1-85-79,-1 0 0,0 1-1,-1-1 1,0 0 0,-1 0 0,0-1-1,-7 13 1,8-19-77,0 0 1,0-1-1,0 1 0,-1-1 1,1 0-1,-1 0 0,0 0 1,-5 4-1,6-6-62,0 0 0,0 0 0,0-1-1,-1 1 1,1 0 0,-1-1 0,1 0 0,-1 0-1,0 0 1,1 0 0,-1-1 0,-7 1 0,8-1 4,-1-1-1,1 1 1,0 0 0,-1-1 0,1 0-1,0 0 1,0 0 0,-1 0 0,1 0-1,0-1 1,0 1 0,-5-4 0,5 1 45,0 1 0,0 0 1,-5-7-1,8 10-8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59 6897,'35'-39'3700,"-22"21"1046,-12 17-3421,-2 2-207,-4 7-20,1 3-675,-1 1 0,1 0 0,1 0 0,0 1 0,-1 19 0,0-10-94,-27 232 1106,30-236-1384,0 1 0,1-1 0,1 0 1,1 0-1,1 0 0,8 31 0,-10-46-18,0 1 0,1-1 0,-1 0 0,1 0 1,0 0-1,0 0 0,0-1 0,0 1 0,0 0 1,1-1-1,-1 0 0,1 1 0,0-1 0,0 0 1,-1 0-1,1 0 0,1-1 0,-1 1 0,0-1 1,0 0-1,6 2 0,3-1 170,1 0-1,-1-1 1,1 0-1,19-2 1,-17 1-85,2-2 147,20-3 0,20-1 253,-51 6-544,-1 0-1,1 0 1,0 1-1,-1 0 1,1 0 0,-1 0-1,10 4 1,-14-5 18,1 1 0,-1-1 0,0 1 0,0-1 0,0 1 0,0-1 0,0 1 0,-1 0 0,1-1 0,0 1 0,0 0 0,0 0 0,0 0 1,-1 0-1,1 0 0,-1 0 0,1 0 0,0 0 0,0 1 0,3 11 35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4:59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79 4129,'32'-32'7477,"-32"31"-7366,0 1-1,1 0 0,-1 0 0,0-1 1,1 1-1,-1 0 0,0-1 0,0 1 0,0 0 1,1 0-1,-1-1 0,0 1 0,0-1 0,0 1 1,0 0-1,1-1 0,-1 1 0,0 0 1,0-1-1,0 1 0,0 0 0,0-1 0,0 1 1,0-1-1,0 1 0,0 0 0,0-1 0,-1 1 1,1 0-1,0-1 0,-1 0 63,1 0 0,-1 0 1,0 1-1,1-1 0,-1 1 0,0-1 0,0 0 0,1 1 1,-1 0-1,0-1 0,0 1 0,-1-1 0,-4-1 241,1 1 0,-1-1 0,0 1 0,-6 0 0,-35 0 536,28 1-619,-1-1 0,-23-4 0,42 5-317,1 0-1,-1 0 1,1 0 0,-1 0-1,1 0 1,-1-1-1,1 1 1,-1 0 0,1 0-1,-1 0 1,1-1-1,-1 1 1,1 0 0,0-1-1,-1 1 1,1 0-1,-1-1 1,1 1 0,0-1-1,-1 1 1,1 0-1,0-1 1,0 1 0,-1-1-1,1 1 1,0-1 0,0 1-1,0-1 1,0 1-1,-1-1 1,1 1 0,0-1-1,0 1 1,0-2-1,7 2 570,-4 0-1376,-5 0-4454,1 0 5176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3001,'53'-10'1784,"-46"6"-160,-7 0-439,4 1-577,-4 2-240,0-1-368,0 1-112,0 1-184,0 0-512,0 0 552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1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8042,'-1'0'435,"0"0"1,0 0-1,-1 0 0,1 0 1,0 0-1,0 0 1,0 0-1,0 0 1,0 0-1,0 0 1,0 0-1,0 1 0,0-1 1,0 1-1,0-1 1,0 1-1,-2 0 1,-14 15 1191,14-13-1473,1 0 0,-1 0-1,0-1 1,-5 4 0,5-4-58,-1 0 1,0-1-1,0 1 1,0-1 0,-1 0-1,1 0 1,0-1-1,-6 1 1,-39 0 1013,29-2-723,-16 3 734,38 9-851,3 38 105,-3 101 0,-3-35-134,34 260 10,-1-22-112,-31-59 41,-2-71-63,1-133-64,0-71-37,1 1 0,1-1 0,1 1 1,7 27-1,-8-38 0,1-1 0,0 1 0,1-1-1,0 0 1,0-1 0,1 1 0,-1 0 0,2-1 0,-1 0 0,1-1 0,13 12 0,-17-16-37,0-1 1,0 0 0,0 1-1,0-1 1,0 0 0,0 0-1,0 0 1,1-1-1,-1 1 1,0 0 0,1-1-1,-1 0 1,4 1-1,-4-1 74,0 0-1,-1-1 1,1 1-1,-1 0 0,1 0 1,0-1-1,-1 1 1,1-1-1,-1 0 0,1 1 1,-1-1-1,1 0 1,-1 0-1,1 0 0,-1 0 1,0 0-1,0 0 0,1 0 1,-1 0-1,1-2 1,10-16 517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5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10810,'105'64'5594,"-101"-52"-2970,-1 0-1616,2 4 617,-1 1-489,0 0-352,-1-1-160,-2-2-760,0-4-384,1 1 424,0-2-368,0-4-328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51 8442,'-7'-1'11664,"8"-2"-8518,16-7-4765,-13 8 2475,11-6-815,-6 3-12,0 0 1,0 1-1,19-6 1,-26 9-27,-1 1 1,1 0 0,0-1 0,-1 1 0,1 0 0,-1 0 0,1 0-1,0 0 1,-1 0 0,1 0 0,0 0 0,2 1 0,-3 0 0,0-1-1,-1 0 1,1 1 0,0-1-1,-1 1 1,1-1 0,0 1-1,-1-1 1,1 1 0,-1 0-1,1-1 1,-1 1 0,1 0-1,-1-1 1,1 1 0,-1 0-1,0-1 1,1 3 0,0 0 10,-1 1 1,1 0 0,-1 0-1,0-1 1,0 1 0,-1 0-1,1 0 1,-1-1 0,-1 5-1,-3 16 90,-1 1 113,1 0 0,-2 42 0,6-45-153,2 0 0,1 0 0,0 0 0,2 0 0,10 37 0,-6-28-881,-8-31 747,0 1 0,0-1 0,0 0 0,0 1 0,0-1-1,0 0 1,0 0 0,0 1 0,0-1 0,0 0 0,-1 1 0,1-1 0,0 0 0,0 0 0,0 1 0,0-1 0,-1 0 0,1 0 0,0 1 0,0-1 0,-1 0 0,1 0 0,0 0 0,0 0 0,-1 1 0,1-1 0,0 0 0,0 0 0,-1 0 0,1 0 0,0 0 0,-1 0 0,1 0 0,0 0 0,-1 0 0,1 0 0,0 0 0,0 0 0,-1 0 0,1 0 0,0 0 0,-1 0 0,1 0 0,0 0-1,-1 0 1,1 0 0,-3-1-350,-11 1-852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66 728 6737,'-60'-8'4041,"55"8"-760,9 0-1073,6 0-279,10 2-545,5-1-144,11 4-343,4-2-257,2 1-336,-4 0-112,-3-3-560,-13 3-472,-4-4-1105,-4 2 1137</inkml:trace>
  <inkml:trace contextRef="#ctx0" brushRef="#br0" timeOffset="1">7 27 11106,'2'-12'4961,"3"3"-2536,10 5-801,3 3-167,10 7-545,8-3-200,5-3-336,0 1-104,5-2-128,-9 1-40,-10 3-264,-1-3-352,-16-3-904,5 6-721,-5 1 1273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2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7866,'38'-3'9188,"-29"1"-8429,0 1-1,0 1 0,0-1 0,15 3 1,-16-1-648,0 1-1,1 0 1,-1 0 0,0 1 0,-1 0 0,11 5-1,-15-6-88,0 0-1,1 0 0,-1 0 0,0 1 0,0-1 0,-1 1 0,1 0 0,0 0 1,-1 0-1,0 0 0,0 0 0,0 0 0,0 1 0,0-1 0,-1 1 1,2 4-1,-2-4-6,0 0 1,0 1-1,-1-1 1,0 0-1,0 0 1,0 0 0,0 0-1,-1 0 1,0 1-1,0-1 1,-2 6-1,-2 3 26,0 0 0,-9 13 0,0 2 8,8-15-164,3-5 210,-1 1 0,-5 8 1,8-15-238,0-1 0,-1 1 0,1 0 0,0-1 0,0 1 0,-1-1 0,1 0 0,-1 1 0,1-1 0,-1 0 1,0 0-1,0 0 0,1 0 0,-1 0 0,-3 1 0,2-2-1861,0 0 795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9378,'31'30'3859,"-30"-29"-3776,-1-1 0,0 0 0,0 0 0,0 0 0,1 0 0,-1 0 0,0 1 0,0-1 0,0 0 0,0 0 0,1 0 0,-1 1 0,0-1 0,0 0 0,0 0 0,0 1 0,0-1 0,0 0 0,0 0 0,0 1 0,0-1 0,0 0 0,0 0 0,0 0 0,0 1-1,0-1 1,0 0 0,0 0 0,0 1 0,0-1 0,0 0 0,0 0 0,0 1 0,0-1 0,0 0 0,0 1 0,-7 2 405,4-2 30,-1 2-288,0-1 0,0 1 0,0 0 0,1 1 0,-1-1 0,1 0 0,0 1 0,0 0-1,-5 8 1,5-5-70,-1 0-1,1 0 1,1 1 0,-1-1-1,-1 13 1,1-4-19,1 1 0,2 0 1,-1 1-1,5 33 1,-2-37-78,1 0 1,0 1 0,1-1 0,0 0 0,1-1 0,1 1-1,0-1 1,1 0 0,0-1 0,1 1 0,1-2 0,11 14-1,-18-23-51,0 0 0,0 0-1,0 0 1,0 0-1,0-1 1,0 1 0,0-1-1,1 0 1,-1 1 0,0-1-1,1 0 1,-1-1-1,1 1 1,0 0 0,-1-1-1,4 1 1,-4-1-8,-1 0-1,1-1 1,0 1 0,0-1 0,0 1-1,0-1 1,-1 0 0,1 1 0,0-1-1,-1 0 1,1 0 0,0 0 0,-1 0 0,1-1-1,-1 1 1,0 0 0,1-1 0,-1 1-1,0-1 1,0 1 0,0-1 0,1-2-1,1-1 4,-1 1-1,0-1 1,0 0-1,0 0 1,-1-1-1,0 1 1,0 0-1,0 0 0,0-1 1,-1 1-1,0 0 1,0-1-1,-2-6 1,1 2 27,-1 1 0,-1 0 1,1 0-1,-1 0 1,-1 0-1,-8-15 1,9 19-19,-1 0 0,0 0 0,0 1 0,0-1 0,0 1 0,-1 0 0,0 0 1,0 1-1,0 0 0,0-1 0,0 2 0,-1-1 0,1 1 0,-1-1 0,0 1 0,-10-1 1,2 0-60,-1 0 0,0 2 0,1 0 0,-1 1 0,-26 2 1,40-2 26,-5 1-135,-1 0 1,1 0-1,-8 3 0,13-4 36,0 1 0,-1-1 0,1 1 0,0-1 0,-1 1 0,1 0 0,0 0 0,0-1 0,-1 1 0,1 0 0,0 0 0,0 0 0,0 0 0,0 0 0,0 1 0,1-1 0,-1 0 0,0 0 0,0 1 0,1-1 0,-1 2 0,1 12-716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3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 7514,'0'-1'464,"-1"1"0,0-1 0,0 1 1,0 0-1,1-1 0,-1 1 0,0-1 1,1 1-1,-1-1 0,0 0 0,1 1 1,-1-1-1,1 0 0,-1 1 0,1-1 1,-1 0-1,1 0 0,0 0 1,-1 1-1,1-1 0,0 0 0,0 0 1,-1 0-1,1-1 0,1 2-400,-1 0 0,1-1 0,-1 1 1,1 0-1,0-1 0,-1 1 0,1 0 0,-1 0 0,1 0 0,0 0 0,-1 0 0,1 0 1,0 0-1,-1 0 0,2 0 0,0 0 45,11-1 32,0 2 1,0-1-1,0 2 1,18 3-1,-7 0 8,122 17 217,-145-22-361,0 0 1,0 1-1,0-1 1,0 0 0,1 1-1,-1-1 1,0 1 0,0-1-1,0 1 1,0-1-1,0 1 1,0 0 0,1 1-1,-1-2 1,-1 1 0,1 0 0,-1 0 0,0-1 0,1 1 0,-1 0 0,0 0 0,0 0 0,0-1 0,0 1 0,0 0 0,0 0 0,0 0 0,0 0 0,0-1 0,0 1 0,0 0 0,0 0 0,0 0 0,-1-1 0,1 2 0,-8 22 106,-2 6 22,2 1-1,1 0 1,-6 52 0,10-5 124,13 137 0,28 80 87,-30-244-283,19 127 167,22 152 234,-35-220-19,-1 165 0,-13-262-346,-1 0 1,0 0-1,-1 0 0,0 0 0,-5 14 0,5-22-59,-1 1-1,1-1 1,-1 1 0,0-1 0,0 0-1,0 0 1,0-1 0,-1 1 0,0-1-1,0 1 1,-1-1 0,1 0-1,-7 4 1,2-3-152,1 0 0,-1-1 0,0 0 0,-1-1 0,1 0 0,-1 0 0,1-1-1,-1 0 1,0 0 0,0-1 0,0-1 0,1 0 0,-1 0 0,-17-3 0,23 2-108,0 1 1,0-2 0,-1 1-1,1 0 1,0-1-1,-5-3 1,3 2-27,1-1 0,0-1 0,-6-5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4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8378,'21'-14'4465,"4"10"-480,11 3-2537,6-2-24,0 3-512,-3 0-263,-6 0-401,0 6-392,-13 2-1281,3 4-2928,-7 13 2817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8898,'5'9'3977,"10"-4"-1537,1 1-519,8 0-177,6 1-288,-2 1-623,6 2-249,-5 1-320,-5 0-416,4-3 120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30 4545,'10'-7'3626,"-1"1"956,-9 5-4436,0 1-1,0 0 0,0 0 1,0-1-1,0 1 0,0 0 1,0 0-1,0-1 0,0 1 1,0 0-1,0 0 0,0-1 1,0 1-1,0 0 0,-1 0 1,1-1-1,0 1 0,0 0 1,0 0-1,0-1 0,0 1 1,-1 0-1,1 0 0,0 0 1,0-1-1,0 1 0,-1 0 1,1 0-1,0 0 0,0 0 1,-1 0-1,1-1 0,0 1 1,0 0-1,-1 0 0,1 0 1,0 0-1,-1 0 0,-1 0 2,1-1 0,-1 1-1,0 0 1,0-1 0,0 1 0,1 0-1,-1 0 1,0 0 0,-3 1-1,-8 0 112,7-1-228,-24 1 946,-54-6 1,49 1-491,32 4-445,0 0 0,0 0 0,0 0 1,0 0-1,0 1 0,0-1 1,0 1-1,0 0 0,-4 2 1,6-3-34,0 1 0,0 0 0,0 0 0,1 0 0,-1-1 0,0 1 0,1 0 0,-1 0 0,0 0 0,1 0 1,-1 0-1,1 0 0,0 0 0,-1 1 0,1-1 0,0 0 0,0 0 0,-1 0 0,1 0 0,0 0 0,0 2 0,3 27 32,-3-27-33,7 35 20,4 47 0,-16 287-35,1-265-2,0 2 6,-9 192 13,-20-2 24,12-197 10,-59 166 0,74-252-37,2-4 1,0 0 1,1-1-1,-4 24 1,6-32-7,1 0 0,0 0 0,0 0 0,0 0 0,1 0 0,-1 0 0,1 0 0,-1 0 0,1 0 0,0 0 0,0 0 0,0 0 0,1-1 0,-1 1 0,1 0 0,-1-1 0,1 1 0,0-1 0,0 1 0,3 2 0,1-1-4,-1 1-1,2-1 1,-1 0-1,0 0 1,1 0-1,0-1 1,-1 0-1,13 3 1,-8-3 27,0-1-1,1 0 1,-1-1 0,1 0 0,11-1 0,0-2-169,0 0 1,-1-2 0,1-1 0,-1 0 0,24-10 0,-12 0-815,-6-5 383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3281,'0'-3'10282,"1"2"-4414,0 7-3149,0 9-5289,0-3 4080,-1 10-1188,0 1 0,-7 37-1,0-4-63,2-1-1,2 67 1,3-114-239,0-4 3,0 1 1,0 0-1,0 0 0,1 0 1,0 0-1,0 0 0,0 0 0,3 7 1,-3-11-10,-1 0 0,1 0 0,0-1 0,-1 1 0,1 0 0,0-1 0,0 1 0,-1 0-1,1-1 1,0 1 0,0-1 0,0 0 0,0 1 0,0-1 0,0 0 0,0 1 0,0-1 0,0 0 0,1 0 0,21 1 214,-15-1-157,38-1 295,77 3 339,-120-2-746,1 1 0,-1-1 0,1 1 0,-1-1 0,0 1 0,1 0 0,3 2 0,-7-3 23,1 0 0,-1 0-1,0 0 1,0 0 0,0 0-1,1 1 1,-1-1 0,0 0-1,0 0 1,0 0 0,0 0-1,0 0 1,1 1 0,-1-1-1,0 0 1,0 0 0,0 0 0,0 0-1,0 1 1,0-1 0,0 0-1,0 0 1,0 0 0,0 0-1,0 1 1,0-1 0,0 0-1,0 1 1,-4 2-321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7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13 8402,'-1'-1'432,"0"0"1,0 0 0,0 0-1,0 0 1,0 0-1,-1 0 1,1 0-1,0 1 1,-1-1 0,1 0-1,-1 1 1,1-1-1,-1 1 1,1-1 0,-1 1-1,1 0 1,-1 0-1,1 0 1,-3 0 0,1 0-148,-1 1 1,1 0-1,0 0 1,0 1 0,0-1-1,-1 1 1,2-1 0,-6 4-1,-2 3-69,1-1 0,0 1-1,0 1 1,1 0 0,0 0 0,1 0-1,0 1 1,0 0 0,1 0 0,1 1-1,-1 0 1,2 0 0,-6 18 0,4-9-164,2-1 1,0 1-1,1 0 1,1 1-1,1-1 1,0 0-1,4 28 1,-1-35-29,0 0-1,1 0 1,1 0-1,0 0 1,0 0 0,1-1-1,1 0 1,9 14-1,-12-20-137,1-1-1,0 0 1,0 0-1,0 0 1,0 0-1,1-1 1,0 1-1,0-1 1,0 0-1,0-1 1,1 0-1,-1 1 1,1-2-1,0 1 1,0-1-1,0 0 1,0 0-1,0 0 1,8 0-1,-10-1-177,1-1 0,0 0 1,0 0-1,-1-1 0,10-1 0,-7 0 12,0-1 0,0 0 0,8-4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12739,'10'-30'5817,"-10"37"-3585,13-3-1495,11-3 519,8-1-664,9 0-8,13 0-192,2-1-104,8-1-112,-1 2-24,-7-1-176,-6 1-208,-15 5-408,-10 2 520,-26 7-384,-13 4-296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 9386,'0'0'287,"-1"-1"1,1 1-1,0-1 1,0 1-1,0-1 1,0 0-1,-1 1 1,1-1-1,0 1 1,-1-1-1,1 1 1,0-1-1,-1 1 1,1 0-1,-1-1 1,1 1-1,-1-1 1,1 1-1,-1 0 1,1-1-1,-1 1 1,1 0-1,-2-1 0,1 1-84,0 0-1,0 0 0,1 0 1,-1 0-1,0 0 0,0 1 1,0-1-1,0 0 0,0 0 0,0 1 1,0-1-1,1 0 0,-1 1 1,-1 0-1,-4 3 75,0 1 1,1-1-1,-8 9 0,6-6 381,-3 3-469,0 0 1,1 1-1,1 1 0,0 0 0,0 0 1,1 0-1,1 1 0,0 0 0,-7 22 1,7-13-108,1 0 0,0 1 0,2 0 0,0-1 0,1 31 0,2-41-63,1-1 0,0 1 0,1-1 1,0 0-1,1 0 0,0 1 0,7 14 0,-8-21-23,0-1 0,0 0 0,1 1-1,-1-1 1,1 0 0,0 0 0,1-1-1,-1 1 1,0-1 0,1 0-1,0 1 1,0-2 0,0 1 0,0 0-1,0-1 1,1 0 0,-1 0 0,1 0-1,-1 0 1,8 1 0,-4-2-174,1 0 1,-1-1 0,1 0 0,0 0 0,-1-1-1,1 0 1,-1 0 0,13-5 0,-8 2-107,16-9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7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8866,'10'-1'5658,"8"3"-3089,-2 1-1339,9-4 103,46-7 1,-64 7-1400,44-8 220,-67 15 143,15-5-295,0-1 0,0 1 0,0-1 0,-1 1 1,1 0-1,0 0 0,0 0 0,0 0 0,1 0 0,-1 0 0,0 0 0,0 0 0,-1 2 1,2 0-1,-1 1 1,1 0-1,0-1 1,0 8-1,0-3 2,2 43 28,-4-25-95,1 0 0,1 1 0,6 42 0,-5-67-134,-1 0 0,0 0 0,1 0 0,-1-1 0,1 1 1,0 0-1,-1 0 0,1-1 0,0 1 0,0 0 1,1 1-1,3 3-734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11130,'-2'9'4809,"0"-2"-2360,2 9-961,6 37 1,-2-30-505,-3 6-328,-1-8-456,-1-2-104,-2-5-248,-1-6-320,-1-5-904,1-3 15,6-9 705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10282,'4'1'4297,"10"2"-2128,4 3-617,7 14-136,1 2-152,8 10-415,3 2-185,0 7-200,-5 7-80,-8 3-72,-8-1-48,-17 4-120,-7-3-40,-19-3-152,-3-6-288,-8-14-976,5-5-505,8-23 1025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1 422 11170,'2'0'5804,"8"-1"-2927,-10 0-2816,1 0 1,-1 1-1,1-1 0,-1 0 1,1 1-1,-1-1 1,1 1-1,0-1 0,-1 1 1,1-1-1,0 1 1,-1-1-1,1 1 0,0 0 1,1-1-1,1 0 41,-1 0-77,24-15 97,-5-1-82,-7 5-5,1 1 0,20-11 0,7-4 80,-32 18-27,-7 6 103,-4 10 96,0-3-184,-7 51 889,-1 70-1,11 55-58,-1-165-870,0-10-53,-1-1-1,0 0 1,0 0-1,0 0 1,0 1-1,-1-1 1,1 0-1,-4 8 1,4-12-69,0-1-1,0 1 1,0-1 0,-1 1-1,1-1 1,0 1 0,0-1-1,-1 1 1,1-1 0,0 0 0,-1 1-1,1-1 1,-1 1 0,1-1-1,0 0 1,-1 0 0,1 1-1,-1-1 1,1 0 0,-1 1-1,1-1 1,-1 0 0,1 0-1,-1 0 1,1 0 0,-1 0-1,1 0 1,-1 1 0,1-1-1,-1 0 1,1-1 0,-1 1-1,1 0 1,-1 0 0,0 0 0,1 0-1,-1 0 1,1 0 0,-1-1-1,-2 0-727,0-1 0,0 0 0,1 0-1,-1 0 1,-3-4 0,-5-3-3234,6 6 2929,0 0 0,0 0 0,-1 1-1,1 0 1,-1 0 0,-9-2 0,10 4 1480,1 0-1,0-1 0,-9 2 1,9-1 1205,-1 1 1,0 0-1,-7 3 1,9-2 285,3-1-444,8 0 424,17-2 52,21-6-451,64-10-1040,-94 12-1655,-2-4-3575,-3-1 2312</inkml:trace>
  <inkml:trace contextRef="#ctx0" brushRef="#br0" timeOffset="1">66 8 10538,'-11'-5'4609,"13"2"-2000,12 3-833,1 1-448,10 5-207,14 0-505,-5 0-184,8-4-216,-2-2-64,-7-1-80,-4-2-40,-16-1-576,-6 2-432,-15 2 592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0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7394,'0'-1'155,"0"1"0,0-1 1,0 1-1,0 0 0,0-1 1,1 1-1,-1-1 0,0 1 1,0 0-1,1-1 0,-1 1 1,0 0-1,0-1 1,1 1-1,-1 0 0,0-1 1,1 1-1,-1 0 0,0 0 1,1 0-1,-1-1 0,1 1 1,-1 0-1,0 0 0,1 0 1,-1 0-1,1 0 1,0 0-1,0-1 175,1 1 0,0 0 0,0 1 0,-1-1 0,1 0 0,0 0 0,2 2 0,6 2 973,18 9 0,-23-10-819,14 6 397,75 44 1624,-86-48-2313,0 1 0,0 0 0,0 1 0,-1 0 0,0 0 0,0 1-1,0 0 1,6 11 0,-11-15-141,0 0-1,-1 0 0,1 0 1,-1 0-1,0 1 1,0-1-1,0 0 0,-1 0 1,1 1-1,-1-1 1,0 0-1,-1 1 0,1-1 1,-1 0-1,1 1 1,-1-1-1,-1 0 0,1 0 1,-1 0-1,1 0 1,-5 6-1,-1 4-6,-1-2 1,-1 1-1,-1-1 1,-19 20-1,19-21-557,-1-1 0,0 0 0,0 0 0,-1-1 0,0-1 0,-19 10 0,19-13-413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0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77 8594,'19'-35'3754,"-19"34"-3577,0 0 0,0 1 0,0-1 0,0 0 0,0 0 0,0 0 0,0 0 1,0 0-1,0 0 0,0 0 0,0 1 0,0-1 0,-1 0 0,1 0 0,0 0 0,-1 0 0,1 1 0,-1-1 0,1 0 0,-1 0 1,1 1-1,-1-1 0,1 0 0,-1 1 0,0-1 0,1 1 0,-1-1 0,0 1 0,0-1 0,1 1 0,-1-1 0,0 1 0,0 0 1,0-1-1,-1 1 0,1-1-94,0 1 0,0 0 0,0 0 0,0-1 1,0 1-1,0 0 0,0 0 0,0 0 1,0 0-1,1 0 0,-1 0 0,0 1 0,0-1 1,0 0-1,0 0 0,0 1 0,0-1 0,0 0 1,0 1-1,1-1 0,-1 1 0,0-1 0,0 1 1,1 0-1,-1-1 0,0 1 0,0 0 0,1-1 1,-1 1-1,0 1 0,-2 3 19,0-1 0,1 1 0,0 0 1,-3 7-1,2-2-25,0 0 0,1 1 0,1-1 0,-1 21 1,1-23-52,1 6 14,-1 0 1,2 0 0,0-1-1,1 1 1,0 0-1,7 25 1,-7-35-33,0 1 1,0 0-1,0 0 0,0-1 1,1 1-1,0-1 1,-1 0-1,2 0 0,-1 0 1,0 0-1,1 0 0,0-1 1,0 0-1,0 0 0,0 0 1,0 0-1,1 0 0,-1-1 1,1 0-1,0 0 0,5 2 1,-8-4-6,0 1 1,0-1-1,-1 1 1,1-1-1,0 0 1,0 0-1,0 0 1,0 0-1,0 0 1,0 0-1,-1 0 1,1-1-1,0 1 1,0-1-1,0 1 1,-1-1-1,3-1 1,-1 0 0,-1 0 0,1 0 0,-1-1 0,0 1 0,1-1 0,-1 1 0,0-1 0,-1 0 0,3-4 0,10-16 8,-4 7 9,-1-1 0,0 0 0,11-33 0,-18 45-7,-1 0-1,0-1 1,0 1-1,0 0 1,-1-1 0,1 1-1,-2 0 1,1-1-1,0 1 1,-1 0 0,0-1-1,0 1 1,-1 0-1,1 0 1,-1 0 0,0 0-1,-1 0 1,-3-7-1,1 5 28,-1-1-1,0 1 1,0 0-1,0 0 1,-1 0-1,0 1 0,-12-8 1,17 12-72,-1 0 0,0 1 0,1-1 0,-1 1 0,0 0 0,0-1 0,0 1 1,0 1-1,-1-1 0,1 0 0,0 1 0,0 0 0,0 0 0,-1 0 0,1 0 0,0 0 0,0 1 0,0-1 0,0 1 0,0 0 1,0 0-1,0 0 0,0 0 0,-6 3 0,8-3-63,0 0 0,0-1-1,0 1 1,0 0 0,0-1 0,0 1 0,1 0 0,-1 0-1,0 0 1,0 0 0,1 0 0,-1 0 0,0 0 0,1 0 0,-1 0-1,1 0 1,-1 1 0,0 1 0,1-1-87,0-1 1,1 1-1,-1 0 0,0-1 1,0 1-1,1 0 0,-1-1 1,1 1-1,-1-1 0,1 1 1,0 0-1,0-1 0,-1 0 1,1 1-1,2 1 0,20 23-956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2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65 6489,'-38'-1'3062,"36"0"-2775,1 1 0,0 0-1,0-1 1,-1 1 0,1-1 0,0 1-1,0-1 1,0 0 0,0 1-1,0-1 1,0 0 0,0 0-1,0 0 1,0 0 0,0 0 0,1 0-1,-1 0 1,0 0 0,1 0-1,-1 0 1,0 0 0,0-2-1,1 2-122,-1 0 0,1 0 0,0 0 0,0 0 0,-1 0 0,1 0 0,0 0 0,0 0 0,0 0-1,0 0 1,0 1 0,0-1 0,0 0 0,0 0 0,1 0 0,-1 0 0,0 0 0,1 0-1,-1 0 1,0 0 0,1 0 0,-1 0 0,2-1 0,1 0-93,0 0 0,0 0 0,0 0 1,0 0-1,0 0 0,0 1 0,0-1 0,1 1 0,-1 0 0,1 0 0,-1 1 1,0-1-1,1 0 0,0 1 0,-1 0 0,1 0 0,-1 0 0,1 1 1,4 0-1,-5 0-69,0-1 1,-1 1-1,1 0 1,0 0 0,-1 1-1,1-1 1,-1 0-1,0 1 1,1 0-1,-1-1 1,0 1 0,0 0-1,0 0 1,0 0-1,0 0 1,0 1-1,-1-1 1,1 1 0,-1-1-1,1 1 1,-1-1-1,0 1 1,0-1-1,1 6 1,-1 3 2,0 1 1,0 0-1,-1 0 1,-1 0-1,0 0 1,-5 19-1,0 12-6,-9 223 83,14 1 267,2-206-249,13 452 808,-6-329-172,-8-172-666,1 121 610,-2-114-556,-1 0-1,-1 0 1,-1-1 0,-10 34 0,12-46-79,-1 0 0,1 0 1,-1-1-1,0 1 0,-1-1 1,1 0-1,-1 0 0,0 0 1,-1 0-1,-7 7 0,9-10-81,0 0-1,-1 0 0,1 0 1,0-1-1,0 1 0,-1-1 1,1 0-1,-1 0 0,0 0 1,1 0-1,-1 0 0,1-1 1,-1 0-1,0 0 0,0 0 1,1 0-1,-1 0 0,0-1 1,-5-1-1,4 1-309,1-1 0,-1 1 0,0-1-1,1 0 1,0-1 0,0 1 0,0-1 0,-8-6 0,-11-14-815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6425,'-1'4'3785,"1"-4"-152,7 4-1889,-7-4-239,0 0-561,20 0-312,45 0-392,-34-1-8,-1 1-1152,-1 5-904,-17 4 1143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3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8402,'-5'-2'3945,"14"5"-1265,5-3-687,6 4-353,5 0-368,2-4-648,1 3-240,0-3-368,-3 0-400,-1 0 889,-2 4-505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6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10714,'24'-28'4585,"-32"29"-3216,3 1-1369,5-1 488,2 0-384,-2-1-296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199 100 5337,'3'-2'908,"-1"-1"1,0 0-1,0 0 0,0 0 1,0 0-1,0 0 0,-1 0 1,1 0-1,0-5 0,-1 7-699,-1-1 1,0 1-1,1-1 0,-1 1 0,0-1 0,0 1 0,0-1 0,0 1 0,0-1 0,0 1 0,0-1 0,-1 1 0,1-1 0,0 1 0,-1-1 0,1 1 0,-1 0 0,0-1 0,1 1 0,-1 0 0,0-1 0,0 1 0,-2-2 0,-1-1-95,0 1-1,-1 0 1,1 0-1,-1 1 0,0-1 1,0 1-1,0 0 0,0 0 1,0 1-1,-1-1 0,1 1 1,0 1-1,-1-1 1,1 1-1,-1-1 0,-6 2 1,5-1-77,0 1 0,0 0 0,0 0 0,1 1 0,-1 0 0,0 0 1,0 1-1,1-1 0,0 2 0,-1-1 0,1 1 0,-6 4 0,10-6-29,0 0-1,0-1 1,0 2-1,0-1 1,0 0-1,0 0 0,0 1 1,1-1-1,-1 0 1,1 1-1,0 0 1,-2 4-1,2-3-3,1 0 1,-1 0-1,1 0 1,0 1-1,0-1 0,0 0 1,1 0-1,1 5 0,3 28 65,0 71 0,-4-47 8,10 298 90,-2 258-145,1-180 64,-9-313-29,0-113-49,-1 0 0,1-1-1,1 1 1,0-1 0,5 18 0,-5-23 1,0-1 1,0 0 0,0 1 0,0-1 0,1 0 0,-1 0 0,1-1 0,0 1 0,1-1 0,-1 1 0,0-1 0,1 0 0,0 0 0,0-1 0,5 4 0,-4-3-34,-1-1 0,1 0 0,0 0 0,0 0 0,0-1 0,0 1 0,0-1 1,0 0-1,7 0 0,-4-3-623,-2-6 266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6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173 127 3985,'12'-53'3506,"-11"50"-3182,-1 0 0,1 1 0,-1-1-1,0 0 1,0 0 0,0 0 0,-1 0 0,1 0 0,-1 1 0,1-1 0,-1 0 0,0 0-1,0 1 1,-2-4 0,2 4-53,-1 0 1,1 0-1,-1 0 0,0 0 0,1 0 0,-1 1 1,0-1-1,0 1 0,0-1 0,0 1 0,0 0 1,0 0-1,-5-2 0,4 2-92,-1 0 0,0 0 0,0 0 0,1 1 0,-1 0 0,0-1 0,0 1 0,0 1 0,1-1 0,-1 0 0,0 1 0,0 0 0,1 0 0,-1 0 0,0 0 0,1 1 0,-1-1 0,-5 4 0,3 0-108,0 1 1,0-1 0,0 1-1,1 0 1,0 1 0,0-1-1,0 1 1,1 0 0,0 0-1,1 0 1,-1 1 0,1-1-1,1 1 1,0 0 0,0 0-1,0 0 1,1 0 0,0 0-1,0 0 1,1 8 0,0-9-48,1 0 0,0 0-1,0 0 1,0 0 0,1 0 0,0-1 0,1 1 0,-1-1 0,1 1 0,5 8 0,-5-11-6,1 1 1,-1-1 0,1 0-1,0 0 1,0 0-1,0 0 1,0-1 0,1 1-1,-1-1 1,1-1 0,0 1-1,0 0 1,0-1-1,6 2 1,-5-3-11,-1 1 1,0-1-1,1-1 1,-1 1-1,1-1 1,-1 1-1,1-2 0,-1 1 1,1-1-1,-1 1 1,1-2-1,-1 1 1,10-4-1,-8 2 2,0 0 0,-1-1 0,1 0 1,-1 0-1,1-1 0,-1 1 0,0-1 0,-1-1 0,8-8 0,-8 8 1,0-1 0,-1 0-1,0 1 1,0-1 0,0-1 0,-1 1-1,0 0 1,0-1 0,1-8 0,-3 10-2,0 0 1,0 1 0,-1-1 0,0 0 0,0 0 0,0 1-1,-1-1 1,0 0 0,0 1 0,0-1 0,-1 0-1,0 1 1,-3-6 0,3 7-29,0 0 1,-1 0-1,0 0 1,0 0-1,0 1 1,0-1-1,-1 1 1,1 0-1,-1 0 0,0 0 1,0 0-1,0 1 1,0 0-1,0-1 1,-1 2-1,1-1 0,-1 0 1,1 1-1,-9-2 1,9 3-40,1-1 1,0 1-1,-1 0 0,1 0 1,0 0-1,-1 0 1,1 1-1,0 0 0,-1-1 1,1 1-1,0 0 1,0 0-1,0 1 0,0-1 1,0 1-1,0-1 1,0 1-1,0 0 0,1 0 1,-1 0-1,1 1 1,-1-1-1,1 1 0,0-1 1,0 1-1,0-1 1,0 1-1,-2 5 0,-4 14-610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7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62 7306,'26'-37'3982,"-25"37"-3896,-1-1 1,0 1 0,1 0 0,-1-1-1,0 1 1,0-1 0,0 1-1,1-1 1,-1 1 0,0-1-1,0 1 1,0-1 0,0 1-1,0-1 1,0 0 0,0 1 0,0-1-1,0 1 1,0-1 0,0 1-1,0-1 1,0 1 0,-1-1-1,1 1 1,0-1 0,0 1 0,0-1-1,-1 1 1,1 0 0,0-1-1,-1 1 1,1-1 0,0 1-1,-1 0 1,1-1 0,-1 1-1,1 0 1,0-1 0,-1 1 0,0 0-1,-1-1 168,0 0 0,0 0 0,0 0 0,-1 1 0,1 0-1,-3-1 1,4 1-108,-3-1 66,0 1 0,1 0 0,-1 0 0,0 0 1,0 1-1,0-1 0,1 1 0,-1 0 0,0 0 0,1 0 0,-1 0 0,1 1 1,-1 0-1,1-1 0,-6 5 0,5-3-93,0 1 0,0 0 0,0 0 0,1 0 0,0 0-1,-1 1 1,1-1 0,1 1 0,-1 0 0,-2 6 0,2-3-68,0 0-1,1 1 1,-1-1 0,2 1-1,-1 0 1,1 0 0,1 0 0,0-1-1,0 1 1,0 0 0,1 0-1,1 0 1,2 11 0,-1-12-21,0-1 0,0 0 0,1 0-1,-1 0 1,1 0 0,1-1 0,0 0 0,-1 0 0,2 0 0,-1 0 0,9 6 0,-11-9-21,0-1 0,1 0 0,0 0 1,-1 0-1,1 0 0,0 0 0,0-1 0,0 1 1,0-1-1,0 0 0,0 0 0,0-1 1,0 1-1,1-1 0,-1 0 0,0 0 0,0-1 1,0 1-1,1-1 0,-1 0 0,0 0 0,6-2 1,-5 0 0,0 1 1,0-1-1,0 0 1,-1 0-1,1-1 1,-1 0-1,0 1 1,0-1-1,0-1 1,0 1-1,-1 0 1,0-1-1,1 0 1,-2 0-1,1 0 1,-1 0-1,0 0 1,0 0-1,2-7 1,-2 4 15,0 0 1,-1 0 0,0 0 0,0-1 0,-1 1 0,0-1-1,0 1 1,-1 0 0,0-1 0,0 1 0,-1 0-1,-4-11 1,4 14-58,0 1-1,0-1 1,-1 0-1,0 1 1,0-1-1,0 1 1,0 0-1,-1 0 1,0 0-1,0 1 1,0-1-1,0 1 1,0 0-1,-1 0 1,1 0-1,-1 1 1,0-1-1,0 1 1,0 0-1,0 1 1,0-1-1,0 1 1,-1 0-1,1 0 1,-7 1-1,11 0-32,0 0-1,0 0 0,0 0 0,1 0 0,-1 0 0,0 0 0,0 0 0,0 0 0,1 1 0,-1-1 0,0 0 0,0 1 0,1-1 0,-1 1 0,0-1 0,0 0 0,1 1 0,-1 0 0,1-1 0,-1 1 0,0-1 0,1 1 0,-1 0 0,1-1 0,0 1 0,-1 0 0,1 0 0,-1-1 0,1 1 0,0 0 1,0 0-1,-1-1 0,1 1 0,0 1 0,4 7-1169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18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6393,'-1'0'413,"0"-1"-1,0 0 1,1 0-1,-1 0 1,0 0-1,1 0 1,-1 0-1,1 0 1,-1 0-1,1 0 1,-1 0-1,1 0 1,0 0-1,-1 0 1,1 0-1,0 0 1,0-2-1,0 2-186,0-1-1,0 1 1,1 0-1,-1 0 1,0 0-1,1 0 1,-1 0 0,1 0-1,-1-1 1,1 1-1,0 0 1,-1 0-1,1 0 1,1 0-1,0-2-75,0 1 0,1 1 0,-1-1 0,1 0 0,-1 0 0,1 1 0,0 0 0,0-1 0,-1 1 0,1 0 0,0 0 0,5 0 0,-2 0-86,0 1 0,0 0 1,0 1-1,0-1 0,0 1 0,0 0 1,-1 0-1,1 1 0,0 0 1,5 2-1,8 5 8,27 17 1,-41-23-60,-1 0 0,1 0 1,0 1-1,-1 0 0,0 0 1,0 0-1,4 5 0,-6-6-1,0 0 0,0 0 0,-1 0 0,1 0 0,-1 0 0,0 0 0,0 1 0,0-1 0,0 0 1,-1 1-1,1-1 0,-1 0 0,0 6 0,-9 92 277,2-44-124,-11 288 654,43 239 144,1-87 33,-25-480-927,-4 75 361,2-83-356,0-1 0,-1 1 0,0-1 0,0 0 0,-1 1 0,0-1 1,-1 0-1,-5 9 0,8-14-60,-1-1 1,1 0-1,-1-1 0,1 1 0,-1 0 1,0 0-1,1-1 0,-1 1 1,0-1-1,0 1 0,0-1 0,-1 0 1,-2 1-1,1-1-59,0 0 0,0 0 0,0 0 1,0-1-1,0 1 0,0-1 0,-6-1 0,2 1-247,0-1 0,0 0 0,0-1 0,0 0 0,0-1 0,0 1 0,0-1 0,1-1 0,-1 1 0,1-1 0,0-1-1,0 1 1,-11-11 0,-5-9-1444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37 9202,'-42'-3'5320,"29"1"-3582,1 2 0,-18 0 0,119 1 919,108-17-2188,15 0-593,-203 16-1,-4 0-102,-1 0-1,0 0 0,1 0 1,-1 0-1,1 1 0,-1 0 1,0 0-1,6 2 0,-9-3 166,-1 0 0,0 0 0,0 0 0,1 0-1,-1 1 1,0-1 0,0 0 0,1 0 0,-1 0-1,0 0 1,0 1 0,0-1 0,1 0 0,-1 0-1,0 0 1,0 1 0,0-1 0,0 0 0,1 0-1,-1 1 1,0-1 0,0 0 0,0 0 0,0 1-1,0-1 1,0 0 0,0 1 0,0-1 0,0 0-1,0 0 1,0 1 0,0-1 0,0 0 0,0 1-1,0-1 1,-10 14-1275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0 499 8074,'4'-2'3432,"6"8"-1519,8-4-385,6 0 161,-1-1-257,14-6-504,6 1-224,10-2-352,3 0-80,-8-2-136,-2 4-32,-10-2-704,-4 1-680,-9 1 816</inkml:trace>
  <inkml:trace contextRef="#ctx0" brushRef="#br0" timeOffset="1">215 69 7242,'-5'-7'917,"-11"-19"2005,16 24-2728,-1 1 1,0 0-1,1-1 1,-1 1-1,1 0 1,0-1-1,-1 1 1,1-1-1,0 1 1,0-1-1,0 1 1,0 0-1,0-1 1,0 1-1,1-1 1,-1 1-1,1-3 1,-1 3-124,1 1 1,-1-1 0,0 1 0,1-1-1,-1 1 1,0 0 0,1-1-1,-1 1 1,1-1 0,-1 1-1,1 0 1,-1-1 0,1 1 0,-1 0-1,1 0 1,-1-1 0,1 1-1,-1 0 1,1 0 0,0 0 0,-1 0-1,1 0 1,0 0 0,16 1 878,-1 3-422,-1 1 1,29 12-1,30 20 207,-47-23-501,1 0-37,70 40 387,-79-43-462,-1 1-1,0 1 0,17 18 1,-27-24-69,-1 1 0,-1 0 0,1 0 0,-1 0 1,-1 1-1,0 0 0,0 0 0,0 1 0,-1-1 0,-1 1 1,0 0-1,3 16 0,-4-17-10,-1 0 0,-1 0 0,0 0 0,0 0 0,-1 0 0,0 0-1,0 0 1,-1 0 0,0 0 0,-1 0 0,1-1 0,-2 1 0,0-1 0,-6 11 0,5-10-36,0-1 1,-1 0 0,0-1-1,0 1 1,-1-1 0,0 0-1,0-1 1,-1 1 0,1-1-1,-11 5 1,-51 27-1420,43-24 887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4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24 8802,'-12'-8'5994,"11"8"-5453,-1-1 0,1 0 0,0 1 0,-1-1 0,1 0 0,0 0 0,0 0 0,0 0 0,0 0 0,0-1 1,-2-1-1,4 1-57,5 2-267,16-1-70,0 2 1,34 5-1,-12 0-16,-31-5-100,50 8 84,-55-7-100,0 0 0,0 0 0,-1 1 0,1 0 0,10 5 1,-17-7-10,1 0 1,-1 0-1,1 0 1,-1 0-1,0 0 1,1 0-1,-1 0 1,0 0-1,0 1 1,0-1 0,0 0-1,0 1 1,0-1-1,0 1 1,0-1-1,0 1 1,-1 0-1,1-1 1,-1 1-1,1 2 1,-1-1 21,0-1-1,0 0 1,0 1 0,-1-1 0,1 0-1,-1 1 1,0-1 0,1 0 0,-1 0-1,0 1 1,0-1 0,-1 0 0,-1 2 0,-2 3 72,0 0 0,-1-1 0,0 0 0,-1 0 0,1 0 0,-13 7 0,-27 13 149,-50 21 0,33-18-538,50-22 40,11-5-268,-1-1 0,1 1-1,-1-1 1,0 0-1,-2 1 1,20-9-3275,-4 1 2376,15-5-63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4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0 8770,'-20'15'4113,"12"-6"-1273,-6 0-727,-1 5-329,-1 0-255,-6 0-569,2-2-208,3 1-320,0-1-112,-2-4-136,3 0-64,8-5-120,4 1-120,5 1-680,2-6-504,-3-1 776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 10682,'0'-3'705,"-4"-18"4748,4 20-5398,0 1 1,0 0 0,0 0 0,0 0 0,0-1-1,0 1 1,0 0 0,0 0 0,0 0 0,0 0 0,0-1-1,0 1 1,0 0 0,0 0 0,0 0 0,0-1-1,0 1 1,0 0 0,0 0 0,0 0 0,0 0-1,0-1 1,0 1 0,1 0 0,-1 0 0,0 0 0,0 0-1,0 0 1,0-1 0,0 1 0,0 0 0,1 0-1,-1 0 1,0 0 0,0 0 0,0 0 0,0 0-1,1 0 1,-1 0 0,0 0 0,1-1 0,10 1 951,1 1-846,0 1-1,0 1 1,-1 0 0,1 0 0,18 9-1,-23-9-112,-1 0 1,0 0-1,0 1 0,0 0 0,-1 0 0,1 1 0,-1 0 0,0-1 0,0 2 0,-1-1 1,6 9-1,-4-5 5,-1 0 1,-1 0 0,0 0 0,0 1 0,-1 0 0,0 0-1,1 10 1,-3-13-3,0 1 0,-1 0 0,0 0 0,0 0-1,-1-1 1,0 1 0,0 0 0,-1-1 0,0 1-1,-3 7 1,1-3 60,-1-1 0,-1 1 0,0-1 0,0 0 0,-1 0 0,0-1 0,-1 0 0,0 0 0,-1-1 0,0 0 0,-12 9 0,16-15-25,2-1 14,-1 1 0,1-1 0,0 1 0,0 0 0,0 0 0,0 0 0,-5 7 0,8-10-95,0 0 0,0 0 0,0 0 0,0 0-1,0 0 1,0 1 0,0-1 0,0 0 0,0 0 0,0 0 0,0 0 0,0 0-1,0 1 1,0-1 0,0 0 0,0 0 0,0 0 0,0 0 0,0 0 0,0 1 0,1-1-1,-1 0 1,0 0 0,0 0 0,0 0 0,0 0 0,0 0 0,0 0 0,0 0-1,1 1 1,-1-1 0,0 0 0,0 0 0,0 0 0,0 0 0,0 0 0,1 0 0,-1 0-1,0 0 1,0 0 0,0 0 0,0 0 0,0 0 0,1 0 0,-1 0 0,0 0 0,9 0 34,-8 0-31,97-7 203,-33 0-126,-46 6-60,4-1-566,0 1 0,41 3 1,-42 3-11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11274,'8'6'4465,"0"16"-2696,-8 2-249,-3 22 40,3 7-271,0 10-545,-1 4-200,5-10-296,1-7-96,-3-12-96,7-7-72,0-15-696,1-1-464,8-14-2097,-1-9 2025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7898,'17'91'4553,"-18"-88"-2073,1 1-1432,2-3 545,-2-1-337,0 0-920,0 0-264,0 0 32,0 0-392,0 2-440</inkml:trace>
  <inkml:trace contextRef="#ctx0" brushRef="#br0" timeOffset="1">39 316 9306,'0'9'4745,"0"-1"-2689,4-2-1343,0-1 55,-1-2 40,-3-3-472,0 0-168,0-2-304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67 149 9890,'8'14'4833,"-4"5"-2000,-2 6-769,-2 0-271,0 9-801,-3-5-320,2-11-440,1 1-96,0-14-624,-2-1-504,2-6-1537,0 0-1184,0 1 2297</inkml:trace>
  <inkml:trace contextRef="#ctx0" brushRef="#br0" timeOffset="1">3 23 5793,'-2'-18'3545,"4"14"400,5 4-1833,4 0-855,2 4-289,2 1-1160,1-2-881,-2 6 673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6905,'3'3'646,"0"0"0,-1 0 0,1 1-1,-1-1 1,0 0 0,0 1-1,0 0 1,2 4 0,-2 0 521,1 1 0,1 12 1,-1-2 82,0-5-438,-1-6-392,0-1 0,-1 1 0,0 0-1,0 10 1,-2-7-4,1 0 60,-3 18 0,3-27-430,-1 0 0,1 0 1,-1 1-1,1-1 1,-1 0-1,0 0 0,0 0 1,0 0-1,0 0 0,-1 0 1,1 0-1,0 0 0,-4 3 1,-2-2 74,4-6-45,1-12-35,2 8-63,-1-5-42,1 0-1,1-13 1,-1 20 44,1 0 0,0 0 0,0 0 0,1 1 0,-1-1 0,1 0 0,4-8-1,7-8 24,25-33 0,-37 52 24,1 0 1,0 0 0,0 1 0,0-1-1,0 0 1,0 1 0,4-3-1,-6 4-9,1 0 0,-1 0 0,1-1 0,-1 1 0,1 0-1,0 0 1,-1 0 0,1 0 0,-1 0 0,1 0 0,-1 0-1,1 0 1,0 0 0,-1 0 0,1 0 0,-1 0 0,1 0-1,-1 1 1,1-1 0,-1 0 0,1 0 0,-1 0 0,1 1-1,-1-1 1,1 0 0,-1 1 0,1-1 0,-1 1-1,1-1 1,-1 0 0,0 1 0,1-1 0,-1 1 0,0-1-1,1 1 1,-1-1 0,0 1 0,0-1 0,1 2 0,1 6 175,1 1 1,-2 0 0,1 0 0,-1 0-1,0 0 1,-1 0 0,-1 12 0,1 8 135,1-17-270,1 32 356,-1-40-484,-1 0 0,1 1 1,0-1-1,1 0 1,-1 0-1,1 0 1,2 5-1,-4-9 62,0 0 0,0 1 0,0-1 0,0 0 0,0 0 0,0 1 0,0-1 0,0 0 0,1 0 0,-1 0 0,0 1 0,0-1 0,0 0 0,0 0 0,0 0 0,1 0 0,-1 1 0,0-1 0,0 0 0,0 0 0,1 0 0,-1 0 0,0 0 0,0 1 0,0-1 0,1 0 0,-1 0 0,0 0 0,0 0 0,1 0 0,-1 0 0,0 0 0,0 0 0,0 0 0,1 0 0,-1 0 0,0 0 0,0 0 0,1 0 0,-1 0 0,0 0 0,0 0 0,1-1 0,-1 1 0,0 0 0,0 0 0,0 0 0,1 0 0,-1 0 0,0 0 0,0-1 0,4 0 132,13-8-117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10586,'3'0'722,"-1"1"0,1 0-1,-1-1 1,1 1-1,-1-1 1,1 0 0,0 0-1,-1 0 1,1 0-1,0 0 1,3-1 0,-2 0-233,0 0 0,0-1 1,-1 1-1,1-1 1,0 0-1,5-4 0,1-1-252,-1-1-1,0-1 0,15-17 0,-17 17-199,0-1 1,0 1 0,-1-1-1,8-16 1,-12 23-30,-1 1-1,0-1 1,0-1 0,0 1-1,0 0 1,0 0 0,0 0 0,-1 0-1,0 0 1,0-1 0,0 1-1,0 0 1,0 0 0,0-1-1,-1 1 1,0 0 0,1 0-1,-1 0 1,0 0 0,-1 0-1,-1-3 1,2 4-2,0 0-1,-1 1 1,1-1-1,-1 1 1,1-1 0,-1 1-1,0-1 1,1 1-1,-1 0 1,0 0 0,0 0-1,0 0 1,0 0-1,0 0 1,0 1 0,0-1-1,0 1 1,-1-1-1,1 1 1,0 0 0,0 0-1,0 0 1,0 0-1,-1 0 1,1 0 0,0 1-1,0-1 1,-2 1-1,0 1-4,0-1-1,0 0 1,0 1 0,0 0-1,1 0 1,-1 0-1,0 0 1,1 1-1,0-1 1,0 1 0,0 0-1,0 0 1,0 0-1,-2 4 1,1 0-10,0 0 0,1 0 0,-1 1 0,2-1 0,-1 1 0,1 0 0,0-1 0,1 1 0,0 0 0,0 10 0,0-12-1,1 1 1,1 0-1,-1 0 0,1 0 0,0 0 0,1-1 0,0 1 0,0 0 0,0-1 0,1 0 0,0 1 0,4 6 0,-4-9-7,1 0 0,0 0 0,-1 0 0,1-1 0,1 1 0,-1-1 0,0 0 0,1 0 0,0-1 0,-1 1 0,1-1 0,0 0 0,0 0-1,1-1 1,-1 0 0,8 2 0,2-1-151,1-1-1,0 0 1,0-1-1,19-3 1,-18 1-296,0-1 0,-1 0 1,33-12-1,-39 12 216,-1-2 0,1 1-1,-1-1 1,0-1 0,0 0-1,-1 0 1,13-12 0,-19 16 229,0 0 1,0 0-1,0-1 0,0 1 1,-1-1-1,0 1 1,1-1-1,-1 0 0,0 0 1,0 1-1,0-1 1,0 0-1,-1 0 1,1-5-1,0 6 40,-1 1 0,0-1 0,1 0 0,-1 0-1,0 1 1,0-1 0,0 0 0,0 0 0,0 1 0,-1-1 0,1 0 0,-1 0-1,1 1 1,-1-1 0,1 0 0,-1 1 0,0-1 0,0 1 0,1-1 0,-1 1-1,-1-1 1,1 1 0,0 0 0,0-1 0,0 1 0,-1 0 0,1 0 0,-2-1-1,2 1 66,-1 0 0,1 0 0,-1 0-1,1 0 1,0 0 0,-1 1-1,0-1 1,1 0 0,-1 1-1,1 0 1,-1-1 0,0 1-1,1 0 1,-1 0 0,0 0 0,1 0-1,-1 0 1,0 0 0,1 0-1,-1 1 1,0-1 0,1 0-1,-1 1 1,1 0 0,-1-1 0,1 1-1,-1 0 1,1 0 0,-1 0-1,-1 2 1,-3 1 205,1 1 1,0 0-1,0 1 0,1-1 1,-1 1-1,-3 7 0,7-11-205,-1 1 0,1 0 0,0 0 0,-1 0 0,1 0 0,1 0 0,-1 1 0,0-1 0,1 0 0,-1 5 0,1-6-45,0 1 1,1-1-1,-1 0 0,0 0 1,1 0-1,-1 1 1,1-1-1,0 0 1,-1 0-1,1 0 0,0 0 1,0 0-1,1 0 1,-1 0-1,0-1 0,2 3 1,-2-4-37,0 1 1,0-1-1,-1 1 0,1-1 1,0 0-1,0 1 0,0-1 1,0 0-1,-1 0 0,1 0 1,0 1-1,0-1 1,0 0-1,0 0 0,0 0 1,0-1-1,-1 1 0,1 0 1,0 0-1,0 0 1,0-1-1,0 1 0,1-1 1,2 0 14,-3 1-17,1-1 0,0 1 0,0 0-1,0 0 1,0 0 0,0 0 0,0 0-1,0 0 1,0 1 0,0-1 0,0 1 0,0-1-1,-1 1 1,3 1 0,2 1 4,-1 0 1,0 0-1,6 5 0,10 7 1,-21-15-39,0 0 1,1 1-1,-1-1 1,0 0-1,0 0 1,0 0-1,0 0 1,0 0-1,1 0 1,-1 0-1,0 0 1,0 0-1,0 0 1,0 0-1,1 0 1,-1 0-1,0 0 1,0 0-1,0 0 1,0 0-1,1 0 1,-1 0-1,0 0 1,0 0-1,0 0 1,0 0-1,1 0 1,-1 0-1,0 0 1,0 0-1,0 0 1,0 0-1,0 0 1,1-1-1,-1 1 1,0 0-1,0 0 1,0 0-1,0 0 1,0 0-1,0-1 1,2-8-290,0-2 1090,10-13-465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 10506,'0'8'2041,"4"45"6488,0 25-4492,-2-66-3832,-1-8-10,-7-25-207,1 0-1,-2-26 0,6 45-19,1 0-1,0 0 1,0 0 0,0-1-1,0 1 1,0 0 0,0 0 0,1 0-1,-1 0 1,1-1 0,-1 1 0,1 0-1,0 0 1,0 0 0,0 0 0,0 0-1,0 1 1,1-1 0,-1 0-1,0 0 1,3-2 0,1 1-420,0 0 1,-1 0 0,2 0-1,-1 0 1,0 1-1,7-2 1,7-4-1611,6-4 763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6321,'37'-24'3705,"-33"40"-632,3 16-857,-3 4-87,-4 21-561,-2 3-352,-3 4-520,5 0-223,0-18-313,12-6-280,5-17-1113,5-10 1,3-21 536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43 8402,'-3'5'989,"0"0"0,0 0 0,1 0 0,-1 0-1,1 0 1,0 1 0,1-1 0,-3 11 0,3-9-324,1 0 0,0 0-1,0 0 1,0 0 0,1 0 0,3 12-1,-3-14-247,0-1-125,0 0 0,0-1 0,0 0 0,2 6 0,-3-9-266,1 1-1,-1-1 1,0 1-1,0-1 0,1 0 1,-1 1-1,0-1 1,0 1-1,1-1 1,-1 0-1,0 0 0,1 1 1,-1-1-1,0 0 1,1 1-1,-1-1 0,1 0 1,-1 0-1,1 0 1,-1 0-1,0 1 1,1-1-1,-1 0 0,1 0 1,-1 0-1,1 0 1,-1 0-1,1 0 0,-1 0 1,1 0-1,-1 0 1,0 0-1,1 0 1,-1-1-1,1 1 0,-1 0 1,1 0-1,-1 0 1,0-1-1,1 1 0,-1 0 1,1-1-1,14-9-118,0-2-1,-1 1 1,0-2-1,12-14 1,44-60-1041,-53 66 982,-6 9 81,-6 12 62,-2 7 45,-1 89 901,3 41 314,4-64-647,3 30 495,-12-97-1025,0 0-1,0 0 1,0 0-1,-1 0 1,0 0-1,0 0 1,-3 8 0,3-11-53,0 0 1,0 0 0,-1-1-1,1 1 1,-1 0 0,0-1 0,0 0-1,0 1 1,0-1 0,0 0-1,-1 0 1,1 0 0,0 0-1,-1 0 1,0-1 0,-2 2 0,-2 0-4,0 0 1,0 0 0,0-1 0,-1 0-1,1 0 1,0-1 0,-1 0 0,1 0 0,-1-1-1,1 0 1,-1 0 0,0-1 0,-12-3-1,17 4-55,1-1 0,0 1 0,-1-1-1,1 0 1,0 0 0,0 0-1,0 0 1,0-1 0,0 1 0,-2-2-1,3 2-63,0 0 0,0-1 0,0 1 0,0 0 0,0 0 0,0-1 0,1 1 0,-1-1 0,0 1 0,1-1 0,-1 1 0,1-1 0,0 1 0,0-1 0,-1 1 0,1-1 0,0 1 0,0-2 0,1-2-287,0 1 0,0 0 0,0-1 0,0 1 0,0 0 0,1 0 0,0 0 0,0 0 0,0 0 0,0 0 0,1 0 0,2-3 0,27-29-1082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 11731,'-2'-2'4809,"1"1"-2705,0 1-400,-1 0-239,-2 11-209,-1 10-536,-4 33-200,7-34-288,0-5-176,2-6-816,-2-7-672,2-6-209,4-6 713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9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7034,'0'-1'415,"1"-1"1,-1 1 0,1 0 0,-1 0 0,1 0 0,-1 0 0,1 0 0,0 0 0,0 0 0,-1 0-1,1 0 1,0 0 0,0 0 0,0 0 0,0 0 0,0 1 0,0-1 0,0 0 0,0 1 0,1-1-1,-1 1 1,0-1 0,0 1 0,2-1 0,14 2 1274,-3 2-1322,0 1 0,-1 0 0,1 1 0,-1 0 0,0 1 0,0 1-1,23 15 1,-29-17-255,-1 0 0,0 1-1,0 0 1,0 0-1,-1 0 1,0 1 0,0 0-1,0-1 1,-1 2 0,0-1-1,-1 0 1,1 1 0,-1 0-1,-1 0 1,3 11-1,-2 6 268,-1 1 0,-1 32 0,-1-44-309,0-11-61,0 0-1,1 1 1,-1-1-1,1 0 1,-1 0-1,1 0 1,1 4-1,1-23-321,2 0 113,0-1-1,1 2 0,1-1 0,17-29 0,-21 39 187,1 1 0,-1-1 0,9-8-1,-11 13 24,1-1 0,-1 1 0,1 0 0,-1 0-1,1 0 1,-1 0 0,1 0 0,0 0 0,-1 0 0,1 0 0,0 1-1,0-1 1,0 1 0,0-1 0,-1 1 0,1 0 0,4 0-1,-6 0 5,1 0-1,0 0 1,0 0-1,0 0 1,0 0-1,-1 0 1,1 0-1,0 1 1,0-1-1,0 0 1,-1 0-1,1 1 1,0-1-1,0 1 1,-1-1-1,1 1 1,0-1-1,-1 1 1,1-1-1,0 2 1,1 0 48,-1 1 0,0-1 0,-1 0 1,1 1-1,0-1 0,0 6 0,1 14 197,-1-18-279,-1 1 1,1 0 0,0 0-1,0 0 1,0 0-1,2 4 1,-2-7-72,0-1 0,0 1 0,0-1 0,0 1 0,0-1 0,0 0 0,1 1 0,-1-1 0,0 0 0,1 0 0,-1 0 0,1 0 0,-1 0 0,1 0 0,-1-1 0,1 1 0,0 0 0,-1-1 0,1 1 0,0-1 0,2 1 0,6 0-970,1-1 0,-1 0-1,0 0 1,1-1 0,-1-1-1,12-2 1,-15 3 494,29-6-1096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189 299 7114,'2'-1'550,"-1"-1"1,1 0 0,-1 0 0,0 0 0,0 0 0,0 0 0,0 0 0,0 0 0,0 0 0,0 0 0,0-3 0,-1 3-327,0 1 0,0 0 0,-1-1 1,1 1-1,0 0 0,-1 0 0,1-1 0,-1 1 1,1 0-1,-1 0 0,1-1 0,-1 1 0,0 0 1,0 0-1,1 0 0,-1 0 0,0 0 0,0 0 1,0 0-1,0 0 0,-2 0 0,-1-2 37,0 1-1,0 0 0,0 0 0,0 0 1,0 0-1,0 1 0,-1 0 0,1 0 0,-1 0 1,1 0-1,-1 1 0,1 0 0,-1 0 1,1 0-1,-1 0 0,1 1 0,-1-1 1,-5 3-1,4-2-144,0 1-1,1 0 1,-1 0 0,1 0-1,-1 1 1,1 0 0,0 0-1,0 0 1,0 0 0,1 1-1,-1 0 1,1 0 0,-7 8-1,8-7-79,0-1-1,1 1 1,-1 0 0,1 0-1,0 0 1,1 0-1,-1 1 1,1-1-1,-1 7 1,2-11-34,0 1 0,-1-1 0,1 0 0,0 1 0,0-1 0,0 0 1,1 1-1,-1-1 0,0 0 0,0 1 0,1-1 0,-1 0 0,1 1 0,-1-1 0,1 0 1,-1 0-1,1 0 0,0 1 0,0-1 0,-1 0 0,1 0 0,0 0 0,0 0 0,0 0 1,0-1-1,0 1 0,0 0 0,1 0 0,-1-1 0,0 1 0,0-1 0,0 1 0,1-1 1,-1 1-1,0-1 0,1 0 0,-1 1 0,0-1 0,1 0 0,-1 0 0,3 0 0,0-1-12,0 1 0,-1-1 0,1 0 0,0 0 0,0 0 0,-1 0 0,1-1-1,-1 1 1,1-1 0,-1 0 0,1 0 0,5-5 0,-1 0-76,1-1 0,-1 0-1,9-11 1,-8 6 0,-1 0 0,0 0 0,0-1 0,-1 0 0,-1 0 0,0 0 0,-1-1 0,5-24 0,-5 6 160,0-1 0,-1-62 0,-5 112 414,-4 24 1,2-24-321,1-1 0,0 24 0,4-23-35,0 1 0,0-1 0,2 1 1,0-1-1,0 0 0,2-1 0,0 1 1,1-1-1,0 0 0,1-1 0,13 19 1,-18-30-125,0 0 1,0 0-1,0 0 1,0-1-1,0 1 1,0-1-1,0 0 1,1 0-1,0 0 1,-1 0-1,1 0 1,0-1-1,0 1 1,0-1-1,0 0 1,0-1-1,0 1 1,0-1-1,0 1 1,0-1-1,0 0 1,8-2-1,-2 1-51,0-1 0,0-1 1,0 0-1,0 0 0,-1-1 0,1 0 0,16-11 1,-12 6-171,-1 0 1,-1-1 0,0-1 0,0 0 0,17-21 0,-24 26 146,0 0 0,-1-1 1,0 0-1,0 0 0,0 0 1,-1 0-1,0-1 0,0 1 1,-1-1-1,0 0 0,0 0 0,-1 1 1,1-10-1,-3 13 69,1 0 0,0 1-1,-1-1 1,0 0 0,0 1 0,0-1-1,0 0 1,-1 1 0,1-1-1,-1 1 1,0 0 0,-4-6 0,5 7 11,0 1-1,0 0 1,-1-1 0,1 1 0,0 0 0,-1 0 0,1 0 0,-1 0 0,1 0 0,-1 0 0,0 0 0,1 1 0,-1-1 0,0 0-1,1 1 1,-1-1 0,0 1 0,0 0 0,1 0 0,-1 0 0,0 0 0,0 0 0,0 0 0,1 0 0,-1 0 0,0 1-1,0-1 1,1 1 0,-4 0 0,1 2 33,0-1 1,0 0-1,1 1 0,-1 0 1,0 0-1,1 0 0,0 0 0,0 1 1,0-1-1,0 1 0,1 0 1,-1 0-1,1 0 0,0 0 0,0 0 1,-2 6-1,1-1 19,0 1 0,1-1 0,0 0 0,0 1 0,1 0 0,0 17 0,2-21-51,-1 0 0,1-1 0,0 1 0,0 0 0,1-1 0,-1 0 0,1 1 0,0-1 0,6 9 0,-7-11-28,1-1 0,0 0-1,-1 1 1,1-1 0,0 0 0,0 0 0,0-1-1,1 1 1,-1 0 0,0-1 0,1 1 0,-1-1 0,1 0-1,-1 1 1,1-1 0,-1-1 0,1 1 0,0 0 0,0-1-1,-1 1 1,1-1 0,3 0 0,4-1-768,-1 0 1,1-1-1,-1-1 0,0 1 1,0-2-1,0 1 1,0-1-1,8-5 1,17-9-1583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3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64 9370,'2'8'4589,"-2"3"-2204,-1-2-929,12 146 5682,-4-80-6009,18 124-340,-18-133-1372,-7-48-3869,3-75-1164,-3 7 4110</inkml:trace>
  <inkml:trace contextRef="#ctx0" brushRef="#br0" timeOffset="1">1 32 6673,'2'-3'655,"1"1"0,-1-1 0,1 1 0,-1-1 0,1 1 0,0 0 0,0 0 0,0 0 0,0 1 1,0-1-1,0 1 0,1-1 0,-1 1 0,4 0 0,-2 0-131,0 0 1,0 1 0,0 0-1,0 0 1,9 1 0,-4 0-150,0 1 0,-1 1 0,1 0 0,0 0 0,-1 0 0,1 1 0,-1 1 0,0 0 0,10 7 0,-17-11-315,0 1 0,0 0 0,-1 0 0,1 0 0,0 0 0,-1 0 0,1 0 0,-1 0 0,1 0 0,-1 1 0,0-1 0,0 1 0,0-1 0,0 0 0,-1 1 0,1 0 0,-1-1 0,1 4 0,-1-2-16,0-1 0,-1 1 0,1 0 0,-1-1 0,0 1 0,0-1 0,0 1 0,0-1 0,0 0 0,-1 1 0,0-1 0,-3 5 0,-1 1 16,-1-1 0,0 1 0,-1-1 0,0-1 0,0 0-1,-10 7 1,-1-2-185,-37 19 1,37-24-2183,19-7 2259,0 0-1,0 0 0,1 0 1,-1 0-1,0 0 0,0 0 1,0 0-1,0 0 0,0 0 0,0 0 1,0 0-1,0 0 0,0 0 1,0 0-1,0 0 0,0 0 1,0 0-1,0 0 0,0 0 1,0 0-1,0 0 0,0 0 1,0 0-1,0-1 0,0 1 1,0 0-1,0 0 0,0 0 1,0 0-1,0 0 0,0 0 1,0 0-1,0 0 0,0 0 1,0 0-1,0 0 0,0 0 1,0 0-1,0 0 0,0 0 1,0 0-1,0 0 0,0 0 1,-1 0-1,1 0 0,0 0 1,0 0-1,0 0 0,0 0 1,0 0-1,0 0 0,0 0 0,0 0 1,0 0-1,0 0 0,0 0 1,0 0-1,0 0 0,0 0 1,0 0-1,0 0 0,0 0 1,0 0-1,8-6-2574,4-4 936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9330,'-8'8'4393,"6"-1"-2521,14-3-1120,6-2 433,13 0-425,4-1 16,11 0-120,5 1-88,1-2-120,-3 0-63,-4 0-97,0 0-32,-7-3-360,-3 0-344,-7 2 383,-5 1-255,-4 0-240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1 328 7666,'24'0'2554,"1"-1"0,0-1 1,42-9-1,-58 9-2276,-1 0 0,0-1 1,0 0-1,0 0 0,0-1 0,0 0 0,-1-1 0,0 0 1,0 0-1,0 0 0,0-1 0,-1 0 0,0 0 0,6-9 0,-5 7-107,-2-1-1,0 0 0,0-1 0,7-19 0,-10 25-131,-1 0-1,0-1 1,0 1-1,0-1 1,-1 0 0,1 1-1,-1-1 1,0 0-1,0 1 1,-1-1 0,1 1-1,-1-1 1,-2-6-1,2 9-23,1 1 0,-1-1-1,0 1 1,1-1-1,-1 1 1,0-1-1,0 1 1,0 0 0,0-1-1,0 1 1,0 0-1,0 0 1,-1 0 0,1 0-1,0 0 1,-1 0-1,1 0 1,0 0-1,-1 0 1,1 1 0,-1-1-1,1 1 1,-1-1-1,0 1 1,1 0 0,-1-1-1,0 1 1,1 0-1,-1 0 1,0 0 0,1 0-1,-1 0 1,1 1-1,-1-1 1,0 0-1,1 1 1,-1-1 0,1 1-1,-1 0 1,1-1-1,-1 1 1,1 0 0,-1 0-1,1 0 1,0 0-1,0 0 1,-1 0 0,0 2-1,-4 4 58,1 1 0,-1 0-1,2 0 1,-1 1 0,1-1 0,0 1-1,1 0 1,0 0 0,1 0 0,-3 15-1,3-13-4,1 0-1,0 1 1,1-1-1,0 0 0,0 1 1,2-1-1,-1 0 1,5 17-1,-4-24-46,-1 0 1,1 0-1,0-1 0,0 1 0,1 0 0,-1-1 1,0 1-1,1-1 0,0 0 0,0 0 1,0 0-1,0 0 0,7 4 0,-8-5-98,0-1-1,0 0 1,0 0-1,0-1 1,0 1-1,0 0 0,0 0 1,0-1-1,1 0 1,-1 1-1,0-1 1,0 0-1,0 0 1,0 0-1,1 0 0,-1 0 1,0-1-1,0 1 1,0-1-1,0 1 1,1-1-1,-1 0 0,0 0 1,0 0-1,-1 0 1,1 0-1,3-3 1,82-63-9167,-64 45 9492,-23 22-168,0 0 0,0 0 0,0 0 0,0 0 0,0 0 0,0 0 0,0 0 0,0 0 0,0 0 1,1 0-1,-1 0 0,0 0 0,0 0 0,0 0 0,0 0 0,0 0 0,0 0 0,0 0 0,0 0 0,1 0 0,-1 0 0,0 0 1,0 0-1,0 0 0,0 0 0,0 0 0,0 0 0,0 0 0,0 0 0,0 0 0,0 0 0,1 0 0,-1 0 0,0 0 0,0 0 1,0 1-1,0-1 0,0 0 0,0 0 0,0 0 0,0 0 0,0 0 0,0 0 0,0 0 0,0 0 0,0 0 0,0 1 1,0-1-1,0 0 0,0 0 0,0 0 0,0 0 0,0 0 0,0 0 0,0 0 0,0 0 0,0 1 0,0 8 3780,0-6-4257,2 22 1764,-2-16-1083,1-1 0,-1 0 0,-1 1 0,0-1 0,-1 9 0,1-16-252,1 0-1,0-1 0,0 1 0,0-1 0,0 1 0,0 0 0,0-1 0,0 1 0,0 0 0,0-1 0,0 1 0,0 0 0,0-1 0,0 1 0,1-1 0,-1 2 0,1-2-32,-1 0 0,0 0-1,1-1 1,-1 1 0,0 0-1,0 0 1,1 0 0,-1-1-1,0 1 1,0 0 0,1 0 0,-1-1-1,0 1 1,0 0 0,0-1-1,0 1 1,1 0 0,-1-1-1,0 1 1,0 0 0,0-1-1,0 1 1,0 0 0,0-1-1,0 1 1,0 0 0,0-1-1,0 1 1,0 0 0,0-1-1,2-7-123,0 0 0,1 0-1,0 1 1,0-1 0,1 1-1,0 0 1,0 0 0,1 0-1,-1 1 1,1-1 0,1 1 0,0 0-1,7-6 1,-12 11 122,0 0-1,0 0 1,0 1 0,1-1-1,-1 0 1,0 0 0,0 1-1,0-1 1,1 1 0,-1-1-1,0 1 1,1 0 0,-1-1-1,0 1 1,1 0 0,-1 0 0,0 0-1,1 0 1,-1 0 0,0 0-1,1 1 1,-1-1 0,0 0-1,1 1 1,-1-1 0,0 1-1,1-1 1,-1 1 0,0-1-1,0 1 1,0 0 0,2 1-1,2 3 28,-1 0 0,0 0 0,0 0 0,0 0-1,5 10 1,-2-2 10,-1-3-9,0-1 1,1-1-1,0 1 1,13 12-1,-16-18-59,0 0 0,-1 0-1,2-1 1,-1 1 0,0-1-1,0 0 1,1 0 0,-1 0-1,1-1 1,0 0 0,-1 0-1,1 0 1,7 0-1,1-1-329,0 0 0,0-1 0,0-1 0,0 0 0,0-1-1,18-6 1,-10 1-484,0-1-1,37-21 0,-55 28 790,1 0-1,-1 0 0,0-1 0,0 1 0,0-1 0,0 0 1,0 0-1,-1 0 0,1 0 0,-1-1 0,0 1 0,0-1 0,3-7 1,-4 9 83,-1-1 1,1 0 0,0 0-1,-1 1 1,0-1 0,0 0-1,0 0 1,0 0 0,0 0-1,0 1 1,-1-1 0,1 0-1,-1 0 1,0 1 0,0-1-1,0 0 1,0 1 0,-1-1-1,1 1 1,-2-3 0,1 3 59,1 1 0,0-1-1,0 1 1,-1 0 0,1 0 0,0 0 0,-1 0 0,1 0 0,-1 0 0,0 0 0,1 0 0,-1 1 0,0-1 0,1 1 0,-1-1 0,0 1 0,0-1 0,0 1 0,1 0-1,-1 0 1,0 0 0,0 0 0,0 0 0,1 1 0,-1-1 0,0 0 0,0 1 0,-1 0 0,-2 1 91,0 0 0,0 0 0,1 0 0,-1 0 0,1 1 0,0 0 1,0 0-1,0 0 0,-4 4 0,0 2 189,0 0 0,0 1 0,-6 12 1,11-18-254,0 1 0,1-1 1,0 1-1,0 0 1,0 0-1,0 0 0,1 0 1,0 0-1,-1 10 0,2-14-97,0 1-1,0-1 0,0 1 0,0-1 1,0 1-1,0-1 0,1 0 0,-1 1 1,1-1-1,-1 1 0,1-1 1,-1 0-1,1 0 0,0 1 0,0-1 1,-1 0-1,1 0 0,0 0 0,0 0 1,0 0-1,0 0 0,0 0 0,1 0 1,-1 0-1,0 0 0,0-1 0,1 1 1,-1-1-1,0 1 0,3 0 0,-1 0-7,0-1-1,0 1 1,0-1-1,0 0 0,0 0 1,0 0-1,0-1 1,0 1-1,0-1 0,0 1 1,0-1-1,0 0 0,3-2 1,1 0-24,0-1-1,0 1 1,-1-2 0,0 1-1,1-1 1,-1 0 0,-1 0 0,1-1-1,7-10 1,-6 7-39,-1 0 1,-1-1-1,1 0 0,-2 0 1,1 0-1,2-12 0,0-6-18,-1 0 0,-2-1 0,-1 1-1,0-40 1,-3 59 77,0-4 30,0 0 1,-2-15-1,2 27-16,0 1 1,0-1-1,0 0 1,0 1-1,-1-1 0,1 0 1,0 0-1,0 1 1,0-1-1,-1 0 1,1 1-1,0-1 0,-1 1 1,1-1-1,-1 0 1,1 1-1,-1-1 0,0 0 1,1 1-6,0 0 0,-1 0 1,1 0-1,0 1 0,-1-1 0,1 0 1,0 0-1,-1 0 0,1 0 0,0 0 0,0 1 1,-1-1-1,1 0 0,0 0 0,-1 0 1,1 1-1,0-1 0,0 0 0,0 1 1,-1-1-1,1 0 0,0 0 0,0 1 1,0-1-1,0 1 0,-3 4 80,1 0 1,0 1-1,-1 7 0,-1 9 56,2 1-1,1 0 0,1 0 1,2 23-1,-1-39-116,12 110 470,-12-109-464,1 0-1,0 0 1,0 0-1,1 0 1,0 0-1,0-1 1,1 0-1,7 11 1,-8-14-26,0 0 0,1 0 0,-1 0 0,1 0-1,0-1 1,0 1 0,0-1 0,1 0 0,-1 0 0,1-1 0,0 0 0,0 1-1,-1-1 1,7 1 0,-4-2-54,-1 0 0,1 0 0,0 0 0,0-1 0,0 0 0,0-1 0,0 0 0,0 0 0,0 0 0,0-1 0,0 0 0,-1 0 0,1 0 0,-1-1 0,1 0 0,-1-1 0,0 1 0,0-1-1,-1 0 1,1 0 0,5-6 0,-6 5-50,0 0-1,-1 0 1,1 0 0,-1-1-1,0 0 1,0 1-1,-1-1 1,1-1-1,-1 1 1,-1 0-1,1-1 1,-1 0 0,0 1-1,-1-1 1,1 0-1,-1 0 1,-1 0-1,1 0 1,-1 0-1,-2-13 1,2 19 93,-1-1 0,1 1-1,-1-1 1,1 1 0,-1 0 0,1-1 0,-1 1 0,0 0 0,0-1 0,1 1-1,-1 0 1,0 0 0,0 0 0,0 0 0,-1 0 0,-1-2 0,3 3 14,-1 0 1,0-1 0,0 1-1,1 0 1,-1 0 0,0-1-1,0 1 1,1 0 0,-1 0-1,0 0 1,0 0-1,0 0 1,1 0 0,-1 0-1,0 0 1,0 0 0,1 0-1,-1 1 1,0-1 0,0 0-1,1 0 1,-1 1 0,0-1-1,1 1 1,-1-1 0,0 0-1,1 1 1,-1-1 0,1 1-1,-1 0 1,0-1 0,0 2-1,-2 2 84,0 0 1,0 1-1,1-1 0,0 1 0,-1 0 0,1 0 1,1 0-1,-1 0 0,1 0 0,-1 8 0,-1 5 362,1 32 0,2-45-393,0 1 0,0-1 0,1 0 0,0 1 0,2 7 1,-3-12-70,1 0 0,-1 0 0,1 0 0,-1 0 1,0 0-1,1 0 0,0 0 0,-1 0 1,1 0-1,0 0 0,-1-1 0,1 1 1,0 0-1,0-1 0,0 1 0,-1 0 0,1-1 1,0 1-1,0-1 0,0 1 0,0-1 1,0 1-1,0-1 0,0 0 0,0 0 1,0 1-1,0-1 0,0 0 0,0 0 0,1 0 1,-1 0-1,0 0 0,0-1 0,0 1 1,1 0-1,6-3-299,-1 0 1,0 0-1,0-1 1,-1 0 0,1 0-1,-1 0 1,8-8-1,17-10-829,-20 16 985,-1 0-1,2 0 1,-1 1-1,0 1 0,18-4 1,-28 7 175,1 1-1,-1 0 1,1-1 0,-1 1 0,1 0-1,-1 0 1,1 0 0,-1 1 0,1-1-1,0 0 1,-1 0 0,2 1 0,-2 0 30,0-1-1,0 1 1,0-1 0,-1 1 0,1 0-1,0-1 1,0 1 0,-1 0 0,1-1-1,0 1 1,-1 0 0,1 0 0,-1 0 0,1 0-1,-1 0 1,1 0 0,-1-1 0,0 1-1,1 2 1,0 1 204,4 11 507,-1 0 0,-1 1 0,2 28 0,-4-49-894,0 0 1,1 0-1,-1 0 0,1 1 0,0-1 0,0 1 1,1-1-1,-1 1 0,5-6 0,-2 3-47,1-1-1,0 1 1,0-1 0,13-9-1,-19 16 170,1 0 0,-1 1 0,1-1 0,0 1 0,0-1 0,-1 1 0,1-1 0,0 1 0,0 0 0,-1-1-1,1 1 1,0 0 0,0 0 0,0 0 0,-1-1 0,1 1 0,0 0 0,0 0 0,0 0 0,0 0 0,-1 1 0,3-1-1,-2 1 4,-1-1 0,1 1-1,0-1 1,0 1 0,-1 0-1,1-1 1,0 1 0,-1 0-1,1 0 1,-1-1 0,1 1-1,-1 0 1,1 0 0,-1 0-1,0 0 1,1 1 0,1 5 37,-1 0 0,0 0 0,0 0 1,-1 8-1,0-12-8,1 8 65,-1 0 146,2 17 0,-2-26-206,1 1 1,-1-1 0,1 0 0,-1 0 0,1 0-1,0 1 1,0-1 0,0 0 0,0 0-1,0 0 1,1-1 0,-1 1 0,3 3-1,-4-5-51,1 0 0,-1 0 0,0 0-1,0 0 1,0 0 0,1 0 0,-1 0 0,0 0-1,0 0 1,0 0 0,1 0 0,-1 0-1,0 0 1,0 0 0,0 0 0,1 0-1,-1 0 1,0 0 0,0-1 0,0 1 0,1 0-1,-1 0 1,0 0 0,0 0 0,0 0-1,0 0 1,1-1 0,-1 1 0,0 0-1,0 0 1,0 0 0,0-1 0,0 1 0,0 0-1,0 0 1,0 0 0,0-1 0,0 1-1,1 0 1,-1 0 0,0 0 0,0-1-1,0 0-138,13-41-3358,2 11 2333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1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 11010,'2'35'4842,"-3"43"-1,-8 32-1199,-1 19-3256,9-101-195,2-1 0,6 47-1,-6-68-229,0-1 0,0 1 0,0-1-1,1 1 1,0-1 0,0 0-1,0 1 1,1-1 0,0 0 0,5 7-1,-7-11-15,-1 0 0,1-1-1,0 1 1,-1 0-1,1-1 1,0 1 0,0-1-1,-1 1 1,1-1-1,0 1 1,0-1 0,0 0-1,0 1 1,0-1-1,-1 0 1,1 0 0,0 1-1,0-1 1,0 0 0,0 0-1,0 0 1,0 0-1,1-1 1,-1 1-54,0-1-1,1 1 1,-1-1 0,0 0-1,0 1 1,0-1 0,0 0-1,0 0 1,0 0 0,-1 0-1,1 0 1,0 0 0,0 0-1,1-2 1,0-2-276,0 1 0,0-1 0,0 0 0,-1 0 0,1 0 0,-1 0 0,0-7 0,-1 4-70,0 1-1,-1-1 1,0 0-1,0 0 1,-1 1 0,0-1-1,-1 1 1,1 0 0,-1-1-1,-1 1 1,1 1-1,-6-8 1,-7-10-1104,-37-40-1,43 52 1649,-56-56 4159,47 49 107,25 18-1129,0 2-2708,14 4 406,1-1-1,33 1 1,-33-4-1505,1-2 0,-1 0 0,1-2 0,37-8 0,-34 3-458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72 222 8002,'-61'40'4051,"52"-32"-970,7-3-1873,3-5-1187,-1 0-1,1 1 1,-1-1 0,0 0 0,1 1 0,-1-1 0,1 0-1,-1 0 1,1 1 0,-1-1 0,1 0 0,-1 0-1,0 0 1,1 0 0,0 0 0,2 1 481,4 1-183,1 1 0,0-1-1,0 0 1,0-1 0,0 0 0,0-1-1,1 1 1,-1-1 0,0-1 0,0 0-1,11-2 1,-9 1-236,0-1 0,-1 0 0,1-1 0,-1 0 0,0 0 0,0-1 0,-1 0 0,16-11 0,-11 5-43,-1 0 1,0-1 0,-1 0 0,13-17 0,-21 24-23,0 0 0,1 0 0,-2 0 0,1 0 1,0-1-1,-1 1 0,0-1 0,-1 0 0,1 0 0,-1 1 1,0-1-1,0 0 0,-1 0 0,0 0 0,0-7 0,-1 9 5,0 1-1,0-1 0,-1 1 0,1-1 0,-1 1 0,1 0 0,-1 0 0,0 0 0,0 0 0,0 0 0,-1 0 1,1 1-1,-1-1 0,0 1 0,1-1 0,-1 1 0,0 0 0,0 0 0,0 0 0,-1 1 0,-6-3 1,7 2-6,0 1 1,0 0-1,0 0 1,0 1-1,0-1 1,-1 1-1,1-1 1,0 1-1,0 0 1,-1 0-1,1 0 1,0 1-1,0-1 1,0 1-1,-1 0 1,1 0-1,0 0 1,0 0-1,0 0 1,0 1 0,0-1-1,1 1 1,-1 0-1,-3 3 1,5-4-2,-1 1 1,1 0 0,0-1 0,0 1 0,0 0 0,0 0-1,0 0 1,0 0 0,0 0 0,1 0 0,-1 0-1,1 0 1,-1 3 0,0-1 12,1 1-1,0-1 0,0 1 1,1-1-1,1 9 1,0-4 2,1-1 0,0 0 1,0 1-1,0-1 0,9 13 0,-8-16-25,0 0-1,0-1 0,0 1 1,0-1-1,1 0 1,0 0-1,0 0 0,0-1 1,0 0-1,1 0 1,-1 0-1,1-1 0,0 1 1,0-1-1,9 2 1,-4-2-190,1 0 0,0-1 0,-1 0 0,1-1 0,0 0 0,0-1-1,14-2 1,-9-1-1185,-1 0-1,0-1 0,0 0 0,0-1 0,20-11 0,-6 0-791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11 216 4265,'4'-9'3041,"8"9"455,-9 4-447,3 9-673,6 3-327,-9 3-681,6 1-296,-5-9-511,-1-1-185,5-11-808,-5-8-497,-1-3-1455,1-10 1400</inkml:trace>
  <inkml:trace contextRef="#ctx0" brushRef="#br0" timeOffset="1">1 3 9986,'1'-2'4209,"-2"2"-2489,9 5-319,-3 2-641,8 6-320,4-1-400,-1 0-312,-1 4-1584,4 0 1303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6017,'6'1'825,"0"-1"-1,0 1 1,0-1 0,-1 0-1,1 0 1,0-1-1,0 0 1,0 0 0,-1 0-1,1-1 1,10-4-1,-9 3-368,0-1 0,-1 0-1,1 0 1,-1-1 0,0 1 0,0-2-1,0 1 1,8-10 0,-9 8-216,0-1 0,-1 1-1,1-1 1,-1 1 0,-1-1 0,0 0 0,0-1 0,2-8 0,-4 12-140,1-1 0,-1 0 1,-1 0-1,1 0 0,-1 0 0,0 0 0,0 0 0,-1 0 0,0 0 0,0 0 0,0 0 0,-3-8 0,2 11-64,0 0 0,1 0 0,-1 0 0,-1 0 0,1 1 0,0-1 0,0 1-1,-1-1 1,0 1 0,1 0 0,-1 0 0,0 0 0,0 1 0,0-1 0,0 0-1,0 1 1,-5-2 0,5 3-26,1-1 0,0 1 0,0-1 0,0 1-1,-1 0 1,1 0 0,0 0 0,0 0 0,-1 0 0,1 0-1,0 1 1,0-1 0,0 1 0,-1 0 0,1-1-1,0 1 1,0 0 0,0 0 0,0 0 0,0 1 0,1-1-1,-1 0 1,0 1 0,0-1 0,1 1 0,-1 0 0,1-1-1,-2 3 1,0 1-7,0 1-1,1-1 1,-1 1 0,1 0-1,1-1 1,-1 1-1,1 0 1,0 0-1,-1 7 1,1 10 1,2 24 0,2-13 25,1 0 1,14 58 0,31 63 353,-37-124-254,14 45 216,-23-65-267,0 1 0,-1 0 0,0 0 0,0 15 0,-2-25-66,0-1 0,0 1 0,0 0 0,0-1 0,0 1 0,-1-1 0,1 1 0,0-1 0,-1 1 0,0-1 0,1 1 0,-1-1 0,0 1 0,1-1 0,-1 0 0,0 1 0,-1 0 0,1-1-18,0-1-1,0 1 1,0 0 0,0-1 0,0 1 0,0-1 0,0 1 0,0-1 0,0 0 0,0 0 0,0 1 0,0-1 0,-1 0 0,1 0 0,0 0 0,0 0 0,0 0 0,-2 0 0,-1-1-145,0-1 0,0 1 1,0 0-1,0-1 0,0 0 0,0 0 0,0 0 1,0 0-1,1-1 0,-5-3 0,3 2-218,1-1 0,0 1 0,-6-10 0,-11-23-519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3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9530,'11'-7'2026,"0"0"-1,-1 0 1,0-1-1,15-15 0,-20 17-1614,0 0-1,0 0 0,0 0 0,-1-1 0,0 1 0,-1-1 1,1 0-1,3-14 0,-3 11-268,-1-1 0,-1 0 0,0 0 0,0-1 0,-1-19 0,0 31-133,-1-1 0,0 1-1,0 0 1,0-1 0,0 1 0,0-1-1,-1 1 1,1-1 0,0 1 0,0 0-1,0-1 1,0 1 0,0-1 0,-1 1-1,1 0 1,0-1 0,0 1 0,-1 0-1,1-1 1,0 1 0,0 0 0,-1-1-1,1 1 1,0 0 0,-1-1 0,1 1-1,-1 0 1,0 0 1,1 0 1,-1 0-1,0 0 0,0 0 1,1 0-1,-1 0 0,0 0 1,1 0-1,-1 0 0,0 1 1,1-1-1,-1 0 0,0 0 1,1 1-1,-2 0 0,-1 1 17,0 0-1,1 0 0,-1 1 1,0-1-1,1 1 1,-3 3-1,1 0 12,1 0 1,0 0-1,0 1 1,1-1-1,0 1 1,0 0-1,0-1 1,1 1-1,-1 13 1,2-10 28,0 1 1,0-1-1,1 0 1,0 0-1,1 0 1,3 11-1,-5-19-55,1 0 0,0 0-1,-1 0 1,1 0 0,0-1-1,0 1 1,0 0 0,0-1-1,0 1 1,1-1-1,-1 1 1,0-1 0,1 0-1,-1 0 1,1 1 0,-1-1-1,1 0 1,3 1 0,-4-1-53,1-1 1,-1 1-1,1-1 0,0 0 1,-1 0-1,1 0 1,0 0-1,-1 0 1,1 0-1,-1 0 1,1 0-1,0-1 1,-1 1-1,1 0 0,-1-1 1,1 0-1,-1 1 1,1-1-1,-1 0 1,1 0-1,1-1 1,7-7-2253,0 1 1,14-18-1,-7 7 600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3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4121,'1'-1'326,"-1"1"-1,1-1 1,-1 1 0,1 0-1,0-1 1,-1 1 0,1 0-1,0 0 1,-1 0 0,1-1-1,-1 1 1,1 0 0,0 0-1,0 0 1,-1 0 0,1 0-1,0 0 1,-1 0 0,1 0-1,0 0 1,-1 0 0,1 1-1,0-1 1,0 1 7,0-1-1,0 1 1,0 0-1,0-1 1,-1 1-1,1 0 1,0 0-1,-1 0 1,1 0-1,0-1 1,-1 1-1,1 0 1,0 2-1,1 3 739,0 1-1,0-1 0,2 13 0,-4-14-454,3 7 442,-2 0 1,0 1-1,0 21 1,-5-27-677,3-7-360,3-6-277,0 1 208,-1 2 33,0 1 0,0-1-1,0 1 1,0-1 0,1 1 0,3-5 0,1 0 9,0 1 0,0 0 0,1 0 0,12-8 1,-14 11 16,0 0 0,0 0 0,0 1 0,1-1 0,-1 1 0,1 0 1,0 1-1,10-3 0,-15 4-6,0 0 1,0 0-1,0 0 1,0 0-1,0 0 1,0 0-1,0 0 0,0 0 1,0 0-1,0 0 1,0 1-1,-1-1 1,1 0-1,0 1 1,0-1-1,0 0 0,0 1 1,0-1-1,0 1 1,-1 0-1,1-1 1,0 1-1,-1-1 1,2 2-1,-1 1 25,0-1 0,0 1 1,0 0-1,0 0 0,0 0 0,0 0 0,0 4 1,0 6 61,0 0 0,-1 24 1,-2-29-1039,1-8 920,1 0-1,0 0 1,0 0-1,0 0 1,0 0-1,0 0 1,0 1-1,0-1 1,0 0 0,-1 0-1,1 0 1,0 0-1,0 0 1,0 0-1,0 0 1,0 0-1,0 0 1,-1 0-1,1 0 1,0 0-1,0 0 1,0 0-1,0 0 1,0 0-1,0 0 1,-1 0-1,1 0 1,0 0 0,0 0-1,0 0 1,0 0-1,0 0 1,0-1-1,0 1 1,-1 0-1,1 0 1,0 0-1,0 0 1,0 0-1,0 0 1,0 0-1,0 0 1,0 0-1,0-1 1,0 1-1,0 0 1,-1 0 0,0-2-409</inkml:trace>
  <inkml:trace contextRef="#ctx0" brushRef="#br0" timeOffset="1">326 0 9450,'1'0'245,"0"0"1,0 0-1,0 0 1,0 0-1,0 0 0,-1 1 1,1-1-1,0 0 1,0 0-1,0 1 0,0-1 1,-1 0-1,1 1 1,0-1-1,0 1 0,0-1 1,-1 1-1,1-1 1,0 1-1,-1-1 1,1 1-1,-1 0 0,2 1 1,-1 0 321,0 1 1,0 0-1,0 0 1,0 0-1,-1 0 1,1 4-1,0 1-69,1 6 1228,-1 19 1,-1-20-1010,1 0 0,0 0 1,4 21-1,-4-31-655,0 0 1,0 0-1,0 0 1,0 0-1,0-1 1,1 1-1,-1 0 0,1-1 1,-1 1-1,1-1 1,0 0-1,0 0 1,1 1-1,-1-1 1,0-1-1,0 1 0,1 0 1,0 0-1,-1-1 1,5 2-1,-5-2-40,0-1-1,0 1 1,0-1 0,0 0-1,0 1 1,1-1 0,-1 0-1,0 0 1,0-1 0,0 1-1,0 0 1,0-1-1,0 1 1,0-1 0,3-1-1,3-1 14,0-1 0,10-7 0,-9 5 12,4-2 2,-2 0 1,15-12-1,-21 16-198,-1 0 0,1-1-1,-1 1 1,-1-1 0,1 0 0,-1 0-1,0 0 1,4-8 0,6-25-5327,-4 30 3538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7786,'36'47'4285,"-35"-45"-3953,0-1 0,0 0-1,0 1 1,1-1 0,-1 0 0,0 0 0,1 0 0,-1 0 0,1 0 0,-1 0 0,1 0 0,-1 0 0,1 0 0,-1-1 0,1 1 0,0-1 0,0 1 0,-1-1 0,1 0 0,0 0 0,0 0 0,-1 0 0,1 0 0,0 0 0,0 0 0,-1 0 0,1-1 0,3 0 0,-2 0-156,0-1 1,0 0 0,-1 1 0,1-1-1,0 0 1,-1 0 0,0-1 0,1 1 0,-1 0-1,0-1 1,0 0 0,2-3 0,3-7-43,-1 0 0,0 0 0,6-22 0,-9 25-176,-1 1-1,0-1 1,-1 0 0,0 0 0,0 1 0,-1-14 0,-1 20 19,1 0-1,-1 0 1,0 1-1,1-1 1,-1 0-1,0 1 1,-1-1-1,1 0 1,0 1-1,-1 0 1,-3-5-1,5 6 20,-1 0 0,0 0 1,0 0-1,0 1 0,0-1 0,0 0 0,0 0 0,0 1 0,0-1 1,-1 1-1,1-1 0,0 1 0,0-1 0,-1 1 0,1 0 1,0 0-1,0-1 0,-1 1 0,1 0 0,0 0 0,0 0 1,-1 1-1,1-1 0,0 0 0,0 0 0,-1 1 0,1-1 0,0 0 1,-2 2-1,-1 0 18,-1 1 0,1-1 0,0 1 1,0 0-1,0 1 0,0-1 0,1 1 0,-1 0 1,1 0-1,-4 6 0,2-2 52,0 0 0,1 0-1,0 1 1,-5 14 0,6-15-20,2 0-1,-1 0 1,1 0 0,0 0-1,0 0 1,1 0 0,0 0-1,1 0 1,0 0 0,2 9-1,-3-13-57,1 0 0,1-1 0,-1 1 0,1 0 0,-1 0 0,1-1 0,0 1 0,0-1-1,1 1 1,-1-1 0,1 0 0,-1 0 0,1 0 0,0-1 0,0 1 0,1-1 0,-1 1 0,0-1 0,1 0-1,-1 0 1,8 2 0,-6-2-194,0-1 0,0 0 0,1 0-1,-1 0 1,0-1 0,1 0 0,-1 0-1,8-1 1,-2-1-548,-1 0 0,0 0 0,15-7 1,21-12-613</inkml:trace>
  <inkml:trace contextRef="#ctx0" brushRef="#br0" timeOffset="1">391 97 6753,'-15'4'4481,"8"14"296,-1 6-2344,-1 5-249,5 4-575,-3-2-337,-1-10-560,8 0-216,-2-13-352,2-4-272,9-8-912,2-9-664,14-12 968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11130,'-8'42'4977,"-1"6"-1824,-2 7-928,3 7-377,3 1-440,5-6-816,6-6-232,5-15-175,0-7-73,3-20-529,0-6-343,-4-13-832,0-4-472,-8-6 1295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9058,'5'1'7176,"4"1"-4429,9 2-1942,9-2-246,0 0 0,0-2 1,35-5-1,-11 2-413,-42 2-127,1 1 0,-1 1 0,10 1 0,-17-2-13,1 0 0,-1 1 1,0 0-1,1-1 1,-1 1-1,1 0 1,-1 0-1,0 0 0,0 1 1,1-1-1,-1 0 1,0 1-1,0 0 1,0-1-1,2 4 0,-2-1 33,0-1 0,0 1 0,0 0 0,-1 0 0,0-1 0,0 1 0,0 0 0,0 0-1,-1 0 1,1 7 0,-1 7 346,-2 19-1,0-15-10,1-9 91,2 27 1,0-36-399,-1-1-1,1 1 1,0 0 0,0 0 0,0 0 0,0-1 0,1 1 0,0 0 0,-1-1 0,1 0 0,3 4 0,-4-6-61,0 0 1,-1 0-1,1 0 0,0-1 1,0 1-1,0 0 0,0-1 0,0 1 1,0-1-1,0 1 0,0-1 1,0 1-1,0-1 0,0 0 1,0 1-1,0-1 0,0 0 0,0 0 1,0 0-1,0 0 0,0 0 1,0 0-1,1 0 0,-1 0 0,0 0 1,0-1-1,0 1 0,0 0 1,0-1-1,0 1 0,0-1 0,0 1 1,0-1-1,0 0 0,0 1 1,1-2-1,2-2-35,0 1 0,0-1 1,0 0-1,-1 0 0,6-8 0,-5 7-63,-1-1-1,0 1 1,-1 0-1,4-11 1,-5 14 40,0-1 1,-1 0 0,1 0 0,-1 0-1,0 0 1,0 0 0,0 0 0,0 0-1,0 0 1,-1 0 0,-1-5 0,0 1-58,-1 0 0,-1 0-1,1 0 1,-1 0 0,-8-9 0,-25-28-199,32 38 304,0 1-1,0 0 1,0 0 0,-1 0 0,1 1 0,-1 0 0,0 0 0,0 0 0,-12-4-1,17 8 13,1 0-1,-1-1 1,0 1-1,0 0 1,0 0-1,0 0 1,1 0-1,-1 0 1,0 0-1,0 0 0,0 0 1,0 0-1,1 0 1,-1 0-1,0 1 1,0-1-1,0 0 1,1 1-1,-1-1 1,0 0-1,0 1 1,1-1-1,-1 1 0,0-1 1,1 1-1,-1 0 1,0-1-1,1 1 1,-1-1-1,1 1 1,-1 0-1,1 0 1,0-1-1,-1 1 1,1 0-1,0 0 0,-1-1 1,1 3-1,0-2-4,-1 0-1,1 0 0,0 0 0,0 0 1,0 0-1,0 1 0,0-1 0,0 0 1,0 0-1,1 0 0,-1 0 0,0 0 1,0 0-1,1 1 0,-1-1 0,1 0 1,-1 0-1,1 0 0,0 0 0,-1-1 0,1 1 1,0 0-1,0 0 0,-1 0 0,1 0 1,0-1-1,0 1 0,2 1 0,5 0-10,0 1-1,0-1 0,0 0 0,0-1 0,0 0 0,0 0 0,14-1 1,4 1 1,-8 1 4,0 0 0,0 0 0,21 7 0,-33-7 24,0 0 0,0 0 0,-1 0 0,1 1 1,-1 0-1,1 0 0,-1 1 0,0-1 0,0 1 0,-1 0 0,1 1 0,-1-1 0,5 7 0,-3-3 101,-1 1-1,0-1 1,0 1 0,-1 0-1,-1 0 1,1 0 0,-1 1 0,-1-1-1,0 1 1,1 11 0,-3-17-16,0 0 0,0-1 0,-1 1 1,0 0-1,-1 6 0,-1 0 268,3-10-360,0 0 1,0 0-1,0 1 0,0-1 1,0 0-1,0 0 1,0 0-1,0 0 1,0 0-1,0 1 0,0-1 1,0 0-1,0 0 1,0 0-1,0 0 1,0 0-1,0 0 0,0 1 1,-1-1-1,1 0 1,0 0-1,0 0 1,0 0-1,0 0 0,0 0 1,0 0-1,-1 0 1,1 0-1,0 1 1,0-1-1,0 0 0,0 0 1,0 0-1,-1 0 1,-3-4 274,-3-11-260,4 4-208,1 0 0,0 1 1,1-1-1,0 0 1,1 0-1,1-13 1,0 20 1,0-1-1,0 1 1,0 0 0,1-1-1,0 1 1,-1 0 0,2 0 0,-1 0-1,0 0 1,1 0 0,0 0-1,0 1 1,0-1 0,4-3 0,-2 2-221,2-2-233,-1 0-1,9-7 0,-5 8 138,16-9 0,-26 15 491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9026,'12'18'3917,"26"31"-6,-25-34-3472,0 0 0,-1 1 0,-1 1-1,17 32 1,-27-46-348,0 0 0,0 0 0,0 0 0,0 0 0,0 0 0,0 4 0,-1-6-67,0-1 1,0 0 0,0 1-1,0-1 1,0 1 0,0-1-1,0 1 1,-1-1 0,1 1-1,0-1 1,0 0 0,0 1 0,0-1-1,0 1 1,-1-1 0,1 0-1,0 1 1,0-1 0,-1 1-1,1-1 1,0 0 0,-1 1-1,1-1 1,0 0 0,-1 0 0,1 1-1,-1-1 1,1 0 0,0 0-1,-1 1 1,1-1 0,-1 0-1,1 0 1,-1 0 0,1 0-1,0 0 1,-1 0 0,1 0-1,-1 0 1,1 0 0,-1 0 0,1 0-1,-1 0 1,1 0 0,0 0-1,-1 0 1,1 0 0,-1-1-1,0 1 1,-1-1-3,0 0 0,0 1-1,1-1 1,-1 0 0,0-1-1,0 1 1,1 0 0,-1 0 0,1-1-1,-1 1 1,1-1 0,0 1-1,-1-1 1,1 1 0,0-1 0,0 0-1,0 0 1,0 0 0,1 1-1,-1-1 1,-1-3 0,0-3-13,0-1 0,1 1 1,-2-18-1,3 9-24,0 1-1,2-19 1,-1 27 4,0 1-1,1-1 0,0 1 1,0 0-1,1-1 1,6-11-1,-8 17-6,0 0-1,0 0 1,0 0-1,1 0 1,-1 1 0,1-1-1,0 1 1,-1-1-1,1 1 1,0 0-1,0-1 1,0 1-1,0 0 1,0 0 0,0 0-1,0 1 1,0-1-1,0 0 1,3 0-1,-2 1-189,1 0 0,-1 0 0,0 0-1,1 0 1,-1 0 0,0 1-1,1 0 1,-1-1 0,0 1-1,0 0 1,0 1 0,4 1 0,7 5-643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9554,'42'-42'3669,"-35"36"-2626,-6 8-413,-1-2-571,4 13 475,-1 0 0,2-1 0,7 18 0,23 36 444,-26-51-688,1 4 185,17 22 0,-23-35-344,1-1 0,-1 0 0,1 0 0,-1-1 0,1 1 0,1-1 0,-1 0 0,9 4 0,-13-7-97,0 0 0,0-1 0,0 0 0,1 1 0,-1-1 0,0 0 0,0 0 0,0 1 0,0-1 0,1 0 0,-1 0 0,0 0 0,0-1 0,0 1 0,1 0 0,-1 0-1,0-1 1,0 1 0,0 0 0,1-1 0,1-1 10,-1 1 0,0 0 0,-1-1 0,1 0 0,0 1 0,0-1 0,-1 0 0,1 0 0,1-3-1,3-4 59,-1-1-1,0 0 1,4-16-1,-7 21-68,4-10-3,6-17-555,-2-1 0,8-38 0,-17 59-205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7906,'0'-1'423,"-1"1"0,1-1 0,0 1 0,-1-1 0,1 1 0,0 0 0,-1-1 1,1 1-1,-1 0 0,1-1 0,0 1 0,-1 0 0,1-1 0,-1 1 0,1 0 0,-1 0 1,1-1-1,-2 1 0,1 0-126,0-1 1,0 1 0,0 0 0,0 0-1,-1 0 1,1 0 0,0 0 0,0 0-1,0 0 1,0 0 0,0 0-1,-1 0 1,1 1 0,0-1 0,-1 1-1,-3 3 157,0 0-1,1 0 0,-1 0 0,1 1 0,0 0 1,1 0-1,-1 0 0,1 0 0,0 1 0,0-1 1,-2 9-1,4-11-392,0 0 1,1 0-1,-1 0 1,1 0-1,0 0 0,0 0 1,0 0-1,0-1 1,0 1-1,1 0 0,-1 0 1,1 0-1,0 0 0,0 0 1,0-1-1,0 1 1,1 0-1,-1-1 0,1 1 1,-1-1-1,5 5 1,2 2 112,1-1 0,0 0 0,0-1 0,13 8 0,10 8 491,-31-22-611,1 0 0,-1 1 1,0-1-1,1 1 0,-1-1 0,0 1 1,2 2-1,-3-4-47,0 0 1,0 0-1,0 1 1,0-1-1,0 0 1,0 1-1,0-1 1,0 0-1,0 1 1,0-1-1,0 0 1,0 1-1,0-1 1,0 0-1,0 1 1,0-1-1,0 0 1,0 1-1,0-1 1,0 0-1,0 1 0,-1-1 1,1 0-1,0 0 1,0 1-1,0-1 1,-1 0-1,1 0 1,0 1-1,0-1 1,-1 0-1,1 0 1,0 0-1,-1 1 1,1-1-1,0 0 1,0 0-1,-1 0 1,1 0-1,0 0 1,-1 0-1,1 1 1,0-1-1,-1 0 1,1 0-1,0 0 1,-1 0-1,1 0 1,-1-1-1,-11 2-532,0 0-1,0-1 1,0-1 0,-19-3-1,6 1-792,8 2 635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33 205 10602,'0'0'173,"-1"-1"-1,1 1 1,0 0-1,-1-1 1,1 1 0,-1 0-1,1 0 1,-1-1-1,1 1 1,0 0-1,-1 0 1,1-1-1,-1 1 1,1 0-1,-1 0 1,1 0 0,-1 0-1,1 0 1,-1 0-1,1 0 1,-1 0-1,1 0 1,-1 0-1,1 0 1,-1 0-1,1 0 1,-1 0 0,1 0-1,-1 0 1,1 1-1,-1-1 1,1 0-1,-1 0 1,1 1-1,-1-1 1,1 0-1,0 1 1,-1-1 0,1 0-1,0 1 1,-1-1-1,1 1 1,0-1-1,-1 0 1,1 1-1,0 0 1,-2 1 133,1 1 0,-1 0 0,1 0 0,0-1-1,0 1 1,0 0 0,0 4 0,0 0-66,0 0 0,1 0 0,0-1 0,0 1 1,1 0-1,0 0 0,0-1 0,0 1 0,1-1 0,0 1 0,0-1 0,4 8 0,-3-9-206,-1-1 0,1 0-1,0 0 1,0 0 0,0 0 0,1 0 0,-1-1-1,1 1 1,0-1 0,0 0 0,0 0 0,1 0-1,-1-1 1,0 1 0,1-1 0,9 3 0,-8-4-27,-1 0 0,0 0 0,1 0 0,-1 0 1,1-1-1,-1 0 0,1 0 0,0-1 0,-1 0 0,0 0 1,1 0-1,-1 0 0,8-4 0,-11 4-3,1 0-1,-1 0 0,1-1 1,-1 1-1,0-1 1,0 1-1,0-1 1,0 0-1,0 0 1,0 0-1,0 0 1,0-1-1,-1 1 1,1 0-1,-1-1 1,0 1-1,1-1 1,-1 1-1,0-1 1,-1 0-1,1 1 1,0-1-1,-1 0 1,1 1-1,-1-1 1,0 0-1,0 0 1,-1-3-1,1 2 11,-1 0 0,0 0 0,-1 0 0,1 0-1,-1 0 1,1 0 0,-1 1 0,0-1 0,-1 1 0,1-1 0,-1 1 0,1 0-1,-1 0 1,-6-5 0,-4-3 32,0 1 0,-18-11-1,24 17-42,0 0-1,0 1 0,-1 0 0,-14-4 0,18 6-65,0 0 0,0 0 0,0 0 0,-1 1 0,1 0 0,0 0 0,0 0 0,0 0 0,0 1 0,-8 2 0,11-3-25,0 0 1,0 1-1,0-1 1,0 1 0,0 0-1,0-1 1,0 1 0,1 0-1,-1-1 1,0 1-1,0 0 1,1 0 0,-1 0-1,0 0 1,1 0 0,-1-1-1,1 1 1,-1 0-1,1 1 1,-1-1 0,1 0-1,0 0 1,-1 0 0,1 0-1,0 0 1,0 0-1,0 0 1,0 0 0,0 0-1,0 1 1,0-1-1,1 0 1,-1 0 0,0 0-1,1 2 1,0 0-488,0 1 0,1-1 0,-1 1 0,1-1-1,-1 0 1,1 0 0,0 1 0,1-1 0,3 4 0,-2-3 30,1 0 0,0-1 1,6 3-1</inkml:trace>
  <inkml:trace contextRef="#ctx0" brushRef="#br0" timeOffset="1">444 6 8874,'-2'-1'804,"-1"0"0,0 0 0,1 0-1,-1 1 1,1-1 0,-1 1 0,0 0 0,-4-1 0,5 2-602,0-1 1,0 0-1,0 0 1,1 1-1,-1-1 1,0 1-1,0-1 1,0 1 0,1 0-1,-1 0 1,0 0-1,1 0 1,-1 0-1,1 0 1,-1 0-1,1 0 1,-1 1-1,1-1 1,0 0-1,0 1 1,-1-1 0,0 3-1,-1 6 238,-1 0 0,1 0 0,1 0 0,0 1 1,-2 19-1,4-2 49,2 0 0,7 49 0,-7-68-423,12 68 351,3 0-1,44 119 1,-57-185-414,8 26-54,-11-34-82,0-1 0,-1 1 0,0 0 0,1-1-1,-1 1 1,0 0 0,0 0 0,-1-1 0,1 1 0,0 0-1,-2 2 1,2-4 80,0-1 0,0 0 0,0 0 0,0 0 0,0 1 0,0-1 0,0 0 0,0 0 0,-1 1 0,1-1 0,0 0 0,0 0 0,0 0 0,0 0 0,-1 1 0,1-1 0,0 0-1,0 0 1,0 0 0,0 0 0,-1 0 0,1 0 0,0 1 0,0-1 0,-1 0 0,1 0 0,0 0 0,0 0 0,-1 0 0,1 0 0,0 0 0,0 0 0,0 0 0,-1 0 0,1 0 0,0 0 0,0 0 0,-1 0 0,1 0 0,0-1 0,0 1 0,0 0-1,-1 0 1,1 0 0,-9-8-2146,2-1 864,1 0 0,0 0 0,-4-10 1,9 16 1173,-20-36-1167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6249,'11'-26'4049,"3"4"-216,11 9-1504,-2 1-425,4 4-816,2 3-336,4-3-512,4 1-592,3 7 232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6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12339,'2'2'5147,"3"1"-3563,9 1-572,-5-3-773,0 0 0,0 0 0,0-1 0,0 0 0,0 0 1,1-1-1,-1 0 0,0-1 0,-1 0 0,1 0 0,0-1 1,-1 0-1,10-5 0,-11 4-223,0 0 1,0 0-1,0 0 1,-1-1-1,1 0 1,-1-1-1,0 1 1,-1-1-1,0 0 0,1-1 1,-2 1-1,1-1 1,-1 0-1,0 0 1,3-9-1,-6 14-9,0-1-1,-1 1 1,0-1-1,1 0 1,-1 1-1,0-1 1,0 0-1,0 1 1,-1-1-1,1 0 1,-1 1-1,1-1 1,-2-2-1,0-3 15,1 5-12,0 0 0,0 0 0,0 0 0,-1 0 0,1 0 0,-1 0 0,1 0 0,-1 1 0,0-1 0,0 1 0,0-1 1,0 1-1,-1 0 0,1 0 0,-5-3 0,5 4-6,0 0 1,0-1 0,0 1 0,0 0-1,-1 1 1,1-1 0,0 0-1,-1 1 1,1-1 0,0 1 0,-1 0-1,1 0 1,-1 0 0,1 0-1,-1 0 1,1 0 0,0 1 0,-1-1-1,1 1 1,-5 1 0,5 0-1,-1-1-1,1 1 1,0 0 0,0 0 0,-1 0 0,2 0 0,-1 0-1,0 0 1,0 1 0,1-1 0,-1 1 0,1-1 0,0 1-1,-1-1 1,0 5 0,0 0 17,0 0 0,0 0 0,1 0 0,-1 0 0,1 9 0,1-5 23,1 0 1,0 0-1,0 0 0,1 0 0,6 17 0,-6-20-58,1-1-1,0 0 0,0-1 1,1 1-1,0-1 1,0 1-1,0-1 0,1 0 1,7 7-1,-9-11-175,-1 0 0,1 1 1,0-1-1,1 0 0,-1-1 0,0 1 0,0 0 1,1-1-1,-1 0 0,1 0 0,-1 0 0,1 0 1,0-1-1,-1 1 0,1-1 0,7 0 0,20-5-689</inkml:trace>
  <inkml:trace contextRef="#ctx0" brushRef="#br0" timeOffset="1">522 87 9314,'9'16'4665,"0"6"-1488,-5 2-1009,-1 2-175,1-2-513,-1-5-336,-2-4-624,4-7-264,-3-8-560,-2-1-376,0-9-1008,0-3-593,-2-7-983,1-1-329,-4-6 2320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4529,'-1'-16'3137,"3"10"327,6 8-1447,2 6-1113,0 4-280,4 4-1000,0 0 312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7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24 284 7626,'26'8'4054,"-19"-5"-2775,1-1 0,0 0 0,-1 0 0,1 0 1,11 0-1,-16-3-1122,-1 1 1,0 0 0,0-1-1,0 1 1,0-1 0,0 0-1,0 0 1,0 0 0,0 0-1,0 0 1,0 0 0,-1-1-1,1 1 1,0 0 0,-1-1-1,1 1 1,-1-1 0,0 0-1,3-3 1,0-2-21,0-1 0,0 1 1,4-14-1,-3 9-89,2-8-21,0 0 1,-1 0-1,5-34 1,-11 48-35,1 0 1,-1 0-1,0 0 1,-1 0-1,0 0 1,0 0-1,-2-8 1,2 11 1,0-1 0,-1 0 0,0 1 0,1-1 0,-1 1 0,-1 0 0,1 0 0,0 0 0,-1 0 0,0 0 0,1 0 0,-6-3 0,7 5 6,0 0-1,0 0 0,-1 0 0,1 1 0,0-1 1,-1 0-1,1 1 0,-1-1 0,1 1 1,0-1-1,-1 1 0,0-1 0,1 1 1,-1 0-1,1 0 0,-1 0 0,1 0 1,-1 0-1,-1 1 0,1-1 4,0 1 0,0 0-1,0 0 1,0 0 0,1 0 0,-1 0-1,1 0 1,-1 0 0,0 1 0,1-1-1,0 1 1,-1-1 0,0 2 0,-2 4 29,0-1 0,0 1-1,1 0 1,0 0 0,0 0 0,-2 12 0,1 1 175,-2 33 0,3-24-21,0 1 26,2 0 0,1 0 0,2-1 0,0 1 0,2 0-1,2-1 1,12 42 0,-2-20 419,9 56 0,-24-97-538,-1 0 0,1-1-1,-3 20 1,1-23-59,1-4-24,0-1 1,0 1 0,0 0-1,0-1 1,-1 1-1,1-1 1,-1 1 0,1 0-1,-1-1 1,0 0-1,1 1 1,-1-1 0,0 1-1,0-1 1,0 0-1,-2 3 1,2-4-33,0 1 1,0 0-1,0-1 1,0 1-1,-1-1 1,1 1-1,0-1 1,0 0-1,0 1 1,-1-1-1,1 0 1,0 0-1,0 0 1,-1 0-1,1 0 1,-3 0-1,0-1-209,-1-1-1,0 1 1,0-1-1,1 0 1,-1 0-1,0-1 1,1 1 0,-8-7-1,7 5-102,0 0 0,0 0 0,1-1 1,-5-5-1,-19-33-658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11835,'16'-1'3177,"0"-2"0,24-5 0,-26 3-2419,-1 1 0,1-2 0,14-7 1,-20 8-736,1 1 1,-1-2-1,0 1 1,-1-1-1,0 0 1,0-1-1,0 0 1,0 0-1,-1 0 1,0-1-1,-1 0 1,0 0-1,5-11 1,-9 17-17,0 0-1,0-1 1,0 1-1,-1-1 1,1 1 0,-1 0-1,1-1 1,-1 1-1,0-5 1,0 6-3,-1 0-1,1 0 1,0 0 0,0 0 0,-1 0-1,1 0 1,0 0 0,-1 0 0,1 0-1,-1 0 1,1 0 0,-1 0 0,0 1-1,1-1 1,-1 0 0,0 0 0,0 1-1,0-1 1,1 0 0,-1 1 0,0-1-1,0 1 1,-1-2 0,-1 2 3,1-1 0,-1 0 0,0 0 0,1 1 0,-1 0 0,0-1 0,1 1 0,-1 0 0,0 0 0,1 1 0,-1-1 0,0 0 0,1 1 0,-1 0 0,1 0 0,-4 1 0,-2 1 14,0 1-1,1 0 1,-12 7-1,14-7 20,0-1 0,0 1 0,1 0 0,-1 0 0,1 0 0,0 1 0,0-1 0,0 1 0,1 0 0,0 0 0,0 1 0,0-1 0,0 0-1,1 1 1,0 0 0,0 0 0,1-1 0,-2 12 0,2-9 15,0 0 0,1 0 0,-1-1 0,2 1-1,-1 0 1,1 0 0,1 0 0,-1-1 0,6 14 0,-6-18-167,0 0 0,1 0 0,-1 0 0,1 0 1,0-1-1,0 1 0,0 0 0,0-1 0,0 0 0,0 1 1,1-1-1,-1 0 0,1 0 0,0 0 0,-1-1 0,1 1 0,0-1 1,0 1-1,0-1 0,0 0 0,0 0 0,0 0 0,1-1 1,-1 1-1,0-1 0,4 0 0,-3 1-333,0-2 0,0 1 0,0 0-1,6-2 1,19-10-842</inkml:trace>
  <inkml:trace contextRef="#ctx0" brushRef="#br0" timeOffset="1">425 33 9834,'2'1'728,"-1"1"0,0 0-1,1 0 1,-1 0 0,0 0 0,0 0-1,0 1 1,0-1 0,-1 0 0,1 0-1,0 3 1,2 27 2284,-2-30-2741,4 124 4763,-5-120-4905,-1-12-184,-1-13-201,3 13 160,0 0 0,0 1-1,1-1 1,0 0 0,0 1 0,0 0 0,5-8 0,24-33-376,-27 41 447,-4 4 22,14-14-39,-14 15 45,1-1 1,-1 1-1,1-1 0,0 1 1,-1-1-1,1 1 1,0 0-1,-1 0 0,1-1 1,0 1-1,-1 0 0,1 0 1,0 0-1,0 0 0,-1 0 1,1-1-1,0 2 0,0-1 1,-1 0-1,1 0 0,0 0 1,1 0-1,-2 1 9,0-1-1,1 0 1,-1 0 0,1 1-1,-1-1 1,0 0 0,1 0-1,-1 1 1,0-1-1,0 1 1,1-1 0,-1 0-1,0 1 1,0-1 0,1 1-1,-1-1 1,0 0-1,0 1 1,0-1 0,0 1-1,0-1 1,1 1 0,-1-1-1,0 1 1,0-1 0,0 1-1,0-1 1,0 0-1,-1 2 1,2 2 93,2 19 344,-1-8-77,1 18 0,-2-17-344,-1 0 1,2 0-1,0 0 0,1 0 0,6 19 0,-9-34-110,0 0 0,1-1 0,-1 1 0,0 0 0,1 0 0,-1 0 0,1 0 0,-1-1 0,1 1 0,-1 0 0,1 0 0,0-1 0,-1 1 0,1-1 0,0 1 0,0 0 0,-1-1-1,1 1 1,0-1 0,0 0 0,0 1 0,0-1 0,0 0 0,1 1 0,0-1-183,1 0 1,-1 0-1,1 0 1,-1-1-1,1 1 1,-1-1-1,1 1 1,-1-1-1,4-2 0,24-11-813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10050,'11'34'8169,"2"17"-3217,6 17-1964,-17-61-2859,0-1 0,1 0 0,0-1 1,0 1-1,0 0 0,1-1 0,0 0 0,0 0 1,0 0-1,6 5 0,-8-8-106,0 0 0,1-1-1,-1 1 1,1-1 0,-1 1 0,1-1 0,0 0-1,-1 0 1,1 0 0,0 0 0,0 0 0,-1-1-1,1 1 1,0-1 0,0 0 0,0 0 0,0 0-1,0 0 1,0 0 0,0-1 0,-1 1 0,1-1-1,0 0 1,4-1 0,-4 0-11,0 0-1,0 0 1,0 0 0,0 0 0,-1 0-1,1 0 1,-1-1 0,1 1-1,-1-1 1,0 0 0,0 1-1,0-1 1,0 0 0,0-1-1,2-5 1,0-3-68,0 1 1,4-24-1,-3 11-294,-2 11-280,2-23-1,-5 29 159,0 0 1,1-1-1,0 1 1,1 0-1,0 0 0,0 1 1,4-12-1,7-13-621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202 382 10122,'1'-1'330,"-1"1"0,1 0 0,-1-1 1,1 1-1,-1-1 0,1 1 0,-1-1 0,0 0 0,1 1 0,-1-1 0,0 1 0,1-1 0,-1 0 1,0 0-1,0 0-19,0 0 0,0 0 0,-1 0 0,1 0 0,0 0 0,-1 0 0,1 0 0,-1 0 0,0 0 1,1 0-1,-2-1 0,-18-24 1799,-26-26 1,42 48-1994,1 1-1,-1-1 1,0 1 0,0 0 0,0 0 0,0 1 0,-1-1 0,1 1 0,-1 0 0,1 0 0,-1 1 0,-5-2-1,8 3-95,-1-1 0,1 1-1,0 0 1,0 0 0,0 0-1,-1 1 1,1-1 0,0 0-1,0 1 1,0-1 0,0 1-1,0 0 1,0 0 0,0 0-1,0 0 1,0 0 0,0 0-1,0 1 1,0-1 0,1 0-1,-1 1 1,1 0 0,-1-1-1,1 1 1,-1 0 0,1 0-1,0-1 1,-2 5 0,1 0 10,-1 1 1,1 0-1,0 0 1,0 0-1,0 11 1,-3 6 69,5-20-77,-1 0 0,1 1-1,-1-1 1,1 0-1,0 0 1,1 0-1,-1 0 1,2 5-1,-2-9-19,0 1 0,0 0 0,0 0-1,1-1 1,-1 1 0,0 0-1,0 0 1,1-1 0,-1 1-1,0 0 1,1 0 0,-1-1-1,1 1 1,-1-1 0,1 1 0,-1 0-1,1-1 1,0 1 0,-1-1-1,1 1 1,0-1 0,0 1-1,1 0-1,0-1-1,0 0 1,0 1-1,0-1 1,0 0 0,0 0-1,0 0 1,4 0-1,0-2-1,1 1-1,-1-1 1,0 0-1,0 0 0,0-1 1,0 0-1,0 0 1,0 0-1,-1-1 1,8-6-1,-7 6 3,-1 0 0,1 0 0,0 1 0,0-1-1,1 1 1,-1 0 0,0 1 0,13-3 0,-18 4 2,1 1 1,-1 0 0,0 0-1,1 0 1,-1 1 0,1-1-1,-1 0 1,0 0 0,1 1-1,-1-1 1,0 1-1,1-1 1,-1 1 0,0 0-1,0-1 1,0 1 0,1 0-1,-1 0 1,0 0-1,0 0 1,0 0 0,0 0-1,0 0 1,-1 0 0,1 0-1,0 0 1,0 0-1,-1 1 1,1-1 0,-1 0-1,1 1 1,0 1 0,1 5 101,0 1 1,0 0 0,1 18-1,-1-13 60,3 22-860,-1-39-4182,-4 1 2946</inkml:trace>
  <inkml:trace contextRef="#ctx0" brushRef="#br0" timeOffset="1">367 0 10178,'15'37'5017,"-14"6"-920,-9 13-2721,0 1 9,-4 5-345,4-3-264,7-2-360,3-1-64,5-15-160,2-13-232,2-17-640,1-10-472,7-14-1497,-2-4-2704,3-10 3561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9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9666,'-12'39'8219,"9"-26"-6939,1-1 0,-2 24 0,3-6 155,-2 36 584,3-65-2014,0-1 1,0 0-1,0 1 1,-1-1-1,1 0 1,0 1 0,0-1-1,1 0 1,-1 1-1,0-1 1,0 0-1,0 1 1,0-1-1,0 0 1,0 1-1,0-1 1,0 0 0,1 0-1,-1 1 1,0-1-1,0 0 1,0 0-1,1 1 1,-1-1-1,0 0 1,0 0-1,0 1 1,1-1 0,-1 0-1,0 0 1,1 0-1,-1 0 1,0 0-1,0 1 1,1-1-1,-1 0 1,0 0-1,1 0 1,-1 0 0,0 0-1,1 0 1,-1 0-1,0 0 1,1 0-1,-1 0 1,0 0-1,1 0 1,-1 0-1,0 0 1,1-1 0,-1 1-1,0 0 1,1 0-1,1-1-21,0 0 0,1 0 0,-1 0 0,0 0 0,0 0 0,3-2-1,-2-1-80,1 0 0,0 0-1,-1 0 1,0 0-1,0 0 1,0-1-1,3-6 1,14-37-805,-18 43 824,18-60-731,-20 64 810,0 1 1,0-1 0,0 1-1,0-1 1,1 1 0,-1-1-1,0 1 1,-1-1-1,1 1 1,0-1 0,0 1-1,0-1 1,0 1 0,0-1-1,0 1 1,-1-2 0,1 2 21,0 0 0,0 0 0,-1 0 0,1 0 0,0 0 1,0 0-1,0 0 0,-1 0 0,1 0 0,0 0 1,0 0-1,0 0 0,0 0 0,-1 0 0,1 0 1,0 0-1,0 1 0,0-1 0,0 0 0,-1 0 1,1 0-1,0 0 0,0 0 0,0 0 0,0 0 0,0 1 1,-1-1-1,1 0 0,0 0 0,0 0 0,0 0 1,0 0-1,0 1 0,0-1 0,0 0 0,0 0 1,0 0-1,0 0 0,0 1 0,0-1 0,0 0 1,0 0-1,0 0 0,0 0 0,0 1 0,0-1 0,-4 12 216,1 0-1,0 1 0,1-1 1,0 1-1,1 14 0,1-25-210,0 1 0,0-1 0,0 0 0,0 1 0,0-1 0,0 0 0,1 0 0,-1 1 0,1-1-1,0 0 1,0 0 0,0 0 0,0 0 0,0 0 0,0 0 0,0 0 0,1 0 0,-1 0 0,1 0 0,-1-1 0,1 1 0,0-1 0,-1 1 0,1-1 0,0 0 0,0 1-1,0-1 1,0 0 0,0 0 0,1-1 0,-1 1 0,0 0 0,0-1 0,0 1 0,1-1 0,-1 0 0,0 0 0,4 0 0,0 0-34,0 0 0,0-1 1,0 1-1,0-1 1,-1-1-1,1 1 0,0-1 1,0 0-1,-1-1 0,0 1 1,1-1-1,-1 0 1,6-5-1,-8 6-21,-1 0 1,0-1 0,1 0-1,-1 1 1,0-1-1,-1 0 1,1 0-1,0 0 1,-1 0-1,0 0 1,1 0-1,-1-1 1,-1 1-1,1 0 1,0-1-1,-1 1 1,1 0-1,-1-1 1,-1-4 0,1 0-4,-1 0 0,-1 1 0,1-1 1,-1 0-1,-1 0 0,1 1 1,-5-9-1,7 15 34,-1 1 0,1-1 0,0 1-1,0 0 1,0-1 0,-1 1 0,1-1 0,0 1 0,0 0-1,-1-1 1,1 1 0,0 0 0,-1-1 0,1 1-1,-1 0 1,1-1 0,0 1 0,-1 0 0,1 0 0,-1-1-1,1 1 1,0 0 0,-1 0 0,1 0 0,-1 0-1,1 0 1,-1 0 0,1 0 0,-1 0 0,1 0 0,-1 0-1,1 0 1,-1 0 0,1 0 0,-1 0 0,1 0-1,0 0 1,-1 0 0,1 1 0,-1-1 0,-1 1 27,1 0 0,-1 0 0,1 0 0,-1 1 0,1-1 0,0 0 0,0 1 0,0-1 0,-1 1 0,0 2 0,-1 2 44,1-1 0,0 1 0,1 0 0,-1-1 0,1 1 0,0 0 0,0 0 0,1 0 0,0 7 0,0 0 116,1 0-1,6 26 0,-6-34-156,0 0 0,1 0 1,0 0-1,0 0 0,0 0 0,0-1 0,1 1 0,0-1 0,0 0 0,0 1 0,4 3 1,-4-5-108,1-1 0,-1 1 1,0-1-1,1 1 0,-1-1 0,1 0 1,0 0-1,0-1 0,0 1 1,0-1-1,0 0 0,0 0 1,8 1-1,-6-2-214,0 1 1,1-1-1,9-2 0,22-7-456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7122,'68'101'4827,"-62"-94"-4139,-1 0 1,-1 1-1,0 0 0,0 0 0,0 0 0,-1 1 0,-1-1 1,1 1-1,-1 0 0,-1-1 0,1 1 0,-2 0 1,1 13-1,0 0 276,-1-21-941,0 8 593,2-19-535,0-6-146,8-30 1,-9 39 51,1 1-7,0-1 1,1 0-1,-1 1 0,1 0 0,7-11 0,-9 15 31,0 0-1,1 0 0,-1 0 1,1 0-1,0 0 0,0 0 1,0 1-1,0-1 1,0 1-1,0-1 0,0 1 1,0 0-1,0 0 0,1 0 1,-1 0-1,5-1 1,-6 1 20,1 1 1,-1 0 0,1 0 0,-1 0 0,1 0 0,-1 0 0,0 1-1,1-1 1,-1 0 0,1 1 0,-1-1 0,1 1 0,-1-1 0,0 1-1,1 0 1,-1 0 0,0-1 0,0 1 0,1 0 0,-1 0 0,0 0-1,0 0 1,0 1 0,0-1 0,0 0 0,-1 0 0,1 0 0,1 3-1,1 3 130,0 0 0,-1 0 0,0 0 0,2 11 0,-2-10-74,2 15-718,-4-22 618,0-1 1,0 0-1,0 0 0,0 0 1,0 1-1,0-1 1,0 0-1,0 0 0,0 0 1,0 0-1,0 1 1,0-1-1,1 0 0,-1 0 1,0 0-1,0 0 1,0 0-1,0 1 0,0-1 1,0 0-1,1 0 0,-1 0 1,0 0-1,0 0 1,0 0-1,1 0 0,-1 0 1,0 0-1,0 0 1,0 1-1,0-1 0,1 0 1,-1 0-1,0 0 1,0 0-1,0 0 0,1 0 1,-1-1-1,0 1 1,0 0-1,0 0 0,1 0 1,-1 0-1,0 0 0,0 0 1,0 0-1,0 0 1,1 0-1,-1 0 0,0-1 1,0 1-1,0 0 1,0 0-1,1 0 0,5-9-712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4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53 107 10914,'15'-88'4608,"-16"73"-2793,1 15-1775,0 0 1,-1-1-1,1 1 1,0 0 0,0 0-1,0 0 1,0 0 0,0-1-1,0 1 1,0 0-1,0 0 1,-1 0 0,1 0-1,0 0 1,0 0-1,0-1 1,0 1 0,0 0-1,-1 0 1,1 0 0,0 0-1,0 0 1,0 0-1,0 0 1,-1 0 0,1 0-1,0 0 1,0 0-1,0 0 1,-1 0 0,1 0-1,0 0 1,-1 0 133,0 1 1,0-1-1,0 1 0,0-1 1,0 1-1,0 0 0,0-1 1,0 1-1,-1 1 1,2-1-128,-4 2 212,1 1-1,0 0 1,0 1-1,1-1 1,-1 0-1,1 1 1,-3 9-1,-9 36 759,13-45-909,-3 10 84,2-1 0,0 1 0,0 0-1,1-1 1,1 1 0,2 16 0,-1-26-148,0 1 0,0-1 0,1 1 0,-1-1 0,1 0 0,0 0 0,1 0 0,4 7 0,-5-9-28,0 0-1,1 0 1,-1 0 0,1-1-1,0 1 1,0-1-1,-1 0 1,2 0-1,-1 0 1,0 0-1,0 0 1,0-1-1,1 0 1,4 2-1,-3-2-8,1 0 0,0 0 0,0-1-1,0 0 1,0 0 0,0 0 0,0 0-1,0-1 1,-1 0 0,1-1 0,0 1-1,-1-1 1,1 0 0,-1-1 0,1 1-1,-1-1 1,0 0 0,0 0 0,9-8 0,-9 7-3,-1 0 0,0 0 1,0 0-1,0-1 1,0 1-1,0-1 1,-1 0-1,0 0 0,0 0 1,-1-1-1,1 1 1,-1-1-1,0 1 1,-1-1-1,1 0 0,-1 0 1,0 0-1,-1 0 1,1 1-1,-1-8 1,-1 6 2,0 0 0,-1 0 1,0-1-1,0 1 0,0 0 1,-1 1-1,0-1 0,0 0 1,-1 1-1,0 0 0,0 0 1,0 0-1,-1 0 0,0 1 1,0-1-1,0 1 0,-1 1 1,0-1-1,-6-4 0,9 8-2,0-1-1,-1 1 1,1-1 0,0 1-1,0 0 1,-1 0 0,1 0-1,-1 0 1,1 1 0,-1-1-1,1 1 1,-1 0 0,1 0-1,0 1 1,-1-1-1,1 1 1,-7 1 0,8-2-81,1 1 0,-1 0 0,0 0 0,1-1 0,-1 1 0,0 0 0,1 0 0,-1 0 0,1 1 0,0-1 0,-1 0 0,1 1 0,0-1 0,0 0 0,0 1 0,0-1 0,0 1 0,0 0 0,0-1 0,0 1 0,1 0 0,-1 0 0,1-1 0,-1 1 0,1 0 0,0 0 0,0 0 0,-1 0 0,1-1 0,1 1 0,-1 0 0,0 0 0,0 0 0,2 3 0,3 16-1045,1 8 487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41 11154,'-36'4'4521,"17"0"-2552,10 0-569,9 4-48,12-5-263,0 1-449,36 5-64,15-9-136,4 0-56,3-5-96,-7-11-56,1 5-112,-4 4-32,-8 0-288,-12 0-360,-25-1-1016,-10-1-793,-24 2 1417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1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24 9178,'-20'0'4041,"20"4"-1465,9 3-679,14-2-177,3 0-136,10-2-591,4-3-289,8-4-352,-2 0-136,0-6-80,-5 3-432,-5-5-1264,1 1 1096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1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10466,'11'3'2326,"-1"0"1,15 7-1,36 24-329,-25-13-760,27 15-24,130 77 1086,-143-80-1485,78 66 0,-123-95-757,0 0 0,-1 1 0,0 0 1,0 0-1,0 0 0,-1 0 0,4 7 0,-5-8-32,-1-1 1,0 1-1,1-1 0,-2 1 0,1-1 0,0 1 0,-1 0 0,0-1 0,0 1 0,0 0 0,0-1 0,0 1 0,-2 6 0,-1-1 6,0 0 1,0-1-1,-1 1 0,0-1 1,-1 0-1,-7 11 1,-38 42 91,49-60-121,-18 21-118,-1-2-1,-31 26 1,45-41-366,-1 0-1,-1 0 1,1 0 0,-1-1 0,1 0 0,-1 0 0,-1-1 0,1 0 0,0-1-1,-1 1 1,1-2 0,-10 2 0,17-3 37,0 0 0,-1 0 0,1 0 0,0 0 1,0 0-1,-1 0 0,1-1 0,0 1 0,-2-1 0,-6-8-1898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7306,'0'1'8442,"2"9"-7005,3 5-146,13 38 1678,-12-29-2332,0-4 29,4 33 0,-3-22-282,-5-26-311,-1 0-1,0 0 1,0 1 0,0 6-1,0-5 82,-1-6-112,-1-3-22,0 1-17,2-5-46,1-8 11,1 1-1,0-1 1,9-20-1,-7 19 10,2-5-7,1 1 1,1-1 0,15-24-1,-21 38 35,1 1-1,-1 0 1,1 0-1,1 0 1,-1 1-1,1-1 1,0 1 0,0 0-1,0 0 1,0 1-1,1 0 1,-1 0-1,1 0 1,9-3-1,-12 5 8,0 1-1,0-1 1,1 1-1,-1 0 0,0 0 1,0 0-1,0 0 0,0 1 1,1-1-1,-1 1 1,0 0-1,0-1 0,0 2 1,0-1-1,0 0 0,0 1 1,-1-1-1,1 1 1,0 0-1,-1 0 0,1 0 1,-1 0-1,4 4 0,4 5 140,-1 0-1,0 1 0,12 22 1,-17-28-69,47 74 1015,-51-79-1095,0-1 0,0 0 0,0 0 1,0 0-1,1 0 0,-1 1 0,0-1 0,0 0 0,0 0 0,0 0 0,0 0 0,0 1 0,0-1 0,1 0 0,-1 0 0,0 0 1,0 0-1,0 0 0,0 0 0,0 0 0,1 1 0,-1-1 0,0 0 0,0 0 0,0 0 0,0 0 0,1 0 0,-1 0 0,0 0 1,0 0-1,0 0 0,1 0 0,-1 0 0,0 0 0,0 0 0,0 0 0,1 0 0,-1 0 0,0 0 0,4-8-113,-2 1 29,-2 7 82,2-4-38,0-1 1,1 1 0,-1 0-1,6-6 1,52-62-238,-53 63 256,15-12 1,-20 19 21,-1 1 1,1-1-1,0 1 1,0-1 0,0 1-1,0 0 1,0-1-1,1 1 1,-1 1-1,0-1 1,0 0-1,1 0 1,-1 1 0,4-1-1,-5 1 6,0 1 1,0-1-1,0 0 0,0 1 0,0-1 0,0 1 0,0 0 1,0-1-1,0 1 0,0 0 0,0 0 0,0-1 1,0 1-1,0 0 0,-1 0 0,1 0 0,0 0 1,0 1-1,1 1 25,-1 0 0,0 0 0,1 0 0,-1-1 0,1 7 0,5 37 214,-2-24-200,-4-16-192,0 0 1,0 0-1,1-1 0,0 1 0,0 0 0,5 9 0,-6-15 21,-1 1 0,0-1 0,1 1 0,-1-1 0,1 0-1,-1 1 1,1-1 0,-1 0 0,1 0 0,-1 1 0,1-1 0,0 0 0,-1 0 0,1 0-1,-1 0 1,1 1 0,-1-1 0,1 0 0,0 0 0,-1 0 0,1 0 0,-1-1 0,1 1-1,0 0 1,-1 0 0,2 0 0,15-7-4376,-15 6 3587,15-6-1650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6993,'12'-25'4116,"-12"28"410,1 11-2236,0 2-787,-1-6-711,2 1 1,-1-1-1,1 0 0,4 11 0,-4-16-550,0 1-1,0-1 1,1 1-1,0-1 1,0 0-1,0 0 1,1 0-1,6 6 1,-9-9-209,1-1 0,-1 0 1,1 0-1,-1 0 0,1 1 1,-1-2-1,1 1 0,0 0 1,-1 0-1,1 0 0,0-1 1,0 1-1,0-1 0,-1 1 1,1-1-1,0 0 0,2 0 1,-1 0-19,0 0 1,0-1 0,0 1-1,0-1 1,-1 0 0,1 0 0,0 0-1,0 0 1,4-4 0,2-1-64,0-1 0,0 0 1,-1-1-1,12-14 1,61-81-506,-80 102 555,9-12 5,-10 13-4,0 0 0,1-1 0,-1 1 0,0 0 0,0 0 0,0-1 0,0 1 0,1 0 0,-1 0 0,0-1 0,0 1 0,1 0 0,-1 0 0,0 0 0,0 0 0,1 0 0,-1-1 0,0 1 0,1 0 0,-1 0 0,0 0 0,0 0-1,1 0 1,-1 0 0,0 0 0,1 0 0,-1 0 0,0 0 0,1 0 0,-1 0 0,0 0 0,0 0 0,1 0 0,-1 1 0,0-1 0,1 0 0,-1 0 0,0 0 0,0 0 0,1 0 0,-1 1 0,1 0 80,-1 8 25,1 0 0,0 0 0,1 0 0,3 11 0,-2-8-48,-2-4-71,0-6-25,-1 1 0,1-1 1,-1 1-1,1 0 0,0-1 1,0 1-1,0-1 1,0 0-1,0 1 0,1-1 1,2 3-1,-4-5-11,0 1 1,0-1-1,0 0 1,0 0-1,0 0 0,0 1 1,1-1-1,-1 0 1,0 0-1,0 0 0,0 0 1,0 0-1,1 0 1,-1 1-1,0-1 1,0 0-1,0 0 0,1 0 1,-1 0-1,0 0 1,0 0-1,1 0 0,-1 0 1,0 0-1,0 0 1,0 0-1,1 0 0,-1 0 1,0 0-1,0 0 1,0 0-1,1 0 1,-1 0-1,0 0 0,0 0 1,0-1-1,1 1 1,-1 0-1,0 0 0,0 0 1,0 0-1,1 0 1,-1-1-1,0 1 1,0 0-1,0 0 0,0 0 1,0 0-1,0-1 1,1 1-1,-1 0 0,0 0 1,0 0-1,0-1 1,0 1-1,0 0 1,0-1-1,6-8-1025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2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11891,'9'8'5233,"3"10"-2601,-12 8-183,2 12-529,-4 4-456,-4 8-671,6 6-249,0-4-328,4-3-72,10-10-72,1-13-80,0-15-688,-2-8-401,-1-17-1191,1-6-1025,6-6 2161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11698,'6'13'5010,"0"15"-2546,2 7-271,0 8-361,1 8-360,7-2-624,1-2-239,3-5-321,2-6-104,-4-9-96,-1-7-272,-3-12-801,-2-5-519,-11-10-1825,-1-4 2057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12 215 8578,'-10'-9'4065,"10"9"-3981,0 0 1,0 0-1,0 0 0,0 0 1,-1 0-1,1 0 1,0 0-1,0 0 1,0 0-1,0-1 0,0 1 1,0 0-1,0 0 1,0 0-1,0 0 1,0 0-1,0 0 0,0-1 1,-1 1-1,1 0 1,0 0-1,0 0 1,0 0-1,0 0 0,0-1 1,0 1-1,0 0 1,0 0-1,0 0 1,1 0-1,-1 0 0,0-1 1,0 1-1,0 0 1,0 0-1,0 0 1,0 0-1,0 0 1,0 0-1,0-1 0,0 1 1,0 0-1,0 0 1,1 0-1,-1 0 1,0 0-1,0 0 0,0 0 1,0 0-1,0 0 1,0 0-1,1 0 1,-1-1-1,0 1 0,0 0 1,0 0-1,0 0 1,0 0-1,1 0 1,-1 0-1,0 0 0,0 0 1,0 0-1,0 0 1,0 0-1,1 0 1,-1 0-1,0 1 0,11-1 1102,-11 0-897,58-1 2599,30-8-2719,-62 6-261,-6 0-30,-2 1-1501,32-1 0,-44 3 1002,0 0-1,0 1 1,-1 0-1,1 0 0,0 0 1,-1 1-1,1 0 0,-1 0 1,10 5-1,-5-1-157,0 1 1,16 15-1,-16-13 2517,-1 1-1,12 15 1,-19-22-1334,0 0 0,0 0 0,-1 0 0,0 0 0,1 0 0,-1 0 0,0 0 1,0 0-1,-1 1 0,1 3 0,0 3 578,-1 0 0,-1 10 0,1 13 593,0-27-1841,-1-16-1066,2-11-904,2-4 795</inkml:trace>
  <inkml:trace contextRef="#ctx0" brushRef="#br0" timeOffset="0.99">281 0 7426,'13'6'4176,"-7"-2"-199,2 4-2504,3 4-81,-4 2-640,2-2-344,3-2-816,-4-4-632,11-6 656</inkml:trace>
  <inkml:trace contextRef="#ctx0" brushRef="#br0" timeOffset="1.99">657 106 8026,'7'24'4081,"4"2"-745,-3 10-727,-2 5-249,1 11-271,0 12-673,-3 0-336,4-2-552,-3-6-207,0-16-217,3-11-32,-8-17-569,0-5-439,-5-14-1040,-3-8-585,0-9-1272,-1-7-744,-3-4 2961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9338,'4'-2'460,"-1"0"1,1 1-1,0-1 1,0 1-1,0-1 0,-1 1 1,1 1-1,0-1 1,0 0-1,0 1 0,0 0 1,0 0-1,0 0 1,0 0-1,0 1 0,7 1 1,7 3 527,-1 0 0,24 12 0,-21-9-206,7 3-59,29 12 482,-50-20-1059,1 0 0,-1 1 0,-1 0 0,1 0 0,0 1 0,5 6 0,-10-10-114,0 0 0,1 0 0,-1 1 0,0-1 1,0 0-1,-1 1 0,1-1 0,0 1 0,0-1 0,-1 1 0,1-1 0,-1 1 0,1 0 0,-1-1 1,0 1-1,1 0 0,-1-1 0,0 1 0,0 2 0,-1-2-10,0 0 1,1 0-1,-1 0 0,0 0 1,0 0-1,0 0 1,0 0-1,0 0 0,-1 0 1,1-1-1,0 1 0,-1-1 1,-2 3-1,-4 2-110,-1 0 1,1 0-1,-2-1 0,-17 8 0,20-10-76,1 0-339,-1 1 0,0-2 0,0 1 0,0-1 0,0 0 0,0-1 0,-1 1 0,-8-1 0,-4 0-787</inkml:trace>
  <inkml:trace contextRef="#ctx0" brushRef="#br0" timeOffset="1">365 0 8802,'36'14'4393,"-19"12"-864,0 2-785,-7 11-479,3 6-377,-2 3-888,-5 5-328,5-4-368,-4-5-135,6-8-490,-5-9-359,-3-10-1016,9-5-713,3-9 1497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9962,'0'9'5073,"4"0"-2648,4 1-1401,9-4 600,4-2-463,9-4-209,2 0-128,2-2-320,0-2-128,-3-3-288,1 0-208,-6 2-568,-8 2-384,-6 2 800,-2 1-625,-6 0-423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4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77 227 11394,'-3'8'4865,"4"8"-2472,1 1-377,-2 0-399,5-1-401,-4-9-680,5-5-400,-1-6-1056,-2-6-616,5-14 871</inkml:trace>
  <inkml:trace contextRef="#ctx0" brushRef="#br0" timeOffset="1">18 0 6833,'-16'2'3793,"16"2"-80,-1-3-1488,7 10-929,12 5-224,-4-7-672,9 4-568,2-3-1304,-1-6-905,11 2 1321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162 120 12859,'-4'-3'881,"1"0"0,-1 1 0,1 0 0,-1 0 0,0 0 0,0 0 0,0 0 0,0 1 0,-8-3 0,8 4-698,0-1 1,0 1-1,0 0 1,0 0-1,0 0 1,0 0-1,0 1 1,0 0-1,0 0 1,0 0-1,0 0 1,0 0-1,1 1 1,-1 0-1,0 0 0,-6 4 1,7-4-129,-2 2-6,1-1 0,-1 0 0,1 1-1,0 0 1,-6 7 0,9-10-50,0 1-1,1-1 1,-1 1-1,0 0 1,0-1 0,1 1-1,-1 0 1,1-1-1,-1 1 1,1 0 0,0 0-1,0 0 1,0-1 0,0 1-1,0 0 1,0 0-1,0 0 1,0-1 0,1 1-1,-1 0 1,1 0-1,0 1 1,3 5-18,0-1 0,0 0 0,0 0-1,1 0 1,9 10 0,32 28-227,-41-41 49,-1-1 1,0 0 0,1 0-1,0-1 1,0 0 0,0 1-1,0-2 1,0 1 0,0 0 0,0-1-1,0 0 1,1 0 0,-1-1-1,0 0 1,1 1 0,-1-2-1,1 1 1,-1-1 0,6-1-1,29-6-199</inkml:trace>
  <inkml:trace contextRef="#ctx0" brushRef="#br0" timeOffset="1">378 128 11346,'-4'21'5066,"0"-1"-2154,0 1-591,4 9-433,0-6-376,2-3-759,4-4-257,1-6-320,-2-6-328,1-6-961,0-12-599,-2-6-1977,2-4 2233</inkml:trace>
  <inkml:trace contextRef="#ctx0" brushRef="#br0" timeOffset="2">279 0 5937,'-11'0'3649,"14"7"520,2 2-1849,4 7-1047,6 3-225,1-6-1120,4-4 3665,9-14-2817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6761,'18'4'4289,"-18"14"768,-2 12-2024,-1 15-624,-1 8-225,2 10-832,-1-1-415,0 2-585,3 0-176,6-10-408,-1-4-409,5-18-951,2-14-768,-1-15 1415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8786,'13'0'7709,"0"-1"-4880,19-1-1273,-14 1-1314,0-1-1,0-1 0,0-1 0,19-6 0,24-6-132,-58 16-105,0-1-1,1 1 1,-1-1-1,1 1 1,-1 0-1,0 0 0,1 1 1,-1-1-1,0 1 1,1 0-1,-1-1 1,5 3-1,-5-1 0,-1-1 0,0 0 1,0 1-1,0-1 0,0 1 0,0 0 0,0 0 0,0 0 0,-1 0 1,1 0-1,0 0 0,-1 0 0,0 0 0,0 1 0,1-1 0,-1 1 1,1 3-1,1 7 103,-1 0 0,0 0 0,0 16 1,4 23 617,-5-47-609,0 1 0,1 0 0,-1 0 0,1-1 0,1 1 0,3 7 0,-5-11-109,0-1 1,0 1 0,0-1 0,0 0 0,0 1 0,0-1-1,0 0 1,0 0 0,1 1 0,-1-1 0,0 0 0,1 0-1,-1 0 1,1 0 0,-1-1 0,1 1 0,-1 0 0,1-1-1,-1 1 1,1-1 0,0 1 0,-1-1 0,1 0 0,0 0-1,0 0 1,-1 0 0,1 0 0,0 0 0,-1 0 0,1 0-1,2-2 1,0 1-66,1-1-1,-1 0 1,0 0 0,0-1-1,0 1 1,-1-1-1,1 0 1,-1 0 0,1 0-1,-1 0 1,5-7-1,2-4-433,15-27 0,-24 39 456,45-90-699,-39 84 732,-3 5 472,-8 36 447,2 0-1,3 46 1,12 70 541,-10-129-1337,5 42 178,-3-31-97,-1-1 0,-1 42 1,-3-69-179,0-1 1,0 1 0,-1 0-1,1 0 1,-1 0-1,0-1 1,0 1 0,0 0-1,0-1 1,0 1-1,0-1 1,-1 1-1,1-1 1,-1 0 0,1 1-1,-1-1 1,0 0-1,0 0 1,0 0-1,0 0 1,-1-1 0,1 1-1,0-1 1,-1 1-1,1-1 1,-1 0 0,0 0-1,-4 2 1,0-2 10,-1 1 0,0-1 1,0 0-1,0-1 0,0 0 1,0 0-1,0-1 0,-15-3 1,10 1-226,0 0 1,1-1 0,-1-1-1,1 0 1,0 0 0,0-1-1,-20-15 1,28 18-128,0-1 0,-1 0 1,2 0-1,-1 0 0,0 0 0,-5-10 1,8 12 166,0 0 0,0 1 0,0-1 0,0 0 1,0 0-1,1 0 0,-1 0 0,0 0 1,1-1-1,0 1 0,0 0 0,0 0 0,0 0 1,0 0-1,0 0 0,0 0 0,0 0 0,1 0 1,-1 0-1,1-1 0,1-1 0,1 0 4,0 0-1,0 1 1,0-1 0,0 1-1,0 0 1,5-3-1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26 10490,'-1'0'706,"0"1"-1,-1-1 1,1 1-1,0-1 1,0 0-1,0 1 1,-1-1-1,1 0 1,-2 0-1,2 0-521,1 0 0,-1 0 0,0 1 0,0-1-1,0 0 1,0 0 0,0 0 0,0 1 0,0-1 0,1 1-1,-1-1 1,0 0 0,0 1 0,1-1 0,-1 1 0,0 0 0,0-1-1,1 1 1,-1 0 0,0 0 0,-2 3 112,0 0-1,1 1 1,0-1 0,0 0-1,0 1 1,0-1 0,1 1-1,-1-1 1,0 6 0,2-7-217,-1 1 0,1-1 0,0 0 0,0 0 0,0 0 0,0 1 0,1-1 1,-1 0-1,1 0 0,0 0 0,0 0 0,0 1 0,0-1 0,3 5 0,-3-7-66,0 0-1,1 1 1,-1-1-1,0 1 1,1-1-1,-1 0 1,1 0-1,-1 0 0,1 0 1,0 0-1,-1 0 1,1-1-1,0 1 1,-1 0-1,1-1 1,0 1-1,0-1 0,0 0 1,0 0-1,0 1 1,-1-1-1,1 0 1,0-1-1,0 1 0,0 0 1,0-1-1,2 0 1,4-1-5,1-1 0,-1 0 0,0 0 1,12-8-1,-16 9-9,-1 0 0,0 0 0,0-1 0,0 1 0,0-1 0,0 0 0,-1 0 0,1 0 0,-1 0 0,0 0 0,1 0 0,-2-1 0,1 1 0,1-4 0,-2 4 1,0 0 0,0 0 0,0 0-1,-1 0 1,1 0 0,-1 0 0,0 0-1,0 0 1,0-1 0,0 1 0,-1 0 0,1 0-1,-1 0 1,0 0 0,1 0 0,-1 0-1,-3-4 1,3 5 2,-1 0-1,1 0 0,-1 0 0,0 0 1,1 0-1,-1 1 0,0-1 1,0 1-1,0-1 0,0 1 1,0 0-1,0 0 0,-1 0 0,1 0 1,0 0-1,-1 0 0,1 0 1,0 1-1,-1 0 0,1-1 0,-1 1 1,1 0-1,-4 0 0,2 0-106,0 0 0,0 1 0,-1 0-1,1-1 1,0 1 0,0 0-1,0 1 1,0-1 0,0 1-1,0 0 1,0 0 0,-3 2 0,5-2-107,1-1 126,0 0 0,0-1-1,0 1 1,0-1-1,0 1 1,1 0 0,-1 0-1,0-1 1,0 1 0,1 0-1,-1 0 1,1 0-1,-1 0 1,1 0 0,-1 0-1,1 0 1,-1 0 0,1 0-1,0 0 1,0 0 0,0 0-1,-1 2 1,3 14-606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15 6929,'-21'-14'4377,"-1"23"472,1 10-2128,4 22-873,5 7-183,9 20-521,5 8-264,7 5-416,1 5-184,0-6-160,3-4-40,-5-8-24,-1-11-80,-7-15-728,-3-12-496,-8-20-1921,-2-10 1921</inkml:trace>
  <inkml:trace contextRef="#ctx0" brushRef="#br0" timeOffset="1">1 347 11787,'12'-7'4961,"8"8"-2857,7 6-456,-4-4-607,12 2-377,7-6-512,2-5-424,11-3-977,-1 1 825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7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46 13147,'-4'0'395,"1"-1"59,0 1 0,-1 0 0,1 1 1,-1-1-1,1 0 0,0 1 0,-5 1 1,7-1-334,0 0 1,-1 0-1,1 0 1,0 0 0,0 0-1,0 0 1,0 0 0,0 0-1,0 0 1,0 0 0,0 1-1,0-1 1,0 1-1,1-1 1,-1 0 0,0 1-1,1-1 1,-1 1 0,1 1-1,-7 20 1277,-5 39-1,11-52-1191,0-1 0,1 1 0,0-1-1,1 1 1,0 0 0,0-1-1,3 10 1,-2-15-169,-1-1-1,1 1 1,-1 0 0,1 0-1,1-1 1,-1 0 0,0 1-1,1-1 1,-1 0 0,1 0-1,0 0 1,0-1 0,1 1-1,-1-1 1,0 1 0,1-1-1,-1 0 1,1 0 0,0-1-1,0 1 1,7 1 0,-2 0-14,1-2-1,0 1 1,-1-1 0,1 0 0,0-1 0,-1 0 0,1-1 0,11-2-1,-7 0-17,0-1 0,-1-1-1,1 0 1,-1 0-1,-1-2 1,1 1 0,-1-2-1,0 1 1,0-2 0,-1 0-1,-1 0 1,16-17-1,-23 22 2,0 0-1,0 0 0,-1 0 1,1 0-1,-1-1 0,0 1 1,0 0-1,-1-1 0,0 0 1,1 1-1,-1-1 0,-1 0 1,1 0-1,-1 1 0,0-1 1,0 0-1,0 0 0,-1 0 1,1 1-1,-1-1 0,0 0 1,-1 1-1,1-1 0,-1 1 1,0-1-1,0 1 0,0 0 1,-6-8-1,2 5 7,0 1 1,-1-1-1,0 1 0,0 1 0,0-1 1,-1 1-1,1 1 0,-1-1 0,-1 1 1,-16-5-1,20 7-114,1 0 0,-1 1 0,0 0-1,0 0 1,0 1 0,0-1 0,0 1 0,0 0 0,0 1 0,0-1 0,0 1 0,0 0 0,1 0 0,-1 0 0,0 1-1,0-1 1,1 1 0,-1 1 0,1-1 0,0 0 0,-6 6 0,7-7-131,1 1-1,0 0 1,0 0-1,1 0 1,-4 4 0,0 10-519,5-14 703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42 9058,'-42'-33'4317,"41"32"-3937,0 1 1,0-1 0,0 0-1,0 0 1,0 0-1,-1 1 1,1-1 0,0 1-1,-1-1 1,1 1-1,-3-1 1,4 1-263,1 1 0,-1-1 1,0 0-1,0 0 0,0 1 0,0-1 1,0 0-1,0 1 0,0-1 0,0 0 0,1 0 1,-1 1-1,0-1 0,0 0 0,0 0 1,1 1-1,-1-1 0,0 0 0,0 0 0,1 1 1,-1-1-1,0 0 0,0 0 0,1 0 1,-1 0-1,0 0 0,1 0 0,-1 1 0,1-1 1,13 7 568,1 0 0,-1-1 0,30 8 1,47 4 57,7 3-176,-97-21-558,4 1 23,-1 0 0,0 1 0,0-1 0,5 4 0,-8-5-25,0 1 0,-1-1-1,1 1 1,0-1 0,0 1 0,-1 0 0,1-1 0,0 1 0,-1 0 0,1-1-1,-1 1 1,1 0 0,-1 0 0,1 0 0,-1 0 0,1-1 0,-1 1-1,0 0 1,0 0 0,1 0 0,-1 0 0,0 0 0,0 0 0,0 0 0,0 0-1,0 1 1,-1 0 21,1 1-1,-1-1 1,0 1-1,0-1 1,0 0-1,0 1 0,0-1 1,0 0-1,-1 0 1,1 0-1,-1 0 1,1 0-1,-1 0 1,-2 1-1,-2 3 81,-1-1 0,-13 7 0,-25 12 214,-54 21-1,19-10-229,-19 17-428,50-27-585,45-23 636,1 1 0,-1-1-1,0 0 1,1 1-1,-5 4 1,7-7 194,1 1 0,-1-1 0,1 0 0,0 1 0,-1-1 0,1 1-1,0-1 1,0 0 0,-1 1 0,1-1 0,0 1 0,0-1 0,0 1 0,-1-1 0,1 1 0,0-1 0,0 0 0,0 1 0,0-1-1,0 1 1,0-1 0,0 1 0,0-1 0,0 1 0,0-1 0,0 1 0,0-1 0,1 1 0,-1-1 0,0 1 0,0-1 0,0 1-1,1-1 1,-1 0 0,0 1 0,0-1 0,1 1 0,-1-1 0,0 0 0,1 1 0,-1-1 0,1 0 0,-1 1 0,0-1 0,1 0-1,-1 0 1,1 1 0,-1-1 0,1 0 0,-1 0 0,0 0 0,2 0 0,20 7-3033,9-4 1428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8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0 8802,'2'4'4497,"-5"0"-1425,-5 4-879,-7 0-65,1 3-479,-6 2-297,-7 5-608,0-4-240,-2-2-664,5-1-464,8-11-1096,7 1-777,13-2 1505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5:5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10274,'-1'-2'7858,"0"2"-7759,1 0 1,0 0 0,0-1 0,0 1-1,-1 0 1,1 0 0,0-1 0,0 1-1,0 0 1,0 0 0,0-1-1,0 1 1,0 0 0,0-1 0,0 1-1,-1 0 1,1-1 0,1 1 0,-1 0-1,0-1 1,0 1 0,0 0-1,0-1 1,0 1 0,0 0 0,0 0-1,0-1 1,0 1 0,1 0-1,-1-1 1,2 0 84,-1 0 1,1 1-1,-1-1 0,1 0 1,0 1-1,0 0 0,-1-1 0,1 1 1,0 0-1,0 0 0,0 0 1,2 0-1,24 2 837,-26-2-968,14 3 165,0-1 0,-1 2 0,0 0 0,0 1 0,0 0 0,24 13 0,-33-14-168,0-1 0,0 1 0,0 0 0,-1 0 0,1 1 1,-1 0-1,0 0 0,0 0 0,-1 0 0,0 1 1,0 0-1,0 0 0,0 0 0,-1 0 0,0 1 0,0-1 1,2 11-1,-4-12-16,-1 0 0,0 0 0,0 0 0,0 0 0,0 1 0,-1-1 0,0 0 0,-1 5 0,-1 2 36,0 4 68,-1-1 0,-9 20-1,7-20 41,1 0-1,-4 19 0,8-32-148,1 0-1,0 0 0,0 0 1,0 0-1,-1 0 0,2 1 1,-1-1-1,0 0 0,0 0 1,1 0-1,-1 0 0,1 0 1,0-1-1,1 5 0,-1-5-3,0 1 0,0-1 0,1 0-1,-1 1 1,0-1 0,1 0 0,-1 0 0,1 0-1,-1 0 1,1 0 0,-1 0 0,1 0 0,0-1 0,-1 1-1,1-1 1,0 1 0,0-1 0,2 1 0,11 0 24,0-1 0,0 0 1,0-1-1,0 0 0,0-1 1,0-1-1,17-5 0,47-18-1564,-29 8 14,-9 6 557</inkml:trace>
  <inkml:trace contextRef="#ctx0" brushRef="#br0" timeOffset="1">1100 378 14491,'7'-7'6273,"-5"8"-3224,-2-1-1465,-5-1-111,4 0-1161,-1-1-768,-12 0 192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4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55 6185,'-1'-1'467,"-1"-1"217,1 1 1,-1-1 0,1 0-1,0-1 1,-1 1-1,1 0 1,-1-4-1,2 6-579,0-1-1,0 1 0,0-1 1,0 0-1,0 1 1,0-1-1,0 0 0,0 1 1,1-1-1,-1 0 1,0 1-1,0-1 0,1 1 1,-1-1-1,0 0 1,1 1-1,-1-1 1,0 1-1,1-1 0,-1 1 1,1-1-1,-1 1 1,1-1-1,-1 1 0,1 0 1,-1-1-1,1 1 1,-1 0-1,1-1 0,0 1 1,-1 0-1,1 0 1,1-1-1,12-3 635,0 1 0,0 0 1,1 0-1,-1 2 0,17-1 0,-31 2-730,13 0 235,-1-1 0,1 2 0,15 2 1,-25-3-217,-1 0 1,1 1 0,0-1 0,-1 1 0,1 0 0,-1 0-1,1 0 1,-1 0 0,1 0 0,-1 1 0,0-1-1,1 1 1,-1-1 0,0 1 0,0 0 0,0 0 0,-1 0-1,1 0 1,0 0 0,-1 0 0,3 5 0,-2 0-1,-1 1 0,0-1 1,0 1-1,0-1 0,-1 1 0,-1-1 1,1 1-1,-3 11 0,0 5-5,2 133 5,13 0-44,-4-64 8,34 307 8,17-1 17,-32-194 25,-21-143 25,-4 82-1,-2-136-99,-1 0 0,0 1 0,0-1 1,-1 0-1,0 0 0,-6 13 0,7-18-99,0-1 0,0 1 0,-1 0 0,0-1 0,1 0 0,-1 1 0,0-1 0,0 0 0,0 0 0,0 0 0,0 0 0,-1 0 0,1 0 0,-1-1 0,1 1 0,-1-1 0,0 0 0,1 0 0,-1 0 0,0 0 0,0 0 0,-4 0 0,-18-1-1339,-3-5-859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2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9162,'5'6'6295,"11"23"-4323,-6-6-1186,-2 2 0,0-1 0,-1 1 0,4 33 0,-8-44-540,58 427 3397,-48-234-3092,-13-204-592,1 13-652,-3 29 1,2-48 202,0 1-1,1-1 0,-2 0 0,1 1 1,0-1-1,-1-5 0,-2-10-1202,3-23-172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10354,'7'-4'809,"-1"1"0,1 1 0,0-1 0,-1 1 0,1 0 0,0 1 0,12-2 0,-1 2 378,33 1 0,-41 1-908,0 0-1,0 1 1,0 0 0,0 1 0,-1 0-1,1 0 1,-1 1 0,0 0-1,0 1 1,0 0 0,13 10-1,-11-6-17,0 0-1,-1 1 0,-1 0 0,0 0 0,0 1 0,-1 1 0,13 22 0,-18-27-170,-1-1-1,1 1 0,-1 0 0,0 0 1,-1 0-1,1 0 0,-2 0 1,1 0-1,-1 0 0,0 0 1,0 1-1,-1-1 0,0 0 0,0 0 1,-1 0-1,1 0 0,-2 0 1,1-1-1,-5 10 0,4-11-123,0 0-1,0 0 1,0 0 0,-1 0-1,0-1 1,0 1-1,0-1 1,0 0 0,-1 0-1,-7 4 1,8-5-260,0-1 1,-1 0 0,1 0-1,-1 0 1,1-1 0,-1 0-1,0 1 1,1-2 0,-1 1-1,0 0 1,0-1 0,0 0-1,-8-1 1,-3-3-2466,-1-6 1260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3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8394,'3'3'1225,"1"1"0,-1-1 1,0 1-1,0 0 1,3 6-1,-3-5-251,0 1-1,-1 0 1,3 9 0,-1 2 177,4 36 1,-1-4 440,-3-32-1214,1 0 0,11 23 1,-8-21-46,-7-13 85,-5-13-57,-1-12-348,0 0 0,1 0 0,0-1 0,0-25 0,3 24-213,1 0-1,1-1 0,1 1 1,1 0-1,0 0 1,2 0-1,0 0 1,1 0-1,10-20 0,-3 15-1618,-13 26 1662,0-1 0,1 0 0,-1 1 0,1-1 0,-1 1 0,1-1 0,-1 0 0,1 1 0,-1-1 0,1 1 0,-1-1 0,1 1 0,-1 0 0,1-1 0,0 1 0,-1-1 0,1 1 0,0 0-1,1-1 1,-1 1-79,0 1 0,0-1 0,0 0-1,0 0 1,0 0 0,0 1 0,1-1-1,-1 1 1,0-1 0,0 1 0,1 0-1,22 15-1487</inkml:trace>
  <inkml:trace contextRef="#ctx0" brushRef="#br0" timeOffset="1">496 144 8210,'-1'2'594,"1"-2"-273,0 1-1,0-1 1,0 0-1,0 0 0,0 0 1,0 0-1,0 0 1,0 1-1,0-1 1,0 0-1,0 0 0,0 0 1,-1 0-1,1 0 1,0 1-1,0-1 1,0 0-1,0 0 0,0 0 1,0 0-1,-1 0 1,1 0-1,0 0 1,0 0-1,0 1 1,0-1-1,0 0 0,-1 0 1,1 0-1,0 0 1,0 0-1,0 0 1,0 0-1,-1 0 0,1 0 1,0 0-1,0 0 1,0 0-1,0 0 1,-1 0-1,-2 4 754,-5 9-778,1 1 1,1-1 0,0 1 0,-4 17 0,8-24-209,1-1 1,0 1 0,0 0-1,1-1 1,0 1-1,0 0 1,0 0-1,1-1 1,0 1-1,0-1 1,1 1-1,3 10 1,-4-14-74,0 0-1,1 0 1,-1-1 0,1 1 0,0 0-1,-1 0 1,1-1 0,0 1-1,1-1 1,-1 0 0,0 0 0,1 0-1,-1 0 1,1 0 0,0 0-1,-1 0 1,1-1 0,0 0 0,0 1-1,0-1 1,0 0 0,0 0-1,0-1 1,1 1 0,-1-1 0,4 1-1,-2-2-10,-1 1 0,1 0-1,-1-1 1,1 0 0,-1 0-1,0-1 1,1 1 0,-1-1 0,0 0-1,0 0 1,0 0 0,0 0-1,-1-1 1,1 0 0,-1 0-1,1 0 1,-1 0 0,0 0-1,0-1 1,0 1 0,-1-1 0,4-6-1,-3 6 7,-2 0 0,1 0 0,0 0 0,-1-1 0,1 1 0,-1 0 0,-1 0 0,1-1 0,0 1 0,-1-1 0,0 1 0,0 0 0,0-1 0,-1 1 1,0-1-1,1 1 0,-2 0 0,1-1 0,0 1 0,-1 0 0,0 0 0,0 0 0,-2-4 0,-1 2 9,1 1 1,-1 0-1,0-1 1,-1 1-1,1 1 1,-1-1-1,0 1 1,0 0-1,-1 1 1,1-1-1,-1 1 1,1 1 0,-1-1-1,-9-2 1,11 4-52,1 1 1,0-1 0,-1 1-1,1-1 1,-1 1 0,1 1-1,0-1 1,-1 1 0,1-1 0,-9 4-1,10-3-51,0 0 0,0 1 0,0-1 0,0 1 0,1 0 0,-1 0 0,1 0 0,-1 0 0,1 0 0,-1 1 0,1-1 0,0 1 0,0 0 0,1-1 0,-1 1 0,-1 3 0,1-3-169,1 1 0,0-1 0,0 0 0,0 1 0,0-1 0,1 0 1,-1 1-1,1-1 0,0 1 0,0-1 0,0 1 0,1-1 0,-1 0 0,2 5 1,-1-6 108,0 0 1,0 1 0,1-1 0,-1 0 0,1 0 0,-1 0 0,4 2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10434,'0'6'2528,"0"0"0,-1-1 0,-2 8-1,-11 33 1303,9-35-3573,1 1 0,-5 22 1,8-26-175,1 0 0,-1-1 0,1 1 0,1-1 0,-1 1 0,1 0 0,1-1 0,-1 1 0,1-1 0,4 9 0,-5-13-71,1 0 0,-1 0-1,1 0 1,0 0 0,0 0 0,0 0-1,0 0 1,0-1 0,1 1 0,-1-1-1,1 1 1,0-1 0,0 0-1,0 0 1,0 0 0,0-1 0,0 1-1,0-1 1,1 1 0,-1-1-1,0 0 1,1-1 0,6 2 0,-7-2-9,-1 0 0,1 0 0,-1 0 0,1 0 0,-1-1 0,0 1 0,1-1-1,-1 1 1,1-1 0,-1 0 0,0 0 0,4-2 0,-2 1 0,0-1 0,-1 0 0,1 0 0,-1 0 0,1-1-1,3-5 1,-2 3 8,0-1 0,0 0 0,-1 0-1,0 0 1,0-1 0,0 1 0,3-13-1,-6 16 1,-1 1 1,1-1-1,0 0 0,-1 1 0,0-1 0,0 0 0,0 1 0,-1-1 0,1 0 0,-1 1 0,0-1 1,0 0-1,0 1 0,0-1 0,0 1 0,-1 0 0,0-1 0,0 1 0,-3-4 0,1 1-5,0 1 0,-1 0 0,0 0 0,0 0-1,-1 0 1,1 1 0,-1 0 0,0 0-1,0 1 1,0 0 0,-9-4 0,12 6-163,0 0 0,0 0-1,-1 0 1,1 1 0,0-1 0,0 1 0,-1 0 0,1 0 0,0 0 0,-1 0 0,1 1-1,0-1 1,0 1 0,-1 0 0,1 0 0,0 0 0,0 0 0,0 1 0,0-1 0,0 1-1,1 0 1,-1 0 0,0 0 0,1 0 0,-4 4 0,-2 6-2265,8-11 2275,0-1 0,-1 1 0,1-1 0,0 1 0,0-1 0,0 1 0,0-1 0,0 1 0,0 0 0,0-1 0,0 1 0,0-1-1,0 1 1,0-1 0,0 1 0,0-1 0,1 1 0,-1-1 0,0 1 0,0-1 0,0 1 0,1 0 0,0 0-22,0-1 1,0 1-1,0-1 1,0 1-1,0-1 1,0 1-1,0-1 0,1 1 1,0-1-1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 11803,'-1'0'405,"-1"-1"1,1 1-1,0 0 1,-1 0-1,1 0 1,0 0 0,-1 0-1,1 0 1,0 0-1,-1 0 1,1 0 0,0 1-1,-1-1 1,1 0-1,0 1 1,0-1 0,-1 1-1,1 0 1,0-1-1,-2 2 1,2 0-220,-1 0 1,1 0-1,-1 1 1,1-1-1,0 0 1,-1 1-1,1-1 0,1 0 1,-1 1-1,0-1 1,1 1-1,-1 2 1,-3 19 334,2 0 1,0-1-1,2 1 1,2 24 0,17 98 469,-6-82-677,3-1-1,2-1 1,43 98 0,-42-119-285,19 45 96,-35-76-315,1 1 0,-1 0 0,-1 0 0,0 0 0,1 20 0,-3-30 81,0 0 0,0 0 0,0 0 0,0 1 0,0-1 0,-1 0-1,1 0 1,0 0 0,-1 0 0,1 0 0,-1 0 0,1 0 0,-1 0 0,0 1-1,0-1 15,1-1-1,-1 1 0,1-1 0,-1 1 0,1-1 1,-1 0-1,1 1 0,-1-1 0,0 0 0,1 0 0,-1 1 1,1-1-1,-1 0 0,0 0 0,1 0 0,-1 0 0,0 0 1,1 0-1,-1 0 0,0 0 0,1 0 0,-2 0 1,-1-1-160,0 0 1,0 0 0,0-1 0,-5-2 0</inkml:trace>
  <inkml:trace contextRef="#ctx0" brushRef="#br0" timeOffset="1">0 432 10890,'6'-1'4577,"14"-9"-2360,6 5-721,9 4-296,-1-2-247,6 3-425,2 1-200,-5-1-608,-10 2-552,-25 0 535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5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33 214 12771,'-26'10'4330,"20"-6"-2523,8-1-1172,14-1-419,-14-1-73,36 1 550,-1-2 1,72-7 0,-88 5-536,557-74 1878,-80 7-1150,132 21 87,-508 42-822,486-13 441,-477 19-503,-105-1-587,-22-1 85,-5 0 17,-16-1-88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 13739,'-26'-2'5345,"17"1"-3577,5 1-351,8 4-353,9 4-240,13 0-456,8 0-144,13-4-136,5 0-24,2-3-32,1-1 72,-11 0-592,-10-1-432,-19 0-1208,-10 1-1433,-24 1 2305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72 259 8906,'0'3'404,"-1"-1"1,1 0 0,-1 1-1,1-1 1,0 0-1,0 1 1,0-1-1,0 1 1,0-1 0,0 0-1,1 1 1,-1-1-1,1 0 1,0 1-1,1 1 1,2 5 456,0-1 1,9 13-1,-6-10-85,87 147 3703,-91-152-4448,1-1 49,-1 2 0,1-1-1,4 12 1,-8-16-104,1-1-1,-1 1 0,1-1 1,-1 1-1,0-1 1,0 1-1,0-1 1,0 1-1,0 0 0,0-1 1,0 1-1,0-1 1,0 1-1,-1-1 0,1 1 1,-1-1-1,1 1 1,-1-1-1,0 1 1,1-1-1,-1 0 0,0 1 1,-1 0-1,-2 2-479,0 0 0,0-1 0,0 0 0,-1 0 0,1 0 0,-1 0 0,1-1 0,-1 1 0,0-1 0,0-1 0,0 1 0,0-1 0,0 1 0,-1-2 1,1 1-1,0 0 0,0-1 0,-8 0 0,2-1-398,-1 0 0,-20-5 1,-20-11 4102,44 13-428,12 1-723,18 2-12,-18 1-1936,157 0 2479,2 3-3388,-105-1-156,-5 0 367</inkml:trace>
  <inkml:trace contextRef="#ctx0" brushRef="#br0" timeOffset="1">775 58 12683,'-2'-4'496,"1"1"1,-1-1-1,0 0 1,-1 1-1,1-1 1,-1 1-1,1 0 1,-1 0-1,0 0 1,0 0 0,0 0-1,-1 0 1,1 1-1,0 0 1,-1 0-1,0 0 1,0 0-1,-7-2 1,10 3-386,0 1 0,0 0 0,0 0 0,0 0 0,1 0 0,-1 0 1,0 0-1,0 0 0,0 1 0,0-1 0,0 0 0,0 0 0,-1 1 0,0 1 123,0-1 0,0 0 0,0 0 0,0 1-1,1-1 1,-1 1 0,-2 3 0,-1 2-162,1 1 0,-1-1 0,1 1 0,1 0 0,-1 0 0,2 1 0,-1-1 0,1 1 0,0 0 0,1-1 0,-1 18 0,1-1-23,1 1 0,2 0 0,4 28 0,65 222 265,-6-25-1325,-63-243 785,3 25-1096,-5-32 1149,0 1 0,0-1 0,0 1-1,0-1 1,0 1 0,0-1 0,0 1-1,0-1 1,0 1 0,-1-1-1,1 1 1,-1-1 0,0 3 0,0-4 123,1 0 0,0 0 1,-1 0-1,1 0 0,-1 0 0,1 0 1,0 0-1,-1 0 0,1 0 0,-1 0 1,1 0-1,0 0 0,-1 0 1,1-1-1,0 1 0,-1 0 0,1 0 1,-1 0-1,1 0 0,0-1 0,0 1 1,-1 0-1,1 0 0,0-1 1,-1 1-1,1 0 0,0-1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6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0 429 13235,'10'-5'5577,"9"-6"-3184,16 7-921,8 4-256,6 0-520,7 4-272,9 3-744,0-2-528,28-2 528</inkml:trace>
  <inkml:trace contextRef="#ctx0" brushRef="#br0" timeOffset="1">1710 89 9946,'0'-7'1177,"-1"-1"0,0 1 0,0 0-1,0 0 1,-1 0 0,-4-10 0,6 16-1004,-1-1 1,0 0-1,0 1 0,0-1 1,0 1-1,0-1 0,0 1 1,0-1-1,0 1 1,-1-1-1,1 1 0,-1 0 1,1 0-1,-1 0 0,1 0 1,-1 0-1,0 0 1,1 0-1,-1 1 0,0-1 1,1 0-1,-1 1 0,0 0 1,0-1-1,0 1 1,0 0-1,1 0 0,-1 0 1,0 0-1,0 0 0,-3 1 1,0 0-36,-1 1 0,1 0 0,-1 0 0,1 1 0,0-1 0,0 1 0,0 0 0,0 1 0,1-1 0,-1 1 0,1 0 0,0 0 0,-6 7 0,1 1-49,0 0-1,1 0 1,1 1-1,-9 20 1,8-14-36,1 1 1,1-1 0,1 2-1,0-1 1,2 0-1,-1 25 1,3-28-33,1 0 0,0 0 0,2 0 0,0 0 1,1 0-1,1 0 0,11 32 0,-11-39-12,1 0 1,1-1-1,0 1 1,0-1-1,1-1 1,0 1-1,0-1 0,1 0 1,0-1-1,0 0 1,1 0-1,11 7 0,-12-10-112,0 1 0,0-1 0,1 0 0,-1-1 0,1 0 0,0 0 0,0-1 0,0 0 0,0-1 0,0 0 0,0 0 0,0-1 0,0 0 0,0 0 0,11-3 0,-10 1-416,1-1 0,14-6 0,24-15-492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6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10154,'-9'8'4209,"9"-4"-2233,8-3-335,14 2-409,4-1-176,6 0-512,-5 4-255,3-3-241,-2-3-489,5-3 465,8-2-128</inkml:trace>
  <inkml:trace contextRef="#ctx0" brushRef="#br0" timeOffset="1">247 0 9210,'-44'59'4937,"44"-34"-856,4 7-1849,-3 4 49,5 9-537,-5 0-255,2 8-681,1 1-240,4-8-272,-2-7-104,6-15-256,-5-8-424,5-10-952,2-7 71,5-7 641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5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 8882,'-15'-4'1799,"-3"-2"467,-2 1 2067,19 3-1191,5 1-1666,19 0-971,37 3 0,-34 0-272,32-1 154,24 3-999,-81-4 551,-1 0 0,1 0 0,0 0 1,-1 0-1,1 0 0,0 0 0,-1 0 1,1 0-1,0 0 0,-1 1 0,1-1 1,0 0-1,-1 0 0,1 1 1,-1-1-1,1 0 0,-1 1 0,1-1 1,0 1-1,-1-1 0,0 1 0,1-1 1,0 2-1,-1-2 2,0 1-1,0 0 1,0 0 0,-1-1-1,1 1 1,0 0 0,0 0-1,-1-1 1,1 1 0,0 0-1,-1-1 1,1 1 0,-1 0 0,1-1-1,-1 1 1,1-1 0,-1 1-1,1-1 1,-1 1 0,-1 0-1,-16 12-1516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12283,'-9'5'5201,"9"10"-2689,7 6-575,2 12-345,3 5-312,-2 0-528,2-4-327,3-9-273,-4-7-168,1-7-969,-4-4-407,5-11 736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10058,'9'-1'4585,"-2"3"-2168,8 6-1625,-1 3-8,14 1-1512,8-2 584</inkml:trace>
  <inkml:trace contextRef="#ctx0" brushRef="#br0" timeOffset="1">391 67 10186,'-8'-1'1620,"0"1"1,1 0-1,-1 0 0,0 1 1,-11 2-1,17-3-1444,-1 1-1,1 0 1,0-1 0,0 1 0,-1 0-1,1 0 1,0 1 0,0-1 0,0 0-1,0 1 1,0-1 0,0 1 0,1 0-1,-1 0 1,0-1 0,1 1 0,0 0-1,-1 0 1,1 0 0,0 1 0,-2 3-1,2-1-75,0 0 0,0 0 1,0 0-1,1 1 0,-1-1 0,1 0 0,1 0 0,-1 0 0,1 1 0,0-1 0,0 0 0,0 0 0,1 0 0,-1 0 0,1-1 0,0 1 0,5 8 0,0-3 65,0 0 1,0 0-1,1-1 0,0 0 1,0 0-1,16 11 0,83 55 1797,-106-74-1928,0 0 0,0-1 0,-1 1 0,1 0 0,0-1 0,0 1 1,-1 0-1,1 0 0,0 0 0,-1 0 0,1 0 0,-1 0 0,1 0 0,-1 0 0,1 2 0,-1-3-21,0 1 0,0-1-1,0 1 1,-1 0 0,1-1 0,0 1-1,0-1 1,-1 1 0,1-1 0,0 0-1,-1 1 1,1-1 0,0 1 0,-1-1-1,1 1 1,-1-1 0,1 0 0,0 1-1,-1-1 1,1 0 0,-1 0 0,1 1-1,-1-1 1,1 0 0,-1 0 0,1 0-1,-1 1 1,0-1 0,1 0 0,-2 0-1,-5 1 38,0 0-1,0 0 0,-11-1 0,1 0-103,-1 0-418,1 0 0,-21-3 0,3-3 757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89 5481,'1'0'609,"-1"0"0,1 0 0,0 0 0,0 0 0,-1-1 0,1 1 0,0 0 0,-1 0 0,1-1 0,0 1 0,-1 0 0,2-1 0,5-8 2306,-6 6-2615,0-1 0,0 1 0,0 0 0,0-1 0,-1 1 0,1-5 0,-1 3-59,1 0 0,-1 0 0,-1 0 0,1 0 0,-2-5 0,2 9-200,0 0-1,0 0 1,-1 1 0,1-1-1,-1 0 1,1 1-1,0-1 1,-1 1 0,1-1-1,-1 0 1,1 1 0,-1-1-1,1 1 1,-1-1 0,0 1-1,1 0 1,-1-1 0,0 1-1,1 0 1,-1-1 0,0 1-1,1 0 1,-1 0 0,0-1-1,0 1 1,0 0 0,-2 0 55,1 0 0,0 0 0,0 0 0,-1 0 0,1 1 0,-4 0 0,3 0-34,0 1 0,-1-1 0,1 1 0,0 0 0,0 0 0,0 0 0,0 0 0,0 0 0,1 1 0,-1-1 0,1 1 0,-1 0 0,1-1 0,0 1 1,0 0-1,-3 6 0,1 1-4,0 0 1,0 0 0,0 0-1,-2 17 1,3-13-38,2 0 1,-1-1-1,2 1 1,0 0-1,1 0 1,0-1-1,1 1 1,6 25-1,-6-33-28,0 0 0,0-1 0,1 1 0,0-1 0,0 1 0,0-1 0,1 0 1,0 0-1,7 8 0,-7-10-21,-1-1 0,1 1 1,0 0-1,0-1 0,0 0 1,0 0-1,0 0 1,0-1-1,0 1 0,1-1 1,-1 0-1,1 0 0,-1 0 1,8-1-1,-4 0-318,-1 0 1,1-1-1,0 0 0,-1-1 0,1 1 0,-1-1 0,0-1 1,0 0-1,0 0 0,0 0 0,0-1 0,0 0 0,-1 0 1,0 0-1,9-8 0,24-26-1180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6817,'-1'1'438,"1"-1"0,-1 1 0,1 0 0,0-1 0,-1 1 0,1 0 0,0-1 0,0 1 0,-1 0-1,1 0 1,0-1 0,0 2 0,1 21 2237,-1-14-1411,1 15 255,5 95 3574,-5-114-4945,0-1 0,0 0 0,0 1 0,0-1 0,1 0 0,-1 0 0,1 0 0,0 0-1,0 0 1,1-1 0,-1 1 0,6 5 0,-7-7-118,1-1 0,0 1 0,0-1 0,0 0 1,0 1-1,0-1 0,0 0 0,0 0 0,0-1 0,0 1 0,1 0 0,-1-1 0,0 1 0,0-1 0,1 0 0,-1 1 0,0-1 0,1 0 0,-1-1 0,0 1 0,0 0 0,1-1 0,-1 1 0,0-1 0,4-1 0,-1 0-65,0-1-1,0 0 0,0 0 1,0 0-1,-1 0 0,1-1 1,-1 0-1,0 0 0,0 0 0,0 0 1,-1-1-1,1 1 0,-1-1 1,0 0-1,-1 0 0,1 0 0,-1-1 1,3-8-1,-4 10-66,1-1 0,-1 0 0,-1 1 0,1-1 0,0 0 0,-1 1 0,0-1 0,0 0-1,-1 0 1,1 1 0,-1-1 0,0 0 0,0 1 0,-1-1 0,1 1 0,-1 0 0,0-1 0,0 1 0,-1 0 0,1 0 0,-1 0 0,-6-6 0,4 5 46,0 0 1,-1 1 0,0 0 0,0 1 0,0-1 0,0 1 0,0 0 0,-1 0 0,0 1 0,1 0-1,-1 0 1,0 1 0,0 0 0,0 0 0,-11 0 0,17 1 45,0 0-1,0 0 1,0 0-1,0 0 1,0 0 0,0 0-1,0 0 1,0 1-1,0-1 1,0 0 0,0 0-1,0 1 1,0-1-1,1 1 1,-1-1 0,0 1-1,0-1 1,0 1-1,0 0 1,1-1 0,-1 1-1,0 0 1,1 0-1,-1 0 1,0-1 0,1 1-1,-1 0 1,1 0-1,-1 0 1,1 0 0,0 0-1,-1 0 1,1 0-1,0 0 1,0 0 0,0 0-1,0 0 1,0 0-1,0 0 1,0 0 0,0 0-1,0 0 1,0 0-1,1 1 1,-1 0-163,0-1-1,1 0 1,-1 1 0,1-1-1,-1 0 1,1 0 0,0 0-1,-1 1 1,1-1 0,0 0-1,0 0 1,0 0 0,0 0-1,0 0 1,0-1 0,0 1-1,0 0 1,0 0 0,0-1-1,1 1 1,-1-1 0,0 1-1,0-1 1,1 1 0,-1-1-1,0 0 1,1 1 0,1-1-1,20-1-1514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9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10562,'12'15'2813,"0"1"0,-2 1 0,16 30-1,-21-36-2311,0 0 0,-1 1 0,-1 0 0,0 0 1,0 0-1,-1 0 0,0 13 0,-2-22-433,0 9 242,0-12-297,0 1-1,0-1 0,0 0 0,0 1 1,0-1-1,0 1 0,0-1 1,0 0-1,0 1 0,0-1 0,0 0 1,-1 1-1,1-1 0,0 0 1,0 1-1,0-1 0,-1 0 1,1 1-1,0-1 0,0 0 0,-1 0 1,1 1-1,-1-2-67,1 1 0,0-1-1,0 0 1,-1 0 0,1 1 0,0-1 0,0 0-1,0 0 1,0 1 0,0-1 0,0 0 0,0 0-1,0 0 1,0 1 0,0-1 0,1 0 0,-1-1-1,5-20-253,15-41 0,-18 56 299,0 1 1,1 0 0,0 0-1,0 0 1,1 0 0,0 0-1,0 1 1,0 0 0,0-1-1,11-8 1,-14 13 21,0 0-1,0 0 1,0 0-1,0 0 1,1 1-1,-1-1 1,0 0 0,1 0-1,-1 1 1,0-1-1,1 1 1,-1-1-1,1 1 1,-1 0 0,1 0-1,-1-1 1,1 1-1,-1 0 1,3 0 0,-2 1 20,-1 0 1,0-1-1,1 1 1,-1 0-1,0-1 1,1 1-1,-1 0 1,0 0 0,0 0-1,0 0 1,0 0-1,0 0 1,0 1-1,0-1 1,0 0 0,0 0-1,-1 1 1,1-1-1,0 3 1,21 56 1101,-1-3-397,-15-44-659,-4-8-125,1-1 0,-1 0 1,-1 1-1,1 0 0,-1-1 0,0 1 1,0 0-1,1 8 0,-2-14-596,0-1 0,1 1 1,-1-1-1,1 0 0,-1 1 0,1-1 0,-1 1 0,3-3 0,2-7-1671,8-24 79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9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9514,'0'3'954,"0"0"0,1 0 0,-1 0 0,0 0 0,1 0 0,-1 0 1,1 0-1,2 5 0,3 11 1245,-1 10-91,-2 0 0,0 40-1,3 20-565,-3-75-1454,1-11-122,-1-11-110,10-39-745,-5 15 401,2 1-1,16-40 0,-23 66 487,0 0-1,0 0 1,0 0-1,1 1 1,7-8-1,-10 10 18,0 2 0,0-1 0,0 0 0,0 0 0,0 0 0,1 0 0,-1 1 0,0-1 0,0 1 0,1-1 0,-1 1 0,2-1 0,-2 1 6,0 0 0,0 0 0,-1 0 0,1 0 0,0 0 0,0 0 0,-1 1 0,1-1 0,0 0 0,0 0 0,-1 1 0,1-1 0,0 0 0,-1 1 0,1-1 0,-1 1 0,1-1 0,0 1 0,-1-1 0,1 1 1,-1 0-1,1-1 0,-1 1 0,1 0 0,2 5 130,-1 0 0,1 0 1,-1 0-1,0 1 0,-1-1 1,0 1-1,0-1 0,0 0 1,0 8-1,1 13 255,2 1-115,7 41-218,-11-68-201,0 0 0,1-1 0,-1 1 0,1 0 0,-1 0 0,0 0 0,1 0 0,-1-1-1,1 1 1,0 0 0,0 0 0,-1 0 112,1-1 0,-1 0 0,0 0 0,0 0 0,1 0 0,-1 1 0,0-1 0,0 0-1,1 0 1,-1 0 0,0 0 0,1 0 0,-1 0 0,0 0 0,1 0 0,-1 0 0,0 0 0,0 0-1,1 0 1,-1 0 0,0 0 0,1 0 0,-1 0 0,0 0 0,0 0 0,1 0 0,-1-1-1,0 1 1,1 0 0,-1 0 0,0 0 0,0 0 0,0-1 0,1 1 0,-1 0 0,0 0 0,0 0-1,1-1 1,6-14-42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29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0 382 11875,'10'2'1519,"0"0"0,0-2 0,-1 1 0,16-2 0,-23 1-1298,1 0 0,0 0 0,-1-1 0,1 1 1,0-1-1,-1 0 0,1 0 0,-1 0 0,1 0 0,-1 0 0,0-1 0,1 1 1,-1-1-1,0 1 0,0-1 0,0 0 0,0 0 0,0 0 0,-1 0 0,1 0 0,2-3 1,5-13 622,-1 2-531,1-1 0,-2 0 0,7-26 0,-13 39-296,0-1-1,0 1 1,-1-1-1,0 0 1,0 1-1,0-1 1,0 1-1,-2-5 1,2 7-12,-1 0 0,1 0-1,-1 0 1,1 0 0,-1 0 0,0 1 0,0-1 0,0 0-1,0 1 1,0-1 0,0 1 0,0-1 0,0 1 0,-1-1-1,1 1 1,-1 0 0,1 0 0,-1-1 0,1 1 0,-1 0-1,0 0 1,-1 0 0,1 1-4,0-1 0,1 1 0,-1 0-1,0 0 1,0 1 0,1-1 0,-1 0 0,0 0 0,1 1-1,-1-1 1,0 1 0,1 0 0,-1-1 0,1 1 0,-1 0 0,1 0-1,-1 0 1,-2 2 0,-3 2-4,1 0 0,-1 0 0,1 1 0,0 0 0,0 1 0,1-1 0,0 1 0,0 0 0,0 0 0,-6 15 0,8-15 1,1-1 1,-1 1 0,1 0 0,1-1 0,-1 1 0,1 0 0,1 0-1,-1 0 1,1 0 0,0 0 0,1 0 0,-1 0 0,1 0 0,3 8-1,-2-7-15,1-1 1,0 0-1,0 0 0,1 0 0,0 0 0,9 12 0,-10-16-79,-1 0 1,1 0-1,0 0 1,1 0-1,-1 0 0,1-1 1,-1 0-1,1 1 1,0-1-1,-1 0 0,1-1 1,0 1-1,1-1 1,6 2-1,-2-2-385,-1 0 1,1-1-1,0 0 0,0-1 1,0 1-1,9-3 0,-1-1-1129,-1-1-1,21-8 1,11-8-551</inkml:trace>
  <inkml:trace contextRef="#ctx0" brushRef="#br0" timeOffset="1">410 300 6505,'1'-20'3281,"-3"11"-632,-5 5-281,-1 5-247,-1 6-49,-3 9-320,1 5-95,3 12-233,4 0-224,6-1-399,4-5-249,8-7-344,3-5-96,8-9-368,2-6-408,5-21-1033,2-8-1311,1-33 1879</inkml:trace>
  <inkml:trace contextRef="#ctx0" brushRef="#br0" timeOffset="2">729 1 9922,'-2'14'5457,"-9"16"-600,0 21-2800,2 8-9,3 10-688,6 2-207,11-9-689,4-7-184,4-21-168,5-6-24,1-24-632,-2-4-408,2-13-929,-3-11-1976,-6-13 2601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9426,'-6'1'5073,"2"-2"-624,14 1-2769,7 0 25,7 4-617,4 0-232,3-2-560,-1 0-208,7-4-784,2-3-560,4 1-441,3 0 825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26 401 11787,'3'2'702,"1"1"1,0-1-1,-1 0 1,1-1 0,0 1-1,0-1 1,1 1-1,-1-1 1,0 0 0,0-1-1,0 1 1,1-1 0,6 0-1,-8 0-581,0-1 0,0 1 0,-1-1-1,1 0 1,0 1 0,0-2 0,0 1 0,-1 0-1,1 0 1,0-1 0,-1 1 0,1-1 0,-1 0-1,0 0 1,0 0 0,0 0 0,0 0-1,0-1 1,0 1 0,2-3 0,-2 1-90,0 0 0,0 0 0,0 0 0,0 0 0,-1 0 0,0 0 0,0 0-1,0-1 1,0 1 0,0-9 0,-1 11-30,0 0 1,0 0-1,-1-1 0,1 1 0,-1 0 0,1 0 0,-1 0 1,0 1-1,0-1 0,1 0 0,-1 0 0,-1 0 0,1 0 1,0 1-1,0-1 0,-1 1 0,1-1 0,-1 1 0,1-1 1,-1 1-1,0 0 0,1 0 0,-1 0 0,0 0 0,-2-1 1,1 0-12,0 1 0,1 0 0,-1 0 0,0 1 0,0-1 0,0 1 0,0-1 0,0 1 0,0 0 0,0 0 0,0 0 0,0 0 0,0 1 0,0-1 0,0 1 0,0 0 0,-3 1 0,2 0 0,1 0 1,-1 0-1,0 0 0,0 1 1,1-1-1,-1 1 0,1 0 1,0 0-1,0 0 0,-4 7 1,3-4-7,0-1-1,1 1 1,0 0 0,0 0 0,0 1 0,1-1 0,0 0 0,0 1-1,0-1 1,1 1 0,0 0 0,1-1 0,-1 1 0,1 0 0,1 7-1,0-11 8,0 0-1,-1-1 0,1 1 0,0-1 0,1 1 1,-1-1-1,0 0 0,1 1 0,-1-1 0,1 0 0,0 0 1,0 0-1,-1 0 0,1 0 0,0-1 0,1 1 0,-1 0 1,0-1-1,0 0 0,1 1 0,-1-1 0,1 0 1,4 1-1,1 0-50,1 0 0,-1-1 0,1 1 0,0-2 0,-1 1 1,13-2-1,-4-1-306,0-1 0,0 0 0,0-1 0,0-1 1,-1 0-1,18-10 0,8-5-1604,41-28-1,-75 43 1739,-5 3 159,1 0 0,-1 0 1,1 0-1,-1-1 0,0 1 0,1-1 0,-1 0 0,-1 0 0,1 0 1,2-4-1,-4 6 93,-1 1 1,1-1 0,-1 1-1,0-1 1,1 1 0,-1-1-1,0 1 1,0-1 0,1 1-1,-1-1 1,0 0-1,0 1 1,0-1 0,0 1-1,0-1 1,0 1 0,0-1-1,0 0 1,0 1 0,0-1-1,0 0 1,0 1 0,0-1-1,0 1 1,0-1-1,-1 1 1,1-1 0,0 1-1,0-1 1,-1 0 0,1 1-1,0-1 1,-1 1 0,1 0-1,-1-1 1,1 1 0,-1-1-1,1 1 1,-1 0 0,1-1-1,-1 1 1,1 0-1,-1-1 1,1 1 0,-1 0-1,1 0 1,-1 0 0,0-1-1,1 1 1,-1 0 0,0 0-1,-2 0 154,1 0-1,-1 0 0,1 0 1,0 0-1,-1 0 1,1 0-1,0 1 0,-1-1 1,1 1-1,0 0 0,-1-1 1,-2 3-1,3-1 13,-1-1 0,1 1-1,0 0 1,0 1 0,0-1-1,0 0 1,0 1 0,1-1 0,-1 1-1,1-1 1,-1 1 0,1 0-1,0 0 1,0-1 0,0 1-1,0 4 1,-1 3 335,0 0 0,1 0 0,1 15 0,0-23-433,0 0 0,0 1 0,0-1 0,0 0 0,1 1 0,-1-1 0,1 0 0,0 1 0,0-1 0,0 0 0,0 0 0,1 3 0,-1-4-70,0 0 1,0 0-1,0 0 0,0 0 1,0-1-1,0 1 1,0 0-1,0 0 0,1-1 1,-1 1-1,0-1 0,0 1 1,1-1-1,-1 1 0,0-1 1,0 0-1,1 0 0,-1 0 1,0 1-1,1-1 0,-1 0 1,0-1-1,3 1 1,0-1-44,0 0 0,0 0 0,0-1 0,0 1 0,0-1 0,0 0 0,-1 0 0,1 0 0,-1-1 0,1 1 0,-1-1 0,0 0 0,0 0 0,0 0 0,0 0 0,2-5 0,4-5-369,0-1 0,12-28 0,-8 10-258,0 0 0,-3 0 0,-1-1 0,-1-1 1,-2 1-1,-1-1 0,1-64 0,-8 74 932,0 20 380,0 5-207,-1 10 329,-2 22 42,2 0 1,1 0-1,2 0 0,1 0 0,8 45 0,5-5-596,-11-63-393,0 0 0,1-1 0,0 0 1,0 0-1,9 13 0,-6-13-56,12 13 0</inkml:trace>
  <inkml:trace contextRef="#ctx0" brushRef="#br0" timeOffset="1">1319 463 19276,'-9'14'6674,"-11"-5"-6162,-6 3-352,-2 4-1105,1 0 1906,8 6-1001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10290,'9'-7'4569,"-1"14"-2032,-1 11-305,-7 22-367,0 13-241,-1 21-448,2 0-256,11-5-351,3-11-169,14-24-256,1-11-144,2-21-705,3-8-487,-11-24 712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5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1 541 9162,'0'6'5001,"1"-1"-2408,7 2-1481,4-1 656,8-3-584,3-2-87,5 1-297,5-2-160,-2-2-264,2 1-64,-6-2-136,-2 2-240,-5 1-488,-7 0-304,-8 1 656,-5 2-512,-6-3-377</inkml:trace>
  <inkml:trace contextRef="#ctx0" brushRef="#br0" timeOffset="1">1087 40 7226,'-94'-31'4318,"68"23"-2576,19 8 1674,9 1-2722,0 0 0,1 0 0,-1 0 0,0 0 0,0-1 0,4 2 1,41 9 170,48 7 29,235 4-1290,-409-29-4011,42 3 2651,-6 0-770</inkml:trace>
  <inkml:trace contextRef="#ctx0" brushRef="#br0" timeOffset="2">959 39 7466,'-3'1'1136,"0"0"1,0 0 0,0 1-1,0-1 1,-4 4 0,7-4-994,-1-1 1,1 0-1,0 0 1,0 1-1,-1-1 0,1 0 1,0 1-1,-1-1 1,1 1-1,0-1 0,0 0 1,0 1-1,0-1 1,-1 1-1,1-1 1,0 0-1,0 1 0,0-1 1,0 1-1,0-1 1,0 1-1,0 0-24,0-1 0,1 1 0,-1-1-1,0 1 1,1-1 0,-1 1 0,1-1 0,-1 1 0,0-1-1,1 1 1,-1-1 0,1 1 0,-1-1 0,1 0-1,-1 1 1,1-1 0,0 0 0,-1 1 0,2-1 0,15 7 1039,22 6 0,13 5-503,-40-13-590,-1 0 0,0 1 0,0 1 0,0 0 0,-1 0 0,0 1 0,14 14-1,-19-17-52,-1 0 0,0 0 0,0 0 0,0 1 0,-1 0 0,0 0 0,0 0-1,-1 0 1,1 0 0,-1 0 0,-1 0 0,1 1 0,-1-1 0,0 1 0,-1-1-1,1 10 1,-2-7 3,0 0 0,-1 0 0,0 0-1,0 0 1,-1 0 0,0-1 0,0 1-1,-1-1 1,0 0 0,-1 0 0,0 0-1,0-1 1,0 0 0,-10 10 0,0-3 84,0 0 0,-1-1-1,0 0 1,-1-1 0,-24 12 0,32-17 23,8-7-114,1 0-1,0 0 0,0 0 0,0 0 1,0 1-1,0-1 0,0 0 1,-1 0-1,1 0 0,0 0 1,0 1-1,0-1 0,0 0 0,0 0 1,0 0-1,0 1 0,0-1 1,0 0-1,0 0 0,0 1 0,0-1 1,0 0-1,0 0 0,0 0 1,0 1-1,0-1 0,0 0 1,1 1 12,0 0 1,0-1-1,0 1 1,0 0-1,0-1 1,1 1-1,-1 0 1,0-1-1,0 0 1,0 1-1,0-1 1,1 0-1,1 1 1,29 3 198,-1-1 1,58-2-1,-52-1-100,176-7-372,-206 8-567,-6 1 134,-10 3-571,-6-1-366</inkml:trace>
  <inkml:trace contextRef="#ctx0" brushRef="#br0" timeOffset="3">991 929 8234,'-4'4'4841,"3"2"-2177,1 8-1535,2 2 711,0 2-656,-1 2-120,4 3-383,-1-3-169,0-2-256,0-2-256,0-5-760,1-4-617,2-7 1089,0-3-760,1-6-584</inkml:trace>
  <inkml:trace contextRef="#ctx0" brushRef="#br0" timeOffset="4">920 769 10714,'3'0'5089,"0"1"-3024,1-1-1361,-4 0 304,0 0-160,2 0-288,14 0-391,3 0-954,38 2 705,-28-4-456,-3-2-392</inkml:trace>
  <inkml:trace contextRef="#ctx0" brushRef="#br0" timeOffset="5">1173 849 9834,'48'70'5321,"-48"-75"-2704,5 4-1657,3 1 688,6 0-719,0 0-177,4 0-360,-1 0-336,-2 1-856,-1 0 352,-7 6 248,-5 1-449,-4 4-295</inkml:trace>
  <inkml:trace contextRef="#ctx0" brushRef="#br0" timeOffset="6">1269 992 7634,'-53'51'4489,"57"-51"-2025,4 0-1408,5 1 681,2-1-537,3-2-328,2-1-120,2 0-776,-1 1-264,-8 3 248,-1 2-312,-5 2-280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14019,'7'10'5209,"10"4"-3985,9 2 1,5-3-337,8-2-208,9-9-480,1 0-416,-1-5-992,4-6 816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11731,'0'51'7623,"2"-1"-3552,-3 134-532,-5-116-2970,-1 28-143,8-84-597,-1-12 158,0 0 0,0 0 0,0 0 1,0 0-1,0 0 0,0 0 0,1 0 0,-1 0 0,0 0 0,0 0 0,0 0 1,0 0-1,0 0 0,0 0 0,0-1 0,0 1 0,0 0 0,1 0 0,-1 0 1,0 0-1,0 0 0,0 0 0,0 0 0,0 0 0,0 0 0,0 0 1,0 0-1,0 0 0,0-1 0,0 1 0,0 0 0,0 0 0,0 0 0,0 0 1,0 0-1,1 0 0,-1 0 0,0 0 0,0-1 0,0 1 0,0 0 0,0 0 1,0 0-1,-1 0 0,1 0 0,6-23-996,14-86-469,-20 106 1485,1 1 0,0-1 0,0 1 0,0-1 0,0 1 0,0-1 0,0 1 0,1 0 0,2-4 0,-3 5 13,0 1 0,-1-1 0,1 1 0,-1-1-1,1 1 1,0-1 0,0 1 0,-1-1 0,1 1 0,0 0-1,0 0 1,-1-1 0,1 1 0,0 0 0,0 0 0,0 0-1,0 0 1,-1 0 0,1 0 0,0 0 0,0 0 0,0 0-1,-1 0 1,1 1 0,0-1 0,0 0 0,0 0 0,-1 1-1,1-1 1,0 1 0,-1-1 0,1 1 0,0-1 0,0 2-1,7 4 311,0 2 0,-1-1-1,0 1 1,9 13 0,-8-10-16,0 0 0,12 10 1,-14-15-234,1-1 1,0 0-1,0 0 0,0 0 1,0-1-1,1 0 1,0-1-1,0 0 1,0 0-1,0-1 0,0 1 1,1-2-1,-1 1 1,10-1-1,-7-1-58,0 0-1,0 0 1,0-2-1,0 1 1,0-1-1,-1-1 1,1 0 0,0-1-1,-1 0 1,13-7-1,-16 8-31,-1-1 0,-1 0 1,1 0-1,0-1 0,-1 0 0,0 1 0,0-2 0,-1 1 0,1-1 0,-1 1 0,-1-1 0,1 0 0,-1-1 1,4-7-1,-5 9 0,0-1 1,-1 0 0,1 1 0,-1-1-1,0 0 1,-1 0 0,1 1-1,-1-1 1,0 0 0,-1 0 0,1 0-1,-1 0 1,0 1 0,-1-1-1,1 0 1,-1 1 0,-4-9 0,4 12 12,1-1 1,-1 0 0,0 1 0,0 0 0,-4-5 0,6 7-4,-1-1 1,1 1 0,-1-1-1,1 1 1,-1-1 0,0 1-1,1 0 1,-1-1 0,1 1-1,-1 0 1,0-1 0,0 1-1,1 0 1,-1 0 0,0 0-1,1-1 1,-1 1-1,0 0 1,0 0 0,1 0-1,-1 0 1,0 0 0,0 1-1,1-1 1,-1 0 0,0 0-1,1 0 1,-1 1 0,0-1-1,1 0 1,-1 1 0,0-1-1,0 1 1,-1 1 5,0 0 1,0 1-1,0-1 1,0 1-1,0-1 0,1 1 1,-1-1-1,1 1 1,0 0-1,-2 4 0,-6 33 98,7-34-82,-1 10 42,1 0 0,0 0-1,2 0 1,0 17 0,0-26-47,1 0 0,0 0 0,0-1 0,0 1 1,1 0-1,0 0 0,1-1 0,0 1 0,0-1 0,0 0 1,6 10-1,-7-15-63,-1 1 0,0-1-1,1 1 1,-1-1 0,1 1 0,-1-1 0,1 0 0,0 0 0,-1 0-1,1 0 1,0 0 0,0 0 0,0 0 0,0 0 0,0-1 0,0 1 0,0-1-1,0 0 1,2 1 0,0-1-166,0-1-1,0 1 0,-1-1 1,1 0-1,0 0 1,-1 0-1,1 0 0,-1-1 1,1 1-1,3-4 1,30-17-633</inkml:trace>
  <inkml:trace contextRef="#ctx0" brushRef="#br0" timeOffset="1">705 335 8818,'0'4'1104,"0"0"1,0 1 0,0-1-1,1 0 1,0 1-1,0-1 1,0 0-1,0 0 1,1 0 0,0 0-1,3 6 1,-1-2 120,-1 0 1,0 1-1,3 11 1,1 1 414,-8-33-1947,2 1 0,0-1 0,2-14 0,-1 15 76,0 0 0,5-15 0,-6 24 226,0 0-1,-1-1 1,1 1 0,0 0-1,1 0 1,-1 0 0,0 0-1,0 0 1,1 0-1,-1 0 1,1 1 0,0-1-1,-1 0 1,1 1 0,0-1-1,0 1 1,4-2 0,-5 2 31,1 1 0,-1 0 0,1 0 1,-1-1-1,1 1 0,-1 0 0,1 0 0,-1 0 1,1 1-1,-1-1 0,1 0 0,-1 1 1,0-1-1,1 0 0,-1 1 0,1 0 0,-1-1 1,0 1-1,0 0 0,1 0 0,-1 0 1,0 0-1,0-1 0,0 2 0,1 0 0,2 2 132,-1 0-1,0 0 0,0 0 0,0 0 0,3 10 0,1 3 320,-1 0 1,4 19-1,-6-19-309,1 0-1,8 18 1,-13-33-207,0-2-48,1 1 0,-1 0 0,0 0 0,1 0 0,-1 0 0,1 0 0,-1 0 0,1-1 0,-1 1 0,1 0 0,0 0 0,-1-1-1,1 1 1,0-1 0,0 1 0,-1 0 0,1-1 0,0 1 0,0-1 0,0 0 0,0 1 0,0-1 0,1 1 0,11-2-704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 9514,'-1'-1'247,"1"0"-1,0 0 1,-1 1 0,1-1 0,0 0-1,-1 0 1,1 0 0,0 0-1,0 0 1,0 1 0,0-1 0,0 0-1,0 0 1,0 0 0,0 0-1,0 0 1,0 0 0,0 1 0,1-1-1,-1 0 1,0 0 0,1 0-1,-1 1 1,1-2 0,0 1-50,0 0 0,0 0 0,0 0 0,0 1 1,0-1-1,0 0 0,0 1 0,0-1 0,0 0 1,1 1-1,-1 0 0,0-1 0,0 1 0,0 0 0,1 0 1,-1-1-1,0 1 0,2 0 0,-1 0-5,0 0-1,0 0 1,0 1-1,0-1 1,0 0 0,1 1-1,-1 0 1,0-1-1,-1 1 1,1 0-1,0 0 1,0 0 0,0 0-1,0 0 1,-1 0-1,4 3 1,-3-1 19,1 0 0,-1 0 0,1 0 1,-1 0-1,0 1 0,0-1 0,0 1 1,1 4-1,0 3 98,0 0 1,0-1-1,-1 1 1,-1 0-1,1 15 1,-2-13-145,0-1 1,0 1-1,-2-1 0,1 0 1,-1 0-1,-1 1 1,0-1-1,-8 17 0,11-29-165,0 1-1,0-1 0,0 0 1,0 1-1,0-1 0,-1 1 1,1-1-1,0 0 0,0 1 1,0-1-1,0 0 0,-1 0 1,1 1-1,0-1 0,0 0 1,-1 1-1,1-1 0,0 0 1,0 0-1,-1 0 0,1 1 1,0-1-1,-1 0 0,1 0 1,-1-10-299,2 6 209,0-25-895,8-41 1,-6 55 844,1 1 0,0-1-1,1 1 1,10-21 0,-13 32 141,0 0 0,0-1 0,0 1 0,0 0 0,1 0 0,-1 0-1,1 1 1,0-1 0,0 1 0,0-1 0,4-1 0,-5 3 24,0 0 0,0 0 0,0 0-1,0 0 1,0 1 0,0-1 0,0 1 0,0 0 0,0 0-1,0-1 1,0 1 0,0 0 0,1 1 0,-1-1 0,0 0-1,0 1 1,0-1 0,0 1 0,0 0 0,0-1 0,3 3-1,0 1 87,0-1 0,0 1-1,0 0 1,-1 1-1,1-1 1,-1 1 0,-1-1-1,1 1 1,-1 0-1,1 1 1,-1-1 0,-1 1-1,4 7 1,1 7 388,-1 0 0,7 33 0,1 22 534,-14-75-1034,0 0 0,1 0 1,-1 0-1,0 0 1,0 0-1,0 0 0,0 0 1,0-1-1,0 1 1,0 0-1,0 0 0,0 0 1,1 0-1,-1 0 1,0 0-1,0 0 1,0 0-1,0 0 0,0 0 1,0 0-1,1 0 1,-1 0-1,0 0 0,0 0 1,0 0-1,0 0 1,0 0-1,1 0 0,-1 0 1,0 0-1,0 0 1,0 0-1,0 0 0,0 0 1,1 0-1,-1 0 1,0 0-1,0 0 0,0 0 1,0 0-1,0 0 1,0 0-1,0 0 0,1 0 1,-1 1-1,0-1 1,0 0-1,0 0 0,0 0 1,0 0-1,0 0 1,0 0-1,0 0 0,0 1 1,0-1-1,6-19-312,-4 13 204,1-5-85,29-79-993,-28 82 1140,0-1 0,1 0 0,0 1 0,0 0 0,1 0 0,0 0 0,12-11 0,-17 18 55,0 0 0,0 1 1,0-1-1,0 0 0,0 0 0,0 1 0,0-1 0,0 1 1,1-1-1,-1 1 0,0-1 0,0 1 0,0 0 0,1-1 0,-1 1 1,0 0-1,1 0 0,-1 0 0,0 0 0,0 0 0,2 0 1,-1 1 19,-1 0 0,1-1 0,0 1 0,-1 0 0,1 0 0,-1 0 0,1 0 0,-1 0 0,1 1 0,-1-1 0,0 0 0,3 3 0,0 3 99,0 0 0,0 0 0,0 0 0,-1 0 0,3 11 0,10 41 553,-12-42-568,0-1-1,1 0 0,10 23 0,-15-38-199,1 0 0,-1 1-1,1-1 1,-1 0-1,1 0 1,0 0-1,0 0 1,-1 0 0,1 0-1,0-1 1,0 1-1,0 0 1,0 0 0,2 0-1,-3 0-6,1-1 0,0 0 0,0 0 0,0 0 0,0 0 0,0 0 0,0 0 0,0-1 0,0 1 0,0 0 0,-1 0 0,1-1 0,0 1 0,0 0 0,0-1 0,0 1 0,-1-1 0,1 1 0,0-1 0,0 0 0,0 0 0,22-16-890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3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11338,'-3'9'2019,"0"-1"0,1 1 0,0 0 0,-1 10 0,2-1-413,0 0 0,3 27 0,-1-39-1349,0-1 0,0 1 0,1-1-1,-1 1 1,1-1 0,0 1 0,0-1 0,6 8 0,-7-12-239,-1 1 1,1-1-1,0 0 1,0 0-1,0 1 1,0-1-1,0 0 0,0 0 1,0 0-1,0 0 1,1 0-1,-1 0 1,0-1-1,1 1 0,-1 0 1,0-1-1,1 1 1,-1-1-1,1 1 1,-1-1-1,1 0 0,-1 0 1,1 1-1,-1-1 1,1 0-1,-1 0 1,1 0-1,0-1 0,-1 1 1,1 0-1,-1-1 1,0 1-1,1-1 1,-1 1-1,1-1 1,1-1-1,2-1-55,-1 0 0,1-1 0,-1 1 1,0-1-1,0-1 0,0 1 0,-1 0 0,5-8 1,23-43-589,-24 41 438,5-11-125,10-30 0,-19 47 304,0 7 43,-1 15 125,0 9 112,5 52 696,-6-67-887,1 0 0,0 0 0,1 0 0,-1 0 0,1-1 0,1 1 0,4 6 0,-7-12-108,-1-1 0,1 1-1,0-1 1,0 0 0,1 1 0,-1-1 0,0 0 0,0 0 0,1 0-1,-1 0 1,0 0 0,1 0 0,-1 0 0,1 0 0,-1 0-1,1-1 1,-1 1 0,1-1 0,0 1 0,-1-1 0,1 0-1,0 1 1,0-1 0,2 0 0,0-1-185,0 0 1,-1 0-1,1 0 1,-1-1-1,1 1 1,-1-1-1,1 0 1,-1 0-1,0 0 1,5-4-1,20-21-738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12211,'0'9'5665,"-1"26"-2224,1 9-1145,-1 20-680,-5 5-319,12 1-465,-2-3-192,2-14-368,8-9-104,-2-22-160,1-10-184,0-16-760,6-6-528,-3-18-1417,9-9 1713</inkml:trace>
  <inkml:trace contextRef="#ctx0" brushRef="#br0" timeOffset="1">281 1 12755,'4'9'5561,"-1"27"-2584,-3 8-801,-4 17-392,0 5-359,4 5-529,3-11-256,4-8-344,4-15-96,1-18-208,0-8-328,-3-18-864,1-7-585,-6-16 1009</inkml:trace>
  <inkml:trace contextRef="#ctx0" brushRef="#br0" timeOffset="2">143 168 11418,'-11'1'5082,"22"7"-2002,3 2-1111,8 0-129,3 2-360,3-2-591,3-4-313,2 0-592,-3-5-496,2-1-1177,-1 0 3233,-4-4-1584</inkml:trace>
  <inkml:trace contextRef="#ctx0" brushRef="#br0" timeOffset="3">577 252 11474,'9'25'5146,"-9"2"-2202,5 3-711,-2 2-225,-3-1-248,4 0-447,-2-6-353,0-9-488,-2-4-312,0-15-1120,0-9-448,0-16-1369,2-5-968,-2-12 2529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9610,'8'0'4889,"1"5"-1664,-1 6-1689,3 3-520,-3 6-792,-3 0-512,16-1-896,2 1 768</inkml:trace>
  <inkml:trace contextRef="#ctx0" brushRef="#br0" timeOffset="1">277 138 9626,'0'13'4961,"2"8"-1864,0 14-385,0 9-239,-2 9-577,-3 0-279,3 3-633,0 0-304,3-1-384,-1-4-120,2-12-64,2-10-160,-2-18-696,1-8-360,-2-18-1097,-2-12-679,-2-11 1895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4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10026,'7'0'2482,"0"1"-1,11 1 1,15 8 941,-19-4-2233,0 0-1,18 12 1,-24-13-794,1 1 1,-1 0 0,0 0-1,0 1 1,-1 0-1,0 1 1,9 12 0,-14-17-329,0 0-1,-1 0 1,1 0 0,-1 0 0,0 0 0,1 0-1,-1 1 1,-1-1 0,1 0 0,0 1 0,-1 3 0,0-4-33,0 0 1,-1 0 0,1 0-1,-1-1 1,1 1 0,-1 0 0,0-1-1,0 1 1,0-1 0,-1 1-1,1-1 1,-1 1 0,1-1-1,-1 0 1,-3 4 0,-2 0-155,1 0 0,-1-1-1,0 0 1,-1 0 0,1 0 0,-1-1 0,0 0-1,0-1 1,0 1 0,-9 1 0,16-5 7,0 1 0,1-1 1,-1 0-1,0 0 0,1 0 0,-1 0 1,0 0-1,0 0 0,1 0 1,-1 0-1,0 0 0,1 0 0,-1 0 1,0 0-1,1 0 0,-1-1 0,0 1 1,1 0-1,-1-1 0,0 1 0,1 0 1,-1-1-1,0 1 0,1-1 0,-1 1 1,1-1-1,-1 1 0,1-1 0,-1 1 1,1-1-1,0 1 0,-1-2 0,0-14-1001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5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 9482,'-1'-2'4697,"-1"1"-1384,1 1-537,-5 15-455,-1 19-241,-1 68-495,8-41-305,5 0-624,-3-1-232,-2-16-240,4-8-192,-3-15-848,5-12-432,1-9-921,4-5 1201</inkml:trace>
  <inkml:trace contextRef="#ctx0" brushRef="#br0" timeOffset="1">182 250 10746,'0'14'5241,"6"3"-1544,0 3-968,0 6-369,-3 1-471,-3 2-721,-1-1-384,-3-10-640,0-2-456,0-16-1240,4-8-665,6-19 1233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5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10570,'-8'-9'4753,"15"9"-1712,5 8-1049,-2 5-311,1 2-337,-1 4-744,4-2-624,3-4-1272,3-2 864</inkml:trace>
  <inkml:trace contextRef="#ctx0" brushRef="#br0" timeOffset="1">432 120 9434,'-11'-8'10123,"-1"3"-5070,8 5-4709,-1 0 1,1 0 0,0 0-1,-1 0 1,-6 2 0,4-1-212,0 0 20,1 0 0,-14 4 0,18-4-109,-1 0 0,0 1 0,0-1 1,1 0-1,-1 1 0,1 0 0,0-1 1,-1 1-1,1 0 0,0 0 0,-3 4 1,1 0-16,1-1 1,0 1-1,0 0 0,1 0 1,-1 0-1,1 0 1,0 0-1,1 1 1,0-1-1,0 0 1,0 1-1,1-1 1,-1 1-1,2-1 1,-1 1-1,1-1 1,0 1-1,0-1 0,1 0 1,-1 0-1,4 7 1,-3-8-77,0 0 1,1 0 0,-1-1-1,1 1 1,0 0 0,1-1-1,-1 0 1,1 0-1,-1 0 1,1 0 0,0-1-1,1 0 1,-1 1 0,1-1-1,-1-1 1,1 1-1,0-1 1,0 0 0,0 0-1,0 0 1,0-1 0,1 1-1,-1-1 1,0-1 0,11 1-1,-10-1-394,1-1 0,-1 0-1,1 0 1,-1-1 0,0 1-1,0-1 1,0-1 0,0 1 0,10-6-1,30-19-1255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103 232 13259,'-3'16'5633,"-1"6"-3176,2 2-449,-4 1-176,1 0-519,4-2-337,-1-7-688,1-6-480,1-8-968,-1-2-505,6-14 865</inkml:trace>
  <inkml:trace contextRef="#ctx0" brushRef="#br0" timeOffset="1">10 39 10386,'-9'-6'4585,"10"9"-1840,2 3-897,2 5-424,2-1-399,-1 1-1025,5 0-672,10-2 392</inkml:trace>
  <inkml:trace contextRef="#ctx0" brushRef="#br0" timeOffset="2">343 1 9666,'9'25'5073,"-4"3"-1720,-6 16-641,-4 8-215,-13 16-921,-2 9-383,3 3-745,0-6-264,14-21-320,6-11-448,6-28-793,6-10-151,1-25 784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43 5513,'-34'-33'3570,"26"23"-1541,9 10 244,0 2 3755,12 38-4109,-6-19-1467,-1 0-1,4 23 0,-4-3 127,3 20-813,-8-60 126,-1 0 0,0 1 0,1-1-1,-1 0 1,0 0 0,1 0 0,0 1 0,1 1 0,-2-3 62,0 0 0,1 1 0,-1-1 0,0 0 0,1 1 0,-1-1 0,1 0 0,-1 0 0,0 0 1,1 1-1,-1-1 0,1 0 0,-1 0 0,1 0 0,-1 0 0,0 0 0,1 0 0,-1 0 0,1 0 0,-1 0 0,1 0 0,-1 0 0,1 0 0,6-2-1229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11835,'0'0'166,"0"0"0,0 0 0,0 0 0,0 0 1,-1 0-1,1 0 0,0 0 0,0 0 0,0 0 1,0 0-1,-1 0 0,1 0 0,0 0 0,0 0 1,0 0-1,0 0 0,0 0 0,-1 1 0,1-1 1,0 0-1,0 0 0,0 0 0,0 0 0,0 0 1,0 0-1,-1 0 0,1 0 0,0 0 1,0 1-1,0-1 0,0 0 0,0 0 0,0 0 1,0 0-1,0 0 0,0 1 0,0-1 0,0 0 1,-1 0-1,1 0 0,0 0 0,0 0 0,0 1 1,0-1-1,0 0 0,0 0 0,0 0 0,0 0 1,1 1-1,7 5 2826,17 3-1240,6-3-1331,1-2 0,0-1 0,34-1 0,4 1-390,-66-3-33,0 0 1,1 1-1,-1 0 0,0 0 0,1 0 0,7 3 0,-11-3 2,0-1-1,1 1 0,-1 0 1,0 0-1,0 0 0,0 0 1,0 0-1,0 0 0,0 0 1,0 0-1,0 0 0,0 0 1,-1 1-1,1-1 0,0 0 0,-1 1 1,1-1-1,-1 0 0,1 1 1,-1-1-1,0 1 0,0-1 1,0 3-1,0 24 54,-1 0-1,-1 1 1,-7 28-1,1-7 207,8-48-245,-2 20 145,2-21-157,0 0-1,0-1 1,0 1-1,1 0 0,-1-1 1,0 1-1,0-1 1,0 1-1,0 0 0,1-1 1,-1 1-1,0-1 0,1 1 1,-1 0-1,0-1 1,1 1-1,-1-1 0,0 1 1,1-1-1,-1 0 1,1 1-1,-1-1 0,1 1 1,-1-1-1,1 0 1,0 1-1,-1-1 0,1 0 1,-1 0-1,2 1 1,-2-1-24,1 0 0,-1 0 0,1 0 1,-1 0-1,1 0 0,-1 0 0,1 0 1,0 0-1,-1-1 0,1 1 0,-1 0 1,1 0-1,-1 0 0,0-1 0,1 1 1,-1 0-1,1 0 0,-1-1 0,1 1 1,-1-1-1,9-10-629,-8 8 514,0 2 79,47-70-2912,-39 59 2613,1 0 0,0 0 0,19-15 1,-13 16 363,-15 10 17,-1 1 0,0 0 1,1 0-1,-1-1 0,0 1 1,1 0-1,-1 0 0,0-1 1,1 1-1,-1 0 0,1 0 1,-1 0-1,1 0 0,-1 0 1,0 0-1,1 0 0,-1 0 1,1 0-1,-1 0 0,1 0 1,-1 0-1,0 0 0,1 0 1,-1 0-1,1 0 0,-1 0 1,1 0-1,-1 0 0,0 1 1,1-1-1,-1 0 0,0 0 1,1 1-1,-1-1 0,0 0 1,1 0-1,-1 1 0,1 0 1,0 2 186,-1 1 1,0-1-1,1 1 0,-1-1 1,0 1-1,-1 4 1,1 0 90,-5 50 1395,0 37 398,12 72-200,-2-76-1353,-4-81-463,-1 0 1,-2 18-1,2-25-66,-1 0 0,1-1-1,-1 1 1,0 0 0,0-1-1,0 1 1,0-1 0,0 0-1,0 1 1,-1-1 0,0 0 0,1 0-1,-1 0 1,0 0 0,-3 3-1,1-2 2,0-1-1,0 0 0,0 1 1,-1-2-1,1 1 0,0 0 0,-1-1 1,0 0-1,1 0 0,-1 0 1,-9 0-1,9-1-50,-1 0 0,0-1-1,1 1 1,-1-1 0,1 0 0,-1-1 0,1 1 0,-1-1-1,-8-4 1,-5-6-1065,1-1-1,-28-23 1,27 19-505,-14-11-3856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6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23 11146,'-20'10'8726,"17"-8"-8424,1-1 0,0 1 0,0-1 0,0 1 0,0 0 0,0 0 0,1 0 0,-1 0 0,1 0 0,-3 5 0,1-2-77,1 1 0,-1-1 0,1 1 0,1 0 0,-1-1 0,1 1 0,0 0 0,0 0 0,1 0 0,0 0 0,0 0 0,0-1 0,2 8 0,-2-11-196,1 1 0,-1 0-1,1-1 1,0 1 0,0-1 0,0 1 0,0-1 0,1 0 0,-1 1 0,0-1 0,1 0-1,0 0 1,-1 0 0,1 0 0,0 0 0,0 0 0,0 0 0,1-1 0,-1 1-1,0-1 1,0 0 0,1 1 0,-1-1 0,1 0 0,-1 0 0,1-1 0,0 1 0,-1-1-1,1 1 1,5-1 0,-2 0-22,0 0 1,0-1-1,-1 0 0,1 0 1,0 0-1,0-1 0,0 0 0,-1 0 1,1 0-1,-1-1 0,6-4 1,-6 5-5,-1-1 1,0 0 0,0 0-1,0-1 1,0 1 0,0-1 0,-1 0-1,1 0 1,-1 0 0,0 0 0,0-1-1,4-9 1,-6 12 1,-1-1 0,1 0 0,-1 1-1,1-1 1,-1 0 0,0 1 0,0-1 0,0 0 0,-1 0-1,1 1 1,-1-1 0,1 0 0,-1 1 0,0-1-1,0 1 1,0-1 0,0 1 0,0-1 0,-1 1 0,1 0-1,-1 0 1,1-1 0,-1 1 0,0 0 0,0 1 0,-3-3-1,-1-2 8,-1 1 0,0 0 1,-1 0-1,0 1 0,1-1 0,-16-4 0,15 6-13,1 1 1,-1 0-1,0 0 1,1 1-1,-1 0 1,-10 0-1,13 2-73,0-1-1,1 0 1,-1 1-1,1 0 1,0 0-1,-1 0 1,1 1-1,0-1 1,-1 1-1,1 0 1,0 0-1,-4 3 1,7-4-48,-1 0 1,1 0-1,0 1 1,-1-1-1,1 0 1,0 0-1,0 1 1,-1-1-1,1 0 1,0 1-1,0-1 1,1 1-1,-1 0 1,0-1-1,0 1 1,1-1-1,-1 1 1,1 0-1,0 0 1,-1-1-1,1 1 1,0 0-1,0 0 1,0-1-1,0 1 1,0 0-1,1 0 1,-1 0-1,0-1 1,1 1-1,-1 0 1,1-1-1,0 1 1,-1 0-1,1-1 1,0 1-1,0-1 1,0 0 0,2 2-1,0 1-86,1-1-1,0 0 1,0 0 0,4 2-1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52 8266,'3'-30'4953,"-9"16"112,-4 6-2337,-9 14-871,-1 12-401,-1 28-568,4 4-199,7 25-217,5 7-72,5 3-80,1-1-48,6-8-104,-2-6-24,1-10-24,-2-4-32,-6-17-848,-2-9-432,-2-18 671</inkml:trace>
  <inkml:trace contextRef="#ctx0" brushRef="#br0" timeOffset="1">0 420 12115,'18'-8'5537,"6"-3"-2617,5 3-967,0 1-241,5 3-664,-4 2-191,2 2-1121,1 0 232,-2-4-97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40 8978,'-1'0'656,"-1"-1"0,0 1 1,1 0-1,-1 0 0,0 0 0,1 0 1,-1 0-1,0 1 0,1-1 0,-1 0 0,0 1 1,1-1-1,-1 1 0,-2 1 0,1 0-245,1-1 0,-1 1 0,1 0 0,-1 0-1,1 0 1,0 1 0,-3 2 0,-1 4 26,0 1 1,1-1 0,-7 16-1,5-11-143,2 2 0,0-1-1,0 1 1,1 0-1,1 0 1,1 0 0,0 0-1,1 0 1,1 0-1,1 1 1,0-1 0,4 21-1,-3-28-188,0-1 0,0 0-1,1 0 1,0-1 0,6 12 0,-7-15-72,0-1 0,1 1 0,-1-1 0,1 0 1,0 1-1,0-1 0,0-1 0,0 1 1,1 0-1,-1-1 0,1 1 0,6 2 0,-5-3-27,-1 0 0,1-1 0,0 0 0,0 0 0,-1 0 0,1-1-1,0 1 1,0-1 0,0 0 0,0-1 0,0 1 0,0-1-1,0 0 1,-1 0 0,1-1 0,0 1 0,-1-1 0,1 0-1,-1 0 1,1-1 0,7-5 0,-4 2-10,1-1 1,-1 0-1,0-1 1,-1 0-1,1 0 0,-2-1 1,1 0-1,9-17 0,-12 17 8,1 0-1,-1 0 0,-1-1 0,0 1 0,0-1 0,-1 0 0,0 0 0,0 0 0,-1 0 0,-1 0 0,0 0 1,0-1-1,-1 1 0,0 0 0,-1 0 0,0 0 0,-1 0 0,0 1 0,0-1 0,-1 1 0,-6-12 1,4 11 5,-1-1 1,-1 1 0,0 1 0,0 0 0,-1 0 0,0 0 0,0 1-1,-16-10 1,20 15-40,0 0 0,-1 0 0,1 1 0,-1 0 1,1 0-1,-1 0 0,0 1 0,-10-2 0,12 3-58,0 0 1,-1 0-1,1 0 0,0 1 1,-1-1-1,1 1 1,0 0-1,0 0 0,0 1 1,0-1-1,0 1 1,0 0-1,-4 3 1,3-2 50,1 0 1,-1 1-1,1 0 1,0 0 0,0 0-1,1 0 1,-1 1 0,1-1-1,0 1 1,-4 7-1,-2 18 117,8-28-86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8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10154,'12'18'5633,"-9"1"33,-3 7-3922,-5 2-96,-1 3-391,-3-2-233,9-3-632,4-3-224,-8-4-824,3-14-464,1-6 655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12611,'12'-1'5385,"-5"3"-2897,9 6-1271,-6 4-105,1 6-792,5-2-760,3 2-2121,13-2 1705</inkml:trace>
  <inkml:trace contextRef="#ctx0" brushRef="#br0" timeOffset="1">390 134 7386,'-16'-5'5408,"-7"-1"211,20 6-5265,0 0-1,0 0 1,0 0 0,0 0-1,0 0 1,0 0 0,0 1-1,1-1 1,-1 1 0,0 0-1,-3 1 1,3-1-168,1 0 0,-1 0-1,1 1 1,-1-1 0,1 1 0,0-1 0,0 1 0,0 0-1,0 0 1,0 0 0,0 0 0,0 0 0,1 1 0,-1-1-1,1 0 1,-2 4 0,1-2-50,1 0 0,0 0 0,0 0 0,0 0 0,1 0 0,0 0 0,-1 0-1,1 0 1,1 0 0,0 6 0,1-1-22,0 0-1,0 0 0,1 0 1,1 0-1,-1-1 0,1 1 1,1-1-1,0 0 0,7 9 1,-1-5 132,0 0 0,16 12 0,-18-16-48,0 0 0,0 1 1,-1 0-1,12 16 0,-19-25-178,-1 1 0,1 0 1,-1 0-1,0-1 0,1 1 0,-1 0 0,0 0 0,1 0 0,-1-1 0,0 1 0,0 0 0,0 0 0,0 0 0,0 0 0,0 0 0,0 0 0,0 0-10,0-1 1,0 1 0,-1-1 0,1 1-1,0-1 1,0 1 0,-1-1 0,1 0-1,0 1 1,-1-1 0,1 0-1,-1 1 1,1-1 0,0 0 0,-1 1-1,1-1 1,-1 0 0,1 0 0,-1 1-1,0-1 1,-3 1 19,0 0 0,0 0-1,0-1 1,0 0 0,-7 0 0,-6-1-389,-1-1 1,-25-6 0,25 4-497,14 3 436,-13-2-703,17 3 1003,0 0-1,-1 0 0,1 0 0,-1-1 0,1 1 0,0 0 0,-1 0 1,1 0-1,0 0 0,-1-1 0,1 1 0,0 0 0,-1 0 0,1 0 1,0-1-1,0 1 0,-1 0 0,1-1 0,0 1 0,0 0 0,0-1 1,-1 1-1,1 0 0,0-1 0,0 1 0,0 0 0,0-1 0,0 1 1,0 0-1,0-1 0,-1 0 0,9-10-1848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59 14667,'-25'-7'9509,"28"7"-9161,0 1 1,0 0-1,-1-1 1,1 0-1,0 0 1,0 0 0,0 0-1,5-1 1,26-7-9,-9 1-128,27-4-69,71-13-17,-116 23-122,0 0 1,-1 1-1,1 0 0,7 1 1,-13-1-3,1 0 0,-1 0-1,1 1 1,-1-1 0,0 1 0,1-1 0,-1 1 0,0-1 0,1 1-1,1 1 1,-2-1 1,-1-1 0,1 1 0,-1-1 0,0 1-1,1 0 1,-1-1 0,0 1 0,1-1-1,-1 1 1,0 0 0,0-1 0,1 1 0,-1 0-1,0-1 1,0 1 0,0 0 0,0-1 0,0 1-1,0 0 1,0-1 0,0 1 0,0 0-1,0-1 1,-1 2 0,0 4 64,-1-1 1,-1 1-1,1-1 0,-1 0 1,-6 10-1,-6 11 217,6-5-67,1 1 0,1 0 0,-5 24 0,-8 69 284,19-108-482,-9 95 346,4-29-2338,6-71 1377,0 1-1,-1 0 1,0 0 0,0 0-1,-1 4 1,-2 0-607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3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 13971,'-61'-6'5921,"71"6"-3152,4 1-873,8-2-223,4-1-481,3 2-384,1 2-448,2 6-208,-1 0-1296,2 0 2184,-2 13-1128</inkml:trace>
  <inkml:trace contextRef="#ctx0" brushRef="#br0" timeOffset="1">706 91 17124,'-3'-8'7001,"7"6"-4264,-1-2-1113,-3 3-784,-2 0-240,1-1-384,0 1-488,-1 0-1192,1-1 2032,0 1-816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5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22 6553,'39'-10'2965,"-39"10"-2870,0 0-1,1 0 1,-1 0-1,1 0 1,-1 0 0,1 0-1,-1-1 1,0 1-1,1 0 1,-1 0-1,1 0 1,-1-1 0,0 1-1,1 0 1,-1 0-1,0-1 1,1 1-1,-1 0 1,0-1 0,1 1-1,-1-1 1,0 1-1,0 0 1,1-1 0,-1 1-1,0-1 1,0 1-1,0 0 1,0-1-1,0 0 1,0 1 66,0 0-1,0 0 1,0 0 0,0-1-1,0 1 1,0 0 0,0 0-1,0 0 1,0 0 0,0 0-1,0 0 1,0-1 0,0 1-1,0 0 1,0 0 0,-1 0-1,1 0 1,0 0 0,0 0-1,0 0 1,0 0 0,0 0 0,0 0-1,0-1 1,-1 1 0,1 0-1,0 0 1,0 0 0,0 0-1,0 0 1,0 0 0,0 0-1,-1 0 1,1 0 0,0 0-1,0 0 1,0 0 0,0 0-1,0 0 1,-1 0 0,1 0-1,0 0 1,0 0 0,0 1-1,0-1 1,0 0 0,0 0-1,-1 0 1,1 0 0,0 0-1,-2 3 85,0-1-1,0 1 0,1 0 0,-4 5 0,-11 21 238,-18 18-77,-55 83 373,43-36-539,13-26-506,24-53 41,9-15 255,0 0 1,0 0-1,0 0 1,0 1-1,-1-1 1,1 0 0,0 0-1,0 0 1,0 0-1,0 0 1,0 1-1,-1-1 1,1 0 0,0 0-1,0 0 1,0 0-1,-1 0 1,1 0-1,0 0 1,0 0-1,0 0 1,-1 0 0,1 0-1,0 0 1,0 0-1,0 0 1,-1 0-1,1 0 1,0 0-1,-4-4 334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6:5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11290,'12'25'4689,"11"7"-2360,6 1-497,7 6-175,-1 5-217,1-4-496,-6-1-192,-3-1-320,-5-5-96,-10-8-151,3-3-185,-8-11-865,3-1-607,5-6 824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6729,'-12'6'1322,"-1"0"1,-11 9-1,23-15-1208,0 1 0,0 0 0,0 0 0,1-1 0,-1 1 0,0 0 0,1 0 0,-1 0 0,0 0 0,1 0 0,0 0 0,-1 0 0,1 0 0,-1 0 0,1 0 0,0 0 0,0 0 0,0 0 0,0 1 0,-1-1 0,2 0 0,-1 0 0,0 0 0,0 0 0,0 0 0,0 0 0,1 0 1,-1 0-1,0 0 0,1 0 0,0 2 0,1 3 368,4 19 1543,-1-6-748,0 1 0,-1 0 0,1 35-1,-6-61-1117,1 0 0,-1 0-1,2-8 1,0 4-168,0 1 1,1-1-1,0 1 0,6-17 0,-6 21 6,0 1 0,0 0 0,0 0 0,0 0 0,1 1 1,0-1-1,-1 1 0,1-1 0,1 1 0,-1 0 0,0 0 0,1 0 0,-1 1 0,6-4 0,-5 4 29,-1 1 0,1-1 0,-1 1 0,1 0 0,-1 0 0,1 0-1,0 1 1,0-1 0,-1 1 0,1 0 0,0 0 0,0 0 0,-1 0 0,1 1 0,0 0 0,0-1 0,-1 1-1,1 1 1,-1-1 0,1 0 0,-1 1 0,1 0 0,-1 0 0,5 3 0,-4-2 57,-1 1 0,1-1 0,-1 1 1,1-1-1,-1 1 0,-1 0 0,1 0 0,0 0 1,-1 1-1,0-1 0,0 0 0,0 1 0,-1 0 1,1-1-1,-1 1 0,0 0 0,0 0 0,-1 9 1,-2 17-743,-2-10-2734,1-17 2027,2-7-571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0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12971,'3'10'5041,"3"4"-3337,5 8-95,-2 10-305,2-2-240,2 1-568,-4-6-200,2-6-176,-2-3-208,-3-11-984,0-5-672,-3-13 975</inkml:trace>
  <inkml:trace contextRef="#ctx0" brushRef="#br0" timeOffset="1">8 0 11330,'1'4'4529,"3"0"-2544,3 3-361,2 3-400,0 4-255,5 0-1057,-1 0-320,0-9 191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32 11771,'-7'-3'1559,"-38"-13"4121,35 13-5128,0 0-1,0 1 0,0 0 1,-17-1-1,16 3-282,1 1 0,0 0 0,-1 0 0,1 1-1,-11 3 1,15-3-202,-1 0 0,1 0 0,0 1 0,0 0 0,1 0 0,-1 1 0,1 0 0,-10 8-1,14-12-63,0 1-1,0 0 0,0 0 1,0 0-1,0 1 0,0-1 1,1 0-1,-1 0 0,0 0 0,0 1 1,1-1-1,-1 0 0,1 1 1,-1-1-1,1 1 0,0-1 1,0 0-1,-1 1 0,1-1 0,0 1 1,0-1-1,0 1 0,1-1 1,-1 0-1,0 1 0,0-1 0,1 1 1,-1-1-1,1 0 0,-1 1 1,1-1-1,0 0 0,-1 1 1,1-1-1,2 2 0,2 3 3,0-1 0,0 0-1,1 0 1,0 0 0,9 5 0,-14-9-1,16 9 115,-1-2-1,1 1 0,28 8 0,-3-1 488,-40-15-557,17 8 339,-18-8-346,0-1 0,0 1 1,0-1-1,-1 1 0,1-1 0,0 1 1,-1 0-1,1-1 0,0 1 0,-1 0 1,1 0-1,-1-1 0,1 1 0,-1 0 1,1 0-1,-1 0 0,1 0 0,-1 0 1,0 1-1,0-2-31,0 0 0,0 1 0,0-1 0,0 0 0,0 0 0,0 0 0,0 0 0,0 0 0,0 0 0,0 1 0,0-1-1,0 0 1,0 0 0,0 0 0,0 0 0,0 0 0,-1 0 0,1 0 0,0 0 0,0 1 0,0-1 0,0 0 0,0 0 0,0 0 0,0 0 0,-1 0 0,1 0 0,0 0 0,0 0 0,0 0 0,0 0 0,0 0 0,0 0 0,-1 0-1,1 0 1,0 0 0,-86 19 804,81-18-1071,0-1 0,0 1-1,0-1 1,0 0 0,-9-2 0,9 0-982,5 0 387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205 170 9874,'-2'0'392,"0"-1"-1,1 0 1,0 0-1,-1 0 1,1 0-1,0-1 1,-1 1-1,1 0 1,0 0-1,0-1 0,0 1 1,0-1-1,0 1 1,0-1-1,-1-2 1,0-3 593,0 0 0,-2-13 0,-3-11 406,4 25-1223,0 0 0,0 0 0,0 0-1,-1 1 1,1-1 0,-1 1 0,-1 0-1,1 0 1,-1 1 0,0-1 0,0 1-1,0 0 1,-12-7 0,15 11-163,0-1 0,0 0 0,0 1 0,0-1 0,0 1 0,0-1 0,0 1 0,0 0 0,0 0 0,0 0 0,-1 0 0,1 0 0,0 1 0,0-1 0,0 0 0,0 1 0,0 0 0,0-1 0,0 1 0,0 0 0,0 0 0,1 0 0,-1 1 0,0-1 0,-2 2 0,0 1 8,0 0-1,0 0 1,1 1 0,0-1-1,-1 1 1,1 0 0,1-1-1,-4 8 1,3-4 16,1 0 0,0 0 1,0 1-1,0-1 0,1 1 1,0-1-1,1 1 0,0-1 0,0 1 1,1-1-1,0 1 0,1-1 1,0 1-1,0-1 0,0 0 0,1 0 1,1 0-1,-1 0 0,1-1 0,6 10 1,-8-15-12,0 1 1,-1-1 0,1 0 0,0 0-1,0-1 1,0 1 0,0 0-1,1-1 1,-1 1 0,0-1 0,1 0-1,-1 0 1,3 1 0,-3-1-13,-1-1 0,0 0 0,1 1 0,-1-1 0,0 0 0,1 0 0,-1 0 0,0 0 0,1 0 0,-1-1 0,0 1 0,1 0 0,-1-1 0,0 1 0,1 0 0,-1-1 0,0 0 0,0 1 0,0-1 0,1 0 0,-1 0 0,0 1 0,0-1 0,1-1 0,1-1 2,0-1-3,1 1 1,-1-1-1,0 0 1,0 0-1,-1 0 1,1 0-1,2-7 1,1-3 5,0 1 0,1-1 0,0 1-1,1 1 1,18-23 0,-11 22 12,-15 13-17,1 0 0,-1 0-1,0 0 1,1-1 0,-1 1 0,0 0-1,1 0 1,-1 0 0,1 0 0,-1 0-1,0 0 1,1-1 0,-1 1 0,0 0-1,1 0 1,-1 0 0,1 0 0,-1 0-1,0 1 1,1-1 0,-1 0 0,1 0-1,-1 0 1,0 0 0,1 0 0,-1 0-1,0 1 1,1-1 0,-1 0 0,0 0-1,1 1 1,-1-1 0,0 0 0,0 0-1,1 1 1,-1-1 0,0 0 0,0 1-1,1-1 1,-1 0 0,0 1 0,0-1-1,0 1 1,14 36 814,-9-22-313,10 21 0,-13-31-447,1 0 0,0-1 0,0 0 0,0 0 0,0 0 0,1 0 0,-1 0 0,8 5 0,-9-8-202,0 1 0,0-1-1,0 0 1,0 0 0,0 0 0,0 0 0,1 0-1,-1-1 1,0 1 0,4 0 0,9-2-432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9826,'2'4'788,"28"68"10280,-24-55-9505,-1 0 1,4 25-1,-9-38-1409,3 13 185,-3-16-332,0-1-1,0 1 0,0-1 0,0 0 0,0 1 0,0-1 0,0 0 1,1 1-1,-1-1 0,0 0 0,0 1 0,0-1 0,0 0 1,1 1-1,-1-1 0,0 0 0,0 1 0,0-1 0,1 0 0,-1 0 1,0 1-1,1-1 0,-1 0 0,0 0 0,0 0 0,1 1 1,-1-1-1,0 0 0,1 0 0,-1 0 0,1 0 0,0 0 0,-1 0-12,0 0 0,0 0-1,1 0 1,-1-1-1,0 1 1,1 0-1,-1 0 1,0 0-1,0-1 1,1 1-1,-1 0 1,0-1-1,0 1 1,0 0-1,0 0 1,1-1-1,-1 1 1,0 0 0,0-1-1,5-14-555,-1 1 0,3-20 0,-4 14-80,7-19-1,-6 26 471,17-45-392,-19 51 567,1 1-1,0 0 0,1 0 1,-1 0-1,1 0 1,7-7-1,-10 12 27,-1 0-1,1 1 1,-1-1 0,1 1 0,0-1-1,-1 1 1,1-1 0,-1 1-1,1-1 1,0 1 0,0-1 0,-1 1-1,1 0 1,0 0 0,0-1 0,-1 1-1,1 0 1,0 0 0,0 0-1,0 0 1,-1 0 0,1 0 0,0 0-1,0 0 1,0 0 0,-1 0 0,1 0-1,0 0 1,0 1 0,0-1-1,-1 0 1,1 1 0,0-1 0,-1 0-1,1 1 1,0-1 0,-1 1-1,1-1 1,0 1 0,-1-1 0,1 1-1,0 0 1,2 3 195,0 1 1,-1-1-1,1 0 0,-1 1 0,3 7 1,18 54 1468,10 26-264,-32-89-1457,0-2 48,-1 0 1,0 1-1,1-1 0,0 0 1,-1 1-1,1-1 0,0 0 1,0 0-1,0 1 0,-1-1 1,1 0-1,0 0 1,1 0-1,-1 0 0,0 0 1,0-1-1,0 1 0,0 0 1,1 0-1,-1-1 0,0 1 1,1-1-1,-1 1 1,3 0-1,22-1 225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13099,'0'1'214,"0"-1"0,0 1 1,0-1-1,0 1 0,0-1 1,0 1-1,0-1 1,0 0-1,1 1 0,-1-1 1,0 1-1,0-1 0,0 0 1,0 1-1,1-1 0,-1 1 1,0-1-1,0 0 0,1 1 1,-1-1-1,0 0 0,1 0 1,-1 1-1,1-1 0,14 6 1636,18-2-591,-25-4-1126,0-1 0,0 0 1,0 0-1,0 0 0,-1-1 1,1 0-1,0-1 0,-1 0 0,0 0 1,0-1-1,0 1 0,10-9 0,3-2-107,0-2 0,28-30 0,-38 36-108,-1 0 1,15-21 0,-20 24 16,0 1 0,-1-1 0,0 0 0,0 0 0,0 0 0,-1 0 0,1-8 0,-2 13 56,-1 0 1,0 0-1,0 0 1,1 0 0,-1 0-1,-1 0 1,1 0-1,0 0 1,0 0 0,-1 0-1,1 0 1,-1 0-1,1 1 1,-1-1 0,0 0-1,0 0 1,0 0-1,0 1 1,0-1 0,0 1-1,-1-1 1,1 1-1,0-1 1,-1 1 0,1 0-1,-1-1 1,1 1-1,-1 0 1,0 0 0,0 0-1,1 0 1,-1 1-1,0-1 1,0 0 0,0 1-1,-3-1 1,1 0 36,0 0 1,0 1 0,-1-1-1,1 1 1,0 0 0,0 1-1,-1-1 1,1 1-1,0-1 1,0 1 0,0 1-1,0-1 1,0 0 0,0 1-1,0 0 1,0 0-1,1 0 1,-1 0 0,1 1-1,-1 0 1,1-1 0,0 1-1,0 0 1,-4 6-1,1-2 93,1 1 0,0 0 0,0 0 0,1 0-1,0 1 1,1 0 0,0-1 0,0 1 0,1 0-1,-2 14 1,2-12 66,2 0-1,-1-1 1,1 1-1,1 0 1,0 0-1,1 0 1,0 0-1,0-1 1,1 1-1,8 17 0,-9-23-162,1 0-1,-1 0 0,1-1 0,0 1 0,1-1 0,-1 0 0,1 0 0,0 0 0,0 0 1,0 0-1,0-1 0,1 0 0,-1 0 0,1 0 0,0-1 0,0 1 0,0-1 0,0 0 1,0 0-1,0-1 0,1 0 0,-1 0 0,8 1 0,-4-2 56,0 0 0,-1 0 1,1-1-1,0 0 0,0 0 0,0-1 0,8-3 1,28-11 277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2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33 220 13051,'0'8'5337,"1"4"-3177,2 1-23,15 38-657,-12-34-312,-1 3-655,2 1-225,1-2-192,1-4 24,-2-11-817,-4-4-487,0-14-1208,0 0-3161,3-16 3832</inkml:trace>
  <inkml:trace contextRef="#ctx0" brushRef="#br0" timeOffset="1">1 0 13299,'0'0'5361,"13"4"-3401,-4 6-135,2 0-697,5 5-288,5 0-632,1-1-552,5 1-2032,8-4 1648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2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12 210 11530,'2'1'648,"1"0"0,-1 0 0,0-1 0,0 1-1,0-1 1,1 1 0,-1-1 0,0 0-1,0 0 1,1 0 0,-1 0 0,0-1 0,4 0-1,-2 0-315,-1 0-1,1-1 1,-1 1-1,0-1 0,0 0 1,1 0-1,-1 0 0,2-2 1,0-1-264,-1 1-1,1 0 1,-1-1 0,0 0-1,-1 0 1,1 0 0,-1 0-1,0-1 1,4-10 0,-5 10-46,-1 0 1,0 0 0,0 0 0,0 0 0,-1-1-1,1 1 1,-1 0 0,-1 0 0,1 0-1,-1 0 1,-3-10 0,3 13-12,0 0 0,0 0 0,0 1-1,0-1 1,-1 0 0,1 1 0,-1-1 0,1 1-1,-1-1 1,0 1 0,0 0 0,-1 0 0,1 0 0,0 0-1,-1 0 1,1 0 0,-1 0 0,1 1 0,-1 0-1,0-1 1,0 1 0,1 0 0,-1 0 0,0 1-1,-4-2 1,5 2 1,0 0 1,0 0-1,0-1 0,-1 1 0,1 1 0,0-1 0,0 0 0,-1 1 0,1-1 0,0 1 1,0-1-1,0 1 0,0 0 0,0 0 0,0 0 0,0 0 0,-3 3 0,3-2 11,0-1 0,0 1 0,1 0 0,-1 1 0,1-1 0,-1 0 0,1 0 0,0 1 0,0-1 0,0 0 0,0 1 0,0-1 0,1 1 0,-1 5 0,0 2 76,0 1 0,2-1-1,-1 1 1,1-1 0,1 1-1,0-1 1,0 1 0,1-1-1,7 17 1,6 7 320,26 44 0,-39-73-376,29 47 392,-12-20 68,-2 0 1,25 60-1,-41-87-454,-1-1 1,1 1 0,-1 0-1,-1 0 1,1-1-1,0 9 1,-1-12-42,0 0 1,0 1-1,-1-1 0,1 0 0,0 1 1,0-1-1,-1 0 0,1 1 1,-1-1-1,1 0 0,-1 0 1,0 0-1,1 1 0,-1-1 0,0 0 1,0 0-1,0 0 0,1 0 1,-1 0-1,-1 0 0,1 0 1,0-1-1,0 1 0,0 0 1,0 0-1,0-1 0,-1 1 0,1-1 1,-2 1-1,-4 0-176,0 1 0,0-2 0,0 1-1,0-1 1,0 0 0,-1 0 0,1-1 0,-11-2 0,8 0-277,0 1 1,0-1 0,1-1-1,-1 0 1,-13-8-1,-11-13-611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26 200 12275,'25'-14'5526,"19"-12"-146,-34 19-4481,20-16 1,-26 20-869,0-1 0,0 0 0,-1 0 0,1 0 0,-1-1 0,0 1 0,0-1 0,0 0 0,-1 0 0,1 0 0,-1 0 0,-1 0 0,1 0 0,-1-1 0,2-9 0,-3 13-29,0 1 0,0-1 0,0 0 0,0 0 1,0 1-1,0-1 0,0 0 0,-1 0 0,1 1 0,-1-1 0,1 0 0,-1 1 0,1-1 0,-1 1 1,0-1-1,0 1 0,0-1 0,0 1 0,-2-2 0,2 1-2,-1 1-1,0 0 1,1 0-1,-1 0 1,0 0-1,0 0 1,0 0-1,0 1 1,0-1-1,0 1 1,0-1-1,0 1 1,0 0-1,-2-1 1,-2 1 2,1 0 0,-1 1 0,1 0 1,0 0-1,-1 0 0,1 0 0,0 1 1,0-1-1,0 2 0,0-1 0,-7 4 0,6-1 59,1-1 0,0 1-1,-1 0 1,2 0 0,-1 1 0,1-1-1,-1 1 1,2 0 0,-1 0-1,1 1 1,0-1 0,0 1-1,0-1 1,1 1 0,0 0-1,1 0 1,-2 11 0,2-8 44,0 1 0,1-1 0,1 0 0,-1 1 0,2-1 0,-1 0 1,1 0-1,1 0 0,0 0 0,0 0 0,7 12 0,-8-19-133,-1 0 0,1 0 0,0 0-1,0 0 1,0-1 0,0 1 0,0-1 0,1 1-1,-1-1 1,1 0 0,0 0 0,-1 0 0,1 0-1,0 0 1,0-1 0,0 1 0,1-1-1,-1 0 1,0 0 0,0 0 0,1 0 0,-1-1-1,0 0 1,5 1 0,-3-1-251,0-1-1,0 0 1,-1 1-1,1-2 1,0 1-1,-1 0 1,1-1-1,-1 0 1,1 0 0,-1 0-1,0-1 1,0 1-1,0-1 1,0 0-1,-1 0 1,6-5-1,1-5-415,9-13-1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12531,'6'10'3215,"0"1"1,8 21-1,-8-12-1396,-1-1-1,4 29 1,-8-35-1463,-1-13-353,0 0-1,0 1 1,0-1 0,0 0-1,0 1 1,0-1-1,0 1 1,0-1 0,0 0-1,0 1 1,0-1-1,0 0 1,0 1 0,0-1-1,0 0 1,-1 1-1,1-1 1,0 0-1,0 1 1,0-1 0,0 0-1,-1 0 1,1 1-1,0-1 1,-1 1 0,1-1-38,-1-5-1001,2-7 698,0 0 1,2 0-1,-1 1 0,1-1 1,8-17-1,-9 22 297,1 1 0,0-1 0,1 0 0,0 1 0,0 0-1,0 0 1,1 0 0,5-5 0,-8 9 67,-1 1 1,1-1-1,-1 1 0,1 0 1,-1-1-1,1 1 0,0 0 0,0 0 1,0 0-1,0 1 0,-1-1 0,1 0 1,0 1-1,0-1 0,0 1 0,0-1 1,1 1-1,-1 0 0,0 0 0,0 0 1,0 0-1,0 1 0,0-1 0,0 0 1,0 1-1,0 0 0,0-1 0,0 1 1,0 0-1,1 1 0,0 0 94,1 0 0,-2 1 0,1-1 0,0 1 0,0 0 0,-1 0 0,0 0 0,4 6 1,13 29 770,-18-35-826,31 80 901,-31-80-1010,-1 0-100,1-1-1,0 1 1,0 0 0,0-1-1,3 4 1,-4-6 64,0 1 1,1-1 0,-1 1 0,0-1 0,1 1 0,-1-1 0,1 0 0,-1 1 0,0-1 0,1 0 0,-1 1-1,1-1 1,-1 0 0,1 0 0,0 0 0,-1 1 0,1-1 0,-1 0 0,1 0 0,-1 0 0,1 0 0,-1 0 0,1 0-1,0 0 1,-1 0 0,1 0 0,-1 0 0,1 0 0,-1 0 0,1-1 0,-1 1 0,2 0 0,9-8-1043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13155,'2'15'1933,"1"0"0,1-1-1,1 1 1,0-1 0,8 17 0,-10-25-1627,1 0 1,-1-1-1,1 1 0,0-1 0,0 0 1,1 0-1,-1 0 0,1 0 0,0-1 1,1 0-1,-1 0 0,1 0 0,11 5 1,-15-8-266,0 0 0,0 0 1,0-1-1,0 1 1,0-1-1,0 0 0,0 0 1,0 1-1,0-1 1,0 0-1,0-1 1,0 1-1,0 0 0,0-1 1,3 0-1,-2 0-10,0-1-1,0 1 0,0-1 1,-1 0-1,1 0 1,0 0-1,-1 0 1,5-5-1,0-2-68,0-1 0,0 0 0,-1 0 0,6-13 0,22-58-1805,-23 50-201,17-29-1,-23 49 1820</inkml:trace>
  <inkml:trace contextRef="#ctx0" brushRef="#br0" timeOffset="1">430 176 9546,'29'24'4561,"-28"-23"-4260,0 0 1,0 0-1,0 0 0,0 0 1,1 0-1,-1-1 0,0 1 1,1 0-1,-1-1 1,0 1-1,1-1 0,-1 0 1,1 1-1,-1-1 0,0 0 1,1 0-1,2 0 0,-3 0-106,0-1-1,1 1 0,-1-1 1,0 1-1,0-1 1,0 1-1,0-1 0,0 0 1,0 1-1,0-1 0,0 0 1,0 0-1,0 0 1,-1 0-1,1 0 0,1-1 1,0-1 17,0-1 0,-1 1 1,1-1-1,-1 1 1,0-1-1,0 1 0,0-1 1,-1 1-1,1-1 0,-1 0 1,0-5-1,-1-21 108,0 11-203,-6-36 0,7 55-117,0 0 0,0-1 0,0 1 0,0 0 1,0-1-1,-1 1 0,1 0 0,0-1 1,0 1-1,0 0 0,0-1 0,0 1 1,0 0-1,-1 0 0,1-1 0,0 1 1,0 0-1,0-1 0,-1 1 0,1 0 0,0 0 1,0-1-1,-1 1 0,1 0 0,0 0 1,0 0-1,-1 0 0,1-1 0,0 1 1,-1 0-1,1 0 0,0 0 0,-1 0 1,1 0-1,0 0 0,-1 0 0,1 0 0,0 0 1,-1 0-1,1 0 0,0 0 0,-1 0 1,1 0-1,0 0 0,-1 0 0,1 0 1,0 0-1,-1 1 0,1-1 0,0 0 0,0 0 1,-1 0-1,1 1 0,-14 12-1,14-13 2,-4 5 19,0 1-1,1 0 1,-1 0 0,1 0 0,0 0 0,1 0 0,0 0 0,0 1 0,0 0 0,0-1 0,1 1 0,1 0 0,-1-1 0,1 1 0,0 0 0,0 0 0,1-1 0,0 1 0,0 0 0,0-1 0,1 1 0,0-1-1,1 1 1,-1-1 0,6 9 0,-6-12-46,-1 0 0,1-1-1,0 1 1,0 0 0,0-1-1,0 1 1,3 1 0,-4-3-37,0-1 0,-1 1 0,1-1 0,0 1 0,0-1 0,0 1 0,0-1 0,0 0 0,0 0 0,0 1 0,0-1 0,0 0 0,0 0 0,0 0 0,0 0 0,-1 0 0,1 0 0,0 0 0,0-1 0,0 1 0,0 0 0,0 0 0,0-1 0,0 1 0,0-1 0,0 1 0,-1-1 0,1 1 0,1-1 0,23-20-1641,10-11 637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28 6289,'2'-4'1758,"3"-8"1682,-4 2 3768,-1 10-6767,-1-2 852,-1 7-371,2-4-888,-1 2 23,0 0-1,0 0 0,0 0 0,0-1 1,0 1-1,-1 0 0,-1 3 0,-19 23 166,10-14-36,-15 24 0,13-15-54,7-11-196,-1 0-1,0-1 0,-14 17 0,21-28-43,0 0-1,0 0 0,0 0 1,0 0-1,-1 0 1,1-1-1,0 1 1,0 0-1,-2 0 1,2-1 69,1 0 1,0 0 0,-1 0 0,1 0-1,-1 0 1,1 0 0,0 0 0,-1 0-1,1 0 1,-1 0 0,1 0 0,0 0-1,-1 0 1,1 0 0,0 0 0,-1-1-1,1 1 1,0 0 0,-1 0 0,1 0-1,0-1 1,0 1 0,-1 0 0,1-1 0,0 1-1,0 0 1,-1 0 0,1-1 0,0 1-1,0 0 1,0-1 0,-1 1 0,1 0-1,0-1 1,0 1 0,0-1 0,0 1-1,0 0 1,0-1 0,-3-17-1142,-2-5-571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4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47 237 12667,'-8'9'5249,"-1"6"-3025,1 5 105,-3 11-481,3 0-239,5 3-641,3-2-312,7-7-424,5-2-120,5-17-224,5-4-472,6-18-897,2-10 545,2-19 288</inkml:trace>
  <inkml:trace contextRef="#ctx0" brushRef="#br0" timeOffset="1">338 0 12259,'-1'31'5905,"-4"9"-2216,1 18-1601,2 10-239,0 3-809,6-5-280,9-18-584,-4-11-104,2-21-320,6-5-440,-5-19-873,6-5-471,5-15 1168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12419,'23'0'7113,"9"5"-4473,3 0-1690,21-1-137,67 8-24,-116-11-764,-1 0 1,0 0-1,-1 1 0,7 3 1,-10-5-18,-1 1 0,1 0 1,0 0-1,-1 0 0,0 0 1,1 0-1,-1 0 1,0 1-1,1-1 0,-1 0 1,0 1-1,0-1 0,0 1 1,0-1-1,0 1 0,0-1 1,-1 1-1,2 3 0,-1 3 78,0-1-1,0 1 0,-1 0 1,0 0-1,-1 0 0,0 0 1,-2 12-1,1-12 23,1-1-1,0 0 1,0 1-1,0-1 1,1 1 0,1-1-1,-1 0 1,4 14-1,-4-20-99,0 0 0,0 0-1,1 0 1,-1 0 0,0-1-1,1 1 1,-1 0 0,1 0-1,-1 0 1,1-1 0,0 1-1,-1 0 1,1 0-1,0-1 1,0 2 0,0-2-7,-1 0 0,0 0 0,1 0 0,-1 0 0,1 0 0,-1 0 0,0 0 0,1 0 1,-1 0-1,0 0 0,1 0 0,-1 0 0,1 0 0,-1 0 0,0 0 0,1 0 0,-1 0 0,1 0 0,-1-1 0,0 1 1,1 0-1,-1 0 0,0 0 0,1-1 0,1-1-15,0 0 1,-1 1-1,1-1 0,-1 0 1,1-1-1,-1 1 1,0 0-1,1 0 0,0-3 1,0 0-39,0-1-1,-1 1 1,1-1 0,-1 1 0,0-1 0,0-7 0,-1 10 37,0 0-1,0 0 1,-1 1-1,1-1 1,-1 0 0,1 0-1,-1 1 1,0-1 0,0 0-1,0 1 1,0-1-1,-1 1 1,1-1 0,-1 1-1,-2-3 1,-3-3 16,0 1-1,-1 0 1,1 0 0,-2 1 0,1 0-1,-1 0 1,0 1 0,-13-6 0,22 11-1,-1-1 1,0 1 0,1 0-1,-1 0 1,1 0-1,-1 0 1,1 0 0,-1 0-1,0 0 1,1 0 0,-1 0-1,1 0 1,-1 0 0,0 1-1,-4-1-35,53 6-83,38-3 39,-79-2 82,-1-1 1,1 1-1,-1 1 1,0-1-1,1 1 1,-1 0-1,0 1 1,0 0 0,0 0-1,-1 0 1,1 0-1,-1 1 1,0 0-1,0 0 1,0 0-1,0 1 1,6 7-1,-7-6 64,1 1-1,-2-1 1,1 1 0,-1-1-1,0 1 1,0 0 0,-1 0-1,1 0 1,-2 0 0,1 1-1,-1-1 1,0 0 0,-1 1-1,0-1 1,0 9-1,1-52 150,-1 18-254,3-27 0,-2 39-97,0 0-1,1 1 1,-1-1 0,1 1-1,0-1 1,1 1 0,-1 0-1,1 0 1,4-6 0,9-8-912,2 5 440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88 8890,'0'-1'896,"0"-1"-1,0 1 1,0 0-1,-1-1 1,1 1 0,0 0-1,-1 0 1,1-1 0,-1 1-1,0-2 1,0 2-535,1 0-1,-1 0 1,0 1 0,1-1 0,-1 0-1,0 1 1,1-1 0,-1 0 0,0 1-1,0-1 1,0 1 0,1-1 0,-2 0-1,0 1-304,1 0 0,0 0 0,0 0-1,0 0 1,0 0 0,0 0 0,0 0-1,0 0 1,0 0 0,0 0 0,0 1-1,0-1 1,0 0 0,0 1 0,0-1-1,0 1 1,0-1 0,1 1-1,-1-1 1,0 1 0,0 0 0,0-1-1,0 1 1,1 0 0,-1 0 0,0 0-1,1-1 1,-1 1 0,1 0 0,-1 0-1,0 1 1,-2 4-25,0 0 0,0 0 0,0 0 0,1 1 0,0-1 0,0 1 0,1-1 0,-2 9 0,4-13-23,-1 0 0,0 1 1,1-1-1,0 0 0,-1 0 1,1 0-1,0 0 0,0 0 0,0 0 1,0 0-1,0 0 0,1 0 0,-1-1 1,1 1-1,-1 0 0,1-1 1,-1 1-1,5 2 0,-5-3-2,2 2 0,1-1 1,-1 1-1,1-1 1,0 0-1,0 0 1,0 0 0,0 0-1,0-1 1,0 0-1,1 1 1,-1-1-1,0-1 1,1 1 0,-1-1-1,0 0 1,1 0-1,-1 0 1,8-2-1,-5 1-9,-1-1 0,1 0-1,-1 0 1,0-1-1,0 1 1,0-1 0,0-1-1,0 1 1,-1-1-1,0 0 1,9-9 0,-6 6-7,-1-1 0,0 0 1,-1-1-1,6-9 1,-10 15 10,0 0-1,-1 0 1,1 0 0,-1 0 0,0-1 0,0 1-1,0 0 1,0 0 0,-1-1 0,1 1 0,-1 0-1,0-1 1,0 1 0,0-1 0,0 1 0,-1 0-1,0-4 1,-1 4 5,1 1 0,0-1 0,-1 1 0,1-1 0,-1 1 0,0 0 0,0-1 0,0 1 0,0 0 0,0 0 0,0 0 0,-1 1 0,1-1 0,-1 1 0,1-1 0,-6-1 0,3 0 4,-1 1-1,1 1 1,-1-1 0,0 1-1,1 0 1,-1 0-1,-10 0 1,10 1-16,0 1 0,0 0 0,1 0 0,-1 0 1,0 1-1,0-1 0,-6 4 0,9-4-87,0 1 0,0 0-1,0 0 1,0 0 0,0 0 0,0 0-1,1 0 1,-1 1 0,1-1 0,-1 1-1,1 0 1,0 0 0,-2 3 0,3-5 85,1 0 0,-1 0 1,1 0-1,0 0 0,-1 0 1,1 0-1,0 1 0,0-1 0,-1 0 1,1 0-1,0 0 0,0 0 1,0 0-1,0 1 0,1-1 1,-1 0-1,0 0 0,0 0 1,1 0-1,-1 0 0,0 0 0,1 0 1,-1 0-1,1 0 0,0 0 1,-1 0-1,1 0 0,0 0 1,1 1-1,1 0 76,0 0 0,1 0 1,-1-1-1,6 3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9674,'-30'10'6020,"-51"16"2534,80-26-8517,1 0 0,-1 0-1,1 1 1,-1-1 0,1 0 0,0 0 0,-1 0 0,1 0-1,-1 0 1,1 0 0,0 1 0,-1-1 0,1 0 0,0 0-1,-1 1 1,1-1 0,0 0 0,-1 0 0,1 1 0,0-1-1,0 0 1,-1 1 0,1-1 0,0 1 0,0-1 0,-1 0-1,1 1 1,0-1 0,0 0 0,0 1 0,0 1 14,1-1 1,-1 0-1,1 0 1,-1 0 0,1 1-1,-1-1 1,1 0-1,0 0 1,0 1-1,6 7 110,6 14 249,-2 1 0,18 48 1,7 55 280,-31-108-628,16 82 152,-18-83-410,-2 1 0,0 0 0,-2 26 0,0-41-127,1 0 1,-1 0 0,1 0-1,-1-1 1,-1 1-1,1 0 1,0-1 0,-1 1-1,-3 5 1,-4-1-802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6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75 11482,'-1'-18'5450,"13"1"-1994,0 1-1015,17 4-545,-2 3-511,7 6-593,6 3-224,4 4-1184,0 4-553,8 5 729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6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2 224 13715,'0'0'275,"-1"1"0,1-1 0,0 1 0,0-1 1,0 1-1,-1-1 0,1 1 0,0-1 0,0 1 0,0-1 0,0 1 0,0-1 1,0 1-1,0 0 0,0-1 0,0 1 0,0-1 0,0 1 0,1-1 1,-1 1-1,0 0 0,1-1-108,-1 1 0,1-1-1,-1 1 1,1 0 0,-1-1 0,1 1 0,0-1 0,-1 1 0,1-1 0,0 1 0,-1-1 0,2 1-1,2 0 78,0 1 0,0-1 0,0 0 0,6 0 0,0 0-59,-1-1-1,1 0 1,-1-1 0,1 0 0,-1 0-1,0-1 1,0 0 0,1 0 0,11-6-1,-9 3-148,-1-1-1,0 0 1,0 0-1,0-1 0,-1 0 1,15-14-1,-21 17-32,1-1 0,-1 0 1,0 0-1,0 0 0,-1-1 0,0 1 1,0-1-1,0 0 0,0 0 0,-1 0 0,3-11 1,-5 13-4,1 0-1,-1 1 1,1-1 0,-1 0 0,0 0 0,-1 0 0,1 1 0,0-1 0,-1 0-1,0 1 1,0-1 0,0 0 0,-1 1 0,1-1 0,-1 1 0,1 0 0,-1-1-1,-1 1 1,1 0 0,-4-4 0,4 4 3,-1 1 0,1 1 0,-1-1 0,0 0 0,0 1 0,1-1 0,-1 1 0,0 0 1,0 0-1,0 0 0,0 0 0,0 1 0,-1-1 0,1 1 0,0 0 0,0 0 0,0 0 0,0 0 0,0 0 0,-1 1 0,-3 0 0,2 0 9,1 1 0,-1-1 0,0 1 0,1 0 0,-1 0 0,1 0 0,-1 1 0,1-1 0,0 1 0,0 0 0,1 0 0,-1 1 0,-3 3 0,4-3 20,1 0 1,-1 0-1,1 0 0,0 1 1,0-1-1,1 1 1,-1-1-1,1 1 0,0 0 1,0-1-1,0 7 0,1 5 140,-1-1-1,4 19 1,-2-21-45,2 1 1,0 0-1,0-1 1,1 0 0,1 0-1,7 14 1,-9-20-101,1 1 1,0-1-1,0 0 0,1-1 1,0 1-1,1-1 0,-1 0 1,1 0-1,0-1 1,0 0-1,10 7 0,-13-11-251,1 1-1,0 0 0,-1-1 0,1 0 1,0 0-1,-1 0 0,1 0 1,0-1-1,0 1 0,0-1 1,0 0-1,0 0 0,-1-1 1,1 1-1,0-1 0,0 1 1,0-1-1,-1-1 0,1 1 1,0 0-1,-1-1 0,7-4 0,23-18-1594</inkml:trace>
  <inkml:trace contextRef="#ctx0" brushRef="#br0" timeOffset="1">485 98 10658,'6'2'2425,"2"4"-553,8 7 2257,-2 6-1496,0 4-225,-6 4-495,3 4-497,0-3-376,-6-7-568,3-2-264,-4-14-1264,-4-5-632,5-15 2504,-2-6-1256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7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12179,'16'7'5185,"0"5"-2793,0 4-751,4 4-601,-3 0-760,-5 0-4137,9 8 2809</inkml:trace>
  <inkml:trace contextRef="#ctx0" brushRef="#br0" timeOffset="1">419 393 10466,'3'0'856,"0"0"-1,1-1 1,-1 1-1,0-1 1,1 1-1,-1-1 1,0 0-1,4-2 1,-4 1-563,0 1 1,0-1-1,0 0 1,-1 0-1,1-1 1,-1 1-1,1 0 0,-1-1 1,0 0-1,0 1 1,0-1-1,0 0 1,1-4-1,0 1-68,-1-1 0,1 0 0,-1 0 0,-1 1 0,1-1 0,-1 0-1,-1 0 1,1 0 0,-1-1 0,0 1 0,-1 0 0,-2-12 0,2 15-155,0-1-1,0 0 1,-1 1 0,0-1-1,0 1 1,0 0 0,0-1-1,-6-5 1,6 7-15,0 1 0,0-1-1,0 1 1,-1 0 0,1 0 0,-1 0 0,0 1 0,1-1-1,-1 1 1,0-1 0,0 1 0,0 0 0,-6-2-1,7 3-30,0 0 0,0-1 0,0 1 0,1 0 0,-1 0 0,0 0-1,0 0 1,0 0 0,0 0 0,0 1 0,1-1 0,-1 1 0,0-1 0,0 1-1,0 0 1,1 0 0,-1 0 0,0-1 0,1 2 0,-1-1 0,1 0-1,-1 0 1,1 0 0,0 1 0,0-1 0,-1 1 0,1-1 0,0 1 0,0-1-1,0 1 1,0 0 0,0 2 0,-2 3 17,1 0 0,0 0 0,0 1 0,1-1 0,0 1 0,0 14 0,1-3 80,1 0-1,1-1 0,1 1 0,0-1 1,13 36-1,43 83 807,-17-45-189,-37-80-631,0 1-1,0 0 0,-1 0 0,-1 0 0,0 1 0,1 21 0,-3-33-99,-1-1 0,-1 1 0,1 0 0,0 0 0,0 0 0,-1-1 0,1 1 0,-1 0 0,1 0 0,-1-1 0,0 1 0,0 0 0,1-1 0,-1 1 0,0-1 0,-1 1 0,1-1 0,0 0 0,0 1 0,-1-1 0,1 0 0,0 0 0,-1 0-1,1 0 1,-1 0 0,0 0 0,1 0 0,-1-1 0,0 1 0,1 0 0,-1-1 0,0 1 0,0-1 0,0 0 0,-2 0 0,-3 1-94,0-1 0,-1 0 1,1-1-1,0 0 0,-1 0 0,1 0 0,-10-4 0,8 2-292,1-1-1,-1 0 1,1 0-1,0 0 1,0-1 0,0-1-1,1 1 1,0-1-1,0 0 1,0-1 0,1 1-1,0-2 1,-10-14-1,12 15 65,1-1-1,0 1 1,-3-15-1,6 22 310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12995,'19'0'3508,"22"-2"0,-30 1-2671,1-1 0,-1 0 0,13-5-1,-17 5-693,-1 0-1,0-1 1,-1 1-1,1-2 0,0 1 1,-1 0-1,1-1 0,-1 0 1,0 0-1,-1-1 1,1 1-1,-1-1 0,1 0 1,-1 0-1,-1-1 0,5-7 1,-2 1-125,-1 0 0,-1 0-1,0 0 1,0-1 0,-1 1 0,-1-1 0,0 0 0,0 0 0,-1-18 0,-2 30-20,1-1 0,0 1 0,0-1 1,-1 1-1,1-1 0,0 1 1,-1-1-1,0 1 0,1 0 0,-1-1 1,0 1-1,0 0 0,1 0 1,-1-1-1,0 1 0,0 0 0,-1 0 1,1 0-1,0 0 0,0 0 1,0 0-1,-1 1 0,1-1 0,0 0 1,-1 1-1,1-1 0,-3 0 1,3 0 1,-1 1 0,0 0 1,0-1-1,0 1 1,0 0-1,0 0 0,0 0 1,0 0-1,0 1 0,0-1 1,1 0-1,-1 1 1,0-1-1,0 1 0,0 0 1,0 0-1,1-1 0,-1 1 1,0 0-1,-2 2 1,2 0 17,0-1 0,-1 1-1,1-1 1,0 1 0,0-1 0,1 1 0,-1 0 0,1 0 0,-1 0 0,-1 6 0,1-2 184,1 1 0,0-1-1,-1 13 1,4 0 253,13 61 144,-12-69-545,1-1 0,-1 0 0,2 0 0,0 0-1,9 15 1,-14-25-90,1 0-1,0 0 1,0 1-1,0-1 1,-1 0-1,1 0 1,0 0-1,0-1 1,0 1-1,1 0 1,-1 0-1,0 0 0,0-1 1,0 1-1,1-1 1,-1 1-1,0-1 1,0 1-1,1-1 1,-1 0-1,0 0 1,2 1-1,-1-2-94,0 1 0,0-1 0,0 1 0,0-1 0,0 1 0,0-1 1,0 0-1,0 0 0,-1 0 0,1 0 0,0 0 0,-1-1 0,1 1 0,-1 0 0,3-3 0,19-20-580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12587,'2'18'5831,"5"7"-2963,1-2-1021,-3 5-90,-1 0-1,0 43 1,-1-14-978,-3-57-781,0 0-1,0 0 0,0 0 0,1 0 1,-1 0-1,0-1 0,0 1 1,0 0-1,0 0 0,0 0 1,0 0-1,0 0 0,0 0 0,0 0 1,0 0-1,0 0 0,0 0 1,0 0-1,0 0 0,0 0 0,0 0 1,0 0-1,0 0 0,0 0 1,0 0-1,0 0 0,0 0 1,1 0-1,-1 0 0,0 0 0,0 0 1,0 0-1,0 0 0,0 1 1,0-1-1,0 0 0,0 0 1,0 0-1,0 0 0,0 0 0,0 0 1,0 0-1,0 0 0,0 0 1,0 0-1,0 0 0,0 0 0,0 0 1,0 0-1,0 0 0,2-5-163,7-57-1116,0-3 554,-7 56 701,0 0 1,1 0 0,0 1 0,0-1 0,6-9 0,-8 17 47,0-1 1,-1 1-1,1 0 0,0 0 1,0 0-1,0-1 0,-1 1 0,1 0 1,0 0-1,1 1 0,-1-1 1,0 0-1,0 0 0,0 0 1,1 1-1,1-2 0,-2 2 49,1 0 0,-1 0 0,0 0 0,1 1 0,-1-1 0,0 0 0,1 1 0,-1-1 0,0 1 0,1-1 0,-1 1 0,0 0 0,0-1 0,0 1 0,1 0 0,-1 0 0,0 0 0,0 0 0,0 0 0,0 0 0,1 2 0,8 9 180,0 0 0,-1 1 0,8 17 0,22 46 348,-32-61-515,-6-13-172,0-1 0,0 1 0,0 0-1,0 0 1,0-1 0,0 1 0,1-1-1,2 3 1,-4-4-7,1 1-1,-1-1 0,1 0 1,0 1-1,0-1 0,-1 0 1,1 0-1,0 1 1,0-1-1,-1 0 0,1 0 1,0 0-1,0 0 0,-1 0 1,1 0-1,0 0 1,0 0-1,-1 0 0,1 0 1,0-1-1,0 1 1,-1 0-1,1 0 0,0-1 1,0 0-1,17-12-980</inkml:trace>
  <inkml:trace contextRef="#ctx0" brushRef="#br0" timeOffset="1">353 55 13043,'35'66'9548,"-28"-51"-8476,-2 0-1,1 1 1,-2-1 0,5 30 0,-9-43-1010,0 4 223,1 0 0,0 1 0,1-1 0,4 11 0,-6-15-257,1-1 1,0 1-1,-1-1 0,1 1 0,0-1 1,0 0-1,0 0 0,0 1 0,0-1 1,1 0-1,-1 0 0,0 0 0,0 0 1,1 0-1,-1-1 0,1 1 1,-1 0-1,1-1 0,-1 1 0,1-1 1,-1 1-1,1-1 0,-1 0 0,1 1 1,2-1-1,-2 0-18,0 0 0,-1 0 0,1 0-1,0-1 1,0 1 0,0-1 0,0 1 0,0-1 0,-1 1 0,1-1 0,0 0 0,-1 0 0,1 0 0,0 0 0,1-2 0,0 0 1,1 0 1,-2 0-1,1-1 1,0 1 0,-1-1-1,4-6 1,1-8-133,0-1 0,-1 0 0,-1 0 1,5-29-1,-8 29-673,-2 15 562,0 1 0,1 0 1,-1-1-1,1 1 0,0 0 0,0-1 0,0 1 0,0 0 1,0 0-1,1 0 0,-1 0 0,3-3 0,9-6-523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169 120 11923,'3'1'985,"14"0"3185,-17-1-4064,1 0 0,-1 0-1,0 0 1,1 0-1,-1 0 1,1 0-1,-1 0 1,0-1-1,1 1 1,-1 0 0,0 0-1,1 0 1,-1 0-1,0-1 1,1 1-1,-1 0 1,0 0-1,1-1 1,-1 1-1,0 0 1,0-1 0,1 1-1,-1 0 1,0-1-1,0 1 1,0 0-1,1-1 1,-1 1-1,0 0 1,0-1 0,0 1-1,0-1 1,0 1-1,0 0 1,0-1-1,0 1 1,0 0-1,0-1 1,0 0 0,-1-2 175,0-1 0,0 1 0,0 0 1,0 0-1,-1 0 0,1-1 0,-1 1 1,0 0-1,0 1 0,0-1 0,-4-3 1,-3-4 201,-17-13-1,20 18-427,-1 0 0,0 0 0,1 1 0,-1 0 0,-1 0 0,-8-3 0,14 6-59,0 0 1,0 1-1,0-1 0,0 1 0,0 0 1,0-1-1,0 1 0,0 0 0,0 0 1,0 0-1,-1 1 0,1-1 0,0 0 1,0 1-1,0-1 0,0 1 0,0 0 1,0 0-1,1 0 0,-1 0 0,0 0 1,0 0-1,0 0 0,1 0 1,-1 1-1,1-1 0,-1 1 0,-2 2 1,1 2 50,-1 1 1,1-1-1,0 0 1,1 1-1,-1 0 1,1-1 0,1 1-1,-1 0 1,1 0-1,0 0 1,1 0 0,0 0-1,0 0 1,0 0-1,1 0 1,0 0 0,0 0-1,5 13 1,-5-18-6,0 0 1,0 0-1,0 0 1,0 0 0,0 0-1,1 0 1,-1 0-1,1 0 1,0-1 0,-1 1-1,1-1 1,0 1-1,3 1 1,-4-2-26,1-1 0,-1 1-1,1 0 1,-1-1 0,1 0 0,0 1 0,-1-1 0,1 0-1,-1 0 1,1 0 0,0 0 0,-1 0 0,1 0-1,0 0 1,-1-1 0,1 1 0,0-1 0,-1 1 0,1-1-1,1 0 1,6-5 7,0 0 1,0 0-1,-1 0 0,0-1 0,0-1 0,7-9 1,21-18 29,-35 34-50,1 0-1,0-1 0,-1 1 0,1 0 1,0 0-1,0 0 0,-1 1 1,1-1-1,3-1 0,-5 2 2,1 0-1,0 0 0,0 0 1,0 0-1,-1 0 1,1 0-1,0 0 0,0 1 1,-1-1-1,1 0 1,0 0-1,0 0 0,-1 1 1,1-1-1,0 0 1,-1 1-1,1-1 0,0 1 1,-1-1-1,1 1 1,0-1-1,-1 1 0,1-1 1,-1 1-1,1 0 1,-1-1-1,1 2 0,1 1 29,-1 1-1,1-1 0,-1 0 1,0 1-1,0-1 1,-1 1-1,1-1 0,-1 1 1,1-1-1,-1 5 1,-4 40 274,2-26-221,1-12-158,1-7-92,-1 0-1,1 0 1,0 0 0,0 0 0,0 0 0,0 0-1,1 5 1,0-8 137,-1 0-1,0 0 0,0 0 1,0 0-1,0 0 0,0 0 1,0 0-1,1 0 1,-1 0-1,0 0 0,0 1 1,0-1-1,0 0 0,1 0 1,-1 0-1,0 0 1,0 0-1,0 0 0,0 0 1,0 0-1,1 0 0,-1 0 1,0 0-1,0-1 1,0 1-1,0 0 0,1 0 1,-1 0-1,0 0 0,0 0 1,0 0-1,0 0 1,0 0-1,0 0 0,1 0 1,-1-1-1,0 1 0,0 0 1,0 0-1,0 0 1,0 0-1,0 0 0,0 0 1,0-1-1,0 1 1,1 0-1,-1 0 0,0 0 1,1-2 55,1-1 1,-1 1 0,0 0 0,0 0-1,0 0 1,1-4 0,8-30-34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8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7394,'4'1'591,"-1"0"0,0 0 0,0 0 0,0 1 0,0-1 0,0 1 1,0 0-1,0 0 0,0 0 0,-1 0 0,1 1 0,-1-1 0,1 1 1,2 3-1,1 4 229,1 0 0,8 21 0,-4-9 470,61 130 2014,-4-8-2371,-49-105-838,28 48-2009,-47-87 1870,0 2-74,1-1-1,0 0 1,-1 0 0,1 0-1,0 0 1,0 0 0,-1 0 0,1 0-1,0 0 1,0 0 0,0 0-1,3 1 1,1-2-1389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8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11274,'-7'52'5866,"7"-6"-833,-7 18-3649,6 0 0,-4 9-503,9 2-113,2-14-432,0-12-168,6-20-528,-1-14-344,13-18-801,-5-7 2898,12-18-1297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53 13243,'-2'17'4784,"-2"31"0,4-35-3982,0 1-1,1-1 0,0 0 0,2 1 0,4 16 0,-6-26-696,0-1 1,1 0-1,-1 0 1,1 0-1,0 0 1,0 0-1,0 0 1,0 0-1,0 0 1,1-1-1,2 3 1,-4-4-90,1 0 0,-1 0 0,0 0-1,1 0 1,-1 0 0,1-1 0,0 1 0,-1 0 0,1-1 0,0 1 0,-1-1 0,1 0 0,0 1 0,-1-1 0,1 0 0,0 0 0,-1 0 0,1 0 0,0-1 0,0 1 0,-1 0-1,1-1 1,0 1 0,1-2 0,2 0-68,-1-1 0,0 0-1,0 0 1,-1 0 0,1 0-1,-1 0 1,1-1-1,-1 1 1,0-1 0,-1 0-1,5-8 1,2-5-515,10-26 0,-18 42 545,34-96-1520,-36 97 1706,-3 5-26,1 3 51,1 0 1,-1 0 0,1 0 0,1 0 0,-1 1 0,2-1 0,-1 0 0,1 1-1,0-1 1,1 0 0,0 1 0,0-1 0,3 11 0,-2-14-85,0 0 1,0 0-1,0 0 1,0-1-1,0 1 1,1-1-1,0 0 1,0 1-1,0-1 1,5 4-1,-5-6-65,0 1-1,0-1 0,1 0 1,-1 1-1,1-1 0,-1-1 1,1 1-1,0-1 0,0 1 1,0-1-1,0 0 0,0 0 1,0-1-1,4 1 1,-2-1-54,-1 0 1,0 0 0,1-1 0,-1 1-1,0-1 1,0-1 0,0 1 0,1-1-1,-1 0 1,-1 0 0,1 0 0,0-1-1,0 1 1,-1-1 0,0 0 0,0-1-1,1 1 1,-2-1 0,1 0 0,0 0-1,3-4 1,-1-2-96,1 0 1,-1-1-1,0 0 0,-1 1 1,-1-2-1,1 1 0,-2 0 1,3-15-1,-5 20 90,0 0-1,0 0 1,-1 0 0,0 0 0,0 0 0,-1 0-1,-1-7 1,1 11 24,1-1 1,-1 0-1,0 1 1,0-1-1,0 0 0,0 1 1,0-1-1,-1 1 0,1-1 1,-1 1-1,1 0 0,-1 0 1,0 0-1,0 0 1,0 0-1,-3-2 0,4 3 2,1 1 0,-1 0 0,1-1-1,-1 1 1,1 0 0,-1 0 0,1 0 0,-1-1-1,1 1 1,-1 0 0,0 0 0,1 0-1,-1 0 1,1 0 0,-1 0 0,1 0 0,-1 0-1,1 0 1,-1 0 0,0 1 0,1-1 0,-2 0-1,2 1 10,-1 0 0,0-1 0,0 1 0,0 0 0,0 0 0,1-1 0,-1 1 0,0 0 0,1 0 0,-1 0 0,1 0 0,-1 1 0,-3 8 89,1 1-1,0-1 1,0 0 0,1 1-1,1 0 1,-1 17-1,0-5 22,0 8 71,0 0 0,5 54 0,-3-82-195,0 0 0,1 0 0,-1 0 1,1 0-1,0 0 0,0 0 0,0 0 1,1 0-1,-1 0 0,0-1 0,1 1 1,2 2-1,-3-4-38,0 0 1,1 0-1,-1 0 1,0 0-1,1 0 0,-1 0 1,1-1-1,-1 1 1,0 0-1,1-1 1,0 0-1,-1 1 1,1-1-1,-1 0 0,1 0 1,-1 0-1,1 0 1,-1 0-1,1 0 1,0 0-1,-1 0 1,1-1-1,2 0 0,1 0-182,0-1 0,0 0-1,0 0 1,7-5-1,30-19-453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0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14939,'-1'0'294,"0"0"-1,0 0 0,1 0 0,-1-1 1,0 1-1,0 0 0,0 0 1,0 0-1,1 0 0,-1 0 1,0 0-1,0 0 0,0 1 1,1-1-1,-1 0 0,0 0 1,0 1-1,1-1 0,-1 0 0,0 1 1,0-1-1,0 1 0,0 0-36,0 1-1,-1-1 0,1 1 1,0-1-1,0 0 0,0 1 0,0 0 1,0-1-1,-1 4 0,0 3 45,-1 1-1,1-1 1,-1 12-1,3-18-86,-2 13 5,1 0 0,1 0 0,0 0 0,1 0 0,0 0 0,2 0 0,-1 0 0,2-1 0,0 1 1,9 19-1,-10-25-172,1-1 1,1 0 0,0 0 0,0 0-1,0-1 1,1 0 0,0 0 0,0 0-1,1-1 1,0 0 0,0 0 0,0 0-1,1-1 1,0 0 0,0-1 0,0 0-1,0 0 1,12 3 0,-15-5-35,1-1 1,0 0-1,0 0 0,0 0 1,0-1-1,0 1 0,11-2 1,-14 0-17,1 0 1,-1 1 0,0-1 0,1-1 0,-1 1 0,0 0 0,0-1 0,0 0 0,0 1 0,0-1 0,0 0 0,0-1 0,-1 1 0,4-4 0,-1 0-15,0-1-1,-1 0 1,1 0 0,-1 0-1,-1 0 1,0 0 0,0-1-1,0 0 1,-1 0 0,0 0 0,1-9-1,-2 10 12,0-1 0,-1 0-1,1 1 1,-2-1 0,1 0 0,-1 0-1,0 1 1,-1-1 0,0 1 0,0-1-1,-7-13 1,4 12 9,0 1-1,-1-1 1,0 1-1,-1 1 1,0-1-1,0 1 1,0 1 0,-1-1-1,0 1 1,0 0-1,-1 1 1,0 0-1,-10-4 1,11 5-55,0 1 1,0 0-1,0 1 1,0 0-1,-1 0 0,1 0 1,-1 1-1,0 1 1,1 0-1,-1 0 1,0 0-1,1 1 0,-1 0 1,1 1-1,-14 4 1,20-5-79,-1 0 0,1 0 0,-1 0 1,1 0-1,0 1 0,-1-1 0,1 1 0,0 0 1,0-1-1,0 1 0,1 0 0,-1 0 0,0 0 1,1 0-1,-1 1 0,1-1 0,0 0 1,-2 5-1,2-4 14,1 0 0,0 0 1,0 0-1,0 0 1,0 0-1,1 5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0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19 12059,'-4'-7'6527,"2"13"-1613,1-2-5064,0 4 854,-2-1 1,-3 10-1,4-12-483,0 1 1,0 0 0,0 0-1,-1 8 1,2-8-128,1 0 0,-1 1 0,1-1 0,0 1 0,0-1 0,1 0-1,0 1 1,0-1 0,1 0 0,-1 0 0,2 1 0,-1-1 0,5 8 0,-6-12-96,0-1-1,0 1 1,1-1 0,-1 1-1,1-1 1,-1 0 0,1 1 0,0-1-1,-1 0 1,1 0 0,0 0-1,0 0 1,0-1 0,0 1-1,0 0 1,0-1 0,0 1 0,0-1-1,0 0 1,0 0 0,0 0-1,0 0 1,0 0 0,0 0-1,4-1 1,0 0-15,-1-1-1,1 1 1,0-1 0,-1 0-1,1-1 1,-1 0 0,8-5-1,-10 7 11,0-1 0,0-1 0,0 1-1,0 0 1,-1-1 0,0 1 0,1-1 0,-1 0-1,0 0 1,0 0 0,0 0 0,-1 0-1,1 0 1,-1-1 0,1 1 0,-1 0 0,0-1-1,-1 1 1,1-1 0,0 1 0,-1-1-1,0 0 1,0 1 0,0-1 0,0 1 0,-1-1-1,1 1 1,-1-1 0,0 1 0,0-1 0,0 1-1,-1 0 1,-1-4 0,-1 0 14,0 1 0,0 0-1,-1 0 1,0 0 0,-10-9 0,11 11 1,0 1 0,0 0-1,0 0 1,-1 0 0,1 1 0,-1 0-1,1-1 1,-1 2 0,-8-3 0,12 4-34,-1 0 0,0 0 1,0 0-1,0 0 1,1 0-1,-1 1 1,0-1-1,0 1 1,1-1-1,-1 1 1,0-1-1,1 1 1,-1 0-1,1 0 1,-1 0-1,1 0 0,-1 0 1,1 0-1,0 1 1,0-1-1,-1 0 1,1 1-1,0-1 1,0 1-1,0-1 1,1 1-1,-1-1 1,-1 4-1,1-3-193,1-1-1,-1 1 1,0 0 0,1 1-1,-1-1 1,1 0-1,0 0 1,0 0 0,0 0-1,0 4 1,0-5-35,0 1 0,1-1 0,-1 0 0,0 0 1,1 0-1,-1 0 0,1 0 0,-1 0 0,1 0 0,0 0 0,-1 0 0,1 0 1,0 0-1,0 0 0,0 0 0,-1-1 0,1 1 0,0 0 0,2 1 0,0-1-275,0 0 0,-1 0 0,1 0-1,0 0 1,0 0 0,3 0 0,32 1-1477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46 11426,'-19'-7'3700,"-32"-14"-1,24 9-2226,26 11-1340,-1 0 1,0 0-1,0 1 1,1-1-1,-1 1 1,0-1 0,0 1-1,0 0 1,0-1-1,0 1 1,1 0-1,-1 0 1,0 0-1,0 1 1,0-1-1,0 0 1,-2 2 0,3-1-53,-1-1 1,1 1-1,0 0 1,0 0-1,-1 0 1,1 0-1,0 1 1,0-1 0,0 0-1,0 0 1,1 1-1,-1-1 1,0 0-1,0 1 1,1-1 0,-2 3-1,0 6 112,0 0 0,1 0-1,0 0 1,1 1 0,1 12 0,-1-9 9,13 181 1166,17-1-594,-4-24-308,-24-157-465,5 63 216,-6-67-317,-1-1 1,-1 0 0,1 0-1,-1 1 1,-1-1-1,-3 13 1,4-20 87,1 0-1,0 0 1,-1 0 0,1 0 0,0 0 0,-1-1 0,0 1 0,1 0 0,-1 0 0,1 0 0,-1 0 0,0-1 0,1 1 0,-1 0 0,0-1 0,0 1 0,0-1 0,0 1 0,1-1 0,-1 1 0,0-1 0,0 1 0,0-1 0,0 0 0,0 1 0,0-1 0,0 0 0,0 0-1,0 0 1,0 0 0,0 0 0,0 0 0,0 0 0,0 0 0,0 0 0,0-1 0,0 1 0,0 0 0,-1-1 0,-1-1 9,0 0 0,0 0 0,1 0 1,-1 0-1,-2-3 0</inkml:trace>
  <inkml:trace contextRef="#ctx0" brushRef="#br0" timeOffset="1">0 390 13851,'32'-6'5817,"8"0"-3224,4 1-817,-3 2-520,11 2-359,0 1-489,5 0-648,15-1 832,1-3-576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1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 11514,'3'-22'4840,"0"16"-909,-1 10-2037,1 9-505,-4 15-385,-2 0 1,0 0-1,-13 49 0,-4 22-472,19-84-466,-1 1-1,2-1 0,0 1 0,3 21 0,-3-33-60,1-1-1,0 0 1,-1 1-1,1-1 0,1 0 1,-1 1-1,0-1 0,1 0 1,0 0-1,0 0 0,0-1 1,0 1-1,0 0 1,0-1-1,1 1 0,-1-1 1,1 0-1,0 0 0,0 0 1,-1 0-1,7 3 0,0-1 24,1-1 0,0 1 0,0-2-1,1 1 1,17 1 0,56 0 235,-76-4-234,-2 0-28,70-2 298,-65 1-329,-1-1-1,0 0 0,1 0 1,-1-1-1,14-6 0,0 0-3051,-15 4-2130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25 13163,'2'-15'5409,"-5"10"-3329,-5 1-199,-7 12-545,-2 12-312,-3 14-352,3 19-175,5 18-137,1 6-40,10 6-136,3-6-40,13-12-88,4-12-40,9-14-56,2-10-312,14-13-841,8-8 457,3-20 192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28 9834,'-2'-3'854,"0"0"0,-1 1-1,1-1 1,0 1 0,-1 0 0,1 0 0,-6-4-1,6 5-479,0 1-1,0-1 1,0 0-1,0 1 1,0-1-1,0 1 1,0 0-1,0 0 0,0 0 1,0 0-1,0 0 1,0 0-1,0 1 1,0-1-1,-3 2 1,-7 2 79,1 1 0,0 0 0,0 1 1,1 0-1,-1 0 0,1 1 1,0 1-1,1 0 0,0 0 1,-14 17-1,18-17-379,-1 1 1,1-1 0,0 1-1,1 0 1,0 1-1,0-1 1,1 1-1,1-1 1,-1 1-1,1 0 1,0 14 0,0 11 77,6 66 0,-3-88-127,0-10-23,0 12 15,0 0 0,5 16 0,-5-26-23,0-1-1,1 1 1,0-1 0,-1 0 0,1 0-1,1 0 1,-1 0 0,1 0-1,-1 0 1,1 0 0,5 4-1,-2-4-127,0 0 0,1 0-1,-1-1 1,1 0 0,-1 0 0,1-1-1,0 0 1,0 0 0,0-1-1,11 2 1,-12-2-112,-1-1 1,1 0-1,0 0 1,0 0-1,-1-1 1,1 1-1,0-1 1,0-1-1,-1 1 1,1-1-1,-1 0 1,8-4-1,5-3-643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2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34 9874,'-6'0'921,"2"1"460,1-1 0,0 1 0,0-1 0,0 0 0,0 0-1,0-1 1,-6 0 0,28 1 1876,12 0-2360,90-2 630,1-8-3526,-115 9 1464,-4 0-43,1 1 0,-1-1 1,0 1-1,0-1 1,0 0-1,4-2 1,-7 3 424,0 0 0,0 0 0,0 0 0,1 0 0,-1 0 0,0 0-1,0 0 1,0 0 0,0 0 0,0-1 0,0 1 0,1 0 0,-1 0 0,0 0 0,0 0 0,0 0 0,0 0 0,0 0 0,0 0 0,0 0 0,0-1 0,0 1 0,0 0 0,0 0 0,1 0 0,-1 0 0,0 0 0,0 0 0,0-1-1,0 1 1,0 0 0,0 0 0,0 0 0,0 0 0,0 0 0,0-1 0,-5-1-3161,-12-2 522,15 4 2301,1 0 305,-16-3-273,13 3 1141,0-1 0,0 1 0,0 0 0,-6 1 0,9-1-458,0 0 1,0 0-1,0 1 0,0-1 0,0 0 0,-1 1 0,1-1 1,0 1-1,0-1 0,0 1 0,0 0 0,0-1 1,0 1-1,0 0 0,1 0 0,-1 0 0,0-1 0,0 1 1,1 0-1,-1 0 0,0 0 0,1 0 0,-1 0 1,1 0-1,-1 0 0,1 1 0,0-1 0,-1 0 1,1 0-1,0 0 0,0 0 0,0 1 0,0 0 0,-1 117 5029,9 60-1954,-7-172-3306,-1 3-325,1 0 0,0 0 0,1 0 1,4 16-1,-3-23-1263,1-4 588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1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13259,'21'20'5921,"7"2"-2632,-3 7-1625,1 9-128,-5 13-375,-2 8-209,-9 10-368,-4 3-104,-8-2-192,-7-5-64,-10-17-48,-3-7-328,-5-13-1272,7-2-224,15-2 767</inkml:trace>
  <inkml:trace contextRef="#ctx0" brushRef="#br0" timeOffset="1">568 687 28358,'-2'-3'-32,"-3"3"-280,5 0-872,-1 0 2136,1 0-1120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3T14:33:48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22442 1538 2101 0,'-1'0'84'0,"0"0"-32"15,0 0-4-15,0 0-1 16,-9 17-3-16,-19 36-4 16,20-21-3-16,0 6 3 15,-2 5-1-15,2 5 0 16,-1 4-3-16,3-1-2 16,1 1-2-16,1-6-4 15,-3-5-4-15,4-5-5 16,1-6-4-16,0-9-7 15,1-6-8-15,-3-9-42 16,0-6-37-16,2-9-268 16,-1-3 286-16,-5-4-177 15,-2-1-139-15</inkml:trace>
  <inkml:trace contextRef="#ctx0" brushRef="#br0" timeOffset="522.81">22471 1608 510 0,'-32'-35'360'0,"28"32"-112"0,2 0-113 15,2 5 83-15,0-2-28 16,0 0-24-16,0 1-15 16,8 22-27-16,12 30-11 15,-12-21-28-15,3 5-13 16,3 3-22-16,-1 4-8 16,0-1-14-16,2 0-4 15,0-2-7-15,0-3-4 16,-4-6-4-16,-1-5-2 15,-6-6-20-15,-3-6-24 0,-3-7-63 16,-6-6-50-16,-3-6 112 16,-3-5-86-16,0-1-59 15</inkml:trace>
  <inkml:trace contextRef="#ctx0" brushRef="#br0" timeOffset="689.95">22310 1841 785 0,'1'-5'518'16,"4"4"-197"-16,3 3-175 16,5 0 89-16,5 2-74 15,1-1-22-15,4-2-45 16,-2 1-19-16,4-1-53 16,0-1-39-16,-4 0-153 15,0 3 146-15,1 1-95 0,-2-1-76 16</inkml:trace>
  <inkml:trace contextRef="#ctx0" brushRef="#br0" timeOffset="1120.5">22697 1757 822 0,'84'-27'496'0,"-74"48"-207"16,-3 2-152-16,3 3 84 15,0 4-48-15,4 2-34 16,1 3-17-16,0-3-31 15,-3 0-14-15,2-5-26 16,-1-3-10-16,-2-5-10 16,1-4 0-16,-2-10-7 15,0-4-3-15,-2-10-2 0,1-6-2 16,0-9-1-16,3-6-1 16,-3-4-3-16,0-2-2 15,-2 1-9-15,-1 1-11 16,-1 8-40-16,-1 3-31 15,-1 6-130-15,0 4 166 16,4 6-120-16,0 1-80 16</inkml:trace>
  <inkml:trace contextRef="#ctx0" brushRef="#br0" timeOffset="1528.51">23241 1861 625 0,'14'52'512'15,"-16"-60"-159"-15,1 2-192 16,1 3 133-16,0 0-108 16,0 2-55-16,0 0-26 15,3 0-45-15,14-1-13 16,31-3-76-16,-27 5-43 15,-2 1-177-15,-2 3 204 0,-7 4-137 16,-3 2-107-16</inkml:trace>
  <inkml:trace contextRef="#ctx0" brushRef="#br0" timeOffset="1658.31">23336 1950 685 0,'-69'68'505'0,"80"-66"-172"15,1-2-179-15,4 0 108 16,5 0-80-16,0-4-52 16,3-1-22-16,-3-1-95 15,0 0-86-15,0 1 64 16,0 2-55-16,-4 1-49 16</inkml:trace>
  <inkml:trace contextRef="#ctx0" brushRef="#br0" timeOffset="1947.6">23735 1788 1024 0,'2'15'597'16,"-2"4"-276"-16,-8 4-191 16,-3 1 89-16,-1 4-92 15,2 4-19-15,0-1-47 16,-1-2-14-16,4-4-58 16,0-5-35-16,3-9-72 15,0-5-61-15,2-6 130 16,-1-8-100-16,0-6-64 15</inkml:trace>
  <inkml:trace contextRef="#ctx0" brushRef="#br0" timeOffset="2170.69">23630 1599 889 0,'7'14'590'0,"2"7"-241"16,3 8-202-16,2 6 114 15,5 8-112-15,0 2-20 16,4 2-49-16,-1 0-16 16,0-5-31-16,0-5-9 15,-5-5-26-15,2-6-21 16,-6-9-50-16,-3-2-38 0,-6-9 83 16,-4-4-64-16,-3-4-44 15</inkml:trace>
  <inkml:trace contextRef="#ctx0" brushRef="#br0" timeOffset="2539.92">23956 1731 1134 0,'0'11'603'0,"-2"4"-303"15,0 2-174-15,6 0 74 16,0 3-50-16,2 4-43 16,3 3-17-16,2 1-31 0,2-1-14 15,6 1-19 1,2-1-7-16,0-5-6 0,-1 0 0 16,0-8-1-16,0-2-2 15,-2-9-3-15,-1-4 2 16,-3-10-1-16,-2-6 0 15,-3-11-1-15,0-1-5 16,0-4-8-16,-2-1-6 0,0 2-20 16,-2 4-19-16,-1 7-62 15,0 3-75-15,-4 7 136 16,0 2-92-16,-6 4-56 16</inkml:trace>
  <inkml:trace contextRef="#ctx0" brushRef="#br0" timeOffset="3450.87">25121 1842 702 0,'-38'2'516'16,"37"-1"-194"-16,7 0-193 15,2 1 119-15,10-3-132 0,3 1-16 16,6-2-40-16,4 0-17 16,5-2-58-16,-2 0-40 15,-5-4-141-15,1 2 161 16,-16 5-105-16,-7 0-85 15</inkml:trace>
  <inkml:trace contextRef="#ctx0" brushRef="#br0" timeOffset="3699.36">25139 1920 755 0,'5'5'466'0,"8"-5"-196"16,5 1-150-16,12 2 68 15,0 0-37-15,3 1-35 16,1-2-26-16,0 0-62 16,-6-1-59-16,-8 4 31 15,-5 0-25-15,-19-1-32 16</inkml:trace>
  <inkml:trace contextRef="#ctx0" brushRef="#br0" timeOffset="3969.74">25203 1647 761 0,'0'0'564'16,"-3"7"-214"-16,-1 2-206 16,-8 5 143-16,-2 5-131 15,-5 5-58-15,-2 2-22 16,-2 3-37-16,0-1-16 15,4 0-18-15,0-2-3 0,8-2-4 16,1-1-2-16,9-4-3 16,2 0-2-16,10 1-1 15,5 1 1-15,5-3-1 16,4 2 2-16,4-3 2 16,3-1 2-16,0-2-17 15,-3-3-32-15,-4-3-189 16,-4-4 204-16,-12-4-123 15,-5-2-100-15</inkml:trace>
  <inkml:trace contextRef="#ctx0" brushRef="#br0" timeOffset="4244.39">25312 1620 1021 0,'29'11'589'0,"3"6"-273"16,0 4-182-16,-1 3 88 16,1 3-80-16,0-1-14 15,-3 2-37-15,-5-1-13 16,-5 0-28-16,-8 2-6 16,-11-1-12-16,-6 1-3 15,-10 0-8-15,-5 1-7 16,-8-3-20-16,1-1-13 0,-1-6-43 15,4-2-38-15,1-7 74 16,0-4-59-16,7-7-36 16</inkml:trace>
  <inkml:trace contextRef="#ctx0" brushRef="#br0" timeOffset="5095.14">26621 1926 996 0,'-11'79'579'0,"6"-81"-258"16,2 2-177-16,0-2 77 15,2 1-41-15,-1 0-49 16,1 0-27-16,1-10-41 16,1-13-19-16,6-36-24 15,0 22-8-15,1-7-7 16,1-2-2-16,3 0-2 15,0 1 0-15,0 7-1 16,-1 4-2-16,0 15-2 16,-2 10 2-16,2 16 2 0,-2 11 1 15,2 18 5-15,0 6 2 16,3 12 6-16,1 3 1 16,0 2 3-16,3-4-1 15,-2-8-12-15,1-5-20 16,-5-14-70-16,-6-8-84 15,-6-16 132-15,-3-4-90 0,-9-15-68 16</inkml:trace>
  <inkml:trace contextRef="#ctx0" brushRef="#br0" timeOffset="5267.92">26670 1765 1315 0,'4'11'664'0,"5"-3"-373"15,2-2-188-15,3-4 63 16,4 2-48-16,1-1-55 16,1-1-55-16,1 1-131 15,2 0 106-15,-2 1-78 16,-4-4-63-16</inkml:trace>
  <inkml:trace contextRef="#ctx0" brushRef="#br0" timeOffset="5872.18">27132 1837 1030 0,'-47'29'587'16,"41"-27"-281"-16,6 0-185 15,1 1 79-15,-1-3-74 16,0 0-27-16,7 1-40 15,8 2-28-15,30 2-95 16,-28-4-69-16,-2 0 106 16,-1-3-76-16,-4 1-59 15</inkml:trace>
  <inkml:trace contextRef="#ctx0" brushRef="#br0" timeOffset="6156.66">27506 1718 1275 0,'54'15'634'16,"-68"8"-356"-16,-2 0-177 15,-2 3 49-15,1 3-27 0,1 3-48 16,2-3-21 0,-1-1-50-16,3-6-26 0,7-7-75 15,3-2-60-15,4-11 118 16,-2-3-86-16,7-12-60 16</inkml:trace>
  <inkml:trace contextRef="#ctx0" brushRef="#br0" timeOffset="6373.99">27486 1534 1037 0,'2'3'602'16,"-2"7"-280"-16,7 17-191 16,0 5 80-16,5 11-64 15,0 3-30-15,2 5-42 16,-1 2-22-16,3-2-25 15,0-1-7-15,-1-10-42 16,-1-4-34-16,-6-11-122 0,0-5 145 16,-4-7-99-16,1-4-76 15</inkml:trace>
  <inkml:trace contextRef="#ctx0" brushRef="#br0" timeOffset="6617.31">27672 1745 1076 0,'34'-56'613'0,"-25"64"-303"16,2-2-190-16,4-4 94 15,4 0-77-15,5-1-52 16,1 0-21-16,1 1-32 15,1-2-20-15,-1 0-53 16,-1-1-43-16,-8 0 68 16,-2-2-46-16,-9 0-37 15</inkml:trace>
  <inkml:trace contextRef="#ctx0" brushRef="#br0" timeOffset="6822.24">27851 1718 1719 0,'9'5'157'0,"-7"1"-49"16,1 4-15-16,-1 1-24 16,2 2-11-16,-3-1-13 15,2 10 76-15,0 0-26 16,-1 3-48-16,-1 1-25 16,-1-3-55-16,1-1-43 0,-3-7-199 15,2 2 223-15,-6-5-150 16,0-3-112-16</inkml:trace>
  <inkml:trace contextRef="#ctx0" brushRef="#br0" timeOffset="6993.08">27848 1962 707 0,'-1'-1'545'0,"0"0"-178"16,1 0-197-16,0 0 113 15,1 1-72-15,19 1-63 16,28 2-31-16,-27-3-50 15,2-1-38-15,-3-1-88 16,-3 2-52-16,-1 0 89 16,-4 2-67-16,-6-2-52 15</inkml:trace>
  <inkml:trace contextRef="#ctx0" brushRef="#br0" timeOffset="7720.02">26445 1463 760 0,'1'-70'418'0,"-9"63"-208"15,-2 7-123-15,-3 9 53 16,-2 7-22-16,0 12-31 16,-1 6-15-16,1 13-24 15,2 9-8-15,5 9-11 16,5 4-4-16,10 7-9 16,3 0-6-16,10 1-8 15,5-2-2-15,11-10-30 16,4-5-54-16,12-6 69 15,-1-8-39-15,13-16-29 0</inkml:trace>
  <inkml:trace contextRef="#ctx0" brushRef="#br0" timeOffset="8337.15">28094 1389 766 0,'4'7'449'0,"4"6"-210"16,5 5-139-16,9 7 62 15,2 2-18-15,6 10-33 16,3 3-16-16,2 7-30 16,-2 3-9-16,-4 5-7 15,-2 1-3-15,-12 2-7 16,-5 1-6-16,-10-2-12 16,-7-3-1-16,-10-7 0 15,-1-7-11-15,-4-8-42 16,0-7-44-16,2-14 65 15,3-7-44-15,3-9-39 16</inkml:trace>
  <inkml:trace contextRef="#ctx0" brushRef="#br0" timeOffset="9545.75">28630 1739 803 0,'-1'0'491'16,"0"0"-201"-16,-1 0-151 16,1 3 81-16,-1 14-54 15,5 31-19-15,5-21-27 16,1 1-17-16,3 1-29 16,2 0-13-16,3-7-21 0,2-3-7 15,1-9-12-15,3-7-4 16,2-12-5-16,-2-7-2 15,-1-11-1-15,-3-6-1 16,-2-7-8-16,-3-1-10 16,-5-2-19-16,0 5-14 15,-11 5-54-15,3 7-52 16,-1 11 105-16,-5 7-79 0,-7 10-40 16</inkml:trace>
  <inkml:trace contextRef="#ctx0" brushRef="#br0" timeOffset="9958.83">29301 1752 1107 0,'-70'12'570'0,"70"-9"-303"15,0-3-163-15,3 0 49 16,-3 0-27-16,0 0-46 16,12 0-13-16,10 0-40 15,31-2-40-15,-22-2-161 16,1 1 149-16,2-2-88 15,-7-2-73-15</inkml:trace>
  <inkml:trace contextRef="#ctx0" brushRef="#br0" timeOffset="10145.25">29247 1901 1113 0,'8'2'597'15,"0"-2"-303"-15,4 0-185 0,3 0 66 16,6 0-61-16,-2 0-25 16,6-1-59-16,0 1-61 15,0-3 28-15,3 4-30 16,0-1-27-16</inkml:trace>
  <inkml:trace contextRef="#ctx0" brushRef="#br0" timeOffset="10605.12">29615 1747 1053 0,'70'-15'517'0,"-75"29"-291"15,-3 3-145-15,3 1 38 16,1 1-25-16,3 3-30 16,2 1-8-16,8 0-32 0,2 1-8 15,9-5-3-15,3-5-1 16,1-9 3-16,2 0 1 15,1-10-3-15,-1-6-1 16,-4-7 1-16,-4-4 1 16,-7-8 3-16,-4 0 2 15,-7-2 1-15,-10 1 1 16,-8 5-1-16,-6 2-1 0,-5 6-5 16,0 4-3-16,-4 10-9 15,2 3-4-15,3 4-28 16,6 3-30-16,9 2-101 15,4 0-108-15,8-3 203 16,1-3-141-16,5-3-93 16</inkml:trace>
  <inkml:trace contextRef="#ctx0" brushRef="#br0" timeOffset="15130.44">25225 2939 811 0,'-2'-1'407'15,"1"-1"-104"-15,-3 1-66 16,2 1-55-16,1 0-27 16,0 0-53-16,-1 0-24 15,2 0-35-15,4 0-14 0,24 5-17 16,41 0-5-16,-25-5-5 15,-2 0-1-15,-6-2-31 16,-4 2-33-16,-13 0-84 16,-2 1-70-16,-11 5-254 15,-5 0 303-15</inkml:trace>
  <inkml:trace contextRef="#ctx0" brushRef="#br0" timeOffset="15331.47">25206 3072 689 0,'-4'5'377'0,"2"-2"-67"16,4-2-51-16,-2-1-53 15,0 0-28-15,25 8-47 16,35 9-25-16,-20-14-50 16,3-1-17-16,0-2-19 0,-4-3-5 15,-10-1-4-15,-3 1-26 16,-12-1-88-16,-7 3-79 15,-4 1 103-15</inkml:trace>
  <inkml:trace contextRef="#ctx0" brushRef="#br0" timeOffset="15686.72">25266 2765 1249 0,'0'6'527'0,"-8"6"-319"16,-5 7-34-16,-10 6-88 15,-2 7-35-15,-7 6-37 16,2-1-5-16,5-3-4 16,3-2-2-16,9-6-3 15,6-3 0-15,7-2 2 16,3-1 3-16,10 1 7 15,4-1 0-15,10 2 1 16,8-2-2-16,12-2-5 16,9 1-1-16,-2-8 1 15,-3-1-1-15,-16-3 8 0,-7-2-30 16,-10 6-132-16,-3-4 6 16,-5 2 58-16</inkml:trace>
  <inkml:trace contextRef="#ctx0" brushRef="#br0" timeOffset="15978.4">25472 2832 999 0,'13'2'481'15,"4"2"-186"-15,7 8-110 16,6 2-17-16,3 7-42 15,-3-3-19-15,-1 5-32 16,-4 0-5-16,-6 0-8 16,-4 4-4-16,-12-1-9 15,-7 4-8-15,-11 1-12 16,-7 2-4-16,-7-3-6 16,-4-6-5-16,1-3-14 15,2-4-23-15,8-9-79 16,6-3-57-16,14-9 91 15</inkml:trace>
  <inkml:trace contextRef="#ctx0" brushRef="#br0" timeOffset="16579.84">26557 3109 772 0,'1'99'449'16,"-4"-85"-17"-16,0-3-111 15,0-3-67-15,0-4-37 16,0-6-81-16,1-8-40 16,2-14-59-16,0-14-24 15,5-17-16-15,3-7-3 16,4-10 4-16,3 5 1 16,0 7 1-16,1 10 0 0,-3 21-1 15,-2 8-2-15,-2 13-5 16,-2 8-3-16,2 11 1 15,1 9 2-15,4 19 7 16,-1 6 6-16,4 12 11 16,-1 4 2-16,1-5 1 15,-2-1-2-15,-1-14-8 16,-3-7-3-16,-5-13-46 16,-10-12-50-16,-9-10-247 15,-1-10 220-15</inkml:trace>
  <inkml:trace contextRef="#ctx0" brushRef="#br0" timeOffset="16722.1">26537 3003 1394 0,'5'1'627'0,"6"-1"-325"16,4 0-93-16,4 0-43 15,5 0-82-15,1 3-34 16,1-1-30-16,2 1-41 15,-1 4-155-15,1-2-298 16,2 2 298-16</inkml:trace>
  <inkml:trace contextRef="#ctx0" brushRef="#br0" timeOffset="16973.66">26915 3083 1130 0,'4'5'558'15,"3"-4"-203"-15,5 0-145 16,0-1-42-16,7-1-88 15,-1-2-38-15,9-1-75 16,1 0-79-16,4 2 73 16</inkml:trace>
  <inkml:trace contextRef="#ctx0" brushRef="#br0" timeOffset="17362.72">27511 3019 990 0,'-1'-3'485'0,"0"2"-150"16,-1 0-41-16,-3 0-93 16,-15 7-36-16,-29 26-83 15,27-2-26-15,3 2-33 0,3-2-11 16,6-1-12-1,-3-9-12-15,8-6-74 0,0-6-56 16,-4-10-203-16,8-1-182 16,-4-18 334-16</inkml:trace>
  <inkml:trace contextRef="#ctx0" brushRef="#br0" timeOffset="17571.32">27401 2799 1086 0,'10'-5'544'15,"2"6"-186"-15,-1 13-113 16,0 8-41-16,1 17-56 16,-2 7-29-16,10 7-39 15,-4 1-13-15,4-3-26 16,3 0-9-16,-6-13-19 16,0-4-5-16,-5-8-54 15,-4-7-49-15,-2-8-172 16,-1-8-182-16,3-10 283 15</inkml:trace>
  <inkml:trace contextRef="#ctx0" brushRef="#br0" timeOffset="17835.12">27705 2884 1362 0,'0'-7'587'16,"0"7"-291"-16,3 3-71 16,-3-3-84-16,0 0-27 15,14 4-59-15,10 3-24 0,32 3-20 16,-22-7-7 0,-8-4-41-16,0-2-46 0,-4-2-105 15,-11-1-81-15,1 6-256 16,-6-2 333-16</inkml:trace>
  <inkml:trace contextRef="#ctx0" brushRef="#br0" timeOffset="18020.28">27879 2887 672 0,'-33'1'334'0,"36"7"-91"16,3 4-23-16,2 6-20 15,-2 1-15-15,-3 3-40 16,1 2-24-16,2 4-56 15,-4-2-22-15,0-1-29 16,5 1-7-16,-6-2-7 16,5-1-4-16,-6 0-104 0,-2-2-84 15,0-5-160-15,-8-7-167 16,6-7 333-16</inkml:trace>
  <inkml:trace contextRef="#ctx0" brushRef="#br0" timeOffset="18200.82">27861 3197 835 0,'-8'-2'452'15,"2"-4"-94"-15,4 5-37 0,-3-1-72 16,4 1-30 0,0 0-54-16,0 1-24 0,1 0-55 15,0 0-26-15,21 8-33 16,31 7-10-16,-22-8-10 16,1-4-2-16,-1 0-22 15,0-1-33-15,-9-1-96 16,-6-1-82-16,-3-5 137 15</inkml:trace>
  <inkml:trace contextRef="#ctx0" brushRef="#br0" timeOffset="19834.56">29037 2975 476 0,'0'-2'288'0,"1"-4"-7"16,0 2-29-16,0 0-37 15,0 1-25-15,-1 1-54 16,1-1-22-16,1-2-31 15,-2 2-9-15,-3-1-18 0,-1 0-6 16,-17-5-21-16,-24-5-6 16,28 18-4-16,-2 0-1 15,5 5-5-15,3 3-2 16,6 3-7-16,-1 3-1 16,6-1-3-16,0 0-1 15,6-1 1-15,3-1-2 0,9-3 1 16,3 1 0-16,4-6 0 15,2 1-3-15,-7-1 21 16,-4 2 15-16,-7 1 28 16,-4 0 15-16,-9 0-7 15,-1-1-5-15,-6 0-17 16,-2 1-8-16,-3-5-12 16,2-1-6-16,-2-7-14 15,0-4-21-15,7 0-82 16,7-1-60-16,7-2-209 15,5-3 225-15</inkml:trace>
  <inkml:trace contextRef="#ctx0" brushRef="#br0" timeOffset="20011.46">29197 2964 1080 0,'3'11'502'16,"-3"6"-182"-16,0 3-58 15,-2 4-87-15,2 0-36 16,0-4-83-16,0-6-27 16,2-8-70-16,-3-5-60 15,0-9-261-15,0-2 233 16</inkml:trace>
  <inkml:trace contextRef="#ctx0" brushRef="#br0" timeOffset="20175.93">29165 2816 952 0,'5'-10'464'0,"0"10"-126"16,2 0-67-16,1 1-77 15,0 0-36-15,-1 2-83 16,-1 2-22-16,-2 3-129 16,0 3-70-16,-5 14 91 15</inkml:trace>
  <inkml:trace contextRef="#ctx0" brushRef="#br0" timeOffset="20683.02">29327 3000 879 0,'32'-1'454'16,"-32"3"-121"-16,3 1-85 16,-1 2-23-16,-2-5-43 15,0 0-35-15,5 13-55 16,-2 8-20-16,0 29-29 15,-11-28-10-15,3-2-15 16,4-4-4-16,-4-8-5 16,5-7-3-16,0-3-4 15,0-8-2-15,2-6-5 16,1 0-6-16,6-6-2 16,1-1 0-16,4 1 3 15,3-1 5-15,1 5 5 16,-2 2 0-16,2 9 1 15,-5 4 1-15,-1 8 11 16,0 6 6-16,-3 6 11 0,-1 4 10 16,-3 3 4-16,-3 0-1 15,-3-2-9-15,0-1-8 16,-3-8-15-16,1-1-13 16,1-9-71-16,-2-3-57 15,0-7-184-15,1-3 190 16</inkml:trace>
  <inkml:trace contextRef="#ctx0" brushRef="#br0" timeOffset="26284.12">29705 3113 824 0,'6'47'345'16,"-7"-42"-175"-16,4 2-31 0,2-6-32 15,5 1-16-15,3-5-42 16,0-4-5-16,4-6 3 15,-4-2 2-15,-2-3 10 16,1-1 0-16,-6 2-4 16,-4-2 0-16,-6 2-4 15,-8 0-2-15,-4 2-3 16,-2 4 1-16,0 5-5 16,0 4-3-16,2 3-8 15,2 3-4-15,6 6-11 16,1 4-4-16,7 9-9 15,2 5-3-15,7 5-3 16,3 3 1-16,7-3 1 16,-2 0 2-16,2-1 1 0,-4-2 1 15,-5-4 9-15,-3-1 6 16,-6-5 11-16,-3-3 6 16,-12-6 16-16,0-1 3 15,-7-6 2-15,-2-2-5 16,3-2-19-16,-3-4-12 15,3-2-14-15,3-3-19 16,8-5-81-16,5 0-59 16,9-11-498-16,7 5 440 15</inkml:trace>
  <inkml:trace contextRef="#ctx0" brushRef="#br0" timeOffset="26696.32">29964 2980 1020 0,'0'0'509'16,"-7"0"-144"-16,1 5-155 15,3 1-27-15,-4 8-46 16,4 5-27-16,-2 5-48 15,1 2-11-15,5 0-22 16,5-7-8-16,1-4-14 0,0-4-4 16,5-7-3-16,-2 1 0 15,6-8-5-15,-2-5-7 16,0-8-8-16,0-6-1 16,-4-3 8-16,2 0 6 15,-8 4 10-15,0 6 3 16,-3 10 0-16,-2 5 1 15,1 7 6-15,0 5 3 16,0 5 6-16,0 3 1 0,1 2-2 16,0-1-2-16,3-2-3 15,1-1-4-15,0-6-6 16,1-3-5-16,-1-3-10 16,-1-1-22-16,1-5-110 15,-2-2-131-15,3-17 170 16</inkml:trace>
  <inkml:trace contextRef="#ctx0" brushRef="#br0" timeOffset="26938.22">30251 2828 1306 0,'6'4'548'0,"-5"13"-306"0,-1 6-39 16,-3 11-70-16,-3 5-25 16,2 5-50-16,0 1-13 15,3-5-15-15,0-2-6 16,1-9-9-16,4-7-3 16,-1-5-51-16,-1-6-53 0,-1-9-168 15,-1-3-146 1,0-10 249-16</inkml:trace>
  <inkml:trace contextRef="#ctx0" brushRef="#br0" timeOffset="27456.36">30490 3025 1560 0,'0'-3'114'0,"0"-3"-14"16,0-3 88-16,0-1-52 0,-6-2-29 15,-2 1-15-15,-2 2-4 16,-9 5-26-16,5 4-12 15,-1 5-25-15,-2 8-10 16,6 5-5-16,-2 4-1 16,8 2-3-16,4 1-2 15,3-1-2-15,4-2-1 16,0-7-1-16,0-4 0 16,4-8-1-16,6-1 0 0,0-8 1 15,7-6 0-15,4-4 0 16,-3-5 1-16,2 1 2 15,-4 3 1-15,-7 7 3 16,-4 3-1-16,-7 7 7 16,-3 5 10-16,-2 4 24 15,-3 2 8-15,-2 4 6 16,1 0-10-16,1-1-24 16,0-2-9-16,4-1-31 15,-2-4-32-15,2-5-108 16,1 1-121-16,-1-4 170 15</inkml:trace>
  <inkml:trace contextRef="#ctx0" brushRef="#br0" timeOffset="27773.97">30699 2988 1097 0,'8'15'493'16,"-1"9"-212"-16,2 3-54 15,0 1-65-15,-4-2-24 16,-3-3-61-16,-2-3-16 16,-5-8-31-16,1-1-10 0,0-9-5 15,1-2-2-15,-1-5-4 16,3 4-2-16,0 0-4 16,-2-18-1-16,1-35-2 15,7 26-3-15,4-2-2 16,2 1-1-16,7 4 2 15,3 3-2-15,-3 5-3 16,3 5-1-16,0 11-3 16,-1 1-1-16,-6 7-39 15,3 1-39-15,-1 1-155 16,-10 3 154-16</inkml:trace>
  <inkml:trace contextRef="#ctx0" brushRef="#br0" timeOffset="37612.96">25277 4112 593 0,'-20'30'333'0,"13"-28"-45"16,0 3-19-16,4-5-49 16,2 0-28-16,5-4-50 15,-4 3-23-15,10-2-36 16,18-6-12-16,48-8-26 16,-29 10-11-16,-1-2-19 15,0 2-5-15,-1 2-3 16,-3 3-2-16,-10 2-1 15,-4 0 0-15,-14 1-42 16,-6 0-61-16,-9 4-309 16,-7 0 272-16</inkml:trace>
  <inkml:trace contextRef="#ctx0" brushRef="#br0" timeOffset="37844.24">25381 4237 977 0,'-2'5'423'16,"2"-4"-198"-16,0 0-38 16,0-1-26-16,0 0-17 15,17 1-41-15,37 2-23 16,-21-3-38-16,1 3-13 16,2 3-17-16,0 1-3 15,-8 1 3-15,-8 2-29 16,-11 2-97-16,-7-1-70 0,-6 0-278 15,-4-1 290-15</inkml:trace>
  <inkml:trace contextRef="#ctx0" brushRef="#br0" timeOffset="38165.25">25348 3988 1046 0,'9'3'413'0,"-5"0"-252"16,2-1-33-16,-6 7-8 16,-6 2-20-16,-7 7-42 15,-9 5-21-15,-7 8-22 0,-1 0-5 16,1 2-2-16,2-5-2 16,6-3-4-16,6 5-2 15,8-5 1-15,4 5 0 16,9-3 3-16,5-3 2 15,10-2-2-15,5-3-1 16,12-6 2-16,7 0 2 16,5-5 3-16,-5 0 2 0,-2-1-1 15,-6-2-2 1,-10 1-15-16,-2-3-57 16,-12-3-263-16,-1-2 225 0</inkml:trace>
  <inkml:trace contextRef="#ctx0" brushRef="#br0" timeOffset="38453.3">25619 3897 719 0,'3'-1'420'0,"6"8"51"15,5 6-295-15,6 9-15 16,2 4-20-16,6 5-38 15,4 2-22-15,5-2-34 16,-6-3-11-16,-6 1-14 16,-8-5-1-16,-13-1 0 0,-3 1 1 15,-11 0-1-15,-13 2-1 16,-3 3-7-16,-4-3-3 16,4-2-4-16,6-3-2 15,4-7-20-15,3-1-38 16,4-7-143-16,3-6-159 15,8-1 217-15</inkml:trace>
  <inkml:trace contextRef="#ctx0" brushRef="#br0" timeOffset="39475.4">26665 4317 801 0,'4'0'373'0,"1"-2"-138"16,2-4-22-16,-3-1-35 16,1-2-27-16,-3-8-56 15,-1 0-18-15,-6-3-23 16,-3-1-10-16,-8 3-11 15,-2 0-7-15,-6 6-13 16,-2 7-5-16,2 9-6 16,-1 5-2-16,3 15-1 15,-3 5 1-15,8 5 3 16,3 4 2-16,13-1 1 16,11-4-1-16,6-8-2 15,2-5 0-15,6-14 0 0,-2-4 0 16,6-11 3-16,0-10 1 15,0-11-1-15,3-11-1 16,-4-12-2-16,2 0 0 16,-3 1 1-16,-6 5 2 15,-6 10 2-15,-7 3 2 16,-13 10 1-16,1 10 0 16,-4 14-2-16,-2 13 3 0,3 14 11 15,-1 9 6-15,1 9 14 16,1 1-2-16,7 4-8 15,4-6-5-15,7-3-9 16,2-4-4-16,5-11-4 16,3-1-3-16,5-11-3 15,5-5 0-15,-5-13-4 16,0-4-1-16,3-14-3 16,-6-7-2-16,6-7-1 15,-1-3 0-15,-14 5 4 16,0 1 1-16,-10 9 5 15,-5 5 2-15,-8 8 4 16,-5 2-1-16,-2 9-3 16,-4 8-1-16,3 5-1 15,4 5 1-15,1 10 1 0,14 2-1 16,6 0-3-16,1 3 1 16,6-8-3-16,-5-2 1 15,6-7 0-15,6-4-1 16,2-7-10-16,2-5-51 15,2-4-166-15,-3-7-203 16,-2-7 259-16</inkml:trace>
  <inkml:trace contextRef="#ctx0" brushRef="#br0" timeOffset="39680.32">27273 4040 1393 0,'-4'5'572'0,"-1"11"-337"15,0 9-28-15,-3 6-80 16,1 9-30-16,2 7-60 16,1-3-15-16,7 3-14 15,5-1-2-15,6-12-3 16,-1-4-2-16,0-15-23 16,4-6-42-16,-5-12-153 15,3-5-170-15,-11-11 237 16</inkml:trace>
  <inkml:trace contextRef="#ctx0" brushRef="#br0" timeOffset="39845.48">27165 4161 1482 0,'1'9'583'16,"8"-1"-400"-16,4-5-19 15,4-2-61-15,4 4-28 16,6-7-47-16,0 2-3 0,-2 1-114 15,-4-2 15 1,-9 6 33-16</inkml:trace>
  <inkml:trace contextRef="#ctx0" brushRef="#br0" timeOffset="40290.94">27768 3980 953 0,'0'-3'443'16,"-11"5"-180"-16,-4 4-66 15,-4 11-60-15,-3 7-13 0,-3 14-19 16,1 2-17-16,5 8-23 15,4 5-11-15,10 4-18 16,6 4-5-16,7-2-12 16,4-8-6-16,4-8-7 15,-1-6-1-15,3-12 0 16,-2-7-22-16,0-10-112 16,0-7-107-16,-4-10 139 15</inkml:trace>
  <inkml:trace contextRef="#ctx0" brushRef="#br0" timeOffset="40676.64">27955 4467 1017 0,'-12'9'486'0,"6"-9"-163"0,-1-2-73 15,0-4-88-15,2-4-41 16,6-6-71-16,-1-8-23 16,6-10-18-16,-1-3-4 15,4-5-5-15,4 1-2 16,0-2 2-16,2-2 0 0,0 9 0 16,-2 6 0-16,-3 17 0 15,-3 8-1-15,0 11 1 16,-2 12 3-16,-1 10 5 15,1 8 2-15,1 12 5 16,-2 0 2-16,5 5 2 16,-2-2-1-16,0-9-4 15,1-5-4-15,-4-12-3 16,-2-7-11-16,-2-10-93 16,-2-7-99-16,-2-7 119 15</inkml:trace>
  <inkml:trace contextRef="#ctx0" brushRef="#br0" timeOffset="40814.3">27964 4352 745 0,'-11'-4'447'15,"11"3"2"-15,-1 0-168 16,13 1-102-16,-1-1-46 16,8-1-69-16,4-2-32 15,0 0-79-15,1-1-121 16,0 6 113-16</inkml:trace>
  <inkml:trace contextRef="#ctx0" brushRef="#br0" timeOffset="41069.25">28242 4357 1348 0,'-1'-2'585'0,"0"1"-307"15,0 0-94-15,0 0-87 16,0 0-35-16,1 1-34 16,7-1-13-16,22-2-4 15,33-6-2-15,-32 6-88 16,-4 2-105-16,1 7 117 15</inkml:trace>
  <inkml:trace contextRef="#ctx0" brushRef="#br0" timeOffset="41352.44">28648 4292 1079 0,'-5'-9'513'0,"-6"15"-166"16,-1 5-103-16,-8 12-71 16,-2 5-34-16,-1 6-61 15,0 0-34-15,9-3-35 16,1-5-7-16,9-11-46 15,4-5-56-15,6-12-191 16,5-9-175-16,5-11 286 16</inkml:trace>
  <inkml:trace contextRef="#ctx0" brushRef="#br0" timeOffset="41591.39">28595 4055 1001 0,'0'4'482'15,"3"6"-154"-15,4 5-81 16,0 9-66-16,3 4-28 16,3 5-57-16,0 5-18 15,3 4-21-15,-1 2-14 16,5 1-15-16,-2-2-6 0,1-7-11 16,-2-2-3-16,-2-10-3 15,-2-3-1-15,-8-9-22 16,-3-5-35-16,-5-10-129 15,-1-5-99-15,2-10 169 16</inkml:trace>
  <inkml:trace contextRef="#ctx0" brushRef="#br0" timeOffset="41973.77">28952 4105 852 0,'-9'5'438'0,"10"-3"-109"16,-8-2-60-16,11 2-65 16,-4-4-35-16,0 2-66 15,12 0-36-15,12 0-48 16,27 2-10-16,-24-4-45 15,0-1-75-15,-5-1-432 16,-5 0 370-16</inkml:trace>
  <inkml:trace contextRef="#ctx0" brushRef="#br0" timeOffset="42353.38">29074 4109 871 0,'-32'21'421'0,"29"-13"-130"16,-3 1-44-16,-1 13-85 16,2 5-34-16,-1 4-73 0,4 4-14 15,1 2-12-15,2 0-5 16,3-4-8-16,0-3-5 16,-1-5-6-16,0-5-1 15,-3-3-110-15,-1-6-92 16,-3-6-219-16,-3-3-111 15,-1-3 325-15,-1-3-181 0,-6-1 332 16,0 1 259-16,0 3 72 16,3 2 109-16,6 3-74 15,0 3-38-15,6-1-67 16,1 0-29-16,7 1-55 16,8-5-24-16,8-3-37 15,5-2-22-15,5-2-26 16,-1-1-5-16,-2 1-87 15,-7 1-101-15,-4-4 113 16</inkml:trace>
  <inkml:trace contextRef="#ctx0" brushRef="#br0" timeOffset="42648.18">29197 3993 1291 0,'15'10'497'15,"3"5"-320"-15,3 7-40 16,8 11-4-16,0 6 0 16,-2 7-28-16,0 5-23 15,-11 5-25-15,-1 1-9 16,-8 1-13-16,-7-3-8 0,-7-6-12 15,-2-3-1-15,-8-17-1 16,-2-4-1-16,0-13-31 16,-5-8-29-16,9-4-90 15,3-8-87-15,8-7 141 16</inkml:trace>
  <inkml:trace contextRef="#ctx0" brushRef="#br0" timeOffset="42976.04">29563 4285 1214 0,'-9'-2'556'16,"3"0"-248"-16,6 1-114 16,1 2-47-16,-1-1-56 15,0 0-36-15,21 0-35 16,37 2-9-16,-24 0 0 15,3-2-60-15,1 1-212 16,-9 3 185-16</inkml:trace>
  <inkml:trace contextRef="#ctx0" brushRef="#br0" timeOffset="43158.37">29567 4405 1136 0,'-4'3'520'16,"4"1"-212"-16,7 1-108 16,4-2-45-16,10 0-43 0,3-2-38 15,10-3-51-15,2-2-6 16,2-4-98-16,-2 2 224 16,-8 0-128-16</inkml:trace>
  <inkml:trace contextRef="#ctx0" brushRef="#br0" timeOffset="43681.61">30068 4286 1286 0,'-38'-39'595'15,"34"39"-247"-15,-6 2-184 16,1 4-38-16,1 9-60 0,-3 5-21 15,5 14-30-15,-1 1-4 16,2 3-4-16,13 1-1 16,8-6-1-16,5-2-2 15,8-6 0-15,-3-11-1 16,3-12-1-16,3-7-1 16,3-15-2-16,0-6 1 15,-4-10 3-15,-6-3 4 16,-16-2 7-16,-9 3 4 0,-15 4 3 15,-7 1 0-15,-6 8-8 16,-3 8-4-16,-2 8-8 16,3 5-1-16,3 8-9 15,3 0-21-15,8 5-32 16,3 5-36-16,10 6-129 16,1 3-399-16,11 9 428 15</inkml:trace>
  <inkml:trace contextRef="#ctx0" brushRef="#br0" timeOffset="115887.53">20722 8622 466 0,'2'4'318'16,"0"-2"7"-16,-1 0-100 15,3-1 3-15,0 2-37 0,3 2-15 16,-2-3-36-16,1-2-16 15,-2-1-35-15,-3 0-19 16,0-2-29-16,7-12-10 16,2-29-12-16,-21 27-1 15,-10 2-2-15,-1 1-2 16,-7 9-2-16,-1 7-1 16,3 11-2-16,1 5-1 0,6 8 0 15,2 4 0-15,9 1-1 16,1 3-1-16,7 0-3 15,4 1 0-15,5-7 0 16,7 0 0-16,5-10-1 16,2-4-1-16,3-8-1 15,-1-7-3-15,2-6-1 16,0-9 0-16,-1-12 1 16,-2-6 1-16,0-16 2 15,-5-7 0-15,-5-4 0 16,-1 1 1-16,-12 7 2 15,-2 5 1-15,-8 17 2 16,2 6 1-16,-3 15-1 16,1 7-1-16,2 12 2 15,-1 11 3-15,8 18 9 16,0 7 4-16,5 8 5 16,3 3-1-16,8-1-6 0,5-5-2 15,4-1-8-15,1-10-3 16,-1-6-5-16,-3-7-2 15,0-12-36-15,1-6-62 16,-1-14-243-16,5-8 224 16</inkml:trace>
  <inkml:trace contextRef="#ctx0" brushRef="#br0" timeOffset="116226.61">21049 8730 1326 0,'-15'48'519'0,"25"-44"-344"16,2-4-38-16,6-6-31 15,-1-4-32-15,3-8-47 16,0-2-12-16,-5-4-6 16,-4-2 0-16,-8 1 3 15,-3 0 2-15,-7 3 6 16,-3 3 1-16,-5 9-1 15,-1 5 7-15,1 8 9 16,-2 4 0-16,4 7 3 16,4 2-9-16,8 8-13 15,4 3-4-15,5 1-6 0,4 3-2 16,4-4-2-16,0-3-2 16,4-1-2-16,3-5-2 15,-1-6-19-15,0-4-54 16,1-11-208-16,0-4 191 15</inkml:trace>
  <inkml:trace contextRef="#ctx0" brushRef="#br0" timeOffset="116462.85">21441 8364 1436 0,'-8'3'605'0,"-1"19"-342"16,1 11-79-16,4 22-73 15,1 8-38-15,8 5-45 16,2-2-11-16,9-9-13 16,5-9-3-16,4-14-6 15,3-6 6-15,-1-11-95 16,0-7-73-16,-7-10 106 16</inkml:trace>
  <inkml:trace contextRef="#ctx0" brushRef="#br0" timeOffset="116587.04">21366 8542 1692 0,'1'6'652'16,"-1"-1"-474"-16,6 1-3 16,6-1-78-16,7 1-24 15,5-3-46-15,-2-1-12 16,6 1 1-16,-3-3-60 0,6 0-185 15,3 0 162-15</inkml:trace>
  <inkml:trace contextRef="#ctx0" brushRef="#br0" timeOffset="117685.01">19061 8685 1252 0,'-18'8'507'0,"3"-3"-304"16,8 0-17-16,7-1-35 16,-2-3-36-16,10 0-62 15,4-2-25-15,10-3-22 16,6 1-1-16,5-7-1 15,-1 0-2-15,1-3-1 16,-2-4 0-16,-9-2-28 0,-4 1-18 16,-10-3-26-16,-2 4-8 15,-9 1 27-15,-2-2 20 16,-6 4 29-16,-1 1 9 16,-3 4 6-16,-1 5 10 15,-4 7 19-15,0 4 10 16,2 3 17-16,3-1-6 15,5 3-15-15,3 3-9 0,7 2-16 16,2 3-5-16,7 2-6 16,6 2-3-16,4 0-4 15,3-1-2-15,1-6-1 16,1-1-2-16,0-7-15 16,2-5-51-16,3-7-237 15,0-8 209-15</inkml:trace>
  <inkml:trace contextRef="#ctx0" brushRef="#br0" timeOffset="117827.07">19434 8674 1012 0,'-2'12'482'0,"9"-3"-163"16,-7-4-70-16,1 0-62 15,1 1-57-15,3 2-78 16,5-1-6-16,2-1-195 0,3-10 117 15</inkml:trace>
  <inkml:trace contextRef="#ctx0" brushRef="#br0" timeOffset="118251.76">19582 8663 1100 0,'-1'11'567'0,"6"-5"-123"0,4-6-270 15,3 0 3-15,2-6-80 16,1-5-26-16,7-9-45 16,-2-3-10-16,-3-5-9 15,-1-2 0-15,-14 3 2 16,-2 1 3-16,-11 10 4 16,-5 2 1-16,-7 7-3 15,2 2-2-15,-1 7-7 16,3 3-3-16,7 10-2 15,4 5 0-15,8 7-3 16,5 8 0-16,10 10 0 16,2 4 1-16,7 6 2 15,2 2 0-15,3-6 4 16,2 1 4-16,0-8 5 0,-3-3 3 16,-8-8 9-16,-10-4 7 15,-10-7 18-15,-13-3 5 16,-14-7-4-16,-2-4-6 15,-11-8-22-15,2-3-29 16,2-9-101-16,5-4-72 16,16-9 101-16</inkml:trace>
  <inkml:trace contextRef="#ctx0" brushRef="#br0" timeOffset="119052.84">19884 8722 1432 0,'7'10'578'15,"-10"-10"-364"-15,3-1-122 16,0 1 4-16,0 0-50 16,0 0-47-16,4 0-222 15,4-3 163-15</inkml:trace>
  <inkml:trace contextRef="#ctx0" brushRef="#br0" timeOffset="120079.04">22015 8282 869 0,'-19'4'433'16,"4"5"-86"-16,-3 2-141 15,1 9-22-15,-6 7-34 16,3 13-55-16,4 5-23 16,4 10-34-16,8 0-12 15,3 0-13-15,3-4-3 16,9-6-7-16,4-3-2 16,5-12-1-16,-4 2-1 15,3-10-1-15,-7-5-1 16,0-2-59-16,4-7-71 15,1-4 85-15</inkml:trace>
  <inkml:trace contextRef="#ctx0" brushRef="#br0" timeOffset="120445.36">22188 8727 1357 0,'-2'9'546'0,"-1"-11"-324"16,1-8-66-16,-1-1-30 15,0-7-35-15,1-12-55 16,1-5-23-16,3-11-13 16,1-1-1-16,5 3 0 15,0 0 0-15,2 9 0 0,1 3 1 16,-2 15-2-16,0 3 0 15,1 14 2-15,3 10 2 16,1 16 3-16,3 11 3 16,1 20 5-16,-3 1 2 15,1 6 1-15,2-2 1 16,0-12-7-16,-1-6-2 0,-8-13-2 16,-3-10 0-16,-10-12-63 15,4-1-69-15,-4-12 80 16</inkml:trace>
  <inkml:trace contextRef="#ctx0" brushRef="#br0" timeOffset="120596.78">22175 8609 1301 0,'-1'-1'594'16,"1"0"-296"-16,7-2-112 15,1-1-22-15,8-1-89 16,5 1-30-16,4-2-30 15,3 1-8-15,3-1-166 16,0 3 120-16</inkml:trace>
  <inkml:trace contextRef="#ctx0" brushRef="#br0" timeOffset="120835.79">22584 8610 1138 0,'-53'34'607'15,"40"-34"-21"-15,7 0-378 16,6 0-61-16,2-1-37 0,-2 0-60 16,0 0-21-16,21-4-17 15,34-3-3-15,-29 4 6 16,1-1-58-16,-3 3-222 15,-2 0 189-15</inkml:trace>
  <inkml:trace contextRef="#ctx0" brushRef="#br0" timeOffset="121198.65">23004 8477 1480 0,'-9'-9'593'0,"8"10"-356"16,1 2-53-16,-6 10-35 16,-1 4-33-16,-8 10-62 15,-4 6-19-15,5 10-20 16,3-1-5-16,5-4-9 16,2-3-1-16,1-17-57 15,1-5-36-15,-4-11-145 16,0-9-154-16,-1-14 254 15</inkml:trace>
  <inkml:trace contextRef="#ctx0" brushRef="#br0" timeOffset="121377.65">22837 8473 1402 0,'8'-1'580'0,"0"14"-330"15,-1 7-56-15,6 12-44 16,1 3-26-16,1 4-42 0,2 1-23 15,-6-5-26-15,1-2-11 16,1-10-17-16,-2-5-44 16,3-6-138-16,0-5-88 15,4-10 145-15</inkml:trace>
  <inkml:trace contextRef="#ctx0" brushRef="#br0" timeOffset="121619.2">23064 8448 1141 0,'0'-12'609'16,"9"10"-23"-16,7-4-484 16,5 6 8-16,4-3-49 15,4 1-13-15,8 3-28 16,3-1-7-16,-1 6-7 15,-2-2-3-15,-11-2-27 16,-5 1-47-16,-16-3-141 16,-6-3-155-16,-14-2 224 15</inkml:trace>
  <inkml:trace contextRef="#ctx0" brushRef="#br0" timeOffset="121945.38">23237 8468 921 0,'0'22'434'16,"4"-5"-167"-1,-2-8-48-15,0 1-55 0,8 30-18 16,-1-2-30-16,0-1-15 16,-4-12-38-16,-2 0-16 15,-1-1-28-15,-2-1-7 16,-2-5-91-16,-2-6-66 0,-5-7-133 16,-1-5-54-16,-5-2 63 15,-1 0 72-15,-1-2 210 16,2 4 104-16,4 3 113 15,4 0 24-15,6 2-27 16,3-2-29-16,6-1-51 16,2-2-19-16,6 0-42 15,4 0-17-15,7-2-37 16,1-4-15-16,4 3 0 16,-2-2-38-16,-6 2-356 15,2 2 279-15</inkml:trace>
  <inkml:trace contextRef="#ctx0" brushRef="#br0" timeOffset="122214.01">23443 8274 1652 0,'17'9'607'0,"-1"-1"-456"15,8 7-55-15,5 3 13 16,3 16-2-16,0 9-18 0,-3 11-45 16,-4 7-9-1,-9 1-9-15,-4 0-3 0,-11-7 2 16,-3-2-5-16,-11-8-6 16,-3-4-1-16,-6-11-33 15,-1-7-30-15,3-7-81 16,2-4-68-16,12-7 124 15</inkml:trace>
  <inkml:trace contextRef="#ctx0" brushRef="#br0" timeOffset="122687.35">24055 8571 1650 0,'-86'-11'660'15,"78"9"-435"-15,3 2-24 16,3 1-66-16,7 0-38 16,-5-1-52-16,0 0-22 15,28 3-16-15,33 2-3 16,-18-5-3-16,-7-2-1 16,1 1-64-16,-7 1-56 15,-10 3-181-15,-8 1-451 0,-16 4 508 16</inkml:trace>
  <inkml:trace contextRef="#ctx0" brushRef="#br0" timeOffset="122898.89">24004 8690 1140 0,'-11'9'590'16,"6"-7"-167"-16,9-1-186 16,3 2-22-16,11-3-76 15,2 0-31-15,8-2-54 16,3-2-16-16,-3-3-22 15,1 3-5-15,-9 0-72 16,-3-2-52-16,-7 0 69 16</inkml:trace>
  <inkml:trace contextRef="#ctx0" brushRef="#br0" timeOffset="139634.71">24845 8409 255 0,'7'-4'186'16,"-5"-1"12"-16,6 1-40 16,-3-1-9-16,-2 0-5 15,1-1 2-15,-2 3 9 0,4-2 8 16,-6 3 1-16,0 1-6 15,0 0-25-15,-1 0-18 16,0 0-22-16,-5 1-11 16,-9 4-17-16,-29 21-6 15,29-7-8-15,0 6-4 16,6 12-5-16,4 6-4 16,7 4-11-16,9 3-5 0,8-1-9 15,3-3-2-15,-1-9-6 16,2-5-1-16,-7-10-1 15,-2-5-2-15,1-6 1 16,-6 1 0-16,-4-11-1 16,-4 1-25-16,-1-1-100 15,-1-1-91-15,1 0 124 16</inkml:trace>
  <inkml:trace contextRef="#ctx0" brushRef="#br0" timeOffset="139919.74">25365 8397 1369 0,'0'-5'565'15,"-8"5"-344"-15,6 7-31 16,-9 5-68-16,-4 8-34 15,-7 13-49-15,-6 6-9 16,5 8-12-16,4 0-2 16,3-5-7-16,5-4-3 0,6-7-4 15,-2-6-1 1,2-8-3-16,-3-6-28 0,-1-7-98 16,2-5-93-16,-1-12 129 15</inkml:trace>
  <inkml:trace contextRef="#ctx0" brushRef="#br0" timeOffset="140144.28">25105 8480 1108 0,'0'0'541'16,"1"1"-223"-16,7 9-87 16,1 2-36-16,4 9-66 15,2 3-30-15,3-1-34 16,0 0-11-16,3 0-18 15,-1-1-7-15,-2 0-11 16,2-2-6-16,-5-4-6 16,2-1 0-16,-9-8-28 0,-4-4-45 15,0-3-170-15,-4-1-276 16,0 0 327-16</inkml:trace>
  <inkml:trace contextRef="#ctx0" brushRef="#br0" timeOffset="140393.1">25485 8583 1713 0,'-6'-5'650'0,"6"2"-481"15,1 1-20-15,5 1-46 16,-6 1-20-16,0 0-39 15,14 0-14-15,13 0-18 16,31 2-4-16,-31-2-4 16,1 1-1-16,-7 0-50 15,-3 0-66-15,-9 3-281 16,-6 0 256-16</inkml:trace>
  <inkml:trace contextRef="#ctx0" brushRef="#br0" timeOffset="140703.37">25876 8438 1338 0,'2'-11'534'0,"-6"15"-304"15,3 3-80-15,8 13-6 16,-4 4-13-16,1 12-39 16,0 1-24-16,-4 7-20 15,6 0-8-15,-1-2-13 16,-5-7-4-16,4-8-13 16,-8-3-4-16,4-12-21 15,1-2-40-15,-6-14-144 16,7-5-115-16,-2-18 186 15</inkml:trace>
  <inkml:trace contextRef="#ctx0" brushRef="#br0" timeOffset="140970.6">25976 8291 1134 0,'-3'8'540'15,"16"0"-177"-15,1 5-143 16,13 7-63-16,3 7-31 16,0 7-39-16,1 2-9 15,-4 7-9-15,0 1-7 0,-8 3-6 16,-4 1-9-16,-12-2-18 16,-4-2-6-16,-11-9-7 15,-4-5-2-15,-2-5-23 16,-1-9-29-16,1-7-91 15,2-4-66-15,2-11 117 16</inkml:trace>
  <inkml:trace contextRef="#ctx0" brushRef="#br0" timeOffset="141748.22">26532 8353 1263 0,'-8'-2'556'0,"-1"3"-266"16,0 2-45-16,-5 5-70 15,-1 6-38-15,0 7-63 16,-1 7-22-16,10 15-16 16,3 2-5-16,4 5-7 15,9 0-4-15,4-5-12 16,-1-4-1-16,7-8-7 15,-2-6-1-15,3-8-4 16,4-4-29-16,2-15-108 16,-3-4-115-16,4-17 152 15</inkml:trace>
  <inkml:trace contextRef="#ctx0" brushRef="#br0" timeOffset="141962.01">26941 8428 1318 0,'-1'3'588'16,"-1"11"-263"-16,-3 9-63 15,-9 11-84-15,5 3-39 16,-8 5-69-16,4-1-25 0,6-5-25 16,-1-4-6-16,-2-7-11 15,2-4 1-15,2-7-77 16,-3-2-58-16,6-5-252 15,-7-4 235-15</inkml:trace>
  <inkml:trace contextRef="#ctx0" brushRef="#br0" timeOffset="142144.84">26720 8509 911 0,'6'-7'520'0,"2"11"-25"16,2 4-189-16,9 8-95 15,4 5-32-15,3 5-65 16,-1 6-35-16,-3-3-41 16,-1 0-14-16,-5-3-14 0,1-4 5 15,-4-6-86-15,2-4-69 16,-4-5 89-16</inkml:trace>
  <inkml:trace contextRef="#ctx0" brushRef="#br0" timeOffset="142323.84">27096 8618 1516 0,'5'0'598'0,"6"-1"-425"16,2 1-23-16,5 0-80 15,-1 1-27-15,4 2-66 16,0 0-64-16,-5-3 57 15</inkml:trace>
  <inkml:trace contextRef="#ctx0" brushRef="#br0" timeOffset="142677.49">27224 8518 1211 0,'44'-28'545'0,"-27"29"-247"16,6 2-142-16,0-1-25 16,-3 5-43-16,1 2-18 15,-2 5-32-15,-4 2-7 16,-7 5-14-16,-8 4-2 16,-11 4-1-16,2 1-1 15,-6 0-1-15,0 0-1 16,1-9-3-16,-3-4-1 0,7-5 11 15,3-8 1-15,10 4 9 16,10-3 7-16,8 0-6 16,2-2-1-16,3-4-9 15,-2 1-5-15,3-2-8 16,2-1-3-16,-5-1-42 16,-5-4-56-16,-14-6-127 15,-2-1 133-15</inkml:trace>
  <inkml:trace contextRef="#ctx0" brushRef="#br0" timeOffset="142966.34">27428 8303 1076 0,'24'17'550'0,"5"2"-67"15,9 6-347-15,8 2-8 16,0 10-16-16,2 5-8 16,-4 5-41-16,-2 4-9 15,-12 2-14-15,-10-1-5 16,-16-2 0-16,-8-3-2 16,-15-9-9-16,-4-3-4 15,-10-8-8-15,2-3-22 0,1-13-68 16,2-6-53-16,7-17-196 15,5-13 207-15</inkml:trace>
  <inkml:trace contextRef="#ctx0" brushRef="#br0" timeOffset="143432.06">27644 8041 1078 0,'1'-12'575'15,"4"6"-38"-15,5 2-373 16,-1-1-8-16,5 5-40 16,1 3-20-16,4 1-52 0,-2-1-12 15,1 6-17-15,-5-2-3 16,-9 4-3-16,-4 6 0 15,-10 0 1-15,-5 1 1 16,-3 2-2-16,1-4-1 16,4-1-1-16,4-3-3 15,6-6-3-15,2 1 0 16,4-2-1-16,3 1-1 16,8 0 1-16,4 0 0 0,6-2 0 15,5 2 2-15,0 1 0 16,-3 1 2-16,-6 3 9 15,-7 3 5-15,-13-5 8 16,0 1 4-16,-8-1 4 16,-5-3 0-16,-8 1-6 15,-4 0-5-15,-5-2-15 16,3-2-9-16,8 0-49 16,4-2-30-16,9-1-74 15,6 0-40-15,4-2 124 16</inkml:trace>
  <inkml:trace contextRef="#ctx0" brushRef="#br0" timeOffset="143991.91">28229 8347 997 0,'0'-11'512'0,"-7"11"-140"0,-1 2-49 16,-9 10-100-16,-2 4-42 16,-2 11-73-16,0 6-28 15,7 11-35-15,5 3-12 16,6 2-13-16,3 0-5 16,6-3-8-16,3-3-2 15,6-5-4-15,4-6-1 16,2-5-3-16,1-3-1 15,-2-10-2-15,-1-2-33 0,-5-12-107 16,-2-4-91-16,-4-16 135 16</inkml:trace>
  <inkml:trace contextRef="#ctx0" brushRef="#br0" timeOffset="144250.41">28572 8418 1384 0,'0'0'603'16,"-1"2"-304"-16,-5 8-132 16,-2 5-33-16,-5 14-36 15,0 12-24-15,-1 3-26 0,2 4-7 16,1-4-21-16,2-4-6 15,0-7-9-15,5-7 6 16,0-10-82-16,1-6-60 16,0-10-184-16,0-7-146 15,3-12 292-15</inkml:trace>
  <inkml:trace contextRef="#ctx0" brushRef="#br0" timeOffset="144433.01">28345 8506 986 0,'11'-6'526'0,"-4"13"-70"16,2 8-153-16,9 11-100 16,-6 4-31-16,9 8-66 15,2-1-33-15,-2-3-28 16,7-1-10-16,-6-9-15 16,-6-3-4-16,-1-8-102 15,-6-2-81-15,-2-7 103 16</inkml:trace>
  <inkml:trace contextRef="#ctx0" brushRef="#br0" timeOffset="144775.09">28715 8617 1285 0,'0'0'566'0,"0"0"-244"15,0 0-99-15,0 0-59 16,0 1-29-16,15 8-62 16,35 9-33-16,-21-21-29 15,0-3-3-15,-4 1-81 16,-3-2 390-16,3-1-256 16</inkml:trace>
  <inkml:trace contextRef="#ctx0" brushRef="#br0" timeOffset="145248">29121 8382 896 0,'11'-17'440'0,"-1"4"-143"16,-3 4-16-16,-5 8-56 16,-2 6-35-16,-9 11-74 15,-4 8-25-15,-7 10-38 16,-2-2-10-16,7 4-3 16,5-3-5-16,10-7-16 15,7-1-4-15,10-6-8 16,5-3-3-16,8-4-4 0,3-4 0 15,7-7-1-15,-2-1 1 16,3-2-8-16,-6 1-42 16,-11-2-179-16,-4 1 157 15</inkml:trace>
  <inkml:trace contextRef="#ctx0" brushRef="#br0" timeOffset="145445.41">29264 8509 1290 0,'7'4'575'0,"-4"9"-231"16,-1 3-94-16,0 5-59 15,1 7-32-15,0 2-72 16,-1 2-29-16,3 4-29 16,-5-4-9-16,3-3-13 15,2-2-24-15,-2-10-96 16,1-4-86-16,4-15 116 15</inkml:trace>
  <inkml:trace contextRef="#ctx0" brushRef="#br0" timeOffset="145686.56">29432 8334 1336 0,'22'16'606'0,"1"1"-303"15,3 6-102-15,2 7-37 16,-1 3-48-16,-2 4-15 16,-6 5-24-16,-6 1-6 15,-12 6-24-15,-7 0-9 0,-12-14-17 32,9-18-5-32,1 1-31 0,-33 48-38 0,2-12-116 15,-3-10 415-15,42-33-224 16</inkml:trace>
  <inkml:trace contextRef="#ctx0" brushRef="#br0" timeOffset="145893.1">29831 8749 1595 0,'12'6'635'0,"-11"-4"-392"16,8 0-35-16,-9 0-62 0,3 1-26 15,-3-5-116-15,-1 1-75 16,-5-1 41-16</inkml:trace>
  <inkml:trace contextRef="#ctx0" brushRef="#br0" timeOffset="146048.87">30033 8738 1134 0,'-5'24'601'0,"8"-15"-91"16,0-2-315-16,-1-3-131 16,-5-4-93-16,-2-4 14 15</inkml:trace>
  <inkml:trace contextRef="#ctx0" brushRef="#br0" timeOffset="146208.29">30280 8695 1641 0,'4'19'655'0,"-7"-5"-428"15,-4-5-124-15,1-2-113 16,1-7-76-16,2-10-167 15,4-2-122-15,10-6 221 0</inkml:trace>
  <inkml:trace contextRef="#ctx0" brushRef="#br0" timeOffset="146328.34">30453 8651 779 0,'2'19'499'16,"-4"1"33"-16,0 3-170 15,-6-5-134-15,5-2-49 16,0-8-129-16,-3-8-41 0,7-18-22 15</inkml:trace>
  <inkml:trace contextRef="#ctx0" brushRef="#br0" timeOffset="182078.12">28620 2183 482 0,'-31'18'264'0,"31"-30"-43"16,1 0-15-16,1 4-37 15,3 3-23-15,4 5-39 16,4 0-24-16,5 1-30 16,5 2-14-16,6-2-20 15,-1 2-6-15,8-3-5 16,2 0-2-16,-4-1-1 16,1-1-1-16,-8 1 0 15,-6-2-1-15,-10-2 2 16,-5 0 2-16,-10 1 0 0,-5 3-2 15,-19 4-2-15,-16 5-3 16,-16 8 0-16,-9 4 1 16,-1 3 2-16,6-2 0 15,14-2 7-15,10-6 10 16,20-4 13-16,5-4 3 16,14-1 0-16,5-1-1 0,12 1 7 15,9-4 3-15,13-5-1 16,8-5-9-16,7-2-17 15,2-1-6-15,1 3-4 16,-5-1-1-16,-8 1-2 16,-9 3 0-16,-17 6 1 15,-11 0 0-15,-15 2-2 16,-13 2-1-16,-13 0-2 16,-6 1 0-16,-6 1 0 15,6 1 2-15,0-4-1 16,6-1 1-16,8 3-1 15,3-1 0-15,11 0-2 16,4 2-3-16,11-3-1 16,6 0 1-16,14-1-1 0,7-2 3 15,13-2 1-15,5-3 0 16,3 1 1-16,4 3-1 16,-15-2 1-16,-5 0 1 15,-12 3 0-15,-14-4 3 16,-8 4 0-16,-13-2 0 15,-15 0-3-15,-8 2-1 16,-13-1-1-16,5 2 0 16,-3 0 0-16,8 2 0 15,9 2 1-15,3 0-1 0,12 3-2 16,8-4-1-16,10 4-2 16,11 1 1-16,10-3 1 15,8 2 2-15,13-7 1 16,3-1 0-16,6-4 0 15,-3-3 1-15,-11 0 3 16,-11 2-1-16,-14 0 5 16,-9-2-1-16,-18 4 0 15,-7-3-1-15,-23 3-4 16,-11 4-2-16,-4 2 1 16,-2 6 0-16,10-2 0 15,8 4 0-15,13-6 0 16,9 3-1-16,15-2-4 15,4 0-2-15,14 0 0 0,7 0 1 16,14-2 4-16,7-3 0 16,12 1 0-16,3-1 1 15,-3-2 1-15,-7 2 1 16,-17-1 2-16,-10 2-1 16,-19-2 5-16,-6 1-1 15,-22 0-1-15,-14 1 1 16,-15 2-5-16,-3 0 2 15,7 0-2-15,8-1 0 16,17-2-1-16,8-2-1 0,11-1-2 16,6-3-2-16,7 5-2 15,10-5 0-15,8 2 1 16,6 3 3-16,15-3-1 16,4 2 0-16,7 1-21 15,-1-1-58-15,-18 1-159 16,-8 3 155-16</inkml:trace>
  <inkml:trace contextRef="#ctx0" brushRef="#br0" timeOffset="-201538.29">8705 17251 428 0,'5'1'332'0,"2"0"19"0,-2 0-84 15,1 0-25-15,-2-1-53 16,0-1-22-16,0 0-35 16,-2-1-19-16,-2 1-42 15,6-15-19-15,-1-34-28 16,-18 31-7-16,-6-7-6 16,-2 3-2-16,-6 6-1 15,-2 3-2-15,-2 14-3 16,2 7-3-16,1 8-1 15,-3 4-1-15,13 4-2 16,3 0 4-16,13 9 7 16,10 2 7-16,3 3 15 15,-3 0 1-15,8-6-3 16,-1-6-6-16,5-13-12 16,5-5-4-16,-2-12-4 15,0-4 2-15,-3-12 2 0,-5-5 0 16,-2-5 3-16,-4 2-1 15,-5 4 2-15,-2 6 0 16,-1 8-2-16,1 4 5 16,1 12 13-16,0 6 10 15,5 12 20-15,2 5 2 16,3 0-8-16,2 2-10 16,2-6-19-16,-2-3-7 0,-2-6-8 15,-1-6-3-15,-1-8-71 16,-2-4-75-16,-2-13 91 15</inkml:trace>
  <inkml:trace contextRef="#ctx0" brushRef="#br0" timeOffset="-201310.64">8914 16950 1244 0,'12'15'541'0,"-12"6"-228"16,0 4-106-16,3 8-24 16,5 3-41-16,-2 7-72 15,3 0-20-15,-4-3-25 0,3 1-9 16,1-8-11-16,1-4 8 16,0-9-98-16,-6-7-76 15,-5-9-309-15,2 0 283 16</inkml:trace>
  <inkml:trace contextRef="#ctx0" brushRef="#br0" timeOffset="-200888.18">9061 17307 798 0,'3'1'465'0,"9"2"24"15,25 29-217-15,-23-32-80 16,0-2-31-16,3-11-76 15,0-4-29-15,-4-12-24 16,0-3-12-16,-6 1-7 16,-2 1-1-16,-8 9 5 15,-2 3 1-15,-7 7 2 16,-3 5-2-16,-3 8-10 16,0 8 2-16,5 3 7 15,2 7 2-15,7 9 7 16,2 2-5-16,5 11-5 15,6 2-2-15,6 2 0 0,3 0-1 16,3-3 1-16,-1-5 4 16,2-1 5-16,-1-3 6 15,-2-5 5-15,-3 0 2 16,-6-4 0-16,-5-3-3 16,-7-5-8-16,-7-4-1 15,-6-6-4-15,-2-4-3 16,-4-5-30-16,-1-7-38 15,-1-12-131-15,3-8-92 0,10-13 163 16</inkml:trace>
  <inkml:trace contextRef="#ctx0" brushRef="#br0" timeOffset="-200524.53">9368 17247 1528 0,'7'5'571'0,"4"-5"-438"15,3-2-1-15,-1-6-25 16,3-2-36-16,-1-5-50 16,-7-6-8-16,1 5-2 15,-6 0 2-15,-4 3 8 16,-1 7 2-16,-13-2 14 0,-5 4 9 15,-2 8 9-15,-4 5 3 16,6 10-8-16,4 6-9 16,4 4-15-16,7 6-7 15,12-1-8-15,2-2-6 16,5-9-6-16,5-5-3 16,-2-11-4-16,4-3-4 15,3-7-90-15,-4-5-65 16,6-10-518-16,8-6 453 0</inkml:trace>
  <inkml:trace contextRef="#ctx0" brushRef="#br0" timeOffset="-200081.97">9559 16932 1321 0,'1'5'601'0,"3"6"-278"16,3 5-42-16,-1 15-78 15,0 5-57-15,-1 10-76 16,3-1-21-16,-2 1-28 16,2-2-9-16,-2-7-6 15,-1-3-1-15,-2-10-2 16,-2-5-1-16,-1-12-2 16,-3-4-5-16,0-9-12 0,-2-8-9 15,3-10-10-15,0-4-1 16,4-1 11-16,5 3 8 15,4 6 10-15,5 4 5 16,2 5 2-16,0 2 1 16,2 5-1-16,-1 3 18 15,-3 6 21-15,0 3 5 16,-6 7 16-16,-3-3-11 0,-6 11-8 16,-2 2 1-16,-5 3-2 15,-1 3-3-15,-6-4-11 16,-2-3-6-16,0-7-15 15,0-4-31-15,4-12-85 16,2-3-58-16,6-15-177 16,4-3 214-16</inkml:trace>
  <inkml:trace contextRef="#ctx0" brushRef="#br0" timeOffset="-199818.39">9880 17115 1150 0,'25'13'549'0,"-9"3"-199"16,3 2-39-16,-4 10-83 16,-5-5-56-16,-7 0-76 15,-1-2-21-15,-3-6-14 0,1 2-11 16,-1-7-22-16,-9-3-7 16,1-6-13-16,2-4-3 15,3-6-6-15,4-4-5 16,0-7-2-16,0-1-1 15,7-4 2-15,1-2 1 0,-2-4 2 16,6 5 0-16,-3-1 3 16,-2 8 0-16,1 10 1 15,-3 1-25-15,1 9-73 16,1 5-60-16,0 0-168 16,5 1 200-16</inkml:trace>
  <inkml:trace contextRef="#ctx0" brushRef="#br0" timeOffset="-199633.79">10199 17081 1369 0,'9'21'584'0,"1"10"-309"15,1-2-25-15,-1 8-86 16,0-2-38-16,-2-9-76 0,0-3-22 15,-4-13-30-15,-4-6-36 16,-3-13-152-16,-7-5-180 16,-5-14 228-16</inkml:trace>
  <inkml:trace contextRef="#ctx0" brushRef="#br0" timeOffset="-199493.88">10056 16980 1215 0,'3'3'559'0,"7"3"-244"15,-1 0-44-15,7 4-96 16,-2-1-60-16,3-2-104 16,-1 0-72-16,5-7 38 15</inkml:trace>
  <inkml:trace contextRef="#ctx0" brushRef="#br0" timeOffset="-198985.54">10545 17136 1275 0,'0'3'568'16,"-4"-4"-296"-16,0-3-120 16,3 3 6-16,0 0-92 0,0 0-30 15,0-2-14-15,-7-3-2 16,-4-2 2-16,-25-22-2 15,23 32-2-15,3 7-2 16,-2 1-5-16,-1 6 1 16,7 5 5-16,0 3 4 15,9 5 8-15,4 3 1 16,5-4-4-16,-2-3-2 0,4-7-9 16,-2-5-4-16,-3-9-5 15,0-4-1-15,-1-8-2 16,3-5 1-16,0-6 0 15,1-3-1-15,-2-4 0 16,0 2 0-16,1 0 1 16,0 3 0-16,0 9 0 15,-4 1 2-15,1 10 13 16,-4 3 10-16,-3 5 14 16,0 1 2-16,1 6-11 15,-1-3-10-15,1-3-15 16,3 1-4-16,-4-2-5 15,1-3 0-15,2 0-3 16,-1-3-1-16,-2-1-15 16,0-1-28-16,0 0-109 15,0 0-5-15,2-4 83 0</inkml:trace>
  <inkml:trace contextRef="#ctx0" brushRef="#br0" timeOffset="-197159.39">10696 16915 1090 0,'-50'17'465'15,"36"-11"-247"-15,4-4-62 0,0 0-6 16,-1 2-29-16,1-3-23 16,-1 0-46-16,1-3-13 15,5-5-18-15,-6-4-8 16,-1 0-6-16,1 5-1 15,-2 9-2-15,0 10-3 16,7 22-1-16,-6 9-2 16,2 14 1-16,10-19 2 15,0 1 6-15,-1 25 4 16,4-2 6-16,4-20-1 0,-6-29-4 16,-1-11-3-16,-1-19-8 15,-2-12-1-15,-7-20-4 16,1-8 1-16,-4-9 1 15,-7-6 1-15,3 4 2 16,-4 4 2-16,-1 17 3 16,4 13 3-16,1 29 8 15,5 15 5-15,3 33 16 16,5 17 15-16,6 21 17 16,6 7 7-16,9 3-9 15,3-8-12-15,2-23-27 16,-6-14-11-16,-3-31-16 15,-1-16-2-15,-9-26-9 16,-2-18-1-16,-12-25 3 0,-4-5 3 16,-8-4 5-16,-3 1 3 15,-1 13 1-15,-2 7 1 16,7 24 3-16,4 16 1 16,4 20-1-16,2 12-1 15,4 20-3-15,4 7 6 16,8 16 10-16,6 5 6 15,7 0 3-15,2-6-5 0,3-10-8 16,-1-12-6-16,4-20-9 16,0-11-3-16,2-22-8 15,-3-10 0-15,-8-11 2 16,-2-5 2-16,-12 5 5 16,-1 9 3-16,-17 6-33 15,-13 9-41-15,-12 13-98 16,-3 14 100-16</inkml:trace>
  <inkml:trace contextRef="#ctx0" brushRef="#br0" timeOffset="-187789.18">10900 17141 354 0,'33'26'304'16,"-27"-28"39"-16,-1-4-69 0,-6-2-34 15,-2-1-65-15,-3-7-27 16,-1 0-33-16,-2 3-14 15,-6 2-22-15,4 1-11 16,-9 6-18-16,2-1-4 16,-1 3-7-16,-3 2-3 15,7 8-12-15,3 0-3 16,2 7-7-16,6 1-4 16,2 5-3-16,3-1 0 0,5 3-2 15,2-4 0-15,4-1-1 16,1-4 1-16,2-4-2 15,1-1 0-15,0-9-2 16,-4-3-1-16,4-5 0 16,-3-5 0-16,0-6 0 15,-1 1 1-15,-7-2 0 16,1 1 0-16,-2 5 2 16,2 3 0-16,-2 4 1 15,1 4 0-15,-5 0 0 16,-1-2 4-16,1 4 12 15,0 1 6-15,0 0 12 16,3 10-1-16,4 14-10 16,14 23-3-16,-9-31-11 15,-1 2-3-15,-8-6-5 0,6 1-3 16,-1-6-23-16,2 1-54 16,-2-5-162-16,0-3-128 15,0 0 214-15</inkml:trace>
  <inkml:trace contextRef="#ctx0" brushRef="#br0" timeOffset="-186700.87">11164 17062 587 0,'-1'1'366'0,"0"0"25"16,1 1-164-16,0 5 3 15,3 7-30-15,14 33-34 16,-7-24-54-16,-1 1-15 0,-4-3-39 16,2-3-17-1,0-1-22-15,-2-3-8 0,-3-4-8 16,0-2-21-16,-2-3-124 16,0-5-159-16,-2-5 186 15</inkml:trace>
  <inkml:trace contextRef="#ctx0" brushRef="#br0" timeOffset="-186481.78">11111 16897 798 0,'-10'-8'416'0,"10"8"-35"16,0 3-137-16,5 2-77 15,-5-5-26-15,0 0-87 16,1 3-25-16,12 8-8 15,29 28-66-15,-23-26 37 0</inkml:trace>
  <inkml:trace contextRef="#ctx0" brushRef="#br0" timeOffset="-186238.87">11486 17076 724 0,'-5'0'395'15,"3"-3"-39"-15,3-1-58 0,-2 3-35 16,0 0-46-16,0 0-80 16,-19-1-27-16,-20 8-38 15,24 8-15-15,4 4-23 16,1 5-10-16,7 2-12 16,4 4-4-16,6-5-3 15,11 0-2-15,-1-4-3 16,8-4 0-16,-3-3-2 15,3-6-1-15,4-6-3 16,-3-7 23-16,8-3-137 16,-6-5-58-16,-3 1 111 15</inkml:trace>
  <inkml:trace contextRef="#ctx0" brushRef="#br0" timeOffset="-184787.73">12284 17076 783 0,'0'-1'378'0,"0"0"-140"16,0-1-12-16,-1-4-48 0,1 4-31 16,0 1-28-16,0 0-6 15,0 1-18-15,0 0-4 16,6 28-22-16,7 37-14 16,-7-35-19-16,-1-1-9 15,1-12-12-15,-3-5-6 16,-2-8-7-16,-1-4-2 0,-1-7-3 15,1 6-3-15,-1 0-3 16,0-7 0-16,1-13-3 16,4-33 1-16,5 25 6 15,4 4 1-15,-2 4 4 16,4 3 2-16,4 6 1 16,-1 2 1-16,-1 9 2 15,1 3 7-15,-8 9 21 16,3 7 7-16,-3 2 19 15,-5 6-1-15,0 3-8 16,-1-4-4-16,-3-2-17 16,1-16-7-1,-1-4-12-15,0 0-6 0,-1-3-6 16,0-1-3-16,0 0-3 16,2-6 0-16,8-20 1 15,11-29 0-15,-10 28 3 0,1 1 2 16,0 9 2-16,2 3 2 15,1 9 1-15,-4 4-1 16,-3 6 2-16,1 6 2 16,-2 10 2-16,-1 4 4 15,0 5 5-15,-2-1 2 16,0-5-1-16,1-5-4 16,-2-10-11-16,0-1-5 15,0-7-59-15,-1-6-72 16,3-6-41-16,2-8 86 0</inkml:trace>
  <inkml:trace contextRef="#ctx0" brushRef="#br0" timeOffset="-184455.27">12812 16993 1133 0,'9'23'560'15,"1"2"-203"-15,3 6-124 16,2-2-20-16,-2-3-80 15,0-4-38-15,-1-9-51 16,0-1-15-16,-4-10-21 16,3 1-5-16,0-10-5 15,-4-5-2-15,6-6 0 16,-9-6 0-16,2 1 2 0,-5 0 1 16,3 5 2-16,4 4 1 15,-7 6 1-15,6 5 2 16,-7 5 1-16,1 2 2 15,3 10 5-15,-2 3 9 16,1 8 11-16,0 0 3 16,-1 0-5-16,6-1-7 15,-6-9-16-15,4-3-6 16,-4-4-66-16,-2-8-81 0,9-9-404 16,-1-3 362-16</inkml:trace>
  <inkml:trace contextRef="#ctx0" brushRef="#br0" timeOffset="-184247.81">13179 16788 1149 0,'7'16'609'16,"-3"10"-164"-16,3 16-177 15,-4 8-42-15,-1 6-95 16,2 6-48-16,2-9-43 15,2-4-9-15,2-14-21 16,-1-10-8-16,-3-14-63 16,1-6-77-16,-2-17-362 15,2-8 327-15</inkml:trace>
  <inkml:trace contextRef="#ctx0" brushRef="#br0" timeOffset="-184047.35">13435 16836 1412 0,'6'26'607'16,"0"20"-304"-16,-3 5-83 0,-1 2-63 15,6 1-48-15,-3-10-71 16,0-8-14-16,4-12-15 16,-1-6-6-16,-5-14-60 15,1-2-70-15,-5-10-186 16,-7-8-175-16,2-10 301 15</inkml:trace>
  <inkml:trace contextRef="#ctx0" brushRef="#br0" timeOffset="-183881.92">13324 16999 654 0,'5'4'410'0,"1"-3"77"16,0 1-178-16,11 2-60 15,2 2-28-15,2 0-99 16,4 1-39-16,-4-4-50 15,0 0-15-15,1-3-13 0,0-3-3 16,2-2-61-16,-2-3-119 16,1-5 119-16</inkml:trace>
  <inkml:trace contextRef="#ctx0" brushRef="#br0" timeOffset="-183694.89">13692 17006 986 0,'9'21'493'15,"-3"3"-109"-15,1 0-95 0,-4-3-74 16,-2 1-46-16,-1-9-96 16,0-5-33-16,-3-4-120 15,-2-8-96-15,0-12 112 16</inkml:trace>
  <inkml:trace contextRef="#ctx0" brushRef="#br0" timeOffset="-183604.51">13639 16862 1005 0,'1'0'437'0,"4"6"-237"15,-1 2-68-15,2 0-461 16,1 7 253-16</inkml:trace>
  <inkml:trace contextRef="#ctx0" brushRef="#br0" timeOffset="-183360.08">13782 16926 1604 0,'64'34'635'0,"-54"-7"-432"16,2 5-43-1,3 12-57-15,-1 1-38 0,4 4-44 16,0 0-6-16,-8-3-7 15,-1 0-3-15,-9-9-2 16,0-3-2-16,2-13-26 16,-2-4-37-16,-2-13-120 15,-1-6-88-15,-6-14 162 16</inkml:trace>
  <inkml:trace contextRef="#ctx0" brushRef="#br0" timeOffset="-183126.26">13821 16962 907 0,'20'-9'470'16,"-1"3"-176"-16,4 4-81 15,-3 2-32-15,2 0-60 0,2 2-13 16,-5 3-7-16,0 3-4 16,-8 7-14-16,-5 3-4 15,-5 5-12-15,-3 1-5 16,-7-2-15-16,-4 2-11 15,-2-5-22-15,-1-2-4 16,0-3-76-16,6-5-67 0,0-10-179 16,8-7 183-16</inkml:trace>
  <inkml:trace contextRef="#ctx0" brushRef="#br0" timeOffset="-182942.26">14113 16755 1197 0,'10'19'589'0,"1"17"-183"16,1 10-96-16,-1 10-109 15,-2 0-62-15,0-2-88 16,-1-7-22-16,0-11-20 16,-1-8-9-16,-4-16-124 15,-1-8-97-15,-2-22 133 16</inkml:trace>
  <inkml:trace contextRef="#ctx0" brushRef="#br0" timeOffset="-182763.75">14350 16968 1469 0,'17'26'619'16,"-3"7"-329"-16,-5-1-64 15,-1-3-54-15,0-3-50 16,-6-13-79-16,-2-3-21 0,-1-10-71 15,-7-6-62-15,0-12-179 16,1-7-168-16,-5-13 284 16</inkml:trace>
  <inkml:trace contextRef="#ctx0" brushRef="#br0" timeOffset="-182646.87">14298 16777 715 0,'11'4'450'16,"-2"3"21"-16,1 8-299 15,0 5-35-15,-4 1-185 16,1 3 41-16</inkml:trace>
  <inkml:trace contextRef="#ctx0" brushRef="#br0" timeOffset="-182376.89">14583 16896 895 0,'-1'-1'495'0,"1"0"-119"16,-3 1-136-16,2-1-38 16,0 1-77-16,-1-1-33 15,-5 1-24-15,-5 1 0 16,-1 3-9-16,-26 22-4 16,34-3-9-16,2 2-7 0,6 5-19 15,4 0-6-15,6 0-7 16,0-5-3-16,5-9-8 15,2-5-8-15,3-14-114 16,3-5-105-16,2-15 143 16</inkml:trace>
  <inkml:trace contextRef="#ctx0" brushRef="#br0" timeOffset="-182230.37">14790 16930 906 0,'6'13'495'0,"-3"10"-52"15,-2 4-113-15,2 2-100 16,-3-5-45-16,1-2-100 16,1-6-38-16,0-10-56 15,-1-1-56-15,-5-13-242 0,-1-6 208 16</inkml:trace>
  <inkml:trace contextRef="#ctx0" brushRef="#br0" timeOffset="-182063.64">14676 16730 1096 0,'7'3'565'0,"2"4"-157"15,-1 4-167-15,3 3-36 16,0-2-98-16,-1-1-50 0,1-4-95 16,-1 0-32-16,-3 4 39 15</inkml:trace>
  <inkml:trace contextRef="#ctx0" brushRef="#br0" timeOffset="-181880.57">14981 16767 1396 0,'7'29'613'0,"0"10"-300"15,-2 5-59-15,2 9-78 16,-4 1-54-16,6-7-76 15,0-8-20-15,-1-14-18 16,-1-9-34-16,-3-14-123 16,2-5-89-16,3-20 135 15</inkml:trace>
  <inkml:trace contextRef="#ctx0" brushRef="#br0" timeOffset="-181274.4">14907 16850 1548 0,'8'12'612'16,"1"-4"-433"-16,-3 0-32 0,3-4-58 15,7 0-41-15,5-1-36 16,0-2-4-16,5 3-4 16,1-3-1-16,-2 3-1 15,0-2-1-15,-5 0 0 16,-5 4 1-16,-7 4 0 15,-3 3 1-15,-3 7 1 16,-1 2 0-16,2 3-1 16,0-2 0-16,1-6-4 15,2-6-2-15,2-10-24 16,1-2-23-16,3-13-56 16,0-3-26-16,5-6 8 15,-3 0 22-15,1 0 61 16,-2 3 30-16,-5 7 17 15,2 3 18-15,-5 7 31 0,2 3 22 16,0 8 46-16,-4 3-3 16,2 12-4-16,3 5-11 15,2 14-27-15,0 1-10 16,3 7-25-16,2 3-11 16,2-1-16-16,-3-1-1 15,-4-1-1-15,-4-8 0 16,-9-9-4-16,-3-4-1 15,-12-13-2-15,-11-4-1 0,-6-8-3 16,-3-4-1-16,1-6-2 16,6-5-2-16,8-4-2 15,6 0-2-15,11 0-1 16,6 0-2-16,14-1 2 16,5-1-18-16,12-3-98 15,5 2-52-15,0-3 96 16</inkml:trace>
  <inkml:trace contextRef="#ctx0" brushRef="#br0" timeOffset="-174243.91">18542 17176 473 0,'-22'30'300'16,"20"-28"6"-16,2 3-38 15,-1-5-66-15,1 0-34 16,0 0-58-16,0 0-21 16,0-1-20-16,0 0-4 15,1-1-13-15,9-14-8 16,34-38-18-16,-30 20-8 15,0-3-10-15,-1 0-2 0,-5 0-2 16,-3 2 1 0,-11 4 8-16,-6 5 2 0,-9 5 5 15,-2 5 0-15,-5 10-1 16,4 6 4-16,1 13 5 16,1 4 3-16,8 11-1 15,4 5-6-15,11 8-8 16,5 1-4-16,15 9-5 15,4 0 0-15,9 2-2 16,3 0 0-16,2 0 5 16,-4-5 6-16,-6-4 11 15,-3-4 10-15,-10-8 18 16,-3-2 5-16,-10-7 6 16,-3-8-1-16,-11-3-14 15,-6-1-7-15,-11-10-16 16,-6 4-7-16,-7-8-12 15,2-7-6-15,1-1-30 16,7-3-29-16,13-3-75 0,5-2-50 16,12-4-171-16,6-5 220 15</inkml:trace>
  <inkml:trace contextRef="#ctx0" brushRef="#br0" timeOffset="-173790.36">18778 17161 807 0,'8'12'420'0,"2"-3"-44"15,1-1-147-15,4-3-98 16,3-1-14-16,0-13-67 16,-7-3-20-1,0 0-15-15,5-20-4 0,1-5-2 16,-9 2 3-16,-12 11 6 16,-2 2 2-16,-8 6 18 15,-1 7 10-15,-2 5 11 0,2 5 8 16,-6 6-10-16,6 4-11 15,6 3-15-15,1 4-10 16,11 2-8-16,2 6-1 16,6-3-2-16,4 5-1 15,5-1-1-15,-6-3-2 16,3-3-3-16,-1-4-1 16,-2-6-2-16,4-4-1 0,1-3-26 15,-5-8-65-15,8-14-258 16,0-5 234-16</inkml:trace>
  <inkml:trace contextRef="#ctx0" brushRef="#br0" timeOffset="-173420.77">19120 16987 982 0,'-6'13'497'0,"3"6"-111"16,1 3-94-16,1 6-69 15,1 2-40-15,7-4-82 16,2-1-27-16,4-10-40 16,1-2-13-16,4-9-14 15,0-2-3-15,-1-3-4 0,-2-6 0 16,-7-4 0-16,-4-7 0 16,-5 1 4-16,-5-4 0 15,-7 2 1-15,-3 1 0 16,-4-7-1-16,3 6 0 15,0 2-1-15,4 5 1 16,3 11-3-16,0 2-1 16,3 10-4-16,0 5-12 0,4 1-77 15,3 7-54 1,4-6-203-16,4-3-139 0,6-5 308 16</inkml:trace>
  <inkml:trace contextRef="#ctx0" brushRef="#br0" timeOffset="-172925.94">19308 16989 598 0,'17'6'471'16,"4"6"52"-16,-7 9-189 16,3 3-38-16,-8 5-94 15,-2 0-38-15,-1-1-54 16,-3 2-24-16,-1-12-35 15,-1 2-16-15,-2-11-16 0,-1-7-7 16,-1-4-11-16,-3-9-1 16,6-5-8-16,-2-6-1 15,2-7-5-15,0-1 1 16,4 0 4-16,4 2 3 16,4 7 6-16,2 7 4 15,-3 7 0-15,0 7 2 0,2 10 1 16,-4 5 1-16,3 9 9 15,2 0 3-15,-9 1 7 16,-1-2 3-16,0-4-5 16,-3-1-3-16,4-9-10 15,-4-2-6-15,-1-8-7 16,0-5-4-16,0-9-14 16,-1-2-9-16,2-7-10 15,3 1-3-15,2-2 14 16,5 4 10-16,-1 4 14 15,-1 1 4-15,2 8 4 16,-1 5 2-16,2 7 4 16,-1 6 9-16,2 11 14 15,-3 0 5-15,-2 7 2 16,0-4-8-16,-1-5-14 16,0-4-7-16,-2-9-11 15,0 1-5-15,-4-11-91 0,0-3-72 16,3-9 103-16</inkml:trace>
  <inkml:trace contextRef="#ctx0" brushRef="#br0" timeOffset="-172630.55">19854 17097 1183 0,'19'0'524'15,"-5"-6"-272"-15,-1-1-33 0,-9-12-94 16,4-1-41-16,-5-7-51 15,0-3-12-15,-2-1-8 16,-7 2 0-16,-8 7 7 16,2 6 9-16,-7 12 22 15,6 4 8-15,5 14 4 16,-5 3-8-16,6 11-19 16,3 3-9-16,4 5-7 15,8 2-2-15,4-10 0 16,3-1-2-16,0-10-7 15,4-3-3-15,-8-7-8 16,1-7-11-16,0-9-114 16,-5-4-90-16,9-8 130 15</inkml:trace>
  <inkml:trace contextRef="#ctx0" brushRef="#br0" timeOffset="-172432.25">20027 16880 760 0,'1'8'398'0,"5"-1"-112"15,-3 1-133-15,-3-4-20 0,0 0-111 16,-1-4-103-16,0 0 49 16</inkml:trace>
  <inkml:trace contextRef="#ctx0" brushRef="#br0" timeOffset="-172142.44">20084 16850 1250 0,'-36'-19'545'15,"33"44"-237"-15,0 9-98 16,4 13-39-16,4 9-40 16,5 2-71-16,4-4-18 15,5-9-21-15,-3-11-8 16,4-12-9-16,-2-6-4 15,-2-15-68-15,-2-4-74 16,-5-18 91-16</inkml:trace>
  <inkml:trace contextRef="#ctx0" brushRef="#br0" timeOffset="-171958.89">20025 16982 827 0,'-18'12'489'0,"12"-2"5"15,2 0-165-15,9-2-117 16,2-1-43-16,12-3-91 16,1-1-29-16,1-6-29 15,4-2-10-15,0-8-15 16,-1-4-49-16,3 0-148 16,0-1-120-16,-3 8 184 15</inkml:trace>
  <inkml:trace contextRef="#ctx0" brushRef="#br0" timeOffset="-171780.88">20328 17003 678 0,'17'24'456'16,"-4"-1"-18"-16,3 2-128 0,-3-4-39 16,-2 1-66-16,-2-1-32 15,-9-6-37-15,1-1-18 16,-1-6-40-16,0-4-18 16,0-2-37-16,-2-4-15 15,1 1-11-15,0 0-4 0,-2-16-28 16,-5-35-24-16,3 24-89 15,5-1-79-15,-3 1 142 16</inkml:trace>
  <inkml:trace contextRef="#ctx0" brushRef="#br0" timeOffset="-171600.44">20526 17004 780 0,'9'14'452'0,"1"3"-42"15,1 5-56-15,1 1-76 16,-6-2-59-16,0-3-104 16,-3-6-36-16,-3-7-52 15,-3 1-48-15,-3-10-170 16,-1-6 31-16,5-11 63 0</inkml:trace>
  <inkml:trace contextRef="#ctx0" brushRef="#br0" timeOffset="-171461.31">20439 16816 951 0,'4'0'523'0,"3"4"-87"15,-4 0-224-15,5 5-37 16,-2 1-71-16,1 1-114 0,11 4 7 16</inkml:trace>
  <inkml:trace contextRef="#ctx0" brushRef="#br0" timeOffset="-171221.86">20734 16914 969 0,'-11'-1'570'16,"-2"2"-62"-16,-4 3-237 15,0 4-38-15,2 6-80 16,3 4-36-16,5 9-48 15,6 5-15-15,7 4-28 16,4-4-8-16,7-4-10 16,4-4-3-16,6-12-6 0,2-2-4 15,6-10-47-15,0-13-78 16,0-15 87-16</inkml:trace>
  <inkml:trace contextRef="#ctx0" brushRef="#br0" timeOffset="-170325.69">21381 16935 1087 0,'7'0'471'0,"3"3"-180"16,3 6-83-16,-2 7 11 16,-3 5-25-16,-3 7-57 15,-2 1-25-15,2 6-40 16,-3-3-17-16,0-4-30 16,-1-3-10-16,-1-12-9 15,2-2-3-15,-3-12-7 16,1-1-5-16,-4-12-13 15,0-8-10-15,4-10-6 16,1-4 3-16,6-2 14 16,2 2 10-16,5 7 12 15,3 6 2-15,-3 11 2 16,5 7 1-16,-4 6 6 16,0 5 8-16,3 10 13 15,-4 3 6-15,-2 8 6 0,-2 0-3 16,-4 1-9-16,-1 2-5 15,-2-7-12-15,-2-4-3 16,-1-9-9-16,0-5-4 16,0-8-4-16,0-2-5 15,0 4-10-15,0 0-7 16,1-19-10-16,9-34 1 16,-3 22 10-16,3 1 10 15,3 4 14-15,1 3 2 0,2 11 4 16,2 3 1-16,-1 12 5 15,1 7 8-15,-5 13 14 16,1 6 4-16,-5 5 0 16,-1 1-9-16,-3-6-14 15,0-4-6-15,-1-7-8 16,0-6-35-16,0-11-134 16,-5-8-110-16,-2-14 162 15</inkml:trace>
  <inkml:trace contextRef="#ctx0" brushRef="#br0" timeOffset="-170000.97">21937 16929 1181 0,'9'19'542'0,"-4"10"-204"0,0 4-75 16,-4 2-52-16,6-3-45 15,-3-9-78-15,5-5-30 16,-2-11-37-16,-2-5-13 15,6-5-11-15,-3-6-14 16,0-13-40-16,6-3-20 16,-3-4-22-16,-1-2 9 15,-1 9 43-15,-1 2 24 0,-5 12 25 16,0 1 2-16,-1 11 30 16,0 5 17-16,-1 10 30 15,3 8 13-15,1 8-14 16,2-2-14-16,3 1-29 15,-3-11-11-15,4-9-20 16,-1 2-4-16,-2-16-101 16,1-3-77-16,-1-10 110 15</inkml:trace>
  <inkml:trace contextRef="#ctx0" brushRef="#br0" timeOffset="-169791.51">22326 16769 1186 0,'11'23'621'15,"-7"7"-208"-15,-2 14-146 0,-3 7-44 16,1 6-110-16,0 1-38 16,4-6-43-16,3-6-13 15,1-18-18-15,3-9-45 16,-5-16-126-16,-4-10-95 15,0-20 148-15</inkml:trace>
  <inkml:trace contextRef="#ctx0" brushRef="#br0" timeOffset="-169598.46">22504 16764 1348 0,'2'40'652'16,"0"12"-274"-16,2 10-162 15,2 3-34-15,4-5-103 16,0-4-29-16,-2-19-32 16,3-8-12-16,-2-18-45 15,-3-9-58-15,-3-14-161 16,-2-8-151-16,-1-14 250 16</inkml:trace>
  <inkml:trace contextRef="#ctx0" brushRef="#br0" timeOffset="-169431.92">22418 16901 1406 0,'1'10'613'0,"10"4"-299"0,-4-1-69 15,4 1-74-15,5-3-48 16,0-5-75-16,10-5-19 16,2-3-20-16,1-4-12 15,-2-3-115-15,-3 1-99 0,-4 2 132 16</inkml:trace>
  <inkml:trace contextRef="#ctx0" brushRef="#br0" timeOffset="-169268.76">22706 16975 963 0,'68'65'508'0,"-53"-36"-79"15,0 2-114-15,-3-3-98 16,-7-3-55-16,-2-12-101 15,-1-6-48-15,-7-7-131 16,2-4-99-16,-7-10 128 16</inkml:trace>
  <inkml:trace contextRef="#ctx0" brushRef="#br0" timeOffset="-169120.33">22726 16849 992 0,'5'-8'521'0,"0"8"-90"0,-1-2-115 15,4 7-93-15,0-2-46 16,-1 3-95-16,2 3-34 16,1 2-95-16,0-1 48 15,-6 6-15-15</inkml:trace>
  <inkml:trace contextRef="#ctx0" brushRef="#br0" timeOffset="-168780.63">22936 16952 1166 0,'-28'0'507'0,"28"5"-179"16,5 6-99-16,4 12-39 15,0 6-16-15,2 12-71 16,3 2-20-16,1 4-17 16,1 4-11-16,2 0-22 15,-3-3-11-15,1-7-13 0,-4-9-4 16,-4-16-24-16,-5-6-24 16,-6-11-89-16,-4-11-57 15,-4-17-205-15,-1-6-118 16,-2-12 321-16</inkml:trace>
  <inkml:trace contextRef="#ctx0" brushRef="#br0" timeOffset="-168582.07">22914 16977 1125 0,'16'0'505'0,"2"0"-237"16,2 0-44-16,5 0-67 16,2 0-16-16,-1 4-26 15,2 1-7-15,-8 7-4 16,-6 5-10-16,-8 3-14 15,-6 6-7-15,-11 0-26 16,-6-5-9-16,-7-2-18 16,-1 1-8-16,2-7-13 15,-1-2-20-15,10-6-64 16,0-7-45-16,7-4-117 16,5-3-73-16,14-14 204 15</inkml:trace>
  <inkml:trace contextRef="#ctx0" brushRef="#br0" timeOffset="-168388.16">23181 16809 871 0,'21'6'562'0,"-3"12"-5"16,-4 17-223-16,-1 8-34 16,-3 10-99-16,2 4-50 15,1-1-82-15,0-2-21 16,4-14-31-16,-5-9-8 0,-3-10-11 15,-1-12-40-15,-3-5-123 16,1-4-87-16,-8-12 142 16</inkml:trace>
  <inkml:trace contextRef="#ctx0" brushRef="#br0" timeOffset="-168193.75">23429 17054 1424 0,'1'24'643'0,"6"2"-283"16,0 0-84-16,0 1-81 16,3-5-59-16,-5-8-78 15,-2-5-28-15,-3-11-56 16,-2-4-62-16,-4-11-175 16,1-10-74-16,2-12 192 15</inkml:trace>
  <inkml:trace contextRef="#ctx0" brushRef="#br0" timeOffset="-168068.1">23325 16873 1163 0,'10'3'543'0,"-4"7"-170"0,3 4-119 16,-2-1-78-16,5-1-51 16,1-1-100-16,-2-1-66 0,13-2 28 15</inkml:trace>
  <inkml:trace contextRef="#ctx0" brushRef="#br0" timeOffset="-167794.59">23641 16954 1410 0,'-11'-3'606'0,"0"2"-326"16,-1 2-44-16,-2 5-80 15,0 2-45-15,-1 7-67 16,-1 2-22-16,4 5-15 16,6-1-3-16,6 3-2 15,6-2 1-15,7-3 0 16,3 0 1-16,3-2-2 0,2-4-2 16,1-5-15-16,1-1-43 15,1-11-156-15,0-2-369 16,-3-16 382-16</inkml:trace>
  <inkml:trace contextRef="#ctx0" brushRef="#br0" timeOffset="-167602.03">23846 17003 1008 0,'9'15'527'16,"-3"6"-72"-16,-6 2-126 0,10 3-77 15,-1 4-49-15,-8-7-109 16,6-2-36-16,-3-10-45 15,-4-8-54-15,2-11-154 16,-3-12-150-16,-4-16 201 16</inkml:trace>
  <inkml:trace contextRef="#ctx0" brushRef="#br0" timeOffset="-167488.29">23712 16873 729 0,'4'-4'486'0,"-1"7"112"15,4 1-234-15,-2 3-99 16,2 2-42-16,-1-2-119 16,1 1-42-16,-1-4-86 0,3-3-90 15,1-2 75-15</inkml:trace>
  <inkml:trace contextRef="#ctx0" brushRef="#br0" timeOffset="-167281.62">23966 16802 1267 0,'2'32'587'0,"6"16"-236"16,0 7-93-16,-3 5-93 16,6 1-55-16,-2-6-73 15,2-10-16-15,4-12-15 16,1-8-12-16,0-19-107 15,3-6-85-15,-4-19 119 16</inkml:trace>
  <inkml:trace contextRef="#ctx0" brushRef="#br0" timeOffset="-166629.65">23946 16963 1492 0,'2'12'611'0,"7"1"-403"0,-1-3-45 16,7-4-81-16,0-5-42 16,5-3-35-16,6-3-3 15,4-2-2-15,0-1 2 16,-4 1-41-16,-4 3-18 16,-4 3-16-16,-5 1-4 15,-4 2 45-15,-3 1 20 0,-1 2 19 16,-2 2 3-16,1 2 11 15,2 5 11-15,0 6 23 16,1 0 12-16,1 6 11 16,-1 2-2-16,2 2-13 15,1-3-10-15,-2-6-24 16,0-7-13-16,2-11-16 16,1-3-1-16,1-10-57 15,0-10-23-15,1-7-28 16,-3-6-4-16,-1 2 55 15,1 6 25-15,-2 9 33 16,-4 8 3-16,-3 8 11 16,4 5 9-16,-2 9 22 15,7 4 13-15,2 7 19 16,-4 5 5-16,0 9-6 16,-5 5-7-16,6 19-23 15,1 3-11-15,4 5-15 0,-1 0-5 16,-8-19-7-16,-1-9 0 15,-11-18-1-15,-1-4-1 16,-7-9 4-16,-3-6 1 16,-2-6-2-16,-8-2 0 15,2-11-7-15,2-2-3 16,11-3-2-16,11-7-2 0,9-6 0 16,8-1 1-16,10-7-1 15,0 1 1-15,8 3-8 16,-7-1-37-16,5 7-96 15,-4 5-63-15,4 19 116 16</inkml:trace>
  <inkml:trace contextRef="#ctx0" brushRef="#br0" timeOffset="-146416.39">16776 16843 549 0,'-1'-1'351'0,"0"0"-42"16,0-1-68-1,-1 1-27-15,1 0-72 0,0 0-36 16,-1 0-51-16,1 0-13 16,0 0-11-16,1 0 0 15,19 2-3-15,38 9-5 16,-23-2-8-16,0 0-3 16,-11-2-4-16,2 1 0 15,-7 0 5-15,-2-2 4 0,-2 3 12 16,-2 0 13-1,-10-1 35-15,-4 3 14 0,-9 3 16 16,-3 3-4-16,-4 4-29 16,-4 1-15-16,0 4-27 15,-8-2-9-15,0-3-12 16,0 0-3-16,5-8-4 16,3-1-2-16,6-6-5 15,8-5-30-15,6-1-71 16,5-6-57-16,10-4-222 15,5-3 245-15</inkml:trace>
  <inkml:trace contextRef="#ctx0" brushRef="#br0" timeOffset="-146186.47">17109 17058 1077 0,'-11'8'503'16,"-1"-2"-179"-16,-3-1-81 15,-6 3-47-15,-3 4-40 16,0 2-62-16,1 0-22 16,5 5-29-16,1-3-10 15,3-2-13-15,-2 2-7 16,1-7-7-16,8-1-3 0,-4-2-5 16,5-5-23-16,8-2-88 15,1-4-70-15,16-7 106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1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2144,'-1'-1'537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11851,'96'-8'5673,"-88"21"-3241,-3 3-1496,2 3 345,-1 1-121,-3-2-320,2 1-200,-3-5-328,-2 0-248,-3-8-528,0 1-400,-2-8 680,-2-6-520,1-6-392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3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28 7730,'-3'4'1120,"1"-1"1,-1 1-1,0-1 1,-1 0-1,1 0 1,-1 0-1,1 0 1,-5 1-1,8-3-1053,0-1-1,-1 0 1,1 0-1,0 0 1,-1 0-1,1 0 1,0 1-1,0-1 0,-1 0 1,1 0-1,0 1 1,0-1-1,-1 0 1,1 0-1,0 1 0,0-1 1,0 0-1,-1 0 1,1 1-1,0-1 1,0 0-1,0 1 0,0-1 1,0 0-1,0 1 1,0-1-1,0 0 1,0 1-1,0-1 0,0 0 1,0 1-1,0-1 1,0 0-1,0 1 1,0-1-1,0 0 1,0 1-1,0-1 0,0 0 1,0 1-1,1-1 1,0 2 60,0-1 0,1 0 1,-1-1-1,1 1 0,-1 0 0,1 0 1,-1-1-1,1 1 0,-1 0 0,3 0 1,8 1 61,0 1 0,0-2 0,1 1 0,-1-2 0,0 0 0,1 0 0,-1-1 0,21-4 0,9-5-63,47-18 1,-16 5 15,-7 7-87,-41 12-2724,-41 6 1842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8986,'1'18'3681,"11"-8"-1769,4 0-312,11-2 121,2-1-121,7-5-448,7-3-215,-1-3-369,1-5-120,-2 0-192,-8 2-88,-6-1-456,-7 1-408,-11 3-993,-5-6-775,-9 0 1504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3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9866,'1'-1'441,"0"1"0,0-1-1,0 1 1,1 0 0,-1-1 0,0 1 0,0 0-1,0 0 1,1 0 0,-1 0 0,0 0-1,0 0 1,0 0 0,3 1 0,18 5 458,-16-4-195,18 7 739,28 13-1,1 1-462,17 4-192,48 19 162,-108-41-861,1 0 0,-1 1 1,1 0-1,-2 1 0,1 0 1,10 10-1,-15-12-55,0 0-1,-1 1 1,0-1-1,0 1 1,0-1-1,-1 1 1,0 1 0,0-1-1,0 0 1,-1 1-1,0-1 1,2 8-1,-2-6-8,-1 0 0,0 0 0,0 0 0,-1 0 0,0 0 0,0 0 0,-1 0 0,0 0 0,0 0 0,-1 0 0,0 0 0,-1-1 0,1 1 0,-1-1 0,-1 1 0,1-1 0,-1 0 0,-10 12 0,1-4-8,0 0 1,-1-1-1,-20 16 0,-52 32-485,18-13-1031,48-32-301,19-16 1575,1-1 1,-1 1-1,1-1 1,-1 1-1,1-1 1,-1 1-1,1-1 1,0 1 0,-1-1-1,1 1 1,0 0-1,-1-1 1,1 1-1,0 1 1,3 3-1696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4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90 4921,'-28'-36'2609,"27"34"-2278,0 1 1,0 0-1,0-1 1,1 1-1,-1-1 1,0 1-1,1-1 1,-1 1-1,1-1 1,-1 1-1,1-1 0,0 1 1,0-1-1,0 0 1,0 1-1,0-1 1,0 0-1,0 1 1,1-3-1,0-4 1930,-1 5-1288,0 2-812,0 1-1,0 0 0,0 0 1,0-1-1,0 1 0,0 0 1,1-1-1,-1 1 0,0 0 0,0-1 1,0 1-1,0 0 0,-1-1 1,1 1-1,0 0 0,0 0 1,0-1-1,0 1 0,0 0 1,0-1-1,0 1 0,-1 0 0,1 0 1,0-1-1,0 1 0,0 0 1,0 0-1,-1-1 0,1 1 1,0 0-1,0 0 0,-1-1 1,-1 4 477,1 5-376,0 1 0,0 14 0,0-3-107,0 17 22,-9 146 516,7-116-453,8 126 0,-4-192-231,-1 0-1,0 1 0,0-1 0,1 0 0,-1 0 0,1 0 0,-1 0 0,1 0 0,-1 0 0,1 0 0,0 0 0,-1 0 0,1 0 0,0 0 0,0 0 0,0 0 0,0 0 0,0-1 0,0 1 0,0 0 0,0-1 0,0 1 0,0-1 0,0 1 0,0-1 0,0 1 0,1-1 0,-1 0 0,0 0 0,1 1 0,5-1 28,0 1 1,0-1-1,14-1 0,-14 1-5,119-18 684,-4 1 218,-108 17-837,-7 0-24,0-1 0,0 1-1,1-1 1,9-3 0,-46 22-3937,11-9 2738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5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18 8786,'0'0'1275,"2"-14"8192,-1 14-9360,-1 0-1,0 0 1,0 0 0,0 0 0,0-1 0,0 1 0,0 0-1,0 0 1,0 0 0,0 0 0,0 0 0,0 0 0,0-1-1,0 1 1,-1 0 0,1 0 0,0 0 0,0 0 0,0 0-1,0 0 1,0-1 0,0 1 0,0 0 0,0 0 0,0 0 0,0 0-1,0 0 1,-1 0 0,1 0 0,0 0 0,0-1 0,0 1-1,-8 6 2196,-10 18-1891,-31 47-1,34-47-291,-6 9 35,0-2-25,1 1-1,-26 60 1,43-85-156,2-4-65,0 0-1,0 0 0,-1 0 0,2 0 0,-1 1 0,0-1 0,1 0 0,-1 1 0,1 3 0,0-2-1795,-1-12-249,2-7 591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12731,'12'5'5329,"9"15"-3129,7 5 73,3 13-577,-5 0-288,1-2-495,-2 0-241,-5-8-296,2-1-104,-4-6-144,-2-5-56,-3-4-472,1 0-448,-4-6-1017,1 0-63,-6 3 1088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6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44 11490,'-20'0'4721,"13"0"-2704,0 0-121,13 0-335,8 2-233,12-1-552,8 2-184,9-5-296,1 0-112,2-5-136,2-4-336,-4 1-928,-7 1-640,-14 1 1015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2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8 331 8626,'-8'19'4089,"12"-12"-1129,8 2-623,7-4-201,2 2-295,8 0-705,3-7-312,4 1-472,3-4-88,-2-2-576,0 1-632,2-1 600</inkml:trace>
  <inkml:trace contextRef="#ctx0" brushRef="#br0" timeOffset="1">640 91 12995,'-1'0'351,"0"0"1,0 0 0,-1 0 0,1 0-1,0 0 1,0 1 0,0-1-1,0 0 1,0 1 0,0-1-1,0 1 1,0-1 0,0 1-1,0-1 1,0 1 0,0 0-1,0 0 1,0-1 0,0 2-1,-1 0-117,1 0-1,0 0 0,0 0 0,0 0 1,0 0-1,0 0 0,1 1 0,-1-1 1,0 3-1,0 5 92,0 0 1,1 1-1,1 14 0,-1-25-318,1 11 140,1 0 1,0 0-1,0-1 0,1 1 1,0-1-1,1 0 0,0 0 1,1 0-1,0 0 0,1-1 1,7 10-1,-8-12-82,1 0 0,0-1 0,0 0 0,1 0 0,-1 0 0,1-1 0,1 0 0,-1 0 0,1-1 0,-1 0 0,1-1 0,1 1 0,-1-1 0,14 2 0,-12-3-25,-1 0-1,1-1 1,0-1-1,0 0 1,0 0-1,0-1 1,-1 0-1,11-3 1,-15 3-31,1-1 1,-1 1 0,0-1 0,0-1 0,0 1 0,0-1 0,0 0 0,-1 0 0,1 0-1,-1 0 1,0-1 0,0 0 0,0 0 0,0 0 0,5-8 0,-5 4 4,1-1-1,-2 0 1,1 0 0,-1 0 0,-1 0 0,0 0 0,0-1-1,0 1 1,-2-1 0,1 0 0,-1 1 0,0-1 0,-1 1-1,0-1 1,-1 0 0,0 1 0,0 0 0,-5-12-1,3 14-3,0-1-1,0 0 0,-1 1 1,0 0-1,-1 0 0,0 1 1,0-1-1,0 1 0,0 1 1,-1-1-1,-9-5 0,3 3-29,-1-1-1,-1 2 0,0 0 0,-30-9 0,35 13-72,-1 0 0,-1 1 0,1 0 0,0 1-1,-19 0 1,26 1-45,-1 0 0,1 1 1,0-1-1,0 1 0,0 0 0,0 0 0,0 1 0,0-1 0,0 1 1,0 0-1,1 0 0,-1 0 0,1 0 0,-1 1 0,1-1 1,0 1-1,-6 6 0,8-7-43,-1 1 0,1-1 0,-1 1 0,1-1-1,0 1 1,0 0 0,0-1 0,-1 6 0,-1 24-804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65 9634,'-6'0'1250,"-1"0"1,1-1-1,-1 1 1,1-2-1,0 1 0,-9-3 1,15 4-1217,0 0 1,0 0-1,0 0 1,-1 0-1,1 0 1,0 0-1,0 0 1,0 0-1,0 0 1,0 0-1,0 0 1,0 0-1,0 0 1,0 0-1,0 0 1,0 0 0,0 0-1,-1 0 1,1 0-1,0 0 1,0-1-1,0 1 1,0 0-1,0 0 1,0 0-1,0 0 1,0 0-1,0 0 1,0 0-1,0 0 1,0 0-1,0 0 1,0 0-1,0 0 1,0 0 0,0 0-1,0-1 1,0 1-1,0 0 1,0 0-1,0 0 1,0 0-1,0 0 1,0 0-1,0 0 1,0 0-1,0 0 1,0 0-1,0 0 1,0 0-1,0-1 1,0 1-1,0 0 1,0 0 0,0 0-1,0 0 1,0 0-1,0 0 1,0 0-1,1 0 1,4-2 1073,233-33 1694,-155 26-2392,-66 7-451,4-1-440,-1 1 0,31 1 0,-49 1 340,11 2-1070,-12-1 1116,-1-1-1,1 0 1,-1 0-1,0 0 1,1 0-1,-1 1 1,0-1-1,1 0 1,-1 0-1,0 1 1,0-1-1,1 0 1,-1 1-1,0-1 1,0 0-1,1 1 1,-1-1-1,0 0 1,0 1-1,0-1 1,0 1-1,0-1 1,0 0-1,1 1 1,-1-1-1,0 1 1,0-1-1,0 0 1,0 1-1,-3 12-1404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0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9450,'2'9'4361,"2"-3"-2065,17-5-175,4 2-121,9 1-399,7-4-289,7-3-536,5-4-152,-2-1-272,-2 0-112,-7 0-136,-2 6-288,-14-2-920,-7-1-592,-16 5 463,-4 0 417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8090,'-4'-3'1342,"-1"1"3850,5 2-5135,0 0 0,0 0 0,0 0 0,0 0 0,0 0 0,0 0 0,0 0 0,0 0 0,0 0 0,0 0 0,0 0 0,0 0-1,0 0 1,0 0 0,0 0 0,-1 0 0,1 0 0,0 0 0,0 0 0,0 0 0,0 0 0,0 0 0,0 1 0,0-1 0,0 0 0,0 0 0,0 0 0,0 0 0,0 0 0,0 0 0,0 0 0,0 0 0,0 0 0,0 0 0,0 0 0,0 0 0,0 0 0,0 0 0,0 1 0,0-1 0,0 0 0,0 0 0,0 0 0,0 0 0,0 0 0,0 0 0,0 0 0,1 0 0,-1 0 0,0 0 0,0 0 0,0 0 0,0 0 0,0 0 0,0 0 0,0 0 0,0 0 0,0 0 0,0 0 0,0 0 0,0 0 0,0 0 0,0 1 0,1-1 1435,-1 3-1221,0-1 0,1 0 0,-1 1 0,1-1 0,-1 0 0,1 0 0,0 0 0,0 1 0,2 1 1,3 11 86,-4-12-309,26 73 1088,-21-56-647,10 24 0,-14-39-417,-1 0-1,1 0 1,0 0 0,1 0 0,-1 0-1,1 0 1,0-1 0,0 0 0,6 5 0,-9-8-61,0 0 0,0-1 1,0 1-1,-1 0 1,1-1-1,0 1 0,0-1 1,0 0-1,0 1 1,0-1-1,0 0 0,0 1 1,0-1-1,0 0 1,0 0-1,0 0 1,1 0-1,-1 0 0,0 0 1,0 0-1,0-1 1,0 1-1,0 0 0,0 0 1,0-1-1,0 1 1,0-1-1,0 1 0,-1-1 1,1 1-1,0-1 1,0 0-1,0 1 1,0-1-1,-1 0 0,1 1 1,0-1-1,-1 0 1,1 0-1,0-1 0,3-4 40,-1-1-1,1 0 1,-2 0-1,5-12 0,-3 6-28,9-30-188,-10 31-408,0 1 0,1-1-1,0 1 1,9-17-1,-13 28 519,0-1 0,1 1 0,-1-1 0,0 1 0,0-1 0,0 1-1,1-1 1,-1 1 0,0-1 0,1 1 0,-1-1 0,0 1 0,1 0-1,-1-1 1,1 1 0,-1-1 0,1 1 0,-1 0 0,1 0 0,-1-1 0,1 1-1,-1 0 1,1 0 0,-1 0 0,1-1 0,-1 1 0,1 0 0,-1 0-1,1 0 1,-1 0 0,1 0 0,0 0 0,-1 0 0,1 0 0,-1 0-1,1 1 1,0-1 0,7 7-1776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0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11186,'1'-1'442,"1"-1"-1,-1 1 0,1-1 0,-1 1 1,1 0-1,0-1 0,0 1 0,0 0 0,-1 0 1,1 1-1,0-1 0,0 0 0,3 0 1,-2 1-81,1-1-1,-1 1 1,1 0 0,-1 0 0,0 0 0,1 1 0,4 0 0,3 2 258,0 1 0,-1 0-1,20 10 1,86 51 1319,-95-52-1679,0 2 0,-2 0 0,25 24 0,-38-33-202,0 1 0,-1-1-1,1 1 1,-1 0 0,-1 1 0,0-1-1,4 9 1,-6-11-33,-1 0-1,1 0 1,-1 0-1,0 0 1,0 0 0,-1 0-1,1 1 1,-1-1-1,0 0 1,-1 0 0,1 0-1,-1 0 1,-1 6-1,-1-2 5,-1-1-1,1 0 1,-1-1-1,0 1 1,-1-1-1,0 1 1,0-1-1,-1-1 1,0 1-1,0-1 1,0 0-1,-11 7 0,-8 5 19,0-1-1,-32 15 1,41-24-354,-23 8 0,16-7-958,13-6-88,10-3 1326,0 0 0,0 0 0,0 0 0,-1 0 0,1-1 0,0 1 0,0 0 0,0 0 0,0 0 0,0 0 0,-1 0 0,1-1 0,0 1 0,0 0 0,0 0 0,0 0-1,0 0 1,0-1 0,0 1 0,0 0 0,0 0 0,-1 0 0,1-1 0,0 1 0,0 0 0,0 0 0,0-1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16 7338,'2'-14'4288,"0"12"329,-1 2-2088,-1 3-425,-1-3-239,-1 0-633,-4 17-304,-25 18-400,-25 59-87,20-37-137,10 2-72,7-2-128,1-12-48,10-17-256,2-4-328,5-22-825,1-2-535,1-15 1112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1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10170,'4'-3'4825,"1"6"-2176,11 13-449,3 7-191,13 11-569,-2 2-248,6 5-432,4 1-95,-7-6-201,2-3-104,-13-6-176,6-1-24,-8-2-640,-4-4-441,2-11-1039,-9-5-3833,12-12 4040</inkml:trace>
  <inkml:trace contextRef="#ctx0" brushRef="#br0" timeOffset="0.23">391 1 12579,'-31'12'4913,"27"-15"-3153,3-1-296,9 4 25,-8 0-169,25 3-360,53 13-232,-22-10-352,-1 5-55,5-7-113,0-4-40,-9-2-440,-11-2-409,-20 3-1007,-10-3 3272,-25 2-1544</inkml:trace>
  <inkml:trace contextRef="#ctx0" brushRef="#br0" timeOffset="1.23">593 13 11602,'5'17'5002,"3"7"-2594,1 1-95,-3 11-553,0-3-272,0 10-552,-4 2-239,0-1-321,0 3-112,1-9-144,1-2-240,-1-11-848,5-5-569,0-12 857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14 135 9338,'-4'-8'2753,"7"10"-868,-1-1-1574,0 1 1,0 0 0,-1-1 0,1 1-1,2 4 1,12 21 1934,-20-31-2434,2 3 641,1 0 0,-1-1 0,1 1-1,0 0 1,-1-1 0,1 0 0,0 1 0,-1-4-1,0-1-296,1-1-1,0 0 0,0 0 0,0 0 0,1-8 0,0 14-148,0 1 8,0-1 1,0 1-1,0-1 0,0 1 1,-1-1-1,1 1 1,0-1-1,0 1 0,-1-1 1,1 1-1,0 0 1,-1-1-1,1 1 0,-1 0 1,1-1-1,0 1 0,-1-1 1,-6-6 423,5-7 267,0 0-1,0 0 1,2-25 0,0 35-540,1 7 30,10 24 20,-4-1-63,-1 1 1,6 52-1,-10-64-100,14 134 277,-11-121-221,1 0-1,1-1 0,16 37 0,-18-54 7,-5-10-110,1 0 1,-1 0 0,0 1-1,0-1 1,1 0-1,-1 0 1,0 0-1,0 1 1,1-1 0,-1 0-1,0 0 1,1 0-1,-1 0 1,0 0 0,1 0-1,-1 0 1,0 0-1,0 0 1,1 0 0,-1 0-1,0 0 1,1 0-1,-1 0 1,0 0 0,1 0-1,-1 0 1,0 0-1,1 0 1,-1 0 0,1-1-1,0 0 14,1 1-1,0-1 1,0 0-1,0 0 1,0 1-1,0-1 1,0 1-1,0 0 1,4-1-1,7 0 20,29-3 258,-1 2 0,72 5 0,-108-3-303,27 6-164,-30-5-16,1-1 0,-1 1 0,1 0-1,-1 0 1,0 0 0,1 1 0,-1-1 0,0 0-1,3 4 1,-3-1 338,0-2-227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2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14707,'-13'24'5881,"-4"10"-3952,-7 12-521,-3 6 0,0 6-431,3-6-153,7-3-528,4-8-128,4-7-64,3-4-200,2-15-808,3 0-457,-2-17-1343,-1 0-3898,8-20 4610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12867,'2'0'5385,"14"12"-2993,-3 9-215,13 15-217,4 6-327,4 5-457,6-3-288,0-2-400,-1-3-120,-11-8-176,-3-3-192,-8-8-960,3-4-552,-1-10 848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3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13803,'-6'-1'5761,"6"-2"-3552,7 2-425,-7 0-264,0-1-455,23 1-225,43-1-512,-27 0-128,6 2-232,-5 0-600,-4 0-1049,-3 2-4448,-18-2 4113</inkml:trace>
  <inkml:trace contextRef="#ctx0" brushRef="#br0" timeOffset="1">35 197 11739,'-11'3'5281,"15"-3"-2241,3 2-807,6-4-273,4 2-407,10 1-617,9-1-280,1 0-416,3-1-104,-1-3-312,-2 2-584,2 1-793,-3-3-4472,-6-8 4129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3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130 129 11795,'4'-9'986,"-3"5"-476,1 0 0,-1-1 0,0 1 1,0 0-1,1-7 0,-2 10-380,0 0 1,0 0-1,0 0 0,0 0 0,0 0 0,-1 0 1,1 0-1,0 0 0,-1 0 0,1 0 0,-1 0 1,1 0-1,-1 0 0,1 0 0,-1 0 0,0 0 1,1 0-1,-1 0 0,0 1 0,0-1 0,1 0 1,-1 1-1,0-1 0,0 0 0,0 1 0,-1-1 0,-1-1 75,1 1-1,-1 0 1,0 0-1,1 0 0,-1 0 1,0 1-1,1-1 0,-1 1 1,0 0-1,0-1 0,1 1 1,-1 0-1,0 1 1,0-1-1,1 0 0,-1 1 1,0 0-1,1-1 0,-1 1 1,0 0-1,1 1 0,-1-1 1,1 0-1,0 1 1,-1-1-1,1 1 0,0 0 1,0-1-1,0 1 0,-3 3 1,0 1-50,1 1 0,-1-1-1,1 1 1,1 0 0,-1 0 0,1 0 0,0 1 0,1-1 0,-4 14 0,4-8-34,0 0 0,1 1 0,0-1 0,1 1 0,1-1 0,0 1 0,1-1 0,0 0 1,1 1-1,5 14 0,-5-19-69,1 0 0,0 0 0,0-1 0,1 1 0,0-1 0,0 0 0,1 0 0,0-1 0,1 1 0,0-1 0,0-1 0,0 1 0,1-1 0,16 9 0,-15-10-26,1 0 0,0-1-1,0 0 1,1 0 0,-1-2-1,1 1 1,0-1 0,14 1-1,-19-3-19,0 0 0,0 0 0,0-1 0,0 1 0,0-1 0,-1-1-1,1 1 1,0-1 0,-1 0 0,1 0 0,-1 0 0,1-1 0,-1 0-1,0 0 1,0-1 0,8-7 0,-7 5-13,0-1 0,-1 0-1,1 0 1,-2 0 0,1-1 0,-1 1-1,0-1 1,-1 0 0,1 0 0,-2-1-1,1 1 1,-1-1 0,0 1 0,0-11-1,-1 8-24,-1 1 0,0 0 0,-1 0-1,0 0 1,0-1 0,-1 1-1,-1 0 1,0 1 0,0-1 0,0 0-1,-10-16 1,5 14-62,0 0-1,0 1 1,-1 0 0,-1 0-1,0 1 1,0 0 0,-19-13-1,9 10-305,0 0-1,-1 2 1,-36-16-1,47 23 172,-16-6-367,24 10 499,0-1 0,0 1 0,1 0 0,-1 0 0,0-1 0,0 1 0,0 0 0,0 1 0,1-1 0,-1 0 1,0 1-1,-2 0 0,3-1 36,1 0 0,-1 1 0,0-1 0,0 0 1,1 1-1,-1-1 0,0 1 0,1 0 0,-1-1 0,0 1 1,1-1-1,-1 1 0,1 0 0,-1 0 0,1-1 1,0 1-1,-1 0 0,1 0 0,0-1 0,-1 1 0,1 0 1,0 0-1,0 0 0,-1 1 0,1 2-119,0 0-1,0 0 1,1 0-1,0 5 1,-1-8 134,7 40-643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4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58 5937,'7'-38'2888,"-6"37"-2364,-1-1 0,0 1 0,0-1 0,1 1 0,-1-1 0,0 1 0,-1 0 0,1-3 0,0 4-287,0-1 1,0 1-1,0 0 0,-1 0 0,1 0 0,0-1 1,0 1-1,0 0 0,0 0 0,0 0 1,0-1-1,-1 1 0,1 0 0,0 0 1,0 0-1,0 0 0,0-1 0,-1 1 0,1 0 1,0 0-1,0 0 0,-1 0 0,1 0 1,0 0-1,0 0 0,0 0 0,-1 0 0,1 0 1,0 0-1,-1 0 0,-2 4 845,-13 26-218,3-12-644,0 1 4,1 1 1,0 0-1,-9 25 0,-78 261 323,98-300-719,1-5-13,-1 1 0,1 0 0,0-1 0,-1 1-1,0-1 1,1 1 0,-1-1 0,0 1 0,1-1 0,-3 3 0,4-8-643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46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10706,'-1'-10'4497,"8"18"-2000,9 6-593,10 10 1,3 9-249,7 3-640,3 1-208,-2 2-256,2-3-111,-9-4-153,1 1-64,-12-12-192,-7 0-376,-6-10-961,-4-4 129,-2-19 488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7:59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8562,'-3'-3'4785,"2"1"-2257,-1 0-1423,2 2 671,0 0-344,0 0-319,0 0-169,0 0-328,0 0-128,3 0-392,3 2-328,0-1-2385,0 2 2249,-2-2-1384,-1-1-1153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4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13155,'-3'0'4985,"17"-2"-3177,6 0-575,14 3 47,6 3-136,15-1-528,5-3-168,-6-3-232,-2-1-48,-13-2-48,-6 0-272,-4 4-792,-6-1-576,-13 3 832</inkml:trace>
  <inkml:trace contextRef="#ctx0" brushRef="#br0" timeOffset="1">306 47 9394,'6'15'4305,"-5"1"-1408,2 3-457,1 5-223,0 6-305,0 5-760,-3-3-272,-1 4-408,3 0-119,-3-4-177,0 1-184,1-5-745,3-6-487,0-3 688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4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11747,'-1'-5'1683,"1"3"-1085,-1 0 1,1 0-1,-1 0 1,1 0-1,0 0 1,0 0-1,0-1 1,0 1 0,0 0-1,1-2 1,-1 4-434,1 0 1,-1 1 0,1-1 0,-1 1-1,0-1 1,0 1 0,1-1 0,-1 1-1,0 0 1,0-1 0,0 1-1,1-1 1,-1 1 0,0-1 0,0 1-1,0 0 1,0 0 0,7 135 2384,-5-69-2107,19 197 157,-20-258-589,0-2 7,-1 1-1,1-1 1,0 0-1,0 1 0,0-1 1,1 0-1,-1 0 0,4 5 1,-4-8 0,0-1-1,0 1 1,1 0 0,-1 0 0,1-1 0,-1 1 0,0-1 0,1 1-1,-1-1 1,1 0 0,-1 1 0,1-1 0,-1 0 0,1 0 0,-1 0-1,3 0 1,2 0 36,30 0 242,-1-2-1,42-6 1,47-3 616,-122 11-1007,0 0-1,1 0 1,-1 0-1,0 1 1,0-1-1,1 0 1,-1 1 0,0-1-1,0 1 1,0 0-1,0 0 1,0 0-1,0 0 1,0 0-1,0 0 1,0 0 0,0 1-1,-1-1 1,1 1-1,1 1 1,2 1-2016,5-3 717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 11210,'-8'1'5746,"0"8"-385,-4 14-3985,-4 7 56,-5 18-263,-6 4-249,-1 11-512,-4-2-184,5-4-144,7-5-24,6-17-16,3-10-56,3-17-704,0-3-360,0-13-1017,0-8-703,2-16 1847</inkml:trace>
  <inkml:trace contextRef="#ctx0" brushRef="#br0" timeOffset="1">0 78 12163,'11'6'5209,"10"14"-2817,4 4 33,6 11-401,2 1-335,3 0-513,-4 0-232,1-3-352,-6 3-144,-3-6-216,-6 1-56,-4-11-632,0 3-576,2-7-1032,4-6 2848,12-11-976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48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47 10386,'-5'-15'5201,"-4"11"-808,6-2-2360,10 0-433,7 5-176,18 1-527,0 0-281,4-1-424,4-2 16,-10-4-1024,8 3-577,3 4 857</inkml:trace>
  <inkml:trace contextRef="#ctx0" brushRef="#br0" timeOffset="1">43 205 12179,'8'6'5473,"6"-2"-2857,6 1-567,-3-4-161,-9 1-664,1-1-295,31 0-497,5-1-192,1-1-48,-9-2-528,-5 1-352,1 0 440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0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 8866,'-9'0'2072,"-1"0"1,-15-1-1,16 0-201,0 0-1,-16 2 1,17 1 174,7 1-738,7 1-357,10 2-407,0-1-1,32 5 0,38 0 37,141-5 169,-196-6-745,136 5-570,-142-3-2,-13 0-537,-12-1 1066,0 0 0,0 0 0,0 0 0,0 0 0,0 0 0,0 0 0,0 0 0,0 0 0,1 0 0,-1 0 0,0 0 0,0 0 0,0 0 0,0 0 0,0 0 0,0 0 0,0 0 0,0 0 0,1 0 0,-1 0 0,0 0 0,0 0 0,0 0 0,0 0 0,0 0 0,0 0 0,0 0 0,0 0 0,0 1 0,1-1 0,-1 0 0,0 0 0,0 0 0,0 0 0,0 0 0,0 0 0,0 0 0,0 0 0,0 0 0,0 1 0,0-1 0,0 0 0,0 0 0,0 0 0,0 0 0,0 0 0,0 0 0,0 0 0,0 1 0,0-1 0,0 0 0,0 0 0,0 0 0,0 0 0,0 0 0,0 0 0,0 0 0,0 0 0,0 0 0,0 1 0,0-1 0,0 0 0,-1 0 0,1 0 0,-11 5-1155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 8818,'-1'0'494,"0"1"0,0-1 1,1 0-1,-1-1 0,0 1 1,1 0-1,-1 0 0,0 0 0,0 0 1,1-1-1,-1 1 0,0 0 1,1 0-1,-2-1 0,3 1-323,-1-1-1,1 1 1,-1 0 0,1 0-1,-1 0 1,0 0 0,1 0-1,-1 0 1,1 0 0,-1 0 0,1 0-1,-1 0 1,1 0 0,-1 0-1,1 1 1,-1-1 0,0 0-1,1 0 1,-1 0 0,1 1-1,-1-1 1,1 1 0,29 10 2187,61 22-9,-70-26-1779,39 18-1,-49-20-470,0 1 0,-1 1 1,0 0-1,0 0 0,11 12 0,-12-10-73,-2-2-7,0-1 0,-1 1-1,10 14 1,-14-18-24,-1 0 1,1 0 0,-1-1-1,0 1 1,0 1-1,0-1 1,0 0 0,-1 0-1,1 0 1,-1 0 0,0 1-1,0-1 1,0 0-1,0 0 1,-1 4 0,0-1-32,-1-1 1,1 1 0,-1-1 0,0 1-1,-1-1 1,0 0 0,-3 6 0,-27 32-270,23-32 229,0 2 29,-1-1 0,-1 1 0,0-2 0,-1 0 0,-21 15 0,33-25 49,0-1-1,0 1 0,0-1 0,1 1 1,-1-1-1,0 1 0,0 0 0,1-1 1,-1 1-1,1 0 0,-1 0 0,0 0 1,1-1-1,-1 2 0,1-1 0,0-1 1,0 1-1,0 0 1,0-1-1,0 1 1,0-1-1,0 1 1,1 0-1,-1-1 0,0 1 1,0-1-1,1 1 1,-1-1-1,0 1 1,1-1-1,-1 1 0,0-1 1,1 1-1,-1-1 1,1 0-1,-1 1 1,0-1-1,1 1 1,-1-1-1,1 0 0,1 1 1,4 3 32,1-1 0,0 1 0,0-1 0,0-1 0,0 1 0,13 1 0,49 6 239,-20-7-16,78-7 1,-63 0-76,-60 4-261,0 0-1,0 0 1,1 0-1,-1 0 1,0 1-1,0-1 1,0 1-1,0 0 1,4 2-1,-7-3 35,-1 0 1,0 0-1,1 1 0,-1-1 0,0 0 0,1 0 1,-1 0-1,0 1 0,0-1 0,1 0 0,-1 0 0,0 1 1,0-1-1,1 0 0,-1 1 0,0-1 0,0 0 0,0 1 1,1-1-1,-1 0 0,0 1 0,0 0 0,-1 11-611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48 172 13571,'0'0'5425,"0"0"-3497,13 7-215,1 20-353,34 35-328,-36-30-504,-11-5-199,4-3-185,-5-6-120,2-7-761,-1-8-495,-8-13 2856,2-7-1664</inkml:trace>
  <inkml:trace contextRef="#ctx0" brushRef="#br0" timeOffset="1">0 3 11434,'8'-2'4865,"7"4"-2560,0 5-281,3 8-479,2 1-393,-4 0-600,3-2-480,-7 3-1128,1 3 768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1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121 101 11282,'13'53'8085,"16"67"-3309,33 154-1245,-60-266-3461,2 8 168,4 31 1,-8-43-217,1 1 0,-1-1 0,0 0 0,-1 0 1,1 1-1,-1-1 0,0 0 0,0 0 0,0 0 0,0 0 0,-1 0 1,-3 6-1,5-9-42,-1 0-1,1-1 1,-1 1 0,1 0 0,-1 0 0,0 0-1,0 0 1,1 0 0,-1-1 0,0 1 0,0 0-1,0-1 1,0 1 0,0 0 0,0-1 0,0 1-1,0-1 1,0 0 0,0 1 0,0-1 0,0 0-1,0 0 1,-2 1 0,0-2-258,0 0-1,0 1 1,0-1 0,0 0 0,0 0-1,0-1 1,0 1 0,0-1 0,-4-2-1,-24-17-437</inkml:trace>
  <inkml:trace contextRef="#ctx0" brushRef="#br0" timeOffset="1">1 1 11378,'18'0'4721,"10"9"-2864,-2-2-521,-2 3-544,5 0-624,-1-2-4169,5 2 2961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 8426,'4'-8'4961,"-9"8"320,-6 0-2872,-6 5-777,-3 7-288,-3 8-632,5 5-232,7 8-280,3 1-96,9-1-56,6 2-16,12-10-32,1-2-8,8-8-192,-2-7-264,2-6-912,0-5 3168,15-17-1664</inkml:trace>
  <inkml:trace contextRef="#ctx0" brushRef="#br0" timeOffset="1">8 128 12491,'-1'6'5097,"7"0"-3097,12-2-239,0-1-473,10-2-352,0-1-544,-2-1-192,5-2-856,-3-2-320,14-3 552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2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12235,'0'-9'5073,"20"2"-2953,9 0-504,6 3-311,2-5-329,4 5-392,-4-3-176,2 1-376,-4 3-360,-11 2-1088,-10-3-969,-14 5 1401</inkml:trace>
  <inkml:trace contextRef="#ctx0" brushRef="#br0" timeOffset="0.52">131 77 6577,'-9'22'3937,"8"10"472,1 7-1936,4 2-377,4 4-239,0-2-729,1-6-304,3-2-488,-2-5-128,-4-7-472,-1-5-544,-5-11-1161,-1-7 1169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0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8922,'34'42'4721,"-31"-33"-2361,0 6-1335,-2 6 543,2 2-416,-1 1-240,1 1-151,-2-2-433,2-3-320,0-7-793,-3-5 161,1-11 384,-2-6-520,-2-8-344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12555,'13'-1'5265,"11"-3"-3113,3 1-167,1-1-689,2 3-392,0 1-512,2 1-160,-6 6-752,0-2-568,-11 3-1617,-11 2 1593</inkml:trace>
  <inkml:trace contextRef="#ctx0" brushRef="#br0" timeOffset="1">53 194 10218,'0'8'4425,"14"-2"-2152,1 1-81,8-6-344,6 5-367,7-2-673,3-3-288,3 2-480,-6-5-472,7-4 272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 6945,'-14'-2'3859,"12"2"-3504,1 0 0,-1-1-1,0 1 1,1 0 0,-1 0-1,0 0 1,0 0 0,1 0-1,-1 0 1,0 1-1,0-1 1,1 1 0,-1-1-1,0 1 1,1 0 0,-1-1-1,1 1 1,-1 0 0,-1 1-1,-3 4 159,-1-1 0,1 1 0,1 1 0,-1-1 0,1 1 0,0 0 0,1 0 0,-6 13-1,2-2 213,1 1 0,-8 33 0,10-18-225,-2 95 76,7-102-439,1 0-1,8 52 1,-7-72-153,0 0 0,1 0 0,0 0 0,0 0 0,0-1 0,1 0 0,0 0 0,0 0 0,0 0 0,1 0 0,0-1 0,0 0 0,1 0 0,-1 0 0,1-1 0,0 0 0,0 0 0,0 0 0,1-1 0,-1 0 0,13 4 0,-15-5-169,0-1 1,1 0 0,-1 0-1,1 0 1,-1 0 0,1-1-1,-1 0 1,1 0 0,-1 0-1,1 0 1,-1-1 0,0 0 0,1 0-1,6-2 1,29-13-908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10602,'5'8'5409,"-2"8"-1864,-10 10-1336,-8 11-105,1 17-840,-6 5-271,1 6-489,0 2-200,0-13-184,3-11-32,6-22-768,2-13-425,0-29 1954,4 10-1089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11763,'22'4'5105,"4"16"-2305,7 4-791,3 4-17,1 2-328,-9-1-535,0-1-297,-4 0-488,-4-4-112,1-1-352,-2-6-632,-2-6-657,2-7 801</inkml:trace>
  <inkml:trace contextRef="#ctx0" brushRef="#br0" timeOffset="1">486 260 11466,'3'28'5426,"5"-7"-1650,-1 3-1447,1 0-433,-2 0-399,-6-6-657,0-5-264,-1-9-1024,-3-4-488,1-12-1129,1-11 1145</inkml:trace>
  <inkml:trace contextRef="#ctx0" brushRef="#br0" timeOffset="2">437 70 9162,'-3'-9'4441,"10"13"-1040,2 1-1729,5 2-456,2 6-368,5-5-1272,3-2-200,4 0 312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34 14699,'-40'12'5993,"47"-12"-3656,8-3-833,3-1-119,10-2-433,8 0-248,8-1-464,5-1-120,2 4-72,-7-3-560,-8 8-976,-6 2 1239,-10 9-319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1 13603,'0'27'5809,"-15"3"-2800,-5 3-1233,-10 14-296,-6 7-287,2 3-465,-1-1-240,10-13-368,6-9-8,9-20-488,3-5-488,-1-10-865,1-7 2802,3-10-1145</inkml:trace>
  <inkml:trace contextRef="#ctx0" brushRef="#br0" timeOffset="1">0 26 11899,'10'21'5457,"4"-1"-2513,10 5-815,4 2 31,7 8-615,3 3-297,0 5-680,4 1-240,-12-5-240,-2-3-504,-3-8-1096,-8-8-361,15-14 929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98 246 12315,'6'25'5753,"5"3"-2360,2 11-1265,1 4-72,-1 5-591,-1 3-241,-4-1-576,-1 2-128,-6-6-160,-1-1-80,-7-13-104,-3-6-31,-12-10-129,-4-6-161,-4-12-759,0-7-456,-1-15 1584,5-9-584</inkml:trace>
  <inkml:trace contextRef="#ctx0" brushRef="#br0" timeOffset="1">10 6 13027,'16'-5'5489,"13"6"-3145,-1 2-903,-7 1-913,-1 5-824,0 6 104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5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18084,'112'81'6031,"-76"-52"-5210,-1 3 0,42 46 0,-66-65-722,-2 1 0,1 0 1,-2 0-1,0 1 1,0 0-1,-1 0 0,-1 1 1,-1 0-1,0 0 1,-1 0-1,-1 0 0,-1 1 1,0 0-1,0 20 1,-2 1 26,-6 44 1,3-64-101,0-1 0,-1 0 0,0 1 0,-13 27-1,15-41-67,0 0 0,0 0 0,0-1 0,0 0 0,-1 1 0,1-1 0,-1 0 0,0 0-1,-5 4 1,5-5-69,1-1 0,-1 1 0,1-1 0,-1 1 0,0-1 0,1 0 0,-1 0 0,0-1 0,0 1 0,0-1 0,0 1 0,0-1-1,1 0 1,-7 0 0,5-1-68,-1 0 0,1 0 0,0 0 0,0 0 0,-8-4-1,-20-14-584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13947,'3'-1'663,"16"-2"3285,23 0 0,-36 3-3567,0 0-1,0 1 0,0 0 0,0 0 0,0 0 1,-1 0-1,1 1 0,7 3 0,-5-1-205,-1 0 0,1 0 0,-1 1 0,0 0 0,7 6 0,-13-9-168,1-1 0,-1 0 0,0 0 0,1 1 0,-1-1 0,0 1 0,0-1 0,0 1 0,0-1 0,0 1 0,-1 0 0,1-1 0,0 1 0,-1 0 0,1 0 0,-1-1 0,0 1 0,1 0 0,-1 0 0,0 0 0,0 0 0,0 0 0,-1-1 0,1 1 0,0 0 0,-1 0 0,1 0 0,-1-1 0,0 3 0,-3 1 6,0 0 0,0-1 0,0 0 0,0 0 0,-1 0 0,1 0 0,-1-1 0,0 1 0,-7 2 0,-5 5 34,17-11-45,-12 10 50,14-7-38,8-2-13,9-2 93,1 0 0,-1-1 0,37-8 0,-33 5-731,0 1-1,27-2 1,-25 7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58 9762,'-11'0'4049,"2"-1"-2225,8 1-55,3-4-249,1 0-208,-3 2-367,9 1-161,26-4-136,46-7-96,-30 1-216,-5 4-96,2 1-144,4 2-24,-9 4-352,-2 1-448,-16 3 2928,-6 5-1912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0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10282,'1'-6'5425,"-1"1"-2912,1 5-1665,-1-1 656,0 1-943,0 0-353,0 0-64,0 0-256,0 0-297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11931,'5'9'5033,"22"-3"-2689,6-1-503,4-8-265,2-1-368,7-4-504,2 0-216,-2 3-256,-5 2-432,-12 3-1048,-5 4-248,-4-1 696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7:5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98 9578,'23'-65'4456,"-23"64"-4215,1 0 0,-1-1 0,0 1 0,0 0 0,1-1 0,-1 1 0,0-1 0,0 1 0,-1-2 0,1 3-156,0-1 0,0 1 0,0 0 0,0-1 0,0 1 0,0 0-1,-1 0 1,1-1 0,0 1 0,0 0 0,0 0 0,-1-1-1,1 1 1,0 0 0,0 0 0,0-1 0,-1 1 0,1 0 0,0 0-1,-1 0 1,1 0 0,0 0 0,-1-1 0,0 1 112,0 0 0,0 0 0,0 0 0,0 0 0,0 0 1,0 1-1,0-1 0,0 0 0,0 0 0,0 1 0,0-1 0,1 0 0,-3 2 1,-2 1 72,0 1 0,-1 0 0,1 1 0,1-1 0,-1 1 1,1 0-1,0 0 0,0 1 0,0-1 0,1 1 0,0-1 0,0 1 1,-3 9-1,3-6-151,0 0 0,0 0 0,1 0 0,1 1 0,-1-1 0,2 0 0,-1 1 0,2 16 0,1-17-53,-1 0 1,2-1 0,-1 1 0,1 0-1,0-1 1,1 0 0,0 0 0,0 0 0,1 0-1,0 0 1,1-1 0,-1 0 0,1 0 0,13 11-1,-10-10-28,1-1-1,0 0 0,0-1 0,0 0 0,1 0 1,0-1-1,0-1 0,0 0 0,0 0 0,22 4 1,-26-8-30,0 1 1,0-1 0,-1 0 0,1 0 0,0-1 0,0 0 0,-1 0 0,1 0-1,-1-1 1,1 0 0,-1-1 0,1 1 0,-1-1 0,0 0 0,0-1-1,-1 1 1,1-1 0,-1 0 0,0-1 0,0 1 0,0-1 0,6-7 0,-4 2 0,0 0 0,0 0 1,-1-1-1,0 0 0,0 0 1,6-20-1,-10 25-9,-1 1-1,0-1 1,0 0 0,0 1-1,0-1 1,-1 0 0,0 0-1,0 1 1,-1-1 0,0 0-1,0 1 1,0-1 0,0 0 0,-1 1-1,0-1 1,-4-7 0,-1 2-14,-1 0 1,0 1 0,0 0 0,-1 0 0,0 1 0,-1 0 0,0 0 0,0 1 0,-1 0-1,0 1 1,-17-8 0,23 12 2,0 1 0,0 0-1,0 0 1,0 1-1,0-1 1,-1 1 0,1 0-1,0 0 1,-10 1 0,13 0-42,-1 0 0,0 1 1,0-1-1,0 1 0,0 0 1,1 0-1,-1 0 0,0 0 1,1 1-1,-1-1 0,1 1 1,-1-1-1,1 1 0,0 0 1,-1 0-1,1 0 0,0 0 1,0 0-1,-2 4 0,0 0-350,0 0 0,1 1-1,0-1 1,0 0 0,0 1 0,-3 11-1,4-9-1432,1 0-1,-1 16 1,1 8-737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1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37 3329,'-45'-31'2499,"44"30"-2178,-1 1 1,0-1-1,1 0 0,-1 0 0,0 1 1,0-1-1,1 1 0,-1 0 1,0-1-1,0 1 0,0 0 1,1 0-1,-1 0 0,0 0 1,0 0-1,0 1 0,1-1 1,-1 1-1,0-1 0,0 1 1,1-1-1,-1 1 0,0 0 1,1 0-1,-1 0 0,1 0 0,-1 0 1,1 0-1,0 0 0,-2 2 1,2-2 1074,1-1-96,0 0-67,0 0-117,5 1-140,14 3-518,19 4 231,51 5 0,-38-8-383,14 0-320,66 15 0,-129-20-4,5 2-345,0 0 0,0 0 0,7 3 0,-12-4 121,-1 0 0,1 0 0,0 0 0,0 0 0,-1 0 0,1 0 0,-1 0 0,1 1 0,-1-1 0,0 1 0,1-1 0,-1 1 0,0 0 0,0-1 0,0 1 0,1 3 0,1 15-1182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1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8418,'-10'10'4201,"2"-10"-1185,8 4-511,13 4-377,7-2-367,13 6-545,4-5-224,3-7-400,3 0-120,6-4-144,4 0-71,2 4-89,-3 0-40,-15 1-360,-9 3-353,-13-4-951,-10-4-640,-5-8 1311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18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11058,'35'19'6794,"12"13"-3896,-6-4-1446,21 10-404,41 29 16,-89-57-917,0 1 0,-1 1-1,0 0 1,20 26 0,-29-32-118,-1-1 1,1 1-1,-1 0 1,0 0-1,0 0 1,0 0-1,-1 0 0,0 1 1,-1-1-1,1 1 1,-1 0-1,0-1 0,-1 1 1,0 0-1,0-1 1,-1 12-1,-1-10-4,0 0-1,0 0 1,-1 0-1,0-1 1,-1 1-1,1-1 1,-1 1-1,-1-1 1,1-1-1,-1 1 1,0 0-1,-13 10 1,6-5 22,-2-1-1,0-1 1,-28 16 0,-49 18-549,43-21-909,46-22 1190,-11 6-1104,12-7 1267,1 0 1,0 0 0,0 0-1,0 0 1,-1 0 0,1 0-1,0 0 1,0 0 0,0 1-1,0-1 1,-1 0-1,1 0 1,0 0 0,0 0-1,0 0 1,0 0 0,-1 1-1,1-1 1,0 0 0,0 0-1,0 0 1,0 0 0,0 1-1,0-1 1,0 0-1,0 0 1,0 0 0,-1 1-1,1-1 1,0 0 0,0 0-1,0 0 1,0 1 0,0-1-1,0 0 1,0 0-1,0 0 1,0 1 0,0-1-1,1 0 1,-1 0 0,0 0-1,0 1 1,11 0-1162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1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41 5041,'28'-24'9847,"-11"11"-6079,-15 10-1850,-3 3 1308,-4 15-2615,4-12-577,0 0 1,0 0 0,0 0 0,0 0 0,-1 0-1,1-1 1,-1 1 0,0 0 0,-2 2 0,-32 34 238,-21 26 108,17-12-168,-42 78 0,67-101-1437,12-29 321,1-6 1700,3-11-405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0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12699,'0'0'208,"0"0"1,0 0-1,1 0 1,-1-1-1,0 1 1,0 0-1,0 0 1,0 0-1,1-1 0,-1 1 1,0 0-1,0 0 1,0 0-1,1 0 1,-1 0-1,0-1 1,0 1-1,1 0 1,-1 0-1,0 0 1,0 0-1,1 0 1,-1 0-1,0 0 1,1 0-1,7 3 1907,8 8-430,-16-11-1647,15 13 896,-2 1 0,0 0 0,12 16 0,32 51 428,-41-57-1018,85 121 731,-96-139-1313,-1 1 0,1 0 0,-1 1 0,-1-1 0,0 1 0,5 15 0,-8-23 222,0 0 0,0 0-1,0 0 1,0 0 0,-1 0-1,1 0 1,0 0-1,0 0 1,0 0 0,0 0-1,0 0 1,0 0 0,0 0-1,0 0 1,0 0-1,-1 0 1,1 0 0,0 0-1,0 0 1,0 0 0,0 0-1,0 0 1,0 0-1,0 0 1,0 0 0,0 0-1,0-1 1,0 1 0,-1 0-1,1 0 1,0 0-1,0 0 1,0 0 0,0 0-1,0 0 1,0 0 0,0 0-1,0 0 1,0 0-1,0 0 1,0 0 0,0-1-1,0 1 1,0 0 0,0 0-1,0 0 1,-1-2 39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45 11642,'-58'-24'5386,"47"22"-2554,4-2-863,3 2-105,6 0-728,-2 1-248,0 0-463,5-1-161,20 1-112,31-4-40,-34 5-16,-5 1-128,-12 3-912,-2 0-617,-3 0-383,0-4 904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0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60 227 6921,'0'-1'519,"0"1"-1,0 0 0,0-1 1,-1 1-1,1 0 0,0-1 0,0 1 1,0-1-1,0 1 0,-1 0 1,1-1-1,0 1 0,0 0 0,-1 0 1,1-1-1,0 1 0,0 0 1,-1 0-1,1-1 0,0 1 0,-1 0 1,1 0-1,-1 0 0,1-1 0,0 1 1,-1 0-1,0 1-332,1 0 1,-1-1-1,1 1 1,0 0-1,-1 0 1,1 0-1,0 0 1,0-1-1,-1 1 1,1 0-1,0 0 0,0 0 1,0 0-1,0 1 1,-1 26 479,0 0-1,2-1 1,5 37 0,-3-43-198,9 36-1,-9-48-419,0 0-1,1 0 0,-1-1 1,2 1-1,-1-1 1,8 11-1,-12-19-82,0 0 1,0 0-1,0 0 1,0 0-1,0 0 1,0 0-1,0 0 0,0 0 1,0 0-1,0 0 1,0 0-1,0 1 1,0-1-1,0 0 1,0 0-1,0 0 0,0 0 1,0 0-1,0 0 1,0 0-1,0 0 1,1 0-1,-1 0 1,0 0-1,0 0 1,0 0-1,0 0 0,0 0 1,0 0-1,0 1 1,0-1-1,0 0 1,0 0-1,0 0 1,0 0-1,0 0 0,0 0 1,0 0-1,1 0 1,-1 0-1,0 0 1,0 0-1,0 0 1,0 0-1,0 0 0,0 0 1,0 0-1,0 0 1,0 0-1,0 0 1,0 0-1,0 0 1,1-1-1,-1 1 0,0 0 1,0 0-1,0 0 1,0 0-1,0 0 1,0 0-1,0 0 1,0 0-1,0-6-1902,-1 1-2089,1-10 1864</inkml:trace>
  <inkml:trace contextRef="#ctx0" brushRef="#br0" timeOffset="1">15 17 9698,'-14'-6'5097,"13"-2"-432,4 8-2376,5-2-601,4 2-256,5 5-688,0-1-231,-1-4-521,2 1-529,1 5-895,0-6 880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1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83 256 14019,'-39'-1'5305,"19"4"-3753,2 1-263,12-3 95,6 2-304,14-1-480,6-2-216,6-1-296,1 1-15,3-3-330,4 3-455,8 4-1040,3 3 1056</inkml:trace>
  <inkml:trace contextRef="#ctx0" brushRef="#br0" timeOffset="1">740 1 12635,'-12'6'5505,"9"5"-2552,-11 8-825,-5 11-504,-9 8-311,-5 17-601,0 5-232,-6 4-296,6-1-88,1-14-72,4-12-176,16-14-672,1-11-401,5-15-1183,-1-5-857,2-17 2121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01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9778,'13'-27'3041,"-11"19"-1423,-5 10 1065,2 1-2435,-1 0 1,1-1 0,-1 1-1,1 0 1,0 0 0,0 0-1,1 0 1,-1 0 0,0 0 0,1 1-1,0-1 1,0 0 0,0 4-1,1 6 634,5 24 0,-3-23-583,-1-6-132,1 11 248,10 29-1,-12-43-355,1 0 0,0-1 0,0 1 0,0-1 0,1 0-1,-1 1 1,1-1 0,0-1 0,0 1 0,1 0 0,5 5 0,-8-9-40,0 1 1,0-1-1,0 1 1,0-1-1,0 1 1,0-1-1,0 0 1,0 1-1,0-1 1,0 0-1,0 0 1,1 0-1,-1 0 1,0 0-1,0 0 1,0 0-1,0 0 1,0 0-1,0 0 1,0-1-1,0 1 1,0 0 0,0-1-1,0 1 1,0-1-1,0 1 1,0-1-1,0 1 1,0-1-1,0 0 1,0 1-1,0-3 1,3 0 28,-1 0 0,0-1 0,-1 0 0,1 1 0,-1-1 0,3-6 0,5-10-180,-2-1 0,0 0 0,-2 0 0,0-1 1,-2 1-1,3-29 0,-4 42-1254,1 11-47,-4-2-160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1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11723,'10'9'5113,"7"7"-2433,2 1-399,7 12-297,4 11-344,1 6-575,5-1-273,-13 1-408,-2-3-64,-7-7-760,-2-2-560,6-19-3401,10-12 2864</inkml:trace>
  <inkml:trace contextRef="#ctx0" brushRef="#br0" timeOffset="1">522 257 11867,'1'18'5705,"10"11"-1448,2 4-1745,1 12-599,2 3-273,-3 0-656,-3 0-256,-8-7-336,-4-2-112,-12-7-111,-2 0-41,-4-8-168,-1-6-161,-3-11-935,-2-12-424,-4-17 2176,10-4-968</inkml:trace>
  <inkml:trace contextRef="#ctx0" brushRef="#br0" timeOffset="2">510 56 13259,'29'4'5873,"-2"0"-3184,-7 4-1201,-3 2-408,-16 4-1136,-5 4-688,-9 0 440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10434,'-17'12'3561,"-2"3"-3265,-5 6 88,-7 13 352,6 4 120,1 21 217,9 14-169,17 15-272,-5 9-96,7 15-264,4-2-80,9 0-104,9-3-56,23-19-128,11-8-328,21-13-816,17-8 808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11546,'4'-1'597,"0"0"0,0 1 0,0-1 0,0 1 0,1-1 0,-1 1 0,0 1 0,0-1 0,8 2 0,-5 0-236,0 0-1,-1 1 1,1-1-1,0 1 1,6 4 0,5 5 242,-1 1 0,27 25 0,-43-38-594,14 14 337,1 1 1,-2 0-1,0 1 1,-1 1-1,0 0 1,-2 1-1,0 0 0,14 33 1,-15-22 97,11 52 0,-3 32 125,-17-108-550,5 32 132,-1 1-1,-3-1 0,-3 70 1,0-91-157,-1 0 1,-1 0 0,0 0-1,-1 0 1,-1-1 0,-11 24-1,5-14-608,11-24 508,0-1 0,-1 1 1,1 0-1,-1 0 0,1 0 1,-1 0-1,1-1 0,-1 1 1,0 0-1,1 0 1,-1-1-1,-1 2 0,2-2 69,-1 0-1,1 0 0,0 0 1,0 0-1,-1 0 0,1 1 0,0-1 1,-1 0-1,1 0 0,0 0 1,0 0-1,-1 0 0,1-1 1,0 1-1,0 0 0,-1 0 1,1 0-1,0 0 0,0 0 0,-1 0 1,1 0-1,0 0 0,0-1 1,-1 1-1,1 0 0,0 0 1,0 0-1,0 0 0,-1-1 1,1 1-1,0 0 0,0 0 0,0 0 1,0-1-1,0 1 0,-1 0 1,1 0-1,0-1 0,0-1-78,-1 0 0,1 0 0,-1 0 0,1 0-1,0 0 1,0-1 0,0-1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3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12899,'3'-3'782,"1"0"1,-1 0 0,1 1 0,-1 0-1,1-1 1,0 1 0,6-2 0,-7 3-470,1-1-1,0 1 1,0 0 0,0 0 0,1 1 0,-1-1 0,0 1 0,0 0 0,0 0 0,0 0-1,0 1 1,0 0 0,5 1 0,-7-2-264,0 1 0,0 0 0,0 0 0,0 0 0,0 0 0,-1 0 0,1 1 0,0-1 0,-1 0 0,1 1 0,-1-1 0,1 1 0,-1 0 0,0-1 0,0 1 0,0 0 0,0 0 0,0 0 0,0 0 0,0 0 0,-1 0 0,1 0 0,-1 0 0,1 0 0,-1 0 0,0 3 0,1-2-40,-1 0-1,-1 1 1,1-1 0,0 0-1,-1 0 1,1 0 0,-1 1-1,0-1 1,0 0-1,0 0 1,-1 0 0,1 0-1,-1-1 1,1 1-1,-1 0 1,-3 3 0,-2 1 26,-1 0 1,1-1 0,-1 1-1,-1-2 1,1 1-1,-17 7 1,24-13-35,1 0 1,0 0-1,0 0 0,-1 0 1,1 0-1,0 0 0,0 0 1,0 0-1,-1 1 0,1-1 0,0 0 1,0 0-1,0 0 0,0 0 1,-1 0-1,1 0 0,0 1 1,0-1-1,0 0 0,0 0 1,-1 0-1,1 1 0,0-1 0,0 0 1,0 0-1,0 0 0,0 1 1,0-1-1,0 0 0,0 0 1,0 1-1,0-1 4,0 0 0,0 0 0,1 0 0,-1 0 0,0 1 0,0-1 0,1 0 0,-1 0 0,0 0 1,0 0-1,1 0 0,-1 0 0,0 0 0,0 0 0,1 0 0,-1 0 0,0 0 0,0 0 0,1 0 0,-1 0 0,0 0 0,1 0 0,-1 0 0,0 0 0,1 0 0,113-33 307,-82 22-249,-20 8-21,26-8-473,-35 10 250,1 0 1,0 1-1,0-1 1,0 1-1,0 0 1,0 0-1,6 1 0,-7 0 55,0 0-1,1 1 0,-1-1 1,4 3-1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3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13915,'-11'3'5553,"6"-3"-3552,10-3-945,6-2 32,10-2-352,4 2-168,10-2-328,0 2-64,2 5-664,-3 0-504,-2 5-1264,-9 3-1713,-18 6 2576</inkml:trace>
  <inkml:trace contextRef="#ctx0" brushRef="#br0" timeOffset="1">12 189 10018,'2'5'4913,"9"-2"-1888,14-3-945,4-1-127,13-2-809,0-1-360,-2 1-432,-1 1-280,-11 2-712,-4 0 464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4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21 9170,'-5'7'2416,"1"0"-1,0 0 1,0 0 0,-3 9 0,3-4-1274,0-1 0,-2 16 0,3-7-763,1 1-1,0 37 1,2-49-270,1 1 0,0-1 1,0 0-1,1 0 0,1 1 0,-1-1 0,1-1 1,5 12-1,-5-15-69,0 0 1,1 0-1,-1 0 1,1 0-1,0 0 1,0-1-1,0 0 1,1 0-1,-1 0 1,1 0-1,0-1 1,0 1-1,10 3 1,-9-4-26,1-1 1,-1 0 0,0 0 0,1-1 0,-1 0-1,1 0 1,-1-1 0,1 1 0,-1-1 0,1-1-1,0 1 1,-1-1 0,1 0 0,-1-1 0,0 0 0,1 0-1,-1 0 1,0-1 0,0 1 0,7-6 0,-6 4-15,-1-1 1,1 1-1,-1-1 1,0 0-1,-1-1 1,1 0-1,-1 0 1,0 0-1,-1 0 0,1-1 1,-1 0-1,-1 0 1,1 0-1,-1 0 1,0 0-1,3-14 1,-5 13-4,0 0 0,0 0 1,0 0-1,-1 0 0,0 0 1,-2-10-1,1 12-2,0 1 0,-1 0 0,1-1-1,-1 1 1,0 0 0,-1 0 0,1 0 0,-1 1 0,0-1 0,-4-4 0,-1 0-26,-1 0 0,0 1 0,0 0 0,-1 0 0,0 1 0,0 1 0,-19-10 0,8 7-132,0 0 0,0 2 0,-27-6-1,39 10-3,1 2 0,-1-1 1,0 1-1,1 0 0,-1 1 0,0 0 0,1 0 0,-14 3 0,20-2 78,0-1 0,0 1 0,0 0-1,0 0 1,1-1 0,-1 1 0,1 1 0,-1-1 0,0 0 0,1 0 0,0 1 0,-1-1 0,1 0 0,0 1 0,0-1 0,-1 1 0,1 0 0,1-1-1,-1 1 1,0 0 0,0 0 0,1 0 0,-1-1 0,1 1 0,-1 0 0,1 0 0,0 0 0,-1 3 0,2 4-147,0-1 0,3 16 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11394,'15'37'8206,"1"21"-5775,-3-13-1081,2 4-314,2-1 0,29 57 1,-36-86-823,41 74 718,-38-72-681,0-1 1,23 25-1,-34-42-234,0-1 1,1 1-1,-1-1 1,1 0-1,-1 1 0,1-1 1,0-1-1,0 1 1,0 0-1,0-1 0,0 1 1,0-1-1,1 0 0,-1 0 1,0 0-1,1 0 1,-1-1-1,0 0 0,1 1 1,-1-1-1,1 0 1,-1-1-1,0 1 0,1 0 1,3-2-1,-3 1-4,1-1 0,0 0 0,-1 0 0,0 0 0,1-1 0,-1 1 0,0-1 0,0 0 0,-1 0 0,5-5-1,-3 2-4,1 0-1,-1-1 1,-1 0-1,1 0 1,4-10-1,-2-1-210,0 0-1,-1 0 1,-1 0-1,4-27 0,-5 24-632,-2 0 0,0 0-1,-1 0 1,-1-1-1,-5-35 1,3 49 517,0 0 1,-5-11 0,7 18 301</inkml:trace>
  <inkml:trace contextRef="#ctx0" brushRef="#br0" timeOffset="1">162 271 13043,'10'1'5329,"9"2"-3241,7 1-127,1-3-265,4-1-344,2 0-559,5-5-257,1 5-512,-2 0-584,2-3 2000,-1 3-1280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4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10610,'-11'-10'5265,"10"9"-936,0 0-2080,-1 1-689,1 12-8,1 22-463,5 46-281,3-41-432,0-2-96,-4-13-536,-2-8-528,-5-15-1225,-2-12-1071,10-19 1879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10450,'12'4'5265,"-2"0"-1464,3 0-2040,10 11-105,-10-7-776,-1 1-640,-2 9-1128,-2-2-5113,36 14 4152</inkml:trace>
  <inkml:trace contextRef="#ctx0" brushRef="#br0" timeOffset="1">403 254 14555,'1'17'3752,"3"22"1,12 43-920,-6-38-1542,1 8-196,3-1-1,40 98 1,-52-143-1042,11 23 281,14 48 0,-25-69-297,0 0-1,0 0 1,-1 0-1,0 0 1,-1 0-1,0 1 0,0-1 1,0 0-1,-1 0 1,0 0-1,-4 13 1,3-17-31,0 0 0,0 0 1,-1 0-1,1 0 1,-1 0-1,1-1 1,-1 1-1,0-1 1,-1 0-1,1 0 0,0 0 1,-1 0-1,0 0 1,0-1-1,0 0 1,0 0-1,0 0 0,0 0 1,0-1-1,-1 1 1,-7 0-1,4 0-171,-1-1 0,1 0 1,-1 0-1,1-1 0,-1-1 0,1 1 0,-1-1 0,1-1 0,-1 0 0,-12-4 0,15 4-36,0-1 1,0 1-1,1-1 0,-1-1 1,1 1-1,-1-1 0,-5-5 1,1-2-133,2 1 0,-16-24 0</inkml:trace>
  <inkml:trace contextRef="#ctx0" brushRef="#br0" timeOffset="2">374 0 12955,'25'0'5673,"1"1"-3160,-2 6-1073,0 1-248,-7 4-1368,0 4-640,6 5 448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5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66 9882,'12'-65'4889,"-27"69"-1408,-5 9-969,-13 11-759,-4 8-313,1 8-528,9 1-208,10 1-271,12-2-105,22-4-136,5-4-48,18-8-88,3-7-256,5-11-801,-2-8-511,1-11 832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0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94 288 8410,'11'2'5121,"-1"5"-2264,-1 0-1649,-6 7 984,1 0-799,-3 3-441,-1 3-96,-1-2-336,-2 2-176,-2-4-472,-2-1-288,0-4-1784,-3-6 1831,0-6-1167,-4-6-952</inkml:trace>
  <inkml:trace contextRef="#ctx0" brushRef="#br0" timeOffset="1">1 69 10970,'13'-54'5778,"-6"62"-3066,-2-7-1784,2 1 705,2-1-793,-1-1-344,3 0-1264,-2-4 768,-2-7-664,1-1-521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21 385 13115,'-16'0'5377,"12"0"-3185,4 4-503,10 2-441,6-4-336,18 1-512,8-3-144,10-7-448,12-1-520,8-2-720,1 3 824</inkml:trace>
  <inkml:trace contextRef="#ctx0" brushRef="#br0" timeOffset="1">404 10 14243,'-17'0'5481,"17"0"-3824,6 3-353,2 6-160,9 0-248,13-2-384,10-2-160,20-5-208,9-5-39,4 1-266,-11-3-375,-11-1-1040,-11 2-969,-21-6 1537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10362,'-19'38'4345,"24"7"-1896,-1 7-577,0 14 201,2 6-193,-2 11-632,6 2-312,4-7-464,1-5-135,1-15-121,-1-7-184,-3-13-825,0-10-535,-4-22-1616,-1-6-3122,-1-18 4106</inkml:trace>
  <inkml:trace contextRef="#ctx0" brushRef="#br0" timeOffset="1">21 429 9210,'1'0'4857,"15"0"-832,16 6-2121,4 2-71,7-1-585,5 1-336,5-7-544,4-1-120,-4-1-656,-6-2-520,-23 3-1240,-12 4-1137,-20 8 2057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2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8570,'-25'16'4777,"8"-6"-968,15-1-1505,5 1-319,14-5-553,5 0-264,14-7-456,5 2-208,8-4-296,4-3-208,6 7-944,-10-5 72,8 2 368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 9162,'-32'-9'4257,"14"5"-1473,16 3-1407,3 3 95,14 6-176,9 4-207,24 2-337,2-1-224,10-3-312,4-2-72,-6 2-32,2-2-240,-8 0-984,-4-3-713,-13-1 1017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1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25 9882,'-14'14'4081,"22"-10"-1985,10-2-343,13 0 151,5-4-231,10-2-585,4-1-272,2 1-424,2 0-128,-3 0-328,-3 0-376,-12 0-1064,-13-1-793,-15-6 1353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9778,'1'-1'549,"0"0"-1,0 1 0,0-1 1,0 0-1,-1 1 1,1-1-1,0 1 1,0-1-1,0 1 1,2-1-1,10 0 1888,14 8-1044,-23-6-729,111 38 2234,-91-29-2620,1 1 0,33 21 0,-51-27-235,0 0 0,-1 0-1,1 0 1,-1 1 0,0 0-1,0 0 1,-1 0-1,0 1 1,0 0 0,0 0-1,-1 0 1,0 1-1,0-1 1,2 10 0,-3-5-16,0 0 0,-2-1 1,1 1-1,-1 0 1,-1 0-1,0 0 1,-1 0-1,0 0 0,-1 0 1,0 0-1,-1 0 1,-8 20-1,8-23-21,-1 0 1,-1 0-1,0-1 0,0 1 0,0-1 0,-1 0 1,-1-1-1,1 1 0,-1-1 0,0 0 0,-1-1 1,1 0-1,-1 0 0,-1-1 0,-16 9 0,2-4-835,-1-1 0,-35 9-1,37-13-781,11 1 710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12955,'-9'5'5537,"-3"8"-3081,-3 14-951,-13 5-49,-1 17-504,-2 6-200,-7 3-391,9 1-145,7-15-144,4-10 0,4-16-560,6-5-337,-9-16-1007,1-7-985,4-13 1833</inkml:trace>
  <inkml:trace contextRef="#ctx0" brushRef="#br0" timeOffset="1">1 54 6441,'6'-25'3977,"5"25"344,3 8-1392,12 13-633,3 8-223,6 10-569,-5 2-248,-4-1-384,-1 1-167,-5-6-281,5-2-120,-1-4-320,-1-3-408,1-2-825,-6-3-567,3-8 1024</inkml:trace>
  <inkml:trace contextRef="#ctx0" brushRef="#br0" timeOffset="2">586 367 13019,'5'9'5769,"1"3"-3144,-2 4-809,-3 7-144,-1 1-767,-3-1-257,3 3-368,2-4-472,0-11-1033,4-10-567,-1-10 928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2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11875,'4'-5'5489,"3"2"-2641,2 4-1119,1 2-193,2 4-824,2-1-296,4 2-1040,7 6 1464,5 3-840</inkml:trace>
  <inkml:trace contextRef="#ctx0" brushRef="#br0" timeOffset="1">518 73 13627,'-63'1'5529,"40"2"-3296,11-2-1033,5 0 144,8 3-448,9 2-256,13-2-400,7-2-127,8-2-1,4-1-240,-1 0-841,1-1-599,-4 2 424,-4 3 360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10 277 9170,'-8'7'4553,"7"-3"-1368,6-2-1193,6 2-16,6 0-575,7 0-393,3 0-584,1 2-144,6-2-792,0 1-456,4-9 592</inkml:trace>
  <inkml:trace contextRef="#ctx0" brushRef="#br0" timeOffset="1">835 0 14467,'0'7'5697,"-17"14"-3776,-7 13-345,-12 14-328,-1 6-279,-2 9-449,3-4-208,8-5-192,2-10-144,11-24-760,6-10-505,5-15-1335,4-10-1569,6-13 2761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10778,'-1'-3'4961,"12"18"-1856,3 7-784,4 8-305,0 3-304,5 4-615,-2 2-257,3 1-464,0-1-72,0-3-856,0-2-632,-1-13 1368,3-8-657</inkml:trace>
  <inkml:trace contextRef="#ctx0" brushRef="#br0" timeOffset="1">516 305 13987,'7'22'5597,"-3"-9"-3247,4 22 0,-1 10-352,7 57 354,-13-83-2062,0 0-1,-1 0 1,-4 26 0,3-39-245,0 0 1,0-1-1,-1 1 1,0-1-1,0 0 1,0 1-1,-5 7 1,5-11-51,1 0 1,-1 1 0,0-1-1,0 0 1,0 0-1,0 0 1,0 0 0,0 0-1,-1-1 1,1 1 0,-1-1-1,1 1 1,-1-1 0,1 0-1,-1 0 1,-5 1-1,3-1-220,1-1 0,-1 0 0,1 0-1,-1 0 1,1-1 0,-1 0-1,1 1 1,-1-2 0,1 1 0,0 0-1,-1-1 1,1 0 0,0 0-1,0 0 1,0 0 0,-7-6 0,-3-4-2246,0 0 0,-21-25 0,-1-4-102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0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31 9970,'-100'-30'4961,"100"32"-2704,1 1-1337,9 0 416,6-2-120,2 2-271,6 2-177,6-4-296,4-1-64,5 0-128,-2 0-32,-1-2-520,-5-1-360,-5-1-2065,-5-1 2233,-5 3-1432,-5 0-1161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10250,'31'-7'4641,"-5"6"-2328,-2 3-833,-11 9-1064,13 2-424,11-1-104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4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11418,'1'0'308,"0"0"0,1 0 0,-1 0-1,0 0 1,0 1 0,-1-1-1,1 0 1,0 1 0,0-1-1,0 0 1,0 1 0,0-1 0,0 1-1,0-1 1,0 1 0,-1 0-1,1-1 1,1 2 0,-1 0 83,0 1-1,1 0 1,-1-1 0,0 1 0,0 0 0,0 3 0,2 2 159,6 21 539,12 43 900,-5 10-576,-10-45-926,2 0 0,1 0 0,20 49 0,-25-77-399,1 1 0,1-1-1,-1 0 1,2 0 0,-1-1 0,1 0 0,9 9 0,-10-12-36,0 0 0,0-1 0,0 1 0,0-1 0,1 0 0,-1-1 1,1 1-1,0-1 0,0-1 0,12 4 0,-16-6-38,0 1-1,-1-1 1,1 0 0,0 0-1,0 0 1,0 0 0,0 0-1,0-1 1,0 1 0,0-1-1,-1 0 1,1 0-1,0 0 1,0 0 0,2-2-1,-1 1 0,0-1 0,-1 0 0,0 0 0,1 0 0,-1 0 0,-1 0 0,1-1-1,0 1 1,2-5 0,2-5 7,-1 0-1,-1 0 0,0-1 1,6-27-1,13-101-423,-21 113-522,-2 0 0,-4-55 0,-3 53-482,5 29 1325,0 1 0,1-1 0,-1 0 0,0 0 0,0 0 0,0 1 0,0-1 0,0 0 0,0 1 0,0-1 0,-2-1 0,2 3 60,0-1 0,1 1 1,-1 0-1,0 0 0,1-1 1,-1 1-1,0 0 1,0 0-1,1 0 0,-1 0 1,0 0-1,0 0 0,1 0 1,-1 0-1,0 0 1,1 0-1,-1 0 0,-1 1 1,2-1 21</inkml:trace>
  <inkml:trace contextRef="#ctx0" brushRef="#br0" timeOffset="1">136 281 14323,'-14'0'5793,"12"1"-3504,6 0-409,11 1-456,2-2-255,18 0-513,5-4-232,4 1-160,5-1-200,-4 4-1208,-2 1-585,0 9 913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106 168 15723,'-19'12'6106,"13"13"-3818,-2 4-824,4 9-223,2 1-265,4 0-576,7-6-160,-2-10-432,3-4-616,2-11-961,-2-12-423,4-19 1192</inkml:trace>
  <inkml:trace contextRef="#ctx0" brushRef="#br0" timeOffset="1">22 20 10034,'-21'-20'5033,"21"20"-1056,4 1-1424,-3 2-913,-1-3-272,0 0-680,0 0-328,16 17-1152,48 37 256,-23-29 160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188 227 13835,'-19'-6'5237,"18"6"-5083,1 0 0,-1 0 0,1 0 0,-1 0 0,1 0 0,-1 0 0,0 1 0,1-1 0,-1 0 0,1 1 0,0-1 0,-1 0 0,1 1 0,-1-1 0,1 0 0,-1 1 0,1-1 0,0 1 0,-1-1 0,1 1 0,0-1 0,-1 1 0,1-1-1,0 1 1,0-1 0,0 1 0,-1-1 0,1 2 0,-1 1 462,-1 0-307,1 1 1,0-1-1,-1 1 0,2 0 0,-1-1 1,0 1-1,0 8 0,3 28 770,-1-20-663,2 13 20,2 1-1,10 37 1,-10-52-332,19 73 252,-9-39-168,-13-46-152,-1 0 0,1 0-1,-1 1 1,-1-1 0,0 1 0,0-1-1,0 1 1,-1-1 0,0 0 0,-2 10 0,2-14-28,0 0 0,0 0 0,0 0 0,-1 0 0,1 0 0,-1 0 0,0-1 0,1 1 0,-1-1 0,0 1 0,-1-1 0,1 0 0,0 1 0,-1-1 0,1-1 0,-1 1 0,0 0 0,1 0 1,-1-1-1,0 0 0,0 1 0,0-1 0,0 0 0,0-1 0,-6 2 0,5-2-120,1 0 0,-1 0-1,0 0 1,0 0 0,0-1 0,1 0 0,-1 0 0,0 0 0,1 0-1,-1 0 1,1-1 0,-1 1 0,1-1 0,0 0 0,0 0-1,0 0 1,-4-4 0,-2-2-514,-1-2 0,1 0 0,-13-18 1,-15-25-432</inkml:trace>
  <inkml:trace contextRef="#ctx0" brushRef="#br0" timeOffset="1">17 12 13067,'22'-4'5273,"-3"-4"-3329,5 11-159,-6 2-537,-7-1-544,14 11-520,2 0-160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45 8866,'-33'-31'4953,"16"23"168,-13 2-2952,14 17-761,-8 9-56,-2 17-496,-7 7-200,3 11-223,9 6-89,17 1-80,8-2-24,17-7-136,9-6-56,7-16-288,8-10-360,11-15-801,5-14-375,-1-22 1016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21 365 10282,'-21'2'5097,"21"4"-1016,8 1-1840,11-3-889,1 4-168,-3-8-592,14-4-232,9-1-552,13-3-496,12 1 432</inkml:trace>
  <inkml:trace contextRef="#ctx0" brushRef="#br0" timeOffset="1">532 47 14835,'-6'-4'5793,"-1"0"-3648,12-1-1225,10 4 24,20 5-152,-2-4-183,17 2-321,6-2-112,-1-1-24,9-3-264,-14-7-913,-4 3-551,-17 1-1601,-11 0 1873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5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10514,'-21'28'4745,"18"4"-1792,-3 4-769,12 21-295,-12 3-361,6 20-680,1 3-232,2-7-296,5-5-103,8-21-73,-7-8-248,0-20-793,5-6-519,-6-15-704,10-5 1159</inkml:trace>
  <inkml:trace contextRef="#ctx0" brushRef="#br0" timeOffset="1">47 412 10314,'15'1'4489,"13"1"-1960,-1-2-569,3 0-224,1-2-391,1 2-681,1-4-312,-9 2-912,-5 0-552,-15 5-1313,-4 8 1401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7770,'-15'11'4641,"24"1"344,9-7-3049,2-2-111,8-3-353,-2 0-328,9-1-560,5-2-184,4-1-480,-1 1-432,-5 1-920,-4-6 880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4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204 161 3729,'37'-41'2755,"-35"39"-2386,0 0-1,0 0 1,0 0-1,0 0 1,-1 0 0,1-1-1,-1 1 1,1 0-1,-1-1 1,0 1-1,0-1 1,0 0 0,-1 1-1,1-1 1,0 0-1,-1 0 1,0 1-1,0-1 1,0 0 0,0-3-1,-1 3-125,0-1 0,0 1 0,0 0 0,-1 0 0,1 0 0,-1 1 0,0-1 0,0 0 0,0 0 0,0 1 0,0 0 0,0-1 0,-1 1 0,-3-3 0,2 2-120,0 1-1,-1-1 1,1 1-1,0 0 1,-1 1 0,1-1-1,-1 1 1,1-1-1,-1 1 1,0 1-1,1-1 1,-7 1-1,3-1-6,1 2-1,-1-1 0,0 1 0,1 0 0,-1 1 0,-13 4 0,16-3-56,-1 0-1,0 0 0,1 1 1,0-1-1,0 1 0,0 0 1,0 0-1,0 1 0,1 0 1,0-1-1,0 1 0,0 1 1,1-1-1,0 1 0,-3 5 1,1-1 12,1 1 0,0-1 1,1 1-1,0 0 0,0 0 1,1 0-1,0 19 1,2-23-37,0 0 1,0 0-1,1 0 1,0 0-1,1 0 1,-1 0-1,2 0 1,-1-1-1,1 1 1,-1-1-1,2 1 0,-1-1 1,1 0-1,0 0 1,0-1-1,1 1 1,-1-1-1,1 0 1,1 0-1,-1 0 1,1-1-1,11 8 1,-1-4-156,0-1-1,0 0 1,1-1 0,0-1 0,0-1 0,1 0-1,28 2 1,-32-5-242,29 0-1,18-12-172,-60 11 532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279 180 8962,'1'-2'389,"0"1"-1,0-1 1,0 1 0,0-1-1,0 1 1,-1-1 0,1 0-1,-1 1 1,1-1 0,-1 0-1,0 1 1,1-1 0,-1-3 0,3-12 766,-1 10-736,-1 5-269,0 0 1,-1-1 0,1 1 0,0 0 0,-1 0 0,0 0 0,1-1-1,-1 1 1,0 0 0,0-1 0,-1-3 0,0 2-4,0-1 0,0 0 0,0 1 0,0-1 0,-1 1 0,0-1-1,0 1 1,0 0 0,0 0 0,-1 0 0,0 0 0,0 0 0,0 0 0,0 1 0,0 0 0,-1-1 0,1 1 0,-1 1 0,0-1 0,-6-3 0,5 4-59,-1-1 0,0 1 0,1 0 1,-1 0-1,0 1 0,0 0 0,-1 0 1,1 0-1,0 1 0,0 0 0,0 0 0,0 1 1,0 0-1,0 0 0,0 0 0,0 0 1,0 1-1,0 0 0,-7 4 0,6-3-45,-1 1 1,1 1-1,0-1 0,1 1 0,-1 1 0,1-1 0,0 1 0,0 0 1,1 0-1,-1 1 0,1-1 0,1 1 0,-8 15 0,8-14-21,1 1 0,0 0 0,0 0-1,1 0 1,0 1 0,0-1 0,1 0 0,1 1-1,0-1 1,0 1 0,2 13 0,-1-18 7,0 1-1,0-1 1,1 0 0,-1 0 0,1 0 0,1 0-1,-1 0 1,1 0 0,0 0 0,0-1-1,0 0 1,0 1 0,1-1 0,0 0 0,-1-1-1,2 1 1,-1-1 0,0 0 0,1 0 0,-1 0-1,8 3 1,-7-4 3,0 0-1,1-1 1,-1 1 0,1-1-1,-1 0 1,1-1-1,-1 1 1,1-1 0,7-1-1,1 0 33,-1-2-1,24-6 1,-30 7-49,-1 0 1,0-1-1,0 0 0,0 0 0,0 0 1,0 0-1,-1-1 0,0 0 1,1 0-1,-1-1 0,-1 0 1,1 1-1,-1-1 0,0-1 0,0 1 1,6-11-1,-6 8 11,-1-1-1,0 0 1,0 0 0,0 0-1,-1 0 1,1-11-1,-3 14-9,1 1-1,-1 0 1,0 0 0,-1-1-1,1 1 1,-1 0-1,0 0 1,0-1-1,-1 1 1,1 0-1,-1 0 1,-3-6-1,2 7-16,0 0 0,-1 0 0,1 0 0,-1 1-1,0-1 1,1 1 0,-2 0 0,1 0 0,0 0-1,0 1 1,-1-1 0,0 1 0,1 0-1,-1 0 1,0 1 0,0 0 0,0 0 0,0 0-1,0 0 1,-6 0 0,5 1-228,1 0 0,-1 0-1,1 0 1,-1 1 0,1 0 0,-1 0-1,1 0 1,-1 1 0,1 0 0,0 0-1,0 0 1,0 0 0,0 1 0,0 0 0,0 0-1,1 0 1,-9 8 0,-2 9-989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02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6585,'-89'37'4633,"78"-14"-1688,3 2-1625,7 5 913,1 2-577,-1 3-512,1 1-223,1-4-385,3-3-184,-1-5-576,3-4-304,1-11 440,4-3-345,3-6-279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818 0 8226,'0'0'3662,"0"0"-86,0 3-2112,-1-1-1009,1 1-200,0 0 1,-1-1-1,0 1 1,0 0-1,0-1 1,0 1-1,0 0 1,0-1 0,0 0-1,-4 5 1,-8 12 217,-1-1 1,-25 25-1,-46 40 418,-197 219 646,28 26-958,228-293-590,1 1 0,-27 54 0,49-84-53,2-4-6,-1 0 0,1 1 0,0-1 0,0 1 1,0-1-1,0 1 0,0-1 0,1 1 0,-1-1 0,1 1 1,-1-1-1,1 1 0,0 0 0,0-1 0,1 4 0,-1-5 6,0 0 0,1-1 0,-1 1-1,0-1 1,0 1 0,1 0 0,-1-1-1,1 1 1,-1-1 0,1 1 0,-1-1-1,1 1 1,-1-1 0,1 1 0,-1-1 0,1 1-1,-1-1 1,1 0 0,0 1 0,-1-1-1,1 0 1,0 0 0,-1 1 0,1-1-1,0 0 1,-1 0 0,1 0 0,0 0-1,-1 0 1,1 0 0,0 0 0,0 0 0,-1 0-1,1 0 1,1-1 0,22-1-666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38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10618,'-2'4'1122,"0"1"0,1 0 0,0 0-1,0 0 1,0 6 0,-2 6-162,0 0-201,0 0-1,1 0 1,0 20 0,2-31-674,0-1 0,1 1 0,0 0 1,0 0-1,1 0 0,-1-1 0,1 1 0,1-1 1,-1 1-1,1-1 0,-1 0 0,2 0 1,3 5-1,-4-6-64,-1-1 1,2 0-1,-1 1 0,0-1 1,1 0-1,-1-1 0,1 1 1,0-1-1,0 1 0,0-1 1,0 0-1,1-1 0,-1 1 1,0-1-1,1 0 0,4 1 1,-4-1-12,0-1 1,0 0 0,0-1-1,0 1 1,0-1 0,0 1-1,0-2 1,-1 1 0,1 0-1,0-1 1,0 0 0,-1 0-1,1-1 1,5-3 0,-4 2 3,0-1 0,0 1 0,0-1 0,-1 0 0,0-1 0,0 0 0,0 1 1,-1-1-1,0-1 0,0 1 0,0-1 0,-1 1 0,0-1 0,0 0 0,-1 0 0,0 0 1,0-1-1,-1 1 0,0 0 0,0-1 0,0 1 0,-1-1 0,-1-11 0,-1 9 18,1 1 0,-2 0 0,1 0 0,-1 0-1,0 1 1,-1-1 0,0 1 0,0-1 0,-1 1-1,-9-12 1,9 14-5,0 0 0,0 0-1,0 1 1,0 0-1,-1 0 1,0 1 0,0-1-1,0 1 1,-1 1 0,0-1-1,1 1 1,-1 0 0,-14-3-1,18 5-21,0 0 0,1 1-1,-1 0 1,0 0 0,0 0 0,0 0 0,0 0-1,0 1 1,0-1 0,0 1 0,0 0-1,0 0 1,1 0 0,-1 0 0,0 0-1,-4 3 1,6-2-73,-1-1-1,0 1 0,1-1 1,-1 1-1,1-1 0,0 1 1,-1 0-1,1 0 0,0-1 1,0 1-1,0 0 0,0 0 1,1 0-1,-1 0 1,0 0-1,1 1 0,0-1 1,-1 0-1,1 0 0,0 0 1,0 0-1,0 0 0,0 1 1,1 1-1,-1-2-33,1 1 0,-1-1 0,1 0 0,0 0-1,0 0 1,0 0 0,0-1 0,0 1 0,2 3 0,18 16-623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4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44 2865,'-5'8'1322,"0"-3"8880,4-7-6065,-1-6-3570,1 4-440,1 4-106,0-1 1,0 1-1,0-1 0,0 0 0,0 1 0,0-1 0,-1 1 1,1-1-1,0 1 0,0-1 0,-1 1 0,1-1 0,0 1 1,-1-1-1,-1-1 36,0 0-1,0 0 1,0 1 0,0-1-1,-1 1 1,-2-2 0,0 1-7,1-1-10,-1 1 1,1-1-1,0 1 0,-1 0 0,1 1 0,-1-1 0,0 1 1,1 0-1,-1 0 0,0 0 0,0 1 0,0 0 0,0 0 1,1 0-1,-1 0 0,0 1 0,0 0 0,-6 2 0,2 0 40,1 1 0,0 0 0,0 1 0,0-1-1,0 2 1,1-1 0,0 1 0,0 0-1,0 0 1,1 1 0,0 0 0,0 0 0,1 1-1,-6 10 1,6-8 8,0-1 1,0 1-1,2 0 0,-1 1 1,1-1-1,1 1 0,0-1 1,0 1-1,1 0 0,0 0 1,2 21-1,-1-29-72,1 1-1,0 0 1,-1-1 0,1 1-1,1-1 1,-1 1 0,0-1-1,1 1 1,0-1 0,0 0-1,0 0 1,0 0 0,0 0-1,1 0 1,-1 0 0,1-1-1,0 1 1,0-1 0,0 0-1,0 0 1,6 4 0,0-3-23,0 1 0,-1-1 0,2 0 1,-1-1-1,0 0 0,0-1 0,16 1 1,3-1-337,-1-2-1,1-1 1,31-7 0,17-5-191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62 3569,'-19'-43'4366,"18"42"-4037,0-1-1,0 1 1,0 0-1,-1-1 1,1 1-1,-1 0 1,1-1-1,-1 1 1,1 0 0,-1 0-1,0 1 1,1-1-1,-1 0 1,0 0-1,0 1 1,0-1-1,1 1 1,-1 0 0,0-1-1,0 1 1,-3 0-1,4 0-267,0 1 0,1-1 0,-1 0 0,0 1 0,1-1 0,-1 0 0,0 1-1,1-1 1,-1 1 0,1-1 0,-1 1 0,1-1 0,-1 1 0,1-1 0,-1 1 0,1 0-1,0-1 1,-1 1 0,1 0 0,0-1 0,0 1 0,-1 0 0,1-1 0,0 1 0,0 0 0,0 0-1,0 1 1,-1 1 128,-23 75 1230,-55 124 0,62-162-1215,-28 64 118,-49 123 135,12 15-155,6-17-68,70-207-535,6-13-344,4-8-1024,7-11-202,8-7 802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 5409,'-23'-29'5823,"21"26"-3652,5 6-851,9 11-133,17 34 270,43 99-1,-39-74-1074,271 503 1342,-302-574-1715,192 306 1222,-182-292-1192,18 32 134,-27-43-171,0 1-1,0 0 1,-1 0-1,0 0 1,0 0-1,1 10 0,-2-15-37,-1-1-1,0 1 1,0 0-1,0 0 1,0-1-1,0 1 1,0 0-1,0-1 1,0 1-1,0 0 0,0-1 1,0 1-1,0 0 1,-1-1-1,1 1 1,0 0-1,0-1 1,-1 1-1,1 0 1,0-1-1,-1 1 1,1-1-1,-1 1 0,1-1 1,-1 1-1,1-1 1,-1 1-1,1-1 1,-1 1-1,1-1 1,-1 0-1,0 1 1,1-1-1,-2 1 0,0-1-97,0 0-1,0 0 0,1 0 1,-1 0-1,0 0 0,0 0 1,0 0-1,0-1 0,0 1 1,-3-2-1,-17-7-676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1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50 6505,'-14'-9'1897,"2"2"-125,0-1-1,-24-10 1,32 17-1503,0-1 1,0 1 0,0 0 0,0 0-1,0 1 1,0-1 0,0 1-1,0 0 1,0 0 0,0 0 0,0 1-1,0-1 1,0 1 0,-7 2-1,6-1-132,0 1-1,-1 0 0,2 0 0,-1 0 1,0 0-1,1 1 0,-1 0 0,1-1 0,0 2 1,0-1-1,1 0 0,-1 1 0,1 0 0,-5 9 1,2-1-72,0 1 0,0 0 1,2 1-1,-5 20 0,7-26-62,1 0 0,0-1 0,1 1 0,-1 0-1,2 0 1,-1 0 0,4 14 0,-3-19-6,0-1 0,0 1 1,0-1-1,0 1 0,0-1 0,1 1 1,0-1-1,0 0 0,0 0 0,0 0 0,0 0 1,1 0-1,-1-1 0,1 1 0,-1-1 1,1 0-1,4 3 0,-3-3-1,0 0 1,1 0-1,-1 0 1,1 0-1,-1-1 1,1 0-1,0 0 1,0 0-1,-1-1 1,1 1-1,0-1 1,8-1-1,-5 0-7,-1-1 0,1 1 0,-1-2 0,1 1 0,-1-1 0,0 0 0,0 0 0,-1-1 0,1 0 0,-1 0 0,1-1 0,-1 0 0,-1 0 0,1 0 0,-1-1 0,0 0 1,0 0-1,0 0 0,5-11 0,-5 10 20,-1-1 1,0-1-1,0 1 1,-1 0 0,0-1-1,-1 0 1,1 0-1,-2 0 1,1 0 0,-1 0-1,-1 0 1,0 0 0,0 0-1,-1 0 1,0 0-1,-3-13 1,3 18 6,-1 0 0,1 1 0,-1-1 0,0 0 0,0 1 0,-1-1 0,1 1 0,-1 0 0,1 0 0,-1 0 0,0 0 0,0 0 0,-7-4 0,8 6-38,0 0 0,0-1 0,0 1 0,0 0 0,0 0 0,0 1 0,-1-1 0,1 0 0,0 1 0,-1-1 0,1 1 0,0 0 0,-1 0 0,1 0 0,0 0 0,-1 0 0,1 0 0,0 1 0,0-1 0,-1 1 0,1 0 0,0-1 0,0 1 0,0 0 0,-4 2 0,6-2-52,-1-1 1,1 0-1,-1 1 0,1-1 1,0 1-1,-1-1 0,1 1 1,-1-1-1,1 1 0,0-1 1,-1 1-1,1-1 0,0 1 1,0 0-1,0-1 0,-1 1 1,1-1-1,0 1 0,0 0 1,0-1-1,0 1 0,0 0 1,0-1-1,0 1 0,0-1 1,0 1-1,0 0 0,0-1 1,1 1-1,-1 0 1,0-1-1,0 1 0,1-1 1,-1 1-1,0-1 0,1 1 1,-1-1-1,1 2 0,10 14-1041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 7986,'-5'-3'3661,"-4"1"-3096,6 2-140,-5 0-208,1 0 0,-1 1 0,1 0-1,-1 0 1,1 1 0,-1 0 0,1 0 0,0 1-1,0 0 1,-10 5 0,12-5-24,-1 0 0,1 1 0,0-1 0,0 1 0,0 0 0,0 1 0,1-1 0,-1 1 0,1 0 0,0 0 0,1 0 0,-1 1 0,1-1 0,0 1 0,-4 12 0,6-14-128,0 0 0,0 0-1,0 0 1,0 1 0,1-1 0,0 0 0,-1 1-1,2-1 1,-1 0 0,0 0 0,1 1 0,0-1 0,0 0-1,0 0 1,1 0 0,-1 0 0,1 0 0,0 0-1,0 0 1,0 0 0,1-1 0,-1 1 0,5 4 0,-1-3-52,0 0-1,0 0 1,1-1 0,0 0 0,-1 0 0,1 0 0,0-1 0,1 0 0,-1 0 0,1-1 0,-1 0 0,1 0 0,-1-1 0,1 0 0,0-1 0,0 1 0,9-2 0,-5 0 12,0 0-1,0-1 1,0 0 0,0-1 0,-1 0-1,1-1 1,-1 0 0,0-1 0,0 0-1,15-10 1,-22 13 1,-1-1 0,1 0 0,0 0 0,-1-1-1,0 1 1,1-1 0,-1 1 0,-1-1 0,1 0 0,0 0 0,1-5 0,-3 7-8,0-1 0,0 1 0,-1-1 0,1 1 0,-1-1 0,1 0 0,-1 1 0,0-1 0,0 0 0,0 1 0,0-1 0,-1 0 0,1 1 0,-1-1 0,0 1 0,1-1 0,-1 1 0,0-1 0,-1 1 0,1 0 0,-2-3 0,-2-2-9,0 1 1,0 0 0,0 1-1,-1-1 1,0 1 0,-1 0-1,1 0 1,-1 1 0,1 0-1,-1 0 1,-12-4-1,4 2-214,0 1 0,0 1 0,0 0 0,-31-3 0,38 6-77,-1 1-1,0 0 0,0 0 0,0 1 1,0 0-1,1 0 0,-13 4 0,16-3 120,0 1-1,-1 0 0,-6 5 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58 4265,'-6'-7'1127,"1"1"0,-1-1 0,-6-12 1,4 7 290,8 12-1336,-1 0 0,1-1 0,0 1 0,0 0 1,0-1-1,-1 1 0,1-1 0,0 1 1,0 0-1,-1 0 0,1-1 0,0 1 0,-1 0 1,1-1-1,0 1 0,-1 0 0,1 0 1,-1 0-1,1-1 0,0 1 0,-1 0 1,1 0-1,-1 0 0,1 0 0,0 0 0,-1 0 1,1 0-1,-1 0 0,1 0 0,-1 0 1,1 0-1,0 0 0,-1 0 0,1 0 0,-1 0 1,1 0-1,0 1 0,-1-1 0,1 0 1,-1 0-1,1 0 0,-1 1 0,0 0 115,-1 1 0,1 0 0,0-1 0,-1 1-1,1 0 1,0 0 0,-1 2 0,-3 6 265,1 1 0,1 0 0,-1 1 0,-2 19 0,4-18-236,-54 258 1947,-16 16-1472,-18-4-407,59-190-124,-30 152 0,59-234-194,-5 39-38,7-43-227,-1-1-1,2 0 1,-1 0 0,0 1-1,4 10 1,-4-16 145,0 0-1,0 0 1,1 0 0,-1 0-1,0-1 1,1 1 0,-1 0-1,1 0 1,-1-1 0,1 1-1,-1 0 1,1-1-1,-1 1 1,1 0 0,0 0-1,11 1-1282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10 5377,'-3'-3'1239,"3"2"-915,-1 1 0,1-1 0,0 1 1,-1 0-1,1-1 0,0 1 0,-1-1 0,1 1 0,0 0 1,-1-1-1,1 1 0,-1 0 0,1-1 0,-1 1 0,0 0 1,1 0-172,-1 0-1,1 1 1,-1-1 0,1 1 0,-1-1 0,1 0 0,0 1-1,-1-1 1,1 1 0,0-1 0,0 1 0,-1 0 0,1-1 0,0 1-1,0-1 1,0 1 0,0-1 0,-1 1 0,1 0 0,0 0 0,-14 75 3238,-112 563-6,123-625-3375,-79 375 249,78-371-318,2 1 1,0-1-1,1 25 0,1-41-57,0 1-1,1-1 1,-1 1-1,1-1 1,-1 1-1,2 2 1,-2-5 62,0 1 0,1-1 0,-1 0 0,0 1 0,0-1 0,1 1 0,-1-1 0,0 1 0,1-1 0,-1 0 0,1 1 0,-1-1 0,0 0 0,1 1 0,-1-1 0,1 0 0,-1 0 0,1 1 0,-1-1 0,1 0 0,-1 0 0,1 0 0,-1 0 0,1 0 0,-1 0 0,1 0 0,-1 0 0,2 0-1,0 0-71,1-1-1,-1 0 1,0 0-1,1 1 1,-1-2-1,2 0 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5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10282,'0'-4'649,"0"-4"461,0 1 1,2-14 0,-2 20-1008,0 0 0,1 0 0,-1 0 0,0 0 0,0 0 0,1 0 0,-1 0 0,0 0 0,1 0 0,-1 0 0,1 0 0,0 0 0,-1 1 0,1-1 0,0 0-1,-1 0 1,1 0 0,0 1 0,0-1 0,0 0 0,0 1 0,-1-1 0,1 1 0,0-1 0,0 1 0,0-1 0,2 0 0,-2 2-8,0-1-1,0 0 1,0 0 0,0 0-1,0 0 1,0 1-1,0-1 1,0 0-1,0 1 1,0-1-1,0 1 1,-1-1-1,1 1 1,0 0-1,0-1 1,0 1 0,-1 0-1,1-1 1,0 2-1,13 20 1057,8 21-373,-2 2 0,13 49 0,-4-12-454,7 8 43,61 115 0,-5-43-52,167 317 514,-242-441-745,-2 0 0,-1 1-1,-2 0 1,-1 1 0,8 71 0,-18-108-118,-1 0 1,0 1-1,0-1 1,0 0-1,0 1 1,-1-1-1,0 6 1,0-8-48,1 0 1,-1 0 0,1-1 0,-1 1-1,1 0 1,-1 0 0,0 0 0,1 0-1,-1 0 1,0-1 0,1 1 0,-1 0-1,0-1 1,0 1 0,0 0-1,0-1 1,0 1 0,0-1 0,0 1-1,0-1 1,0 0 0,0 1 0,0-1-1,0 0 1,0 0 0,-1 0 0,-2 0-241,0 1 0,0-1 1,1-1-1,-8 0 1,-23-9-673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2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 5705,'-3'0'530,"1"-1"0,-1 0 0,1 1 0,-1 0-1,1-1 1,-5 1 0,6 1-401,0-1 0,1 0 0,-1 0-1,0 0 1,1 0 0,-1 1 0,0-1 0,1 0 0,-1 1 0,0-1-1,1 0 1,-1 1 0,1-1 0,-1 1 0,1-1 0,-1 1 0,1-1-1,-1 1 1,1 0 0,-1-1 0,1 1 0,0-1 0,-1 1 0,1 0 0,0-1-1,0 1 1,0 0 0,-1-1 0,1 1 0,0 0 0,0 1 0,0 0 56,0 1 1,0 0-1,0 0 1,1 0-1,-1 0 1,1-1-1,0 1 0,0 0 1,0-1-1,0 1 1,0 0-1,0-1 1,3 4-1,4 5 260,14 16-1,-14-17-183,122 136 1231,-120-136-1445,0 0 1,1-1-1,1 0 0,-1-1 0,26 14 0,-30-19-33,0 1-1,0-2 1,0 1-1,0-1 1,1 0-1,-1 0 1,1-1-1,-1 0 1,1-1-1,-1 1 1,1-1-1,-1-1 1,8 0-1,-12 0-3,0 0 0,0 0 0,-1 0 0,1 0 0,-1-1 0,1 1 0,-1-1 0,0 1 0,0-1 0,1 0 0,-1 0 0,0 0 0,0 0-1,2-4 1,3-4 32,-1 0 0,6-13 0,2-1-1,-2 5-22,1 0 0,30-31-1,-33 40-21,0 0 0,1 1 1,0 1-1,1 0 0,23-13 0,-13 12-3,-1 0 0,2 2-1,-1 0 1,1 2 0,31-4 0,118-2-27,-144 10 32,95 0 5,-95 3-2,1 1 0,35 8 0,-11 3 8,-2 2 0,56 26 1,91 53 32,-173-82 29,0 0 0,23 19 0,-46-31-50,0 0 0,-1 0 0,1 1-1,-1-1 1,0 0 0,0 1 0,1-1-1,1 3 1,-3-3 5,0 0 0,0-1 0,1 1 0,-1 0 0,0-1 0,0 1 0,0-1 0,0 1 0,0 0 0,0-1 0,0 1 0,0 0 0,0-1 0,0 1 0,0 0-1,0-1 1,-1 1 0,1 0 0,0-1 0,0 1 0,-1-1 0,1 1 0,-1 0 0,1 0-21,0-1-1,0 0 1,0 0 0,-1 0-1,1 0 1,0 0-1,0 0 1,0 0 0,0 0-1,0 0 1,0 0-1,0 0 1,0 0 0,0 0-1,0 0 1,-1 0-1,1 0 1,0 0 0,0 0-1,0 0 1,0 0-1,0 0 1,0 0 0,0 0-1,0 0 1,0 0 0,-1 0-1,1-1 1,0 1-1,0 0 1,0 0 0,0 0-1,0 0 1,0 0-1,0 0 1,0 0 0,0 0-1,0 0 1,0 0-1,0 0 1,0 0 0,0-1-1,0 1 1,0 0-1,0 0 1,0 0 0,0 0-1,0 0 1,0 0 0,0 0-1,0 0 1,0 0-1,0-1 1,-3-7 31,-2-18-32,-3-27 1,8 49-12,0 0 0,0-1 0,0 1 1,1 0-1,-1 0 0,1 0 0,0 0 1,0 0-1,1 0 0,-1 0 0,1 0 0,0 1 1,0-1-1,0 1 0,0-1 0,1 1 1,-1 0-1,1-1 0,0 2 0,0-1 0,0 0 1,0 0-1,1 1 0,-1 0 0,5-3 1,6-2-27,0 1 1,1 0-1,1 1 1,28-6 0,-38 10 28,56-13-13,92-7-1,-109 18 65,2 2 0,82 9 0,286 58 80,-376-59-116,2-2-1,66-1 1,-89-4 2,0-2 0,1 0 0,-1-1 1,0 0-1,-1-2 0,1 0 0,-1-1 1,20-10-1,-32 14-6,0-1 1,0 0-1,-1 0 0,1 0 1,0 0-1,-1-1 1,0 0-1,0 0 0,5-6 1,-5 1-85,-4 9 42,0 0-1,0 0 1,0-1 0,0 1-1,0 0 1,0 0 0,0 0-1,0-1 1,0 1 0,-1 0-1,1 0 1,0 0 0,0-1-1,0 1 1,0 0 0,0 0 0,0 0-1,0 0 1,0 0 0,-1-1-1,1 1 1,0 0 0,0 0-1,0 0 1,-1 0 0,0-1-137,0 1 0,0 0 1,1 0-1,-1 0 1,0 0-1,0 0 0,0 0 1,0 0-1,0 0 0,0 0 1,0 0-1,0 0 1,0 1-1,0-1 0,-1 1 1,-12 5-922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5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115 168 8706,'-6'-9'1340,"1"1"-1,1-1 1,-4-9 0,-2-5 790,9 22-2042,1 0-1,0 1 0,-1-1 0,1 0 0,-1 0 0,1 1 0,-1-1 0,1 1 0,-1-1 1,1 0-1,-1 1 0,1-1 0,-1 1 0,0-1 0,1 1 0,-1-1 0,0 1 0,0 0 1,1-1-1,-1 1 0,0 0 0,0 0 0,1-1 0,-1 1 0,0 0 0,0 0 0,0 0 1,0 0-1,1 0 0,-1 0 0,0 0 0,0 0 0,0 1 0,1-1 0,-1 0 1,0 0-1,0 1 0,1-1 0,-1 0 0,-1 2 0,-1 0 76,0 0-1,0 0 1,0 0-1,0 1 1,0 0-1,1-1 1,-4 6-1,2-2-84,0 1 0,1-1-1,0 0 1,0 1 0,1 0 0,0-1-1,0 1 1,1 0 0,0 0 0,0 0-1,0 0 1,1 1 0,0-1 0,0 0-1,1 0 1,2 8 0,-2-10-71,1 0 0,0 0 0,0 0 0,0 0 0,0 0 0,1 0 1,0-1-1,7 9 0,-8-11-8,1 1 1,-1-1-1,1 0 1,0 0 0,-1-1-1,1 1 1,0-1-1,0 1 1,0-1 0,1 0-1,-1 0 1,0 0-1,0 0 1,1-1 0,5 1-1,-2-1 5,-1 0-1,1 0 1,0-1 0,0 0-1,-1 0 1,1 0 0,0-1-1,-1 0 1,1-1 0,-1 1-1,0-1 1,0 0 0,0-1 0,0 1-1,-1-1 1,1 0 0,-1-1-1,7-7 1,-8 8 15,0-1-1,-1 0 1,1 0 0,-1 0-1,0-1 1,0 1 0,-1-1 0,1 0-1,-1 0 1,-1 1 0,1-1-1,-1-1 1,0 1 0,0 0 0,-1 0-1,0 0 1,0 0 0,0-1-1,-1 1 1,-2-10 0,1 9 1,0-1 0,-1 0 0,0 1 0,0 0 0,-1-1 0,0 1-1,0 1 1,-1-1 0,0 1 0,0-1 0,0 1 0,-1 1 0,1-1 0,-2 1 0,1 0 0,0 0 0,-1 1 0,0 0 0,0 0 0,-14-5 0,19 9-43,0-1 1,0 0 0,0 1-1,-1 0 1,1 0 0,0-1-1,-4 2 1,6-1 2,-1 0 1,1 0-1,0 0 0,0 0 1,-1 0-1,1 0 1,0 0-1,-1 0 1,1 0-1,0 1 0,0-1 1,-1 0-1,1 0 1,0 0-1,0 0 0,0 1 1,-1-1-1,1 0 1,0 0-1,0 1 0,0-1 1,0 0-1,-1 1 1,1-1-39,0 1 0,0-1 0,0 1 1,0-1-1,0 1 0,0 0 0,0-1 1,0 1-1,1-1 0,-1 1 0,0-1 0,0 1 1,0-1-1,1 1 0,-1 0 0,1 0 1,1 2-321,1 1 0,0-1 0,6 7 1,22 18-549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6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32 6441,'-15'-2'1284,"11"2"-777,1-1 0,-1 1 0,1-1 0,-1 0-1,1 0 1,0-1 0,-1 1 0,1-1 0,0 1-1,-4-4 1,3 3-230,1 0 0,-1 0 1,1 1-1,-1-1 0,0 1 0,1 0 0,-1 0 0,0 0 0,0 0 0,0 1 1,0-1-1,0 1 0,0 0 0,0 0 0,0 1 0,0-1 0,1 1 0,-1 0 1,0 0-1,0 0 0,0 0 0,1 1 0,-1 0 0,-6 3 0,3 0-175,0 1-1,1-1 0,-1 1 0,1 0 0,0 1 1,0-1-1,1 1 0,0 0 0,0 1 1,-4 9-1,6-11-53,0-1 0,1 1 0,0 0 0,0 0 0,0 0 0,1 0 1,0 0-1,0 0 0,1 0 0,0 0 0,0 1 0,0-1 0,0 0 0,1 0 0,2 7 0,-2-10-47,0 0-1,0 0 1,0 0-1,1 0 1,-1 0-1,1 0 1,0-1-1,0 1 1,0-1-1,0 1 0,0-1 1,0 0-1,1 0 1,-1 0-1,1 0 1,2 2-1,-1-2 2,0-1 0,0 1 0,0-1 0,0 0 0,0 0 0,0 0-1,0-1 1,1 1 0,-1-1 0,8 0 0,-2-1 5,0-1-1,0 0 0,0-1 1,-1 0-1,1 0 1,-1-1-1,0 0 1,0 0-1,13-9 1,-11 5 24,0 0 1,-1-1-1,15-14 1,-22 21-20,-1-1 0,1 0 1,-1 0-1,0-1 1,0 1-1,0 0 1,-1-1-1,1 1 0,-1-1 1,0 1-1,0-1 1,0 1-1,0-1 0,-1 0 1,1 0-1,-1 1 1,0-7-1,-1 7 1,0-1 0,1 1 0,-1-1-1,-1 1 1,1-1 0,-1 1 0,1-1 0,-1 1 0,0 0-1,0 0 1,0 0 0,-1 0 0,1 0 0,-1 1 0,1-1-1,-1 1 1,0-1 0,0 1 0,-5-3 0,1 2-183,0-1 0,0 1 0,-1 0 0,1 0 0,-1 1 0,1 0 0,-1 0 0,-11 0 0,-29 1-1260,-10 5 559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6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57 8130,'4'-44'3355,"-4"43"-3274,0 1 1,0-1-1,0 1 1,0-1-1,0 1 0,0-1 1,0 1-1,-1-1 0,1 1 1,0 0-1,0-1 1,0 1-1,-1-1 0,1 1 1,0-1-1,0 1 0,-1 0 1,1-1-1,0 1 1,-1-1-1,1 1 0,-1 0 1,1 0-1,0-1 0,-1 1 1,1 0-1,-1 0 0,1-1 1,-1 1-1,1 0 1,-1 0-1,1 0 0,0 0 1,-1 0-1,1 0 0,-1 0 1,1 0-1,-1 0 1,1 0-1,-1 0 0,1 0 1,-1 0-1,-2 0 177,0 1-1,1 0 0,-1-1 1,1 1-1,-4 2 1,0 0-48,0 1 1,-1 0-1,1 0 1,1 0-1,-1 1 1,1 0-1,-1 0 0,2 0 1,-1 1-1,0-1 1,1 1-1,0 1 1,1-1-1,-1 0 1,1 1-1,0 0 0,1-1 1,0 1-1,-3 10 1,4-11-155,0 1 0,1-1-1,-1 1 1,1-1 0,1 1 0,-1-1 0,1 1 0,0-1 0,0 0 0,1 1 0,0-1-1,0 0 1,1 0 0,-1 0 0,1 0 0,0-1 0,1 1 0,0-1 0,-1 0 0,2 0-1,7 9 1,-7-11-43,-1 0-1,0 0 1,0 0-1,1 0 1,0 0-1,-1-1 1,1 0-1,0 0 1,0 0-1,0-1 1,0 0-1,1 0 1,-1 0-1,0-1 1,0 1-1,1-1 1,-1 0-1,9-2 0,-11 2 7,1-1-1,0 0 0,0-1 0,-1 1 0,1 0 0,0-1 0,-1 0 0,0 0 1,1 0-1,-1 0 0,0-1 0,0 1 0,0-1 0,0 1 0,-1-1 0,1 0 0,-1 0 1,0-1-1,0 1 0,0 0 0,0-1 0,0 1 0,-1-1 0,0 0 0,2-5 1,-2 5 7,0-1 0,-1 1 1,1-1-1,-1 1 0,0-1 1,-1 1-1,1-1 0,-1 1 1,1 0-1,-1-1 0,-1 1 1,1 0-1,-1-1 1,-3-6-1,2 6-16,0 0 1,0 0-1,-1 1 1,0-1-1,1 1 1,-2 0-1,1 0 1,0 0-1,-1 1 1,-9-7-1,12 9-73,1 0 0,0 1 0,-1-1-1,1 0 1,-1 1 0,1-1 0,-1 0-1,1 1 1,-1 0 0,0-1 0,1 1 0,-1 0-1,1 0 1,-1 0 0,0 0 0,1 0-1,-1 1 1,1-1 0,-1 0 0,0 1 0,1-1-1,-1 1 1,1-1 0,-1 1 0,1 0-1,0 0 1,-1-1 0,1 1 0,0 0-1,-1 0 1,1 0 0,0 1 0,0-1 0,0 0-1,0 0 1,0 1 0,0-1 0,-1 3-1,1-1 91,-1 0 0,1 0 0,0 0 0,-1 6 0,1 14-46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47 5865,'0'0'2892,"0"-1"2902,-5-7-3815,5 7-1867,-1 0-1,0 0 1,0 0-1,1 0 1,-1 1 0,0-1-1,0 0 1,0 0-1,0 1 1,0-1-1,0 0 1,0 1 0,0-1-1,-1 1 1,-1-1-1,-8-4 231,2 0-109,6 3-169,0 0-1,0 1 1,0-1-1,0 1 1,0-1-1,0 1 1,0 0-1,0 0 1,-1 0-1,1 1 1,0-1-1,-1 1 1,1 0-1,0 0 1,-1 0-1,1 0 1,0 1-1,-1-1 1,-4 2-1,1 1 64,1 0-1,-1 1 1,1-1 0,0 1-1,0 0 1,0 0-1,1 1 1,0 0-1,-1 0 1,2 0 0,-1 1-1,0 0 1,1-1-1,0 1 1,1 1 0,-4 6-1,5-7-77,0-1 1,0 1-1,1 0 0,0-1 0,0 1 1,0 0-1,0 0 0,1 0 0,0 0 1,1 0-1,-1-1 0,1 1 0,0 0 1,0 0-1,1-1 0,0 1 0,0 0 1,0-1-1,1 0 0,4 7 0,-3-6-38,1 1-1,-1-2 0,1 1 0,1 0 0,-1-1 0,1 0 1,0-1-1,0 1 0,1-1 0,-1 0 0,1-1 0,0 1 1,0-1-1,0-1 0,0 1 0,1-1 0,9 1 1,2 0-105,0-1 1,-1-1-1,1-1 1,0 0-1,-1-2 1,20-3 0,-24 2 563,-1 0 1,15-6 0,25-13 134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284 102 6497,'1'-2'444,"0"0"0,0 0-1,0 0 1,0 0 0,-1 0-1,1 0 1,-1 0 0,1 0-1,-1 0 1,1 0 0,-1 0-1,0 0 1,0-1 0,0 1-1,-1 0 1,0-4 0,0 3-102,0 0 1,0 1-1,0-1 1,-1 0-1,1 1 1,-1-1-1,1 1 1,-1 0-1,0-1 1,0 1-1,-3-2 1,1 0-35,-1 1 1,1 0-1,-1 0 1,0 0-1,0 1 1,0-1-1,0 1 1,0 0 0,0 1-1,-1-1 1,1 1-1,-11-1 1,8 2-188,0 1 1,0 0 0,0 0 0,0 1-1,0 0 1,1 0 0,-1 1 0,1 0-1,-1 0 1,1 1 0,0 0 0,1 0-1,-1 1 1,1 0 0,-7 5 0,7-4-68,-1 0 0,1 1 1,1 0-1,-1 0 0,1 0 1,0 0-1,1 1 0,-1 0 1,2 0-1,-1 0 0,1 0 1,0 1-1,-2 11 0,4-14-41,0 0 0,1 0 0,-1 1 0,1-1 0,0 0 0,1 0 0,0 0 0,0 0 0,0 1 1,0-1-1,1 0 0,0-1 0,0 1 0,1 0 0,0-1 0,0 1 0,0-1 0,1 0 0,-1 0 0,6 6 0,-2-6-15,-1 1 1,1-1-1,1 0 1,-1 0-1,1-1 1,0 0-1,10 4 1,4 0-227,34 7 1,-39-11-108,18 1 0,12-4-50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8:5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248 105 8834,'1'-2'705,"1"-1"0,-1 1-1,0-1 1,0 0 0,0 1 0,-1-1 0,1 0 0,0 0-1,-1 1 1,0-1 0,0-3 0,0 3-556,0 1 0,0 0 0,-1-1-1,1 1 1,-1-1 0,0 1 0,1 0 0,-1 0 0,0-1 0,-1 1 0,1 0-1,0 0 1,-1 0 0,1 0 0,-1 0 0,1 0 0,-1 1 0,0-1-1,0 0 1,0 1 0,-2-2 0,-1 0-78,0 0 0,-1 0 1,1 1-1,-1-1 0,1 1 0,-1 1 0,0-1 1,0 1-1,1 0 0,-1 0 0,0 0 0,0 1 1,0 0-1,0 1 0,0-1 0,0 1 0,0 0 1,0 0-1,0 1 0,1 0 0,-1 0 0,0 0 1,1 1-1,0-1 0,-6 5 0,3-2-12,1 1-1,1 0 1,-1 0 0,1 0-1,0 1 1,1 0-1,-1 0 1,-7 14 0,11-17-50,0 0 1,0 0 0,1 0-1,0 0 1,-1 0-1,1 0 1,1 1 0,-1-1-1,1 0 1,-1 1-1,1-1 1,0 0 0,1 1-1,-1-1 1,1 0 0,0 0-1,0 1 1,0-1-1,1 0 1,1 4 0,1-1-19,0-1 0,0 0 1,0-1-1,1 1 0,-1-1 0,2 0 1,-1 0-1,0 0 0,1-1 1,0 0-1,0 0 0,0 0 1,10 3-1,3 1-167,-1-1-1,2-1 1,35 6 0,32 1-108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84 9146,'0'-1'193,"0"-7"1319,0 1 0,-1-1-1,1 1 1,-4-11 0,4 16-1331,-1 0 0,1 0 0,-1 1 0,0-1 0,0 0 0,1 1 0,-1-1 0,0 1 0,-1-1 0,1 1 0,0 0 0,0-1 0,0 1 0,-1 0 0,1 0 0,-1 0 0,1 0 0,-1 0 0,1 0 0,-1 0 0,0 0 0,1 1 0,-1-1 0,-2 0 0,-4 0 105,0 0 0,0 0 1,0 1-1,0 0 0,0 1 0,-1-1 0,-11 4 0,5 0-100,0 0 0,1 1 0,-15 6 0,25-9-151,0 0 1,0 0-1,0 1 1,0-1-1,1 1 1,-1 0-1,1 0 0,-1 0 1,1 0-1,0 1 1,-4 6-1,5-7-30,1 0 0,-1 0 0,1 0 0,0 0 0,0 0 0,1 0 0,-1 0 0,1 0-1,-1 0 1,1 0 0,0 0 0,0 0 0,0 1 0,1-1 0,-1 0 0,1 0 0,-1 0 0,3 4 0,1 3-74,0-1 0,1 0 0,0 0 0,0 0 0,1-1 0,0 0 0,1 0 0,-1 0 1,2-1-1,-1 0 0,1 0 0,0-1 0,0 0 0,1-1 0,0 1 0,0-2 0,0 1 0,1-1 0,-1-1 1,15 4-1,-9-4 635,24 0 0,26-2-77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12 10490,'5'-3'3071,"-5"3"-2718,1 0 0,-1 0 0,0 0 0,1 0 0,-1-1 0,1 1 0,-1 0 0,1 0-1,-1-1 1,0 1 0,1 0 0,-1 0 0,0-1 0,1 1 0,-1 0 0,0-1 0,0 1 0,1-1 0,-1 1 0,0 0 0,0-1 0,1 1 0,-1-1-1,0 1 1,0 0 0,0-2 0,-6 2 465,-5 2-681,0 0 0,0 1 0,1 0 0,-1 1 0,1 0 0,-20 12 0,18-10-29,1 1 1,0 0 0,0 1 0,1 0 0,0 1 0,-13 14 0,18-17-53,0 1 1,0 0 0,0 0 0,1 0 0,0 0 0,0 1-1,1-1 1,0 1 0,0 0 0,-2 14 0,4-17-50,1-1 0,0 1 1,0-1-1,0 1 0,0-1 1,1 1-1,0-1 1,0 0-1,0 1 0,0-1 1,1 0-1,-1 0 1,1 0-1,0 0 0,1 0 1,-1 0-1,1 0 0,-1-1 1,1 1-1,0-1 1,1 0-1,5 5 0,-1-2-44,0 0-1,1-1 1,-1-1-1,1 1 1,0-1-1,0-1 1,0 1-1,0-2 1,15 4-1,-6-4-364,0 0 1,0-1-1,0-1 0,-1 0 0,1-2 0,0 0 0,0-1 0,24-7 0,12-9-552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8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10954,'-17'0'4217,"16"4"-2680,9 4-457,13 0 48,10 0-160,15-2-376,3-4-200,13-3-240,3-2-39,-8 2-41,-1 1-136,-15 4-841,-9 1-911,-1 7 1096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8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6297,'-20'30'3593,"16"-14"120,7-3-1577,17 0-447,5-10-33,15-2-400,4-1-223,6-2-417,6-1-160,-5-4-192,-7-1-64,-15 0-672,-5 0-544,-14 2-1209,0-6 1257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5161,'0'-1'2609,"0"0"-225,0-1-479,0 2-49,0 0-200,12 32-607,2 43-241,-9-27-296,5-2-104,7-2-176,4-4-72,6-9-80,2-7-32,1-8-32,-1-4-32,-5-12-784,-6-3-720,0-16 927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18 2753,'3'-2'5199,"-3"2"-4702,1-1 0,0 1 0,-1 0 0,1-1 0,0 1 0,-1-1 0,1 1 0,-1-1-1,1 0 1,-1 1 0,0-1 0,1 1 0,-1-1 0,0 0 0,1 1 0,-1-1 0,0 0 0,1 0 0,-1 1 0,0-3 0,0 3-484,0 0 1,-1 0-1,1 0 0,0 0 1,0-1-1,-1 1 1,1 0-1,0 0 0,-1 0 1,1 0-1,0 0 1,0 0-1,-1 0 0,1 0 1,0 0-1,-1 0 0,1 0 1,0 0-1,0 0 1,-1 0-1,1 0 0,0 0 1,-1 0-1,1 0 1,-1 1-1,-1-1 22,-25 4 128,0 1 0,-37 12 0,62-16-137,0-1 0,1 1 0,-1-1 0,0 1 0,1 0 1,-1 0-1,0 0 0,1 0 0,-1 0 0,-2 2 0,4-2 7,0-1-1,0 0 10,0 0 42,1 2 48,8 12 92,-1 0 0,-1 1 0,6 20 0,-11-29-146,-1 1 1,1-1-1,-2 0 1,1 0-1,-1 1 1,0-1-1,-1 11 1,0-3 33,-5 95 363,0 216-163,31-83-247,-3-30-18,-21-199-43,21 197 42,-15-168-21,2 0 0,26 77 0,-33-111 13,1-1-1,1 1 1,-1-1 0,1 0-1,0 0 1,1 0-1,0-1 1,0 1 0,9 8-1,-12-14-28,-3-4-814,0-1-937,-2-8 850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11146,'3'-1'572,"0"-1"0,1 1 0,-1 0 0,0 1-1,1-1 1,-1 0 0,0 1 0,1 0 0,-1 0 0,1 0-1,3 0 1,5 2-167,21 6-1,-22-5 142,16 5-111,-1 1 0,1 1 0,-1 1 0,46 28 0,-57-30-303,-1 1 0,0 1-1,0 0 1,-1 1 0,-1 0 0,0 1-1,0 0 1,-2 1 0,11 16 0,-18-24-81,0-1 0,-1 1 0,1 0 0,-1 0 0,0 0 0,-1 0 0,0 1 0,0-1 1,0 0-1,0 0 0,-1 1 0,0-1 0,-1 1 0,-1 11 0,-1-9-7,1 0 0,-1 0-1,-1 0 1,0 0 0,0-1 0,-1 0 0,0 0-1,0 0 1,-8 9 0,-4 3 70,-1-1 0,0-1 0,-37 28 0,41-36-741,-1-1-1,0 0 1,-1-1 0,0 0-1,0-2 1,-25 8-1,23-9-588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9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19 5937,'1'-1'303,"-1"0"1,1 1-1,-1-1 0,1 0 0,-1 1 0,1-1 1,-1 0-1,0 0 0,0 0 0,1 1 0,-1-1 1,0 0-1,0 0 0,0 0 0,0 1 0,0-1 1,0 0-1,0 0 0,0-1 0,-1 0 7009,-1 3-4376,-2 5-3246,0 0 1036,-16 23-130,-28 28 0,-21 30 55,29-27-287,-60 125 0,96-175-525,1-4-452,0 0 0,0 0 0,0 0 0,-7 8 0,13-19-345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09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10826,'3'5'4689,"10"13"-2088,2 4-633,4 12-55,-1-1-329,3 3-528,2 0-216,-2-3-343,3-2-129,-2-1-192,-1-1-56,-1-5-112,-3 0-224,-2 0-649,-2-2-463,-2-5-1296,-6 3 1599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0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123 122 10978,'-6'1'4849,"2"1"-2408,0 2-801,-7 16 49,-8 39-489,22-33-304,1-2-400,3-3-152,1 0-192,-2-1-16,0-4-472,-1-1-504,-2-9 2128,2-2-1288</inkml:trace>
  <inkml:trace contextRef="#ctx0" brushRef="#br0" timeOffset="1">14 1 11186,'-13'8'4889,"18"-9"-2104,-1-1-769,4 2-407,2 2-305,-1-1-672,7 4-208,2 1-968,1 0-560,10 6 680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1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6577,'-13'3'3897,"-1"-3"-112,10 0-1889,6 0-47,7 3-361,12-1-296,6 4-495,9-2-169,4-3-360,-3-1-56,6-1-584,-6-1-609,-3 1 689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10690,'-8'16'4601,"5"-9"-2192,7-3-449,8 1-231,-1-1-385,10 0-664,7-3-256,3-1-256,5-2-264,1-1-1000,-1 2 3280,-1-7-1992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11 11987,'-7'-10'5305,"-6"22"-2153,-7 7-1343,-10 19-601,-8 10-168,-1 15-496,3 7-136,2-5-256,5-7-72,7-12-176,5-13-304,8-12-784,6-5-488,-1-15 952</inkml:trace>
  <inkml:trace contextRef="#ctx0" brushRef="#br0" timeOffset="1">0 115 10402,'19'5'4721,"-6"11"-1736,6 6-737,-2 12-271,8 3-313,-5 3-624,4-1-239,-3-3-361,-6-4-144,5 0-520,-7 0-441,6-7-1167,4 1 3336,7 1-1504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2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183 159 9810,'16'20'4985,"-2"5"-944,1 6-1280,-3 12-545,0 7-287,-5 5-609,-3 3-232,-4-2-328,-6-3-136,-3-7-240,-4-5-96,-6-8-120,-6-5-39,-14-15-145,1-5-225,-4-13-1047,2-11-512,8-20 1032</inkml:trace>
  <inkml:trace contextRef="#ctx0" brushRef="#br0" timeOffset="1">124 8 11795,'29'-4'5481,"-2"1"-2849,-4 6-1175,-5 2-313,-6 6-1648,6 2 3056,-5-4-2112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2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42 11763,'-30'-30'7057,"30"30"-7020,0 0 1,0 0-1,0 0 0,0 0 0,0 0 1,0 0-1,0-1 0,0 1 0,0 0 1,0 0-1,0 0 0,0 0 0,0 0 1,0 0-1,0 0 0,0 0 0,0 0 1,0 0-1,-1 0 0,1 0 0,0 0 0,0 0 1,0 0-1,0 0 0,0 0 0,0 0 1,0 0-1,0 0 0,0 0 0,0 0 1,0 0-1,0 0 0,0 0 0,0 0 1,0 0-1,0 0 0,0 0 0,0 0 1,-1 0-1,1 0 0,0 0 0,0 0 1,0 0-1,0 0 0,0 0 0,0 1 1,0-1-1,0 0 0,0 0 0,0 0 1,0 0-1,0 0 0,0 0 0,0 0 1,0 0-1,0 0 0,0 0 0,0 0 1,0 0-1,0 0 0,0 7 1132,3 12-343,-2-12-433,11 59 955,18 92 409,-22-126-1396,1 0 0,25 54 1,-28-74-290,0-1 1,0 0 0,1 0 0,1-1 0,0 1 0,0-2-1,14 13 1,-18-19-51,0 0 0,0 0 0,1 0 1,-1 0-1,0-1 0,1 0 0,0 0 0,-1 0 0,8 1 0,-8-2-10,-1-1-1,1 0 1,0 1 0,-1-2 0,1 1 0,0 0-1,-1-1 1,1 1 0,0-1 0,-1 0 0,1 0-1,-1 0 1,1-1 0,3-2 0,1-1 11,0 0-1,-1-1 1,1 0 0,-1-1 0,-1 1 0,1-1 0,-1 0-1,0-1 1,-1 0 0,0 0 0,7-14 0,-4 4-6,0 0 0,-1-1 0,-1 0 0,5-31 0,-1-24-1429,1-121 0,-11 189 954,0 1-1,0-1 1,-2-9 0,2 14 399,0 0 1,0 0 0,-1 1 0,1-1 0,0 0-1,-1 1 1,1-1 0,-1 1 0,1-1 0,-1 0-1,1 1 1,-1-1 0,1 1 0,-1-1 0,1 1 0,-1 0-1,0-1 1,-1 0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3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3 261 12171,'-2'14'5553,"4"-12"-2168,8 2-1673,4-2-88,10-1-456,4-2-295,12-6-505,1-4-160,1-1-360,-3 3-536,-3 1-1249,3 5 3337,14 1-1544</inkml:trace>
  <inkml:trace contextRef="#ctx0" brushRef="#br0" timeOffset="1">798 213 14291,'18'14'5721,"-19"-2"-3128,-3 5-905,1 10-248,-1 2-103,3 2-609,1-2-248,0-1-256,0 0-224,0-6-1008,0-6-568,1-4-4906,-1-13 4282</inkml:trace>
  <inkml:trace contextRef="#ctx0" brushRef="#br0" timeOffset="2">691 1 13195,'5'1'5617,"2"6"-3152,4 1-1345,1 4-168,5 4-744,0-2-600,5 11 232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4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7730,'0'0'264,"0"0"-1,0 0 1,0 0 0,0-1 0,0 1 0,0 0 0,0 0 0,0 0 0,0 0 0,0-1-1,0 1 1,0 0 0,0 0 0,0 0 0,0 0 0,0 0 0,0-1 0,0 1 0,0 0-1,0 0 1,0 0 0,0 0 0,0 0 0,0-1 0,1 1 0,-1 0 0,0 0 0,0 0 0,0 0-1,0 0 1,0 0 0,0 0 0,1-1 0,3-5 1395,-3 6-1626,-1 0 0,0 0 0,0 0-1,0-1 1,0 1 0,0 0-1,1 0 1,-1-1 0,0 1 0,0 0-1,0 0 1,1 0 0,-1 0 0,0-1-1,0 1 1,1 0 0,-1 0 0,0 0-1,0 0 1,1 0 0,-1 0 0,1 0-1,-1 0-25,1 0-1,-1 0 1,0 0-1,1 0 1,-1 0-1,1 1 1,-1-1-1,1 0 1,-1 0-1,0 1 1,1-1-1,-1 0 1,1 1-1,-1-1 1,0 0-1,1 1 1,-1-1-1,0 1 1,0-1-1,1 1 1,4 8 3,0 1 1,-1 0 0,0-1-1,-1 1 1,5 20 0,-7-22-7,0 0 0,-1 0 1,0 0-1,-1 10 0,0-1-1,19 392-34,11-219 46,-23-159-2,53 224 275,-29-137-80,-29-115-202,49 210 414,-13 1 354,-36-209-742,-1-2 13,1 0 0,-1 1 0,0-1 0,0 0 0,0 1 0,0 2 0,-1-5-31,1 0 0,0 0 0,0 0 0,-1-1 0,1 1 1,-1 0-1,1 0 0,-1-1 0,1 1 0,-1 0 0,1-1 0,-1 1 0,1 0 1,-1-1-1,0 1 0,1-1 0,-1 1 0,0-1 0,0 1 0,1-1 1,-1 0-1,0 1 0,0-1 0,0 0 0,1 0 0,-1 1 0,0-1 1,-1 0-1,-1 0-38,1 0 0,-1 0 0,1-1 0,-1 1 0,1-1 0,0 1 0,-1-1 0,1 0 0,0 0 0,-1 0 1,1 0-1,0 0 0,0 0 0,0-1 0,-3-1 0,-16-17-177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3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13795,'-8'13'5937,"-2"-5"-3048,-5 2-1457,-4 3-216,-3 0-671,-5 3-658,10 2-919,8-10-1272,7 2 1408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4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113 201 14435,'12'23'6221,"-4"4"-3350,2 29-1338,-7-38-579,17 135 1827,-8-62-2127,-11-81-600,4 30 196,1 45 1,-6-74-216,0 1 1,-1-1-1,0 0 0,-1 0 1,0 0-1,-1 0 0,0-1 1,-1 1-1,-5 11 0,7-19-63,1 0 1,-1 0-1,0 0 0,0 0 0,-1 0 1,1-1-1,0 1 0,-1-1 0,0 1 1,0-1-1,1 0 0,-1 0 1,-1 0-1,-4 2 0,5-3-112,0 0 0,0-1 0,-1 1 1,1-1-1,0 1 0,0-1 0,0 0 0,0 0 0,0-1 0,-1 1 0,1-1 0,0 1 1,0-1-1,0 0 0,0 0 0,0 0 0,-3-2 0,2 0-108,-1 0 0,1 1 0,0-2 0,0 1 0,0 0 0,-4-6 0,-22-30-954</inkml:trace>
  <inkml:trace contextRef="#ctx0" brushRef="#br0" timeOffset="1">11 7 11995,'22'-6'5281,"-1"5"-2913,-1 1-1144,1 1-239,-3 6-1041,-1 2-504,-3 15 311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5 11314,'-16'-2'4953,"-15"-1"-2536,11 16-409,-4 7-695,7 20-25,-3 10-232,7 9-504,5 0-184,8-5-224,5-10-64,7-12-40,7-4 16,9-12-488,8-9-360,7-14-1040,1-9 1040</inkml:trace>
  <inkml:trace contextRef="#ctx0" brushRef="#br0" timeOffset="1">53 193 8610,'-31'15'4881,"23"-11"-216,1-2-1921,13 5-943,-1-3-377,12 3-736,6-5-248,9-3-304,9 1-8,2-5-520,2 2-344,-5-6 456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12835,'1'0'348,"0"0"0,-1 0 0,1 1 0,0-1 0,0 1 0,0-1 0,0 1 0,-1-1 0,1 1 0,0-1 0,-1 1 0,2 1 0,-1-1-73,0 1 1,0 0-1,-1-1 0,1 1 0,0 0 0,-1 0 0,1-1 0,0 4 0,0 3 416,18 63 2191,18 68 13,-26-105-2140,30 64 0,-34-84-473,2 1 1,13 19 0,-18-29-163,0 0 0,0-1 1,1 1-1,-1-1 0,1 0 0,0 0 0,0-1 0,0 1 0,11 4 0,-15-7-103,1-1 0,-1 1-1,0-1 1,0 0-1,1 1 1,-1-1 0,0 0-1,1 0 1,-1 0-1,0 0 1,1 0 0,-1 0-1,0 0 1,1 0-1,-1-1 1,0 1 0,1-1-1,-1 1 1,0-1 0,0 1-1,0-1 1,1 1-1,-1-1 1,0 0 0,0 0-1,0 0 1,1-1-1,2-3 21,0 0-1,0 0 1,-1-1-1,6-10 1,-7 11-27,16-37-536,-2 0 0,16-71 0,8-19-3651,-22 87 3049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10834,'10'9'4665,"-1"12"-2488,2 7-9,-11 9-487,-3 3-385,-1 2-640,3-5-224,1-7-256,1-6-288,0-14-992,11-6-769,-16-12 1049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5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7450,'12'-20'3992,"-9"12"-287,-1 3-1464,0 2-921,0 3-264,-2 0-1152,4 2-808,31 10 552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54 7906,'0'-2'366,"0"0"1,0 0 0,0 0 0,0 0-1,-1 0 1,1 0 0,-1 0 0,0 0-1,0 0 1,1 0 0,-1 1 0,0-1-1,0 0 1,-1 0 0,1 1 0,0-1-1,-1 1 1,1-1 0,-1 1 0,1-1-1,-1 1 1,1 0 0,-1 0 0,0 0-1,0 0 1,0 0 0,-2-1 0,-1 0 64,0 1 0,0 0 0,0 0 0,0 0 0,0 0 0,-1 1 0,1-1 0,0 2 0,-6-1 0,7 1-280,0 0 0,0-1 0,0 1 0,1 1 0,-1-1 0,0 0 0,1 1 0,-1 0 1,1 0-1,0 0 0,0 0 0,0 0 0,-6 6 0,2 0 7,1 1 0,-1 0 0,2 1 0,-1-1 0,1 1 0,1 0 0,0 1 0,0-1 0,-2 15 0,-2 11 165,-4 55 0,9-37-136,4 78 1,16 55-46,-5-69-181,-10-102-133,0 3-372,0 0-1,-2 0 1,0 0-1,-1 0 1,-3 19-1,3-36 337,1-1 0,0 0 1,0 0-1,-1 1 0,1-1 0,-1 0 0,1 0 1,-1 0-1,1 1 0,-2 1 0,1-3 154,1 0-1,0 0 0,0 0 1,0 0-1,0 0 1,0 0-1,-1 0 1,1 0-1,0 0 1,0 0-1,0 0 1,0 0-1,0 0 1,-1 0-1,1 0 0,0 0 1,0 0-1,0 0 1,0 0-1,-1 0 1,1 0-1,0 0 1,0 0-1,0 0 1,0 0-1,-1 0 1,1 0-1,0 0 0,-6-8-1721,-5-13-17</inkml:trace>
  <inkml:trace contextRef="#ctx0" brushRef="#br0" timeOffset="1">9 390 9050,'-8'-12'4481,"19"4"-1184,8 6-945,8 2-832,6 4-359,9 0-681,4-1-192,13-3-536,6 0-392,12-5 392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7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268 110 6273,'1'-8'1241,"0"-1"0,-1 1-1,0 0 1,-1-1 0,0 1 0,-3-13-1,4 19-1012,-1 0-1,0 0 1,0 0-1,1 0 1,-1 0-1,0 0 1,-1 0-1,1 0 1,0 1-1,-1-1 1,1 0 0,-1 1-1,1-1 1,-1 1-1,1-1 1,-1 1-1,0 0 1,0 0-1,0 0 1,0 0-1,0 0 1,0 0-1,0 0 1,0 1-1,0-1 1,0 1-1,0 0 1,-1-1-1,1 1 1,-4 0-1,1 1-22,0-1-1,-1 1 1,1 0-1,0 1 0,0-1 1,1 1-1,-1 0 1,0 0-1,0 0 0,-7 6 1,1 0 103,0 1 0,-18 18 0,19-17-204,1 1 0,0 1 0,1 0 0,0 0 0,1 1-1,0 0 1,1 0 0,1 0 0,0 1 0,0 0 0,-2 19 0,2-3-19,1 0 0,2 1-1,1 0 1,4 40 0,-2-53-66,1 0 0,1 0-1,1 0 1,8 26 0,-10-37-27,1-1 1,-1 0-1,1-1 1,1 1-1,-1 0 1,1-1-1,0 0 1,0 0-1,1 0 1,-1 0-1,1-1 1,0 1-1,0-1 0,1-1 1,9 7-1,-8-8-116,-1 1-1,0-1 0,1 0 0,0-1 0,-1 1 1,1-1-1,0-1 0,-1 1 0,1-1 0,0 0 1,9-2-1,-9 1-344,0 0-1,0-1 1,0 0 0,0 0 0,-1 0 0,1-1-1,-1 0 1,1-1 0,-1 1 0,9-8 0,-6 3-424,15-18 0,-24 26 889</inkml:trace>
  <inkml:trace contextRef="#ctx0" brushRef="#br0" timeOffset="1">118 376 9650,'-12'4'5065,"8"-4"-1176,6 4-1769,5-1-135,-7-3-585,0 0-304,21 4-495,38 8-193,-30-12-368,3 5-432,3-2-953,-1-1-559,-3 8-1665,-2-4 2193</inkml:trace>
  <inkml:trace contextRef="#ctx0" brushRef="#br0" timeOffset="2">348 409 9714,'-7'0'4481,"6"0"-1688,0 0-313,-14 27-415,-4 41-265,19-23-672,-2-4-216,0 1-455,4 0-161,0-9-232,6 1-408,6-14-913,2-6-567,9-10 992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11122,'8'19'5266,"-8"-3"-1258,0 9-2527,8 3-9,-4 4-304,-4 0-304,1-9-552,2-1-71,-3-10-714,0-6-631,4-2-1928,-1-12 1815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11066,'5'1'4945,"2"2"-2432,5 3-1121,-3 2-127,0 4-705,7 3-560,3 0-873,12-1-687,10 0-1945,3-4-728,9-2 2537</inkml:trace>
  <inkml:trace contextRef="#ctx0" brushRef="#br0" timeOffset="1">415 143 7306,'-39'-9'7183,"1"2"-3359,29 6-3224,-1 0 0,1 0-1,0 1 1,0 1 0,-1-1 0,-10 4-1,18-4-504,0 0 0,0 1 0,0-1 0,0 1 0,0 0 0,0-1 0,1 1-1,-1 0 1,0 0 0,0 0 0,1 1 0,-1-1 0,1 0 0,-1 1 0,1-1-1,0 0 1,-1 1 0,1 0 0,0-1 0,0 1 0,0 0 0,0 0 0,0-1 0,0 1-1,1 0 1,-1 0 0,1 0 0,-1 0 0,1 0 0,0 0 0,0 3-1,0-1-19,0 1 0,1-1 0,0 0-1,0 1 1,0-1 0,0 0 0,1 0-1,0 0 1,0 0 0,0 0 0,0 0-1,0-1 1,4 5 0,3 1 80,-1-1 1,1 0 0,0-1 0,20 13 0,7 5 320,-30-20-379,15 14 218,-19-18-280,-1 0-1,0 1 0,0-1 1,0 0-1,0 1 0,0 0 1,0-1-1,0 1 0,-1-1 1,1 1-1,-1 0 0,1 2 0,-1-2-16,0-1 0,0 0 0,0 0 0,0 0 0,-1 0 0,1 0 0,0 0 0,-1 0 0,1 0 0,-1-1 0,1 1 0,-1 0 0,0 0-1,1 0 1,-1 0 0,0-1 0,1 1 0,-1 0 0,0-1 0,0 1 0,0 0 0,0-1 0,0 1 0,0-1 0,1 1 0,-1-1 0,0 0-1,-2 1 1,-3 1 13,-1 0-1,1-1 1,-8 2-1,10-3-148,-1 1 1,0-1-1,1 0 1,-1-1-1,1 1 1,-8-2-1,11 2-39,0-1 1,0 1-1,-1 0 0,1-1 0,0 1 0,0-1 1,0 1-1,0-1 0,-1 1 0,1-1 1,0 0-1,0 1 0,0-1 0,0 0 0,0 0 1,1 0-1,-1 0 0,0 0 0,0 0 1,1 0-1,-1 0 0,0 0 0,1 0 0,-1-1 1,1 1-1,-1-2 0,1 2 10,0 0 0,0 0-1,0 0 1,0 0 0,0 0-1,0 0 1,0 0 0,0 1 0,1-1-1,-1 0 1,0 0 0,1 0 0,-1 0-1,0 0 1,2-1 0,1-1-94,-1 1 0,1-1 0,0 1 0,5-4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21 8562,'0'-3'1962,"2"-9"1924,-2 11-3805,0 1 0,0 0 0,0 0 0,-1-1-1,1 1 1,0 0 0,0 0 0,0-1 0,0 1 0,0 0-1,-1 0 1,1-1 0,0 1 0,0 0 0,0 0 0,-1 0-1,1-1 1,0 1 0,0 0 0,-1 0 0,1 0 0,0 0-1,-1 0 1,1 0 0,0-1 0,0 1 0,-1 0 0,1 0-1,0 0 1,-1 0 0,1 0 0,0 0 0,0 0 0,-1 0-1,1 0 1,0 1 0,-1-1 0,1 0 0,0 0 0,0 0 0,-1 0-1,1 0 1,0 0 0,-1 1 0,-15 4 53,-28 14 0,40-17-115,-9 5 109,0-1 0,1 2 0,-12 9 0,22-16-110,0 1 0,1-1 0,-1 1 0,1-1 0,-1 1 0,1 0 0,0-1 0,0 1 0,0 0 0,0 0 0,0 0 0,0 0 0,0 0 0,0 0 0,1 0 0,-1 3 0,0 1 51,1 1 0,0-1 0,0 0 0,2 8 1,0 15 294,-4 16 89,0-13 76,4 62 0,-1-81-381,-1-9-46,0 0 1,1 0-1,-1-1 1,1 1-1,-1 0 1,1 0-1,0-1 0,1 1 1,-1-1-1,4 7 1,-4-9-27,0-1 0,0 1 0,-1 0 0,1-1 0,1 1-1,-1-1 1,0 0 0,0 1 0,0-1 0,0 0 0,0 0 0,0 1 0,0-1 0,0 0 0,0 0 0,2 0 0,0 0-159,9 0 144,0-1-1,23-3 0,-21 1 2,25 0 1,-31 4-91,4-1 162,-10-1-328,-5-2-388,1 1-301,1 1 350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139 105 8594,'-9'-22'1580,"6"13"-502,-1 0 1,0 1-1,0 0 1,-9-14-1,11 20-674,1 0-1,-1-1 1,0 1-1,0 0 1,0 0-1,0 0 1,0 1 0,0-1-1,0 0 1,0 1-1,-4-2 1,5 2-286,0 1 0,-1 0 1,1-1-1,0 1 0,-1 0 0,1 0 0,0 0 1,0 0-1,-1 0 0,1 0 0,0 0 1,-1 0-1,1 1 0,0-1 0,0 0 1,-1 1-1,1-1 0,0 1 0,0 0 0,0-1 1,0 1-1,0 0 0,0 0 0,0-1 1,0 1-1,-2 2 0,-1 2-2,0 0 0,0 0 1,0 1-1,1-1 0,0 1 0,0 0 0,0 0 0,1 0 0,-1 0 1,2 1-1,-1-1 0,1 1 0,0-1 0,-1 8 0,2-6-71,0 1 1,0-1-1,1 0 0,0 0 0,0 1 0,1-1 0,0 0 0,0 0 0,1 0 0,0-1 0,4 8 0,-4-9-112,1-1 0,-1 1 0,1-1 0,1 0 0,-1 0 0,1 0 0,0-1 0,0 0 0,0 0 0,0 0-1,1 0 1,0-1 0,6 3 0,-3-2-511,0-1 0,0-1 0,0 1-1,1-1 1,-1-1 0,1 0 0,-1 0 0,14-2 0,-8 1-1151,22-6-1,19-8-158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8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46 7274,'0'0'474,"-1"0"-1,1 0 1,-1 0 0,1 0 0,-1 0 0,0 0 0,1 1 0,-1-1 0,1 0 0,-1 0 0,1 0 0,-1 1 0,1-1 0,0 0 0,-2 1 0,-3 8 2753,1 12-1371,4-17-1048,-1 5-187,0 0 0,1 0 0,0 0 0,1 0 0,2 12-1,-3-19-560,1 1-1,-1-1 1,1 1-1,0-1 1,-1 1-1,1-1 0,0 0 1,1 1-1,-1-1 1,0 0-1,1 0 1,-1 0-1,1 0 0,0 0 1,0 0-1,0 0 1,0-1-1,0 1 0,0 0 1,0-1-1,0 0 1,5 3-1,-5-4-76,-1 0 0,1 0-1,-1 0 1,1 0 0,-1 0-1,1 0 1,-1 0 0,1-1 0,-1 1-1,1-1 1,-1 1 0,1-1-1,-1 1 1,1-1 0,-1 0-1,0 0 1,0 1 0,1-1 0,-1 0-1,0 0 1,2-2 0,0-1-138,1 1 0,-1-1-1,0 0 1,-1 0 0,5-7 0,-6 10 110,-1-1-1,1 1 1,-1-1-1,1 0 1,-1 1-1,0-1 0,1 0 1,-1 1-1,0-1 1,0 0-1,0 1 1,0-1-1,-1 0 1,1 1-1,0-1 1,-1 0-1,1 1 0,-1-1 1,1 1-1,-1-1 1,0 1-1,0-1 1,-1-1-1,-3-3-66,0 0 0,0 0 0,-12-9 0,9 7 36,0 0 89,-1 1 0,0-1 0,0 1 0,-1 1 0,1 0 0,-2 0 0,1 1 0,-16-5 0,20 7 564,15 2-253,-3 0-388,15-1 64,1-1-7,0 1 0,41 2 0,-52 1 8,0 0 1,0 1-1,-1 0 0,1 0 0,-1 2 1,1-1-1,-1 1 0,12 7 0,-17-9 44,0 1-1,-1 0 0,1 1 0,-1-1 0,0 1 1,0-1-1,0 2 0,-1-1 0,1 0 0,-1 0 0,0 1 1,0 0-1,-1 0 0,0 0 0,1 0 0,-1 0 1,-1 0-1,2 6 0,-2-5 94,0 0-1,-1-1 1,1 1 0,-1 0 0,0 0 0,-2 7-1,2-10-59,-1 1-1,0-1 1,0 0-1,0 1 1,0-1 0,-1 0-1,1 0 1,-1 0-1,1 0 1,-1 0-1,0-1 1,-3 4-1,5-6-75,0 0 1,0 0-1,0 0 0,0 1 0,0-1 0,0 0 0,-1 0 0,1 0 0,0 0 1,0 0-1,0 1 0,0-1 0,0 0 0,0 0 0,-1 0 0,1 0 0,0 0 1,0 0-1,0 0 0,0 0 0,-1 0 0,1 1 0,0-1 0,0 0 0,0 0 1,0 0-1,-1 0 0,1 0 0,0 0 0,0 0 0,0 0 0,0 0 0,-1 0 0,1 0 1,0 0-1,0-1 0,0 1 0,0 0 0,-1 0 0,1 0 0,0 0 0,0 0 1,0 0-1,0 0 0,-1 0 0,1 0 0,0-1 0,0 1 0,0 0 0,0 0 1,0 0-1,0 0 0,0 0 0,0-1 0,-1 1 0,0-10-221,1 10 217,0-6-194,0 1 1,1 0-1,0-1 0,0 1 1,0 0-1,1-1 1,-1 1-1,4-6 0,22-40-1403,-20 39 1245,-4 7 186,11-18-389,-13 22 531,0-1 0,0 1 0,0 0 1,1-1-1,-1 1 0,0 0 0,1 0 0,-1 0 0,1 0 0,-1 0 1,3-1-1,-4 2 38,1 0 0,-1 0 0,1 0 0,0 0 0,-1 0 0,1 0 0,-1 0 0,1 0 0,-1 0 0,1 0 0,-1 0 0,1 1 0,0-1 0,-1 0 0,1 0 0,-1 0 0,1 1 0,-1-1 0,1 0 0,-1 1 0,1-1 0,-1 0 0,0 1 0,1-1 0,-1 1 0,0-1 0,1 1 0,-1-1 0,0 0 0,1 1 0,-1-1 0,0 1 0,1 0 0,6 21 609,-7-22-599,13 58 1782,-9-33-682,11 33-1,-12-46-1130,0-1 137,-3-11-242,0 0 1,0 0-1,0-1 0,1 1 0,-1 0 1,0 0-1,0 0 0,0 0 1,0 0-1,0 0 0,0 0 1,0 0-1,0 0 0,0 0 0,0 0 1,0 0-1,0 0 0,0 0 1,0 0-1,0 0 0,1 0 0,-1 0 1,0 0-1,0 0 0,0 0 1,0 0-1,0 0 0,0 0 1,0 0-1,0 0 0,0 0 0,0 0 1,0 0-1,0 0 0,0 0 1,1 0-1,-1 0 0,0 0 0,0 0 1,0 0-1,0 0 0,0 0 1,0 0-1,0 0 0,0 0 1,0 0-1,0 0 0,0 1 0,0-1 1,0 0-1,0 0 0,0 0 1,0 0-1,0 0 0,0 0 0,0 0 1,0 0-1,0 0 0,0 0 1,0 0-1,0 0 0,1-2-2090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13139,'1'44'7593,"-1"-30"-6322,-1-1 1,-6 24 0,3-21-746,1 1 0,0 0 1,0 19-1,1-29-398,3-13-1272,2-6 588,-2 8 437,0 0 0,1-1 0,-1 1-1,1 0 1,3-5 0,9-12-100,-7 10 93,0 1 0,9-20 0,-14 25 95,0 0 30,0 1 1,0 0-1,0 1 0,0-1 0,6-7 1,-8 11 20,1-1 1,0 1-1,-1-1 0,1 1 1,0-1-1,-1 1 1,1 0-1,0-1 0,-1 1 1,1 0-1,0-1 1,0 1-1,-1 0 0,1 0 1,0 0-1,0 0 1,-1 0-1,1 0 0,0 0 1,0 0-1,-1 0 1,1 0-1,0 0 0,0 0 1,0 1-1,-1-1 1,1 0-1,0 0 0,-1 1 1,1-1-1,0 1 1,-1-1-1,1 1 0,0-1 1,-1 1-1,1-1 1,-1 1-1,1-1 0,-1 1 1,1 0-1,1 2 103,0-1 0,0 0-1,0 1 1,-1-1-1,1 1 1,-1 0 0,1 0-1,-1-1 1,0 1 0,0 0-1,0 0 1,0 5 0,0 3 260,0 0 0,-1 14 1,-1-16-276,1 0 1,1 0 0,2 17 0,-3-25-227,0 0 1,1 1 0,-1-1-1,1 0 1,-1 0-1,1 0 1,-1 0 0,1 1-1,-1-1 1,1 0 0,0 0-1,0 0 1,-1 0 0,1 0-1,0-1 1,0 1-1,0 0 1,0 0 0,0-1-1,0 1 1,1 0 0,-1-1-1,0 1 1,0-1 0,0 1-1,0-1 1,1 0 0,-1 0-1,0 1 1,0-1-1,1 0 1,1 0 0,17 1-1018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19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137 150 12227,'1'0'476,"1"0"0,-1-1 0,0 1-1,1 0 1,-1-1 0,1 1 0,-1-1 0,0 0 0,1 1 0,-1-1 0,2-1 0,-2 1-175,1-1 0,-1 1 1,0-1-1,1 1 0,-1-1 0,0 0 0,1-2 0,1-2-156,0 0 0,-1-1-1,2-12 1,-2 10 148,0 5-236,-1-1 0,0 1-1,-1-1 1,1 1 0,-1-1 0,0 1-1,0-1 1,-2-8 0,1 11-38,1 0 1,-1 1 0,1-1-1,-1 0 1,0 1 0,0-1-1,0 1 1,0-1-1,0 1 1,0 0 0,0-1-1,-1 1 1,1 0-1,0 0 1,-1 0 0,1 0-1,-1 0 1,1 0 0,-1 0-1,1 0 1,-1 1-1,0-1 1,1 1 0,-1-1-1,0 1 1,-2-1-1,1 1 1,-1 0 0,1 0 0,-1 0 0,0 0 0,1 1 1,-1-1-1,0 1 0,1 0 0,-1 0 0,1 0 0,0 1 0,-1-1 0,1 1 0,0 0 0,0-1 0,0 2 0,0-1 0,0 0 0,0 1 0,-3 3 0,-2 3 87,1 0 0,0 0 1,0 1-1,1-1 0,-6 14 1,7-13 29,1 1 1,0-1-1,0 1 1,-3 19-1,6-26-121,0 1 1,1-1-1,0 0 0,0 0 1,0 1-1,0-1 0,1 0 0,-1 0 1,1 1-1,0-1 0,0 0 1,1 0-1,-1 0 0,1 0 1,3 5-1,-4-7-69,1-1 0,-1 1 0,0-1 0,1 1 0,-1-1 0,1 0 0,0 0 0,-1 0 0,1 0 0,0 0 0,0 0 0,0 0 0,-1 0 0,1-1 0,0 1 0,0-1 0,0 1 0,0-1 0,3 0 0,22 0-338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20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152 267 12851,'-20'13'5105,"6"0"-2745,-5 0-935,-3 14-105,-8 2-136,6 3-584,8 6-224,10-8-240,8-2-72,10-7-144,3-7-208,8-8-432,9-6-368,9-9-920,4-10-73,8-9 1225</inkml:trace>
  <inkml:trace contextRef="#ctx0" brushRef="#br0" timeOffset="1">484 0 11995,'2'3'5009,"-15"29"-2361,-11 12-1239,-9 24-545,-2 9-120,5 7-432,4-8-128,20-14-72,4-9-24,12-19-128,6-8-184,2-14-696,1-12-521,-1-8 849</inkml:trace>
  <inkml:trace contextRef="#ctx0" brushRef="#br0" timeOffset="2">196 181 14251,'11'6'5097,"5"0"-4209,1-2-39,4 4-129,3 0-240,11-5-656,0 1-312,6-7-2417,0-5 2001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2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1 412 12323,'2'1'222,"0"0"0,0 0 1,0-1-1,1 1 1,-1-1-1,0 1 0,0-1 1,1 0-1,-1 0 0,0 0 1,1 0-1,-1 0 1,0 0-1,0-1 0,1 1 1,-1-1-1,0 1 0,0-1 1,0 0-1,1 0 1,-1 0-1,0 0 0,2-2 1,6-4-344,-1 0-1,-1 0 1,12-12 0,-14 13 427,11-10-81,-2 0 1,27-36-1,-41 50-201,0 1 0,0 0-1,0-1 1,-1 1 0,1 0-1,0-1 1,-1 1 0,1-1-1,-1 1 1,0-1 0,1 1-1,-1-1 1,0 0 0,0 1 0,0-1-1,0-1 1,-1 2-9,1 0-1,-1 0 1,1 0 0,-1 0-1,1 0 1,-1 0 0,0 0-1,1 0 1,-1 0 0,0 0-1,0 0 1,0 1 0,0-1-1,0 0 1,0 1 0,0-1-1,0 1 1,0-1 0,0 1-1,0-1 1,0 1 0,0 0-1,-2-1 1,-3 0 71,0 0-1,1 0 1,-1 1 0,0 0-1,1 0 1,-1 0 0,0 1-1,1-1 1,-1 1-1,0 1 1,1-1 0,0 1-1,-1 0 1,1 0 0,0 1-1,0 0 1,0-1 0,0 2-1,-8 6 1,9-7-22,0 1 0,0 0 1,0 0-1,0 1 0,1-1 0,-1 1 1,1 0-1,0 0 0,0 0 0,1 0 1,0 0-1,0 1 0,0-1 0,1 1 1,-1-1-1,1 1 0,0 0 0,1-1 1,0 1-1,0 6 0,0-10-67,0 1-1,1 0 1,0-1 0,-1 1 0,1-1-1,0 1 1,0-1 0,0 0-1,1 1 1,-1-1 0,0 0-1,1 0 1,0 0 0,-1 0 0,1 0-1,0 0 1,0 0 0,0 0-1,0-1 1,0 1 0,1-1-1,-1 0 1,0 0 0,1 1 0,-1-1-1,1-1 1,3 2 0,4 0-10,-1 0 1,1-1-1,0 0 1,-1-1-1,1 0 1,11-1-1,1-2-53,0-1 1,-1 0-1,27-10 0,61-28-369,-83 31 338,-24 10 87,180-81-335,-175 78 368,0 0 0,-1 0-1,1-1 1,-1 0 0,0 0-1,7-9 1,-13 14-10,1 0-1,-1-1 1,0 1 0,1-1-1,-1 1 1,0-1-1,1 1 1,-1-1 0,0 1-1,0-1 1,0 1 0,1-1-1,-1 1 1,0-1-1,0-1 1,0 2-5,0 0 1,0 0-1,0 0 1,-1 0-1,1-1 1,0 1-1,0 0 1,0 0-1,0 0 1,0 0-1,-1 0 1,1-1-1,0 1 1,0 0-1,0 0 0,0 0 1,-1 0-1,1 0 1,0 0-1,0 0 1,0 0-1,-1 0 1,1 0-1,0 0 1,0 0-1,0 0 1,-1 0-1,1 0 1,0 0-1,0 0 1,0 0-1,-1 0 0,1 0 1,0 0-1,-1 0 1,-1 1 57,-1 0 1,0 0-1,0 0 0,1 0 1,-1 1-1,1-1 0,-1 1 1,-3 2-1,-18 18 290,15-14-242,-16 17 331,-34 43-1,56-64-398,1 0 0,-1 0-1,0-1 1,1 2 0,0-1-1,0 0 1,0 0-1,-1 7 1,2-10-41,1-1 0,0 0 1,0 1-1,0-1 0,0 1 0,0-1 0,0 0 0,0 1 0,0-1 1,0 0-1,0 1 0,1-1 0,-1 0 0,0 1 0,0-1 1,0 1-1,0-1 0,0 0 0,1 0 0,-1 1 0,0-1 1,0 0-1,1 1 0,-1-1 0,0 0 0,0 0 0,1 1 0,-1-1 1,1 0-1,0 1 0,-1-1 0,1 0-1,0 0 1,0 0 0,0 1 0,0-1 0,0 0 0,0 0 0,-1 0 0,1 0 0,1-1-1,4 0-23,-1-1 0,1 1-1,-1-1 1,0-1 0,0 1-1,0-1 1,0 0-1,0 0 1,6-6 0,-1 1-113,-1 0 0,0-1 0,11-15 0,-9 8-208,0-1 1,-2 0-1,0-1 0,-1 0 0,-1 0 1,7-24-1,-4 11-300,1 1 0,2 0 0,19-32 0,-14 35 743,-18 26-76,1 1 1,-1 0-1,0-1 1,0 1-1,1 0 1,-1-1-1,0 1 1,1 0-1,-1-1 1,0 1 0,1 0-1,-1 0 1,1-1-1,-1 1 1,0 0-1,1 0 1,-1 0-1,1 0 1,-1 0 20,1 0-1,-1 1 1,0-1 0,0 1-1,0-1 1,1 1 0,-1-1 0,0 1-1,0-1 1,0 1 0,0-1 0,0 1-1,0-1 1,0 0 0,0 1 0,0-1-1,0 1 1,0-1 0,0 1-1,-1-1 1,1 2 0,-43 161 3881,29-115-3160,5-15-488,2 0-1,1 0 1,1 0-1,2 0 0,1 1 1,5 50-1,-3-82-390,0 1 0,0-1-1,0 0 1,1 0-1,-1 1 1,1-1-1,-1 0 1,1 0 0,0 1-1,0-1 1,0 0-1,0 0 1,1 0 0,-1 0-1,0 0 1,1-1-1,-1 1 1,3 2 0,-1-3-43,0 1 1,0-1 0,1 0-1,5 2 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2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19628,'8'11'5793,"-25"-14"-9865,-3-2 2479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2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61 8306,'-8'2'3497,"2"0"-1553,8-1-480,3-1 57,-5 0-113,23 0-368,48-1-56,-13-6-208,-5-5-143,5 0-265,8-1-96,-7 4-136,1 3-32,-9 4-8,-6-1-200,-17 3-864,-11 0-657,-21 5 921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29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9506,'1'14'3913,"11"-4"-1761,7-4-407,5 0 87,5 3-136,15-5-615,1 0-289,9-4-360,0-3-104,-6-1-152,-5 4-40,-4-1-360,-11-4-504,-12-1-912,-9 0 959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7586,'0'0'104,"-1"0"0,1 0 1,0 0-1,0 0 0,0 0 1,0 0-1,0 0 0,0 0 1,-1 0-1,1 0 0,0 0 1,0 0-1,0 0 0,0 0 1,0 0-1,0 0 0,0-1 1,0 1-1,-1 0 0,1 0 1,0 0-1,0 0 0,0 0 1,0 0-1,0-1 0,0 1 1,0 0-1,0 0 0,0 0 0,0 0 1,0 0-1,0 0 0,0-1 1,0 1-1,0 0 0,0 0 1,0 0-1,0 0 0,0 0 1,0 0-1,0-1 0,0 1 1,0 0-1,0 0 0,0 0 1,1 0-1,7-3 2744,18 1-538,-23 2-2068,9 1 183,1-1 1,-1 2-1,0 0 0,0 0 0,0 1 0,0 0 1,-1 1-1,16 8 0,9 6 177,40 27-1,-48-26-386,1-2-33,-1 2 0,32 29-1,-50-39-140,-1 0 0,0 1-1,0 0 1,-1 1 0,-1 0-1,0 0 1,0 0-1,10 25 1,-13-21-7,1-1 0,-2 1 0,0 0 1,0-1-1,-2 1 0,0 0 0,0 0 0,-1 0 0,-1 1 0,-4 17 0,3-24-13,0 1-1,0-1 0,-1 0 0,0 0 1,-1-1-1,0 1 0,0-1 1,-1 0-1,0 0 0,0 0 0,-1 0 1,0-1-1,-1 0 0,1-1 0,-1 1 1,-1-1-1,-10 7 0,-2-1-189,-32 14 0,42-22-418,1-1 0,-1 0 1,1 0-1,-1-1 1,-19 2-1,18-5-304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7522,'-1'-1'457,"1"1"0,0 0 0,-1-1-1,1 1 1,0 0 0,0-1 0,-1 1 0,1-1 0,0 1 0,0-1 0,0 1 0,0 0 0,-1-1 0,1 1 0,0-1 0,0 1 0,0-1 0,0 1 0,0-1 0,0 1 0,0-1 0,6-9 1625,-4 7-2158,1 1 0,-1-1 0,1 1 0,0 0 0,3-2 0,2-1 83,0 1-1,0 0 0,0 1 1,1-1-1,-1 2 0,12-3 0,-17 4-4,1 1 0,-1 0-1,1 1 1,-1-1 0,1 1 0,-1 0-1,0-1 1,1 1 0,-1 1-1,0-1 1,0 0 0,0 1-1,0 0 1,5 3 0,-3-2 6,-2-1 2,0 1 0,0-1 0,0 1 0,-1-1 1,5 6-1,-5-5 15,0-1 0,0 1 0,0-1 0,1 0 0,-1 0 0,3 2 0,0-2 28,-3-1 136,-1 5-60,1 24 125,1 53 169,-2-61-88,7 38 0,-2-17-5,-3-25-69,8 27-1,-4-19 91,-6-23-247,0 1-1,0-1 0,0 0 0,1 0 0,-1 0 1,1 0-1,2 3 0,-4-6-84,0 0-1,0 1 1,0-1-1,0 0 1,0 0-1,0 0 1,0 0-1,0 1 1,0-1 0,0 0-1,0 0 1,0 0-1,0 1 1,0-1-1,0 0 1,0 0 0,0 0-1,0 0 1,0 1-1,0-1 1,0 0-1,0 0 1,0 0-1,0 0 1,0 1 0,0-1-1,0 0 1,0 0-1,0 0 1,-1 0-1,1 1 1,0-1 0,0 0-1,0 0 1,0 0-1,0 0 1,-1 0-1,1 0 1,0 0-1,0 1 1,0-1 0,0 0-1,-1 0 1,-11 3 611,-21-3-942,0 0 1,-62-11-1,63 5-1232,11-2 552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 12683,'-8'0'5193,"3"15"-3169,-14 5-167,-8 14-401,-2 7-248,-11 11-424,6 1-159,-1 2-321,5-3-88,10-11-136,2-5 8,9-15-640,2-6-377,5-15-1215,0-7 47,2-26 1249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11058,'8'-8'4633,"4"14"-2104,4 10-561,3 11 137,4 6-193,4 7-648,-2 0-279,6 0-473,0-2-168,-5-2-184,-10-14-40,0-1-24,1 11-152,1-3-672,-9-9-328,-1-13-1057,1-5-608,11-10 1793</inkml:trace>
  <inkml:trace contextRef="#ctx0" brushRef="#br0" timeOffset="1">530 108 11891,'-7'2'5601,"0"0"-1696,4 1-2161,7 0-880,-4-3-8,0 0-224,13 1-223,19 2-289,34-1 8,-34-4-673,-2-2-527,-6 2-1376,-1 2 1383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7994,'-2'15'4401,"8"-14"248,11-1-2921,4-1 72,6-5-207,4 5-417,1-2-648,-1 1-176,5 2-640,-2 0-576,12-10 552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1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77 7154,'0'-2'1221,"0"-1"0,0 0 0,-1 0 0,1 1 1,-2-6-1,-8-10 1890,6 14-2620,1 0 0,-1 0-1,0 0 1,-1 1 0,-6-5-1,9 6-349,-1 1-1,0-1 0,0 1 1,-1 0-1,1 0 0,0 0 0,0 1 1,0-1-1,-1 1 0,1-1 1,0 1-1,-1 0 0,1 0 1,0 1-1,0-1 0,-1 1 1,1-1-1,-4 2 0,2 0-44,0 0-1,-1 0 1,1 0-1,1 1 1,-1 0-1,0 0 1,1 0 0,-1 0-1,1 1 1,-4 4-1,2-2-26,1 1 0,1 0 0,-1 1 0,1-1 0,1 1 0,-1 0 0,1-1 0,1 2 0,-1-1 0,1 0 0,-1 12 0,2-9 2,0 0-1,1-1 1,0 1-1,0 0 1,1 0-1,1 0 1,0-1 0,4 16-1,-3-19-21,0 0 0,1 0 0,-1 0 0,1-1-1,0 0 1,1 1 0,0-1 0,0-1 0,0 1 0,0-1-1,1 0 1,0 0 0,12 7 0,-4-4 11,1-1 0,0 0-1,1-1 1,-1 0 0,20 4 0,-31-10-225,1 1 0,-1 0 0,0-1 0,0 0 0,1 0 1,-1 0-1,0-1 0,0 0 0,1 1 0,-1-1 0,0-1 0,0 1 0,0 0 0,0-1 0,-1 0 0,1 0 0,4-3 0,19-11-356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16756,'-2'11'6097,"4"-11"-4545,3-2-376,2 5 73,-7-3-193,0 0-568,0 0-168,0 0-480,0 0-696,0-1 1848,0-1-1048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69 218 10058,'-39'5'4377,"37"-5"-4012,1 0-1,-1 0 1,0 0-1,1 0 1,-1 0 0,1 0-1,-1-1 1,0 1-1,1 0 1,-1-1 0,1 1-1,-3-2 1,3 1-239,1 1 1,-1-1-1,1 1 0,-1 0 1,1-1-1,-1 1 1,1-1-1,0 1 1,-1-1-1,1 0 0,0 1 1,-1-1-1,1 1 1,0-1-1,0 0 1,0 1-1,-1-1 0,1 1 1,0-1-1,0 0 1,0 0-1,1-3 74,0 0 0,0 1 0,0-1 1,0 0-1,0 1 0,1-1 0,3-5 0,17-29-9,3 1 0,32-38 0,-56 73-186,1 0 0,0 0 0,-1 1 0,1-1 0,0 0 0,0 1 0,0 0 0,0-1 0,1 1 0,-1 0 0,0 0 0,3-1 0,-4 2 7,0 0-1,0 0 1,0-1 0,0 1 0,0 0-1,-1 0 1,1 0 0,0 0 0,0 0-1,0 1 1,0-1 0,0 0 0,0 0-1,0 1 1,0-1 0,0 0 0,0 1-1,-1-1 1,1 1 0,0-1 0,0 1-1,0-1 1,-1 1 0,1 0 0,0-1 0,-1 1-1,1 0 1,-1 0 0,1-1 0,-1 1-1,1 0 1,-1 0 0,1 1 0,1 5 110,0-1 1,0 1-1,-1-1 1,0 1 0,-1 0-1,1-1 1,-2 11-1,1-7 10,-2 85 870,1 57-142,3-115-794,9 46 1,-10-80-172,3 14-144,-4-17 138,0 1 0,0-1 0,1 1 0,-1-1-1,0 1 1,0-1 0,1 1 0,-1-1 0,0 1-1,1-1 1,-1 0 0,0 1 0,1-1 0,-1 0 0,1 1-1,-1-1 1,0 0 0,1 1 0,-1-1 0,1 0 0,-1 0-1,1 0 1,-1 1 0,1-1 0,-1 0 0,2 0 0,0-2-2214,3-2 891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9106,'-4'13'4361,"8"-6"-888,2-7-1209,9 7-407,5-2 71,10-6-440,7 2-256,2-2-463,-4-2-225,-3 4-304,-4-1-176,-8 0-816,0-1-425,-6-4-1047,-4 1 1208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13387,'-4'0'5353,"0"3"-3073,4-1-767,0-2-121,0 0-192,1 0-431,20 0-185,39-1-168,-28 0-48,9-1-136,5 1-48,3 1-88,-4 1-24,-6-1-104,-7 0-328,-11 0-928,-3-2-481,-10-1 969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19:33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9082,'0'0'239,"0"0"0,0 0 0,0 1 0,0-1 0,-1 0 0,1 0-1,0 0 1,0 1 0,0-1 0,0 0 0,0 0 0,0 1 0,0-1 0,0 0 0,0 0 0,0 1 0,0-1 0,0 0 0,0 0 0,0 1 0,0-1 0,0 0-1,0 0 1,0 1 0,0-1 0,0 0 0,1 1 0,5 5 2688,18 4-1937,-15-7 55,87 40 1945,39 15-1642,-118-52-1228,-7-3-47,-1 0 0,0 1 1,0 0-1,0 0 1,0 1-1,-1 0 0,12 10 1,-18-14-48,-1 1 0,1-1 0,-1 1 0,1 0 0,-1 0 0,0 0 0,0 0 0,0-1 0,0 1 0,0 1 0,-1-1 0,1 0 0,0 0 0,-1 0 0,0 0 0,1 0 0,-1 1 0,0-1 1,0 0-1,0 0 0,0 0 0,-1 1 0,1-1 0,-1 0 0,-1 4 0,0 1 49,-1 0 0,-1 0 0,1 0 0,-1-1 0,-1 1-1,-5 6 1,-81 88 387,34-41-423,50-53-157,0 1-476,0 0 1,-1 0-1,-11 9 0,15-16-1006,8-1 673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2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35 8058,'-5'2'1017,"-1"-1"0,1 0 1,-1 0-1,0 0 0,1-1 0,-1 1 1,1-2-1,-1 1 0,-5-1 1,23 3-254,-1 0-1,1-1 1,0 0 0,0-1 0,15-1 0,65-12-846,-64 9 450,8-2-453,101-12 596,-108 15-1346,1 2 0,48 4 1,-75-2 468,0-1 0,0 0 0,0 1 0,0 0 1,4 1-1,-5 0 104,1-1-1,-1 1 1,1 0 0,4 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86 6529,'1'-5'2137,"3"-7"2597,-4 12-4621,0 0 0,0 0 1,0 0-1,1 0 0,-1 0 1,0-1-1,0 1 0,0 0 0,0 0 1,0 0-1,0 0 0,0-1 1,0 1-1,0 0 0,0 0 1,0 0-1,0 0 0,0-1 0,0 1 1,0 0-1,0 0 0,0 0 1,0 0-1,0-1 0,-1 1 1,1 0-1,0 0 0,0 0 1,0 0-1,0 0 0,0-1 0,0 1 1,0 0-1,0 0 0,-1 0 1,1 0-1,0 0 0,0 0 1,0-1-1,-3 6 72,0 2-164,1-1 0,0 2 0,0-1-1,0 0 1,1 0 0,0 0 0,1 1 0,0-1-1,0 9 1,1-12-18,-1 0 0,1-1 0,0 1 0,0 0 0,0-1 0,1 1-1,-1-1 1,1 1 0,0-1 0,0 0 0,0 0 0,0 0 0,3 3 0,2 1 0,0 0 1,0-1-1,12 8 1,-15-11-3,0 0 0,1-1-1,-1 0 1,1 0 0,0 0 0,9 3 0,-13-5-1,1 1 1,0-1-1,0 0 1,0 0-1,0 0 1,-1 0-1,1 0 1,0 0-1,0 0 0,0 0 1,0-1-1,-1 1 1,1-1-1,0 0 1,0 1-1,-1-1 1,1 0-1,0 0 1,-1 0-1,1 0 0,1-2 1,3-2 4,-1-1 1,0 0-1,-1 0 0,1 0 1,-1-1-1,5-10 1,-7 13-1,-1 0 1,1 0 0,-1-1-1,0 1 1,0 0 0,-1-1 0,1 1-1,-1-1 1,0 1 0,0 0 0,0-1-1,-2-6 1,-2-3 21,0 0-1,-8-20 1,9 27-13,0 0-1,-1 0 1,0 1 0,0 0 0,-1-1-1,-6-6 1,10 12-12,0 0 1,0 0-1,0 0 0,0 1 0,0-1 1,0 0-1,0 1 0,0-1 0,0 0 1,0 1-1,0-1 0,0 1 1,0 0-1,0-1 0,-1 1 0,1 0 1,0 0-1,0 0 0,0 0 0,-1 0 1,1 0-1,-2 0 0,0 1-2,0 0-1,0 1 0,0-1 1,0 1-1,0-1 0,-4 5 1,-3 1-9,4-3 7,0 0 1,0 0-1,0 1 1,-8 9-1,12-13-57,1 1 0,0-1-1,0 0 1,0 1 0,0-1-1,0 1 1,0 0 0,0-1-1,1 1 1,-1 0 0,0-1-1,1 1 1,0 0 0,-1 0-1,1-1 1,0 1 0,0 0 0,0 0-1,0 0 1,0-1 0,0 1-1,1 0 1,-1 0 0,1-1-1,0 4 1,-1-4-111,1 0 1,0 0-1,-1 0 0,1 0 0,0 0 1,0 0-1,0 0 0,0 0 0,0 0 1,1 0-1,13 7-941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14 9034,'-16'7'4249,"5"2"-1849,11-4-775,4 0-33,15 1-464,6-2-224,14-4-263,6 0-129,15-8-192,-4 0-72,-3-1-120,-6-2-32,-21 4-264,1 3-392,-12 2-1049,-5 2-959,-6 4 1536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10802,'14'-3'1287,"0"0"0,1 1 0,-1 0-1,1 1 1,25 2 0,-21 1-639,1 1 0,-1 1 0,35 11 0,-27-4-411,-1 0 0,1 2 0,-2 1 0,0 1 0,44 35 0,-57-40-98,1 1 0,-2 1 0,1 0 1,16 24-1,-24-31-107,-1 0-1,0 0 1,0 1-1,0-1 1,-1 1 0,0 0-1,0 0 1,0 0-1,-1 0 1,0 0 0,0 0-1,0 0 1,-1 1 0,0-1-1,0 0 1,-2 8-1,-1 0 23,-1-1-1,-1 0 1,0-1-1,-1 1 1,-14 22-1,-45 56 170,46-66-184,10-13-77,-10 12-694,2 1 1,-21 38 0,34-51-822,4-12 1520,0 1 0,0-1 0,1 0 0,-1 0 0,0 0 0,0 0 0,1 0 0,-1 0 0,0 1 0,0-1-1,1 0 1,-1 0 0,0 0 0,0 0 0,1 0 0,-1 0 0,0 0 0,0 0 0,1 0 0,-1 0 0,0 0 0,0 0-1,1 0 1,-1 0 0,1-1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4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 6097,'-4'0'1460,"3"0"-921,0 0 0,0 1 0,0-1 0,1 0 0,-1 0 0,0 0 0,0 1 0,0-1 0,0 1 0,0-1 0,1 0 0,-2 2 0,-2-1 946,4-1-1284,-1 0-1,1 0 0,-1 0 0,1 0 0,-1 0 0,1 0 1,-1 0-1,1 0 0,0 1 0,-1-1 0,1 0 0,-1 0 1,1 1-1,-1-1 0,1 0 0,0 0 0,-1 1 0,1-1 1,0 1-1,-1-1 0,1 0 0,0 1 0,0-1 0,-1 1 1,1-1-1,0 1 0,-47 63 593,31-45-649,1 2 1,-12 21 0,-74 158 298,71-134-777,30-65 289,-1 2-236,0-1 0,-1 1 0,1-1 0,0 1 1,-1-1-1,1 0 0,-1 1 0,0-1 0,-3 3 0,5-5 244,0 0-1,-1 0 1,1 0-1,0-1 0,0 1 1,0 0-1,-1 0 1,1 0-1,0 0 0,0 0 1,0 0-1,0-1 1,0 1-1,-1 0 1,1 0-1,0 0 0,0-1 1,0 1-1,0 0 1,0 0-1,0 0 1,0-1-1,0 1 0,0 0 1,0 0-1,-1 0 1,1-1-1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4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11474,'32'33'7466,"0"0"-3693,90 88-1218,-25-37-1600,-89-75-892,0 0-1,0 1 1,-1 0 0,8 16-1,-9-16-316,-5-7-262,1 0-1,0 0 1,0 0-1,3 5 1,-4-8-1158,-2-1-16,1-9-314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97 5033,'12'-67'1820,"-12"64"-1650,1 1-1,0 0 0,0-1 1,0 1-1,0-1 0,0 1 0,1 0 1,-1 0-1,1 0 0,1-3 0,-2 5 2119,-12 9 2146,-29 26-2962,26-20-1165,3-4-69,0 0 0,1 1 0,1 0-1,0 0 1,1 1 0,0 0-1,1 1 1,0 0 0,-7 22 0,-2 17 605,3 2 0,-9 70 0,21-114-791,1 0-1,0 0 0,3 18 0,0 12-1042,-4-29-260,5-17 473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0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9098,'-3'4'4057,"0"-6"-1625,3-3-487,0 4-569,0-1-168,0 1-576,0 0-263,0-1-281,0 2-96,12 3-1145,4 4-1007,30 30 1320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1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10098,'12'-1'1262,"-1"0"-1,14-4 1,1-1-1013,52-7 37,0 4-1,98 0 1,160 19 236,-325-9-508,465 15 1082,-4-30 129,-328-3-966,-124 11-15,-18 4-91,-7 1 16,-20-1 136,-24 3 1,19-1-173,-486-6 427,139-21-476,3-25 724,333 43-485,28 3-157,13 6-164,0 0 0,0 0 0,0 0 0,0 0 0,0 0 0,-1 0 1,1 0-1,0-1 0,0 1 0,0 0 0,0 0 0,0 0 0,0 0 1,0 0-1,0 0 0,0 0 0,0-1 0,0 1 0,0 0 0,0 0 0,0 0 1,0 0-1,0 0 0,0 0 0,0 0 0,0-1 0,0 1 0,0 0 1,0 0-1,0 0 0,0 0 0,0 0 0,0 0 0,0-1 0,0 1 0,0 0 1,0 0-1,0 0 0,1 0 0,-1 0 0,0 0 0,0 0 0,0 0 1,0 0-1,3-2 11,0 0-1,0 1 1,0 0 0,0 0 0,4-1 0,-5 1-9,51-12-29,1 2 1,78-6-1,-102 14 21,577-33-19,-549 34 29,341-8 65,-313 14 69,-79-4-106,5 1 64,-23 1 127,-160-4 234,81-2-363,-41 0-16,-200-1-33,4 25 73,292-14-22,1 0 0,0 2 1,-42 16-1,66-20-17,0 0 1,-15 9-1,24-12-67,-1 0 1,1 0-1,-1 0 0,1 0 0,0 0 1,0 1-1,-1-1 0,1 1 1,0-1-1,-1 3 0,2-3-11,-1-1 0,1 1 1,0-1-1,0 1 0,0 0 0,0-1 0,0 1 0,0-1 0,0 1 0,0-1 1,0 1-1,0 0 0,0-1 0,0 1 0,0-1 0,0 1 0,0-1 0,0 1 1,1-1-1,-1 1 0,0-1 0,0 1 0,1-1 0,-1 1 0,0-1 1,1 1-1,-1-1 0,1 1 0,-1-1 0,1 0 0,-1 1 0,0-1 0,1 0 1,0 1-1,5 2 2,1-1 0,-1 1 1,1-2-1,11 3 0,23 3 0,63 3-1,43-9 10,-110-1-10,317-10 32,-203 5-15,-128 4-16,237-10 39,-3-17 9,-236 25-46,19-4 8,-37 6-10,-1 0 1,1 0 0,0 0 0,-1 0 0,1 0-1,0-1 1,-1 1 0,0-1 0,1 0-1,3-3 1,-6 5-6,0-1 1,0 1-1,1 0 0,-1 0 1,0-1-1,0 1 0,1 0 1,-1 0-1,0-1 0,0 1 0,0 0 1,1-1-1,-1 1 0,0 0 1,0-1-1,0 1 0,0 0 1,0-1-1,0 1 0,0 0 1,0-1-1,0 1 0,0-1 0,0 1 1,0 0-1,0-1 0,0 1 1,0 0-1,0-1 0,0 1 1,0 0-1,0-1 0,-1 1 0,1 0 1,0-1-1,0 1 0,0 0 1,-1-1-1,1 1 0,0 0 1,0 0-1,-1-1 0,1 1 0,-4-3-35,0 1-1,-1-1 0,1 1 0,0 0 0,-1 1 0,-7-3 0,-36-7-662,-32 1-1022,-21 1 715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2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128 217 8794,'-66'-11'3319,"63"11"-3035,-1-1-1,1 1 1,0 0 0,0 0-1,0 1 1,0-1-1,-1 0 1,1 1 0,0 0-1,0 0 1,0 0-1,0 0 1,0 0 0,1 1-1,-1-1 1,-4 4-1,7-5-236,0 0 0,-1 0 0,1 0 0,0 0 0,-1 0 0,1 1 0,0-1 0,0 0 0,-1 0 0,1 0 0,0 1 0,-1-1 0,1 0 0,0 0 0,0 1 0,0-1 0,-1 0 0,1 1 0,0-1 0,0 0 0,0 1 0,0-1 0,-1 0 0,1 1 0,0-1 0,0 0 0,0 1 0,0-1 0,0 0 0,0 1 0,0-1-1,0 1 1,0-1 0,0 0 0,0 1 0,0-1 0,0 0 0,1 1 0,-1-1 0,0 0 0,0 1 0,0-1 0,0 0 0,1 1 0,-1-1 0,0 0 0,0 0 0,1 1 0,-1-1 0,2 1 16,0 0 1,-1 0-1,1 0 0,0 0 0,0 0 1,0 0-1,0-1 0,2 1 0,5 1-10,0-1-1,0-1 1,0 0-1,0 0 1,0 0-1,0-1 1,0-1-1,-1 1 1,13-5-1,0-1-17,1-2 0,29-15 0,-36 16-29,-1 0-1,0-1 1,-1 0 0,0-1 0,-1-1 0,0 0 0,0 0 0,-2-1 0,19-25-1,-28 35-3,1-1 0,-1 1-1,0-1 1,1 0 0,-1 1-1,0-1 1,0 0-1,0-4 1,-1 6 0,0 0 0,0 0 0,0 0 0,0 1 0,0-1 0,-1 0 0,1 0 0,0 0 0,0 0 0,-1 1 0,1-1 0,-1 0 0,1 0 0,-1 1 0,1-1 0,-1 0 0,1 0 0,-1 1 0,0-1 1,1 1-1,-1-1 0,0 1 0,1-1 0,-1 1 0,0-1 0,0 1 0,0 0 0,-1-1 0,-8-3 40,-1 0 0,0 1 1,1 0-1,-1 1 1,-14-1-1,17 2 50,0 1-1,-1 0 1,1 0 0,0 1 0,-1 0-1,1 1 1,-13 4 0,19-6-56,-1 1 0,1 0 1,0 0-1,0 0 0,0 0 0,0 1 1,0-1-1,0 0 0,0 1 0,1-1 1,-1 1-1,0 0 0,1 0 0,-1 0 1,1-1-1,0 1 0,0 1 0,-1-1 1,1 0-1,1 0 0,-1 0 0,0 0 1,0 1-1,1-1 0,-1 0 0,1 1 1,0-1-1,0 0 0,0 1 0,0 3 1,1 1 30,1 0 0,-1 0 0,1 0 0,0-1 1,1 1-1,0-1 0,0 1 0,8 11 0,-2-4-24,2-1 0,-1 0-1,2 0 1,0-2 0,0 1-1,1-1 1,1-1 0,-1 0-1,2-1 1,-1-1 0,21 9-1,-31-15-141,0 0 0,1-1 0,-1 0 0,1 0 0,-1 0 0,1 0 0,0-1-1,-1 0 1,1 0 0,-1 0 0,1 0 0,0-1 0,-1 1 0,1-1-1,-1-1 1,1 1 0,7-4 0,22-11-354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66 207 11090,'0'21'5065,"0"0"-2344,0 9-865,3 7-55,2-1-625,2 0-344,6-11-472,-1-8-208,3-14-1088,-1-7-528,5-17 848</inkml:trace>
  <inkml:trace contextRef="#ctx0" brushRef="#br0" timeOffset="1">38 1 11971,'-28'5'5009,"20"-2"-2441,7-3-839,6 4-561,-2 1-272,-3-5-640,0 0-96,9 5-936,22 9 600,35 39-48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0 253 10586,'9'-3'1624,"76"-33"5437,-75 32-6815,-1-1 0,0-1 0,0 0-1,0 0 1,15-15 0,-19 16-214,-2 0 0,1 0 1,0-1-1,-1 1 0,0-1 1,0 0-1,-1 0 0,0 0 1,0-1-1,0 1 0,0-1 1,-1 1-1,-1-1 0,1 1 1,-1-1-1,-1-11 0,1 14-18,0 1-1,0 0 0,-1 0 0,0 0 1,0 0-1,0 0 0,0 0 1,-3-5-1,3 7 8,0-1 0,0 1 0,0 0 0,0-1 0,0 1 0,-1 0 0,1 0 0,0 0 1,-1 0-1,1 0 0,-1 0 0,1 1 0,-1-1 0,1 0 0,-1 1 0,1-1 0,-1 1 0,-3-1 0,0 1 52,0-1-1,-1 1 0,1 0 0,-1 0 1,1 1-1,0 0 0,-1 0 1,1 0-1,0 0 0,0 1 0,0 0 1,0 0-1,0 1 0,0-1 1,-8 7-1,10-7-29,-1 2 1,1-1 0,-1 0-1,1 1 1,0-1-1,0 1 1,1 0-1,-1 0 1,1 0 0,-1 0-1,2 0 1,-1 1-1,0-1 1,1 1-1,-1-1 1,1 1 0,1-1-1,-2 10 1,3-5 30,-1 1 0,1 0 0,1-1 0,-1 1 0,2 0 0,3 10 0,26 56 340,-6-27 67,46 66 1,-39-64-150,-19-28-83,0 1 0,15 39 0,-28-57-202,1-1 0,-1 0 0,1 10 0,1 5 58,-3-18-83,1 1-1,0 1 1,-1-1 0,0 0-1,1 0 1,-1 0-1,0 0 1,-1 6 0,0-8-27,1 0 1,-1 0-1,1 0 1,-1 0-1,1 0 1,-1 0-1,0 0 1,1 0-1,-1-1 1,0 1-1,0 0 1,0 0-1,1 0 1,-1-1-1,0 1 1,0-1-1,0 1 1,0 0-1,0-1 1,0 0-1,0 1 1,-1-1 0,1 0-1,0 1 1,0-1-1,0 0 1,0 0-1,0 0 1,-2 0-1,-1 0-178,-1 0 0,1-1 0,0 1 0,-1-1 0,1 0 0,0 0 0,-1 0 0,1-1 0,-7-3 0,-3-3-1167,-20-13 0,-10-13-58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5393,'0'0'265,"0"1"1,-1-1-1,1 0 0,0 0 0,0 1 1,0-1-1,0 0 0,0 1 1,0-1-1,0 0 0,0 0 0,-1 1 1,1-1-1,0 0 0,0 1 0,0-1 1,0 0-1,0 0 0,1 1 0,-1-1 1,0 0-1,0 1 0,0-1 1,0 1-66,1 9 1427,-1-1 1,-2 16-1,1-16-1194,0 1-1,1-1 1,1 17 0,0-23-414,-1 0 1,1 0 0,0 0 0,0 0 0,0 0-1,0 0 1,1-1 0,-1 1 0,1 0 0,0-1 0,-1 1-1,1-1 1,0 0 0,0 0 0,1 0 0,2 3-1,-3-4-17,0 1-1,0-1 0,1 1 0,-1-1 0,1 0 0,-1 0 0,1 0 1,-1 0-1,1 0 0,0-1 0,-1 1 0,1-1 0,0 1 0,5-1 1,-6-1-10,0 1 0,-1 0 0,1-1 0,0 1 0,0-1 0,0 0 0,0 0 0,-1 0 0,1 0 0,0 0 0,-1 0 0,1 0 0,-1 0 0,1 0 1,-1-1-1,0 1 0,1-1 0,-1 1 0,0-1 0,0 0 0,2-2 0,3-11-148,0 0 0,7-27 0,-7 19 173,-4 52 946,-1-16-768,-1 0 0,2-1 0,3 16-1,-4-25-185,-1 0-1,1 0 1,0 0-1,0 0 0,1-1 1,-1 1-1,0 0 0,1 0 1,0-1-1,-1 1 1,1-1-1,0 0 0,1 0 1,-1 1-1,0-1 0,1 0 1,-1-1-1,1 1 1,3 2-1,-5-4-103,1 0 0,-1 1 1,0-1-1,1 0 0,-1 1 0,1-1 1,-1 0-1,1 0 0,-1 0 0,1-1 1,-1 1-1,1 0 0,-1 0 0,0-1 0,3 0 1,2-2-477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13 195 9298,'5'-2'1360,"0"-1"-1,1 1 1,-1 0-1,0 1 1,12-3-1,-10 3-662,1-1-1,11-4 0,-12 3-461,-1 0-1,1-1 0,-1 0 1,0-1-1,0 1 1,0-1-1,8-10 0,-10 12-203,-1 0 0,-1-1 0,1 0 0,0 0 0,-1 0 0,0 0-1,0 0 1,0 0 0,0-1 0,-1 1 0,0 0 0,0-1-1,1-6 1,-2 8-18,0 1-1,0 0 0,0 0 1,0 0-1,-1 0 1,1-1-1,-1 1 0,0 0 1,1 0-1,-1 0 0,0 0 1,0 0-1,0 1 1,-1-1-1,-1-3 0,0 2 39,1 1 1,-1 0-1,0 0 0,0 0 0,1 0 0,-1 0 0,-1 0 1,1 1-1,-4-2 0,2 1 58,0 0 0,-1 1 1,1 0-1,0 0 0,-1 0 0,1 1 1,0 0-1,-1 0 0,1 0 0,0 1 1,-1-1-1,-9 4 0,12-3-52,0 1 1,0-1-1,0 1 0,0 0 0,0 0 1,1 0-1,-1 0 0,1 0 1,-1 1-1,1-1 0,0 1 0,0 0 1,0 0-1,0-1 0,0 1 0,1 0 1,-1 0-1,1 1 0,0-1 1,-1 4-1,0 1 31,0 0 1,1 0-1,0 1 1,1-1 0,0 0-1,0 0 1,2 13-1,1-9-10,-1-1 0,2 1 0,0-1 1,0 1-1,1-1 0,9 16 0,-9-19-73,0 1 0,1-1 0,0 0 0,1-1 0,-1 0 0,2 0 0,-1 0 0,11 7 0,-14-12-204,-1 1-1,1-1 1,-1-1-1,1 1 1,0-1 0,-1 1-1,1-1 1,0 0-1,0 0 1,0-1-1,0 1 1,0-1-1,0 0 1,0 0-1,0 0 1,0 0-1,0-1 1,0 0 0,0 0-1,0 0 1,0 0-1,4-2 1,22-14-1222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11811,'8'28'7957,"-3"2"-4494,-1 29-989,-4-46-2148,1 0 29,-2 20 1,0-24-299,4-12-328,4-15-502,6-34-630,-10 36 1180,1 1 0,0-1 0,7-14 0,-9 27 226,-1 0 0,1 0 0,0 1 0,0-1 0,0 1 0,0-1 1,0 1-1,0 0 0,1 0 0,-1 0 0,6-3 0,-7 4 46,0 0-1,0 1 1,1-1 0,-1 1-1,0-1 1,0 1-1,1-1 1,-1 1-1,0 0 1,1 0 0,-1 0-1,0 0 1,1 0-1,-1 0 1,1 0 0,-1 0-1,0 1 1,1-1-1,-1 0 1,0 1-1,0-1 1,1 1 0,-1-1-1,0 1 1,0 0-1,0-1 1,1 1 0,-1 0-1,1 2 1,3 2 191,-1 0 0,0 1 1,0 0-1,-1 0 0,1 0 1,2 9-1,3 4-7,-6-12-221,0-1 1,-1 1-1,1 0 1,0 9-1,-2-13-252,0 0-1,1 0 0,-1 0 0,0 0 0,1 0 0,0 0 0,3 4 0,-5-7 136,0 0 29,1 1-1,-1-1 0,0 0 1,0 0-1,1 1 0,-1-1 1,0 0-1,0 0 1,1 0-1,-1 1 0,0-1 1,0 0-1,1 0 0,-1 0 1,0 0-1,1 0 0,-1 0 1,0 0-1,1 1 1,-1-1-1,1 0 0,21 1-1052</inkml:trace>
  <inkml:trace contextRef="#ctx0" brushRef="#br0" timeOffset="1">490 21 7042,'-2'-2'1142,"0"0"0,0 0 0,-1 1 0,1-1 0,-1 1 0,1-1 0,-5-1 1,3 2-244,0 0 1,1 0 0,-1 0 0,-8-1 0,5 2-447,1 0 0,0 0 1,-1 1-1,1 0 0,-1 0 0,-9 4 0,14-5-411,0 1-1,0-1 1,1 1-1,-1 0 0,0 0 1,0 0-1,0 0 1,1 0-1,-1 0 0,1 0 1,-1 1-1,1-1 1,-1 0-1,1 1 1,0 0-1,-1-1 0,1 1 1,0 0-1,0-1 1,0 1-1,1 0 0,-1 0 1,0 0-1,1 0 1,-1 0-1,1 0 0,-1 0 1,1 0-1,0 0 1,0 0-1,0 0 0,0 0 1,0 0-1,1 0 1,-1 0-1,1 0 0,-1 0 1,1 0-1,0-1 1,0 3-1,3 3-7,-1 1-1,1-2 0,0 1 1,1 0-1,0-1 1,0 0-1,0 0 1,1-1-1,8 8 0,6 2 68,37 20 0,12 9 294,-66-42-348,0 0 0,0 1 0,-1-1 0,1 1 0,-1 0 0,1-1 0,3 8 0,-5-9-29,-1 0 1,1 0-1,-1 0 1,0 0 0,1 0-1,-1 0 1,0 0-1,0 0 1,0 1 0,0-1-1,0 0 1,0 0-1,0 0 1,0 0 0,0 0-1,0 1 1,-1-1-1,1 0 1,0 0 0,-1 0-1,1 0 1,-1 0-1,0 0 1,1 0 0,-1 0-1,0 0 1,1 0-1,-1 0 1,-1 1 0,-3 1 24,1 0 0,0 0 0,-1 0 0,0 0 0,0-1 0,0 0 0,0 0 1,-7 2-1,7-2-22,-28 7-1147,-1-1 0,-40 5 0,63-11-907,13-6 963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10490,'2'3'1008,"-1"0"-1,1-1 0,-1 1 1,0 0-1,0 0 0,1 3 1,0 5 1278,2 20 0,-3-19-1567,34 213 2868,-27-192-3461,31 120 156,-33-133-268,-3-10-31,0 1-1,1-1 0,8 16 0,10 12-1424,-19-36 401,-3-3-3,-3-7-1109,-10-16-2845,-18-44-1,10 15 3307</inkml:trace>
  <inkml:trace contextRef="#ctx0" brushRef="#br0" timeOffset="1">19 212 4825,'-3'-7'807,"0"-1"1,0 1-1,1-1 1,0 0-1,0 1 1,0-1-1,1 0 1,1 0-1,-1 0 1,1 0-1,1 0 0,2-15 1,-3 21-595,1 0 0,-1 0-1,1 0 1,0 0 0,0 0 0,0 0-1,0 0 1,0 1 0,0-1 0,0 0 0,1 0-1,-1 1 1,4-3 0,-1 0 204,1 1 0,0 0 0,9-3 0,-2-1 137,0 2-166,0-1-1,0 1 0,0 1 1,1 0-1,13-1 1,-20 3-285,1 1 1,-1 1 0,1-1 0,-1 1-1,1 0 1,-1 1 0,0 0-1,1 0 1,-1 0 0,1 1-1,-1-1 1,6 4 0,-9-3-69,0-1 0,0 1 0,0 0 0,0 0 0,0 0 0,-1 1 0,1-1 0,-1 1 0,0-1 0,1 1 0,-1 0 0,0 0 0,-1 0 0,1 0 0,-1 0 0,1 0 0,-1 0 0,0 1 0,0-1 0,0 0 0,0 1 0,-1-1 0,0 1 0,1-1 0,-1 0 0,0 1 0,-1-1 0,1 1 0,-1-1 0,1 1 0,-1-1 0,0 0 0,0 1 0,-2 2 0,-3 6 11,-1 0-1,0-1 0,-1 0 0,0 0 0,-1-1 0,0 0 1,-13 11-1,-3 5-373,16-17 87,6-5-207,-1 0-1,0 0 1,0 0-1,0 0 1,-1-1-1,1 1 1,-1-1-1,-9 4 1,-1-2-582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98 9018,'6'-6'1790,"-2"3"-486,-1 0 0,0-1 0,5-6 1,-8 9-1126,1 0 1,-1 1-1,1-1 0,-1 0 1,1 0-1,-1 0 1,0 0-1,0 0 1,1 0-1,-1 0 1,0 0-1,0 0 1,0 0-1,0 0 1,0 0-1,0 1 1,0-1-1,0 0 1,-1 0-1,1 0 1,0 0-1,-1 0 1,0-1-1,-1-2 10,-1 1 1,1 0-1,-1 0 0,0 0 0,0 0 0,0 0 0,-1 1 0,1-1 0,-1 1 0,1 0 0,-1 0 0,0 0 1,1 1-1,-1-1 0,0 1 0,0 0 0,-5-1 0,-5 0-20,-1 0 0,0 0 0,-22 2 0,33 0-161,1 0-1,-1 0 1,1 1 0,-1 0 0,1 0-1,0 0 1,-1 0 0,1 0-1,0 1 1,0-1 0,0 1 0,0 0-1,0 0 1,0 0 0,0 0 0,1 1-1,-1-1 1,1 1 0,-1 0 0,1-1-1,0 1 1,0 0 0,1 0 0,-1 0-1,0 1 1,1-1 0,0 0-1,0 0 1,-1 5 0,-1 3 20,1 0 0,-1 21 0,3-28-8,0 1 0,0 0 0,1-1 0,0 1-1,-1 0 1,1-1 0,1 1 0,-1 0 0,3 4 0,-3-7-11,-1-1 1,1 0-1,-1 0 1,1 0-1,0 0 0,0 0 1,-1 0-1,1 0 1,0-1-1,0 1 1,0 0-1,0 0 1,0 0-1,0-1 1,0 1-1,0-1 1,0 1-1,1-1 1,-1 1-1,2 0 0,-1-1-1,0 0-1,0-1 0,0 1 1,0 0-1,0 0 0,0-1 1,0 1-1,0-1 0,0 0 1,0 0-1,-1 1 0,1-1 1,2-2-1,16-11 9,0-2-1,-1 0 1,18-20 0,-10 10 8,-26 26-21,-1-1 1,1 1 0,-1-1 0,1 1-1,-1-1 1,1 1 0,0 0 0,-1-1-1,1 1 1,0 0 0,-1-1-1,1 1 1,0 0 0,-1 0 0,1 0-1,0 0 1,-1-1 0,1 1 0,0 0-1,-1 0 1,1 0 0,0 0-1,0 1 1,-1-1 0,1 0 0,0 0-1,-1 0 1,1 1 0,0-1 0,-1 0-1,1 0 1,0 1 0,-1-1-1,1 1 1,-1-1 0,1 1 0,-1-1-1,1 1 1,0 0 0,2 3 71,0 0 1,0 0-1,0 1 0,3 7 1,-4-8-17,3 7 151,-1 0 0,-1-1 1,4 21-1,-1-5 68,-2-8-52,-3-14-266,0 0 0,0 0 0,0 0 0,1 0 0,1 5-1,-2-8-42,0 0 0,0 1-1,0-1 1,0 0 0,1 1-1,-1-1 1,0 0-1,0 0 1,1 0 0,-1 0-1,1 0 1,-1-1-1,1 1 1,-1 0 0,1-1-1,2 2 1,17 1-523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21 12355,'-2'-1'961,"0"0"1,0-1-1,1 1 1,-1 0-1,0 0 1,-4-1 0,5 1-594,-1 1 0,1 0 1,-1-1-1,1 1 0,-1 0 1,1 0-1,-1 0 1,-1 1-1,-2 0-13,1 0 1,0 0-1,0 1 1,0-1-1,-7 5 1,2-1 389,2-2-576,1 1 0,0 0 1,0 0-1,0 0 0,0 1 1,1 0-1,-1 0 0,1 0 1,-7 10-1,10-12-149,1-1 0,-1 1 0,1 0 0,-1 0 0,1 0 0,0 0 0,0 0 0,0 1 0,1-1 0,-1 0 0,1 0 0,-1 1 0,1-1 0,0 0 0,0 0 0,1 1 0,-1-1 0,1 0 0,0 0 0,-1 0 0,1 0 0,1 1 1,2 4-1,-2-3-20,1 0 1,0 0 0,1-1 0,-1 0 0,1 1 0,0-1 0,0-1 0,0 1 0,0 0-1,1-1 1,-1 0 0,1 0 0,0 0 0,6 2 0,-4-3-4,0 0 1,0 0 0,0 0-1,1-1 1,-1 0-1,1 0 1,-1-1-1,0 0 1,15-1 0,-13-1-19,0 1 0,0-1 0,-1-1 0,1 1 0,0-1 0,-1-1 0,1 0 1,-1 0-1,0-1 0,-1 0 0,1 0 0,-1-1 0,0 1 0,0-2 0,-1 1 1,0-1-1,9-12 0,-7 6-47,12-27 1,-18 35 69,0 0 0,-1 0 0,1-1 0,-1 1 0,0 0 0,0 0 0,-1-1-1,0-9 1,0 13 4,0 1-1,-1 0 1,1-1-1,-1 1 1,1-1-1,-1 1 1,1 0-1,-1-1 1,0 1-1,1 0 1,-1 0-1,0-1 1,0 1-1,0 0 1,0 0-1,0 0 1,0 0-1,-1 0 1,1 0-1,0 1 1,0-1-1,-1 0 1,1 1-1,0-1 1,-1 1-1,1-1 1,-2 0-1,0 1 15,0-1 1,0 1-1,0-1 1,0 1-1,0 0 1,0 0-1,-1 0 0,1 1 1,0-1-1,0 1 1,-5 1-1,4 0 26,0 0-1,1 0 1,-1 1 0,1-1-1,-1 1 1,1 0 0,0 0-1,0 0 1,0 0 0,0 0-1,1 1 1,-1-1-1,1 1 1,0 0 0,0 0-1,-2 5 1,1-1 33,1 0-1,-1 1 1,1-1 0,1 0 0,0 1-1,0-1 1,0 11 0,2-10-53,0-1 0,0 1 1,0-1-1,1 0 0,0 0 1,1 0-1,0 0 0,0 0 1,1 0-1,0-1 0,0 0 1,1 0-1,6 9 0,-6-11-174,-1 0 0,1 0 0,0-1 0,1 0 0,-1 0 0,1 0 0,0 0 0,0-1 0,0 0 0,0 0 0,0-1 0,1 0 1,-1 0-1,1 0 0,-1-1 0,1 0 0,8 0 0,1 0-2380,30-5 1,26-10-336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30 8938,'-25'-1'6149,"-3"-6"-3209,20 5-2471,0 0 0,0 1 0,0 0 0,-10-1 0,15 2-364,1 0 0,-1 0 0,1 1 0,-1-1 0,1 1 0,0-1 0,-1 1 0,1 0 0,0 0 0,-1 0 0,1 0 0,0 0 0,0 1 0,0-1 0,0 1 0,0-1 0,0 1 1,0 0-1,1-1 0,-1 1 0,0 0 0,1 0 0,0 0 0,-1 1 0,1-1 0,0 0 0,0 0 0,0 1 0,1-1 0,-2 3 0,1 0-35,0 1 0,0-1 1,0 0-1,1 0 1,0 1-1,0-1 0,0 0 1,0 1-1,1-1 1,0 0-1,0 0 0,1 0 1,2 8-1,-2-9-55,0 0-1,1 0 0,-1 0 1,1-1-1,0 1 1,0-1-1,0 1 0,0-1 1,0 0-1,1 0 1,-1-1-1,1 1 0,0-1 1,5 3-1,-6-4-9,0 0-1,0 0 1,-1 0-1,1 0 1,0-1-1,0 1 1,0-1-1,0 0 1,0 0 0,0 0-1,0 0 1,0 0-1,0-1 1,0 1-1,0-1 1,0 0-1,0 0 1,-1 0-1,1 0 1,0 0-1,0-1 1,2-1-1,0-1-2,0 0 1,-1 0-1,0-1 0,0 1 0,0-1 0,0 0 0,-1 0 0,0 0 1,0 0-1,0 0 0,0-1 0,-1 0 0,0 1 0,0-1 0,-1 0 1,2-11-1,-3 14-1,1-1 0,-1 1 1,0 0-1,0-1 0,-1 1 0,1 0 1,-1 0-1,1-1 0,-1 1 1,0 0-1,0 0 0,-1 0 0,1 0 1,0 0-1,-1 0 0,0 0 0,0 1 1,0-1-1,0 1 0,0-1 1,0 1-1,-1 0 0,1-1 0,-1 1 1,0 1-1,1-1 0,-1 0 1,0 1-1,0-1 0,0 1 0,0 0 1,-4-1-1,2 1-2,0 0 1,0 0-1,1 1 0,-1 0 1,0 0-1,0 0 1,0 1-1,0-1 0,0 1 1,1 0-1,-1 0 0,-7 4 1,9-4-85,1-1 0,0 1 0,0 0 0,0 1 0,0-1 0,0 0 0,0 0 0,0 1 0,0 0 0,1-1 0,-1 1 0,0 0 0,1-1 0,-1 1 0,1 0 0,0 0 0,0 0 0,0 1 0,0-1 0,0 0 0,0 0 0,0 0 0,1 1 0,-1-1 0,1 0 0,0 1 0,0 3 0,0-5-64,0 0 1,0 1 0,0-1 0,0 0-1,0 0 1,1 0 0,-1 0 0,0 0 0,1 0-1,-1 0 1,1 0 0,-1 0 0,1 0 0,-1-1-1,1 1 1,0 0 0,-1 0 0,1 0 0,0-1-1,0 1 1,-1 0 0,1-1 0,0 1 0,0 0-1,0-1 1,0 1 0,0-1 0,0 0 0,0 1-1,2-1 1,17 6-1413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25 9970,'-19'-21'4572,"18"21"-4434,1-1 1,-1 1 0,0 0-1,1-1 1,-1 1 0,1 0-1,-1-1 1,0 1-1,0 0 1,1 0 0,-1 0-1,0 0 1,1 0 0,-1 0-1,0 0 1,1 0 0,-1 0-1,0 0 1,0 0-1,1 0 1,-1 0 0,0 1-1,1-1 1,-1 0 0,0 0-1,1 1 1,-1-1-1,1 1 1,-1-1 0,0 0-1,1 1 1,-1-1 0,1 1-1,-1-1 1,1 1 0,0 0-1,-1-1 1,1 1-1,-1-1 1,1 1 0,0 0-1,-4 5 262,1 0-1,1 0 1,-1 1-1,1-1 1,0 0-1,-2 14 1,-3 42 708,7-51-948,-2 17 164,-3 94 640,16 44-326,3-30-418,-3-51-132,-4-37-64,-4-34-302,-1 1-1,0 1 1,-2-1-1,0 21 1,0-34 26,0 0 0,0 0 1,-1 0-1,1 0 0,0 0 1,-1 0-1,0 0 0,1 0 1,-1 0-1,-1 2 1,2-4 110,-1 0 0,1 1 0,0-1 0,-1 0 0,1 0 1,0 1-1,-1-1 0,1 0 0,0 0 0,-1 0 0,1 1 0,-1-1 1,1 0-1,0 0 0,-1 0 0,1 0 0,-1 0 0,1 0 1,-1 0-1,0 0 0,0 0-190,-1 0 1,1-1-1,-1 1 1,1-1-1,-1 1 1,1-1-1,-1 0 1,-1-1-1,-20-15-1708</inkml:trace>
  <inkml:trace contextRef="#ctx0" brushRef="#br0" timeOffset="1">1 528 9426,'26'-21'4473,"8"11"-1480,-1 1-793,4 8-608,-13-2-311,-1 0-601,9 2-272,-4-3-560,16 0-3697,10-8 2817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37 13435,'-9'0'1713,"-1"1"-1,-11 1 1,11 1-1046,1-1 0,-17 7 0,22-7-512,0 0 1,0 1 0,0-1-1,0 1 1,0-1 0,1 1-1,-1 0 1,1 1-1,0-1 1,0 0 0,0 1-1,1 0 1,-1 0 0,1-1-1,0 1 1,0 1 0,0-1-1,0 0 1,1 0-1,0 1 1,0-1 0,-1 9-1,1-4-39,0 0-1,1 0 0,0 0 1,1 0-1,0 0 0,0 0 1,1 0-1,0 0 0,7 16 1,-5-17-90,0 0-1,1 0 1,0 0 0,1-1 0,-1 0 0,1 0 0,1-1 0,-1 1 0,1-1 0,0-1-1,1 1 1,0-1 0,-1 0 0,1-1 0,1 0 0,-1 0 0,1-1 0,-1 0 0,1-1-1,0 0 1,13 2 0,-13-3 2,0 0-1,0-1 1,0 0 0,0-1-1,-1 0 1,1 0-1,0-1 1,0 0 0,14-6-1,-16 6-18,-1-1 0,0-1 0,1 0 0,-1 1 0,-1-2 0,1 1 0,-1-1 0,0 0 0,0 0 1,0 0-1,0-1 0,7-11 0,-9 12-6,-1-1 0,1 0-1,-1 1 1,0-1 0,0 0 0,-1 0 0,1 0 0,-1 0 0,-1 0 0,1 0 0,-1 0 0,0-1 0,0 1 0,-1 0 0,0 0 0,-2-8 0,1 6 2,-1 0 1,0 1 0,0-1 0,-1 1 0,0-1 0,0 1-1,-1 1 1,0-1 0,0 0 0,0 1 0,-12-10 0,4 6 2,1 1 0,-2 0 1,1 0-1,-1 1 1,-19-7-1,22 11-17,0 0-1,-1 0 0,1 1 1,-1 1-1,1 0 0,-1 0 1,-23 1-1,29 2-55,0-1-1,0 1 1,0 1 0,0-1 0,0 1-1,0 0 1,-9 5 0,12-6-38,0 1 1,0 0 0,0 0 0,0 0-1,0 0 1,1 0 0,-1 1-1,1-1 1,0 1 0,-1 0 0,1 0-1,0 0 1,1 0 0,-3 4 0,3-4 23,1-1 0,-1 1 0,1 0 1,-1 0-1,1 0 0,0-1 1,0 7-1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58 119 14819,'-4'8'5609,"0"10"-4040,-34 43-217,37-25-144,4 4-272,6-2-471,3-5-177,3-11-104,-1-3-312,-3-10-1017,-3-11-207,-1-9 616</inkml:trace>
  <inkml:trace contextRef="#ctx0" brushRef="#br0" timeOffset="1">0 0 12243,'3'2'5449,"2"3"-2713,7 3-1319,0 3-97,7 0-728,4 0-272,3 0-192,5-2-352,5 2-1360,0 2-1353,4 0 1705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 8530,'0'0'4407,"-1"0"1781,-2 6-4378,-3 11-430,-6 30 1,11-42-1150,0 1 0,0-1 0,1 0 0,0 1 0,0-1 0,0 1 1,1-1-1,-1 0 0,1 1 0,3 7 0,0-4 116,0 1-1,1-1 1,9 15 0,-9-17-227,-4-6-93,-1 0 0,1 0 0,0 0 0,-1 0 0,1 0 0,-1 0 0,1 0 0,-1 0 1,0 1-1,1-1 0,-1 0 0,0 0 0,0 0 0,0 1 0,0-1 0,0 0 0,0 3 0,-1-3 0,0 0-1,1 1 1,-1-1 0,0 0-1,0 0 1,0 1-1,0-1 1,0 0-1,0 0 1,0 0-1,-1 0 1,1 0-1,0-1 1,0 1-1,-1 0 1,-1 0-1,-4 2-55,0-1-1,0 0 1,0 0-1,0 0 0,0-1 1,-1 0-1,1-1 0,0 0 1,-1 0-1,1 0 1,0-1-1,0 0 0,-11-3 1,18 4-90,-1 0 0,1 0 1,-1 0-1,1-1 1,-1 1-1,1 0 0,-1 0 1,1 0-1,-1 0 0,1-1 1,-1 1-1,1 0 0,-1 0 1,1-1-1,-1 1 1,1 0-1,0-1 0,-1 1 1,1-1-1,0 1 0,-1 0 1,1-1-1,0 1 0,-1-1 1,1 1-1,0-2 1,0 2-56,0-1 0,1 0 0,-1 1 0,1-1 0,-1 0 0,0 1 0,1-1 0,0 1 0,-1-1 0,1 1 0,-1-1 0,1 1 0,0-1 0,-1 1 0,1 0 0,0-1 0,1 1 0,23-9-1524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3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9394,'-1'38'4217,"-6"3"-1937,-4 8-1007,7 4-145,2 0-456,-1 1-240,15-8-240,-1-3-64,3-13-80,4-6-40,-4-14-504,1-8-536,-6-12-1625,3-9 1617</inkml:trace>
  <inkml:trace contextRef="#ctx0" brushRef="#br0" timeOffset="1">10 95 8426,'-5'0'3953,"2"4"-1705,2-2-672,1-2-671,0 0-401,28 7-344,38 10-72,-33-14-560,9 4-3289,7-3 2697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 8202,'-22'9'9294,"9"-4"-6470,11-4-2743,1-1 1,0 1-1,0 0 0,0 0 0,0-1 0,0 1 0,0 0 0,0 0 0,0 0 0,0 0 0,0 0 1,0 0-1,1 1 0,-1-1 0,0 0 0,1 0 0,-1 0 0,1 1 0,-1 0 0,-6 15 278,-2-3-134,6-9-148,0-1-1,0 1 1,0 0-1,1 0 1,0 0 0,0 0-1,0 1 1,1-1-1,-1 0 1,1 1 0,1-1-1,-1 1 1,1 9-1,1-10-18,0 0 0,0 0-1,0 0 1,1 0-1,0 0 1,0 0 0,0 0-1,0 0 1,1-1 0,0 0-1,0 1 1,0-1-1,1 0 1,-1 0 0,1-1-1,4 4 1,-5-5-51,-1 0 0,1 0 1,0 0-1,-1-1 0,1 1 1,0-1-1,0 0 0,0 0 0,0 0 1,0 0-1,0 0 0,0-1 0,0 0 1,1 1-1,-1-1 0,0 0 0,0 0 1,0-1-1,0 1 0,1-1 0,-1 0 1,0 1-1,0-1 0,0 0 1,0-1-1,-1 1 0,4-2 0,-3 1-4,0 0 0,-1 0 0,0 0-1,1-1 1,-1 1 0,0 0-1,0-1 1,0 1 0,0-1 0,0 0-1,-1 0 1,1 0 0,-1 0 0,0 0-1,0 0 1,0 0 0,0 0 0,-1 0-1,1 0 1,-1 0 0,0-1-1,0-2 1,0 1 4,0 0-1,-1 0 1,0 0-1,0 0 1,0 0-1,-1 1 1,1-1-1,-1 0 0,0 1 1,0 0-1,-1-1 1,0 1-1,1 0 1,-5-4-1,2 2-4,-1 0 0,0 0 0,-1 1-1,1 0 1,-1 0 0,0 0 0,-1 1-1,1 0 1,-1 1 0,0-1 0,1 2-1,-1-1 1,-1 1 0,1 0 0,-12-1-1,17 3-82,1 0 0,-1 0 0,1 1 0,-1-1 0,0 1 0,1-1 0,0 1 0,-1 0 0,1 0 0,-4 2 0,5-3-19,0 1 1,0-1-1,1 1 0,-1-1 1,0 1-1,1-1 1,-1 1-1,1-1 0,-1 1 1,1 0-1,-1-1 0,1 1 1,-1 0-1,1-1 1,-1 1-1,1 0 0,0 0 1,-1-1-1,1 1 0,0 0 1,0 0-1,0 0 1,-1-1-1,1 1 0,0 0 1,0 0-1,0 0 1,0-1-1,1 1 0,-1 0 1,0 0-1,0 0 0,0 0 1,1-1-1,-1 1 1,0 0-1,1 0 0,1 2-86,0-1-1,0 1 0,0-1 1,0 0-1,3 2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37 10466,'-2'-4'947,"-1"0"1,0 1-1,0 0 0,0-1 0,0 1 0,0 0 1,-6-3-1,8 5-802,-1 0 0,1 1 0,-1-1 1,1 0-1,0 1 0,-1-1 0,1 1 1,-1 0-1,1-1 0,-1 1 0,1 0 0,-1 0 1,1 0-1,-1 0 0,0 0 0,1 0 0,-1 0 1,1 1-1,-1-1 0,1 0 0,-1 1 1,1 0-1,0-1 0,-1 1 0,-1 1 0,1 0 1,-1 1-1,0 0 0,1 1 1,-1-1-1,1 0 1,0 1-1,0-1 0,0 1 1,1 0-1,-1 0 0,-1 7 1,0 2 30,0 0-1,1 1 1,-1 19 0,3 44 259,0-47-281,2 17 213,13 76-1,19 46 230,-28-142-518,14 84 122,-18-91-518,-1 0 1,0 1-1,-3 27 0,-3-26-918,5-20 1076,0-1 1,0 0 0,-1 0-1,1 0 1,0 0-1,-1 0 1,1 0-1,-1 0 1,1 0 0,-1 0-1,1 0 1,-2 1-1,0-13-831</inkml:trace>
  <inkml:trace contextRef="#ctx0" brushRef="#br0" timeOffset="1">1 393 10978,'10'-17'4825,"8"14"-1872,4 2-921,-3 1-535,3 1-225,5-1-728,6 0-248,23-4-560,3 2 1640,9-9-1127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88 133 10554,'-63'15'4288,"61"-14"-4029,1-1 0,-1 0 0,1 0 1,-1 1-1,0-1 0,1 0 0,-1-1 0,1 1 1,-1 0-1,-2-1 0,4 1-192,-1 0 1,1 0-1,0 0 1,0-1-1,-1 1 0,1 0 1,0 0-1,0 0 1,0 0-1,-1-1 0,1 1 1,0 0-1,0 0 1,0-1-1,0 1 1,-1 0-1,1 0 0,0-1 1,0 1-1,0 0 1,0-1-1,0 1 0,0 0 1,0 0-1,0-1 1,0 1-1,0 0 1,0-1-1,0 1 0,0 0 1,0-1-1,1-1 182,0-1 0,0 1 0,0 0 0,0 0 0,0 0 0,1 0 0,2-4 0,-4 6-246,16-19 488,28-27 1,-35 38-426,1-1 0,0 2 0,0-1 0,1 2 0,11-6 0,-20 11-54,-1 0 1,0 1-1,0 0 1,0-1 0,0 1-1,0 0 1,1-1-1,-1 1 1,0 0 0,0 0-1,1 0 1,-1 0-1,0 0 1,0 1-1,0-1 1,1 0 0,-1 0-1,0 1 1,0-1-1,2 1 1,-2 1 13,1-1 1,0 0-1,0 1 0,-1-1 1,1 1-1,-1-1 0,0 1 0,1 0 1,-1-1-1,2 4 0,1 4 90,-1-1-1,0 1 1,0-1-1,2 12 1,4 35 576,-2 1 0,0 60 1,-7-110-671,0-3-10,1 6-4,-1 1-1,0 0 0,-1 0 0,-2 12 0,3-19-189,-1-1 1,0 1 0,0-1-1,0 1 1,0-1-1,0 0 1,0 0 0,0 0-1,-1 1 1,1-1 0,-1-1-1,0 1 1,0 0-1,1 0 1,-1 0 0,0-1-1,0 1 1,-1-1 0,1 0-1,0 0 1,-4 2-1,0-1-379,0-1-1,0 1 0,0-1 1,-1 0-1,1-1 0,0 0 1,0 0-1,0 0 0,-1-1 1,1 1-1,-8-3 0,10 2 658,-1-1 0,0 1 0,1-1 0,-1 0 0,1 0 0,0-1 0,-1 1-1,1-1 1,-4-4 0,4 1 1647,6 3-356,12 2 325,-7 1-1386,48-6 430,84-21 0,-100 19-804,10-1-13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9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 10594,'-18'13'5105,"16"-8"-1088,-1-5-1976,6 0-1017,-3-1-64,0 0-624,20-3-160,45-16-504,-33 8-592,-2-4 600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2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239 260 12643,'0'0'89,"0"0"1,0 0-1,0 0 1,0 0 0,0 0-1,0 0 1,0 0-1,0 0 1,0 0-1,0 0 1,0 0 0,0 0-1,0 0 1,1 0-1,-1 0 1,0 0 0,0 0-1,0 0 1,0 0-1,0 0 1,0 0-1,0 0 1,0 0 0,0-1-1,0 1 1,0 0-1,0 0 1,0 0-1,0 0 1,0 0 0,0 0-1,0 0 1,0 0-1,0 0 1,0 0-1,0 0 1,0 0 0,0 0-1,0 0 1,0 0-1,0-1 1,0 1 0,0 0-1,0 0 1,0 0-1,0 0 1,0 0-1,0 0 1,0 0 0,0 0-1,0 0 1,0 0-1,0 0 1,0 0-1,0 0 1,0 0 0,0 0-1,0 0 1,-1 0-1,1 0 1,0 0-1,0 0 1,0-1 0,0 1-1,-3-9 1867,-7-12-862,-1 1-167,3 5-579,0 0 1,-1 0 0,-14-15 0,21 26-331,-1 1 1,-1 0 0,1 0-1,0 0 1,-1 0 0,0 0-1,1 1 1,-1 0 0,0-1 0,0 1-1,0 1 1,-1-1 0,1 1-1,0-1 1,-1 1 0,1 1-1,-6-2 1,8 2-8,-1 1 0,0-1 0,1 0 0,-1 0 0,1 1 0,-1 0 0,0-1 0,1 1 0,-1 0 0,1 0 0,0 1 0,-1-1 0,1 0 0,0 1 0,0-1 0,0 1 0,0 0 0,0 0 0,0 0 0,0 0 0,0 0 0,1 0 0,-1 0 0,-1 4 0,-1 3 18,-1 1 1,1 0 0,1-1 0,0 2 0,-2 9 0,1 1 23,1-1 1,-1 37 0,4-48-36,0 1 0,1-1-1,0 0 1,0 1 0,1-1 0,0 0-1,1 0 1,5 13 0,-7-19-13,1 0 0,-1 0 0,1 0 1,0-1-1,0 1 0,0-1 0,0 1 0,0-1 0,0 0 0,1 0 1,-1 0-1,1 0 0,0 0 0,-1 0 0,1-1 0,0 1 1,0-1-1,0 0 0,0 0 0,0 0 0,0 0 0,0 0 0,0-1 1,1 0-1,-1 1 0,0-1 0,0 0 0,0-1 0,1 1 1,-1 0-1,0-1 0,5-1 0,0-1-26,0 0 1,-1-1-1,1 1 1,-1-1-1,1-1 1,-1 0-1,-1 0 1,1 0-1,-1-1 1,0 1-1,8-11 1,-1-1-142,-1-1-1,-1-1 1,16-33-1,18-63-199,-39 99 372,-1 0-1,0 0 1,-1-1 0,-1 0 0,2-29-1,-6 31 90,1 14-96,0 1-1,0 0 1,0 0-1,0 0 1,0 0-1,0 0 1,0 0-1,0 0 1,0 0-1,0 0 1,0 0-1,0-1 1,0 1-1,-1 0 1,1 0 0,0 0-1,0 0 1,0 0-1,0 0 1,0 0-1,0 0 1,0 0-1,0 0 1,0 0-1,0-1 1,0 1-1,0 0 1,0 0-1,0 0 1,0 0-1,-1 0 1,1 0-1,0 0 1,0 0-1,0 0 1,0 0-1,0 0 1,0 0 0,0 0-1,0 0 1,0 0-1,0 0 1,-1 0-1,1 0 1,0 0-1,0 0 1,0 0-1,0 0 1,0 0-1,0 0 1,0 0-1,0 0 1,0 0-1,0 0 1,-1 0-1,1 0 1,0 0-1,0 0 1,0 1 0,0-1-1,0 0 1,0 0-1,0 0 1,0 0-1,0 0 1,-3 8 143,2-3-57,-5 9 100,2-1 100,-8 28-1,7-6 99,1 1 0,1 1 0,2-1-1,5 54 1,-3-86-368,0 18 80,2-1 1,9 36 0,-12-55-206,1 0 0,-1 1 0,1-1 0,0 0 0,0 0 0,0 0 0,0 0 0,0 0 0,1-1 0,1 3-1,-2-3 16,0 0 0,0 0 0,0-1 0,0 1 0,0-1-1,0 1 1,0-1 0,0 0 0,0 1 0,1-1 0,-1 0-1,0 0 1,0 0 0,0 1 0,0-1 0,1-1 0,-1 1-1,0 0 1,0 0 0,0 0 0,1 0 0,-1-1 0,1 0-1,26-11-873</inkml:trace>
  <inkml:trace contextRef="#ctx0" brushRef="#br0" timeOffset="1">551 244 13611,'3'24'5665,"4"8"-3320,-2-3-369,-1-2-520,-1-4-423,-1-14-553,-2 0-136,-1-6-776,-2-5-497,-1-7-1335,-1-9-1049,5-4 2073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3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8130,'0'1'346,"0"-1"0,0 1 0,0-1 0,0 1 0,0-1 0,0 1 0,0-1 0,0 1 0,0-1 0,1 1 1,-1-1-1,0 1 0,0-1 0,0 1 0,1-1 0,-1 1 0,0-1 0,0 1 0,1-1 0,-1 0 0,1 1 0,8 11 1402,-8-11-1323,2 2-37,0 1-1,0-1 1,0 0 0,0-1 0,1 1-1,-1-1 1,1 1 0,6 2 0,0-1-189,0-1 1,14 4 0,-16-6-192,0 2 0,-1-1 0,1 1 0,0 1 0,-1-1 0,0 1 0,0 1 0,0-1 0,0 1 0,7 8 0,-10-10 0,0 1 0,-1 1 0,0-1 0,1 0 0,-2 1 0,1 0 0,0-1 0,-1 1 0,0 0 1,0 0-1,-1 1 0,1-1 0,-1 0 0,0 0 0,-1 1 0,1 7 0,-1-7 138,0 0 0,-1 1-1,0-1 1,0 0 0,0-1-1,-1 1 1,1 0 0,-1 0 0,-1-1-1,-3 7 1,6-11-135,0-1 0,0 0 0,0 0 0,0 0-1,0 0 1,0 1 0,0-1 0,0 0 0,0 0 0,-1 0 0,1 0 0,0 1 0,0-1-1,0 0 1,0 0 0,0 0 0,-1 0 0,1 0 0,0 0 0,0 1 0,0-1-1,0 0 1,-1 0 0,1 0 0,0 0 0,0 0 0,0 0 0,-1 0 0,1 0 0,0 0-1,0 0 1,-1 0 0,0-7 91,5-12-108,1 10-14,-1 1-1,2 1 1,8-12-1,2-1-9,-13 15 27,2-3-1,1 1 0,-1 0-1,7-6 1,-10 11 10,0 1-1,0-1 1,0 1-1,0-1 1,0 1-1,0 0 1,0 0-1,0 0 1,0 0 0,1 0-1,-1 1 1,0-1-1,1 1 1,-1-1-1,0 1 1,4 0 0,-4 0 12,-1 0 1,0 0 0,0 1 0,1-1-1,-1 1 1,0-1 0,0 1 0,1-1 0,-1 1-1,0 0 1,0-1 0,0 1 0,0 0-1,0 0 1,0 0 0,0 0 0,0 0 0,-1 0-1,1 0 1,0 0 0,-1 0 0,1 0-1,0 0 1,-1 1 0,1 1 0,2 5 204,-1-1 0,-1 1 0,2 9 0,-2-10-60,2 26 680,3 15 181,-4-43-907,0-4-144,4-9-271,-4 4 188,1-2 86,1-1-1,0 1 1,0 0-1,1 1 0,0-1 1,0 1-1,11-9 1,-14 12 17,-1 1 8,1-1-1,0 1 0,0 0 0,-1-1 1,1 1-1,0 0 0,0 1 0,0-1 0,0 0 1,0 0-1,0 1 0,0-1 0,1 1 1,-1 0-1,0 0 0,0 0 0,0 0 0,4 0 1,-4 0 18,0 1 0,0-1 1,-1 1-1,1 0 1,-1 0-1,1-1 0,0 1 1,-1 0-1,0 0 1,1 0-1,-1 0 0,1 1 1,-1-1-1,0 0 1,0 0-1,0 1 0,0-1 1,0 1-1,2 2 1,4 15 483,9 36 0,-6-19-352,-10-35-118,4 9-792,-3-10 707,-1 0 1,0 0-1,1 0 0,-1 0 1,0 1-1,1-1 0,-1 0 0,0 0 1,1 0-1,-1 0 0,0 0 1,1 0-1,-1 0 0,0 0 0,1 0 1,-1 0-1,0 0 0,1 0 1,-1 0-1,0-1 0,1 1 1,-1 0-1,0 0 0,0 0 0,1 0 1,-1-1-1,0 1 0,1 0 1,-1 0-1,0 0 0,0-1 0,0 1 1,1 0-1,-1 0 0,0-1 1,1 0-1,11-12-658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6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6137,'-24'5'5980,"-9"2"-2319,20-4-2789,9-2-457,-6 2 1718,10-3-2047,0 1 1,-1-1 0,1 0 0,0 0 0,0 0 0,0 0-1,0 0 1,0 1 0,-1-1 0,1 0 0,0 0 0,0 0-1,0 0 1,0 1 0,0-1 0,0 0 0,0 0 0,0 1-1,0-1 1,0 0 0,0 0 0,0 0 0,0 1 0,0-1-1,0 0 1,9 2 1190,-2-1-1180,20 3 97,-1-1 0,1-1 0,37-2 0,34-9 243,3 1-3891,-90 8 526,-9 2 1159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8 385 7474,'-8'10'3720,"12"-2"-1039,10-7-529,9-1-399,12 5-313,8-9-488,2 2-184,9-5-295,-10-12-145,-13 6-184,2 0-16,-11-2-864,-1 7-665,4-3 873</inkml:trace>
  <inkml:trace contextRef="#ctx0" brushRef="#br0" timeOffset="1">232 1 8802,'4'1'924,"0"-1"0,1 2 0,-1-1 1,0 1-1,0-1 0,0 1 0,7 4 0,25 21 1850,-4-3-1183,-24-18-1325,8 3 217,-1 2 0,0 0-1,-1 0 1,16 17 0,-27-24-415,0-1 0,0 1 0,0 0 0,0 0 0,-1 0 1,0 0-1,1 1 0,-2-1 0,1 1 0,0-1 0,-1 1 0,0-1 0,0 1 1,0 0-1,-1 0 0,1 0 0,-1-1 0,-1 1 0,1 0 0,0 0 0,-3 8 1,0-3-59,-1 0 0,0-1 0,-1 1 0,0-1 0,0 0 0,-1 0 0,0-1 0,0 0 0,-1 0 0,0 0 0,0-1 0,-11 8 0,14-13-220,0 0-1,0 0 1,0 0 0,0 0-1,-1-1 1,1 0-1,-1 1 1,-4-1 0,2-1-473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116 320 9426,'-55'34'3694,"54"-34"-3508,0 1 1,0 0-1,0 0 0,0-1 0,0 1 0,0 0 1,0 0-1,0 0 0,1 0 0,-1 0 1,0 0-1,0 2 0,0-2 1301,1-1-1461,0 0 0,0 0 0,0 0 0,0 0 0,-1 0 0,1 0 1,0 0-1,0 0 0,0 0 0,0 0 0,0 0 0,0 0 0,0 0 1,0 0-1,0 0 0,0 0 0,0-1 0,0 1 0,0 0 0,0 0 1,0 0-1,0 0 0,0 0 0,0 0 0,0 0 0,0 0 0,0 0 1,0 0-1,0 0 0,0 0 0,0-1 0,0 1 0,0 0 0,0 0 1,0 0-1,0 0 0,0 0 0,0 0 0,0 0 0,0 0 0,0 0 1,0 0-1,0 0 0,0 0 0,0 0 0,0 0 0,0 0 0,0-1 0,1 1 1,-1 0-1,0 0 0,0 0 0,0 0 0,0 0 0,0 0 0,0 0 1,0 0-1,7-5 424,-1 0-11,0-3-158,1-1-1,-1 1 0,6-11 1,-4 5-108,14-24 58,-1-1 0,25-67 0,-45 103-211,1-1 0,-1 1 0,0-1-1,-1 0 1,1 1 0,0-1 0,-1 0 0,0 0 0,0 0 0,0 1 0,-1-1 0,1 0 0,-3-6 0,2 7 19,0 0-1,-1 0 0,1 0 1,-1 0-1,0 0 0,0 0 1,0 1-1,0-1 1,-1 1-1,1-1 0,-1 1 1,1 0-1,-1 0 0,0 0 1,-3-1-1,2 0 25,0 2-1,-1-1 1,1 0-1,0 1 1,0 0 0,-1 0-1,1 0 1,0 0-1,-1 1 1,1-1-1,-5 2 1,6-1-30,1 0 1,-1 0-1,1 1 0,-1-1 1,1 1-1,-1 0 0,1 0 1,0 0-1,-1 0 0,1 0 1,0 0-1,0 1 0,0-1 1,0 1-1,0-1 0,0 1 1,0 0-1,0 0 0,1 0 1,-3 3-1,1 2 41,-1 1 0,1 0-1,0 0 1,1 0 0,0 0-1,-1 12 1,2-5-6,0-1-1,2 1 0,-1-1 0,2 0 1,0 0-1,5 19 0,3 2 79,18 44 0,-12-42 29,2-2 1,2 0-1,43 59 1,-62-93-173,4 5 59,0 2 1,0-1 0,-1 0 0,1 1-1,3 10 1,-8-16-50,1-1 0,-1 1 0,1-1 0,-1 1 0,0 0 0,1 0-1,-1-1 1,0 1 0,0 0 0,0-1 0,-1 1 0,1 0 0,0-1 0,-1 1 0,1 0 0,-1-1 0,1 1 0,-1 0 0,0-1-1,0 1 1,1-1 0,-1 1 0,0-1 0,0 0 0,-1 1 0,1-1 0,0 0 0,0 0 0,-1 0 0,1 0 0,0 0-1,-1 0 1,-1 1 0,-6 2-26,1 0 0,0 0-1,-1-1 1,0 0 0,0 0 0,0-1-1,0 0 1,-11 0 0,14-2-333,0 0 0,0 0-1,0 0 1,0-1 0,0 0 0,0 0 0,0 0 0,0-1 0,0 0 0,0 0 0,1 0 0,-1-1-1,-7-5 1,10 7-116,1-1 1,-1 0-1,1 0 0,0-1 0,-5-4 0,5 4 161,1 0 0,-1-1 0,1 1 1,-3-6-1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0 257 10338,'6'-8'5813,"5"-1"-3232,2-3-1591,0-5-690,0 0 1,-1-1-1,-1-1 1,-1 0-1,16-40 1,-24 55-292,-1-1 0,0 1 0,0-1 0,0 0 1,0 1-1,-1-1 0,0 0 0,0-5 0,0 9 1,0-1-1,-1 1 1,1 0-1,0-1 0,-1 1 1,1-1-1,-1 1 1,1 0-1,-1-1 1,0 1-1,0 0 0,1 0 1,-1 0-1,0-1 1,0 1-1,0 0 1,0 0-1,-1 0 0,1 1 1,0-1-1,0 0 1,0 0-1,-1 1 1,1-1-1,0 0 0,-1 1 1,1-1-1,-3 1 1,2-1 15,0 1 0,0 0 0,0 0-1,1 0 1,-1 0 0,0 0 0,0 0 0,0 1 0,0-1 0,1 1 0,-1-1 0,0 1 0,0 0 0,1-1 0,-1 1 0,1 0 0,-1 0 0,-1 2 0,-2 1 98,0 1 0,0-1-1,-7 11 1,9-11-53,0 1-1,1 0 0,-1 0 1,1 1-1,0-1 0,0 0 0,0 1 1,1-1-1,-1 1 0,2-1 1,-1 1-1,1 0 0,-1-1 1,1 1-1,1 0 0,-1 0 1,1-1-1,0 1 0,3 9 1,0-5 3,-1 0 1,1-1-1,1 1 1,-1-1-1,2 0 1,-1 0-1,1 0 1,1-1-1,13 15 1,-16-20-108,0 0 0,0 0 0,0 0 0,0 0 0,0-1 0,0 0 0,1 0 0,-1 0 0,1 0 0,0-1 0,-1 0 0,9 1 0,-5-1-308,1-1 0,-1 0 0,1 0-1,-1-1 1,1 0 0,10-3 0,22-9-624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5553,'5'-6'3097,"-1"6"574,4 16 642,-6-12-4559,7 18 1482,12 42 1,-15-44-861,17 38-1,-23-57-384,1 0 0,-1 1-1,1-1 1,0 0 0,-1 0 0,1 0-1,0 0 1,0 0 0,0 0 0,0-1-1,0 1 1,0 0 0,1 1 0,-1-2-47,-1 0 0,0 0 0,1 0 0,-1 0 1,1 0-1,-1 0 0,1 1 0,-1-1 0,1 0 0,-1 0 1,1 0-1,-1-1 0,1 1 0,-1 0 0,0 0 1,1 0-1,-1 0 0,1 0 0,-1 0 0,1-1 1,-1 1-1,1 0 0,-1 0 0,0-1 0,1 1 0,-1 0 1,0-1-1,1 1 0,-1 0 0,0-1 0,1 1 1,-1 0-1,0-1 0,1 0 0,-1 0-211,1 0 0,0 0 0,-1-1 0,1 1 1,-1 0-1,1 0 0,-1-1 0,1 1 0,-1 0 0,0-1 0,0 1 0,1 0 0,-1-1 0,0 1 1,-1-1-1,1 1 0,0 0 0,0-1 0,0 1 0,-1 0 0,0-2 0,-8-5-924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8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 8026,'-2'-1'1225,"0"1"1,0 0-1,0 0 0,0 0 1,0 0-1,0 0 1,-4 1-1,5-1-1094,0 0 0,1 0 0,-1 1 0,1-1 0,0 0 0,-1 1 0,1-1-1,-1 1 1,1-1 0,-1 0 0,1 1 0,0-1 0,-1 1 0,1-1 0,0 1 0,0-1 0,-1 1 0,1-1 0,0 1 0,0-1 0,0 1 0,0 0 0,-1-1 0,1 1 0,0-1-1,0 1 1,0-1 0,0 1 0,0 0 0,1-1 0,-1 1 0,0 0 0,0 4 254,1 0 0,0-1-1,0 1 1,1 0 0,2 6 0,0-1-286,0 0 1,1 0-1,0 0 1,1-1-1,0 1 0,9 9 1,-11-14-85,-1-2 0,1 1 0,0 0 0,0-1 0,0 0 0,1 0 0,-1 0 0,1 0 0,0-1 0,0 0 0,0 0 0,0 0 0,0-1 0,0 1 0,11 0 0,-10-2-11,1 0-1,-1 0 1,1-1 0,-1 0 0,1 0 0,-1 0 0,1-1-1,-1 0 1,0-1 0,6-2 0,-9 3-15,1 1 1,-1-1-1,0 0 1,0 0-1,0 0 0,-1 0 1,1-1-1,0 1 1,-1-1-1,0 0 0,0 0 1,1 1-1,-2-1 1,1-1-1,0 1 1,-1 0-1,1 0 0,-1-1 1,0 1-1,1-4 1,-2 5 2,0 0 0,0 0 0,0-1 0,0 1 0,0 0 1,-1 0-1,1 0 0,-1 0 0,1 0 0,-1 0 0,0 0 1,0 0-1,0 0 0,0 0 0,0 0 0,0 1 0,0-1 0,-1 0 1,1 1-1,-1-1 0,1 1 0,-1-1 0,0 1 0,1 0 0,-4-2 1,-3-2 8,-1 1 1,1 0-1,0 1 1,-15-4 0,13 5 10,0-1 1,0 2-1,0-1 1,0 2-1,-10-1 1,16 1-95,1 0 0,0 1 0,-1-1 0,1 0 0,0 1-1,-1 0 1,1 0 0,0 0 0,0 0 0,0 0 0,0 1 0,0 0 0,0-1 0,0 1 0,0 0 0,1 0 0,-1 0-1,-2 4 1,4-5 10,1-1-1,-1 1 1,1-1-1,-1 1 1,1 0-1,0-1 0,-1 1 1,1 0-1,0-1 1,0 1-1,0 0 1,-1-1-1,1 1 0,0 0 1,0 0-1,0 1 1,1 0-54,0 0 1,0 1 0,0-1-1,0 0 1,2 4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9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7778,'35'-23'3982,"-35"23"-3885,1 0 1,-1-1-1,0 1 1,1 0-1,-1 0 1,1 0-1,-1-1 0,0 1 1,1 0-1,-1 0 1,1 0-1,-1 0 1,1 0-1,-1 0 1,0 0-1,1 0 0,-1 0 1,1 0-1,-1 0 1,1 0-1,-1 1 1,0-1-1,1 0 1,-1 0-1,1 0 1,-1 0-1,0 1 0,1-1 1,-1 0-1,0 1 1,1-1-1,-1 0 1,0 0-1,1 1 1,-1-1-1,0 0 0,0 1 1,1-1-1,-1 1 1,0-1-1,0 0 1,0 1-1,0-1 1,1 1-1,-1-1 0,0 0 1,0 1-1,0-1 1,0 1-1,1 1 433,0 4-128,1-1 1,-1 1-1,0-1 0,-1 0 0,1 1 0,-1 0 0,0-1 0,0 1 1,-1-1-1,1 1 0,-1-1 0,-1 1 0,1-1 0,-3 7 0,2 4-219,1-17-269,0 0 1,1 0-1,-1 0 1,1-1-1,-1 1 0,1 0 1,-1 0-1,1 0 1,0 0-1,-1-3 0,0-10-91,1 0-1,1 0 0,4-24 1,-5 35 160,1-1 0,0 1-1,1 0 1,-1-1 0,0 1 0,1 0 0,0 0 0,0 0 0,0 0 0,3-4 0,0 3 1,0-1 0,0 1 1,10-6-1,-13 8 13,1 0 1,-2 1 5,0 0 0,1 1 0,-1-1-1,0 0 1,0 0 0,1 0 0,-1 1-1,0-1 1,1 1 0,-1-1 0,1 1-1,-1 0 1,1-1 0,-1 1 0,1 0-1,-1 0 1,1 0 0,-1 0 0,1 0-1,-1 0 1,1 1 0,-1-1 0,3 1-1,-1 0 35,-1 0 0,1 0-1,0 0 1,-1 0 0,1 0-1,-1 1 1,0-1 0,1 1-1,-1-1 1,0 1 0,0 0 0,0 0-1,0 0 1,0 1 0,0-1-1,1 3 1,-1-1 86,0 0-1,0 1 1,0-1-1,-1 1 1,1 0 0,-1 0-1,0-1 1,0 10-1,2 9 833,7 30-1,-8-45-692,-3-7 3,0-4-171,-1-8-108,3 2-234,0 0 0,0 0 0,0 0 0,1 0 0,1 0 0,0 1 0,5-12 0,-5 13 58,-1 3 85,0 0 0,0 0 0,1 1 0,4-7 0,-7 9 102,1 1 0,-1-1 0,1 1 0,-1-1 0,1 1 0,0-1 0,-1 1 0,1-1 0,-1 1 0,1 0 0,0-1 0,-1 1 0,1 0 0,0-1 0,0 1 0,-1 0 0,1 0 0,0 0 0,0 0 0,-1 0 0,1 0 0,0 0 0,0 0 0,-1 0 0,1 0 0,0 0 1,-1 0-1,1 1 0,0-1 0,0 0 0,-1 1 0,1-1 0,0 0 0,-1 1 0,2 0 0,3 4 118,1 0 0,-1 0 1,10 12-1,-11-12 20,-1 0-1,1 0 0,1-1 1,-1 1-1,1-1 1,-1 0-1,1-1 0,0 1 1,8 3-1,-6-4-34,0 0 0,1-1 0,-1 0 0,0-1-1,1 0 1,-1 0 0,1 0 0,14-1 0,-18-1-88,0 1 0,1-1 0,-1 0 0,0 0 0,0 0 0,1 0 0,-1-1 0,0 0 1,0 1-1,-1-2 0,1 1 0,0 0 0,-1-1 0,1 0 0,-1 1 0,5-7 1,-5 5-11,0 0 1,0-1-1,0 1 0,-1-1 1,0 1-1,0-1 1,0 0-1,0 0 1,-1 0-1,2-9 1,-3 12-1,0 0-1,0 1 1,0-1 0,0 0 0,0 1 0,0-1-1,-1 0 1,1 1 0,-1-1 0,1 1 0,-1-1-1,0 0 1,1 1 0,-1 0 0,-1-3 0,1 3 1,-1 0 0,1 0 0,0 0 1,-1 0-1,1 0 0,-1 0 0,1 0 1,-1 0-1,1 1 0,-1-1 0,0 0 1,1 1-1,-1 0 0,0-1 0,1 1 1,-1 0-1,-3 0 0,3 0 5,0 0-1,1 0 1,-1 0-1,0 0 1,0 1 0,0-1-1,0 1 1,1-1-1,-1 1 1,0 0-1,0-1 1,1 1-1,-1 0 1,1 0 0,-1 0-1,1 0 1,-1 1-1,1-1 1,-1 0-1,1 1 1,0-1 0,0 1-1,0-1 1,0 1-1,-1 2 1,0-1 30,1 0 0,0 1 0,0-1 1,0 1-1,0-1 0,0 1 0,1-1 1,-1 1-1,1-1 0,0 1 0,0-1 0,2 7 1,-1-4 19,0 0 1,1 0-1,0 0 1,0 0-1,0 0 1,1-1-1,0 1 1,0-1-1,0 0 1,1 0-1,0 0 1,6 6-1,-7-8-94,0 0 1,1 0-1,0 0 0,0-1 1,0 0-1,0 0 1,0 0-1,0 0 0,0-1 1,1 1-1,-1-1 0,1 0 1,-1 0-1,1-1 0,-1 1 1,1-1-1,7-1 0,-3 0 20,0 0 0,0-1-1,0-1 1,0 1-1,0-2 1,12-5 0,19-12 72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4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12979,'0'0'5409,"0"0"-3233,3 34-303,31 44-465,-25-25-408,-5-7-488,3-6-152,4-4-207,5-12-73,0-9-272,-4-6-361,5-13-1039,-5-5-624,-8-6 1311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0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0 203 7530,'1'0'4804,"3"5"-2700,0-3-1539,0 0-1,0 0 1,0 0 0,0 0 0,0 0 0,0-1 0,1 0-1,-1 0 1,0 0 0,9 0 0,2 0 13,27-2 0,31-9-169,-46 5-344,51-1 0,-71 5-50,1 2-1,0-1 1,-1 1-1,1 1 1,-1-1 0,1 1-1,-1 0 1,1 1-1,-1 0 1,0 0-1,7 5 1,-10-5 49,0 0 0,-1-1 1,1 2-1,-1-1 0,0 0 1,0 1-1,0-1 0,0 1 1,-1 0-1,0 0 0,1 0 1,-1 0-1,-1 0 0,3 7 1,-2-3 117,0 1 1,-1-1 0,0 1-1,0-1 1,-1 1-1,-1 14 1,1-22-156,0 1 0,0 0 0,0 0 0,-1 0 0,1 0 0,0-1 0,-1 1 0,0 0 0,1 0 0,-1-1 0,0 1 0,0 0 0,0-1 0,-2 3 0,3-4-38,0 0-1,0 0 0,-1 0 0,1 0 0,0 1 0,0-1 1,-1 0-1,1 0 0,0 0 0,-1 0 0,1 0 1,0 0-1,-1 0 0,1 0 0,0 0 0,0 0 0,-1 0 1,1 0-1,0 0 0,-1-1 0,1 1 0,0 0 1,0 0-1,-1 0 0,1 0 0,0 0 0,0-1 0,-1 1 1,1 0-1,0 0 0,0 0 0,0-1 0,-1 1 1,1 0-1,0 0 0,0-1 0,0 1 0,0 0 0,-1 0 1,1-1-1,0 1 0,0 0 0,0 0 0,0-1 0,0 0 1,-5-14-768,4 15 756,0-8-269,0 1 0,0-1 0,0 1 0,1-1 0,0 0 0,0 1 0,1-1 0,0 0 0,0 1 0,1-1 0,0 1 0,0 0 0,1-1 0,0 1 0,0 0 0,1 1 0,5-9 0,-8 14 317,0-1 1,0 1-1,0-1 0,0 1 1,1 0-1,-1-1 0,0 1 1,1 0-1,-1 0 0,1 0 1,-1 0-1,1 0 0,-1 1 1,1-1-1,0 0 0,0 1 1,-1-1-1,1 1 0,0-1 1,0 1-1,-1 0 0,1 0 1,0 0-1,0 0 0,0 0 1,-1 0-1,1 1 0,0-1 1,0 1-1,-1-1 0,1 1 1,0-1-1,-1 1 0,3 1 1,0 0 228,-1 1 1,1 0 0,0 0-1,-1 0 1,0 0-1,0 1 1,0-1 0,4 7-1,2 4 780,6 16-1,-5-11-490,-5-7-630,-4-6-596,-1-6 654,0 0-1,0 0 1,0 0 0,0 1-1,0-1 1,0 0 0,0 0 0,0 0-1,0 0 1,0 0 0,0 0 0,0 0-1,0 0 1,0 0 0,-1 0-1,1 0 1,0 0 0,0 0 0,0 0-1,0 0 1,0 0 0,0 0 0,0 0-1,0 0 1,0 1 0,0-1-1,0 0 1,0 0 0,0 0 0,-1 0-1,1 0 1,0 0 0,0 0 0,0 0-1,0 0 1,0 0 0,0-1-1,0 1 1,0 0 0,0 0 0,0 0-1,0 0 1,-1 0 0,1 0 0,0 0-1,0 0 1,0 0 0,0 0-1,0 0 1,-2-1-504</inkml:trace>
  <inkml:trace contextRef="#ctx0" brushRef="#br0" timeOffset="1">317 1 13923,'-3'12'5617,"9"7"-3808,4-1-217,8-1-656,2 1-368,5-8-1072,6-2-312,6-2 480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8 11090,'-14'-1'5346,"-8"-2"-2122,8 2-1295,-6-2-257,5 14-640,11 8-248,-5 2-240,2 7-71,5-4-153,2 2-48,13-6-176,3-4-72,12-6-392,6-10-409,21-4 2266,11 2-1393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8954,'6'5'3002,"11"8"2585,-14-10-5248,-1-1 0,1 1 0,-1 0 1,0-1-1,0 1 0,0 0 0,0 0 1,0 0-1,-1 1 0,0-1 0,1 0 0,0 5 1,0 0 104,0 1 1,-1 0-1,1 18 1,-2-23-377,0 1 0,-1 0 0,1 0 0,-1-1 0,0 1 0,0 0 0,-1-1 0,1 1 0,-4 6 0,5-11-69,0 1 1,-1-1 0,1 0 0,0 1 0,0-1 0,0 0 0,0 0 0,-1 1 0,1-1 0,0 0 0,0 1 0,0-1 0,-1 0 0,1 0 0,0 0 0,-1 1 0,1-1 0,0 0 0,0 0-1,-1 0 1,1 1 0,0-1 0,-1 0 0,-1-7-231,4-14-338,1 5 342,1 1-1,1-1 0,0 1 1,1 0-1,0 1 1,1-1-1,12-17 1,-17 30 236,0-1-1,0 1 1,0-1 0,0 1 0,0 0 0,0 0 0,0 0 0,1 0 0,-1 0-1,1 1 1,-1-1 0,1 1 0,0-1 0,0 1 0,0 0 0,-1 0 0,1 0-1,0 1 1,0-1 0,0 1 0,1-1 0,-1 1 0,4 0 0,-3 1 80,-1-1 1,1 1-1,0 0 1,-1 0-1,1 1 1,0-1-1,-1 1 1,1 0-1,-1 0 1,0 0-1,0 0 1,0 0-1,0 1 1,0-1-1,0 1 1,-1 0-1,1 0 1,2 4-1,0 1 175,-1 0 1,0 1-1,0 0 0,-1 0 0,0 0 0,-1 0 0,0 0 0,2 11 0,-4-19-236,0 0 0,0 0 0,0 0 0,0 0 0,-1 0 0,1 0 0,0 0 0,0 0 0,0 0 0,-1 0 0,1 0-1,-1 0 1,0 1 0,2-2 30,7-7-100,-3 3-47,0 0 0,-1 0 0,0-1 0,5-6 0,8-11-293,-1 4 122,-8 8 133,14-12-1,-21 21 129,-1 0 0,1 1 0,0-1-1,-1 1 1,1-1 0,0 1 0,-1 0 0,1-1 0,0 1 0,-1 0-1,1-1 1,0 1 0,0 0 0,-1 0 0,1 0 0,0-1-1,0 1 1,0 0 0,-1 0 0,1 0 0,0 0 0,0 1 0,1-1-1,-1 1 13,0-1 0,0 1-1,0 0 1,0-1 0,0 1-1,0 0 1,0 0 0,0 0 0,0-1-1,-1 1 1,1 0 0,0 0-1,-1 1 1,2 0 0,-1 1 58,1 0-1,-1 1 1,0-1 0,0 1 0,0-1 0,0 1 0,-1-1 0,1 1 0,-1-1 0,0 6 0,-1-7-35,1 1-1,0-1 1,0 1 0,0-1 0,0 1 0,0-1-1,0 1 1,0-1 0,1 1 0,-1-1-1,1 0 1,0 1 0,0-1 0,0 0-1,0 1 1,0-1 0,0 0 0,1 0 0,-1 0-1,1 0 1,-1 0 0,1 0 0,0 0-1,0-1 1,-1 1 0,1-1 0,3 2-1,-4-2-69,-1-1 0,1 0 0,-1 0 0,0 0 0,1 0 0,-1 0 0,1 0 0,-1 0-1,1 0 1,-1 0 0,1 0 0,-1 0 0,1 0 0,-1 0 0,0 0 0,1 0-1,-1 0 1,1 0 0,-1-1 0,1 1 0,-1 0 0,0 0 0,1-1 0,-1 1-1,0 0 1,1 0 0,-1-1 0,0 1 0,1 0 0,-1-1 0,0 1 0,1-1 0,-1 1-1,0 0 1,0-1 0,0 1 0,0-1 0,1 0 0,2-3-76,11-14 776,6-5-590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9490,'-3'13'4899,"-1"22"1,3 37 54,1-70-4853,0 0 1,1 0-1,-1 0 1,0 0-1,1 0 1,-1 0 0,1 0-1,0 0 1,-1 0-1,1 0 1,0 0-1,0 0 1,0 0 0,0-1-1,2 3 1,-2-4-87,0 1 0,0 0 1,0-1-1,0 1 1,0-1-1,0 1 0,0-1 1,0 0-1,0 1 0,0-1 1,0 0-1,0 0 1,0 1-1,1-1 0,-1 0 1,0 0-1,0 0 0,0-1 1,0 1-1,0 0 1,0 0-1,0-1 0,0 1 1,0 0-1,0-1 0,1 1 1,-2-1-1,1 1 1,0-1-1,2-1 0,7-5-130,1-1-1,-1-1 0,14-14 0,16-15-392,-32 32 430,15-12-3,-22 17 84,1 1 0,0-1 0,-1 0 1,1 0-1,-1 0 0,1 1 0,0-1 0,0 1 0,-1 0 0,1-1 0,0 1 1,3 0-1,-5 0 5,1 1 1,-1-1 0,1 0-1,0 1 1,-1-1 0,1 1-1,-1-1 1,1 1 0,-1-1-1,1 1 1,-1-1 0,0 1-1,1 0 1,-1-1-1,0 1 1,1 0 0,-1-1-1,0 1 1,0 0 0,0-1-1,0 1 1,1 1 0,2 19 207,-2-18-155,2 31 468,-2-23-294,0-1 0,0 0-1,6 19 1,-7-28-232,0 0 1,0-1-1,1 1 0,-1 0 1,0 0-1,1 0 0,-1 0 1,1-1-1,-1 1 0,1 0 0,-1-1 1,1 1-1,0 0 0,-1-1 1,1 1-1,0 0 0,-1-1 0,1 1 1,0-1-1,0 0 0,-1 1 1,1-1-1,1 1 0,0-1-93,-1 0 0,0 0 0,0 0 0,0-1 0,1 1 0,-1 0-1,0-1 1,0 1 0,0 0 0,0-1 0,0 0 0,0 1 0,0-1 0,0 0 0,0 1 0,0-1-1,0 0 1,0 0 0,0-1 0,15-15-1710,1 0 601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13771,'0'17'5737,"-12"16"-3256,16 10-609,0 14-584,-4 0-359,5-4-569,-5-5-112,5-8-120,13-1-128,-2-13-776,7-10-641,-1-22-1199,-5-12 1447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2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9770,'-7'4'4577,"14"8"-1288,-6 4-793,3 9-135,-2 6-425,-1 9-904,3 0-271,1 2-409,2-1-152,4-5-96,-1 0 64,2-12-728,0-8-457,0-16-1063,0-9 2968,4-3-968</inkml:trace>
  <inkml:trace contextRef="#ctx0" brushRef="#br0" timeOffset="1">29 121 8706,'-22'10'4313,"17"-4"-648,4 0-1273,3 1-464,2-7-271,-4 0-857,0-1-304,26-1-328,36 0-312,-30 0-968,0-2-592,-8 3 927</inkml:trace>
  <inkml:trace contextRef="#ctx0" brushRef="#br0" timeOffset="2">264 165 8986,'15'18'1728,"-11"-13"-1044,0 0 0,0 0 1,0 1-1,0 0 0,-1-1 1,0 1-1,0 0 0,-1 0 1,2 8-1,-1-6 193,1 8 816,1-1 0,-2 1 0,3 28 1,-7-40-1918,-1-6-563,-2-10-1187,0-16-1289,-2-17-2064,-3 14 912,-25-55 0,11 31 6108,18 43 2213,7 15 313,8 19-1275,-9-21-2959,-1 1 1,1 0 0,0-1 0,-1 1-1,1-1 1,0 1 0,0-1 0,0 1-1,0-1 1,0 0 0,1 1-1,-1-1 1,0 0 0,1 0 0,-1 0-1,0 0 1,1 0 0,-1 0 0,1 0-1,0-1 1,-1 1 0,1 0-1,0-1 1,-1 0 0,1 1 0,2-1-1,22 1-407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2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9122,'-1'0'579,"-1"1"1,1 0 0,0-1-1,-1 1 1,1 0-1,0 0 1,-1 0-1,1 0 1,0 0-1,0 0 1,0 1-1,0-1 1,-1 2-1,-13 26 2655,14-28-3236,-2 6 300,0 0 0,0 1 1,0-1-1,1 1 0,0 0 0,0 0 0,1 0 1,0 0-1,1 8 0,3 27 1029,15 77-1,-5-49-1084,1-1-1633,-15-73-2611,-4-16-12,1-9 1976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8466,'28'-25'3549,"-28"24"-3510,0 1 1,0 0-1,0 0 1,1 0-1,-1 0 1,0 0 0,0 0-1,0 0 1,0 0-1,0 0 1,0-1-1,1 1 1,-1 0-1,0 0 1,0 0 0,0 0-1,0 0 1,0 0-1,0 0 1,1 0-1,-1 0 1,0 0 0,0 0-1,0 0 1,0 0-1,0 0 1,1 0-1,-1 0 1,0 0 0,0 0-1,0 1 1,0-1-1,0 0 1,0 0-1,1 0 1,-1 0-1,0 0 1,0 0 0,0 0-1,0 0 1,0 0-1,0 1 1,0-1-1,0 0 1,0 0 0,0 0-1,1 0 1,-1 0-1,0 1 1,1 8 1437,-1-2-650,19 84 2562,7 42-2251,-19-91-768,21 73 1,-26-107-400,17 50 375,-17-49-566,1 0 1,-2 0-1,2 16 0,-3-65-5670,-1 3 3548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3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8722,'0'-5'3825,"20"5"-1569,-6 1-343,9 5-129,10 4-200,-6-2-343,-2 4-137,-6 4-136,-11-4-96,-10 8-312,-8-1-144,-13 0-208,-5 3-8,-1-1-544,4-3-344,6-10-888,8-8-769,21-11 1505</inkml:trace>
  <inkml:trace contextRef="#ctx0" brushRef="#br0" timeOffset="1">328 0 11538,'16'23'5618,"-3"9"-2394,-7 14-1215,-1 10-385,-5-1-896,0 1-296,5-10-232,1-6-104,7-13-792,-1-3-576,1-14 776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3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69 228 8146,'-16'17'4529,"16"-1"144,0-2-2225,3-2-959,-3 0-249,-1-6-1536,-1-6-592,8-2 503</inkml:trace>
  <inkml:trace contextRef="#ctx0" brushRef="#br0" timeOffset="1">1 1 8930,'-1'9'4081,"5"3"-1089,3 3-1495,5 1-609,-6-1-160,10-5-1264,7-4-920,4-4 936</inkml:trace>
  <inkml:trace contextRef="#ctx0" brushRef="#br0" timeOffset="2">347 143 6457,'-5'8'3585,"-7"-8"168,0-4-1329,-7 3-351,1-2-217,0 8-687,3 7-265,5 2-360,4 7-104,6 0-208,1-4-80,11 2-104,3-3-64,4-4-496,8-5-368,0-7-929,2 0 1057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94 147 7754,'5'13'4041,"-5"0"-481,1 3-991,2 8-425,4 4-343,-3-7-849,5 6-304,-6-14-440,-11-9-336,4 2-888,-11-9-56,6-5 527</inkml:trace>
  <inkml:trace contextRef="#ctx0" brushRef="#br0" timeOffset="1">1 0 11763,'0'6'4560,"5"3"-3087,4 0-385,2 3-160,2-1-560,7-4 400,1-5-615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12459,'-6'33'5385,"-30"39"-2873,37-23-1407,-1-1-249,3-6-552,3-3-192,-4-11-112,8-4-280,6-12-880,3-5 791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10994,'1'2'514,"-1"-1"-1,1 0 0,0 1 1,0-1-1,0 0 0,0 0 1,0 0-1,0 0 1,1 0-1,-1 0 0,0 0 1,1 0-1,-1 0 0,0-1 1,3 2-1,-1-1-246,0 0 0,0 0-1,0-1 1,0 1 0,1-1 0,5 0-1,0 0-329,0-1-1,0-1 1,0 0-1,10-3 1,-13 3 68,53-14-235,-53 14 110,1 1 0,-1 1 1,1-1-1,0 1 0,-1 0 1,13 2-1,-18-2 88,1 1 1,-1-1-1,1 0 1,-1 1 0,0-1-1,0 1 1,1-1-1,-1 1 1,0 0-1,0 0 1,1-1-1,-1 1 1,0 0-1,0 0 1,0 0-1,0 0 1,1 2-1,-1-1 22,0 0 0,-1 0 0,1-1 0,0 1-1,-1 0 1,0 0 0,1 0 0,-1-1-1,0 1 1,0 0 0,0 0 0,0 0 0,-1 3-1,-3 18 236,1-9 396,1-1 0,-1 27 0,3-37-491,0 1-1,0-1 1,0 0-1,1 0 1,-1 0-1,1 0 1,0 0-1,0 0 1,0 0-1,0 0 0,1 0 1,-1 0-1,1-1 1,0 1-1,0 0 1,0-1-1,0 1 1,2 1-1,-2-3-118,-1 0 0,0 0 1,1 0-1,-1 0 0,1 0 0,-1-1 0,1 1 0,0 0 1,-1-1-1,1 0 0,-1 1 0,1-1 0,0 0 0,-1 0 1,1 0-1,0 0 0,-1 0 0,1 0 0,0 0 1,-1 0-1,1-1 0,0 1 0,-1-1 0,1 1 0,-1-1 1,1 0-1,-1 0 0,3-1 0,3-3-159,0 0 1,-1 0-1,0-1 0,9-10 0,16-22-405,-22 25 468,0 1 0,1 1 0,0-1 0,15-11-1,-30 33 319,3-3-139,-5 6 101,2 1 0,0 0 0,1 1 0,0-1 0,1 1 0,0 0 0,2 0 0,0 0 0,0 15 0,3 8 248,1 0 0,12 51-1,-5-45-89,8 46 518,-17-81-742,0 0 0,-1 0-1,0 0 1,0 0 0,-1-1 0,0 1-1,-5 16 1,5-22-97,0 0-1,0 0 1,0-1-1,0 1 1,-1 0-1,0 0 1,1-1-1,-1 1 1,0-1-1,0 0 1,0 0-1,-1 1 1,1-1 0,0-1-1,-1 1 1,0 0-1,1-1 1,-1 1-1,0-1 1,0 0-1,1 1 1,-4-1-1,1 0-30,0 0 0,0-1 0,0 1 0,0-1 0,1 0 0,-1-1 0,0 1 0,0-1 0,0 0 0,1 0 0,-1 0 0,0-1 0,-6-3 0,-4-3-408,1 0 1,-1-1-1,2-1 1,0 0-1,0-1 0,-21-23 1,28 28-48,1 0-1,-8-13 1,12 17 349,0 0 1,0 0-1,0 0 0,0 0 0,0 0 1,0 0-1,1-1 0,0 1 0,-1 0 1,1 0-1,0-1 0,0 1 0,0 0 1,1-5-1,0 3-46,0 0 1,1 0 0,-1-1-1,5-6 1</inkml:trace>
  <inkml:trace contextRef="#ctx0" brushRef="#br0" timeOffset="1">980 1 12499,'-65'30'4849,"38"-23"-2681,11-2-800,12 1-247,6-1-17,14-2-624,5-3-248,11-4-104,2 0-224,9-6-1088,1 1-569,-8-4 937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0 286 12011,'4'1'4929,"5"6"-2625,13-6-1608,2-3-24,12 3-328,7-1-135,4-11-850,2 11-487,-11-16 696</inkml:trace>
  <inkml:trace contextRef="#ctx0" brushRef="#br0" timeOffset="1">448 0 10394,'-19'24'5417,"11"15"-95,-2 16-4114,-2 8-40,10 3-280,-5-4-288,6-10-352,3-5-48,-2-11-488,0-8-656,12-12-1504,-1-10 1495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95 10210,'-2'6'4641,"-1"-1"-2048,2-4-1097,1-1-80,0 0-599,8 0-305,26-2-312,30-13-80,-19-1-16,2-4-216,-3 0-921,5 1-807,-22 5 1048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6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28 6321,'-26'11'3593,"18"-1"-88,8 0-1225,12-1-647,0-2-225,19-6-656,3-1-264,6-8-352,4 0-48,-5-5-464,-7-1-456,-7-2-1624,-6-1 1527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9146,'7'1'1851,"-1"1"-1,12 6 1,24 18 873,-9-6-1425,89 43 881,14 8-540,-127-66-1507,-1 0 1,0 0 0,0 1-1,-1 0 1,10 10 0,-15-14-103,0 1 1,0-1 0,-1 0 0,1 0 0,-1 1 0,0-1 0,1 1 0,-1 0 0,0-1 0,0 1 0,-1 0 0,1-1 0,-1 1 0,1 0 0,-1 0 0,0 0 0,0-1 0,0 1-1,0 0 1,0 0 0,-1 0 0,1-1 0,-2 4 0,0-1 2,-1 1 1,1-1-1,-1 0 1,0 0-1,-1-1 0,1 1 1,-6 5-1,-29 26-221,37-35 173,-56 43-2635,51-39 2079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150 167 7130,'8'-13'6566,"-4"-3"-3823,-3 11-2326,-1 0 0,1 0 0,-2-10 0,0 7-184,0 0 1,-1 0 0,0 0 0,-1 1-1,-5-14 1,6 18-166,1-1 0,-2 0-1,1 1 1,0 0 0,-1 0 0,1-1-1,-1 1 1,0 1 0,0-1 0,0 0-1,0 1 1,0 0 0,-5-3 0,6 4-43,1 1 0,-1-1 0,0 1 0,1-1 1,-1 1-1,0 0 0,0-1 0,1 1 0,-1 0 1,0 0-1,0 1 0,0-1 0,1 0 0,-1 0 0,0 1 1,1-1-1,-1 1 0,0 0 0,1-1 0,-1 1 1,0 0-1,1 0 0,-3 2 0,-2 2 40,1 0-1,-1 0 1,1 0-1,-6 9 1,7-9-12,1 1 1,-1 0 0,1-1 0,1 1-1,-1 0 1,1 0 0,0 1-1,1-1 1,-1 0 0,1 1 0,0-1-1,1 0 1,0 1 0,0-1 0,0 1-1,0-1 1,1 1 0,1-1-1,-1 0 1,1 1 0,0-1 0,0 0-1,4 7 1,-5-12-45,-1 0 0,1-1 0,-1 1 0,1-1 0,0 0 1,-1 1-1,1-1 0,0 1 0,-1-1 0,1 0 0,0 0 0,0 1 0,-1-1 0,1 0 0,0 0 0,0 0 0,-1 0 0,1 0 0,0 0 0,0 0 0,0 0 1,-1 0-1,2 0 0,1-1-3,0 1 1,-1-1 0,1 1-1,-1-1 1,1 0 0,3-2-1,2-3 5,-1 1 0,0-1 0,-1 0 0,1-1 0,7-10-1,16-15 33,-23 24-19,-6 7-21,0 0-1,0 0 1,0-1-1,0 1 1,0 0-1,0 0 1,1 0-1,1 0 0,-3 0 0,0 1 0,0 0-1,0 0 1,0 0-1,1 0 1,-1 0-1,0 0 1,0 0 0,0 0-1,1 0 1,-1 0-1,0 0 1,0 0-1,0 0 1,0 0-1,1 1 1,-1-1 0,0 0-1,0 0 1,0 0-1,0 0 1,1 0-1,-1 0 1,0 0-1,0 0 1,0 1 0,4 8 85,1 16 23,-4-14-22,1 0 1,1 0 0,5 15-1,-7-23-171,0-1-1,0 1 0,0-1 1,1 0-1,-1 1 0,1-1 1,-1 0-1,1 0 1,0 0-1,0 0 0,0-1 1,0 1-1,0 0 1,0-1-1,0 1 0,1-1 1,-1 0-1,0 0 1,5 2-1,14-1-1411,2-2 580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7810,'1'-1'557,"-1"1"1,1 0 0,-1-1-1,1 1 1,0-1-1,0 1 1,-1 0 0,1 0-1,0-1 1,-1 1-1,1 0 1,0 0 0,0 0-1,-1 0 1,1 0-1,0 0 1,1 0 0,13 6 1768,-5-2-2784,67 31 562,-69-31-92,1 1 0,-1 0 0,0 0 0,0 1 0,0 0 0,-1 1 0,10 9 0,-15-13-7,0-1 0,0 1 0,0-1 0,-1 1 0,1 0 0,-1 0 0,0 0 0,0-1 1,0 1-1,0 0 0,0 0 0,0 1 0,-1-1 0,0 0 0,1 0 0,-1 0 0,0 0 0,-1 0 1,1 0-1,-1 0 0,1 1 0,-1-1 0,0 0 0,0-1 0,0 1 0,-3 5 0,0-1 28,0 0 0,0-1 0,-1 1 0,-7 7 0,10-11-112,0-1 0,0 0-1,0-1 1,0 1 0,-1 0-1,1-1 1,0 1-1,-1-1 1,1 0 0,-1 0-1,0 0 1,1 0 0,-1 0-1,0 0 1,1-1-1,-4 1 1,-11-2-1129,2 0 408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7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9506,'10'-5'4313,"2"17"-1344,-3 8-785,-1 21-264,0 7-295,0 7-817,3-2-256,1-8-304,-7-10-48,1-5-864,3-7-592,0-8-1273,3-2 1361</inkml:trace>
  <inkml:trace contextRef="#ctx0" brushRef="#br0" timeOffset="1">188 385 7898,'19'2'1779,"-14"-1"-853,1 0 1,-1-1 0,1 0-1,0 0 1,8-1 0,-8 0-600,-1 0 0,1 0 0,-1-1 1,0 1-1,1-1 0,-1 0 0,0-1 1,0 1-1,0-1 0,-1 0 0,1 0 1,-1-1-1,1 1 0,-1-1 0,0 0 1,-1 0-1,1 0 0,-1-1 0,0 1 1,5-10-1,-4 6-278,0 0-1,-1-1 1,0 1 0,0-1 0,-1 0-1,-1 0 1,1 1 0,-1-1-1,-1 0 1,1 0 0,-2 0-1,-1-13 1,1 13-26,-1-1 0,-1 1-1,0-1 1,0 1 0,-6-11 0,7 16-16,1 1 0,-1 1 1,0-1-1,0 0 0,-1 0 1,1 1-1,0-1 0,-4-2 1,4 4-5,1 0 1,-1 0-1,1 1 1,-1-1-1,1 0 1,-1 1 0,0-1-1,1 1 1,-1-1-1,0 1 1,1 0-1,-1 0 1,0-1 0,0 1-1,1 1 1,-1-1-1,-2 0 1,2 1-3,0-1-1,1 1 1,-1-1-1,0 1 1,0 0 0,1 0-1,-1 0 1,0 0 0,1 0-1,-1 0 1,1 0 0,-1 1-1,1-1 1,0 0 0,0 1-1,-1-1 1,1 1-1,0-1 1,0 1 0,1 0-1,-1-1 1,0 1 0,0 0-1,0 3 1,-1 2 12,1 0 1,0 0-1,0 1 0,1-1 1,0 9-1,4 24 362,2 0 0,19 74 0,-9-49 198,9 21 275,-3-12-64,-22-73-779,1 0-1,-1-1 1,0 1-1,0 0 1,1 0-1,-1 0 1,0 0-1,0 0 1,0-1-1,0 1 1,0 0-1,0 0 1,0 0 0,0 0-1,-1 0 1,1-1-1,0 1 1,-1 0-1,1 0 1,0 0-1,-1-1 1,1 1-1,-1 0 1,1 0-1,-1-1 1,1 1 0,-1 0-1,1-1 1,-1 1-1,0-1 1,1 1-1,-1-1 1,0 1-1,0-1 1,1 1-1,-1-1 1,0 0-1,0 1 1,0-1 0,0 0-1,1 0 1,-2 0-1,-3 1-186,0-1 1,-1 0-1,1 0 1,0 0-1,-8-2 0,11 1-5,-1 1-109,0-1-1,0 0 1,0 0-1,1 0 0,-1 0 1,1-1-1,-4-1 0,5 3 142,1-1-1,-1 1 0,0-1 0,0 1 0,1-1 1,-1 1-1,0-1 0,1 0 0,-1 1 0,0-1 1,1 0-1,-1 0 0,1 0 0,-1 1 1,1-1-1,0 0 0,-1 0 0,1 0 0,0 0 1,0 0-1,-1 0 0,1 0 0,0-1 0,1 1 45,-1 0-1,1 0 0,-1 0 0,1-1 0,0 1 1,0 0-1,-1 0 0,1 1 0,0-1 0,0 0 1,2-1-1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8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8938,'6'-5'979,"13"-11"2259,24-24-1,-38 34-2970,0 0 0,0-1 0,0 0 1,-1 0-1,0 0 0,0 0 0,-1 0 0,3-9 0,-3 8-179,-1-1 1,0 1-1,-1-1 0,0 1 0,-1-1 1,1 0-1,-2 1 0,1-1 1,-3-13-1,3 21-46,-1-1 0,1 1 1,-1-1-1,1 1 0,-1-1 1,0 1-1,0-1 0,1 1 0,-1 0 1,0-1-1,0 1 0,0 0 1,-2-1-1,3 1-13,-1 1 1,0-1-1,1 1 0,-1 0 1,0 0-1,1-1 1,-1 1-1,0 0 0,0 0 1,1 0-1,-1 0 0,0 0 1,0 0-1,1 0 1,-1 0-1,0 0 0,1 0 1,-1 0-1,0 0 1,0 1-1,1-1 0,-1 0 1,0 0-1,1 1 0,-1-1 1,1 1-1,-1-1 1,0 0-1,1 1 0,-1-1 1,1 1-1,-1-1 1,0 2-1,-4 3 81,1 1 1,0-1-1,0 1 1,0 0-1,0 0 0,1 1 1,0-1-1,-3 11 1,1-2 77,1 0 0,-3 29 0,6-33-72,0-1 1,1 1 0,0 0 0,1-1 0,3 17 0,-4-24-109,1 1 0,0-1 0,-1-1 0,2 1 0,-1 0 0,0 0 0,0 0 0,1 0 0,-1-1 0,1 1 0,0-1 0,0 1 0,0-1 0,0 0 0,0 0 0,1 0 0,-1 0 0,1 0 0,-1 0 0,1-1 0,0 1 0,-1-1 0,6 2 0,-6-3-101,0 1 0,0-1 0,-1 0 0,1 0 0,0 0 0,0-1 0,0 1-1,0 0 1,-1-1 0,1 1 0,0-1 0,0 1 0,-1-1 0,1 0 0,0 0 0,-1 0 0,1 0 0,2-2 0,14-9-543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10202,'3'9'2533,"-1"0"-1,2 11 1,1 40 1287,-3-26-2391,2 30 23,-9 101-1,0-148-1295,3-12-418,1-8-1125,11-60 845,-8 51 470,-1 7 45,0 0 0,0 0 0,1 0 0,0 0-1,0 1 1,0-1 0,0 0 0,1 1 0,-1-1 0,1 1 0,0 0-1,5-5 1,-5 6 32,0 1 0,-1 0-1,1 1 1,0-1 0,0 0 0,0 1-1,0-1 1,0 1 0,0 0 0,0 0-1,1 0 1,-1 1 0,0-1 0,1 1-1,-1 0 1,0 0 0,1 0 0,4 1-1,-5-1 52,-1 0-1,1 1 0,-1-1 0,1 1 0,0 0 0,-1 0 1,0 0-1,1 0 0,-1 0 0,0 1 0,0-1 1,1 1-1,-1-1 0,0 1 0,0 0 0,-1 0 0,1 0 1,0 0-1,-1 0 0,1 0 0,-1 0 0,0 1 0,1-1 1,-1 0-1,0 1 0,-1-1 0,1 1 0,0-1 1,-1 1-1,1 0 0,-1 2 0,0 0 36,0-1-1,0 1 1,-1-1-1,0 1 1,0-1-1,0 1 1,0-1 0,-1 0-1,0 0 1,1 0-1,-2 1 1,1-2-1,0 1 1,-1 0-1,0 0 1,1-1-1,-2 0 1,1 1 0,-6 4-1,-10 4-776,-1-1 0,-23 9 0,33-17-1705,10-3 2325,0 0-1,0 0 1,0 0 0,-1 0 0,1 0-1,0 0 1,0 0 0,0 0 0,0 0-1,0 0 1,-1 0 0,1 0 0,0 0-1,0 0 1,0-1 0,0 1 0,0 0-1,-1 0 1,1 0 0,0 0 0,0 0-1,0 0 1,0 0 0,0 0 0,0-1-1,0 1 1,-1 0 0,1 0 0,0 0-1,0 0 1,0 0 0,0-1-1,0 1 1,0 0 0,0 0 0,0 0-1,0 0 1,0 0 0,0-1 0,0 1-1,0 0 1,0 0 0,0 0 0,0 0-1,0-1 1,0 1 0,0 0 0,0 0-1,0 0 1,0 0 0,0 0 0,1-1-1,-1 1 1,10-10-2030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86 10002,'2'4'897,"1"1"1,-1-1-1,1 1 0,-1-1 0,0 1 1,-1 0-1,1 0 0,-1 0 0,0 0 1,0 0-1,-1 8 0,1-3-75,-2 0 0,0 0 0,0 1 0,-4 15 0,4-25-762,1 1 0,0-1 0,-1 1 0,1-1 1,-1 1-1,1-1 0,-1 1 0,0-1 0,0 1 0,0-1 1,0 0-1,0 1 0,0-1 0,0 0 0,0 0 0,0 0 1,0 0-1,0 0 0,-1 0 0,1 0 0,-1 0 0,1-1 1,0 1-1,-2 0 0,2-1-55,0 0 0,1 0 0,-1 0 0,1-1 0,-1 1 0,1 0 0,0 0 0,-1 0-1,1-1 1,-1 1 0,1 0 0,-1-1 0,1 1 0,0 0 0,-1-1 0,1 1 0,0-1 0,-1 1 0,1-1 0,0 1 0,-1 0 0,1-1 0,0 1 0,0-1 0,0 1 0,0-1-1,-1 1 1,1-1 0,0 0 0,0 1 0,0-1 0,0 1 0,0-1 0,0 0 0,1-21 3,0 12-59,1 1 1,0 0-1,1-1 0,0 1 0,0 0 0,6-10 0,0 3-463,1 0 0,13-18-1,-17 26-86,0 1-1,1-1 0,0 2 1,14-13-1,-16 17 128,-1-1 1,0 0-1,1 1 1,-1 0 0,1 0-1,-1 0 1,1 0-1,0 1 1,0 0-1,0 0 1,6 0-1,13 2-978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9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74 6345,'5'1'2510,"0"0"-1,0 1 1,8 3 0,-14-7-2207,-1-1 0,1 0 0,0 1 0,0-1 1,0 0-1,0-3 0,-3-9 150,2 10-301,0 1 0,0-1 0,0 1 0,0 0 0,-1 0 0,-3-5 0,5 8-101,0 0 0,0 0 0,0 0 1,0 1-1,0-1 0,0 0 0,-1 0 1,1 1-1,0-1 0,-1 0 0,1 1 1,0 0-1,-1-1 0,1 1 0,-1 0 1,1-1-1,-1 1 0,1 0 0,0 0 1,-1 0-1,1 0 0,-1 1 0,1-1 1,-1 0-1,-1 1 0,0 0 19,-1 1-1,1-1 0,0 1 1,0 0-1,0 0 0,0 0 0,0 0 1,1 0-1,-1 1 0,1-1 1,-1 1-1,1-1 0,0 1 1,-3 4-1,0 2 88,1-1 0,-1 1 1,1 0-1,-3 11 0,5-10-6,0-1-1,1 0 1,0 1 0,0 11-1,0-10-10,1-5-40,0-1-1,0 0 0,0 0 0,3 11 0,-3-15-90,0 0-1,0 0 1,1 0-1,-1 0 1,1 0 0,-1 0-1,1 0 1,-1-1-1,1 1 1,-1 0-1,1 0 1,0 0-1,-1 0 1,1-1-1,0 1 1,0 0-1,0-1 1,0 1-1,0-1 1,-1 1-1,1-1 1,0 1-1,0-1 1,0 1-1,0-1 1,0 0 0,0 0-1,1 0 1,-1 1-1,2-1 1,-1-1-6,0 1 1,1 0-1,-1 0 0,0-1 1,0 1-1,0-1 1,0 0-1,1 0 1,-1 0-1,0 0 1,2-2-1,20-16 5,-8 5-7,41-34 22,-57 48-22,1 0-1,-1 0 1,0 0-1,0-1 1,1 1-1,-1 0 1,0 0-1,1 0 1,-1 0-1,0 0 1,1 0-1,-1 0 1,0 0-1,1-1 1,-1 1 0,0 0-1,1 1 1,-1-1-1,0 0 1,1 0-1,-1 0 1,0 0-1,1 0 1,-1 0-1,0 0 1,1 0-1,-1 1 1,1-1-1,6 10 35,1 15 56,-7-23-79,15 69-710,-15-68 319,-1-3 307,0 0 0,0 0 0,0 0 0,0-1 0,0 1 0,0 0 0,0 0 0,0 0 0,0 0 0,0 0 0,0 0 1,0 0-1,0 0 0,0 0 0,0 0 0,0 0 0,0 0 0,0 0 0,0 0 0,1 0 0,-1 0 0,0 0 1,0 0-1,0 0 0,0 0 0,0 0 0,0 0 0,0 0 0,0 0 0,0 0 0,0 0 0,0 0 0,0 0 0,0 0 1,0 0-1,0 0 0,0 0 0,0 0 0,1 0 0,-1 0 0,0 1 0,0-1 0,0 0 0,0 0 0,0 0 1,0 0-1,0 0 0,0 0 0,0 0 0,0 0 0,0 0 0,0 0 0,0 0 0,4-4-2278,12-8-301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0:5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39 161 11707,'11'21'5017,"-1"-1"-2681,1 1-95,-2-2-497,-5-10-544,-3-3-784,-1-5-456,0-17-1184,-3-3-752,-1-8 1135</inkml:trace>
  <inkml:trace contextRef="#ctx0" brushRef="#br0" timeOffset="1">0 7 10602,'5'2'5980,"3"5"-3675,-1-2-1265,-4-3-937,1-1-1,-1 0 1,0 0 0,1 0 0,-1 0-1,1 0 1,-1-1 0,0 1 0,1-1-1,4 0 1,7-2-617,16-2 0,-15 1 49,183-18-9610,-192 22 11073,-8 4 2082,-5-3 1297,-17 10-2397,15-7-1644,1-1-32,-1 1 0,1 0-1,-1 0 1,1 0-1,1 1 1,-1 0 0,1 1-1,-9 11 1,10-9 30,-1 0 1,1 0-1,1 1 0,0-1 0,-6 18 1,9-21-225,-1 0 0,1 0 0,1 1 0,-1-1 0,1 0 0,0 0 0,0 0 0,0 1 0,1-1 0,0 0 0,2 7 0,-2-11-110,0 1 1,0 0-1,1-1 1,-1 1-1,1-1 1,-1 0-1,1 1 1,0-1-1,-1 0 1,1 0-1,0 0 1,1 0-1,-1-1 1,0 1-1,0 0 1,1-1-1,-1 0 1,1 1-1,0-1 1,-1 0-1,1 0 1,0 0 0,-1-1-1,1 1 1,0-1-1,0 0 1,0 1-1,3-2 1,2 1 63,0 0 1,0-1 0,0-1 0,-1 1 0,1-1-1,-1-1 1,1 1 0,-1-1 0,8-4 0,32-22 271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7434,'1'-2'7897,"1"6"-5149,1 5-2238,0 0 1,0 0-1,1-1 1,6 10-1,3 10 70,-11-22-433,-1 0-1,0-1 1,0 1-1,0 0 1,-1-1 0,1 1-1,-1 0 1,-1 0-1,1-1 1,-1 1-1,-2 6 1,0 5 151,3-12-266,-3 19 343,1-18-427,0-9-450,2-2 432,-1 1-1,1-1 1,0 1 0,1 0 0,-1-1-1,1 1 1,0 0 0,0-1-1,2-5 1,0-3 36,0 4 26,-1-1 0,1 1 0,0 0-1,8-14 1,-9 20 19,0 0 0,-1 1-1,1-1 1,0 1-1,0-1 1,1 1 0,-1 0-1,0 0 1,1 0-1,0 0 1,-1 0 0,1 0-1,0 1 1,0-1-1,0 1 1,6-2-1,-7 3 6,1-1-1,-1 1 1,0 0-1,1-1 1,-1 1-1,1 1 1,-1-1-1,1 0 1,-1 1-1,1-1 1,-1 1-1,0-1 1,1 1-1,-1 0 1,0 0-1,0 0 1,0 1-1,1-1 1,-1 0-1,0 1 1,-1-1-1,4 4 1,-1 0 95,-1-1 1,1 1 0,-1 0 0,0 0 0,0 1-1,-1-1 1,4 11 0,-2-3 255,0 1 0,1 16 0,-4-27-239,0 1 1,-1 0-1,1-1 0,-1 1 1,0 0-1,-1 0 1,1-1-1,0 1 0,-3 6 1,5-17-168,-1 4 13,0 0 0,0 0 0,1 0 1,-1 0-1,1 0 0,-1 0 1,1 0-1,3-3 0,36-40-114,-18 21 67,-20 22 71,-1 0 1,1 0-1,1 0 0,-1 1 1,0-1-1,0 1 0,5-2 1,-7 3 3,0 1 0,0-1-1,0 1 1,0 0 0,0 0 0,1-1 0,-1 1 0,0 0 0,0 0 0,0 0 0,1 0 0,-1 1 0,0-1 0,0 0 0,0 0-1,0 1 1,0-1 0,1 1 0,-1-1 0,0 1 0,0-1 0,0 1 0,0-1 0,0 1 0,-1 0 0,1 0 0,0 0 0,1 1-1,2 3 39,0 0-1,-1 0 0,1 0 0,-1 0 1,-1 0-1,1 1 0,3 10 0,8 41 461,-9-21-115,-5-27-294,1-1 0,3 14 1,-4-22-116,0 1 0,0-1 0,0 0 1,0 0-1,0 0 0,0 0 0,0 0 0,0 0 1,0 0-1,0 0 0,0 0 0,0 0 0,0 0 1,0 0-1,1 0 0,-1 0 0,0 0 0,0 0 1,0 0-1,0 0 0,0 0 0,0 0 0,0 1 0,0-1 1,0 0-1,0 0 0,0 0 0,0 0 0,0 0 1,1 0-1,-1 0 0,0 0 0,0 0 0,0 0 1,0 0-1,0 0 0,0-1 0,0 1 0,0 0 1,0 0-1,0 0 0,0 0 0,0 0 0,0 0 1,0 0-1,1 0 0,-1 0 0,0 0 0,0 0 1,0 0-1,0 0 0,0 0 0,0 0 0,0 0 0,0 0 1,0 0-1,0 0 0,0-1 0,0 1 0,4-6-993,-3 6 969,10-17-859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10074,'2'17'5069,"-1"23"-1,-1-23-2678,3 22 0,-3-39-2361,0 1 0,0-1 1,0 0-1,0 0 0,0 1 1,0-1-1,0 0 0,0 1 1,0-1-1,1 0 0,-1 0 1,0 1-1,0-1 0,0 0 1,0 0-1,0 0 0,1 1 1,-1-1-1,0 0 0,0 0 1,0 0-1,1 0 0,-1 1 1,0-1-1,0 0 0,1 0 1,-1 0-1,0 0 0,0 0 1,1 0-1,-1 0 0,0 1 1,0-1-1,1 0 0,-1 0 1,0 0-1,1 0 0,0-1-1,0 1 0,0 0 0,1-1 0,-1 1-1,0-1 1,0 1 0,0-1 0,2-1 0,18-16-169,-15 11 30,-1-1 1,7-11-1,4-7-123,-11 19 190,9-11-42,-13 17 84,0 0 0,1 0 1,-1 0-1,0 1 0,0-1 1,0 0-1,0 1 0,1-1 1,-1 0-1,0 1 0,1 0 0,-1-1 1,0 1-1,2 0 0,-2 0 3,0 0 0,-1 0-1,1 0 1,-1 0 0,1 0-1,0 0 1,-1 0 0,1 0-1,-1 1 1,1-1 0,-1 0-1,1 0 1,-1 1-1,1-1 1,-1 0 0,1 1-1,-1-1 1,1 1 0,-1-1-1,1 0 1,-1 1 0,0-1-1,1 1 1,-1 0 0,7 15 56,-5-10-19,4 12 97,-3-9 32,0 1 0,0-1 0,1 0 0,0-1 0,1 1-1,9 13 1,-14-21-185,1-1 0,-1 1-1,1 0 1,-1-1 0,1 1-1,-1-1 1,1 1 0,-1-1-1,1 1 1,0-1 0,-1 1-1,1-1 1,0 0 0,-1 1-1,1-1 1,0 0 0,0 1-1,-1-1 1,1 0 0,0 0-1,0 0 1,-1 0 0,1 0 0,0 0-1,0 0 1,-1 0 0,1 0-1,0 0 1,0 0 0,-1 0-1,1 0 1,1-1 0,0-1-274,0 1 1,0-1 0,0 0-1,0 0 1,-1 0 0,1 0-1,0 0 1,-1 0 0,2-3-1,8-17-781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12235,'10'24'5905,"-4"9"-2504,-6 13-1273,0 8-320,0 8-935,-4-5-329,6-2-320,3-11-72,2-18-376,1-8-392,4-18-969,-7-8-527,7-16 1248</inkml:trace>
  <inkml:trace contextRef="#ctx0" brushRef="#br0" timeOffset="1">196 39 7506,'-4'0'4377,"4"23"712,-3 9-2233,3 20-591,0 5-97,-1 7-912,9 1-359,-4-9-473,4-7-160,4-18-136,-3-10-224,4-13-704,-10-14-417,6-8-1159,-6-5-657,-7-14 1969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93 8826,'-1'0'217,"1"0"1,0 0 0,-1 0-1,1 0 1,-1 0-1,1 0 1,0 0-1,-1 0 1,1 0-1,-1 0 1,1 0 0,0 0-1,-1 0 1,1 1-1,0-1 1,-1 0-1,1 0 1,0 0 0,-1 0-1,1 1 1,0-1-1,-1 0 1,1 0-1,0 1 1,0-1-1,-1 0 1,1 1 0,0-1-1,0 1 25,0-1 0,0 1 0,0 0 0,0-1 0,0 1-1,0-1 1,0 1 0,1-1 0,-1 1 0,0-1 0,0 1 0,1-1 0,-1 1-1,0-1 1,1 1 0,0 0 0,1 1 443,1 1 1,0 0-1,0-1 1,7 4-1,-6-4-529,0 0 0,1 0 0,0-1 0,-1 0 0,1 0 0,0 0 0,0 0 0,-1-1 0,1 0 0,8-1 0,5-1-233,26-6 1,-13 2-80,-26 5 117,13-2-648,26-1 0,-38 4 540,-1 0-1,1 0 1,0 1-1,-1 0 1,1 0 0,-1 0-1,1 1 1,-1-1-1,6 4 1,-9-3 147,1-1 0,0 1 0,-1 0 0,1 1 0,-1-1 0,1 0-1,-1 1 1,0-1 0,0 1 0,0 0 0,-1 0 0,3 4 0,2 6 407,7 22-1,-4-9 400,-2-9-182,-4-13-492,-1 0-1,0 0 1,0 1 0,-1-1 0,1 1 0,-1-1 0,1 7 0,-2-11-174,0 0 0,0 0 1,0 0-1,0 0 0,0 0 1,0 0-1,0 0 0,-1 0 1,1 0-1,0 0 0,0 0 1,0 0-1,0 1 0,0-1 1,0 0-1,0 0 0,0 0 1,0 0-1,0 0 0,0 0 1,0 0-1,0 0 0,0 0 1,0 0-1,0 0 0,0 0 1,0 0-1,0 0 0,-1 0 1,1 0-1,0 0 0,0 0 1,0 0-1,0 0 0,0 0 0,0 0 1,0-1-1,0 1 0,0 0 1,0 0-1,0 0 0,0 0 1,0 0-1,0 0 0,0 0 1,0 0-1,0 0 0,0 0 1,0 0-1,0 0 0,0 0 1,0 0-1,0 0 0,0 0 1,0 0-1,0 0 0,0 0 1,0 0-38,-2-2-872</inkml:trace>
  <inkml:trace contextRef="#ctx0" brushRef="#br0" timeOffset="1">322 0 9770,'0'8'3945,"3"8"-2617,1 4-472,1 1-584,3-3-696,5-8-2032,2-6 1632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 7242,'-12'8'3432,"6"-2"-975,4-2-729,4 2-592,4 0-223,11-2-569,3-2-168,8 1-112,2-4-24,6-5-520,-4-6-513,0-4-1991,-1-1 1864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1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17 173 7474,'-2'-4'202,"-1"-1"434,0 0 1,0 0-1,-2-8 1,5 13-616,0 0 0,0 0 0,0 0 0,0 0 0,0 0 0,0 0 0,0-1 0,0 1 0,0 0 0,0 0 0,0 0 0,0 0 0,0 0 0,0 0 0,0 0 0,0 0 0,0 0 0,0-1-1,0 1 1,0 0 0,0 0 0,0 0 0,0 0 0,1 0 0,-1 0 0,0 0 0,0 0 0,0 0 0,0 0 0,0 0 0,0 0 0,0 0 0,0 0 0,0-1 0,0 1 0,1 0 0,-1 0 0,0 0 0,0 0 0,0 0 0,0 0 0,0 0 0,0 0 0,0 0 0,0 0 0,0 0 0,1 0 0,-1 0 0,0 0 0,0 1-1,0-1 1,0 0 0,0 0 0,0 0 0,0 0 0,0 0 0,0 0 0,0 0 0,1 0 0,-1 0 0,0 0 0,0 0 0,0 0 0,0 0 0,0 0 0,0 0 0,0 1 0,17 12 1140,19 17 373,-17-16-493,25 28 0,-41-40-891,-1 1 1,0 0-1,0 0 1,0 0-1,2 4 1,-4-6-115,1-1 0,-1 1 0,0-1 0,0 1 0,0-1 0,0 1 0,0-1 0,1 1 0,-1-1 0,0 1 0,0-1 0,0 1 0,-1-1 0,1 1 0,0-1 0,0 1 0,0-1 0,0 1 0,-1 0 0,1-1 1,0 1-1,-1-1 1,1 1-1,-1-1 1,1 0-1,-1 1 1,1-1-1,-1 0 1,1 0-1,-1 1 1,0-1-1,1 0 1,-1 0-1,1 0 1,-1 0-1,1 0 1,-1 1-1,0-1 1,1 0-1,-2-1 1,-2 1 31,1 0 0,0 0 0,-1-1 1,1 0-1,-1 0 0,1 0 0,0 0 0,-1 0 1,1-1-1,0 1 0,0-1 0,0 0 1,0 0-1,1 0 0,-1 0 0,0 0 0,1-1 1,-1 0-1,1 1 0,0-1 0,0 0 1,-3-5-1,3 5-65,1-1 1,-1 1-1,1-1 1,0 1-1,0-1 1,0 0-1,0 0 1,0 1-1,1-1 1,0 0-1,0 0 1,0 0-1,0 0 1,1 1-1,-1-1 1,1 0-1,0 0 0,0 1 1,0-1-1,1 0 1,1-3-1,10-13-62,1 1 0,31-34 0,-32 38-70,-9 10-28,1 0-49,0-1-1,9-7 0,-13 12 15,1 0 0,-1 0 0,1 0-1,0 0 1,-1 0 0,1 0-1,0 0 1,-1 1 0,1-1 0,0 1-1,0-1 1,0 1 0,-1 0-1,1 0 1,3 0 0,-4 0 47,-1 0-1,1 0 1,0 0 0,-1 0-1,1 0 1,0 0 0,-1 1-1,1-1 1,0 0 0,-1 0 0,1 1-1,-1-1 1,1 0 0,-1 1-1,1-1 1,-1 1 0,2 0 0,4 15-1306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2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49 132 7642,'7'27'4274,"0"1"1,2 37 0,0 55-223,-4-38-2462,6 1-736,-8-65-798,-1-8-1239,-3-20-510,-1-16-1009,2 18 1998,-1-1 0,0 1 1,-3-12-1,-36-97-4514,25 83 4147,-19-64 0,33 95 1214,0 1 0,1-1-1,-1 0 1,1 0 0,0 0-1,0 1 1,0-1 0,0 0 0,0 0-1,1 0 1,-1 0 0,1 1 0,0-1-1,1-3 1,-1 5-12,0-1 1,-1 1 0,1 0-1,0 0 1,0 0-1,1 0 1,-1 0-1,0 0 1,0 0-1,0 0 1,1 0-1,-1 1 1,0-1-1,1 0 1,-1 1-1,1-1 1,-1 1-1,1-1 1,-1 1-1,1 0 1,-1 0-1,1 0 1,-1 0-1,1 0 1,-1 0-1,2 0 1,3 1 273,-1 0-1,1 0 1,-1 1 0,0-1-1,0 1 1,0 1 0,0-1 0,7 5-1,-10-6-195,1 1 0,0 0 0,-1-1-1,1 1 1,-1 0 0,0 1 0,1-1 0,-1 0-1,0 1 1,-1-1 0,1 1 0,0 0-1,-1-1 1,1 1 0,1 5 0,-3-6-23,1 1 0,-1-1 0,1 1 0,-1-1-1,0 1 1,0-1 0,0 1 0,-1 3 0,0-4-130,1 0-1,-1-1 0,0 1 0,0-1 1,0 1-1,0 0 0,0-1 1,-1 0-1,1 1 0,0-1 1,-1 0-1,-2 2 0,0 1-100,-1-1 0,-1 0 0,1-1 1,0 1-1,-1-1 0,1 0 0,-8 2 0,0-1-1368,1-1 1,-16 2-1,28-4 1372,0 0 0,0 0 0,0 0-1,0 0 1,-1 0 0,1 0 0,0 0-1,0 0 1,0 0 0,0 0 0,0 0-1,0 0 1,0 0 0,0 0 0,0 0-1,0 0 1,0 0 0,-1 0 0,1 0-1,0 0 1,0 0 0,0 0 0,0 0-1,0 0 1,0 0 0,0 0 0,0 0-1,0 0 1,0 0 0,-1 0 0,1 0-1,0 0 1,0 0 0,0 0 0,0 0-1,0 0 1,0 0 0,0 0 0,0 0-1,0 0 1,0-1 0,0 1 0,0 0-1,0 0 1,0 0 0,0 0 0,0 0-1,0 0 1,0 0 0,0 0 0,-1 0-1,1 0 1,0 0 0,0-1 0,0 1-1,0 0 1,0 0 0,2-9-1242</inkml:trace>
  <inkml:trace contextRef="#ctx0" brushRef="#br0" timeOffset="1">254 0 7682,'8'6'4353,"2"4"-377,-2 17-1567,-1 9 7,-4 8-575,-3 5-497,0-8-688,-3-4-256,3-10-456,0-3-416,1-4-1064,3-12-937,7-8 1473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55 183 11811,'8'21'4881,"-4"2"-2905,1-1-112,-3-3-519,2-2-473,0-13-1016,-2-4-480,1-14-1609,0-16 1417</inkml:trace>
  <inkml:trace contextRef="#ctx0" brushRef="#br0" timeOffset="1">0 0 10186,'2'4'4537,"0"4"-2192,6 3-881,-2 2-104,6 1-592,1-5-335,3 0-578,4-6-567,0-4 464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9970,'40'19'4449,"-44"-23"-1920,-2 0-513,0 1-376,-1 1-359,2 2-641,-2 2-216,-4 9-312,2 5-72,-3 4-40,7 1 8,9 2-8,8-1 0,8-3-8,-2-3-8,2-5-152,-4-7-496,8-2 464</inkml:trace>
  <inkml:trace contextRef="#ctx0" brushRef="#br0" timeOffset="1">352 76 13003,'-7'23'5185,"5"-2"-3449,0 0-167,2-3-417,2-9-472,-2-9-896,0 0-336,1-7-1081,-1 6 729,0 0 368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 12211,'-3'2'4761,"3"7"-3353,-5 4-240,6 5-280,4 0-328,10-5-1512,4-3-544,14-10 888</inkml:trace>
  <inkml:trace contextRef="#ctx0" brushRef="#br0" timeOffset="1">304 0 12315,'0'2'5169,"-6"19"-2417,-2 10-983,0 19-425,0 5-256,6 2-664,2-7-176,10-11-112,4-6-32,5-11-664,-1-6-576,1-10-1753,-6-4 1721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3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11058,'0'1'562,"0"1"0,0-1 0,0 0 0,0 0 0,1 0 0,-1 0 0,0 0 0,1 0-1,-1 0 1,1 0 0,-1 0 0,1 0 0,1 1 0,0 0-215,-1 0 0,1-1-1,0 1 1,0 0 0,0-1 0,2 2 0,0-1-253,0 0-1,0 0 1,1-1 0,-1 1-1,0-1 1,8 1 0,7-1-204,1-1 0,-1-1 0,0 0 0,0-2 0,33-8 0,25-3-764,-76 14 861,1-1 0,-1 1-1,1 0 1,-1 0 0,0 0 0,1 0 0,-1 0 0,1 1-1,-1-1 1,0 0 0,1 1 0,1 0 0,-3-1 17,1 1 1,0 0-1,0-1 1,-1 1-1,1 0 1,0-1-1,-1 1 1,1 0-1,-1 0 1,1-1 0,-1 1-1,1 0 1,-1 0-1,0 0 1,1 0-1,-1 0 1,0 0-1,0 0 1,0 0-1,1 1 1,-1 5 188,0 0 0,-1 1 1,0-1-1,0 0 0,-3 12 0,-4 18 967,8-32-910,0 1 0,0 0 1,1 0-1,0 0 0,0 0 0,2 6 0,-3-12-238,0 1 1,0-1-1,0 0 0,0 1 0,0-1 1,0 0-1,0 1 0,0-1 0,0 0 1,1 1-1,-1-1 0,0 0 0,0 0 0,0 1 1,1-1-1,-1 0 0,0 1 0,0-1 1,1 0-1,-1 0 0,0 0 0,1 1 0,-1-1 1,0 0-1,1 0 0,-1 0 0,0 0 1,1 0-1,-1 1 0,1-1 0,0 0-13,0-1 0,-1 1-1,1 0 1,0 0 0,0-1-1,-1 1 1,1 0 0,0-1-1,0 1 1,-1-1 0,1 1-1,1-2 1,3-3-122,-1 0 0,7-9 0,-8 11 112,35-49-459,-38 52 471,0 0-1,0 0 1,0 0-1,0 0 1,0-1 0,0 1-1,0 0 1,0 0-1,0 0 1,1 0 0,-1 0-1,0 0 1,0-1-1,0 1 1,0 0-1,0 0 1,1 0 0,-1 0-1,0 0 1,0 0-1,0 0 1,0 0 0,1 0-1,-1 0 1,0 0-1,0 0 1,0 0-1,0 0 1,1 0 0,-1 0-1,2 5 37,-3 15 75,0-13-55,-1 91 681,3-80-496,1 1 0,1-1 0,6 24 0,21 84 1146,-29-120-1330,0-1 0,-1 1-1,0-1 1,0 1 0,0 0-1,-1-1 1,1 1 0,-3 6-1,2-10-51,1 0-1,-1 0 1,0-1-1,1 1 1,-1 0-1,0 0 1,0-1-1,0 1 1,0-1-1,0 1 1,-1-1-1,1 1 1,0-1-1,-1 0 1,1 0-1,-1 1 1,0-1 0,1 0-1,-1 0 1,0-1-1,1 1 1,-1 0-1,0 0 1,0-1-1,0 1 1,1-1-1,-4 0 1,1 0-167,1 0 1,-1 0 0,1 0-1,0-1 1,-1 0 0,1 0-1,0 0 1,0 0 0,0 0-1,0 0 1,0-1 0,0 0-1,-6-3 1,5 1-199,0 1 0,0 0 0,1-1 0,-1 0 0,1 0 0,0 0 0,0-1 0,-4-7 0,-7-23-661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4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14043,'-8'0'5017,"13"4"-4041,-1-4 40,0 0 153,-4 0-241,0 0-504,0-2-152,24 2-224,47-4-328,-22 0-984,-8 0-1097,-12 7 1393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19 368 10714,'-19'2'4641,"20"2"-2472,2 0-321,1-1-480,-4-3-295,3 0-449,25 3-192,41-1-400,-32-8-600,2 6 400</inkml:trace>
  <inkml:trace contextRef="#ctx0" brushRef="#br0" timeOffset="1">565 2 14395,'0'-1'5521,"7"5"-3472,-4 20-1137,-7 11 48,-3 20-48,-1 4-216,-1 3-191,8-1-49,-3-8-168,-2-5-120,9-14-768,5-8 7,10-7 289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13139,'-10'-8'4921,"10"18"-2977,5 8-992,-1 8 25,1 5 71,-3-2-440,-1-4-280,-4-6-248,5-4-240,4-10-1104,-4-6-224,20-10 751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1:0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11114,'2'-4'869,"0"0"-1,0 1 1,0-1-1,1 0 1,-1 1-1,1-1 1,4-3-1,-1 2-314,-1 0-1,1 1 0,12-7 0,0 2-562,1 1-1,22-7 1,-28 11 501,7-3-148,33-7-1,-46 13-277,-1 0 0,1 0 0,0 1 0,-1 0 0,1 0 0,0 1 0,-1-1 0,1 2 0,8 1 0,-13-2-30,0 0 1,1 0-1,-1 1 0,0-1 0,0 1 0,0-1 1,0 1-1,0-1 0,0 1 0,-1 0 1,1 0-1,-1 0 0,1 0 0,-1 0 1,0 1-1,1-1 0,-1 0 0,0 1 1,-1-1-1,1 0 0,0 1 0,0 4 1,1 6 199,-1 0 0,0 0 0,-1 16 0,0-15-56,0 44 308,1 32-449,-1-88-76,-2 14-586,1-16 502,1 1 0,0 0 1,0-1-1,0 1 0,-1-1 0,1 1 0,0-1 0,-1 0 1,1 1-1,0-1 0,-1 1 0,1-1 0,0 1 0,-1-1 0,1 0 1,-1 1-1,1-1 0,-1 0 0,1 0 0,-1 1 0,1-1 1,-1 0-1,1 0 0,-1 0 0,1 1 0,-2-1 0,-7-1-1067</inkml:trace>
  <inkml:trace contextRef="#ctx0" brushRef="#br0" timeOffset="1">102 351 10354,'-27'6'4681,"26"-4"-1600,6-1-1145,13-1-463,6 1-97,8-1-520,1-1-256,1-4-344,1 1-48,-8-3-720,-1 0-592,-7-3 704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10602,'-6'4'4297,"-1"9"-2512,2-1-113,-1 8-456,4 0-152,2 0-511,0 2-233,2-7-200,4 1-40,-2-7-456,-2 1-481,-2-4-1831,0-3 1704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 9594,'1'2'4309,"-4"6"-2837,-10 17 647,9-17-1850,0 0-1,0 0 0,1 1 1,-5 17-1,7-22-226,0 1-1,0 0 1,1 0-1,0 0 1,0 0-1,0 0 1,2 9 0,-2-12-35,1 0 1,0 0 0,-1 0 0,1 0 0,0 0-1,0 0 1,0 0 0,1 0 0,-1 0-1,0 0 1,1 0 0,-1-1 0,1 1-1,-1-1 1,1 1 0,0-1 0,0 1 0,0-1-1,3 2 1,-2-2-4,0 0-1,0 0 0,0 0 1,0 0-1,-1-1 1,1 1-1,0-1 1,0 0-1,0 0 0,0 0 1,0 0-1,0 0 1,0-1-1,0 1 1,0-1-1,0 0 0,4-1 1,-4 0-1,1 0 0,0-1-1,0 1 1,-1 0 0,0-1 0,1 0 0,-1 0 0,0 0 0,0 0-1,-1 0 1,5-8 0,-1 2 11,0 0-1,-1 0 1,-1-1 0,0 0-1,5-15 1,-9 22-6,1 0 0,0 0-1,-1 0 1,0 0 0,1 0 0,-1 0 0,-1 0-1,1 0 1,0 0 0,-1 0 0,1 0 0,-1 0 0,0 0-1,0 0 1,0 0 0,-1 0 0,1 0 0,0 1-1,-1-1 1,0 0 0,0 1 0,0 0 0,-3-4 0,1 3 5,0 0 0,0 0 1,0 0-1,-1 1 1,1-1-1,-5-1 0,6 3-20,1 0 0,-1 0 0,0 0 0,1 1 0,-1-1 0,0 1 0,1 0 0,-1-1 0,0 1 0,1 0 0,-1 1 0,-3 0 0,4-1-84,0 1 0,1 0 0,-1 0-1,0 0 1,1 1 0,-1-1 0,1 0 0,-1 1-1,1-1 1,0 1 0,0-1 0,0 1 0,0-1-1,0 1 1,-1 2 0,-1 1-574,1 0 1,0-1-1,1 1 0,-3 10 1,3 7-499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8306,'0'-4'4057,"0"2"-1545,1 2-711,-1 0-265,0 0-544,0 0-264,0 0-440,0 0-440,7 6-4369,6-5 3353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1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16 4049,'-6'-5'8510,"0"0"-4055,5 4-4367,-1 1 0,1-1 0,-1 0 0,1 1 0,-1-1 0,1 1-1,-1-1 1,0 1 0,1 0 0,-1 0 0,0-1 0,1 1 0,-1 0 0,0 1 0,1-1 0,-1 0 0,1 0-1,-1 1 1,0-1 0,1 1 0,-1-1 0,-1 2 0,1-1-40,-3 1 57,0 0 1,0 0-1,-7 6 0,10-6-66,0-1 1,1 0 0,-1 1-1,0-1 1,1 1 0,0 0-1,-1-1 1,1 1 0,0 0-1,0 0 1,0 0-1,0 0 1,0 0 0,1 0-1,-2 3 1,1 2 72,1 1 0,-1-1 1,1 1-1,0 0 0,1-1 0,-1 1 0,2 0 0,-1-1 1,1 1-1,0-1 0,1 0 0,-1 0 0,1 0 1,1 0-1,7 11 0,-9-14-80,1 0 0,1 0 0,-1 0 1,0 0-1,1-1 0,0 0 0,0 0 0,0 0 0,0 0 1,0 0-1,1-1 0,-1 0 0,1 0 0,-1 0 0,1 0 1,0-1-1,0 0 0,0 0 0,0 0 0,0-1 0,0 1 1,0-1-1,0 0 0,0-1 0,6 0 0,-3-1-13,1 0-1,-1-1 1,0 0-1,0 0 1,0-1-1,0 0 1,-1 0-1,0-1 1,0 0-1,0 0 1,0 0-1,-1-1 1,0 0-1,7-8 1,-11 11-3,0 0 1,0 0-1,0 1 1,0-1-1,0-1 1,0 1 0,-1 0-1,0 0 1,0-1-1,1 1 1,-2 0-1,1-1 1,0-6-1,-1 7 3,0 0 0,0 0 0,-1 0 0,1 0 0,-1 0 0,0 1 0,0-1 0,0 0 0,0 0 0,0 1 0,0-1-1,-1 1 1,0-1 0,1 1 0,-1-1 0,-4-3 0,2 3 2,0-1-1,0 1 1,0 0-1,0 0 1,-1 0-1,1 1 1,-1 0-1,0 0 1,1 0-1,-1 0 1,0 1-1,-9-2 1,11 3-25,1-1-1,-1 1 1,1 0 0,-1 0 0,1 1-1,-1-1 1,1 0 0,-1 1 0,1-1-1,-1 1 1,1 0 0,-1 0 0,1 0-1,0 0 1,0 0 0,0 1 0,-1-1-1,1 1 1,0-1 0,1 1 0,-1 0 0,0-1-1,0 1 1,1 0 0,-1 0 0,1 1-1,-2 3 1,0-2-59,2 1-1,-1-1 1,0 1 0,1 0-1,-2 8 1,3-11-69,0-1 1,0 0-1,0 0 0,0 0 1,0 0-1,0 1 1,1-1-1,-1 0 1,0 0-1,0 0 0,1 0 1,-1 0-1,2 2 1,-2-2-103,1-1 0,-1 1 0,1 0 0,0-1 0,-1 1 0,1-1-1,0 1 1,0-1 0,-1 0 0,1 1 0,0-1 0,0 0 0,-1 1 0,1-1 0,0 0 0,0 0 0,0 0 0,0 0 0,-1 0 0,1 0 0,2 0 0,16-3-1309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2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562 27 5193,'0'-2'1019,"0"0"-1,-1 0 1,0 0 0,1 0 0,-1 0-1,0 0 1,0 0 0,0 0-1,0 1 1,0-1 0,-1 0-1,-1-1 1,2 3-959,1-1-1,-1 1 1,0 0 0,0 1-1,1-1 1,-1 0 0,0 0 0,1 0-1,-1 0 1,0 0 0,0 1-1,1-1 1,-1 0 0,0 1 0,1-1-1,-1 0 1,0 1 0,1-1-1,-1 1 1,1-1 0,-1 1 0,-6 5 128,0 0 0,-10 11 0,-37 50 631,-52 80 1,-102 230 1016,166-294-1576,7-10-80,-14 26-253,44-91-57,1-2-2131,4-6 2178,0 0-1,0 0 1,0 0 0,0 0-1,0 0 1,0 0-1,0 0 1,0 0-1,0 0 1,0 0 0,0 0-1,0 0 1,0 0-1,0 0 1,0 0 0,0 0-1,0 1 1,0-1-1,0 0 1,0 0 0,1 0-1,-1 0 1,0 0-1,0 0 1,0 0-1,0 0 1,0 0 0,0 0-1,0 0 1,0 0-1,0 0 1,0 0 0,0 0-1,0 0 1,0 0-1,0 0 1,0 0 0,0 0-1,0 0 1,0 0-1,0 0 1,1 0-1,-1 0 1,0 0 0,0 0-1,0 0 1,0 0-1,0 0 1,0 0 0,0 0-1,0 0 1,0 0-1,0 0 1,0 0 0,0 0-1,0 0 1,0 0-1,0 0 1,0 0-1,0 0 1,0 0 0,1 0-1,0-1-2143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3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5961,'-4'9'4739,"-3"3"-2156,-5 8-1223,10-17-1244,-3 5 262,1 0 0,0 1 0,-2 9 0,5-15-214,0 1 1,0 0-1,0 0 0,1 0 1,-1 0-1,1 0 0,0 0 0,0 0 1,1 0-1,-1 0 0,1 0 0,1 6 1,3 0 63,0 1 0,1-1 0,0 0 0,0 0 0,1-1 1,0 0-1,1 0 0,0-1 0,0 0 0,1 0 0,0-1 0,17 11 1,-20-14-172,0-2 1,0 1 0,0 0-1,0-1 1,7 1 0,-10-2-33,0 0 0,-1-1 1,1 0-1,0 0 1,0 1-1,0-2 0,0 1 1,0 0-1,-1-1 0,1 1 1,0-1-1,0 0 1,0 0-1,2-1 0,-2 0 11,0 0-1,0 0 0,0 0 0,-1 0 1,1-1-1,-1 1 0,0-1 0,1 0 0,-1 0 1,-1 0-1,1 0 0,0 0 0,-1 0 1,1 0-1,-1 0 0,0 0 0,0-1 1,0 1-1,0-1 0,-1 1 0,0-1 0,1 1 1,-1-1-1,0 1 0,-1-1 0,1 1 1,-1 0-1,1-1 0,-1 1 0,0-1 0,0 1 1,-1 0-1,1 0 0,-1 0 0,-1-3 1,-3-3 25,1 1 1,-2 0 0,1 1 0,-1-1-1,-11-9 1,13 13-88,0 0 0,-1 1 0,1-1 0,-1 1 0,1 1 0,-1-1-1,0 1 1,0 0 0,-12-3 0,16 5-50,1 0-8,1 0 0,-1 0 0,0 0-1,0 0 1,1 0 0,-1 0-1,0-1 1,0 1 0,1 0 0,-1 0-1,0-1 1,0 1 0,1 0-1,-1-1 1,0 1 0,1-1 0,-1 1-1,1-1 1,-1 1 0,0-1 0,0-1-1,4-3-594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4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 9378,'1'-2'5093,"0"2"-3400,2 4-639,20 44 1356,-18-38-2071,0 0 0,0 1 0,-1 0 0,0 0 0,4 20 0,-2 3 448,-1 1 0,-2-1-1,-1 52 1,-2-84-785,0 1 0,0-1 0,-1 0-1,1 1 1,0-1 0,-1 0 0,0 1 0,1-1-1,-1 0 1,0 0 0,0 0 0,0 0-1,0 0 1,-1 0 0,1 0 0,0 0 0,-1 0-1,1-1 1,-1 1 0,0 0 0,0-1-1,0 0 1,1 1 0,-1-1 0,0 0 0,-1 0-1,1 0 1,0 0 0,0 0 0,0-1-1,0 1 1,-3 0 0,2-1-190,1 1 0,0-1 0,0 0 0,0 0 0,-1 0-1,1-1 1,0 1 0,0 0 0,0-1 0,0 0 0,0 1 0,-1-1 0,1 0 0,0 0 0,1 0-1,-1 0 1,0 0 0,0-1 0,0 1 0,1 0 0,-1-1 0,0 1 0,-1-4 0,-29-30-1698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11666,'21'11'4778,"-17"-11"-2994,-2 2-784,3 6-512,-2 4-344,9 4-1336,4 4 880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5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86 6937,'3'-15'9921,"-3"14"-9814,1-1 1,-1 1 0,0-1-1,1 1 1,-1 0 0,0-1-1,0 1 1,0-1 0,0 1-1,0 0 1,0-1 0,0 1-1,0-1 1,-1 1 0,1 0-1,0-1 1,-1 1 0,1 0 0,-1-1-1,0 1 1,1 0 0,-1 0-1,0 0 1,-2-3 0,2 3-57,-2-4 49,-1 1-1,1 1 0,-6-6 0,7 7-60,0 1-1,1 0 1,-1 0-1,0 0 1,0 0 0,0 0-1,0 0 1,0 0-1,0 1 1,0-1-1,0 1 1,0 0-1,0-1 1,-3 1-1,1 0 8,0 1-1,1-1 0,-1 1 0,0 0 0,1 0 0,-1 1 1,1-1-1,-1 1 0,1-1 0,0 1 0,0 0 0,0 0 0,0 1 1,0-1-1,0 1 0,0-1 0,1 1 0,-1 0 0,1 0 1,0 0-1,0 0 0,0 0 0,0 1 0,-1 3 0,0 1 0,0 0 0,0 0 0,1 0 0,0 0 0,0 0 0,1 1-1,0-1 1,0 0 0,2 15 0,-1-18-22,1 0 0,0 1 1,0-1-1,0 0 0,1 0 0,-1 1 0,1-1 1,1 0-1,-1-1 0,1 1 0,0 0 0,0-1 1,0 1-1,0-1 0,1 0 0,0 0 0,0 0 1,0-1-1,0 1 0,0-1 0,1 0 0,4 2 1,0-1 21,0 0 0,1-1 1,-1-1-1,0 1 1,1-1-1,13 0 1,-16-1-223,0-1 1,0 0-1,0 0 1,0-1-1,0 0 1,-1 0-1,1-1 1,0 0-1,-1 0 1,7-3-1,-10 3-561,0 1 0,0-1 0,0 0-1,4-4 1,8-13-1368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4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5041,'-11'0'10168,"1"0"-6685,5 0-3334,-1 1 1,1-1 0,0 1-1,-7 2 1,-24 10 414,31-11-443,1 1 0,-1-1 0,0 1-1,1 0 1,0 1 0,-1-1 0,2 1 0,-1 0 0,0 0-1,-4 6 1,7-9-80,-2 2 6,1 1-1,0-1 1,0 0 0,0 0-1,1 1 1,-1-1 0,1 1-1,-1 0 1,1-1 0,1 1-1,-1 0 1,0 0 0,1-1-1,0 1 1,0 0 0,0 0-1,0 0 1,1-1 0,-1 1-1,1 0 1,0 0 0,0-1-1,0 1 1,1 0 0,-1-1-1,1 0 1,0 1 0,0-1 0,0 0-1,0 0 1,1 0 0,-1 0-1,6 4 1,-1-1-19,1-1 0,-1 0 0,1 0 0,0-1 0,1 0 0,-1-1 0,1 1 0,-1-2 0,1 1 0,0-1 0,12 1 1,-12-2-38,-1 0 1,1-1-1,-1 0 1,0 0 0,1-1-1,-1 0 1,0-1 0,1 0-1,-1 0 1,0-1 0,0 0-1,10-5 1,-4-4-1311,-11 9 590,-1 1-40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6 2048,'-1'-5'9918,"0"11"-6732,-2 6-2879,-1-1 61,-10 19-1,-111 192 1139,30-18-775,15 6-152,61-159-438,13-36-102,-10 27 87,-32 64 1,45-100-322,2-4-140,0-4-4274,1 2 3569,0-2-373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33 5825,'-10'-10'2986,"7"7"-2327,1 0 0,-1 0-1,0 0 1,0 1 0,-4-3-1,6 4-575,0 1 0,0-1 0,1 1 0,-1 0-1,0-1 1,0 1 0,0 0 0,1 0 0,-1 0 0,0 0-1,0 0 1,0 0 0,0 0 0,0 0 0,1 0 0,-1 0 0,0 0-1,0 0 1,0 1 0,1-1 0,-1 0 0,0 0 0,0 1 0,0-1-1,1 1 1,-1-1 0,0 1 0,1-1 0,-2 2 0,-2 2 146,0 0 1,1 1-1,-1 0 1,-5 10-1,5-8-103,-3 4 20,1 1-1,1 0 1,0 0-1,-6 25 1,9-31-117,1 1 1,-1 0-1,2 0 1,-1 0-1,1 0 1,0 0-1,0 0 1,1 0-1,0 0 1,3 11-1,-3-16-28,-1 0 0,1 0-1,0 0 1,0-1-1,0 1 1,0 0-1,0-1 1,0 1 0,0-1-1,1 1 1,-1-1-1,1 0 1,-1 1-1,1-1 1,-1 0-1,1 0 1,0 0 0,2 1-1,-1-1-1,0 0 0,0-1 0,0 1 0,0-1 0,0 0 0,0 1 0,0-2 0,0 1 0,0 0 1,-1 0-1,5-2 0,1 0 1,-1-1 0,1 0 1,0 0-1,-1 0 1,0-1-1,0 0 0,0-1 1,6-5-1,-5 3 16,0 0 0,-1-1-1,0 1 1,-1-1 0,0-1-1,9-14 1,-13 18 3,0 1-1,0-1 1,0 1-1,0-1 0,-1 0 1,0 1-1,0-1 1,0 0-1,-1 0 1,1 0-1,-1 0 1,-1 0-1,1 0 1,0 0-1,-3-8 1,2 10-7,0 1 1,0-1 0,0 1-1,-1-1 1,1 1 0,0-1-1,-1 1 1,0 0 0,0 0 0,0 0-1,1 0 1,-2 0 0,1 0-1,0 1 1,-4-3 0,2 2 21,0 0 0,0 0 1,0 1-1,0-1 0,0 1 1,-1 0-1,1 0 0,-1 1 1,-5-1-1,5 1-80,0 0-1,0 0 1,0 1-1,0 0 1,0 0 0,0 0-1,0 0 1,-5 3-1,7-3-101,0 1-1,1-1 1,-1 1-1,1-1 1,-1 1 0,1 0-1,-1 0 1,1 0-1,0 0 1,0 1-1,0-1 1,0 0-1,-2 4 1,4-5-18,-1 0-1,1 1 1,-1-1 0,1 0 0,-1 1 0,1-1-1,0 0 1,0 1 0,-1-1 0,1 0 0,0 1-1,1 1 1,5 21-1079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197 213 7890,'0'-1'269,"-1"0"1,1 0-1,0 0 0,0 0 1,0 0-1,-1 1 1,1-1-1,0 0 0,-1 0 1,1 1-1,-1-1 1,1 0-1,-1 0 0,1 1 1,-1-1-1,1 1 1,-1-1-1,0 0 1,1 1-1,-1-1 0,-1 1 1,1-1-80,0 0 0,-1 1 0,1 0 1,-1-1-1,1 1 0,-1 0 0,1 0 0,-1 0 1,1 0-1,-1 0 0,-1 0 0,-3 1 45,1 1-1,0-1 1,-1 1-1,1 0 1,-8 4-1,2 0-37,0 1-1,1 0 1,-1 1-1,1 0 0,1 1 1,-10 10-1,14-14-162,1 1 0,-1 0 0,1 0 0,0 0 0,0 1 0,1-1 0,0 1 0,0 0 0,0 0 0,1 0 0,-3 13 0,5-18-31,0 0-1,0-1 1,0 1-1,0 0 1,0 0 0,0 0-1,0 0 1,0-1-1,1 1 1,-1 0-1,1 0 1,-1-1-1,1 1 1,0 0-1,-1-1 1,1 1-1,0 0 1,0-1-1,0 1 1,1-1-1,-1 0 1,0 1-1,0-1 1,1 0-1,-1 0 1,1 0-1,-1 0 1,1 0-1,-1 0 1,1 0-1,0 0 1,-1-1-1,1 1 1,0-1-1,0 1 1,0-1-1,-1 1 1,1-1-1,0 0 1,0 0-1,3 0 1,-1-1-2,0 0 0,-1 0 0,1 0 0,0-1 0,0 1 0,-1-1 1,1 0-1,-1 0 0,1 0 0,-1 0 0,0-1 0,0 1 0,0-1 0,3-4 0,5-4-21,-1-2-1,10-15 0,-2-1-100,-1 0 0,-2-1-1,-1 0 1,-1-1 0,-2-1-1,-1 0 1,10-58 0,-18 71 179,-3 14 13,-2 4 14,-4 8 106,0 4-56,1-1-1,0 1 1,0 0 0,1 1-1,0-1 1,-4 21-1,1 0 205,-3 43-1,5 9 213,6-76-494,0 1 0,1-1 0,0 1 0,0-1 0,1 0 0,0 0 0,6 14 0,-7-19-95,0-1 1,0 1 0,1-1-1,-1 1 1,1-1-1,0 0 1,0 0-1,0 1 1,0-1 0,0-1-1,0 1 1,0 0-1,1 0 1,-1-1-1,0 1 1,1-1-1,0 0 1,-1 0 0,1 0-1,0 0 1,-1 0-1,1-1 1,0 1-1,0-1 1,0 0 0,-1 1-1,6-2 1,10-1-225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35 5985,'-51'-30'2717,"42"26"490,9 4-3183,0 0 1,0 0-1,0 0 0,0 0 1,-1 0-1,1 0 0,0 0 1,0 0-1,0 0 0,0 0 1,0 0-1,0 0 1,0 0-1,0 0 0,0 0 1,0 0-1,0 0 0,-1 0 1,1 0-1,0 0 0,0 0 1,0 0-1,0 0 1,0 0-1,0 0 0,0 1 1,0-1-1,0 0 0,0 0 1,0 0-1,0 0 0,0 0 1,0 0-1,0 0 1,0 0-1,0 0 0,0 0 1,0 0-1,0 1 0,0-1 1,0 0-1,0 0 0,0 0 1,0 0-1,0 0 1,0 0-1,6 13 203,-4-11 292,120 266 4675,-41-82-3836,105 151-79,-129-236-1032,-47-80-112,-1 0 0,12 43 0,-20-59-88,0-1-117,-4-4-373,1-2 75,0 1 1,1-1 0,-1 0-1,0 0 1,1 0 0,0 0-1,-1 0 1,0-4 0,0 3-121,-2-8-499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4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38 5425,'-55'-17'4448,"40"12"-2137,14 5-2204,0-1-1,0 1 1,0 0 0,0 0-1,0 0 1,0 0 0,0 0-1,0 0 1,0 0-1,0 0 1,0 0 0,0 0-1,0 1 1,0-1 0,0 0-1,0 1 1,0-1 0,0 1-1,0-1 1,0 1 0,0-1-1,1 1 1,-1-1 0,0 1-1,0 0 1,1 0 0,-1-1-1,0 1 1,1 0 0,-1 0-1,1 0 1,-1 0-1,1 0 1,-1 1 0,-2 4 171,1 1 1,0-1 0,-3 14-1,4-16-124,0 3-52,0 1 0,0-1-1,1 0 1,0 1 0,0-1 0,1 0 0,0 0-1,0 1 1,1-1 0,0 0 0,3 9 0,-4-13-84,0 0 0,1-1 1,-1 1-1,0-1 1,1 1-1,-1-1 0,1 0 1,0 0-1,0 0 0,0 0 1,0 0-1,0 0 1,0 0-1,0-1 0,1 1 1,-1-1-1,1 1 0,-1-1 1,1 0-1,0 0 1,-1 0-1,1 0 0,0-1 1,0 1-1,-1-1 0,1 0 1,0 0-1,0 0 1,0 0-1,-1 0 0,6-1 1,-1-1 11,0 0 0,-1 0 0,0 0 0,1-1 0,-1 0 0,0 0 0,0-1 0,-1 0 0,1 0 0,5-6 0,-7 8 5,-1-1 0,-1 0-1,1 0 1,0-1 0,-1 1 0,1 0-1,-1-1 1,0 0 0,0 1 0,-1-1 0,1 0-1,-1 0 1,0 0 0,0 0 0,0 0-1,0 0 1,0-6 0,-2 7 8,1-1 1,-1 1-1,0 0 0,1 0 1,-1 0-1,-1 0 0,1 0 1,0 0-1,-1 0 0,1 0 0,-1 0 1,0 1-1,0-1 0,0 1 1,0-1-1,-1 1 0,1 0 1,-1 0-1,1 0 0,-5-3 1,-4-1-62,-1 0 1,0 0 0,-22-7-1,28 10-421,-1 1 0,1 0-1,-1 0 1,0 1 0,1 0 0,-1 0-1,-10 0 1,11 3-499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1185 131 5937,'0'-2'3586,"0"0"874,-8-2-1927,-8-2-2199,-1 1 0,0 0 1,0 1-1,0 1 1,-1 1-1,1 0 0,-21 1 1,-48 1 261,-81-2 82,-1-14-371,-9-17-192,-35-6-106,193 37-40,0 0-1,0 2 0,-28 1 0,37 0-268,-1 1 0,1 0-1,-1 0 1,1 1 0,0 0-1,0 1 1,-14 7 0,24-11 182,-1 0 1,1 1 0,-1-1 0,1 0-1,-1 0 1,0 1 0,1-1 0,0 0-1,-1 1 1,1-1 0,-1 0 0,1 1-1,-1-1 1,1 1 0,0-1 0,-1 1 0,1-1-1,0 1 1,0-1 0,-1 1 0,1-1-1,0 1 1,0-1 0,0 1 0,-1-1-1,1 1 1,0 0 0,0-1 0,0 1-1,0-1 1,0 1 0,0-1 0,0 2-1,6 3-1027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42 6897,'-22'-13'2799,"13"7"-1091,-20-9 0,25 14-1490,0-1 1,0 1-1,0 0 1,0 0-1,0 1 1,0-1-1,0 1 1,0 0-1,-5 0 1,-2 2-55,0 0-1,0 0 1,0 1 0,1 1 0,-1 0 0,1 0 0,0 1 0,0 1 0,0-1 0,1 1 0,-13 11 0,11-8-116,0 1 1,1 0-1,1 1 1,-1 0 0,2 0-1,-1 1 1,2 0-1,-10 18 1,16-27-44,-1 1 0,1-1 0,-1 1-1,1 0 1,0-1 0,1 1 0,-1 0 0,1-1 0,-1 1 0,1 0-1,1 6 1,-1-8-7,1-1-1,-1 1 1,1-1-1,0 1 1,-1-1 0,1 1-1,0-1 1,0 1-1,0-1 1,0 0-1,0 1 1,0-1-1,1 0 1,-1 0-1,0 0 1,1 0-1,-1 0 1,0 0 0,1 0-1,-1-1 1,1 1-1,-1 0 1,1-1-1,0 1 1,-1-1-1,1 0 1,2 1-1,5 0 4,-1-1-1,1 1 1,0-2-1,0 1 1,-1-1-1,1 0 1,0-1-1,-1 0 1,1 0-1,-1-1 1,9-4-1,-8 3 22,-1 0 1,1-1-1,-1 0 0,0 0 0,0-1 1,0 0-1,-1 0 0,0-1 0,11-13 1,-17 19 1,0 0 0,0 0 1,0 0-1,-1 0 0,1 0 1,0 0-1,-1-1 0,1 1 1,-1 0-1,1-1 0,-1 1 1,0 0-1,0-1 0,1 1 1,-1 0-1,0-1 0,0 1 1,0-1-1,-1 1 0,1 0 1,0-1-1,0 1 0,-1 0 1,1-1-1,-1 1 0,1 0 1,-1 0-1,1-1 0,-1 1 1,0 0-1,0 0 0,1 0 1,-1 0-1,0 0 0,0 0 1,0 0-1,0 0 0,0 0 1,-1 0-1,1 1 0,0-1 1,0 0-1,0 1 0,-1-1 1,1 1-1,0-1 0,-1 1 1,1 0-1,0 0 0,-1-1 1,-1 1-1,-12-1 57,4 0-407,-20 0 0,29 1 147,-1 0 0,0 1-1,1-1 1,-1 1 0,1-1 0,-1 1 0,1 0 0,-1 0 0,1 0-1,0 0 1,-1 1 0,1-1 0,-2 2 0,-1 2-435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6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674 805 7874,'-34'-46'9693,"-25"-20"-7219,16 19-1543,-275-333 38,210 234-1047,84 110-14,16 25-16,3 3-92,0 0 0,0 1 0,-1 0-1,0 0 1,0 1 0,-1 0 0,1 0 0,-13-8 0,18 13 111,1 1 1,-1-1-1,1 1 1,-1 0 0,0 0-1,1-1 1,-1 1-1,1 0 1,-1 0 0,0 0-1,1 0 1,-1 0-1,0-1 1,0 1 0,0 1-1,1-1 0,-1 0 0,1 0 0,0 0 0,0 0 0,0 0 0,-1 1 1,1-1-1,0 0 0,0 0 0,0 0 0,0 0 0,-1 1 0,1-1 0,0 0 0,0 0 0,0 1 0,0-1 0,0 0 0,0 0 0,0 0 0,0 1 0,0-1 0,0 0 1,0 0-1,0 1 0,0-1 0,0 0 0,0 1 0,0 1-397,1 1 1,-1-1 0,1 1 0,0-1-1,0 1 1,2 3 0,11 16-928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7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717 46 5433,'23'-29'3350,"-23"29"-3273,1-1-1,-1 1 1,0 0-1,0 0 1,0 0 0,0-1-1,0 1 1,1 0-1,-1 0 1,0-1-1,0 1 1,0 0-1,0 0 1,0-1 0,0 1-1,0 0 1,0 0-1,0-1 1,0 1-1,0 0 1,0 0-1,0-1 1,0 1 0,0 0-1,0 0 1,0-1-1,-1 1 1,1 0-1,0 0 1,0 0-1,0-1 1,0 1 0,0 0-1,0 0 1,-1 0-1,1-1 1,0 1-1,0 0 1,-1 0 0,-8-3 1482,6 3-1094,-7-2 178,0 1 0,1 0 1,-1 1-1,0 0 0,-10 1 1,-49 9 528,59-8-1011,-82 17 554,1 5-1,-121 47 1,115-28-621,84-36-166,0 1 0,0 0 0,1 1 1,-18 16-1,24-16-419,6-6-45,5-4-638,15-10 405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42 6337,'-3'1'345,"-1"0"0,1 1-1,0-1 1,-1 1 0,1 0-1,0 0 1,0 0 0,-4 3-1,6-3-171,-1 0-1,1 0 1,-1 0 0,1 0-1,0 1 1,-1-1 0,1 0-1,0 1 1,1-1-1,-1 0 1,0 1 0,1-1-1,-1 6 1,0-5-61,1 0-1,0 1 1,0-1 0,1 0-1,-1 1 1,1-1 0,0 0 0,0 1-1,0-1 1,0 0 0,0 0-1,1 0 1,-1 0 0,1 0-1,0 0 1,0 0 0,0 0 0,0-1-1,0 1 1,1-1 0,-1 0-1,1 0 1,-1 1 0,7 2 0,-2-1-40,1 0 0,-1-1 0,1 0 0,0 0 0,0 0 0,0-1 1,0-1-1,0 1 0,11 0 0,-10-2-14,0 0 1,0-1-1,0 0 0,0 0 0,0-1 1,-1 0-1,1 0 0,11-6 0,-16 6-17,0 0-1,0 0 0,0 0 0,-1-1 1,1 1-1,-1-1 0,0 0 0,5-6 0,-6 7-8,0 0 0,-1-1 1,1 1-1,-1 0 0,0-1 0,0 0 0,0 1 0,0-1 0,0 0 0,-1 1 0,1-1 0,-1 0 0,0 0 0,0-4 0,0 4 10,-1-1 1,0 0-1,0 1 0,0-1 1,0 0-1,0 1 1,-1 0-1,0-1 0,1 1 1,-1 0-1,-1 0 1,1 0-1,0 0 0,-1 0 1,1 1-1,-6-5 1,0 0 21,-1 0 1,-1 1 0,1 0-1,-13-5 1,16 8-61,0 0-1,0 1 1,0 0-1,-12-2 1,16 3-103,0 1 0,0 0 1,0 0-1,0 0 0,0 0 0,0 0 0,0 0 1,0 0-1,0 0 0,0 1 0,0-1 1,0 1-1,0 0 0,0 0 0,0-1 0,1 1 1,-1 0-1,0 0 0,-2 2 0,-5 9-657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2:5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40 205 5593,'-4'2'879,"1"-1"-428,1 1-1,-1-1 1,1 0-1,-1 1 1,1-1-1,0 1 1,-1 0-1,1 0 1,0 0-1,0 0 1,0 0-1,1 1 1,-1-1-1,-2 4 0,4-6-404,0 1 0,0-1-1,0 0 1,0 1-1,-1-1 1,1 1 0,0-1-1,0 0 1,0 1-1,0-1 1,0 0 0,0 1-1,0-1 1,0 1-1,0-1 1,1 0-1,-1 1 1,0-1 0,0 0-1,0 1 1,0-1-1,0 0 1,1 1 0,-1-1-1,0 0 1,0 1-1,1-1 1,0 1-9,-1-1-1,1 1 1,0-1 0,0 0 0,0 1 0,-1-1-1,1 1 1,0-1 0,0 0 0,0 0-1,1 0 1,2 1 12,1-1 1,-1 0-1,9-1 1,0-1 42,1-1 1,-1 0-1,0-1 1,-1 0-1,1-1 1,-1-1-1,16-9 1,-21 11-58,-1 0 1,0 0-1,0 0 1,-1-1 0,1 0-1,-1 0 1,0-1-1,0 0 1,0 1 0,-1-2-1,0 1 1,-1 0-1,1-1 1,-1 0 0,3-7-1,-6 11-20,1 0 1,0 0-1,-1 0 0,1 0 1,-1 0-1,0 0 0,0 0 0,-1 0 1,1-1-1,0 1 0,-1 0 1,0 0-1,0 0 0,0 0 0,-2-4 1,1 3 12,0 1-1,-1-1 1,1 1 0,-1 0 0,0-1 0,0 1 0,0 1 0,-1-1 0,1 0 0,-6-3 0,2 3-80,1-1 0,-1 1 0,0 0 0,-1 1 0,1 0-1,0 0 1,-1 0 0,1 1 0,-1 0 0,1 1 0,-1-1 0,-13 2 0,18 0-94,-1 0 1,1-1-1,0 1 0,-1 1 1,-5 2-1,5-2 16,0 0 0,1 1-1,-6 5 1,9-8 127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3:0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107 101 5649,'29'15'2381,"-29"-15"-2254,1 1 1,-1-1-1,0 0 0,1 0 1,-1 1-1,1-1 1,-1 0-1,1 0 0,-1 0 1,0 0-1,1 0 1,-1 1-1,1-1 0,-1 0 1,1 0-1,-1 0 1,1 0-1,-1 0 1,0 0-1,1 0 0,-1-1 1,1 1-1,-1 0 1,1 0-1,-1 0 0,0 0 1,1-1-1,-1 1 1,1 0-1,-1 0 0,0-1 1,1 1-1,-1-1 186,1 0 0,-1 0-1,0 1 1,1-1-1,-1 0 1,0 0 0,0 0-1,0 0 1,0 0 0,0-1-1,0-1-44,0-5-63,0 0 0,-1 1 0,0-1 0,0 0 0,-1 0 0,-4-12 0,5 18-155,0 0 0,0 0 0,0 0 0,-1 0 0,1 0 1,-1 0-1,1 0 0,-1 1 0,0-1 0,1 0 0,-1 1 0,0 0 0,0-1 1,0 1-1,0 0 0,-1 0 0,1 0 0,0 0 0,0 0 0,0 1 0,-3-1 1,2 0-13,1 0 1,-1 1-1,1 0 1,-1-1-1,1 1 1,-1 0 0,1 0-1,-1 0 1,1 1-1,-1-1 1,1 1-1,-1-1 1,1 1 0,0 0-1,-1 0 1,-2 1-1,2 0-8,0 1-1,0-1 1,0 0 0,0 1-1,1-1 1,-1 1-1,1 0 1,-1 0-1,1 0 1,-2 4-1,0 1 4,1-1 0,0 1 0,0 0 0,0 0 0,1 0 0,0 1 0,1-1-1,0 1 1,0 8 0,1-8 8,0 1-1,1-1 1,0 0 0,5 19-1,-5-26-33,0 0-1,-1 0 1,1 1-1,0-1 1,0 0-1,0 0 1,0 0 0,1 0-1,-1 0 1,1 0-1,-1 0 1,1-1-1,-1 1 1,1 0-1,0-1 1,0 1 0,0-1-1,0 0 1,0 0-1,0 0 1,0 0-1,0 0 1,1 0-1,3 1 1,-4-2-4,1 0-1,-1 0 1,1 0 0,-1-1-1,0 1 1,1 0 0,-1-1-1,0 0 1,1 0 0,-1 1-1,0-1 1,0 0-1,0-1 1,0 1 0,0 0-1,0-1 1,0 1 0,3-4-1,2-2 10,0-1-1,-1 0 1,6-9 0,-4 5 3,41-65 90,-41 70-74,-8 7-29,0 0 0,0 0 0,0 0-1,0 0 1,0 0 0,1 0 0,-1 0 0,0 0 0,0 0 0,0 0-1,0 0 1,0 0 0,0 0 0,1 0 0,-1 0 0,0 0 0,0 0-1,0 0 1,0 0 0,0 0 0,0 0 0,1 0 0,-1 0 0,0 0 0,0 0-1,0 0 1,0 1 0,0-1 0,0 0 0,0 0 0,0 0 0,0 0-1,1 0 1,-1 0 0,0 0 0,0 1 0,2 16 188,-1-7-85,0-3-37,1 0 0,0-1 0,0 1 0,1 0 0,0-1 0,5 9 0,1 1 22,-7-12-79,1 1 0,-1-1 0,7 7 0,-2-2-36,-6-7-196,1 1 1,0-1-1,1 1 1,-1-1-1,0 0 1,1 0-1,-1 0 1,1 0-1,5 3 1,15 1-531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3:1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40 3961,'24'21'1955,"-20"-19"2537,-6-4-4025,1-1 1,0 0-1,1 1 1,-1-1 0,0 0-1,1 0 1,-1-3-1,0-2 371,1 6-706,0 1 0,0 0 0,0-1 1,-1 1-1,1 0 0,-1 0 0,1-1 0,-1 1 0,1 0 1,-1 0-1,1 0 0,-1 0 0,0 0 0,0 0 0,0 0 1,0 0-1,0 0 0,0 0 0,0 0 0,0 0 0,0 0 1,0 1-1,0-1 0,-2 0 0,0 0-17,1 1 0,-1-1 0,0 1 0,1 0 0,-1 0 0,1 0 1,-1 0-1,0 0 0,1 1 0,-1-1 0,-4 2 0,-5 2 8,0 1 0,0 0 0,0 0 0,0 1 0,1 0 0,0 1 0,-18 15 0,24-18-104,1 0 1,0 1 0,0 0-1,0 0 1,0 0 0,1 0 0,-6 12-1,7-13-3,1 0 0,-1 0 0,1 0 0,0 1 0,1-1 0,-1 1 0,1-1 0,-1 1 0,1-1 0,1 1 0,-1-1 0,2 6 0,-1-4 1,0-1-1,1 1 1,0 0-1,0-1 1,1 1-1,0-1 1,0 0-1,0 0 1,0 0-1,1 0 0,5 5 1,-6-6-9,1-1 0,0 0-1,-1 0 1,1 0 0,1-1 0,-1 0 0,0 1-1,1-1 1,-1-1 0,1 1 0,-1-1 0,1 0 0,0 0-1,7 1 1,8-2-127,-1 0 0,0-2 0,0 0-1,0-1 1,0-1 0,0-1 0,18-7 0,0-1-227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34 9834,'0'2'467,"1"-1"-1,-1 1 1,0-1-1,1 1 1,-1 0-1,0-1 1,0 1-1,0-1 1,0 1-1,0-1 1,-1 3-1,-5 20 567,5-19-404,-6 17 1179,-15 33 0,21-53-1785,1 0 1,-1-1 0,1 1 0,-1 0-1,1-1 1,-1 1 0,1 0 0,0-1-1,0 4 1,2-10-992,9-14 69,2 1 1,22-25-1,-18 22 558,20-34-421,-25 37 820,-12 18-47,0 0 0,0 0 0,0 0 1,0 0-1,0-1 0,0 1 0,0 0 0,0 0 0,0 0 0,0 0 0,0 0 0,0 0 1,0 0-1,0 0 0,0 0 0,0 0 0,0 0 0,0 0 0,0 0 0,0 0 0,0 0 0,0 0 1,0 0-1,0 0 0,0-1 0,0 1 0,0 0 0,1 0 0,-1 0 0,0 0 0,0 0 1,0 0-1,0 0 0,0 0 0,0 0 0,0 0 0,0 0 0,0 0 0,0 0 0,0 0 0,0 0 1,0 0-1,0 0 0,0 0 0,0 0 0,0 0 0,1 0 0,-1 0 0,0 0 0,0 0 0,0 0 1,0 0-1,0 0 0,0 0 0,0 0 0,0 0 0,0 0 0,0 0 0,0 0 0,0 1 1,0-1-1,0 0 0,0 0 0,0 0 0,0 6 465,-2 8 207,-14 30 829,10-30-1216,1 1 1,0 0 0,1 0 0,1 1-1,-3 18 1,6-32-278,0 0-1,0 0 1,0 0-1,1 1 1,-1-1-1,0 0 1,1 0-1,-1-1 1,1 1-1,0 0 1,0 0-1,1 3 1,-1-4-16,0 0-1,0 0 1,0 0 0,0 0 0,0 0-1,0 0 1,0-1 0,0 1-1,0 0 1,0-1 0,1 1 0,-1 0-1,0-1 1,3 1 0,0 0-143,0-1 0,0 0 0,0 0 0,0 0 0,1 0 0,-1 0 0,0-1 0,0 0 0,0 0 1,7-3-1,21-8-386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5:44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927 354 10410,'-2'-17'1386,"1"0"0,1-19 0,-1-22-1021,0 51-340,0 0 1,-1 0-1,1 0 1,-1 0-1,-1 0 1,-3-7-1,0 1-1,-2 0 0,1 1-1,-2 0 1,-14-17-1,16 21-22,0 1 0,0 1-1,-1-1 1,0 1-1,-1 0 1,1 1-1,-18-8 1,6 6-21,0 1 0,0 0 0,-1 2 0,0 0 0,0 1 1,-31 1-1,2 2-43,-80 12 0,101-8 69,0 1 0,0 2 0,0 1 1,-30 12-1,46-14 12,0 0 0,0 1 0,1 0-1,0 1 1,0 0 0,1 1 0,0 0 0,1 1 0,0 0 0,-15 20 0,14-13-6,1 0 1,0 1 0,1 0 0,1 1 0,-8 28 0,6-9-25,-10 72 0,16-70-4,1 1 0,2 44 0,3-63 6,0-1 0,1 1 0,1-1 0,1 0 0,13 34 0,-9-35-14,1-1 1,0 0-1,1-1 1,2 0 0,-1-1-1,2 0 1,0-1-1,1 0 1,1-2-1,0 0 1,36 24-1,-36-28 26,1 0 0,0-2 0,0 0 0,1 0 0,0-2 0,0 0 0,1-1 0,0-1 0,0-1-1,0-1 1,0 0 0,0-1 0,31-4 0,-29 0 35,0-1 1,0-1-1,-1-1 0,1-1 0,-2-1 1,1-1-1,-1-1 0,0 0 0,18-14 1,-17 9 7,0 0 0,-1-2 0,0 0-1,-2-2 1,0 1 0,-1-2 0,18-29 0,-22 29-14,-2 0 0,-1-1 0,0-1 0,-1 1 0,-2-2 0,0 1-1,-1 0 1,-2-1 0,0 0 0,0-26 0,-4-8 233,-3 0-1,-19-103 1,16 119 149,-2 0-1,-19-52 1,27 91-396,1 0 1,-1 0 0,0 0-1,0 1 1,0-1-1,0 0 1,0 1 0,0-1-1,0 1 1,-1-1-1,-2-2 1,3 4-26,0-1 0,0 1 0,0-1 1,0 1-1,0 0 0,0 0 0,0-1 0,-1 1 0,1 0 0,0 0 1,0 0-1,0 0 0,0 0 0,0 1 0,-1-1 0,1 0 0,0 0 1,0 1-1,0-1 0,0 1 0,0-1 0,0 1 0,-1 0 1,-17 10-876,0 1 0,-18 15 0,12-8-739,-18 13-1413,-4 4 1308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5:4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574 139 9330,'-20'-16'818,"8"4"-284,-2 1 1,0 0 0,0 2 0,-28-16-1,-59-14-1701,89 35 921,-1 0 0,0 1-1,-17-1 1,24 3 232,0 1 1,0 0 0,0 1-1,1-1 1,-1 1-1,0 0 1,0 1-1,1-1 1,-10 5-1,3 0 2,1 0-1,1 1 0,-1 0 0,1 1 1,0 0-1,1 1 0,0 0 0,-14 18 1,8-7 39,1 1 0,1 0 0,-16 36 0,20-34 57,1 0 0,1 0 1,0 1-1,2 0 1,1 0-1,1 1 0,1-1 1,1 1-1,1-1 0,7 47 1,-2-41-32,1-1 0,1 1 0,2-2 0,1 1 0,1-2 0,2 1 0,1-1 0,28 42 0,-20-38-44,1-1 0,2-1 0,1-1 0,1-1 0,1-2 0,40 29 0,-52-44 1,1 0 1,0-1 0,0-1-1,31 11 1,-34-15 13,0-1 0,0 0 0,0-1 0,0 0 0,0-2 0,0 1 0,15-3 0,-12 1 55,-1-2 0,-1 0 0,1-1 0,0 0 0,-1-2 0,0 1 0,0-2 0,0 0 0,-1-1 0,17-12 0,-23 14-27,0 0 1,-1 0 0,0-1 0,0 0 0,0-1-1,-1 0 1,0 0 0,-1 0 0,0 0-1,0-1 1,-1 0 0,0 0 0,0 0-1,-1-1 1,0 1 0,-1-1 0,0 0 0,1-11-1,-3 8-13,0-1-1,-1 1 1,0 0-1,-1 0 1,-1-1-1,0 1 1,-6-16 0,-42-86 121,50 113-158,-30-57 94,-42-58 0,57 93-19,-1 1 1,-22-23-1,28 36-10,1 0 0,-1 0 0,-1 2 0,0-1-1,0 1 1,-14-6 0,13 8-20,1 1 0,-2 1-1,1 0 1,0 1 0,-1 0-1,0 1 1,1 1 0,-1 0-1,0 0 1,-25 4 0,10 1-332,0 1 1,1 2 0,0 1-1,-28 11 1,28-7-1249,-37 21 0,28-11 634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5:4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528 49 11266,'-5'-5'496,"0"0"0,0 1 0,-1-1 0,0 1 0,0 0 0,-12-5 0,12 6-512,-1 1 0,1 0 0,-1 0-1,1 1 1,-1 0 0,0 0 0,0 0-1,1 1 1,-1 0 0,0 0 0,0 1-1,-7 1 1,-1 2-303,0 0 1,0 1-1,-25 12 0,-39 27-1178,62-33 1435,0 1 0,1 1 1,1 1-1,0 0 1,1 1-1,0 0 1,1 1-1,1 1 0,0 0 1,2 1-1,0 0 1,1 0-1,0 1 1,2 0-1,0 1 1,1 0-1,2 0 0,0 0 1,0 0-1,2 1 1,1-1-1,0 1 1,2-1-1,3 24 1,-1-23 111,1 1 1,1-1-1,0 0 1,16 35-1,-16-45-29,1 1 0,1-1 0,0 0 0,0 0 0,1-1 0,0 0 0,1 0 0,0-1 0,13 11 0,-7-10 22,-1 0-1,1-1 1,1-1 0,0 0-1,0-1 1,0-1-1,34 8 1,-30-10 32,1 0 0,0-2 1,-1-1-1,1 0 0,0-2 0,30-4 1,-30 2 15,-1-2-1,0 0 1,0-1 0,0-1 0,-1-1 0,27-15 0,-31 14-8,0 0 1,-1-2 0,0 1-1,-1-2 1,0 0 0,0-1-1,19-26 1,-23 25-50,-1 0 0,0 0-1,-1-1 1,-1 0 0,0 0 0,-1-1 0,0 1 0,-2-1 0,0 0 0,2-26 0,-4 17 29,-1 1 0,-1-1 0,-2 1 0,0 0 0,-1 0 0,-10-31 1,9 39 25,-1 0 1,0 0-1,-1 1 1,-11-18-1,12 25-36,1 1 0,-1-1 1,0 1-1,0 0 0,-1 1 0,0-1 0,0 1 0,0 1 0,-10-6 0,6 5-15,0 1-1,0 1 0,0 0 1,-1 1-1,1 0 0,-25-3 0,7 4-26,-50 1-1,52 3-419,1 1 0,0 1 1,0 1-1,0 2 0,0 0 0,1 2 1,-43 20-1,22-3-645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6:25:47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661 179 5105,'0'-5'293,"-3"-13"704,-1 0 1,-10-33-1,12 47-937,0-1-1,0 0 0,0 1 1,-1 0-1,0-1 1,0 1-1,0 0 0,0 0 1,0 0-1,-1 1 1,0-1-1,0 1 0,0 0 1,0 0-1,-7-3 1,1 2-42,-1 0 1,0 0-1,0 1 0,0 1 1,-1 0-1,1 0 1,-1 1-1,1 1 0,0 0 1,-18 2-1,-2 3-38,1 0 0,-51 17 0,56-14 0,0 1 0,1 1 0,0 1 0,-40 25 0,55-29 20,-1 0 0,1 1 0,0 0 0,0 0 1,1 1-1,0 0 0,1 1 0,0 0 0,0 0 0,1 0 0,1 1 1,-8 19-1,5-4 22,1 1 1,1-1-1,2 1 1,1-1-1,1 1 1,1 0-1,2 28 1,1-39-24,0-1 1,1 1 0,1-1 0,0 0-1,1 0 1,1 0 0,0-1-1,1 0 1,0 0 0,1 0 0,1-1-1,0 0 1,16 16 0,-9-12 4,1-1 1,1-1-1,0-1 1,1-1-1,0 0 1,1-1-1,0-1 1,1-1-1,0-1 1,1-1-1,0-1 1,0 0-1,1-2 1,-1-1-1,1-1 0,0 0 1,0-2-1,1-1 1,-1 0-1,0-2 1,44-9-1,-39 3 49,0-1-1,0-1 0,-2-1 0,1-1 1,-1-2-1,34-23 0,-34 18 43,-1-1-1,-1 0 1,-1-2 0,0-1-1,33-44 1,-47 54-61,-1 1 0,0-2 1,0 1-1,-1-1 0,-1 0 0,0 0 1,-1-1-1,-1 1 0,0-1 0,-1 0 0,0-1 1,-2 1-1,0 0 0,0-17 0,-3 15 7,0 0 0,-1 0 0,0 1 0,-2-1 0,0 1 0,0 0-1,-2 0 1,-15-28 0,14 31-11,0 1 0,-1 0-1,0 1 1,0 0 0,-2 1 0,1 0-1,-1 0 1,0 1 0,-1 1-1,-22-13 1,15 12-42,0 1 0,0 0-1,0 1 1,-1 2 0,-36-7 0,42 10-213,0 1 0,0 1-1,-1 0 1,1 0 0,0 1 0,0 1 0,0 1 0,0 0 0,-14 5 0,14-2-133,-22 12 0,34-17 335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7:15:2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459 169 3817,'5'-24'712,"4"-28"0,-9 51-687,0 0-1,0 0 1,0 0-1,0 0 1,0 0-1,0 0 1,0-1 0,0 1-1,0 0 1,-1 0-1,1 0 1,0 0-1,-1 1 1,1-1-1,-1 0 1,1 0-1,-1 0 1,1 0 0,-1 0-1,1 0 1,-1 1-1,0-1 1,0 0-1,1 0 1,-1 1-1,0-1 1,0 1 0,0-1-1,0 1 1,0-1-1,0 1 1,0-1-1,0 1 1,-1 0-1,-4-3 115,-16-9 388,4 2 132,-1 1 1,0 0-1,-23-6 0,36 13-552,0 0 0,-1 1 0,1 0 0,0 1 0,-1-1 0,1 1 0,-1 0 0,1 1 1,0-1-1,-1 1 0,1 1 0,0-1 0,0 1 0,-10 4 0,7-1-64,0 0 0,0 1 0,1-1 1,0 2-1,0-1 0,-7 9 0,-38 47-21,41-44-36,0 0 1,1 1-1,1 0 0,1 0 1,-10 31-1,11-22-10,1 0 0,1 0-1,-4 47 1,10-56 12,0 0 0,1 0 0,1-1 0,1 1 0,0 0 0,2-1 0,0 0 0,1 0 0,0 0-1,2-1 1,0 0 0,1 0 0,1-1 0,0 0 0,1-1 0,1 0 0,0-1 0,19 17 0,-17-18 5,1-1 0,1 0 0,-1-1 0,2-1 0,0-1 0,0 0 1,34 12-1,-35-16 6,0-1 0,0 0 0,1-1 0,-1-1 0,1-1 0,0 0 0,-1-1 0,1-1 0,26-5 0,-29 3 7,-1 0 1,1-2-1,-1 1 1,0-2-1,0 0 0,-1 0 1,1-2-1,-1 1 1,-1-1-1,0-1 1,0 0-1,-1-1 1,0 0-1,0 0 1,-1-1-1,0 0 1,-1-1-1,-1 0 1,10-19-1,-10 15 14,0-1-1,-1 0 1,0 0 0,-2 0 0,0 0 0,-1-1-1,0 0 1,-2 0 0,0 1 0,-1-1-1,-1 0 1,0 0 0,-1 0 0,-2 1-1,-5-20 1,2 16 1,-1 0 0,-1 0 0,-1 1 0,-1 0 0,-1 0 0,-1 1 0,0 1 0,-1 0 0,-1 1 0,-1 1-1,-1 0 1,0 1 0,0 1 0,-2 1 0,0 0 0,-40-19 0,42 23-89,-45-18-1155,61 27 1121,1 0 90,0 0 0,0 0 0,0 0-1,0 0 1,0 1 0,0-1-1,0 0 1,0 0 0,0 0-1,0 0 1,0 0 0,0 0-1,0 0 1,0 1 0,0-1 0,0 0-1,0 0 1,0 0 0,0 0-1,0 0 1,0 0 0,0 1-1,0-1 1,0 0 0,0 0 0,0 0-1,0 0 1,-1 0 0,1 0-1,0 0 1,0 0 0,0 0-1,0 0 1,0 1 0,0-1 0,0 0-1,0 0 1,-1 0 0,1 0-1,0 0 1,0 0 0,0 0-1,0 0 1,0 0 0,0 0 0,0 0-1,-1 0 1,1 0 0,0 0-1,0 0 1,0 0 0,0 0-1,0 0 1,0 0 0,-1 0 0,1 0-1,0 0 1,0 0 0,0-1-1,0 1 1,0 0 0,0 0-1,0 0 1,0 0 0,-1 0 0,1 0-1,0 0 1,0 0 0,0-1-1,2 9-864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3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156 225 8602,'-8'2'3345,"-6"4"-1817,-5 4-32,-7 6 145,-2 1-73,6 3-600,4-3-208,6 6-336,6-2-168,4 0-176,3 1-56,8-9-56,6-4-208,10-9-832,2-8-920,11-5 1192</inkml:trace>
  <inkml:trace contextRef="#ctx0" brushRef="#br0" timeOffset="1">409 1 10130,'5'16'3865,"-19"12"-2449,-10 7-648,-11 21 97,-2 6 47,10 3-208,5 1-208,10-9-232,5-9-120,7-12-96,4-10-32,7-12-184,1-5-288,4-11-1456,0-7 1288</inkml:trace>
  <inkml:trace contextRef="#ctx0" brushRef="#br0" timeOffset="2">255 199 10994,'-5'-7'4377,"3"11"-2608,2 3-865,4-2-320,-4-5-80,0 0-240,1 0-112,21 9-248,32 10-488,-34-19 408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8:43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6169,'0'-4'2961,"0"4"-336,8-3-2401,-8 2-56,0-1-8,18-3-16,4-3 40,33-8-544,-43 19 304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3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11 3209,'-1'-9'14259,"1"9"-14187,0 0-1,0-1 1,0 1 0,0 0-1,0 0 1,0 0 0,0 0-1,0 0 1,0 0 0,0 0-1,0 0 1,0 0 0,0 0-1,0 0 1,0 0 0,0 0-1,0 0 1,0 0 0,0 0-1,0 0 1,0 0 0,-1 0-1,1 0 1,0 0 0,0 0-1,0 0 1,0 0 0,0-1-1,0 1 1,0 0 0,0 0-1,0 0 1,0 0 0,0 0-1,0 0 1,0 0 0,0 0-1,0 0 1,0 0 0,0 0-1,0 0 1,0 0 0,0 0-1,-1 0 1,1 0 0,0 1-1,0-1 1,0 0 0,0 0-1,0 0 1,0 0 0,0 0-1,0 0 1,0 0 0,0 0 0,0 0-1,0 0 1,0 0 0,0 0-1,0 0 1,0 0 0,0 0-1,0 0 1,0 0 0,0 0-1,0 0 1,0 0 0,0 0-1,-9 21-154,7-17 447,-65 208 719,57-177-956,-16 78 161,25-107-281,-2 16 19,-2 1 0,0-1 0,-13 33 0,16-49-538,3-8-619,4-11-838,-1-14-1106,9-13 1286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32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8274,'22'20'5565,"6"13"-2060,-13-13-2106,7 9-366,-2 1 0,-1 0 1,19 41-1,35 102-125,-19-46-763,-49-116-164,-4-9-124,0 1-1,0-1 1,0 1-1,0-1 0,0 5 1,-1-7 61,0 0 0,0 1 0,0-1 0,0 0 0,0 1 1,0-1-1,0 0 0,0 0 0,0 1 0,0-1 1,0 0-1,0 1 0,-1-1 0,1 0 0,0 0 0,0 1 1,0-1-1,0 0 0,-1 0 0,1 1 0,0-1 0,0 0 1,0 0-1,-1 0 0,1 1 0,0-1 0,0 0 1,-1 0-1,1 0 0,0 0 0,-1 0 0,1 0 0,0 0 1,0 1-1,-1-1 0,1 0 0,0 0 0,-1 0 1,1 0-1,0 0 0,-1 0 0,1 0 0,0-1 0,-1 1 1,1 0-1,0 0 0,0 0 0,-1 0 0,1 0 0,0 0 1,0 0-1,-1-1 0,-13-4-1770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3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47 7802,'-16'-12'4649,"10"10"-176,4 2-2601,6 2-104,-4-2-679,0 0-209,11 3-448,10 5-152,39 5-144,-33-11-48,1-2-248,1-3-616,4 3 536</inkml:trace>
  <inkml:trace contextRef="#ctx0" brushRef="#br0" timeOffset="1">651 19 12979,'-23'-6'5033,"9"6"-3441,3 0-152,10 1-407,3-1-305,13-3-488,5 2-152,7 0-56,2-3-16,4 1 40,-1 2-416,-7 1-1208,-5 2-1217,-12 16 1569</inkml:trace>
  <inkml:trace contextRef="#ctx0" brushRef="#br0" timeOffset="2">619 178 10162,'-5'6'4241,"7"-2"-2353,10 2-71,11-5-465,2 0-96,11-1-439,1-1-169,2 0-296,0-3-120,-6 1-120,0 2-224,-4-2-1392,-13 3 1095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34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82 6753,'0'-2'553,"-2"-3"566,1 0-1,0 0 1,0 0-1,0 0 1,1 0-1,-1 0 0,1 0 1,1-1-1,0-7 1,-1 13-1090,0 0 1,0-1-1,0 1 1,0 0-1,0 0 1,0 0-1,0 0 1,0 0-1,0-1 1,0 1-1,0 0 1,0 0-1,0 0 1,0 0-1,0 0 1,0 0-1,0-1 1,0 1-1,1 0 1,-1 0-1,0 0 1,0 0-1,0 0 1,0 0-1,0-1 1,0 1-1,0 0 1,0 0-1,0 0 1,1 0-1,-1 0 1,0 0-1,0 0 1,0 0-1,0 0 1,0 0-1,1 0 1,-1 0-1,0 0 1,0 0-1,0 0 1,0 0 0,0 0-1,0 0 1,1 0-1,-1 0 1,0 0-1,0 0 1,0 0-1,0 0 1,0 0-1,1 0 1,-1 0-1,0 0 1,0 0-1,0 0 1,0 0-1,0 0 1,0 0-1,1 0 1,-1 1-1,0-1 1,0 0-1,0 0 1,0 0-1,0 0 1,6 13 932,26 105 1015,-25-84-1733,2-1-1,21 55 0,-16-60-156,1 0 0,1-2 1,1 0-1,2-1 0,28 32 0,-43-53-72,0-1 0,-1 1 0,1-1 0,0 0 0,1 0 0,-1 0 0,0-1 0,1 1 1,6 1-1,-10-3-10,0-1 0,1 1 0,-1-1 0,0 0 0,1 0 0,-1 0 0,0 0 0,1 0 0,-1 0 0,0 0 0,1 0 0,-1 0 0,0-1 0,1 1 0,-1 0 0,0-1 0,0 1 0,1-1 0,-1 0 0,0 1 0,0-1 0,0 0 0,0 0 0,0 1 0,0-1 0,0 0 0,0 0 0,1-2 0,2-2 13,-1-1 0,0 0 1,0 1-1,3-12 0,-2 8-5,63-175 106,-51 130-83,14-83 0,-28 129-36,-1 2-19,0 0-1,0 0 1,-1 0-1,0 0 0,0 0 1,0 0-1,-2-12 1,1 16-46,1 1 1,0 0-1,-1 0 1,1 0-1,0 0 1,-1 0-1,1 0 1,-1 0-1,0 0 0,1 0 1,-1 0-1,0 0 1,0 0-1,1 0 1,-1 0-1,0 1 1,0-1-1,0 0 1,0 1-1,0-1 1,0 0-1,0 1 1,0-1-1,-1 1 1,1 0-1,0-1 1,0 1-1,0 0 1,0 0-1,0 0 1,-1 0-1,1 0 0,0 0 1,0 0-1,0 0 1,-1 0-1,1 0 1,0 1-1,0-1 1,0 0-1,-2 2 1,-15 8-692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3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5345,'3'5'996,"-1"-1"0,0 1-1,-1 0 1,1 1 0,-1-1 0,0 0-1,0 0 1,0 10 0,1 7 187,15 116 3199,4 25-2867,-17-141-1421,7 32 136,-8-48-175,1-17-440,7-33 17,17-47-77,-25 83 431,0 0 0,1 0-1,0 0 1,0 1-1,9-13 1,-11 19 28,-1-1-1,0 0 1,1 1-1,-1-1 1,1 1-1,0-1 1,0 1 0,-1 0-1,1 0 1,0 0-1,0 0 1,0 0-1,0 0 1,0 0-1,0 1 1,1-1 0,-1 1-1,0-1 1,0 1-1,0 0 1,0 0-1,1 0 1,-1 0 0,0 0-1,0 1 1,0-1-1,3 1 1,-2 0 35,-1 0 1,0 1 0,0-1 0,1 0-1,-1 1 1,0-1 0,0 1-1,-1 0 1,1 0 0,0-1-1,-1 1 1,4 5 0,0 1 144,-1 0 0,4 10 0,-6-13-111,12 29 9,-1 0 0,11 52 0,-23-82-1734,0-4-1729,-1-1 1490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1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4033,'0'0'391,"0"-4"10466,0 6-6719,1 4-4280,0 1 1,1-1-1,2 8 0,7 13 397,-5-12-73,1 0-1,-2 1 1,0 0-1,4 25 1,13 184 1373,-19-206-1474,1 0 0,1 0 1,1 0-1,10 21 0,-13-33-76,-3-7-14,0 0 0,0 0 0,0 0 0,0 0 0,0 0 1,0 0-1,0 0 0,0 0 0,0 0 0,0 0 0,0 0 0,0 0 1,0 0-1,0 0 0,0 0 0,0 1 0,0-1 0,0 0 1,0 0-1,0 0 0,0 0 0,0 0 0,0 0 0,0 0 0,0 0 1,0 0-1,0 0 0,0 0 0,0 0 0,0 0 0,0 0 0,0 0 1,0 0-1,0 0 0,0 1 0,0-1 0,0 0 0,0 0 1,0 0-1,0 0 0,0 0 0,0 0 0,0 0 0,0 0 0,0 0 1,0 0-1,0 0 0,0 0 0,0 0 0,0 0 0,0 0 0,0 0 1,-1 0-1,1 0 0,0 0 0,0 0 0,0 0 0,0 0 0,0 0 1,0 0-1,0 0 0,0 0 0,0 0 0,0 0 0,0 0 1,0 0-1,0 0 0,0 0 0,-4-4-1107,1-12-1270,-1-8 906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6369,'6'-2'1892,"1"1"0,0-1 0,0 1 0,7 0 0,-3 1-558,22 1 1,-5 4-1058,30 8 0,42 17 145,-85-24-307,0 0 0,0 1 1,-1 1-1,20 13 1,-30-17-23,1-1-1,-1 1 1,0 0 0,0 1 0,0-1 0,-1 1-1,1-1 1,-1 1 0,0 0 0,-1 0-1,1 0 1,-1 1 0,3 9 0,-3-6 36,-1-1 1,0 0-1,0 1 1,-1-1-1,0 1 1,-1-1-1,1 0 1,-2 1-1,-1 7 1,0-4-44,0 0 1,-1 0-1,-1 0 1,0-1-1,0 0 1,-1 0-1,0 0 1,-1-1-1,0 0 1,-1 0-1,0-1 1,-15 13-1,-10 4 124,-40 24 0,70-48-263,0 0 1,0 0-1,0 0 0,-1-1 0,1 1 0,0-1 0,-1 0 1,1 0-1,-7 1 0,10-2-14,-1 0-1,1 0 1,0 0 0,-1 0 0,1 0-1,-1 0 1,1 0 0,0 0 0,-1 0-1,1-1 1,0 1 0,-1 0-1,1 0 1,0 0 0,-1-1 0,1 1-1,0 0 1,-1 0 0,1-1-1,0 1 1,-1 0 0,1 0 0,0-1-1,0 1 1,0 0 0,-1-1 0,1 1-1,0-1 1,0 1 0,0 0-1,0-1 1,0 1 0,-1-1-105,1 0-1,0 0 1,0 0 0,0 0-1,0 0 1,0 0 0,0 0-1,0 0 1,0 0 0,0 0 0,1 0-1,-1 0 1,0 0 0,1 1-1,-1-2 1,15-17-1108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4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6129,'-2'-38'2916,"3"34"5573,2 12-7164,10 22-1567,4-1 554,-5-11-52,-2 1 0,0 0 0,9 23 1,32 86 1194,-43-112-1242,1 0-1,1-1 0,0 0 1,1 0-1,19 19 1,-29-33-184,0 0 0,0 0 0,0 0 0,0 0 0,0 0 0,1 0 0,-1 0 0,0-1 0,1 1 0,-1 0 0,1-1 0,-1 1 0,1-1 0,1 1 1,-2-1-12,0 0 1,0 0-1,0-1 1,0 1-1,0 0 1,0-1-1,0 1 1,0 0-1,0-1 1,0 1-1,0-1 1,0 1-1,0-1 1,-1 0-1,1 1 1,0-1-1,0 0 1,-1 1-1,1-1 1,0 0-1,-1 0 1,2-1-1,2-6 39,0 1-1,-1 0 1,1-1 0,-2 0-1,1 0 1,2-11-1,5-53 83,-8 56-114,4-32-33,-3 0 0,-3-54 0,-1 95-534,0 6-1111,3 5-381,4 7 754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 8994,'-8'-4'4297,"3"3"-1801,8 1-1175,3 4-145,13-1-464,4 1-48,11 0-240,5-2-112,10 2-112,2-2-32,-2-2-56,-4-3-32,-17-2-40,0 1-48,-19 2-1056,2 2-968,-14 8 1240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9394,'7'1'4073,"-3"9"-1825,4 3-519,0 12-185,0 4-208,2 10-399,0-2-217,-1 3-240,3-4-80,3-9-152,-6-5-72,-4-10-96,-2 0-32,-4-5-216,-1-3-392,-4-4-1097,4-1 1057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8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12 4145,'0'0'2600,"0"-2"3991,0-3-3385,-1 1-1630,0 4 128,-1 4-1500,0 1 1,0 0-1,-2 9 1,-3 12 47,-54 207 897,18 108-580,42-334-619,0 13 115,1-19-172,0 0 0,0 0-1,0 0 1,0 0 0,0-1-1,1 1 1,-1 0 0,0 0-1,0 0 1,1 0 0,-1 0-1,0-1 1,1 1 0,0 1-1,0-3-755,1-6 43,6-27-252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7234,'3'1'518,"0"-1"0,0 1 0,0 0 0,-1 0 0,1 0 0,0 1 0,0-1 0,-1 1 0,1-1 0,0 1 1,-1 0-1,0 0 0,1 0 0,2 4 0,2 3 153,-1 0 1,10 17-1,-10-16-108,66 136 2120,-12 9-1650,-28-72-628,-21-56-303,16 45 175,-23-60-277,-1 0-1,-1 0 1,0 0-1,1 14 0,-3-25-67,0 0 0,0 0-1,0 0 1,0 0-1,0 0 1,0 0-1,0-1 1,0 1 0,-1 0-1,1 0 1,0 0-1,-1 0 1,1 0-1,-2 1 1,2-1-85,-1-1 1,1 1-1,-1-1 0,0 0 0,1 1 1,-1-1-1,0 0 0,0 0 0,1 0 1,-1 1-1,0-1 0,1 0 0,-1 0 1,0 0-1,0 0 0,1 0 0,-1 0 1,0 0-1,0-1 0,1 1 0,-1 0 1,0 0-1,1-1 0,-1 1 0,0 0 1,0-1-1,-25-12-1501</inkml:trace>
  <inkml:trace contextRef="#ctx0" brushRef="#br0" timeOffset="1">0 358 9042,'4'-3'4161,"10"2"-1897,6-3-887,4 3-17,5-5-536,0 1-200,1-3-336,0 1-120,-2-1-48,-1 2-680,-2 0 432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12867,'3'4'4817,"2"10"-3489,-6 9-56,-3 13-247,4 9-185,0 12-488,1-5-152,10-1-128,-4-9-16,2-10 32,-2-6-384,-7-8-1192,14 1-1185,0-15 1521</inkml:trace>
  <inkml:trace contextRef="#ctx0" brushRef="#br0" timeOffset="1">217 53 10882,'-13'7'3824,"-26"18"0,-31 34-1840,57-48-1392,-40 41 426,33-32-593,20-19-413,-1-1 0,1 1 1,0-1-1,-1 1 0,1-1 0,-1 1 1,1 0-1,0-1 0,0 1 1,-1-1-1,1 1 0,0 0 0,0-1 1,0 1-1,0-1 0,0 1 1,-1 0-1,1-1 0,0 1 0,1 0 1,-1-1-1,0 1 0,0 0 1,0 0-1,1 1 6,0 0 1,-1-1-1,1 1 1,0 0 0,0-1-1,1 1 1,-1-1-1,2 3 1,2 1 21,1-1 1,-1 1-1,1-1 1,9 4-1,4 1 70,1 0 1,0-2-1,1-1 0,0 0 1,0-2-1,0 0 0,37 1 1,-46-4-98,-7-1-70,0 0 0,0 0 1,0 1-1,0-1 0,-1 1 0,1 0 0,5 3 0,1 1-829,-6-5 367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49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 10394,'-3'-4'4185,"7"1"-2609,-1 2-391,-3-1-233,5 1-192,11-3-280,13-1-176,34-3-192,-30 5-48,4 0-128,-9 1-592,-9 3 464</inkml:trace>
  <inkml:trace contextRef="#ctx0" brushRef="#br0" timeOffset="1">66 143 6977,'-7'1'4121,"7"-1"-64,8-2-2344,-1-1-57,10 0-360,9 1-128,-4-1-327,9 0-177,-8 5-264,-1 2-136,1 0-112,-6 0-280,-1-4-712,0 1 600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138 112 5105,'3'-10'1422,"-1"-1"-1,-1 1 1,0-1-1,0 0 0,-1 0 1,-1 0-1,-2-16 1,3 27-1305,0-1 0,0 1 1,0-1-1,0 1 0,-1-1 1,1 1-1,0-1 0,0 1 0,-1-1 1,1 1-1,0-1 0,-1 1 1,1-1-1,-1 1 0,1-1 0,0 1 1,-2-1-1,2 1-62,0 0-1,-1 0 1,1 0 0,0 0-1,-1 0 1,1 0 0,0 0-1,-1 0 1,1 0 0,-1 0-1,1 0 1,0 0-1,-1 0 1,1 0 0,0 0-1,-1 0 1,1 1 0,0-1-1,-1 0 1,1 0 0,-3 3 119,0-1 1,0 1 0,1-1-1,-4 6 1,2-3 35,-10 11-28,1 1-1,1 1 1,0 0-1,2 0 1,-10 25-1,14-30-138,1 1-1,1-1 1,1 1-1,0 1 1,0-1 0,2 0-1,0 0 1,1 26-1,2-19 3,2 0-1,0-1 0,1 0 0,1 0 0,14 31 0,0-9 40,34 54 0,-42-79-56,0 0 1,16 19-1,-20-28-10,-1-1 0,1 0-1,1 0 1,-1-1 0,19 11 0,11 4 63,-26-15-1579,-14-9-90,-2-8 537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16 10194,'-4'28'4359,"-1"37"106,5-57-4125,0 1 0,1-1 0,-1 0 0,2 0 0,3 14 0,-4-19-299,0-1 0,0 1 0,1 0 1,-1-1-1,1 1 0,0-1 0,-1 1 1,1-1-1,0 0 0,0 0 0,1 0 1,-1 0-1,0 0 0,1 0 0,-1-1 0,1 1 1,-1-1-1,1 0 0,0 0 0,0 1 1,-1-2-1,1 1 0,0 0 0,0-1 0,5 1 1,-4-1-36,-1 0 0,1 0 0,0 0 0,0 0 0,0-1 1,-1 0-1,1 1 0,0-2 0,-1 1 0,1 0 0,-1-1 1,1 1-1,-1-1 0,0 0 0,0 0 0,1-1 0,-2 1 0,1 0 1,4-6-1,-4 5-2,-1 0-1,1 0 1,-1-1 0,0 1 0,0-1-1,0 0 1,-1 1 0,1-1 0,-1 0 0,0 0-1,0 0 1,0 0 0,-1 0 0,1 0-1,-1 0 1,0 0 0,0 0 0,-1 0 0,1-1-1,-1 1 1,0 0 0,0 0 0,-2-5-1,0 3 0,0 0 0,0 0 0,-1 1 0,0-1 0,0 1 0,-1 0 0,1 0 0,-1 0 0,0 1 0,0-1 0,0 1 0,-1 1 0,0-1 0,1 1-1,-1 0 1,0 0 0,-1 1 0,1-1 0,0 1 0,-1 1 0,1-1 0,-1 1 0,0 0 0,1 1 0,-1 0 0,0 0 0,1 0 0,-1 1 0,0 0-1,1 0 1,-1 0 0,1 1 0,-1 0 0,-6 4 0,5-2-278,1 0 0,-10 8 0,14-10 48,1-1 0,0 1 0,0 0 0,0 0 0,0 1 0,1-1 0,-1 0 0,0 1 0,1-1 0,-2 5 0,1 10-757</inkml:trace>
  <inkml:trace contextRef="#ctx0" brushRef="#br0" timeOffset="1">323 20 6481,'6'23'4369,"6"31"0,-8-28-2756,-2 0 0,0 39 0,-5-47-952,0-10-106,3-8-544,0 0 0,0 0 0,-1 0 0,1 0 0,0 0 0,0 0 0,0 1 0,0-1 0,0 0 0,0 0 0,0 0 0,0 0 0,0 0 0,0 0 0,0 0 0,0 0 0,0 0 0,-1 0 0,1 0 0,0 0 0,0 0 0,0 0 0,0 0 0,0 1 0,0-1 0,0 0 0,0 0 0,-1 0 0,1 0 0,0 0 0,0 0 0,0 0 0,0 0 0,0 0 0,0-1 0,0 1 0,0 0 0,-1 0 0,1 0 0,0 0 0,0 0 0,0 0 0,0 0 0,0 0 0,0 0 0,0 0 0,0 0 0,-1-1-4,1 1 0,0 0-1,0 0 1,-1-1 0,1 1 0,0-1 0,0 1 0,0 0-1,0-1 1,-1 1 0,1 0 0,0-1 0,0 1 0,0-1-1,0 1 1,0 0 0,0-1 0,0 1 0,0-1-1,0-1 2,0-13-7,0 0 0,4-24-1,-3 32 1,1-2 1,0 1-1,0-1 1,0 1 0,1 0 0,0 0 0,1 0 0,0 1 0,9-14-1,-13 20 0,2-2 9,0 0 0,0 0 0,1 0-1,-1 0 1,1 0 0,-1 1 0,1-1 0,0 1 0,0 0 0,0-1-1,0 2 1,0-1 0,0 0 0,7-2 0,-7 3 22,-1 1 0,0 0 0,1-1 0,-1 1 0,0 0 0,1 0 0,-1 1 0,0-1 1,1 0-1,-1 1 0,0 0 0,0-1 0,1 1 0,-1 0 0,0 0 0,0 0 0,0 0 0,0 1 0,0-1 0,0 0 0,0 1 0,-1-1 0,1 1 0,1 2 1,2 2 79,-1-1 1,0 1-1,-1 0 1,1 0-1,-1 0 1,0 1-1,-1-1 1,0 1-1,2 7 1,1 11 118,3 27 0,-7-43-332,0-5-277,-1 0 0,1 0 1,-1 1-1,0-1 0,0 5 0,1-16-408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1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59 11058,'-13'-3'3912,"13"3"-3860,0 0 0,0 0 0,-1 0-1,1 0 1,0 0 0,0 0 0,0 0 0,0 0 0,0 0 0,0 0 0,0 0-1,0 0 1,0 0 0,0 0 0,0 0 0,0 0 0,0 1 0,0-1 0,0 0 0,0 0-1,-1 0 1,1 0 0,0 0 0,0 0 0,0 0 0,0 0 0,0 0 0,0 0-1,0 0 1,0 0 0,0 0 0,0 1 0,0-1 0,0 0 0,0 0 0,0 0 0,0 0-1,0 0 1,0 0 0,0 0 0,0 0 0,0 0 0,0 0 0,1 0 0,-1 0-1,0 0 1,0 1 0,0-1 0,0 0 0,0 0 0,0 0 0,0 0 0,0 0 0,0 0-1,0 0 1,3 5 281,-3-4-188,9 17 1645,11 31 0,4 9-974,-11-31-530,2-1 1,22 31-1,-27-45-87,0 0 0,0 0 0,1-1-1,1 0 1,0-1 0,16 11 0,-27-21-182,-1 1-1,0-1 1,0 0 0,1 0-1,-1 1 1,0-1-1,0 0 1,1 0 0,-1 0-1,0 1 1,1-1-1,-1 0 1,1 0 0,-1 0-1,0 0 1,1 0 0,-1 0-1,0 1 1,1-1-1,-1 0 1,1 0 0,-1 0-1,0 0 1,1-1 0,-1 1-1,0 0 1,1 0-1,-1 0 1,1 0 0,-1 0-1,0 0 1,1 0 0,-1-1-1,0 1 1,1 0-1,-1 0 1,0-1 0,0 1-1,1 0 1,-1-1 0,1-1 35,0-1 0,0 1 0,-1 0-1,1-1 1,-1 1 0,0-4 0,2-8-91,2-15 50,34-204-280,-19 151-3308,-17 72 2651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8154,'-2'-6'3793,"5"6"-1305,0 2-760,-3-2-63,6 16-297,8 19-384,9 43-224,-16-34-351,-2-3-81,3-2-96,4-3-56,-4-12-88,-5-4-32,-2-11-304,-5-5-352,-5-9-1041,9-7-879,-7-16 1543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7170,'2'-2'742,"1"-1"0,0 1 0,0 0 0,0 0 1,0 0-1,0 0 0,0 1 0,1-1 0,4-1 1,-2 2-196,-1 0 1,0 0 0,1 0-1,-1 1 1,11 0-1,-6 1-235,0 0 0,0 1 0,0 0 0,0 1 0,0 0-1,13 7 1,-3-1 310,0 1 0,32 21 0,-47-27-533,0-1 1,-1 1 0,1 0-1,-1 1 1,0-1 0,0 1-1,0 0 1,0 0-1,-1 0 1,0 0 0,0 1-1,0-1 1,-1 1 0,4 11-1,-5-10-44,0 0-1,-1 0 0,0 0 1,0-1-1,0 1 0,-1 0 1,0 0-1,0-1 1,-1 1-1,0 0 0,0-1 1,0 0-1,-1 1 0,0-1 1,0 0-1,-1 0 0,-7 9 1,0-1 39,-1-1 1,-1 0-1,0-1 1,0 0-1,-26 16 1,15-14 2,18-11-175,0 1-1,0-1 1,0 1 0,-9 8-1,30-17-3116,4-4-369,10-4 1575</inkml:trace>
  <inkml:trace contextRef="#ctx0" brushRef="#br0" timeOffset="1">472 17 7818,'3'0'802,"0"1"1,0 0 0,-1 0-1,1 0 1,0 1 0,0-1-1,0 1 1,3 2 0,-3-2-187,0 1 0,0 0 0,0 0-1,-1 0 1,5 6 0,-1 2-96,0 0-1,-1 1 1,5 15-1,1 1 379,39 80 483,-38-85-1074,1 0 0,26 33-1,-34-49-229,1-1 0,0 0 0,0 0 0,9 5 0,-11-8-38,-1-1 1,1 0 0,0 1 0,-1-2 0,1 1 0,0 0 0,0-1 0,0 0-1,9 2 1,-12-3-23,1 0-1,-1 0 0,1-1 0,0 1 1,-1 0-1,1-1 0,-1 1 0,1-1 1,-1 1-1,0-1 0,1 0 0,-1 0 0,0 1 1,1-1-1,-1 0 0,0 0 0,0 0 1,0-1-1,0 1 0,0 0 0,0 0 1,0 0-1,0-1 0,0 1 0,1-3 1,1-4 33,1 1 0,-2-1 0,4-13 0,-5 18-33,7-29-37,-1 0-1,-2 0 0,-1-1 1,-2 1-1,-1-37 0,-2 66-130,1-1 1,0 1-1,-1-1 0,1 0 0,-1 1 0,0 0 0,0-1 0,-1 1 0,1 0 0,-1-1 0,1 1 0,-1 0 0,0 0 0,0 0 0,-1 0 0,-2-3 1,-3 2-281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11723,'2'-10'4432,"10"9"-3127,5 1-433,11 5 64,5-2-168,11 1-200,3-3-208,7-3-215,-6-1-41,-5-2-40,-9-1-473,-18 4-1511,3-1 1336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9114,'6'4'4521,"-2"5"-1640,-2 13-1081,5 4-288,-3 6-600,7 4-215,3 1-353,1-2-104,-5-8-104,-7-9-40,2-6-496,-6-3-545,1 2 601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3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9914,'0'-1'1847,"1"6"2485,7 12-3512,0 0 0,2-1 1,21 29-1,-1-4 470,-16-20-797,-1 0 0,-1 0 0,-1 1-1,-1 1 1,13 44 0,-19-52-392,-1 1 1,0 0-1,-1 0 0,-1 0 1,-1 0-1,0 0 1,-1 0-1,0 0 0,-2 0 1,-4 17-1,2-14-16,-1 0 1,-16 32-1,18-43-108,0-1 1,0 0-1,-1 0 0,1-1 0,-2 1 0,1-1 0,-1 0 1,0 0-1,-10 7 0,12-11-163,0 1 1,0-1-1,0 0 0,0-1 1,-7 3-1,10-4 55,-1 1 0,1-1 1,0 0-1,0 0 0,0 1 1,-1-1-1,1 0 0,0 0 0,0 0 1,0 0-1,-1-1 0,1 1 0,0 0 1,0 0-1,0-1 0,-1 1 1,1-1-1,0 1 0,0-1 0,0 1 1,0-1-1,0 0 0,0 1 0,-1-2 1,2 1 30,-1 0-1,1-1 1,-1 1 0,1 0 0,-1 0 0,1-1 0,0 1 0,0 0 0,0 0-1,0-1 1,0-1 0</inkml:trace>
  <inkml:trace contextRef="#ctx0" brushRef="#br0" timeOffset="1">444 27 12603,'-6'8'4777,"-9"18"-3433,0 4 72,1 21-287,-1-1-177,10 10-368,2 0-160,13 0-120,6 4-8,5-10-112,4 2-56,-6-12-64,10-1-32,-1-11 56,1-3-256,7-12-960,-3-9-688,5-14 991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12507,'3'32'5542,"9"15"-3806,-6-23-858,3 10-71,1 0 0,25 54 0,-30-76-708,1-2-1,0 1 0,1-1 0,0 0 0,0 0 0,1-1 1,1 0-1,-1 0 0,1-1 0,1 0 0,14 9 1,-17-13-52,-1 0 0,1-1 0,0 0 1,1-1-1,-1 1 0,0-1 0,1-1 1,-1 1-1,1-2 0,10 1 1,-16 0-37,-1-1 1,1 0 0,-1 0-1,1 0 1,-1 0 0,1-1 0,-1 1-1,0 0 1,1-1 0,-1 1-1,1 0 1,-1-1 0,0 0-1,1 1 1,-1-1 0,0 0 0,0 0-1,1 0 1,-1 0 0,0 0-1,0 0 1,0 0 0,0 0 0,1-2-1,0-1 15,-1 0 0,0 0 0,0 0 0,0 0 0,-1 0 0,0 0 0,1-6 0,0-12 11,6-108-122,-7 108-79,-4-59-1556,1 43-877,3 21 1335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 7802,'-11'-6'3392,"14"5"-1463,-2 6-393,6 9 152,-1 11-231,2 23-305,6 9-144,-2 11-248,2 1-87,0-8-217,0-9-120,1-15-176,0-9-48,-7-18-184,-4-5-424,-4-13-1409,-7-11-1527,-2-11 2063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4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8386,'5'-1'1186,"0"-1"1,-1 1 0,1 0 0,0 0-1,7 0 1,-4 2-271,0-1 1,14 3 0,-1 2-258,31 11 1,-43-13-193,79 31 1000,-74-27-1175,0 0-1,0 0 0,25 20 0,-36-25-230,0 1-1,0-1 0,0 1 1,0 0-1,0 0 1,-1 1-1,1-1 0,-1 0 1,0 1-1,0 0 1,0-1-1,0 1 0,-1 0 1,1 0-1,-1 0 1,0 0-1,0 0 0,-1 0 1,1 0-1,-1 0 1,0 1-1,0-1 0,0 0 1,-1 0-1,1 0 1,-1 0-1,0 0 0,0 0 1,-1 0-1,-2 6 1,-1 2 2,-1-1 0,0 0 1,-1-1-1,0 1 1,-1-1-1,0 0 0,0-1 1,-1 0-1,0 0 0,-1-1 1,0 0-1,0-1 1,-1 0-1,0-1 0,0 0 1,-14 6-1,-4-1-371,-17 8-714,16-5-3069,28-14 2812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5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 8458,'-51'10'3350,"42"-6"-2119,8 0-264,1-4-967,0 5 418,1 0 1,-1 0 0,2 1-1,-1-1 1,0 0 0,1 0 0,0 0-1,4 6 1,3 10 520,26 91 1757,-23-71-1751,20 49-1,-26-77-728,0-2-1,12 20 0,-15-27-178,-1-1 0,1 0 0,-1 0 1,1 0-1,0 0 0,0 0 0,1-1 0,-1 0 0,0 1 0,1-1 0,-1 0 0,8 3 1,-10-5-30,1 0 1,-1 0 0,0 1 0,0-1 0,0 0 0,1 0 0,-1 0 0,0 0 0,0 0 0,0 0 0,0-1-1,1 1 1,-1 0 0,0-1 0,0 1 0,0-1 0,0 1 0,1-1 0,0-1 2,0 1-1,0-1 1,0 1 0,-1-1 0,1 1-1,-1-1 1,1 0 0,-1 0-1,1-2 1,2-5 18,0 0-1,0 0 1,3-15-1,-7 24-26,20-81-5,14-140 0,-33 214-139,0 1-51,0-1 0,-1-10 0,0 15-28,0 1 0,0 0 0,0 0 1,-1-1-1,1 1 0,0 0 0,-1 0 1,1-1-1,-1 1 0,1 0 0,-1 0 0,0 0 1,1 0-1,-1 0 0,0 0 0,0 0 1,0 0-1,1 0 0,-3-1 0,-5-1-1163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45 8466,'7'60'8040,"1"9"-3986,-6-61-3714,-1 0 0,2 0-1,-1 0 1,1 0 0,7 13-1,-9-19-317,0 0 0,0-1 1,0 1-1,1 0 0,-1-1 0,0 1 0,1-1 0,-1 1 0,1-1 0,-1 0 1,1 1-1,0-1 0,-1 0 0,1 0 0,0 0 0,0-1 0,0 1 1,0 0-1,0-1 0,0 1 0,0-1 0,0 1 0,0-1 0,0 0 1,0 0-1,0 0 0,0 0 0,0-1 0,0 1 0,0 0 0,0-1 0,0 1 1,4-3-1,-3 2-17,1-1 1,-1 0 0,0 0 0,0 0 0,0 0-1,0-1 1,0 1 0,0-1 0,-1 0-1,1 1 1,-1-1 0,0 0 0,0-1-1,0 1 1,0 0 0,0-1 0,1-5-1,-1 3 0,-1 0 0,1 0-1,-2 0 1,1-1 0,0 1-1,-1 0 1,-1-1 0,1 1-1,-1 0 1,0-1 0,0 1-1,0 0 1,-1 0 0,0 0-1,-1 0 1,1 0 0,-1 1-1,0-1 1,0 1 0,-1-1-1,0 1 1,0 0 0,-5-5-1,2 4 2,0 0 0,0 0 0,0 0 0,-1 1-1,0 0 1,0 1 0,-17-8 0,20 11-6,0-1-1,1 1 1,-1 0 0,0 0 0,0 1-1,0-1 1,-6 1 0,8 0-3,0 1 0,0-1 0,0 1 0,0 0 0,0 0 0,0 0 1,1 0-1,-1 0 0,0 0 0,1 1 0,-1-1 0,-4 4 0,4-2-29,0 0 1,1 1-1,-1-1 0,1 0 1,-1 1-1,1-1 1,0 1-1,0 0 0,-1 5 1,2-7-151,0 0 0,1 0 0,-1-1 0,1 1 0,-1 0 0,1 0 0,0-1 1,0 1-1,0 0 0,0 0 0,0 0 0,0-1 0,1 1 0,-1 0 0,0 0 0,1-1 0,-1 1 1,1 0-1,0 0 0,0-1 0,0 1 0,-1-1 0,1 1 0,2 1 0,12 6-1155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13723,'1'-9'5065,"8"8"-3721,3-1-472,15 2 65,8 3-153,8-2-280,15 2-192,-13-4-192,-4-2-24,-4 2-40,-15-5-160,-4 5-1208,-3 1-1041,-8 11 1401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10418,'9'5'4489,"6"6"-2168,-4 1-273,1 9-344,1 5-303,-13 9-561,3 4-248,2 1-288,-4-10-64,13-1-120,-20-6-32,10-12-592,3-2-624,-4-10 728</inkml:trace>
  <inkml:trace contextRef="#ctx0" brushRef="#br0" timeOffset="1">338 201 11618,'4'4'6741,"2"-1"-4604,-2-1-2101,0 1-1,0-1 1,7 6 0,18 20 1090,32 38 1,-54-57-958,0-1 0,-1 0 0,-1 1-1,0 0 1,0 1 0,0-1 0,-1 1 0,-1 0 0,4 15 0,-5-13-53,0 0 0,-1 0 0,0 1 0,-1-1 0,-1 0-1,0 1 1,-5 21 0,2-18-57,0 0 0,-2-1 0,0 1 0,-12 21 1,3-12-17,-29 39 0,42-62-77,-5 7-141,-15 15 1,21-23 33,-1 1 0,0 0 1,0-1-1,0 0 0,0 1 1,0-1-1,0 0 1,0 0-1,-1 0 0,1 0 1,0 0-1,-1-1 0,1 1 1,-4 0-1,5-1 128,1 0 0,-1 0 0,1 0 0,0 0 0,-1 0 0,1 0 0,0 0 0,-1 0 0,1 0 0,0 0 0,-1-1 0,1 1 1,0 0-1,-1 0 0,1 0 0,0 0 0,-1-1 0,1 1 0,0 0 0,0 0 0,-1 0 0,1-1 0,0 1 0,0 0 0,-1 0 0,1-1 0,0 1 0,0 0 0,0-1 0,-1 1 0,1-1 0,0-1-40,0-1-1,0 0 1,0 0-1,0 0 0,1-3 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6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11058,'-1'0'5474,"-3"1"-521,3-1-4521,-1 0-120,1 0-88,0 0-624,1 0 312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12923,'12'10'5281,"0"0"-3625,-6-2-175,3 0-673,-2-3-608,-1-5-160</inkml:trace>
  <inkml:trace contextRef="#ctx0" brushRef="#br0" timeOffset="1">270 1 13875,'7'8'5537,"-7"-3"-3784,-3 0-433,9-2-656,-8-3-544,2 0-1232,0-1 800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27 8402,'-11'-8'3422,"8"5"-2165,0 1 0,-1-1 0,0 1 0,0 0 0,-5-3 0,8 5-1123,0 0 1,0-1 0,-1 1 0,1 0-1,0 0 1,-1 0 0,1 0 0,0 0-1,0 0 1,-1 0 0,1 0 0,0 0-1,0 1 1,-1-1 0,1 0 0,0 1-1,0-1 1,0 1 0,0-1-1,-1 1 1,1 0 0,0 0 0,-1 1-1,-2 1-6,1 0 0,0 1 0,0 0-1,0 0 1,0 0 0,0 0-1,1 0 1,0 1 0,-3 5 0,0 7 78,-5 21 1,7-29-156,-5 26 67,2 0 0,1 0 0,1 0 0,2 0 0,2 1 0,1-1 0,2 0 0,11 58 0,-9-75-87,1-1-1,0 0 1,1 0 0,1-1 0,0 0 0,20 27 0,-24-37-20,1 0 0,1 0 0,-1 0-1,1-1 1,8 6 0,-11-9-31,1 1 0,-1-1 0,1 0 0,0 0 0,0 0 0,0-1 0,0 1 0,0-1 0,0 0 0,8 1 0,-12-2 12,1 0-74,0 0-1,0 0 0,0 0 0,0 0 1,0 0-1,0 0 0,0 0 1,-1 0-1,1 0 0,0 0 1,0 0-1,0-1 0,0 1 1,0 0-1,-1-1 0,1 1 1,0-1-1,0 1 0,0-1 0,-1 1 1,1-1-1,1 0 0,0-9-602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8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12435,'2'19'4978,"7"6"-3680,-3-11-610,14 40 1238,50 95 1,-62-136-1788,-2 0 56,1-1 0,1 0 0,0-1 1,12 14-1,-19-24-173,0 0 1,0 0 0,0 0-1,0 0 1,0 0 0,0 0 0,1 0-1,-1 0 1,0-1 0,1 1-1,-1 0 1,0-1 0,1 1 0,-1-1-1,1 1 1,-1-1 0,1 0-1,-1 0 1,1 0 0,-1 0 0,1 0-1,0 0 1,-1 0 0,1 0-1,-1 0 1,1-1 0,-1 1 0,1-1-1,-1 1 1,0-1 0,1 1 0,-1-1-1,0 0 1,1 0 0,-1 0-1,1-1 1,2-1 12,0-1 0,-1 0 1,1 0-1,-1 0 0,0-1 0,-1 1 0,1-1 0,-1 0 1,3-4-1,6-23 68,13-63 0,-3-34-736,-17 65-881,-3 23-2726,-1 28 1820,1-5-287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10066,'17'17'4409,"-3"15"-1984,-5 7-785,1 13-304,-4 1-232,-2 0-383,1-1-169,7-3-272,-4-6-72,5-9-96,-6-4-24,-3-13-24,5-4-280,-13-13-784,4-6-425,-4-13-1263,2-5-705,-14-11 2233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7042,'1'-2'520,"1"-1"1,0 1-1,0 0 1,0 0-1,0 0 1,0 0 0,1 0-1,-1 1 1,0-1-1,1 1 1,-1-1 0,1 1-1,0 0 1,0 0-1,-1 0 1,1 0 0,0 1-1,5-1 1,3-1 205,-1 2 0,1-1-1,17 3 1,-15-1-441,-1 2 0,0-1 0,0 1 0,0 1 0,-1 0 0,1 1 0,-1 0 0,0 1 0,0 0 0,-1 1 0,0 0 0,17 16 0,-15-13-96,-1 2-1,-1-1 1,0 2 0,-1-1 0,0 1 0,-1 0 0,-1 1 0,0 0 0,8 24-1,-12-31-109,-1 0-1,0 0 0,-1 0 0,0 0 0,0 0 0,-1 0 1,0 11-1,0-14-41,-1 0-1,0-1 1,0 1 0,0 0 0,0 0-1,-1-1 1,1 1 0,-1-1 0,0 1-1,0-1 1,0 0 0,-1 1 0,1-1 0,-1 0-1,-3 2 1,-3 3 49,-1 0 0,1-1 1,-2 0-1,-14 6 0,-47 19 140,44-21-195,16-5-78,-5 1-448,-1 0 0,1 0 1,-1-2-1,-23 5 1,41-10 430,0 0 0,0 0 1,-1 0-1,1 0 0,0 0 0,0 0 1,-1 0-1,1 0 0,0 0 1,0 0-1,0 0 0,-1 0 1,1 0-1,0 0 0,0 0 0,-1 0 1,1 0-1,0-1 0,0 1 1,0 0-1,-1 0 0,1 0 1,0 0-1,0 0 0,0 0 0,-1-1 1,1 1-1,0 0 0,0 0 1,0 0-1,-1-1 0,4-6-1582,12-6 620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9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11843,'11'49'8605,"10"19"-6956,-5-18-381,-8-26-1014,0 0 0,2-1-1,0 0 1,2 0 0,0-1 0,2-1 0,0 0-1,1 0 1,27 25 0,-36-39-223,-4-4 21,1-1 1,-1 1-1,1-1 1,-1 0-1,1 0 1,4 3-1,-6-5-37,0 1-1,0-1 1,0 0 0,0 0-1,0 1 1,0-1-1,0 0 1,0 0-1,0 0 1,0 0-1,0 0 1,0 0-1,0-1 1,0 1-1,0 0 1,0 0-1,0-1 1,0 1-1,0 0 1,-1-1 0,1 1-1,0-1 1,0 0-1,0 1 1,0-1-1,1-1 1,-1 1-3,0-1 0,1 1 0,-1-1 0,0 1 0,0-1 0,0 0-1,0 0 1,0 0 0,-1 1 0,1-1 0,0 0 0,-1 0 0,1 0 0,-1 0 0,0-2 0,1-6 28,-2-19 1,1 15-31,-1 0-8,0-16-87,1 0 0,5-42 0,-2 55-103,2-9-927,1-42 0,-5 40 1969,4 5-400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9:5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 10730,'-5'-18'4345,"5"15"-2488,9 3-489,3 7-16,4 1-136,9-3-351,7-1-241,7-1-384,-1-3-88,0 0-64,-8 1-216,-6-4-1032,-5 2-753,-10 1 1089</inkml:trace>
  <inkml:trace contextRef="#ctx0" brushRef="#br0" timeOffset="1">116 57 9194,'0'5'4593,"0"4"-1624,0 10-969,3 9-296,1 3-543,-4 2-225,4-1-472,0 0-152,5-6-176,2-2-64,1-8-456,4-1-544,-1-10 592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6593,'9'19'4883,"9"29"-1,-9-20-2429,6 48 1,-13-42-1070,-5-36-1098,-2-10-115,2 0-172,1-1 0,0 1 0,1-1 0,1-23 0,1 29 1,0 0 0,0 0 1,0 0-1,1 1 0,0-1 0,1 0 1,-1 1-1,4-7 0,1 2 1,-1 1 0,2 0 1,8-11-1,-13 17 1,1 0 1,0 1 0,0-1 0,4-3 0,-6 6-105,0 0-1,0 0 1,0 0 0,0 0 0,0 0 0,0 0-1,0 1 1,0-1 0,1 1 0,-1-1 0,4 1-1,5 1-315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6673,'3'-1'509,"0"0"0,-1 0 0,1 1 0,0 0 0,-1-1-1,1 1 1,0 0 0,-1 0 0,1 0 0,0 1 0,-1-1 0,1 1-1,0-1 1,-1 1 0,1 0 0,-1 0 0,1 0 0,-1 1-1,4 1 1,0 1-120,1 1-1,-1 0 1,1 0-1,-2 0 1,1 1-1,-1 0 1,1 0-1,-2 0 1,1 1 0,-1 0-1,5 10 1,67 141 2855,-63-128-2826,-6-16-325,-2 0-1,0 1 1,-1 0 0,0 0 0,-1 0-1,-1 0 1,0 0 0,-1 1 0,-1-1 0,0 0-1,-1 1 1,-1-1 0,0 0 0,-1 0 0,-1 0-1,0 0 1,-1 0 0,-11 22 0,2-11-387,-1 1 1,-2-2 0,-25 32-1,36-50-210,6-6 377,-1 0-1,1 0 0,-1 0 1,0 0-1,0-1 0,1 1 1,-1 0-1,0 0 0,0-1 1,0 1-1,0 0 1,0-1-1,0 1 0,0-1 1,0 0-1,0 1 0,0-1 1,0 1-1,-2-1 1,-8 1-904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2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8290,'3'0'898,"0"0"0,1 1-1,-1-1 1,0 1 0,1 0 0,4 2 0,-2-1-362,-1 1-1,1 0 0,4 4 1,3 3 51,20 18-1,-7 0 114,36 48-1,-60-74-681,0 2-2,1-1 0,0 0 1,-1 1-1,2-1 0,-1 0 1,0-1-1,1 1 0,-1 0 1,1-1-1,0 0 0,-1 0 0,1 0 1,0 0-1,0-1 0,1 0 1,-1 1-1,0-1 0,0-1 1,1 1-1,-1-1 0,0 0 0,1 1 1,-1-2-1,0 1 0,1-1 1,-1 1-1,0-1 0,0 0 1,1-1-1,5-2 0,18-10-3,46-30-1,-52 30-6,0 0 0,1 2-1,39-16 1,-16 14-3,73-13 0,50 5 7,-107 18-4,0 3 0,1 2-1,-1 3 1,105 21 0,235 82 201,-145-36 380,-168-48-168,26 13-165,-76-23-185,-31-10-50,1 0 1,-1-1 0,1 0 0,0-1 0,-1 1-1,16-1 1,-23-1-17,0-1-1,0 1 1,0 0 0,0 0-1,0 0 1,1-1-1,-1 1 1,0 0 0,0-1-1,0 1 1,-1-1-1,1 0 1,0 1 0,0-1-1,0 0 1,0 1-1,0-1 1,-1 0 0,1 0-1,0 0 1,-1 1-1,1-1 1,0 0 0,-1 0-1,1 0 1,-1 0-1,1-2 1,0-1 6,0 0 1,0-1-1,0 0 0,0-8 0,-1 10-6,0-9-2,1 0 0,1 0 0,0 0 0,1 1 0,0-1 1,9-21-1,-10 28-4,1 0 1,0 1-1,0-1 0,0 1 1,0-1-1,1 1 1,0 0-1,0 1 0,0-1 1,0 0-1,0 1 1,1 0-1,0 0 0,-1 1 1,1-1-1,0 1 1,7-2-1,3 0 0,0 0 1,0 1 0,26-1-1,49 4 5,-59 0-1,405 18 61,0 17 3,-167-13 22,587 12 241,-142-56-160,-3-38 145,-612 49-209,463-61 723,-500 60-674,84-26 1,-124 29-273,-18 6-75,-5 1-12,-13 4-18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9850,'0'0'4009,"8"35"-2305,17 37-343,-16-24-25,-1 3-224,-2 0-400,-2-6-232,0 2-304,-2-7-72,-2-10-48,2 2 56,0-15-744,2-9-832,8-8 944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3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0 10586,'-7'3'1111,"-1"0"0,1 1 0,-8 4-1,-34 28 1054,14-10-1093,0-4-201,-1-2 0,-46 19 0,59-29-539,19-8-257,1-1 0,-1 1 1,1 0-1,0-1 1,-1 2-1,1-1 1,0 0-1,1 1 0,-1-1 1,-3 5-1,5-7-53,1 1-1,-1 0 0,1 0 1,-1 0-1,1 0 1,0-1-1,-1 1 0,1 0 1,0 0-1,0 0 0,0 0 1,0 0-1,-1 0 0,1 0 1,0 0-1,1 0 0,-1 0 1,0-1-1,0 3 1,1-1 1,0 0 0,0-1 0,0 1 0,0 0 0,0 0 0,0 0 0,0-1 0,2 3 0,3 2 26,0-1-1,0 0 1,10 7 0,-3-4 9,1 0 0,0-1 0,1 0 0,17 5 1,63 15 209,-30-10-19,-63-17-277,0 1 0,1 0-1,-1 0 1,0 0 0,0 0 0,3 2-1,11 6-4367,7 3 2494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37 7794,'0'-20'3792,"7"9"-1295,3 6-505,-11 17-247,-3 12-361,0 26-360,-4 8-191,-3 5-353,3 1-96,4-12-152,12-9-80,14-7-88,6-8-24,2-11 8,-3-6-232,-2-17-968,-5-4-841,-4-17 1137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 8266,'-9'6'3945,"10"-9"-1337,7 4-943,4-1-545,10 4-272,3-1-384,-1-2-160,12 3-200,-7-4-40,0 0-152,7 0-576,-10-4 464</inkml:trace>
  <inkml:trace contextRef="#ctx0" brushRef="#br0" timeOffset="1">346 0 8450,'55'50'3865,"-46"-37"-1457,-1-1-583,-1 3-177,1 5-360,-6-1-544,2 7-248,4-5-344,-8-5-56,0 0-600,0-13-648,-5-9 728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9986,'8'9'3993,"9"3"-2665,1 3-312,0-2-367,4 0-209,-2-1-368,1 2-744,0-1 456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7274,'4'59'5467,"-2"-40"-3077,0 0 1,-2 24-1,-3-36-1450,1-7-613,1-5-169,0-5-219,1-1 1,0 1-1,3-18 1,-1 14-3,-1 5-4,1 0-1,0 0 0,1 0 0,0 0 0,1 0 0,-1 1 0,10-15 0,-2 3 42,-9 16 31,0 1 0,0-1-1,0 1 1,1 0 0,-1 0 0,1 0-1,4-4 1,-6 6 3,0 1 0,-1-1 0,1 0 0,0 1 0,0-1-1,0 1 1,0-1 0,1 1 0,-1 0 0,0-1 0,0 1 0,0 0 0,0 0 0,0-1-1,0 1 1,0 0 0,1 0 0,-1 0 0,0 1 0,0-1 0,0 0 0,0 0 0,0 1-1,0-1 1,0 0 0,0 1 0,1-1 0,-2 1 0,1 0 0,1 0 0,1 1 48,0 1 0,-1 0 0,1-1 0,-1 1-1,0 0 1,0 0 0,0 0 0,0 0 0,0 1 0,-1-1 0,2 6 0,2 5 312,3 20-1,-8-34-357,3 18 271,1 1 218,6 20 0,-10-39-498,0 0 0,0 0 0,0 0 0,0 0 1,0 0-1,0 0 0,0 0 0,0 0 0,0 0 0,0 0 0,1 0 0,-1 0 0,0 0 0,0 0 0,0 0 1,0 0-1,0 0 0,0 0 0,0 0 0,0 0 0,0 0 0,0 0 0,0 0 0,1 0 0,-1 0 1,0 0-1,0 0 0,0 0 0,0 0 0,0 0 0,0 0 0,0 0 0,0 0 0,0 0 0,0 0 1,0 0-1,1 0 0,-1 0 0,0 0 0,0 0 0,0 0 0,0 0 0,0 0 0,0 0 0,0 0 1,0 0-1,0 0 0,0 1 0,0-1 0,0 0 0,0 0 0,0 0 0,0 0 0,0 0 0,0 0 0,0 0 1,0 0-1,0 0 0,4-12-163,0-3 94,-1 3 9,0 2-2,0 1 0,0 0 0,1 0 0,1 0 0,7-13 1,-5 9-27,-5 10 77,0-1 1,1 0 0,-1 1-1,0 0 1,1-1 0,0 1-1,0 0 1,4-3 0,-6 5 15,-1 1-1,1 0 1,-1-1 0,1 1 0,-1 0 0,1-1-1,-1 1 1,1 0 0,-1 0 0,1 0 0,0 0-1,-1-1 1,1 1 0,-1 0 0,1 0-1,0 0 1,-1 0 0,1 0 0,-1 0 0,1 1-1,0-1 1,-1 0 0,1 0 0,-1 0 0,1 0-1,-1 1 1,1-1 0,-1 0 0,1 1-1,-1-1 1,1 0 0,-1 1 0,1-1 0,-1 1-1,1-1 1,-1 1 0,0-1 0,1 1 0,-1-1-1,0 1 1,1-1 0,-1 1 0,0-1-1,1 2 1,1 3 98,0 1 1,0-1-1,2 12 0,-2-9-1,2 6 163,0-1 1,12 25-1,-15-34-289,0-1-1,1 0 1,0 0-1,0 0 0,0-1 1,0 1-1,0 0 1,1-1-1,-1 0 0,1 1 1,0-1-1,-1 0 1,1 0-1,0-1 1,0 1-1,0 0 0,7 1 1,-3-3-1016,1 0 439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9962,'64'0'4282,"-60"0"-3755,1 0 1,0 0-1,0-1 0,0 1 0,0-1 0,-1 0 0,1-1 0,0 1 0,-1-1 0,1 0 0,-1 0 0,6-4 0,-4 1-401,0 0-1,-1 0 0,1-1 0,-1 1 1,5-8-1,-9 12-80,32-48 160,-32 47-202,3-3 10,0-1-1,0 1 0,3-8 0,-7 11-10,1 1 0,0-1 1,-1 0-1,1 1 0,-1-1 1,0 0-1,1 1 0,-1-1 0,0 0 1,0 0-1,0 0 0,0 1 1,-1-1-1,1 0 0,0 0 0,-2-2 1,1 1 0,-1 0 1,1 1-1,-1-1 1,0 0-1,0 1 1,-1-1-1,1 1 1,0 0 0,-1 0-1,1 0 1,-1 0-1,0 0 1,0 1-1,-5-3 1,7 3-5,-1 0 0,0 0-1,0 1 1,1-1 0,-1 1 0,0-1 0,0 1 0,1 0 0,-1-1 0,0 1 0,0 0 0,0 0 0,0 0 0,0 1-1,1-1 1,-1 0 0,0 1 0,0-1 0,0 1 0,1-1 0,-1 1 0,0 0 0,1 0 0,-1 0 0,1 0 0,-1 0-1,-1 2 1,0 1-4,0 0 1,0 0-1,0 1 0,1 0 0,-1-1 0,1 1 0,-2 6 0,-8 36-1,12-44 6,-1 3 10,0 0 0,0 1-1,0-1 1,1 0 0,0 1 0,1-1-1,1 8 1,-2-12-89,0 1 0,1-1 0,0 0 0,-1 0 0,1 0 0,0 0 0,0 0 0,0 0 0,0 0-1,1 0 1,-1 0 0,1 0 0,-1 0 0,1-1 0,-1 1 0,1-1 0,0 1 0,0-1 0,-1 0 0,1 0 0,0 1 0,4 0 0,14 4-519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0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5385,'27'6'3334,"-27"-6"-3084,0 0 0,1 0 0,-1 0 0,0 0 0,0 1 0,0-1 0,1 0 0,-1 0 0,0 0 0,0 0-1,0 0 1,0 0 0,1 0 0,-1 0 0,0-1 0,0 1 0,0 0 0,0 0 0,1 0 0,-1 0 0,0 0 0,0 0 0,0 0 0,0 0 0,1 0 0,-1 0-1,0-1 1,0 1 0,0 0 0,0 0 0,0 0 0,0 0 0,1-1 0,-2 1-44,1 0-1,0 0 1,-1-1 0,1 1 0,0 0-1,-1 0 1,1 0 0,0 0 0,-1 0-1,1 0 1,0 0 0,-1-1 0,1 1 0,0 0-1,-1 0 1,1 0 0,-1 0 0,1 0-1,0 1 1,-1-1 0,1 0 0,0 0-1,-1 0 1,0 0 0,-7 2-149,-1 0 0,1 1 0,-1 0 0,1 0 0,-9 5 0,15-7-43,-1 1-1,0-1 1,0 1-1,1-1 1,-1 1-1,1 0 1,-1 0-1,1 0 1,0 0-1,0 0 1,-1 1-1,2-1 1,-1 1-1,0-1 1,0 1-1,-1 5 1,2-6-11,0 0 0,1 0 0,0 0 0,-1 0 0,1 0 0,0 0 1,0 0-1,0 0 0,0 0 0,1 0 0,-1 0 0,0 0 0,1 0 1,0 0-1,-1 0 0,1 0 0,0 0 0,0 0 0,0-1 0,0 1 1,0 0-1,2 2 0,5 5 8,1-1-1,0 1 1,0-1-1,13 8 1,42 22 82,-13-8 133,-46-27-139,0 1 1,-1-1-1,0 0 0,0 1 0,0 0 1,4 6-1,-7-9-46,0 0 1,0 0 0,-1 0-1,1 0 1,0 0 0,-1 0-1,1 0 1,-1 0 0,0 0-1,1 0 1,-1 1-1,0-1 1,1 0 0,-1 0-1,0 0 1,0 0 0,0 1-1,0-1 1,0 0 0,-1 0-1,1 0 1,0 1-1,0-1 1,-1 0 0,1 0-1,-1 0 1,1 0 0,-1 0-1,1 0 1,-1 0 0,0 0-1,1 0 1,-1 0-1,0 0 1,-1 1 0,-3 2 100,0 0 0,0-1 0,0 0 0,-1 0 0,1 0 1,-1 0-1,0-1 0,-8 2 0,11-3-152,1 0 0,-1-1 1,0 1-1,0-1 0,1 0 0,-1 1 0,0-1 1,0-1-1,1 1 0,-1 0 0,0-1 0,0 1 1,1-1-1,-1 0 0,0 0 0,1 0 1,-1 0-1,1 0 0,-1-1 0,-3-2 0,2 0-169,3 2-9,-1 0 1,0 0-1,0 0 1,0 0 0,0 1-1,0-1 1,-3-2-1,5 9 240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10658,'11'12'1603,"-1"1"0,0 0 0,0 0 0,-2 1 0,12 24 0,-14-24-678,7 28 0,-12-37-823,0 1-1,0-1 1,-1 1-1,1-1 1,-1 1-1,0-1 1,-1 1-1,-1 8 1,2-14-99,0 0 0,0 1 0,0-1 0,0 0 1,0 1-1,0-1 0,0 0 0,0 0 0,0 1 1,0-1-1,0 0 0,-1 1 0,1-1 0,0 0 1,0 0-1,0 1 0,0-1 0,-1 0 0,1 0 1,0 1-1,0-1 0,-1 0 0,1 0 0,0 0 1,0 0-1,-1 1 0,1-1 0,0 0 0,0 0 1,-1 0-1,1 0 0,0 0 0,-1 0 0,1 0 1,0 0-1,0 0 0,-1 0 0,1 0 0,0 0 1,-1 0-1,1 0 0,0 0 0,-1 0 0,1 0 1,0 0-1,0 0 0,-1 0 0,1 0 0,0-1 1,-1 1-1,1 0 0,0 0 0,0 0 0,-1 0 1,1-1-1,0 1 0,0 0 0,0 0 0,-1-1 1,1 1-1,0 0 0,0 0 0,0-1 0,0 1 1,-2-5-51,2-1 30,0 0 0,1 0 0,-1-1 0,1 1 0,0 0-1,1 0 1,2-8 0,-1 3-9,-1 5 16,1-1-1,0 1 1,0 0 0,0 0-1,0 0 1,1 1-1,0-1 1,0 1-1,1 0 1,0 0 0,-1 0-1,2 1 1,-1-1-1,0 1 1,7-3 0,-8 5 18,-1 0 1,1 0 0,-1 1 0,1 0 0,6-2 0,-9 3-2,1-1 1,0 1 0,-1 0-1,1 0 1,0 0-1,-1 0 1,1 0 0,-1 0-1,1 0 1,0 1-1,-1-1 1,1 1-1,-1-1 1,1 1 0,2 1-1,-1 0 29,0 0 0,-1 1-1,1-1 1,-1 1 0,1 0-1,-1 0 1,0 0 0,0 0 0,0 0-1,-1 0 1,1 0 0,-1 1-1,0-1 1,2 6 0,-2-4 28,0 0 0,0-1 1,-1 1-1,0 0 0,0-1 0,0 1 1,0 0-1,-1 0 0,1-1 1,-1 1-1,-2 4 0,1 3 92,2-9-187,2-7-378,3-15 172,1 1-1,9-21 1,1 0-107,-12 28 244,-2 5 83,-1 1 0,1 0 0,0 0 0,1 1 1,-1-1-1,1 0 0,0 1 0,0-1 0,0 1 0,5-4 1,-8 8 20,1 0 0,-1-1 1,1 1-1,-1 0 1,1 0-1,-1 0 0,1 0 1,-1-1-1,1 1 1,-1 0-1,1 0 1,-1 0-1,1 0 0,-1 0 1,1 0-1,-1 1 1,1-1-1,-1 0 1,1 0-1,-1 0 0,1 0 1,-1 1-1,1-1 1,-1 0-1,0 0 0,1 1 1,-1-1-1,1 0 1,-1 1-1,0-1 1,1 0-1,-1 1 0,0-1 1,1 1-1,-1-1 1,0 0-1,0 1 0,1 0 1,9 18 182,-10-19-178,6 18 240,0 0 1,3 24 0,-7-28-186,2 1-1,-1-1 0,2 1 1,0-1-1,7 13 0,-11-24-231,1-1 0,-1 0-1,1 1 1,-1-1 0,1 0 0,0 0-1,0 0 1,0 0 0,0 0 0,0 0-1,0-1 1,1 1 0,-1-1 0,0 1-1,1-1 1,-1 0 0,1 0 0,0 0-1,-1-1 1,1 1 0,0 0 0,-1-1-1,6 1 1,23-1-1111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0 792,'8'8'344,"-4"-1"-272,3 1-64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3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6233,'-3'-6'5051,"5"11"-2714,4 13-491,9 111 2633,-2-12-2786,-9-93-1299,1 0 0,15 42 0,-16-56-309,3 10 191,2 0 0,20 36 0,-27-53-229,-1 0-1,1-1 0,0 1 0,0-1 0,0 0 0,0 0 0,3 3 0,-4-5-26,0 1-1,0-1 1,0 1-1,0-1 1,0 0-1,0 1 0,0-1 1,0 0-1,0 0 1,0 0-1,0 0 1,0 0-1,1 0 1,-1 0-1,0 0 0,0 0 1,0 0-1,0 0 1,0-1-1,0 1 1,0 0-1,1-1 1,2-2 14,0 1 0,0 0 1,0-1-1,-1 0 0,1 0 1,-1 0-1,0 0 0,0-1 0,0 1 1,0-1-1,-1 0 0,1 0 1,1-5-1,5-10 53,11-32 1,-16 38-61,13-37 56,14-70-1,-25 88-59,-2 0 0,-1-1 0,-1-46-1,-4 55-132,1 16-312,0 11-412,0 10-1220,5 1-320,6 8 1043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 9842,'-2'-7'4297,"6"3"-1952,10 0-1185,6 4 48,12 0-232,5 0-160,11-1-391,7 0-137,-5-2-176,-7-1 120,-14 1-1073,-10 1-1135,-3 2 1304</inkml:trace>
  <inkml:trace contextRef="#ctx0" brushRef="#br0" timeOffset="1">203 50 9890,'1'17'4681,"-1"3"-2008,2 9-745,-1 7-216,-1 7-583,3 1-321,-1-6-480,6-4-152,0-8-472,11-2-592,-7-5-1937,0-1 1817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8010,'1'4'5055,"4"3"-2911,0 2-1188,2 5-151,-2 1 0,0 1 0,0-1 0,-2 1 0,4 31 0,1 4-9,1-8-76,17 53-1,-20-80-571,0 0 0,1-1-1,1 1 1,1-1 0,0-1 0,14 18 0,-20-28-107,0-1-1,0 0 0,0 0 1,0 0-1,1 0 0,0-1 1,-1 1-1,1-1 1,6 3-1,-8-4-28,-1-1-1,1 1 1,0-1 0,-1 0 0,1 0-1,-1 1 1,1-1 0,0 0 0,-1 0-1,1 0 1,-1-1 0,1 1 0,-1 0-1,1-1 1,0 1 0,-1-1 0,1 1-1,-1-1 1,0 0 0,1 1 0,-1-1-1,1 0 1,-1 0 0,0 0 0,0 0-1,0 0 1,0-1 0,1 1 0,0-2-1,3-5 18,1 0 0,-1-1 1,-1 0-1,0 0 0,4-13 0,13-49 40,-21 69-67,13-49-69,-2-1-1,7-81 1,-18 130 39,0-34-653,0 34 416,-1 0 1,1 0-1,-1 0 0,0 0 0,1 0 1,-1 0-1,0 1 0,-1-1 0,-2-4 1,4 6 130,0 1 1,0-1 0,-1 1 0,1 0 0,0-1-1,-1 1 1,1 0 0,-1-1 0,1 1 0,0 0-1,-1-1 1,1 1 0,-1 0 0,1 0 0,-1-1-1,0 1 1,-8-1-1203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10618,'-8'-2'4521,"8"5"-2400,13 1-953,7 0-152,11 1-408,-2 1-248,7-5-256,-6 0 128,2 1-1152,-8-1-1064,-6 11 1296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5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8594,'-10'5'4209,"6"-2"-1529,4-3-887,8 1-81,-8-1-392,0 0-239,21 0-465,36-3-200,-21-1-280,0 2 72,1-4-1160,-5 2 1144,-1-2-352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9322,'18'2'4377,"-6"-4"-1809,18 2-951,2 6-65,-4-6-512,11 8-231,-1 0-457,-6-7-128,9 4-128,-10-3-128,-12 0-945,-3-2-871,-11 0 1104</inkml:trace>
  <inkml:trace contextRef="#ctx0" brushRef="#br0" timeOffset="1">153 60 7914,'3'4'4177,"5"12"-1233,-3 4-919,10 12-353,-12 9-568,-1 0-280,6 10-432,-1-2-159,-2 2-137,3-1-40,-1-10-152,-6-4-425,-1-13-999,-2-9-1032,-12-8 1495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1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16 6185,'-59'-13'3521,"55"20"-664,10-1-737,7-2-191,10 2-249,8-8-192,3-2-424,1 0-215,7 2-409,0 0-152,-1 2-144,-1-1-56,-15 1-32,-4-1-344,-11-4-912,-9 1 823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2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 9426,'-9'-2'4097,"6"-2"-2073,3 4-263,7 0-417,-7 0-232,0 0-312,31 0-79,36-2-217,-27 0-80,-4 2-176,-4 2-80,-1 1-96,-7 2 16,-7 1-648,-2 0-440,-15 1-1329,-2 1-1232,-11 13 2297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2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8058,'-4'1'4033,"6"-1"-1441,12 0-703,7 0 7,9-1-432,2-1-183,3 0-409,2-1-152,-1 3-296,0-1-112,-4 2-152,-4 0-56,-9 2-384,-12 0-408,-9 1-1129,-9 2-1135,-7 1 1832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18 9634,'-8'-6'7289,"-9"-1"-5185,13 6-1295,1 0-739,1 0 0,0 1 0,0-1 1,0 1-1,-1 0 0,1-1 0,0 1 0,-1 0 0,1 0 0,0 1 0,0-1 0,-1 0 0,1 1 0,0 0 0,0-1 0,0 1 0,0 0 0,-1 0 0,1 0 1,0 0-1,1 1 0,-1-1 0,-2 2 0,1 0-57,0 0 0,1 0 0,-1 0 0,1 0 0,0 0 0,0 1 0,1-1 0,-1 1-1,1-1 1,-1 1 0,1-1 0,0 1 0,0 5 0,0-6-1,1 0 0,-1 0 0,1 0 1,0 1-1,1-1 0,-1 0 0,1 0 0,-1 0 0,1 0 0,0 0 0,1 4 0,-1-6-10,-1 0 1,1 0-1,0 0 0,-1 0 1,1 0-1,0 0 0,-1-1 1,1 1-1,0 0 1,0 0-1,0-1 0,0 1 1,0-1-1,0 1 0,0-1 1,0 1-1,0-1 0,0 1 1,0-1-1,0 0 1,0 0-1,0 0 0,0 1 1,0-1-1,0 0 0,0 0 1,0 0-1,1-1 0,-1 1 1,0 0-1,0 0 1,0-1-1,0 1 0,0 0 1,0-1-1,2 0 0,3-3-2,0 1 0,0-1 0,0 0 0,-1-1 0,1 1 0,-1-1 0,8-10 0,-7 9 4,0 0 0,0 0 0,0 0 0,1 1 0,7-5 0,-13 9 10,0 1 1,0-1-1,0 1 0,0 0 0,0 0 0,0-1 0,0 1 0,0 0 0,0 0 0,0 0 1,0 0-1,1 0 0,-1 0 0,0 0 0,0 0 0,0 0 0,0 1 0,0-1 1,0 0-1,0 1 0,0-1 0,0 1 0,-1-1 0,1 1 0,0-1 0,0 1 0,0 0 1,0-1-1,-1 1 0,1 0 0,0 0 0,-1 0 0,2 1 0,2 3 145,-1 1 1,1 0-1,-1 0 0,2 7 0,-2-7-36,2 6 68,-2-4-124,0 0-1,1-1 1,0 0-1,0 0 1,0 0-1,10 11 0,-14-18-114,0 0 0,0 0 0,0 0 0,1 1 0,-1-1 0,0 0-1,0 0 1,0 0 0,0 1 0,0-1 0,1 0 0,-1 0-1,0 0 1,0 0 0,0 0 0,1 0 0,-1 1 0,0-1 0,0 0-1,0 0 1,1 0 0,-1 0 0,0 0 0,0 0 0,1 0-1,-1 0 1,0 0 0,0 0 0,0 0 0,1 0 0,-1 0 0,0 0-1,0 0 1,1 0 0,-1 0 0,0 0 0,0-1 0,0 1-1,1 0 1,-1 0 0,0 0 0,0 0 0,0 0 0,0 0-1,1-1 1,-1 1 0,0 0 0,0 0 0,0 0 0,0 0 0,1-1-1,0-11-3853,-1-7 1597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2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80 4473,'0'-43'3617,"-2"14"3448,4 33-3622,9 26-2015,6 23 68,45 95 0,-49-123-1282,1-1 0,1 0 0,1-1-1,0-1 1,35 34 0,-41-47-91,-1-1-1,15 9 1,-21-15-101,0 0 0,0 0 1,1 0-1,-1-1 1,1 1-1,-1-1 0,1 0 1,-1 0-1,1 0 1,-1 0-1,7-1 0,-8 0-13,0 0-1,0-1 1,0 0 0,0 1-1,-1-1 1,1 0-1,0 0 1,0 0-1,-1 0 1,1 0 0,0 0-1,-1-1 1,1 1-1,-1 0 1,0-1-1,3-2 1,0-3 15,1 1 1,5-13-1,-1-1 9,-1 0 0,-1 0 1,8-38-1,5-66 37,-17 101-60,-1 5-31,1 0-56,0 1 0,-2-1 0,0 0 0,-1 0 1,-2-21-1,-1 35-736,0 6-14,-1 7-478,3-6 968,0 1 0,0 0 0,0 0 0,0 0 1,1 0-1,0-1 0,0 9 0,4 14-362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0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67 4729,'-9'-17'1094,"6"10"-127,0 1 1,1 0 0,-3-8 0,4 10 250,1 3-710,-1 0-1,1 0 0,0 0 0,0 0 1,-1 0-1,1 0 0,-1 1 0,1-1 0,-1 0 1,1 0-1,-1 0 0,0 0 0,1 1 326,3 29 590,9 156 174,-12-127-1307,0-6 22,6 55 1,-5-99-273,1 0-1,0 0 1,1 0-1,3 9 1,-5-14-27,0-1-3,0-1-13,-1 0 1,0 0-1,0 0 0,0-1 0,1 1 1,-1 0-1,0 0 0,1-1 1,-1 1-1,1 0 0,-1-1 0,1 1 1,-1 0-1,1-1 0,-1 1 1,1-1-1,0 1 0,-1-1 1,1 1-1,0-1 0,0 1 0,-1-1-17,1 0 0,-1 0 0,0 0 0,0 0 0,0 0 0,0 0 0,1 0 0,-1 0 0,0 0 0,0 0-1,0 0 1,1 0 0,-1 0 0,0 0 0,0 0 0,0 0 0,0 0 0,1 0 0,-1 0 0,0 0 0,0 0-1,0-1 1,0 1 0,1 0 0,-1 0 0,0 0 0,0 0 0,0 0 0,0-1 0,0 1 0,0 0 0,1 0 0,-1 0-1,0 0 1,0 0 0,0-1 0,0 1 0,0 0 0,0 0 0,0 0 0,0-1 0,0 1 0,0 0 0,0 0-1,0 0 1,0-1 0,0-10-781,0 10 633,-8-56-5256,4 17 3785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6513,'0'-2'451,"0"0"-1,0 0 0,1 0 0,-1 0 1,0 0-1,1 0 0,-1 0 0,1 0 1,0 0-1,0 0 0,0 0 0,0 1 1,0-1-1,0 0 0,0 0 0,0 1 1,3-3-1,3-6 1295,-7 9-1594,1 0 1,0-1-1,0 1 1,0 0-1,0 0 0,0 0 1,0 0-1,0 0 1,0 0-1,0 0 1,0 0-1,0 0 1,1 0-1,1 0 1,4-2 38,1 1 0,0-1 1,0 2-1,1-1 1,-1 1-1,0 1 1,16 0-1,-9 1-70,0 0 0,0 2 0,20 4 0,-14-1 35,-1 1 1,0 1-1,-1 1 1,0 0 0,33 23-1,-39-23-39,0 1 0,-2 1 0,1 0 0,-1 0 0,-1 2 0,0-1 0,0 1 0,10 19 0,-16-25-41,-1 0 0,1 1-1,-1-1 1,-1 1 0,1 0-1,-2-1 1,1 1 0,-1 0-1,0 0 1,0 0-1,-1 0 1,0 1 0,-1-1-1,1 0 1,-2 0 0,1 0-1,-1-1 1,0 1-1,-1 0 1,0-1 0,0 1-1,0-1 1,-8 11 0,3-7 8,0-1 1,-1-1-1,0 0 1,0 0 0,-1-1-1,0 0 1,-1 0 0,-17 9-1,9-8-327,1-1 1,-1-1-1,0 0 0,-36 6 0,55-12 195,-3-1-290,1 1 0,0-1 1,0 0-1,-1 1 0,1-1 1,0 0-1,-1 0 1,1-1-1,-3 1 0,5 0 289,-1-1-1,1 1 0,0 0 0,0 0 0,0 0 0,0 0 1,0 0-1,0 0 0,-1 0 0,1 0 0,0 0 1,0 0-1,0 0 0,0 0 0,0 0 0,0 0 1,0 0-1,0 0 0,0-1 0,-1 1 0,1 0 1,0 0-1,0 0 0,0 0 0,0 0 0,0 0 0,0 0 1,0-1-1,0 1 0,0 0 0,0 0 0,0 0 1,0 0-1,0 0 0,0 0 0,0-1 0,0 1 1,0 0-1,0 0 0,0 0 0,0 0 0,0 0 0,0 0 1,0-1-1,0 1 0,0 0 0,0 0 0,0 0 1,0 0-1,11-10-1365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1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8938,'7'-12'4057,"-4"9"-1681,-2 2-391,6 13-153,-2 5-208,-5 15-359,4 7-273,-3 6-368,2-1-136,4-3-176,-3-6-80,-3-9-136,2-3-56,-6-6-696,6-2-512,2-8-1345,-1-3-1119,13-7 2311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9618,'-3'-1'953,"0"1"1,0 0-1,0 0 0,0 1 1,0-1-1,-5 2 0,0 0-11,0 1-1,-12 6 0,-2 0 292,-43 11 400,-9 4-229,72-23-1349,-1-1 0,1 1 0,0 1 0,0-1 0,0 0 0,0 0 1,0 1-1,0-1 0,-1 3 0,2-4-42,1 1 0,0 0 0,-1-1 1,1 1-1,0 0 0,-1-1 0,1 1 1,0 0-1,0-1 0,0 1 0,0 0 0,0-1 1,-1 1-1,1 0 0,0-1 0,1 1 0,-1 0 1,0 0-1,0-1 0,0 1 0,0 0 1,0-1-1,1 1 0,-1 0 0,0-1 0,1 1 1,-1-1-1,0 1 0,1 0 0,-1-1 1,1 1-1,-1-1 0,1 1 0,4 4 34,-1-1 0,1 0 0,0 0 0,0 0 0,0-1-1,1 1 1,6 2 0,44 17 220,-41-18-173,62 25 572,-74-27-242,-3-3-1229,-1-2-3849,1 1 3338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2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 6569,'-2'-14'1240,"-1"-2"198,-2 3 2893,4 12-2736,1 1-182,2 11 984,39 155 723,-39-158-2978,4 11 80,0 0 1,2-1-1,0 0 1,1 0-1,1-1 1,0 0-1,2-1 1,-1 0-1,2-1 1,0 0-1,1-1 1,20 16-1,-31-27-165,0-1 0,0 0 0,0 1-1,0-1 1,0 0 0,0 0 0,0-1-1,7 3 1,-10-4-51,1 0 1,-1 0-1,0 0 0,1 0 1,-1 0-1,0 0 0,1 0 0,-1 0 1,0 0-1,1 0 0,-1 0 1,0 0-1,1 0 0,-1 0 0,0-1 1,0 1-1,1 0 0,-1 0 0,0 0 1,1 0-1,-1-1 0,0 1 1,0 0-1,0 0 0,1-1 0,-1 1 1,0 0-1,0 0 0,0-1 1,1 1-1,3-8 46,-1 0 1,1 1-1,-1-1 1,0-1 0,-1 1-1,0 0 1,1-10-1,1-3 8,51-270 219,-50 262-1211,1-36 1,-7 57-359,1 7-76,0 2-1236,10 12 717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 11562,'-18'-6'4657,"16"2"-2736,2 2-577,15 2-72,6 4-119,11 0-281,8 1-240,8-1-312,5-3-96,0 1-112,-1-2-32,-12-2-248,-11 2-400,-5 2-1256,-12 0-1177,-5 4 1817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33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8962,'-1'14'4217,"2"5"-1361,1 4-351,3 8-361,-2 1-287,1 6-729,-3-2-312,-1-3-456,5 4-144,1-8-96,3 3-368,2-6-1032,-1-6-608,13-2 991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7218,'-5'6'3952,"3"-5"-111,1-1-2817,0 1-15,-1 2-289,2-3-96,27 13-360,50 3-112,-36-28-96,1 2-24,-1 0-216,-8 0-472,-11 6 440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6633,'-1'1'3833,"4"-1"88,11 0-2273,6 0 121,11-4-241,5 3-248,8-1-471,-7-2-209,-6 3-312,-9-3-104,-14 4-112,4 4-96,-9 0-816,2 1-569,-3 2 825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11042,'0'12'4889,"4"27"-1832,3 7-904,-7 14-409,5 4-280,-4 1-672,1-6-191,4-10-257,-4-8-80,6-18-160,-8-2-80,-2-16-656,5-3-425,-4-8-911,1 5 1080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47 4793,'-3'-12'1767,"3"8"-571,-1 0-1,0 0 1,0 0-1,-2-4 1,3 7-1067,0 0 1,0 1-1,-1-1 0,1 1 0,0-1 1,-1 1-1,1-1 0,-1 1 0,1-1 1,-1 1-1,1-1 0,-1 1 0,1-1 1,-1 1-1,1 0 0,-1-1 0,1 1 1,-1 0-1,0 0 0,1-1 0,-1 1 1,1 0-1,-1 0 0,0 0 0,1 0 1,-1 0-1,0 0 0,1 0 0,-1 0 1,-1 0-1,-28 5 1365,24-3-1289,2 0-22,-1-1 0,0 1 0,-9 1 0,9-2-102,0 0 0,1 0 0,-1 1 0,-5 2 0,-5 2 37,5-3-58,-26 11 97,33-13-136,1 1 0,-1 0 0,0 0 0,0-1 0,1 2 0,0-1 0,-1 0 0,1 0 0,-4 5 0,6-6-15,-1-1-1,1 0 1,-1 1 0,0-1 0,1 0 0,-1 0 0,1 0 0,-1 0 0,0 0 0,1 1 0,-1-1 0,1 0 0,-1 0 0,0 0 0,1-1 0,-1 1 0,1 0 0,-1 0 0,0 0-1,1 0 1,-2-1 0,2 1 1,-9-4 141,8 4-135,1 0-1,0-1 0,-1 1 0,1 0 0,-1 0 0,1 0 0,0-1 0,-1 1 1,1 0-1,0 0 0,-1 0 0,1 0 0,-1 0 0,1 0 0,-1 0 0,1 0 0,0 0 1,-1 0-1,1 0 0,-1 0 0,1 0 0,0 0 0,-1 0 0,1 1 0,-1-1 1,1 0-1,0 0 0,-1 0 0,1 1 0,-2-1 34,1 4 586,7 22-522,-1 0 0,1 35 1,-2 61 30,1 16-103,35 150-20,-25-198 2,3 139 1,-17-208-16,16 353 77,-10-146 22,-7-213-24,1 1 1,0 0-1,1 0 1,6 24-1,-8-38-70,1-1-1,-1 1 1,1 0 0,-1-1-1,1 1 1,0-1-1,0 1 1,0-1-1,0 0 1,0 1-1,0-1 1,0 0-1,0 0 1,0 1-1,0-1 1,1 0-1,-1 0 1,1 0-1,-1-1 1,1 1-1,-1 0 1,1 0-1,-1-1 1,1 1-1,-1-1 1,1 0-1,0 1 1,1-1-1,2 0 23,-1 0 0,1-1 0,0 1-1,-1-1 1,1 0 0,-1 0 0,0-1-1,1 1 1,4-4 0,2-4 60,-10 8-131,0 0 0,0 0 0,0 0-1,0 0 1,0 0 0,1 0 0,-1 0 0,0 0 0,0 1-1,2-2 1,2 1-337,-4 1 180,1-1 1,-1 1-1,0 0 0,1-1 1,-1 1-1,0-1 1,1 0-1,1-1 1,11-9-623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 6809,'-2'-1'919,"2"1"-574,0 0-1,-1 0 0,1-1 0,0 1 0,-1 0 0,1 0 0,0 0 0,-1 0 0,1 0 1,0 0-1,-1-1 0,1 1 0,0 0 0,-1 0 0,1 0 0,0 0 0,-1 0 0,1 0 1,-1 1-1,0-1-134,1 1 0,0-1 0,-1 1 0,1 0 0,0 0 0,-1-1 0,1 1 0,0 0 0,0 0 0,-1-1 1,1 1-1,0 0 0,0 1 0,-2 19 314,0 0 1,3 38-1,1-33-184,2 0-1,7 30 0,3 16 60,-9 35-127,-4-71-215,5 46 0,7-17-2,-11-57-455,1 0 1,0-1-1,0 1 1,0-1-1,9 14 0,0-8-445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4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9690,'0'11'4194,"0"-8"-3862,0 0 0,0 0 0,0 0 0,0 0 1,0 0-1,2 5 0,4 12 433,2 0 1,-1-1 0,2 0-1,13 20 1,-14-26-504,1 0 0,0-1 0,1 0 0,1 0 0,-1-1 0,16 11 0,-24-20-219,0-1 1,0 1-1,1-1 0,-1 0 0,0 0 0,0 0 0,1 0 0,-1 0 0,4 0 1,-5-1-34,-1 0 0,1 1 1,0-1-1,0 0 0,0-1 1,0 1-1,0 0 0,-1 0 1,1 0-1,0 0 0,0-1 1,0 1-1,0 0 0,-1-1 1,1 1-1,0 0 0,0-1 1,-1 1-1,1-1 0,0 0 1,-1 1-1,1-1 0,0 1 1,-1-1-1,1 0 1,-1 1-1,1-1 0,-1 0 1,1-1-1,18-53 131,-7 26-136,-6 12-132,0 0-1,2 1 1,11-19 0,-10 19-220,-6 12-173,-1-1-1,1 0 1,6-6 0,-1 6-1576,-4 6 918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10170,'8'46'4401,"-5"-23"-2256,-1-2-201,1 7-576,0 1-327,2-5-577,2 0-184,-2-3-200,3-7-40,-1-4-168,-1 5-408,0-7-1033,-1 1-919,0 3 1455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4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38 264 10946,'-19'-8'4449,"14"12"-2688,3 3-489,-2 13-120,-1 7-216,5 9-255,-1 5-153,-1 3-120,8-1-32,0-2-64,5-4-48,0-5-128,-7-5-48,0-6-48,-2-4-48,0-1-704,4 6-464,0-8 687</inkml:trace>
  <inkml:trace contextRef="#ctx0" brushRef="#br0" timeOffset="1">410 0 11963,'-3'9'4801,"-7"-2"-3273,11 2-744,-10-3-192,3 6-1208,6-10 472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10122,'-10'13'4441,"14"-1"-1936,2-4-553,-1 3-400,-1 1-447,-3-11-953,3 6-728,7-11 343</inkml:trace>
  <inkml:trace contextRef="#ctx0" brushRef="#br0" timeOffset="1">217 1 10378,'0'14'4769,"-4"-2"-2312,-1 1-1033,-3-7-240,1 4-1144,5-8-696,2-13 360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7746,'-7'-4'4185,"8"11"-297,-2 16-2367,-3 11 39,-3 15-336,-3 10-255,11 11-401,4-2-104,-1-1-144,7-3-32,-6-11-112,-1-3-56,4-3-96,3-3-32,-7-4-664,4-2-416,1-6-1729,-5-8 1705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6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10186,'-1'3'670,"0"1"0,0-1 0,1 1 0,0 0 0,0-1 0,0 1 0,0 0 0,1-1-1,1 8 1,1-1-23,9 21 0,-6-18 137,36 89 1803,-28-74-1979,1-2-1,19 28 1,-32-51-557,0 0 0,0 0-1,1 0 1,-1-1 0,0 1 0,1-1 0,4 4 0,-6-6-42,0 1 1,0-1 0,0 1 0,0-1 0,0 1 0,1-1 0,-1 0-1,0 0 1,0 1 0,0-1 0,1 0 0,-1 0 0,0 0 0,0 0-1,1-1 1,-1 1 0,0 0 0,0 0 0,0-1 0,0 1-1,1-1 1,-1 1 0,0-1 0,0 1 0,2-2 0,4-3 7,0 0-1,0-1 1,-1 0 0,0 0 0,0-1 0,0 1-1,-1-1 1,9-15 0,-3 1-1243,0-1 0,7-24-1,-12 26 243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6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10498,'40'55'4419,"-37"-50"-3856,1 0 0,-1 0 0,-1 0 0,1 1 0,-1-1 0,0 1 0,0 0 0,-1-1 0,2 7 1,-2-1-175,-1 0 1,0 0-1,-1 12 1,-1 4-157,1 20-166,7-54-366,13-47-387,-18 48 668,1 1 0,-1 0 0,2-1 0,-1 1 0,0 0 0,1 0 0,0 1 0,5-8 0,-5 9 50,-1 1-1,1-1 0,0 1 1,-1 0-1,1 0 0,0 0 0,0 0 1,1 0-1,-1 1 0,0-1 1,0 1-1,1 0 0,-1 0 0,6-1 1,-6 2 16,-1 0 1,0 0 0,0-1 0,0 1-1,0 1 1,0-1 0,0 0 0,0 0-1,0 1 1,1-1 0,-1 1 0,0 0-1,0 0 1,-1 0 0,1 0 0,3 2-1,-3-1 33,0-1-1,0 1 1,0 0 0,0 1-1,-1-1 1,1 0-1,-1 0 1,1 1-1,-1-1 1,0 1-1,0-1 1,0 1 0,1 3-1,1 8 16,-1-10-78,-1 1 0,0 0 0,0 0 0,0 8 1,-1-11-247,0 1 0,-1 0 0,1-1 1,-1 1-1,0 0 0,0-1 1,0 1-1,0-1 0,0 0 1,0 1-1,-3 3 0,-8 9-771</inkml:trace>
  <inkml:trace contextRef="#ctx0" brushRef="#br0" timeOffset="1">0 383 11715,'1'1'924,"0"0"1,0 0-1,-1 0 1,1 0 0,0 0-1,-1 0 1,1 0-1,0 3 1,3 19-57,-3-16 90,11 151 1723,-6-67-2105,-4-41-320,1 7-88,-1-51-288,-1-6-185,1-10-364,-2-31-1750,0 12 1602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33 9090,'0'-1'55,"-1"1"356,0-1 0,0 1 0,0-1 0,0 0 0,0 1 1,0-1-1,0 0 0,0 0 0,0 0 0,0 0 0,0 0 0,1 0 1,-1 0-1,0 0 0,1 0 0,-2-2 0,2 3-310,0 0 1,0-1-1,0 1 0,0 0 0,0 0 0,0 0 0,0 0 1,0-1-1,0 1 0,0 0 0,0 0 0,0 0 1,0 0-1,0-1 0,0 1 0,0 0 0,0 0 1,1 0-1,-1 0 0,0-1 0,0 1 0,0 0 1,0 0-1,0 0 0,0 0 0,0 0 0,1 0 1,-1-1-1,0 1 0,0 0 0,0 0 0,0 0 0,0 0 1,1 0-1,-1 0 0,0 0 0,0 0 0,1 0 1,10-2-508,-2 0 682,-2 1-250,3-1 3,1 0 0,0 1 0,0 0 0,12 1 0,14 1 10,-14 0-21,28 3-1,-49-4-14,-1 0 0,1 1-1,0-1 1,0 1 0,-1-1 0,1 1-1,-1 0 1,1-1 0,0 1-1,-1 0 1,1 0 0,-1 0-1,0 0 1,1 1 0,-1-1 0,0 0-1,0 0 1,0 1 0,0-1-1,0 1 1,0-1 0,0 1-1,0-1 1,0 1 0,-1 0 0,1-1-1,-1 1 1,1 0 0,-1 0-1,0-1 1,0 1 0,1 0 0,-2 2-1,1 7 46,-1-1 0,0 1-1,-1-1 1,-5 17 0,3-11 49,-2 16 136,2 0 0,-2 59 0,12 66 87,14 67-121,5 73-4,-13-98-28,7 122 136,-19-308-275,1 81 344,-1-78-230,-2-1-1,0 1 1,-8 28-1,8-38-106,0 0 0,0-1 1,-1 0-1,1 1 0,-2-1 0,1 0 1,0 0-1,-1 0 0,0-1 0,0 1 0,0-1 1,-7 5-1,8-7-90,-1 0 1,1 0-1,0 0 1,-1 0-1,1 0 1,-1-1-1,0 0 1,1 1-1,-1-1 1,0-1-1,0 1 1,0 0-1,0-1 1,0 0-1,0 0 1,0 0-1,0-1 1,1 1-1,-8-3 1,9 3 171,0-1 0,0 1 0,0-1 0,0 0 0,1 0 0,-1 0 0,0 0 0,0 0 0,1-1 0,-3-1 0,2 0-38,0 0 1,0 0 0,0 0-1,1 0 1,-1-1 0,0-3-1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65 3777,'-2'-5'1238,"0"0"1,1-1-1,0 1 1,0-1-1,1 1 1,-1-1-1,2-9 1,-1 3 1642,0 12-2673,0 0-167,0 0-1,0 0 0,0 0 0,0 1 0,0-1 0,0 0 0,-1 0 0,1 0 1,0 0-1,0 0 0,0 0 0,0 0 0,0 0 0,0 0 0,0 0 0,0 1 1,0-1-1,-1 0 0,1 0 0,0 0 0,0 0 0,0 0 0,0 0 0,0 0 1,0 0-1,0 0 0,-1 0 0,1 0 0,0 0 0,0 0 0,0 0 0,0 0 1,0 0-1,0 0 0,0 0 0,-1 0 0,1 0 0,0 0 0,0 0 0,0 0 0,0-1 1,0 1-1,0 0 0,0 0 0,0 0 0,-1 0 0,1 0 0,0 0 0,0 0 1,0 0-1,0 0 0,0 0 0,0-1 0,0 1 0,0 0 0,-9 26 380,1 0-1,-8 47 0,12-51-224,-21 82 367,7-14-326,-7 40-138,25-119-485,0-9-380,1-6-996,1-11-939,6-7 1106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8146,'5'0'3737,"-5"4"-1017,6 1-591,3 15-9,2 8-96,-3 17-535,-3 3-273,4 8-448,-9-24-216,0-16-312,0 0-80,0 30-440,7-8-576,-8-36 200,3-27 192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8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29 6153,'-3'-7'1629,"3"6"-1008,-1 0 0,1 0 0,0 0 0,0 0 0,-1 1 0,1-1 0,-1 0 1,1 0-1,0 1 0,-1-1 0,0 0 0,1 1 0,-1-1 0,1 0 1,-1 1-1,0-1 0,1 1 0,-2-1 0,-9-2-637,-62-1 175,69 4-151,-1 0 1,0 0 0,1 1-1,-1-1 1,1 1 0,-1 0-1,1 1 1,0-1 0,-1 1 0,1 0-1,0 0 1,-4 3 0,2-1 4,0 1 0,1 0 0,0 0 0,0 1 0,-7 9 1,11-14-13,-1 2 19,-1 0 1,1 1-1,0-1 1,-2 6-1,3-8-11,1 1 0,-1 0 0,1-1 0,0 1 0,0 0 0,-1 0 0,1-1 0,0 1 0,1 0 0,-1 0 0,0-1 0,1 4 0,-1-5-9,6 23 164,3 34 0,-4 31-11,-9 96 1,1-101-133,4 230 5,10-31 17,-18-1 41,5-241-54,3 50-1,0-76 1,1 1-1,0 0 1,1-1 0,1 1 0,0-1-1,11 23 1,-14-33-13,2 0 1,-1-1 0,0 1-1,1-1 1,-1 0 0,1 0-1,0 0 1,0 0-1,0 0 1,1-1 0,-1 1-1,1-1 1,-1 0 0,1 0-1,5 2 1,4 0 83,-1-1 1,1 0-1,21 2 1,18 4 205,-48-8-326,-1 0 1,0 1-1,0-1 0,0 0 1,0 1-1,0 0 1,0 0-1,0 0 1,0 0-1,-1 0 0,1 1 1,3 4-1,-3-5-135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9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13 8522,'34'-4'3761,"-41"0"-1825,-4 0-128,7 4-359,-6 1-193,-5 11-368,-2 7-120,-9 13-240,0 4-87,2 4-177,4-6-56,5-13-128,7-1-48,4-14-216,2-5-336,2-5-889,0 3-799,0-6 1328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0:5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8714,'0'0'166,"0"0"0,0 0 0,1-1-1,-1 1 1,0 0 0,0 0 0,0-1 0,1 1 0,-1 0 0,0 0 0,1 0 0,-1 0 0,0-1 0,0 1-1,1 0 1,-1 0 0,0 0 0,1 0 0,-1 0 0,0 0 0,1 0 0,-1 0 0,0 0 0,1 0 0,-1 0-1,0 0 1,1 0 0,-1 0 0,0 0 0,0 0 0,1 0 0,-1 0 0,0 0 0,1 0 0,-1 1 0,0-1-1,1 0 1,0 1 160,1 1 0,-1-1-1,0 0 1,1 1 0,-1-1-1,0 0 1,1 4 0,13 22 1144,-2 0 1,15 43-1,0 1-615,61 132 359,-87-197-1252,1 0 0,-1 1-1,-1-1 1,1 0 0,1 11 0,-2 14-3842,-1-31 3853,0 0 0,0 0-1,0 0 1,0 0 0,-1 0 0,1 0 0,0 0 0,0 0-1,0 0 1,0 0 0,0 0 0,0 0 0,0 0 0,0 0-1,0 0 1,0 0 0,0 0 0,0 0 0,0 0 0,0 1-1,0-1 1,0 0 0,0 0 0,0 0 0,0 0 0,0 0-1,0 0 1,0 0 0,0 0 0,0 0 0,0 0 0,0 0-1,0 0 1,0 0 0,0 0 0,0 0 0,0 0 0,0 0-1,0 1 1,0-1 0,0 0 0,0 0 0,0 0 0,0 0-1,1 0 1,-1 0 0,0 0 0,0 0 0,0 0 0,0 0-1,0 0 1,0 0 0,0 0 0,0 0 0,0 0 0,0 0-1,0 0 1,0 0 0,0 0 0,0 0 0,0 0 0,0 0-1,0 0 1,1 0 0,-1 0 0,0 0 0,0 0 0,0 0-1,0 0 1,5-6-1038</inkml:trace>
  <inkml:trace contextRef="#ctx0" brushRef="#br0" timeOffset="1">323 342 10418,'-1'11'4569,"4"5"-2128,-3 3-265,0 2-551,0 5-313,2-3-696,-2-2-208,0-3-280,2-4-72,-2-4-200,6-4-288,-6-7-1000,0-10-681,0-10 1249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0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10402,'-1'1'4345,"8"10"-2352,-1 6-49,-6 13-288,2 8-279,-2 4-609,4 4-224,2-8-296,0-1-104,-1-11-72,-4-8-264,2-8-872,2-8-705,3 0 993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9210,'-20'6'3347,"3"-1"-1678,0 0 0,-30 15 0,22-8-709,16-8-530,0 0 0,-8 6 0,17-10-400,-1 0 0,1 1 0,-1-1 1,1 0-1,-1 1 0,1-1 1,-1 1-1,1-1 0,-1 0 1,1 1-1,-1-1 0,1 1 0,0-1 1,-1 1-1,1-1 0,0 1 1,-1 0-1,1-1 0,0 1 0,0-1 1,0 1-1,0 0 0,-1-1 1,1 2-1,1-1 26,-1 0 0,1 0 0,-1 1 0,1-1-1,-1 0 1,1 0 0,0 0 0,0 0 0,1 2 0,0 0-5,8 10 496,18 18 1,-22-26-436,-1 0 0,1-1 0,-1 0 0,1 0 0,0 0 0,9 3 0,-1-2 223,27 7 1,-10-4-39,-27-6-419,-5-2 79,1 0 0,0 0 0,0 0 0,0 0 0,0 0 0,0 0 0,0 0 0,0 0 0,0 0 0,0 0 0,0 0 0,0 0 0,0 0 0,0 0 0,0 0 0,0 0 0,0 0 0,0 0 0,0 0 0,0 0 0,0 0 0,0 0-1,0 0 1,0 0 0,0 0 0,0 0 0,0 1 0,0-1 0,0 0 0,0 0 0,0 0 0,0 0 0,0 0 0,0 0 0,0 0 0,0 0 0,0 0 0,0 0 0,0 0 0,0 0 0,0 0 0,0 0 0,0 0 0,0 0 0,0 0 0,0 0 0,0 0 0,0 0 0,0 0 0,0 0 0,0 0-1,0 0 1,0 0 0,0 0 0,0 0 0,0 0 0,0 0 0,0 1 0,-1-1-904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1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53 6217,'30'-37'3788,"-29"36"-3167,0 0 0,0-1 0,0 1 0,0 0 1,0-1-1,0 1 0,-1 0 0,1-1 0,0-1 0,-1 3-435,-1 0 1,1 1-1,-1-1 0,1 0 0,0 1 0,-1-1 0,1 0 0,0 1 0,-1-1 0,1 0 0,0 1 1,0-1-1,-1 1 0,1-1 0,0 1 0,0-1 0,0 0 0,-1 1 0,-51 102 3411,3-6-3341,43-87-969,6-10 666,0 0 1,0 0-1,0 0 0,0 0 0,0 0 0,0 0 1,0 0-1,0 0 0,0 0 0,0 0 0,0 0 1,0 1-1,0-1 0,0 0 0,-1 0 0,1 0 1,0 0-1,0 0 0,0 0 0,0 0 0,0 0 1,0 0-1,0 0 0,0 0 0,0 0 0,0 0 1,0 0-1,0 0 0,0 0 0,0 0 1,-1 0-1,1 0 0,0 0 0,0 0 0,0 0 1,0 0-1,0 0 0,0 0 0,0-1 0,0 1 1,0 0-1,0 0 0,0 0 0,0 0 0,0 0 1,0 0-1,0 0 0,0 0 0,0 0 0,0 0 1,0 0-1,0 0 0,-1 0 0,1 0 0,0 0 1,0 0-1,0 0 0,0-1 0,0 1 0,1-20-4779,2-4 3315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1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7418,'5'-8'3952,"3"5"-1055,0 11-704,1 0-185,2 17-392,4 6-263,2 7-497,6 12-216,1-5-328,-2-1-88,1-6-136,-9-3-48,2-8-736,-9-5-552,1-11-1585,5-7 1649</inkml:trace>
  <inkml:trace contextRef="#ctx0" brushRef="#br0" timeOffset="1">260 312 8634,'4'-2'7455,"5"2"-7180,-7 0 585,4 0-590,-1 0 0,0 1 1,1 0-1,-1 0 1,0 0-1,0 1 0,0-1 1,5 4-1,-1-2 57,-7-2-275,-1-1 0,1 1 0,0 0 0,0 0 0,-1 0 1,1 0-1,-1 0 0,1 0 0,-1 1 0,1-1 0,-1 0 0,0 1 0,1-1 0,-1 1 0,0 0 0,0-1 0,0 1 0,0 0 0,-1-1 0,1 1 0,0 0 0,-1 0 0,1 0 0,-1 0 0,0 0 0,0-1 0,1 1 0,-1 0 0,0 0 1,0 0-1,-1 3 0,0 1-11,-1-1 1,1 1 0,-1-1 0,0 1 0,-1-1 0,1 0-1,-1 0 1,-5 7 0,3-4 1,4-5-26,-1-1-1,0 1 0,1-1 1,-1 0-1,-4 4 0,3-3 19,2-3-12,1 1-1,-1-1 0,0 1 0,0 0 0,1-1 1,-1 1-1,0 0 0,1 0 0,-1-1 0,1 1 0,-1 0 1,1 0-1,-1 0 0,1-1 0,0 1 0,-1 0 0,1 0 1,0 0-1,0 0 0,0 0 0,0 2 0,3-3 26,8 0-44,0 0-1,-1 0 1,1-1-1,12-2 1,-20 3-190,1-1 1,-1 0 0,1 0 0,-1 0 0,1 0-1,-1 0 1,0-1 0,0 0 0,0 1-1,0-1 1,0 0 0,0-1 0,0 1 0,0 0-1,-1-1 1,1 0 0,-1 1 0,0-1 0,0 0-1,0 0 1,0 0 0,-1 0 0,3-7 0,2-13-1010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9938,'0'11'4761,"8"10"-1944,2 19-1145,-10 3-208,0 11-687,-7-3-249,3-11-368,4-8-88,7-12-424,1-8-489,5-14-1543,4-3 1488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9202,'-10'8'2601,"1"-1"1,-13 7-1,-45 20 378,20-11-1227,47-23-1726,-1 0 0,1 1 0,-1-1 0,1 0 0,-1 1 0,1-1 0,-1 0 0,1 1 0,-1-1 1,1 0-1,-1 1 0,1-1 0,0 1 0,-1-1 0,1 1 0,0-1 0,-1 1 0,1-1 0,0 1 0,0-1 1,-1 1-1,1 0 0,0-1 0,0 1 0,0-1 0,0 1 0,0-1 0,0 1 0,0 0 0,0-1 0,0 1 0,0-1 1,0 1-1,0 0 0,0-1 0,1 1 0,-1-1 0,0 1 0,0-1 0,1 1 0,-1-1 0,0 1 0,1 0 1,2 2 49,0 1 1,-1-1 0,2 0 0,5 5 0,10 6 120,1-1 0,1-1-1,-1 0 1,33 11 0,-46-20-321,0 0 0,0-1 0,0 0 0,10 1 0,-16-2 66,13 2-664,-13-2 670,0 0 0,0 0 0,0 0-1,0 0 1,0 0 0,0 0 0,-1 0 0,2 2 0,-2-3 49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2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11811,'13'9'4785,"-12"-3"-2977,7 2-1032,-6-4-480,2 1-656,5-4 232</inkml:trace>
  <inkml:trace contextRef="#ctx0" brushRef="#br0" timeOffset="1">159 178 11114,'-15'-1'4665,"15"6"-2408,-1-2-729,1 4-368,0-7-591,0 0-1746,0 0 857</inkml:trace>
  <inkml:trace contextRef="#ctx0" brushRef="#br0" timeOffset="2">238 327 12307,'-3'12'5049,"3"-2"-3329,-1-4-296,5 0-687,-3-2-761,-1-6-4898,0 1 3602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8474,'7'-9'4553,"-3"11"-176,4 1-2057,5 9-1072,0 0-143,5 1-737,0-2-136,9-1-1032,3 0-4722,17-1 3962</inkml:trace>
  <inkml:trace contextRef="#ctx0" brushRef="#br0" timeOffset="1">688 14 11562,'-3'-2'627,"0"0"-1,0 1 0,0-1 1,0 1-1,0 0 0,0 0 1,0 0-1,0 0 0,0 0 1,0 1-1,0 0 0,-5-1 1,4 2-351,1-1 1,-1 1 0,1-1 0,-1 1 0,1 0-1,0 0 1,-1 1 0,1-1 0,0 1 0,-4 2-1,2-1-201,1 0-1,0 1 0,0 0 0,0 0 0,0 0 1,0 1-1,1-1 0,-1 1 0,1 0 0,1-1 1,-1 1-1,1 1 0,0-1 0,-3 7 0,2 2-26,1 1 0,0-1 0,1 0 0,0 25 0,10 57 62,7 4 68,38 123 1,-11-53-1015,-36-135-692,-3-12 648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 9922,'0'8'4945,"0"-6"-1680,-5 9-1409,-7 0-199,-7 10-697,-5 7-264,-8-2-440,4 6-120,2-8-248,3-6-256,19-9-856,4-9-585,11-9 1057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3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12539,'8'16'5161,"0"12"-3233,2 3-223,-1 14-625,4 7-248,3 8-328,-1 0-72,1-2-168,4 1-80,4-11-96,-4-3-40,1-9-48,-2-7-168,-9-9-824,3-5-624,-2-11 936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12491,'-1'-2'6611,"5"6"-2997,0 5-3464,0-1 1,0 1 0,-1 1 0,0-1 0,-1 0 0,3 16 0,-5-19-124,0-1 1,0 1-1,0-1 1,0 0-1,-1 1 1,-2 9-1,1-10-101,1 0-1,1 0 1,-1 6-1,0-30-54,1 7 9,0 0-1,0 0 1,1 0 0,5-21 0,-4 24 166,1-1 1,1 1 0,-1 0 0,6-8 0,-8 14-28,1 1 1,-1 0 0,1 0-1,0-1 1,-1 1 0,1 0-1,0 1 1,0-1 0,1 0 0,-1 0-1,0 1 1,1 0 0,-1-1-1,1 1 1,-1 0 0,1 0-1,-1 0 1,6-1 0,-1 2 91,0 0-1,0 0 1,0 0 0,0 1 0,0 0 0,0 0 0,0 1-1,0 0 1,-1 0 0,1 0 0,0 1 0,-1 0 0,0 0 0,0 1-1,0 0 1,8 7 0,-11-9-98,-1 0 0,0 0-1,0 0 1,-1 0 0,1 0 0,0 1 0,-1-1-1,1 0 1,-1 1 0,0-1 0,0 1 0,0 0-1,0-1 1,0 1 0,0 0 0,-1 0-1,1 0 1,-1-1 0,0 1 0,0 0 0,0 0-1,0 0 1,-1 0 0,1-1 0,-1 1 0,0 0-1,0 0 1,-1 3 0,1-3-176,-1-1-1,1 1 1,-1-1 0,0 0-1,-2 4 1,4-6 93,0 0 0,-1 1 0,1-1 0,0 0 0,0 1 0,-1-1 0,1 0 0,0 1 0,-1-1 0,1 0 0,-1 0 0,1 1 0,0-1 0,-1 0 1,1 0-1,-1 0 0,1 1 0,-1-1 0,1 0 0,0 0 0,-1 0 0,1 0 0,-1 0 0,1 0 0,-1 0 0,1 0 0,-1 0 0,1 0 0,-1 0 0,1 0 0,-1-1 0,1 1 0,0 0 0,-1 0 0,1 0 0,-1-1 0,1 1 0,0 0 1,-1 0-1,1-1 0,-1 1 0,-3-13-911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4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12235,'1'34'5049,"-1"1"-2785,-4 7-711,3 8-321,1 3-264,5-3-464,-5-5-176,1-14-176,3-10-272,-2-16-936,2-5-528,8-8-1865,10-8-1008,0-2 2849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4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10146,'-2'0'473,"0"0"0,0 1-1,0-1 1,0 1 0,0-1-1,0 1 1,0 0 0,0 0-1,0-1 1,0 2 0,0-1-1,0 0 1,-2 2 0,-14 8 1196,0-2-747,1 1 1,-1 0-1,-27 23 0,44-32-877,0-1 0,1 1 0,-1 0 0,0 0 0,0-1 0,1 1 0,-1 0 0,1 0 0,-1 0 0,1 0 0,-1 0 0,1 0 0,-1 0 0,1 0 0,0 0-1,-1 0 1,1 1 0,0-1 0,0 0 0,0 0 0,0 0 0,0 0 0,0 0 0,0 0 0,1 2 0,0 1 66,1 0-1,0 1 0,0-2 1,0 1-1,4 5 1,0 0 43,1 3 53,2 3 204,18 22 0,-23-32-365,-1-1 1,1 0-1,1 0 0,-1 0 1,1-1-1,-1 1 0,1-1 1,0 0-1,7 2 0,-9-3-49,21 6 56,-22-7-131,0 0 1,0-1-1,0 0 1,0 1-1,0-1 1,0 0-1,0 0 1,0 0-1,0 0 1,2-1-1,-3 1 27,-1 0 0,0 0 0,1 0 0,-1-1 0,0 1-1,1 0 1,-1 0 0,0 0 0,1-1 0,-1 1 0,0 0 0,0 0-1,1-1 1,-1 1 0,0 0 0,0-1 0,0 1 0,1 0 0,-1-1-1,2-9-597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5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8570,'-35'3'3798,"30"-3"-3708,-2 1 5675,14 1-2569,5 1-3069,3 1-33,0 0 0,1-1 0,31 1 0,-23-3-48,-15-1-31,0 0 0,0 1 0,1 0 0,14 4 0,-22-5-12,0 1 1,0 0 0,0-1 0,0 1 0,0 0-1,0 1 1,0-1 0,-1 0 0,1 0 0,0 1 0,-1-1-1,1 1 1,-1-1 0,1 1 0,-1 0 0,0-1 0,0 1-1,0 0 1,0 0 0,0 0 0,0 0 0,0 0 0,-1 0-1,1 0 1,0 3 0,-1 1 12,0-1 0,-1 1 0,1-1-1,-1 1 1,0-1 0,-2 8 0,-1 4 13,-2 20-13,3-1-1,0 1 1,4 46-1,18 110 37,-16-164-51,20 130-9,7-1 1,64 195-1,-53-189 35,-29-107-9,5 26 13,-4 0 0,-3 0-1,-2 95 1,-8-162-12,-1 1 1,-5 29-1,4-38-6,0 0-1,0 0 1,-1-1-1,0 1 1,-1 0 0,0-1-1,-5 9 1,-2 0 17,8-10-27,0-1 1,-1 0-1,1 0 1,-1 0-1,-1-1 0,1 1 1,-9 6-1,11-10-100,-1-1 1,1 1-1,-1 0 0,1-1 0,-1 1 1,0-1-1,1 0 0,-1 0 1,0 0-1,1 0 0,-5-1 0,6 1 42,-25-6-1119,-13-7 458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6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22 5457,'2'0'592,"0"0"-1,-1-1 1,1 0 0,-1 1-1,1-1 1,0 0 0,-1 0-1,1 0 1,-1 0 0,0 0-1,3-2 1,-3 2-172,1 0 0,-1 0 0,1-1 0,-1 1 0,1 1 0,-1-1 0,1 0 0,1 0 0,-4 0 1298,-1 1-1397,-1 0-1,1-1 1,-1 1-1,1 0 1,-1 0-1,-2 1 1,-10 4-158,-1 1 1,2 0-1,-1 2 0,-16 10 1,-25 12-117,42-24-45,10-5-5,-1 1 1,1 0 0,0 0 0,0 0-1,-5 4 1,8-5-3,1 0 0,-1 0 0,1-1 0,-1 1 0,1 0 0,0 0 0,-1 0 0,1-1 0,0 1-1,-1 0 1,1 0 0,0 0 0,0 0 0,0 0 0,0 0 0,0 0 0,0-1 0,0 1 0,0 0 0,1 2 0,7 22-34,-5-13 52,5 22 74,-2 0 0,3 54 0,-7 72 146,-2-24-107,19 102 1,14 1 59,2 28 160,-11 177 1080,-23-394-1325,3 0-1,1-1 1,3 0 0,17 58 0,-21-95-63,1-1 0,0 1 1,1-1-1,1 0 0,-1-1 0,2 0 0,-1 0 1,12 11-1,-18-20-45,0 0-1,0 0 1,-1 0-1,1 0 1,0-1 0,0 1-1,0 0 1,0-1-1,1 1 1,-1-1 0,0 1-1,0-1 1,0 1 0,0-1-1,1 0 1,-1 1-1,0-1 1,0 0 0,0 0-1,1 0 1,-1 0-1,0 0 1,0 0 0,2-1-1,1 0-214,1-1 0,-1 0 0,0 0 0,0 0 0,5-4 0,0 1-272,57-40-4629,-23 22 3560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6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11082,'-1'5'4409,"3"-1"-2368,8 1-593,11 2-56,3-2-47,16-5-489,13 0-288,11-8-296,2-2-104,1-2-104,-6 3-16,-9 1-256,-7 4-280,-14 5-624,-11 0-233,-24 7 777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7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10226,'0'0'214,"0"0"0,0 1 0,0-1 0,-1 0 0,1 1 0,0-1 0,0 1 0,0-1 0,0 0 0,0 1 0,0-1 0,0 1 0,0-1 0,0 0 0,0 1 0,0-1 0,0 1 0,0-1 0,0 0 0,0 1 0,0-1 0,0 1 0,1-1 0,-1 0 0,0 1 0,1 0 0,8 13 1297,-1-2-267,0 8 290,10 31-1,6 15-128,-21-58-1240,1-1 1,0 1 0,1-1 0,-1 0 0,1 0 0,6 6 0,-8-11-105,-1 0 1,1 1-1,-1-1 0,1 0 1,0 0-1,-1-1 1,7 4-1,-8-5-51,0 0-1,0 1 1,0-1 0,0 0-1,0 1 1,0-1-1,1 0 1,-1 0 0,0 0-1,0 0 1,0 0 0,0 0-1,1-1 1,-1 1-1,0 0 1,0 0 0,0-1-1,0 1 1,0-1 0,0 1-1,0-1 1,0 0-1,0 1 1,0-1 0,1-1-1,5-6 4,-1 0 0,-1 0 0,1-1 0,-1 0 0,0 0 0,5-16 0,-2 5-97,6-10-2192,32-53-1,-40 75 225,-4 9 769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12715,'8'16'5225,"-1"8"-3049,-10 0-255,5 2-665,-2 0-272,-4-9-584,6 0-176,-2-9-88,2 0-256,-4-8-800,-4-6-640,4-9 856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8410,'0'-13'4881,"4"4"224,9-1-3337,6 4-199,10 0-385,5 2-320,14 0-456,6-2-176,0-1-176,1 0 64,-11 1-864,3-1-3209,9-8 2801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50 8122,'-30'-4'4161,"23"4"-961,10 1-1239,13 0-497,8 1-120,13-2-191,4-4-345,10-4-424,5 1-128,13-1-152,4 0-24,-4 0-48,-2 3-32,-15 3-160,-14 2-136,-11 3-576,-9 0-449,-18 3 825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11658,'34'-12'4962,"-40"16"-2410,0 4-1648,-4 0-88,1 0-343,0 0-233,3-4-993,4 0-639,2-1 824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8730,'36'80'4305,"-32"-74"-1537,2 2-863,-1 2-345,-2 0-832,-1-2-832,-2-8-24</inkml:trace>
  <inkml:trace contextRef="#ctx0" brushRef="#br0" timeOffset="1">139 301 10962,'9'15'4593,"-6"-3"-2504,-7-4-537,0 1-616,0 0-384,1-6-1400,2-2 1872,-11 1-1024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11378,'-4'1'4561,"-1"2"-2712,9-1-433,-4-2-144,4 0-159,29 3-361,31 2-184,-20-11-192,11-8-72,9 6-104,7-1-40,-6 0-528,-8 3-488,-13-3-1281,-9 1-1071,-19 7 1975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0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11538,'47'14'4429,"-46"-13"-4288,1 0-1,-1 0 0,1 0 0,-1-1 1,0 1-1,0 0 0,1 1 1,-1-1-1,0 0 0,0 0 0,0 0 1,0 1-1,0-1 0,-1 0 0,1 1 1,0-1-1,-1 1 0,1-1 0,-1 1 1,1-1-1,-1 1 0,0 0 1,1 2-1,0 1 156,13 83 1616,-5-56-1674,23 50 0,-32-81-234,1 0 0,-1 1 0,1-1 0,0 0 0,-1 0-1,1 0 1,0 0 0,0 0 0,0 0 0,0 0 0,0 0 0,0 0 0,0 0 0,0 0 0,0-1 0,2 2-1,-2-2 2,-1 0-1,1 0 1,-1 0-1,1 0 1,0 0-1,-1 0 1,1 0-1,0 0 1,-1 0-1,1 0 0,0 0 1,-1 0-1,1 0 1,-1 0-1,1 0 1,0-1-1,-1 1 1,1 0-1,-1-1 1,1 1-1,-1 0 0,1-1 1,-1 1-1,1-1 1,-1 1-1,1 0 1,-1-1-1,1 1 1,-1-1-1,0 0 1,1 1-1,-1-1 0,2-2 13,-1 0-1,0 1 0,0-1 0,0 0 0,-1 0 1,1-4-1,2-7 22,3-1-353,0 0-1,1 0 0,0 1 1,1 0-1,0 0 0,2 1 0,19-23 1,-9 15-547</inkml:trace>
  <inkml:trace contextRef="#ctx0" brushRef="#br0" timeOffset="1">341 242 12667,'2'35'6062,"3"41"-1554,-5-83-4589,0-1-1,1 0 1,0 0 0,0 0 0,1 0-1,0 1 1,0-1 0,6-10-1,-4 7-33,1 1 0,0 0-1,1 0 1,0 0 0,1 1-1,8-9 1,-13 15 169,1 0 1,0 1-1,0 0 0,0 0 1,0 0-1,0 0 0,1 0 1,-1 0-1,1 1 0,-1 0 1,8-2-1,-10 2 21,1 1-1,-1 0 0,0 0 1,1 0-1,-1 0 0,0 0 1,1 0-1,-1 0 0,0 1 1,0-1-1,1 0 0,-1 1 1,0-1-1,1 1 0,-1-1 1,0 1-1,0-1 0,0 1 1,0 0-1,0 0 0,0 0 1,0-1-1,0 1 0,0 0 1,0 0-1,0 1 0,0-1 1,-1 0-1,1 0 0,0 0 1,-1 0-1,1 1 0,-1-1 1,1 3-1,1 1 135,-1 1 1,0 0-1,0 0 1,-1 0-1,1 0 1,-1 0-1,-1 0 1,0 9-1,0-12-341,0 0 1,0 1-1,0-1 0,0 0 0,0 0 1,-4 6-1,3-7-314,1 0 1,-1 0 0,1 0-1,-1 0 1,0 0-1,0-1 1,0 1-1,0-1 1,0 1 0,-3 1-1,2-2-837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1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9658,'1'-1'3620,"4"-2"-2542,-1 1 1,1-1-1,0 1 1,0 0-1,8-2 1,-9 4-904,-1-1 0,1 1 0,0 0 0,0-1 0,0 2 0,-1-1 0,1 0 0,0 1 0,4 1 0,64 19 280,-58-16-427,-1 0 1,1 1-1,14 9 0,-25-13-23,-1 0-1,1 0 0,-1 0 0,1 0 1,-1 0-1,0 1 0,0-1 0,0 1 1,0-1-1,0 1 0,0 0 0,-1 0 1,1 0-1,-1 0 0,0 0 0,1 3 1,-1-1 12,0 1 1,-1-1-1,1 0 1,-1 1-1,-1-1 0,1 1 1,-1-1-1,-2 10 1,-4 8 91,-10 25 1,-5 13 27,8-12-92,2 2 0,-9 70 0,16-43-45,7 107 1,22 77 7,4-66 8,10 109 24,-24-143-20,0 12 109,-12-125 251,-7 75 0,4-112-257,-1-1-1,0 0 1,-1 1-1,-5 11 1,7-21-106,0 0 0,1 0 0,-1 0 1,0 0-1,-1 0 0,1 0 1,0-1-1,-1 1 0,1-1 1,0 1-1,-1-1 0,0 1 0,1-1 1,-1 0-1,0 0 0,-2 2 1,1-2-37,-1 0 1,1 0 0,0-1 0,0 1 0,0-1-1,0 1 1,0-1 0,-1 0 0,-5-1 0,-2-1-276,0 0 0,0-1 0,1 0 0,-1-1 0,-10-5 1,-31-19-6329,31 16 4211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1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42 10362,'-2'-3'3985,"7"-1"-2425,4 3-279,13-4-153,2-1-120,9 1-544,3-2-224,6 3-152,1 2-8,-10-2-688,-2 6-648,-15 5 792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14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10010,'8'4'3817,"5"2"-2697,4-4-480,10-3-160,-3-8-143,10-1-185,-4 0-48,-3 0-913,-3 4-871,-10 6 1056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1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9146,'11'7'4041,"-5"-3"-1849,10 0-23,9-1-361,-9-5-208,9-3-479,2-2-257,0 2-384,-2 2-152,-4 3-216,-4 2-112,-6-2-792,-3 2-528,-4 2 776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8 6897,'-23'6'3295,"-25"5"0,46-11-3069,0 1 0,1-1 0,-1 0 0,0 0 0,0 0 1,1 0-1,-1-1 0,0 1 0,0 0 0,1-1 0,-4 0 0,4 0 23,0 1 1,0 0-1,0-1 0,0 1 0,1 0 1,-1 0-1,0 0 0,0-1 0,0 1 0,0 0 1,0 0-1,-1 1 0,2-1-202,0 0-1,0 0 1,0 0-1,0 0 1,0 0-1,0 0 1,0 0-1,0 0 1,0 0-1,0 0 1,0 0-1,0 0 1,0 0-1,0 0 1,0 0-1,0 0 1,0 0-1,0 0 1,0 0-1,0 1 1,0-1-1,0 0 1,0 0-1,0 0 1,0 0-1,0 0 1,0 0-1,0 0 1,0 0-1,0 0 1,0 0-1,0 0 1,0 0-1,0 0 1,0 0-1,0 0 1,0 0-1,0 0 1,0 0-1,0 0 1,0 0-1,0 0 1,0 0-1,0 1 1,0-1-1,0 0 1,0 0-1,0 0 1,0 0-1,0 0 1,0 0-1,11 3 1309,20 4-882,51 3-1,-48-9-314,0-1 0,0-2-1,-1-1 1,35-8-1,-21 3-78,0 0-21,36-4-454,-100 18-4871,-8-1 2017,-4 0 1435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11 4913,'0'-1'458,"0"1"0,1 0 0,-1-1 0,0 1 0,0 0-1,0-1 1,0 1 0,0-1 0,0 1 0,0 0 0,0-1 0,0 1 0,0-1 0,0 1 0,-1 0-1,1-1 1,0 1 0,0 0 0,0-1 0,0 1 0,-1 0 0,1-1 0,0 1 0,0 0-1,-1-1 1,1 1 0,-1-1 0,-8 9 3821,5-4-5247,-23 21 1270,-62 53 142,82-72-373,-1 0 0,2 1-1,-1 0 1,1 1 0,0-1 0,-7 13-1,11-17-51,1 0-1,-1 0 1,1 0-1,0 0 1,0 1-1,0-1 1,1 0-1,-1 1 1,0 4-1,2-6-13,-1 1 0,0-1 0,0 0 0,1 0 0,-1 0 0,1 0 0,0 0 0,0 1 0,-1-1 0,2 0 0,-1-1 0,0 1 0,0 0 0,0 0 0,4 3 0,0 0 18,0-1-1,1 1 0,0-1 0,0 0 1,0 0-1,10 4 0,43 14 149,-30-12-83,45 21 171,-63-25-244,1 0-1,-1 1 1,-1 0 0,13 12-1,-23-19-81,1 0 8,-1 0 0,0 0 0,0 0 1,1 1-1,-1-1 0,0 0 0,0 0 0,1 0 1,-1 0-1,0 1 0,0-1 0,0 0 1,0 0-1,1 0 0,-1 1 0,0-1 0,0 0 1,0 0-1,0 1 0,0-1 0,0 0 1,0 0-1,0 1 0,1-1 0,-1 0 0,0 0 1,0 1-1,0-1 0,0 1 0,-4-1-660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7538,'-1'0'347,"0"1"-1,1-1 1,-1 0 0,0 1 0,0-1 0,1 1 0,-1-1 0,0 1 0,1-1 0,-1 1 0,0-1 0,1 1-1,-1 0 1,1-1 0,-1 1 0,1 0 0,-1-1 0,1 1 0,0 0 0,-1 1 0,1-1-127,0 0 0,0 0 1,0 0-1,0 0 1,0 0-1,0 0 0,0-1 1,1 1-1,-1 0 0,0 0 1,1 0-1,-1 0 0,0 0 1,1-1-1,-1 1 1,2 1-1,0 1 69,1 0 0,-1-1 0,1 1 0,0-1 1,0 1-1,0-1 0,0 0 0,7 3 0,15 5 404,0-1 0,35 6 0,37 12 89,-25 4-334,-59-25-352,-1 1 0,0 0 0,18 15 0,-26-19-79,-1 0 0,0 1 0,0-1 0,0 1 0,0 0 0,0 0 0,-1 0 0,0 0 0,0 0-1,0 0 1,0 0 0,-1 1 0,1-1 0,-1 1 0,0-1 0,-1 1 0,1 0 0,-1 7 0,0-6-4,-1 0 0,0 0 0,0 0 0,0 0 0,-1-1-1,0 1 1,0 0 0,-1-1 0,1 1 0,-1-1 0,0 0 0,-1 0 0,-6 8 0,-1-1 13,-1 0 1,0-1 0,-1-1-1,0 0 1,0-1 0,-1 0-1,-1-1 1,-27 12 0,27-16-2,15-4-25,-1 0 0,1 0 0,0 0 0,0 0 0,0 0 0,-1 0 0,1 0 0,0 0 0,0 0 0,0 0 0,-1 0 0,1 0 0,0 0 1,0 0-1,0 0 0,0 0 0,-1 0 0,1 0 0,0 1 0,0-1 0,0 0 0,0 0 0,-1 0 0,1 0 0,0 0 0,0 1 0,0-1 0,0 0 0,0 0 0,0 0 0,0 0 0,-1 1 0,1-1 0,0 0 0,0 0 0,0 0 0,0 1 0,0-1 0,0 0 0,0 0 0,0 0 0,0 1 0,0-1 0,0 0 0,1 1 10,-1-1 0,1 1 0,0-1 0,-1 1 0,1-1 0,-1 1 0,1-1 0,0 0 0,0 1 0,-1-1 0,1 0 0,0 0 0,0 0 0,0 1 0,15 3 30,-1-1 0,1 0 0,0-1 1,0-1-1,0 0 0,24-3 0,166-20 283,-194 20-980,-12 2 594,0 0 0,0 0 0,0 0 0,0 0 0,0 0 0,0 0-1,0 0 1,0 0 0,0 0 0,0 0 0,0 0 0,0 0 0,0 0-1,0 0 1,0 0 0,0 0 0,0 0 0,0 0 0,0 0 0,0 0-1,0 0 1,0 0 0,0 0 0,0-1 0,-20 4-3517,3 0 1708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1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129 158 10330,'-1'-6'4465,"-4"0"-2096,9 7-441,-3 7-248,6 11-279,1 10-481,-7 3-216,7 1-272,-5-5-136,1-5-176,1-6-48,-4-7-296,-1-3-368,-4-7-1136,-5-4-729,0-9 1449</inkml:trace>
  <inkml:trace contextRef="#ctx0" brushRef="#br0" timeOffset="1">0 15 12307,'6'-6'5017,"7"3"-3201,4-1-104,9 3-615,2 5-345,1-2-448,-1 5-128,-8-2-440,-4-3-536,2 2-1905,2 1 1745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12163,'0'1'4817,"12"2"-3161,-4-3-224,10 1-423,2 1-313,1-4-480,4 0-112,-1-2-376,0 0-505,0 2-1551,-3 1 1488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2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3 183 10602,'-2'4'4465,"7"-2"-2432,4 2-337,11-4-360,6 0-343,3-4-545,5 0-152,-4 2-112,-2 0-360,-4 4-1337,-3 0-831,-2 1 1272</inkml:trace>
  <inkml:trace contextRef="#ctx0" brushRef="#br0" timeOffset="1">434 0 11050,'3'6'5346,"-2"10"-2202,1 13-1367,-2 0-305,2 11-736,0-3-256,2-7-272,2-1-72,-3-9-512,0-8-448,-2-8-1152,-4-7 935,2-11 377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9522,'1'-5'5079,"0"6"-1310,3 11-2045,1 9-1204,3 39 0,-8-54-433,0 0 0,0 1-1,-1-1 1,0 0 0,0 0 0,-3 8 0,3-89-483,1 71 384,0-1 1,1 1-1,-1 0 1,1 0-1,0 0 1,0 0-1,1 0 1,-1 0-1,1 0 1,3-5-1,0 3 10,-1 0-1,1 1 0,0 0 1,8-7-1,-12 12 3,2-3 35,0 1 0,0 0 0,1 0 1,-1 0-1,1 0 0,0 1 0,0-1 0,-1 1 1,1 0-1,0 0 0,0 0 0,0 0 0,0 1 1,0 0-1,0 0 0,0 0 0,0 0 0,0 1 1,0-1-1,0 1 0,0 0 0,0 0 0,0 1 1,4 1-1,-2-1 114,-1 1 0,1 0 0,-1 1 1,1-1-1,-1 1 0,0 0 0,0 0 0,-1 1 1,1-1-1,-1 1 0,0 0 0,0 0 0,0 0 1,3 9-1,-2-1-28,-1-1 1,-1 1 0,0 0-1,0 0 1,-2 0-1,1 22 1,-2-35-98,2 12-1125,-2-11 1040,0-1 0,0 0 0,0 0-1,0 0 1,0 1 0,0-1-1,0 0 1,0 0 0,0 0 0,1 1-1,-1-1 1,0 0 0,0 0-1,0 0 1,0 1 0,0-1 0,1 0-1,-1 0 1,0 0 0,0 0 0,0 0-1,0 1 1,1-1 0,-1 0-1,0 0 1,0 0 0,1 0 0,-1 0-1,0 0 1,0 0 0,0 0-1,1 0 1,-1 0 0,0 0 0,0 0-1,1 0 1,-1 0 0,0 0-1,0 0 1,1 0 0,-1-1-216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3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33 9298,'35'-32'4177,"-30"40"-1681,-5 4-359,-7 8-369,-5 4-271,-8 9-633,-1 5-200,-3 5-320,3-2-128,2-8-112,3-5-48,8-10-288,2-8-320,2-12-1000,1-8-913,3-16 1521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3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10362,'12'18'4673,"2"7"-1944,4 5-577,0 14-479,-2-1-329,6 5-584,3-2-208,-1-2-200,8 0-88,-6-4-80,-3-4-24,2-3-80,-11-3-24,-6-5-464,0-3-368,-12-8-1024,8-5-953,4-12 1761</inkml:trace>
  <inkml:trace contextRef="#ctx0" brushRef="#br0" timeOffset="1">361 490 8626,'0'-1'4857,"0"1"-992,0 0-1369,7 11-183,5 17-881,9 34-424,-17-34-536,-4-6-200,3-6-360,-3-7-312,3-11-896,1-9-680,9-13 1167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13515,'8'3'5465,"-1"-3"-3641,-1 1-111,5 2-721,-12-5-368,3 2-712,-2 0-576,-1-1 2624,1 0-1728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11514,'2'11'5042,"4"2"-2730,-4 14-656,1 6 33,-2 4-569,3 7-288,-1-1-392,2-2-136,1 0-192,-6-6-176,6-7-640,1-5-488,1-16-1745,7-7 1833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5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0 10802,'-7'1'1554,"0"0"0,0 0 0,-10 4 0,-38 18 639,41-17-1606,-1 1-159,-34 17 525,42-20-749,0 0 0,1 0 0,0 0 0,0 1 0,-5 6 0,10-11-150,0 1 0,1 0-1,-1 0 1,0 0 0,1-1-1,-1 1 1,1 0 0,-1 0-1,1 0 1,0 0 0,-1 0-1,1 0 1,0 0 0,0 0-1,-1 0 1,1 0 0,0 0-1,0 0 1,0 0 0,0 0-1,1 2 1,0-1 19,-1 0 0,1 0 1,0 0-1,0 0 0,0 0 1,0 0-1,0-1 0,1 1 1,-1 0-1,2 1 0,5 4 168,0-1 0,0 0 0,13 8 0,-18-13-182,23 13 128,1 0-1,1-3 1,-1 0-1,48 11 1,-68-21-2580,-5-6 1453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8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8098,'11'15'6601,"-2"0"-3640,2 5-1568,15 18 212,0-2-1,50 53 0,-72-86-1551,0 0-1,-1 0 0,1 0 0,0-1 0,0 1 0,1-1 0,-1 0 0,0 0 0,1 0 1,-1-1-1,1 0 0,5 1 0,-8-1-41,0-1 0,0 0 0,0 0-1,0 0 1,0 0 0,0 0 0,0 0 0,0 0 0,-1-1 0,1 1 0,0-1-1,0 1 1,0-1 0,0 0 0,0 0 0,-1 0 0,1 0 0,0 0 0,-1 0 0,1 0-1,-1-1 1,1 1 0,-1 0 0,1-1 0,-1 1 0,0-1 0,0 0 0,0 1 0,0-1-1,1-3 1,6-17-81,-2-1 0,6-41 0,-7 39-270,-2 0-977,1-26 1,-3 22 422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9314,'2'1'4034,"0"4"-2382,0 0-497,6 17 571,-1 0-1,-1 0 1,5 34-1,3 14-254,-9-49-1106,1 3 192,12 30 0,-16-47-461,1-1 1,0 0-1,0-1 1,1 1-1,-1 0 0,1-1 1,0 0-1,1 0 1,9 9-1,-13-13-79,1 0 0,-1 0 0,1 0 0,0 0 0,-1 0 0,1 0 0,0 0 0,0-1 0,-1 1 0,1-1-1,0 1 1,0-1 0,0 0 0,0 1 0,0-1 0,0 0 0,3-1 0,-2 1-4,-1-1 0,1 0-1,-1 0 1,0 0 0,0 0 0,1 0-1,-1-1 1,0 1 0,0 0 0,0-1-1,0 0 1,1-2 0,3-2 3,-2 0 1,1-1-1,0 0 0,-1 0 1,-1 0-1,1 0 0,2-10 1,45-148-604,-49 158 359,-2 5 13,1-1-1,0 1 1,-1 0-1,1-1 1,-1 1 0,0-1-1,0 1 1,1 0-1,-2-5 1,0 6 24,0 4 217,1 17-188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5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67 206 12771,'11'22'5601,"-2"3"-2929,2 5-1023,-2 2-209,-1-4-600,3-3-256,-4-7-367,-3-4-314,-8-12-967,-4-6-632,0-12 920</inkml:trace>
  <inkml:trace contextRef="#ctx0" brushRef="#br0" timeOffset="0.99">1 10 12635,'4'-5'5177,"3"2"-3353,1 2-215,0 2-753,1 4-456,3 7-1264,-3-1-1089,2 16 1193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11346,'0'0'106,"0"0"-1,-1 0 1,1 0-1,0 0 1,0-1-1,0 1 1,0 0 0,-1 0-1,1 0 1,0 0-1,0 0 1,0 0-1,0 0 1,-1 0-1,1 0 1,0 0-1,0 0 1,0 0-1,0 0 1,-1 0-1,1 0 1,0 0-1,0 0 1,0 0-1,0 0 1,-1 0-1,1 0 1,0 0-1,0 0 1,0 0-1,0 0 1,-1 1-1,1-1 1,0 0-1,0 0 1,0 0-1,0 0 1,0 0-1,0 0 1,-1 1-1,1-1 1,0 0-1,0 0 1,0 0-1,0 0 1,0 1-1,0-1 1,0 0-1,0 0 1,0 0-1,0 0 1,0 1-1,0-1 1,0 0 0,0 0-1,0 0 1,0 0-1,0 1 1,0-1-1,0 0 1,0 0-1,3 15 1843,33 132 2805,-31-120-4343,1 0 1,12 35-1,-16-55-334,1 0-1,0-1 1,0 1-1,1-1 1,0 1-1,0-1 1,0 0 0,1 0-1,0-1 1,0 0-1,0 1 1,1-2 0,0 1-1,7 4 1,-10-8-46,-1 1 0,2-1 1,-1 0-1,0 0 0,0 0 1,0 0-1,0 0 0,1-1 1,-1 0-1,0 1 0,1-1 1,4-1-1,-6 1-15,0-1-1,0 1 0,0-1 1,0 1-1,0-1 1,0 0-1,0 0 1,0 0-1,-1 0 0,1 0 1,0 0-1,0 0 1,-1-1-1,1 1 1,-1-1-1,1 1 1,-1-1-1,0 1 0,0-1 1,2-2-1,2-7 23,0-1 0,-1 1 0,-1-1-1,5-22 1,-2 7-22,10-34-1442,39-97 0,-51 148 205,-3 21 517</inkml:trace>
  <inkml:trace contextRef="#ctx0" brushRef="#br0" timeOffset="1">424 284 13443,'6'20'5609,"-1"1"-2976,2 7-553,2 7-480,-4-2-319,3-1-657,3-7-256,-5-6-224,0-8-160,-6-9-752,-3 0-408,-2-12-1321,-3-6-3728,2-16 4328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11218,'-3'0'4833,"5"2"-2096,3-2-769,-5 0-255,0 0-265,0 0-656,12 3-280,-1-2-432,-2 1-448,-2-1 16,-1 0 120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9274,'8'0'5001,"-7"-3"152,15-1-3721,4 4 33,7 0-217,9 3-248,2 0-496,1-1-168,-7-2-176,0 0-8,-4-2-656,-1 0-592,-4 1-1856,-11-2 1759</inkml:trace>
  <inkml:trace contextRef="#ctx0" brushRef="#br0" timeOffset="1">187 12 8826,'-3'20'4321,"7"-1"-1008,0 6-793,0 8-383,3 5-233,-3 3-672,-4 3-304,-1-2-432,-1 1-175,-3-7-193,8-5-8,-2-12-624,2-7-425,2-9-639,-4-6 784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2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15875,'3'14'6066,"-2"-14"-4050,3-1-928,-1-3-159,-3 4-153,0-1-472,0-1-672,0 1-993,-1 0 857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4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56 4281,'-37'-10'2367,"35"9"-2103,1 1-1,0 0 1,0 0 0,0 0 0,-1 0-1,1 1 1,0-1 0,0 0-1,0 0 1,0 1 0,0-1-1,-1 1 1,1-1 0,0 1-1,0-1 1,0 1 0,0 0 0,0-1-1,-1 2 1,2-2-160,0 0-1,0 0 1,0 1 0,0-1 0,0 0 0,0 0-1,0 0 1,0 0 0,-1 0 0,1 0-1,0 0 1,0 1 0,0-1 0,0 0 0,0 0-1,0 0 1,-1 0 0,1 0 0,0 0-1,0 0 1,0 0 0,0 0 0,0 0 0,-1 0-1,1 0 1,0 0 0,0 0 0,0 0-1,0 0 1,0 0 0,-1 0 0,1 0 0,0 0-1,0 0 1,-1-12 4809,1 11-4844,0 1 1,0 0-1,0-1 0,1 1 1,-1 0-1,0 0 0,0-1 0,1 1 1,-1 0-1,0 0 0,0 0 1,1-1-1,-1 1 0,0 0 1,1 0-1,-1 0 0,0 0 0,0 0 1,1 0-1,-1 0 0,0 0 1,1-1-1,-1 1 0,0 0 1,1 0-1,0 1 0,14-2 20,-5 0 144,35-10 527,-42 11-717,0 0 1,1 0-1,-1 0 1,0 0-1,1 0 1,-1 1-1,0-1 1,6 3-1,11 2-10,-12-5-26,-1 1 1,13-1-1,-10 0-4,161 0 53,-161 0-50,0-1 0,0 0-1,0 0 1,0-1 0,0-1-1,11-3 1,-14 4 0,0 0 1,0 0-1,0 1 0,0 0 0,0 1 1,8 0-1,43 4 40,-40-2-33,28 3 20,-41-4-23,0 0 0,1 0 0,-1-1 0,0 0 0,0 0 0,10-1-1,-13 1 3,-1-1-1,1 1 1,0 0-1,0-1 1,-1 0-1,1 1 0,-1-1 1,1 0-1,0 1 1,-1-1-1,0 0 1,1 0-1,-1-1 0,1 1 1,-1 0-1,0 0 1,0 0-1,0-1 1,0 1-1,0-1 0,0 1 1,1-4-1,-2 4-959,-2 1 368,1 0 376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4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66 4057,'-11'-18'9922,"2"7"-6864,8 10-3004,1 1 0,0-1 0,0 1 0,0-1 0,-1 1 0,1-1 0,0 1 0,0-1 0,0 1 0,0-1 0,0 1 0,0-1 0,0 1 0,0-1 0,0 1 0,0-1 0,0 1 0,0-1 0,1 1 0,-1-1 0,0 1 0,0-1 0,0 1 0,1 0 0,-1-1 0,0 1 0,0-1 0,1 1 0,-1 0 0,0-1 0,1 1 0,-1 0 0,1-1 0,0 1 0,0-2 0,0 1-1,1 0 1,-1-1 0,1 1-1,0 0 1,-1 0-1,5-1 1,5 0-42,1 0 1,1 1-1,-1 1 0,23 2 0,-28-2-8,38 4 28,-32-2-21,1-1 0,0 0 1,0-1-1,27-4 1,5 0 18,-35 2-20,1 0-1,0 1 1,0 0 0,0 1-1,0 0 1,0 1-1,-1 0 1,1 1 0,19 5-1,-15-1 11,0 0 6,20 5 0,-31-10-18,-1 0 0,1 0 0,0-1 0,0 0 0,0 0-1,0 0 1,0 0 0,8-2 0,-2 0 15,6-1 26,-16 3-45,-1 0 1,1 0-1,0 0 1,-1 0-1,1-1 1,-1 1 0,1 0-1,0 0 1,-1-1-1,1 1 1,-1 0-1,1-1 1,-1 1-1,1-1 1,-1 1-1,0 0 1,2-2-1,-2 2-21,0 0-1,0-1 0,0 1 1,0 0-1,0 0 0,0-1 1,0 1-1,0 0 0,0-1 1,0 1-1,0 0 0,0 0 1,0-1-1,0 1 0,0 0 1,0-1-1,0 1 0,0 0 1,0 0-1,0-1 0,-1 1 1,1 0-1,0 0 0,0-1 1,-2 0-190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1:51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2128,'-30'28'1880,"29"-27"-1657,1-1 1,-1 1-1,1-1 1,-1 1 0,1-1-1,-1 0 1,1 1-1,-1-1 1,1 0 0,-1 1-1,0-1 1,1 0 0,-1 0-1,0 1 1,1-1-1,-1 0 1,0 0 0,1 0-1,-1 0 1,0 0-1,1 0 1,-1 0 0,0 0-1,1 0 1,-1 0 0,0-1-1,0 1 1,-2-1 1650,-12 2 2339,15-1-4156,0 0 0,0 0 0,0 0 0,0 0-1,0 0 1,0 0 0,0 0 0,0 0 0,0 0 0,0 0 0,0 0 0,0 0 0,0 0 0,0 0 0,0 0 0,0 0 0,0 0 0,0 0 0,0 0 0,0 0 0,0 0-1,0 0 1,0 0 0,0 0 0,0 0 0,0 0 0,0 0 0,0 0 0,0 1 0,0-1 0,0 0 0,0 0 0,0 0 0,0 0 0,0 0 0,8 1 160,13 0 85,-13-1-242,0 1-1,1 0 0,8 2 1,-5-1-39,42 10 118,-46-8-100,1-1-1,10 6 1,-15-6-14,1 0 0,0-1-1,0 1 1,0-1 0,1-1-1,-1 1 1,0-1 0,1 0-1,-1 0 1,8 0 0,25-4 170,-23 1-107,0 1 1,23 1-1,-14 1-24,-17-1-45,1 0 1,0 1 0,-1 0-1,1 0 1,-1 1 0,15 4-1,21 11 103,-42-16-100,-1-1 2,0 0 0,0 0 3,0-14-4716,-1 12 3950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2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22 109 5881,'0'-9'1025,"-1"0"0,0 1 0,0-1-1,-1 1 1,0-1 0,-7-15 0,8 21-568,0 0 1,0 1 0,0-1-1,1 0 1,-1 0-1,1 0 1,0-6 0,0 9-438,0 0 0,0 0 0,-1 0 1,1 0-1,0 0 0,0 0 0,0 0 1,0-1-1,0 1 0,0 0 0,0 0 1,0 0-1,0 0 0,0 0 1,0 0-1,0 0 0,0 0 0,0 0 1,0 0-1,0 0 0,0 0 0,0-1 1,0 1-1,0 0 0,0 0 0,0 0 1,0 0-1,0 0 0,0 0 1,0 0-1,0 0 0,0 0 0,0 0 1,0 0-1,0 0 0,1-1 0,-1 1 1,0 0-1,0 0 0,0 0 0,0 0 1,0 0-1,0 0 0,0 0 1,0 0-1,0 0 0,0 0 0,0 0 1,0 0-1,0 0 0,1 0 0,-1 0 1,0 0-1,0 0 0,0 0 0,0 0 1,4 9 1527,41 137 68,-34-116-1300,1 0 0,1-1 0,18 30 0,57 79 420,-47-77-506,35 36-24,-70-90-192,-4-5-15,0 0 0,0-1 0,0 1 0,0-1 0,0 0 0,1 1 0,-1-1 0,5 1 0,0 1-397,-8 1-2853,1-4 2901,0 4-979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9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87 192 11698,'8'9'5226,"-1"5"-2578,0 3-991,1 0-65,-1 6-616,-1 2-296,2 2-368,-2-1-104,-5-7-128,-1-5 24,-4-10-632,-1-4-560,-5-8-3521,0-2 3009</inkml:trace>
  <inkml:trace contextRef="#ctx0" brushRef="#br0" timeOffset="1">0 0 10594,'5'0'4905,"5"2"-2144,2 3-1313,0-1-160,0 3-695,1-3-273,-1-2-824,3 2 1352,-4-4-784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27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81 9258,'-2'21'3341,"1"-12"-2093,0 0 0,1 16 0,1-21-1022,-1 0 0,1-1 0,0 1 0,0 0-1,0-1 1,1 1 0,-1-1 0,1 1 0,4 5-1,-1-2-43,0-1 0,0 0 0,1-1 0,0 1-1,0-1 1,1 0 0,-1-1 0,9 5-1,62 27 480,-63-31-535,-3 0-1,1 0 0,0-1 0,0-1 0,0 0 0,0-1 0,1 0 0,19 0 0,-26-2-79,0-1 0,0 1 0,0-1 1,0 0-1,0-1 0,-1 1 0,1-1 1,0-1-1,-1 1 0,0-1 0,1 1 1,-1-2-1,0 1 0,0 0 0,-1-1 1,1 0-1,-1 0 0,4-5 0,-1-1-9,0 1-1,-1-1 0,0 0 1,8-20-1,13-48 61,-17 48-66,-6 18-64,0 0 0,-1 0 0,0 0 0,1-13 1,-5 18-1208,-2 8-348,-3 9-1448,3 8 1007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2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4945,'-1'0'323,"1"0"1,-1 0-1,1 0 0,-1 0 1,1 0-1,0 0 0,-1 0 0,1 1 1,-1-1-1,1 0 0,-1 0 1,1 0-1,-1 0 0,1 0 0,0 1 1,-1-1-1,1 0 0,-1 0 1,1 1-1,0-1 0,-1 0 1,1 1-1,0-1 0,0 0 0,-1 1 1,1-1-1,-1 1 0,0 16 1674,0-10-2021,4 77 1959,-4-50-1331,-2 0 0,-9 46 0,0-10-198,9-47-270,1-9 34,0-1-1,1 1 1,0-1-1,1 1 1,3 26 0,-2-38-121,-1 1 0,1-1 0,0 0 1,0 1-1,0-1 0,0 0 0,0 0 0,0 0 1,1 0-1,-1 0 0,1 0 0,-1 0 1,1 0-1,0-1 0,0 1 0,0-1 1,0 1-1,0-1 0,0 0 0,0 1 1,0-1-1,3 0 0,4 2 96,0 0 0,1-1 1,-1 0-1,14 0 0,3 1-12,155 22 1148,-153-21-1297,-22-3-1909,-19-4-1872,3-1 2590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7009,'2'-5'7357,"2"3"-4821,-4 2-2495,0 0 1,1 0-1,-1 0 0,0 0 1,1 0-1,-1 1 0,1-1 1,-1 0-1,0 0 0,1 0 1,-1 1-1,0-1 0,0 0 1,1 0-1,-1 1 0,0-1 1,1 0-1,-1 0 1,0 1-1,0-1 0,0 0 1,1 1-1,-1-1 0,0 1 1,0-1-1,0 0 0,0 1 1,0-1-1,0 0 0,0 1 1,0-1-1,0 1 1,13 45 1008,-7-30-842,-2-1 1,0 1 0,-1 0-1,-1 0 1,1 26-1,-5 151 790,2-75-717,3-94-1041,-3-23-188,0-2 812,0 0 0,0 1 0,0-1 1,0 0-1,0 1 0,0-1 0,0 0 0,0 1 0,0-1 0,0 0 0,0 1 1,1-1-1,-1 0 0,0 1 0,1-1 0,12-18-1185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3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10810,'-8'7'2960,"-14"13"0,-4 11-679,-18 36-958,41-61-1276,0-1 1,0 1 0,0 0-1,1 0 1,0 0 0,0 0 0,1 0-1,-1 8 1,1-11-34,1 1-1,0-1 1,0 1 0,0-1-1,1 1 1,0-1 0,-1 1-1,1-1 1,0 0 0,0 1-1,1-1 1,-1 0 0,1 0-1,0 0 1,-1 0 0,4 3-1,0 1 11,1-1 0,1-1 0,-1 1 0,1-1 0,-1 0 0,2 0 0,-1-1 0,0 0 0,1 0 0,0-1 0,0 0 0,0 0 0,0-1 0,0 0 0,0 0 0,11 0 0,12 0 74,0-1-1,-1-2 1,33-5 0,-46 5-67,97-19 54,-112 19-104,-1 1-56,-1 0 0,0 0-1,1-1 1,-1 1 0,0 0-1,1 0 1,-1 0 0,0 0-1,1 0 1,-1 0 0,0 0-1,1 0 1,-1 0 0,0 0-1,1 0 1,-1 0 0,0 0-1,1 1 1,-1-1 0,0 0-1,0 0 1,1 0 0,-1 0-1,0 0 1,1 1 0,-1-1-1,0 0 1,0 0 0,1 1-1,-1-1 1,0 0 0,0 0-1,0 1 1,1-1 0,-1 0-1,0 0 1,0 1 0,0-1-1,0 0 1,0 1 0,0-1-1,0 0 1,1 1 0,-1-1 0,0 0-1,0 1 1,0-1 0,0 0-1,0 1 1,-1-1 0,1 0-1,0 1 1,0-1 0,0 0-1,0 1 1,0-1 0,0 0-1,0 1 1,-1-1 0,1 0-1,0 0 1,0 1 0,0-1-1,-1 0 1,1 1 0,-8 5-1634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6025,'14'17'3729,"-12"-1"504,1 5-1544,-3 10-713,0 6-232,1 14-663,-1 2-313,8 10-312,-4-1-96,-3-10-184,10-1-64,-10-19-88,6-5-72,-3-12-768,-3-8-649,2-13 889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8050,'-1'-1'4385,"0"-1"-2105,-1 1-1312,1 1 625,1 0-657,0 0-56,0 0-224,0 0-112,0 0-288,0 0-288,0 0-864,0 1 800,0-1-520,0 0-440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5969,'0'-1'168,"0"1"-1,1 0 0,-1 0 1,0 0-1,0 0 0,0-1 1,1 1-1,-1 0 1,0 0-1,0 0 0,1 0 1,-1 0-1,0 0 0,0 0 1,1 0-1,-1 0 0,0 0 1,1 0-1,-1 0 1,0 0-1,0 0 0,1 0 1,-1 0-1,0 0 0,0 0 1,1 0-1,-1 1 0,0-1 1,0 0-1,0 0 1,1 0-1,5 10 2165,2 18-1283,-6-21-321,45 258 3485,-23-64-6146,-24-199 1258,-1-3 343,-2-5-294,-4-15-844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7706,'3'-1'593,"0"0"1,1 0 0,-1 0-1,0 0 1,1 0 0,-1 1-1,0 0 1,1 0-1,3 0 1,0 0-74,-1 1 0,1 0-1,-1 1 1,8 2 0,3 3 215,-1 0 0,23 14 1,-34-18-641,-1 0 1,1 0-1,-1 0 1,0 0-1,0 1 1,-1-1-1,1 1 1,-1 0 0,0 0-1,0 1 1,0-1-1,0 1 1,3 7-1,-5-8-55,0-1 0,0 1-1,0 0 1,-1-1 0,1 1 0,-1 0-1,0-1 1,0 1 0,-1 0 0,1-1-1,-1 1 1,1 0 0,-1-1 0,0 1-1,0-1 1,-1 1 0,1-1 0,-1 1-1,-3 4 1,-2 1 16,1 0 0,-1 0 0,-1-1 0,1-1-1,-2 1 1,-10 7 0,2-3-179,0-1-1,-28 13 0,41-23-145,0 1 1,0-1-1,0 1 1,0-1-1,0 0 0,-6 0 1,10-1 240,0 1 0,0-1 1,0 0-1,0 0 0,-1 0 1,1 0-1,0 0 0,0 0 1,0 0-1,-1 0 0,1 0 1,0 0-1,0 0 0,0 0 1,-1 0-1,1 0 0,0 0 0,0 0 1,0 0-1,-1 0 0,1 0 1,0 0-1,0 0 0,0-1 1,0 1-1,-1 0 0,1 0 1,0 0-1,0 0 0,0 0 1,0 0-1,0 0 0,-1-1 1,1 1-1,0 0 0,0 0 1,0 0-1,0 0 0,0-1 1,0 1-1,0 0 0,0 0 1,0 0-1,-1-1 0,1 1 1,0 0-1,0 0 0,0 0 1,0-1-1,0 1 0,0 0 0,0 0 1,0 0-1,1-1 0,-1 1 1,0 0-1,0 0 0,0 0 1,0 0-1,0-1 0,0 1 1,0 0-1,0 0 0,1-1 1,4-7-1658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155 265 2569,'0'0'552,"1"0"1,-1 0-1,1-1 1,-1 1-1,1 0 1,0 0-1,-1 0 1,1 0-1,-1-1 1,1 1 0,-1 0-1,1-1 1,-1 1-1,1 0 1,-1-1-1,1 1 1,-1 0-1,0-1 1,1 0-1,0 0-149,0 0-1,-1 0 1,1 0-1,-1 0 1,1 0-1,-1 0 0,1 0 1,-1 0-1,0-2 1,1 1-324,-1 1 1,0 0 0,0 0-1,0 0 1,0 0-1,0 0 1,0 0 0,0-1-1,0 1 1,-1 0-1,1 0 1,0 0 0,-1 0-1,1 0 1,-1 0 0,1 0-1,-1 0 1,1 0-1,-1 0 1,0 0 0,1 0-1,-2-1 1,-4-1-11,0 0 1,0 0 0,-1 0-1,1 0 1,-1 1-1,1 0 1,-1 1 0,0-1-1,0 1 1,-9 0-1,13 1-59,1 1 0,0-1 0,0 0-1,-1 1 1,1 0 0,0 0 0,0-1 0,0 1-1,0 1 1,0-1 0,0 0 0,0 0-1,0 1 1,1-1 0,-1 1 0,0-1 0,1 1-1,-1 0 1,1 0 0,0-1 0,0 1-1,-2 3 1,0 0 11,-2 2 15,1 1 0,0 0 0,0 0-1,1 0 1,0 1 0,0-1 0,1 1 0,0 0 0,0 0 0,1-1 0,0 1 0,1 0 0,0 0 0,0 0 0,1 0 0,0 0 0,1 0 0,0 0 0,5 13 0,-6-20-24,0 1 1,0 0-1,1-1 1,-1 1 0,1-1-1,-1 0 1,1 1 0,0-1-1,0 0 1,0 0 0,0 0-1,1-1 1,-1 1 0,0 0-1,1-1 1,3 2 0,-4-2-9,0 0 1,0-1 0,1 1-1,-1-1 1,0 1 0,1-1-1,-1 0 1,0 0 0,0 0-1,1 0 1,-1-1-1,0 1 1,1 0 0,-1-1-1,0 0 1,0 1 0,0-1-1,0 0 1,0 0 0,0 0-1,3-3 1,2-1-4,0-2 0,0 1 0,0-1-1,-1 0 1,0 0 0,-1-1 0,0 1 0,8-16 0,0-3-20,13-42-1,-11 19-5,-1-2 0,10-86 1,-22 105 79,-2 25 97,-3 24 142,0 25-29,2 0 1,1 1-1,2 0 1,2-1-1,2 0 0,16 59 1,-5-47-362,-14-46-82,0-1-1,0 0 1,1 0-1,9 13 1,-12-20 149,-1 1 1,1 0-1,-1 0 1,1-1-1,0 1 1,0 0-1,-1-1 1,1 1-1,0 0 1,0-1 0,0 1-1,-1-1 1,1 0-1,0 1 1,0-1-1,0 0 1,0 1-1,0-1 1,0 0 0,0 0-1,0 0 1,0 0-1,0 0 1,0 0-1,0 0 1,0 0-1,0 0 1,0-1-1,1 1 1,11-9-797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133 132 5505,'-4'-24'5301,"-4"-21"-3231,7 41-1682,-1 0 0,1 0 0,-1 0 0,0 0 0,0 0 0,0 0 0,0 1 0,-1-1 0,1 1 0,-6-6 0,7 8-225,-1-1 0,0 1 0,0-1 0,0 1 0,0 0 0,0 0 0,0 0-1,0 0 1,-1 0 0,1 0 0,0 0 0,-1 1 0,1-1 0,0 1 0,-1 0 0,1 0-1,-5 0 1,6 0-108,-1 0 0,0 1 0,1-1 0,-1 1 0,1-1 0,-1 1 0,1 0 0,-1-1 0,1 1 0,-1 0 0,1 0 0,0 0 0,-1 0 0,1 1 0,0-1 0,0 0 0,0 0 0,0 1 0,0-1 0,0 1 0,-1 2 0,-1 2 41,1 0 1,0 0-1,0 0 1,-1 9 0,-1 8 60,2 0 0,0 0 1,1 1-1,5 38 1,20 92 406,-23-148-538,60 282 826,-57-272-1104,2 26-1,-6-32-578,0-10 810,0 0 0,0 1-1,0-1 1,0 0 0,0 0 0,0 0 0,0 0 0,0 0-1,0 0 1,0 0 0,-1 0 0,1 0 0,0 0 0,0 0-1,0 0 1,0 0 0,0 1 0,0-1 0,0 0-1,0 0 1,0 0 0,0 0 0,0 0 0,0 0 0,0 0-1,0 0 1,0 0 0,-1 0 0,1 0 0,0 0 0,0 0-1,0 0 1,0 0 0,0 0 0,0 0 0,0 0-1,0 0 1,0 0 0,0 0 0,0 0 0,0 0 0,-1 0-1,1 0 1,0 0 0,0 0 0,0 0 0,0 0 0,0 0-1,-1-1-68,0 0 0,1 0 0,-1 0-1,0 0 1,1 0 0,-1 0-1,1 0 1,-1 0 0,1 0-1,-1-3 1,-6-21-1089,-5-12-525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9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99 197 10746,'0'-1'5081,"0"0"-2024,-1 1-1281,-1 0-175,-2 4-713,-5 17-312,-45 27-864,35-36-560,10-4-4393,9-4 3568</inkml:trace>
  <inkml:trace contextRef="#ctx0" brushRef="#br0" timeOffset="1">303 0 12123,'1'1'4171,"3"2"-3129,0-1-630,-1 0-1,1 1 1,-1-1-1,0 1 1,5 6 0,56 64 1736,-58-65-1863,8 8 159,3 5 103,1 0-1,1-1 1,28 22-1,-45-40-506,1 0-1,-1 0 1,1-1-1,0 1 0,-1-1 1,1 0-1,0 0 1,0 0-1,0 0 0,5 1 1,-8-2-34,1 0 1,0 0 0,-1-1-1,1 1 1,0 0-1,0 0 1,-1 0 0,1-1-1,0 1 1,-1 0-1,1-1 1,-1 1 0,1-1-1,0 1 1,-1-1-1,1 1 1,-1-1 0,1 1-1,-1-1 1,1 1-1,-1-1 1,0 0 0,1 1-1,-1-1 1,1 0-1,6-19 43,-7 18-41,10-46-113,6-70 0,-15 115-99,-1 0-1,0 0 0,0 0 0,0 0 0,-2-4 1,-2-6-4097,6 13 363,10 4 1767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2:3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 9738,'8'-12'5321,"6"5"-2600,4 4-1577,5-1 600,0 0-343,4 2-337,5-1-240,2 0-368,-2 1-264,-2-1-608,-2 2-312,-8 3 576,-4 4-464,-7 2-368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40 523 4209,'-3'1'738,"3"0"-454,-1-1-1,1 0 0,-1 0 0,1 1 1,0-1-1,-1 0 0,1 0 1,-1 0-1,1 1 0,-1-1 1,1 0-1,-1 0 0,1 0 1,-1 0-1,0 0 0,1 0 1,-1 0-1,1 0 0,-1-1 1,1 1-1,-1 0 0,1 0 1,-1 0-1,1 0 0,0-1 1,-1 1-1,1 0 0,-1 0 1,1-1-1,-1 1 0,1 0 1,0-1-1,-1 1 0,1 0 1,0-1-1,-1 1 0,1-1 1,0 1-1,0-1 0,-1 1 1,1-1-1,0 0 0,-4-11-116,0 0-1,1 0 1,-3-24-1,4-46 87,6-45-146,-1 88-103,9-47 0,-9 69-6,9-25 1,-11 38 1,1 0 0,0 0 0,0 0 0,0 0 0,0 0 0,1 0 0,-1 0 0,1 1 0,0-1 0,6-4 0,-8 8 4,-1-1 1,1 1-1,0-1 0,0 1 0,-1-1 0,1 1 1,0-1-1,0 1 0,0 0 0,0-1 0,0 1 1,0 0-1,-1 0 0,1 0 0,0 0 0,0 0 1,0 0-1,0 0 0,0 0 0,0 0 0,0 0 0,0 1 1,0-1-1,0 0 0,-1 0 0,1 1 0,0-1 1,0 1-1,0-1 0,1 2 0,1 0 28,-1 1-1,1-1 0,-1 1 1,0 0-1,0-1 1,0 1-1,2 4 1,7 13 286,-2 1 1,11 33-1,10 50 627,-16-51-546,63 179 684,-64-199-1361,-13-33 249,0 1 0,0-1-1,0 0 1,0 0-1,0 0 1,0 0 0,0 0-1,0 0 1,1 0 0,-1 1-1,0-1 1,0 0 0,0 0-1,0 0 1,0 0-1,0 0 1,0 0 0,0 1-1,0-1 1,0 0 0,0 0-1,0 0 1,0 0 0,0 0-1,0 0 1,0 1 0,0-1-1,-1 0 1,1 0-1,0 0 1,0 0 0,0 0-1,0 0 1,0 0 0,0 0-1,0 1 1,0-1 0,0 0-1,0 0 1,0 0-1,-1 0 1,1 0 0,0 0-1,0 0 1,0 0 0,0 0-1,0 0 1,0 0 0,-1 0-1,-5-2-1216,-3-10 229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42 9170,'-8'-4'4265,"9"4"-2089,-1 0-463,9-3-201,-3 0-480,6-3-168,6-1-423,5 2-145,9-1-136,-8 2-48,2 4-56,-4-2-272,-5 4-1193,-1-3-1287,-2-2 1599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53 4625,'33'-33'2919,"-32"33"-2654,0-1-1,0 1 0,-1-1 0,1 1 0,0-1 1,-1 0-1,1 1 0,0-1 0,-1 0 1,1 1-1,-1-1 0,1 0 0,-1 0 1,0 0-1,1 0 0,-1 1 0,0-1 1,1 0-1,-1 0 0,0-1 0,-1 1 36,1 1-1,-1 0 1,0-1-1,1 1 1,-1 0-1,0-1 1,1 1-1,-1 0 1,0 0-1,0 0 1,1 0-1,-1 0 1,0 0-1,0 0 1,1 0-1,-1 0 1,0 0-1,0 0 1,1 1-1,-1-1 1,0 0-1,0 1 1,-12 2 2,1 0 1,0 2-1,0-1 0,-19 11 1,26-12-257,0 0 1,0 1 0,1-1-1,-1 1 1,1 0-1,0 0 1,0 0-1,0 1 1,0-1-1,1 1 1,0 0-1,0 0 1,0 1 0,1-1-1,-1 0 1,1 1-1,1-1 1,-2 8-1,1-6-41,1 0 1,1 0-1,-1 0 0,1 1 0,0-1 0,1 0 0,0 0 0,0 0 1,0 0-1,1 0 0,0 0 0,0-1 0,1 1 0,3 6 0,0-3-12,0-1-1,1 0 0,0-1 1,1 1-1,-1-1 0,13 9 1,-15-12-1,1-1 0,0 0 0,0 0 0,1 0 0,-1-1 0,1 1 0,0-2 0,-1 1 0,1-1 0,13 3 0,-15-5-154,0 0-1,0 0 1,-1 0 0,1 0 0,0-1-1,-1 1 1,1-1 0,0-1-1,-1 1 1,1 0 0,-1-1-1,0 0 1,8-5 0,9-9-580</inkml:trace>
  <inkml:trace contextRef="#ctx0" brushRef="#br0" timeOffset="1">63 159 6865,'-18'-8'3377,"10"2"-1040,2-3-105,4 6-615,4-1-273,11 3-568,-1 2-264,12 1-248,4 0-88,-7 2-72,3-5-280,3 1-1616,3-4 1304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4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92 10906,'-9'-10'4891,"9"10"-4781,0-1 0,-1 1 0,1 0 0,0 0 0,0 0 0,0-1 0,-1 1 0,1 0 0,0 0 0,0 0 0,-1 0 0,1 0 0,0-1 0,-1 1 0,1 0 0,0 0 0,0 0 0,-1 0 0,1 0 0,0 0 0,-1 0 0,1 0 0,0 0 0,0 0 0,-1 0-1,1 0 1,0 0 0,-1 0 0,1 1 0,0-1 0,0 0 0,-1 0 0,1 0 0,0 0 0,-1 1 0,1-1 201,-1 5 817,1 27-826,2 0 1,7 38-1,2-8-102,28 92 0,-32-136-623,-3-13-605,-4-5 961,0 0-1,1 0 1,-1 0 0,0 0 0,0 0 0,0 0-1,0 0 1,0 0 0,1 0 0,-1 0 0,0 0 0,0 0-1,0 0 1,0 0 0,0 0 0,0 0 0,0 0 0,1 0-1,-1 0 1,0 0 0,0-1 0,0 1 0,0 0-1,0 0 1,0 0 0,0 0 0,0 0 0,0 0 0,1 0-1,-1-1 1,0 1 0,0 0 0,0 0 0,0 0-1,0 0 1,0 0 0,0 0 0,0-1 0,0 1 0,0 0-1,0 0 1,4-15-1438</inkml:trace>
  <inkml:trace contextRef="#ctx0" brushRef="#br0" timeOffset="1">127 7 6921,'16'-7'4113,"-4"7"-592,-3 13-1232,-1 9-265,-2 19-664,-4 3-255,-2 13-465,-1 2-120,1 1-200,9 2-80,-2-14-128,8 0-40,-7-20-48,-8-8-16,0-16-600,0-7-488,-4-20-1921,0-5 1841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10698,'15'-1'8508,"62"-8"-7344,-51 7-919,48 2 0,-65 1-221,1 0 1,0 0 0,0 2 0,-1-1 0,1 1-1,-1 0 1,18 9 0,-22-9-20,-1 0 1,0 1 0,0-1-1,0 1 1,0 0 0,0 0-1,-1 0 1,0 0-1,0 1 1,0-1 0,0 1-1,-1 0 1,0 0 0,0 0-1,0 0 1,0 0-1,1 10 1,-2-9 7,0-1 1,-1 1-1,0-1 1,0 1-1,0 0 1,0-1-1,-1 1 0,0-1 1,0 1-1,0-1 1,-1 0-1,0 0 1,0 1-1,0-1 0,-1 0 1,-6 9-1,6-10 3,-1 0-1,0 0 0,-1 0 0,1-1 1,-1 1-1,1-1 0,-1 0 1,0 0-1,0-1 0,-1 1 0,1-1 1,-8 2-1,-13 4 61,25-7-74,0-1 0,0 0 0,0 0 1,0 1-1,0-1 0,1 1 0,-1-1 1,0 1-1,0-1 0,1 1 0,-1-1 1,0 1-1,1 0 0,-1-1 0,0 1 0,1 0 1,-1 0-1,1-1 0,-1 1 0,1 0 1,-1 0-1,1 0 0,-1 0 0,2 0-2,-1 0 0,0 0 0,1 0-1,-1 0 1,1-1 0,-1 1 0,1 0-1,-1 0 1,1-1 0,0 1 0,-1 0-1,1-1 1,0 1 0,-1-1 0,1 1-1,2 0 1,13 7 18,-14-7-14,47 21 551,0 2 1,81 56 0,-123-75-460,24 19 230,-29-22-304,0 0 0,0 0 0,-1-1 0,1 1 0,0 1 0,-1-1 0,1 0 0,-1 0-1,0 0 1,0 1 0,2 4 0,-3-7-36,0 0-1,0 0 0,0 0 1,0 0-1,0 1 1,0-1-1,0 0 0,0 0 1,0 0-1,0 0 1,0 1-1,0-1 0,0 0 1,0 0-1,0 0 1,0 0-1,0 0 0,0 1 1,0-1-1,0 0 1,0 0-1,0 0 1,0 0-1,0 1 0,0-1 1,0 0-1,-1 0 1,1 0-1,0 0 0,0 0 1,0 0-1,0 1 1,0-1-1,0 0 0,-1 0 1,1 0-1,0 0 1,0 0-1,0 0 0,0 0 1,0 0-1,-1 0 1,1 0-1,0 0 0,0 0 1,-7-2-1451,6 1 721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5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10498,'0'0'282,"0"-1"0,0 1 1,-1-1-1,1 1 0,0-1 0,0 0 0,0 1 0,0-1 0,0 1 0,0-1 0,0 1 0,0-1 1,0 1-1,0-1 0,1 1 0,-1-1 0,0 1 0,0-1 0,1 0 0,-1 1-214,0 0 0,0 0 0,1-1 0,-1 1-1,0 0 1,0 0 0,0 0 0,0 0 0,1 0 0,-1 0 0,0 0-1,0 0 1,1 0 0,-1 0 0,0 0 0,0 0 0,0 0 0,1 0-1,-1 0 1,0 0 0,0 0 0,0 0 0,1 0 0,-1 0-1,0 0 1,0 0 0,0 0 0,1 0 0,-1 0 0,0 1 0,0-1-1,0 0 1,0 0 0,1 0 0,-1 0 0,0 0 0,0 1 0,0-1-1,0 0 1,0 0 0,0 0 0,1 1 0,-1-1 0,0 0-1,0 1 1100,1 2-337,6 28-197,-3-15-429,-1 0-1,-1 0 1,1 27 0,-3-40-173,0 18 119,0-21-146,0 0 0,0 0-1,0 0 1,0 1 0,0-1 0,0 0-1,0 0 1,0 1 0,0-1-1,0 0 1,0 0 0,-1 0-1,1 1 1,0-1 0,0 0 0,0 0-1,0 1 1,0-1 0,0 0-1,0 0 1,-1 0 0,1 0-1,0 1 1,0-1 0,0 0 0,0 0-1,-1 0 1,1 0 0,0 0-1,0 0 1,0 1 0,-1-1-1,1 0 1,0 0 0,0 0 0,-1 0-1,1 0 1,0 0 0,0 0-1,0 0 1,-1 0 0,1 0-1,0 0 1,0 0 0,-1 0 0,1 0-1,0 0 1,0 0 0,0 0-1,-1 0 1,1-1 0,0 1-1,0 0 1,0 0 0,-1 0 0,1 0-1,0 0 1,0 0 0,0-1-1,0 1 1,-1 0 0,1 0-1,0 0 1,0-1 0,0 1 0,-1-1-9,1 1 1,0-1 0,0 1 0,-1-1 0,1 1 0,0-1 0,0 0 0,0 1 0,0-1 0,0 1 0,0-1 0,0 0-1,0 1 1,0-1 0,0 1 0,0-1 0,0 0 0,1-4-21,0-13-13,1 1 1,0-1-1,6-16 0,-6 25 23,1 0 0,0 1 0,0-1 0,1 1-1,0 0 1,6-10 0,-8 15 15,0 0 1,0 0-1,1 1 1,-1-1-1,1 0 0,0 1 1,-1 0-1,1-1 0,0 1 1,0 0-1,1 1 0,-1-1 1,0 0-1,1 1 0,-1 0 1,5-1-1,-6 2 12,0-1-1,1 1 1,-1 0 0,0 1-1,1-1 1,-1 0 0,0 1-1,1-1 1,-1 1-1,0 0 1,0 0 0,0 0-1,0 0 1,0 0-1,0 0 1,0 0 0,0 1-1,0-1 1,0 1 0,-1-1-1,1 1 1,-1 0-1,1 0 1,1 3 0,2 2 98,0 1 0,0 1 0,-1-1 0,5 15 1,-5-10-1,0-4-53,-1 0-1,0 1 1,0-1 0,-1 1 0,2 16-1,-6-26-2340,1-1 1390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10418,'2'12'4905,"-2"6"-2064,-3 9-1073,-6 4-119,-1 3-705,0-2-256,1-5-504,-5-6-120,9-8-192,1-3-360,-1-10-944,7-3-689,-8-9 1225</inkml:trace>
  <inkml:trace contextRef="#ctx0" brushRef="#br0" timeOffset="1">1 7 9186,'6'-2'4201,"4"8"-1785,4 6-375,2 11-609,7 5-304,-4-2-496,2-2-183,-5-6-233,-3-2-64,0-7-344,-5-1-425,6-7-1559,-4-1 1416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6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6945,'2'1'428,"0"-1"-1,-1 0 0,1 1 1,0-1-1,0 1 0,-1 0 1,1-1-1,-1 1 0,1 0 1,0 0-1,-1 0 0,0 0 1,1 0-1,-1 1 0,0-1 0,1 0 1,-1 1-1,2 2 0,0 1 309,1 1-1,-1-1 1,5 11 0,-5-7-327,1-1 1,-2 1 0,1 0 0,-1 0 0,-1 0 0,1 0 0,-2 0-1,1 1 1,-1-1 0,-1 0 0,-1 13 0,2-21-385,-1 0-1,1 0 1,0 0 0,0 0 0,-1 0-1,1 0 1,-1 0 0,1 0 0,-1 0-1,1-1 1,-2 3 0,2-3-21,0 0-1,-1 0 1,1 0 0,0 0-1,0 0 1,0 0 0,-1 0 0,1 1-1,0-1 1,0 0 0,0 0 0,0 0-1,-1 0 1,1 0 0,0 0-1,0 0 1,-1 0 0,1 0 0,0 0-1,0 0 1,0 0 0,-1 0 0,1-1-1,0 1 1,0 0 0,0 0-1,0 0 1,-1 0 0,1 0 0,0 0-1,0 0 1,0 0 0,-1-1 0,0 0-18,1 0 1,-1 0-1,0-1 1,0 1-1,1 0 1,-1 0-1,0-1 1,1 1-1,-1-1 1,1 1-1,0 0 1,-1-1-1,1-1 1,0-6-174,0 1 1,1-1 0,0 1 0,0 0 0,1-1 0,0 1-1,0 0 1,4-9 0,2-1-25,0 0 1,15-22-1,-20 36 221,0-1-1,0 1 1,0 0-1,1 0 0,3-4 1,-6 8 17,0-1 0,0 0 1,-1 0-1,1 1 0,0-1 1,0 1-1,0-1 0,0 1 1,0-1-1,0 1 0,0 0 0,0-1 1,1 1-1,-1 0 0,0 0 1,0 0-1,0 0 0,0 0 1,0 0-1,0 0 0,0 0 1,0 0-1,1 0 0,-1 1 0,0-1 1,0 0-1,0 1 0,0-1 1,0 1-1,1 0 0,1 1 87,-1 1-1,0-1 1,1 1-1,-1-1 0,0 1 1,0 0-1,0 0 1,0 0-1,-1 0 0,1 0 1,-1 0-1,0 1 0,2 4 1,0 8 425,4 25 0,-7-34-416,1-2-72,8 98 609,-10-107-2785,-1 2 1296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8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32 3233,'34'-2'2286,"-33"2"-2045,0 0 0,0 0 0,0-1 0,0 1 0,0 0 0,0-1 0,0 1 0,-1-1 1,1 1-1,0-1 0,0 0 0,0 1 0,-1-1 0,1 0 0,0 0 0,-1 1 1,1-1-1,-1 0 0,1 0 0,-1 0 0,1 0 0,-1 1 0,1-3 0,-1 2-27,1 0 0,-1 0-1,0 1 1,1-1 0,-1 0-1,1 0 1,-1 1 0,1-1-1,-1 0 1,1 0-1,0 1 1,-1-1 0,2 0-1,1-2 4682,-3 4-4744,-1-1 1,1 0 0,-1 1 0,1-1-1,-1 1 1,1-1 0,0 1-1,-1-1 1,1 1 0,0-1-1,-1 1 1,1-1 0,0 1-1,-1 0 1,1 0-114,-1 2 18,0-1 1,0 1 0,-1-1 0,1 1-1,0-1 1,-1 0 0,0 0-1,-2 3 1,-81 81 757,71-71-694,1 0 0,1 0 0,1 2 1,0-1-1,-10 24 0,11-17-74,4-9-335,-8 14 0,14-28 231,-2 3-555,2-3 581,0 0 1,0 0-1,0 0 1,-1 0-1,1 0 0,0 0 1,0 0-1,0 0 1,0 0-1,0 0 1,0 0-1,0 0 0,0 0 1,0 0-1,0 0 1,0 0-1,0 0 0,0 0 1,0 0-1,0 0 1,-1 0-1,1 0 1,0 0-1,0 0 0,0 0 1,0 0-1,0 0 1,0 0-1,0 0 0,0 0 1,0 0-1,0 0 1,0 0-1,0 0 1,0 0-1,0 0 0,0 0 1,0-1-1,0 1 1,0 0-1,0 0 1,0 0-1,0 0 0,0 0 1,0 0-1,0 0 1,0 0-1,0 0 0,0 0 1,0 0-1,0 0 1,0 0-1,0 0 1,0 0-1,0 0 0,0-1 1,0 1-1,0 0 1,0 0-1,0 0 1,0 0-1,0 0 0,0 0 1,0 0-1,0 0 1,0-13-939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39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87 248 12435,'12'16'4054,"12"26"0,19 50-920,-31-66-2266,22 60 529,-28-68-1040,-1 0 1,6 34 0,-11-48-313,1 0 0,-1 0 0,0 0 0,0 0 0,0 0 0,-1 0-1,1 0 1,-1 0 0,-2 7 0,2-9-27,0 0-1,-1 1 0,1-1 1,-1 0-1,1 0 1,-1 0-1,1 0 1,-1 0-1,0-1 1,0 1-1,0 0 0,0-1 1,0 1-1,-1-1 1,1 0-1,-3 1 1,-1 1-190,-1 0 1,0-1 0,0 0-1,-1 0 1,1-1 0,0 0 0,-1 0-1,1-1 1,0 1 0,-1-2 0,1 1-1,0-1 1,-1 0 0,1-1-1,0 0 1,0 0 0,0 0 0,0-1-1,1 0 1,-9-5 0,7 2-91,0-1 0,0 0 1,-7-10-1</inkml:trace>
  <inkml:trace contextRef="#ctx0" brushRef="#br0" timeOffset="1">83 1 7618,'7'4'4105,"6"-4"-281,-2 0-1583,-2 9-953,-1-1-256,-2 0-720,-1 3-640,3-3 224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8354,'8'13'6526,"4"4"-3936,3 3-919,2 4-762,0-1 0,1-1 0,1 0-1,38 32 1,44 24 79,-100-77-981,1 0 0,-1 0 0,0 0 0,1 0 0,-1 0 0,0 1 0,0-1 0,0 0 0,0 1 0,0-1 0,0 1-1,0-1 1,0 1 0,0-1 0,-1 1 0,1 0 0,-1-1 0,1 1 0,-1 0 0,0 0 0,1-1 0,-1 1 0,0 0 0,-1 2 0,1 0-15,-3 6-473,3-10 454,0 0 1,0 0-1,0 0 0,0 0 0,0 0 1,0 0-1,0 0 0,0 0 0,0 1 1,0-1-1,0 0 0,0 0 0,0 0 1,0 0-1,0 0 0,0 0 0,0 0 1,0 0-1,0 0 0,-1 1 0,1-1 1,0 0-1,0 0 0,0 0 0,0 0 1,0 0-1,0 0 0,0 0 0,0 0 1,0 0-1,0 0 0,0 0 0,-1 0 1,1 0-1,0 0 0,0 0 0,0 0 1,0 0-1,0 0 0,0 0 0,0 0 0,0 0 1,0 0-1,-1 0 0,1 0 0,0 0 1,0 0-1,0 0 0,0 0 0,0 0 1,0 0-1,0 0 0,0 0 0,-1 0 1,1 0-1,0 0 0,0 0 0,0 0 1,0 0-1,0 0 0,0 0 1,1-3-2140,-1 2 1929,0 0 0,1 1 0,-1-1-1,0 1 1,0-1 0,0 0 0,0 1 0,1-1 0,-1 0 0,0 1 0,0-1 0,0 0-1,0 0 1,-9-10-1446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26 8106,'0'-1'546,"0"1"0,0-1 0,0 1 1,0-1-1,0 0 0,-1 1 0,1-1 0,0 1 1,0-1-1,0 1 0,-1-1 0,1 1 0,0-1 1,-1 0-1,-7-5 1786,-14 0-1583,18 5-620,1 0-50,0 0 0,0 1 0,0-1 0,0 1 0,0-1-1,0 1 1,0 0 0,0 0 0,0 0 0,0 1 0,0-1 0,1 1 0,-1 0 0,0 0 0,0 0 0,0 0-1,1 0 1,-1 0 0,-2 2 0,-1 2-26,0 0 1,1 0-1,0 0 0,0 0 1,0 1-1,1-1 0,0 1 0,0 1 1,0-1-1,1 0 0,0 1 0,0 0 1,1 0-1,0 0 0,0 0 0,0 0 1,0 13-1,1-15-27,1 1 0,0-1 1,1 1-1,-1-1 0,1 0 0,0 1 0,0-1 1,1 0-1,0 0 0,0 0 0,0 0 0,0 0 1,1 0-1,0 0 0,0-1 0,0 1 0,0-1 1,1 0-1,0 0 0,-1 0 0,1-1 0,1 1 0,-1-1 1,8 4-1,-7-4-183,0-1 1,1 1-1,-1-1 1,0-1-1,1 1 0,0-1 1,-1 0-1,1 0 1,0-1-1,-1 1 1,12-2-1,-9 0-176,-1 0-1,1-1 1,-1 0-1,1 0 1,-1 0-1,0-1 1,0 0 0,9-7-1,6-3-1284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1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8354,'-17'0'4145,"13"2"-1209,1-2-727,5 4-521,-2-4-376,0 0-535,0 0-233,20 0-328,38 4-72,-30-5-72,1-2-16,5 3-840,-5-2-625,7-1 865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18 2328,'0'-8'8094,"0"7"-7884,0 1 0,0 0 0,0-1 1,0 1-1,0-1 0,0 1 1,0 0-1,0-1 0,0 1 0,-1 0 1,1-1-1,0 1 0,0 0 1,0-1-1,0 1 0,-1 0 1,1 0-1,0-1 0,0 1 0,-1 0 1,1 0-1,0-1 0,0 1 1,-1 0-1,1 0 0,0 0 0,-1-1 1,1 1-1,-1 0 0,-9 0 117,0 0-1,0 0 1,-17 4 0,12-2-80,8-1-158,1 0 1,0 1 0,-1 0-1,1 0 1,0 0-1,0 1 1,0 0-1,0 0 1,1 0-1,-1 1 1,1 0-1,0 0 1,0 0 0,0 1-1,1 0 1,0 0-1,-1 0 1,2 0-1,-1 0 1,1 1-1,-1 0 1,2 0-1,-1 0 1,1 0 0,-1 0-1,0 7 1,1-5-94,1 0 1,-1-1 0,2 1 0,-1 0 0,1-1-1,0 1 1,1 0 0,-1 0 0,2-1 0,-1 1-1,1-1 1,0 1 0,1-1 0,0 0 0,0 0-1,0 0 1,1 0 0,0 0 0,0-1 0,1 0-1,6 7 1,-8-10-103,-1-1-1,1 0 0,0 0 1,1 0-1,-1 0 1,0 0-1,1-1 1,-1 1-1,0-1 0,1 0 1,0 0-1,-1 0 1,1-1-1,6 1 1,-1 0-712,9 3-25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43 6289,'-33'-34'2882,"24"26"481,9 8-3300,-1 0 1,1 0-1,0 0 0,0 0 0,0 0 1,0 0-1,-1 0 0,1 0 1,0 0-1,0 0 0,0 0 0,-1 0 1,1 0-1,0 0 0,0 0 1,0 0-1,0 0 0,-1 0 0,1 0 1,0 0-1,0 0 0,0 0 1,0 0-1,-1 0 0,1 0 0,0 1 1,0-1-1,-1 1 56,1 0 1,-1 0-1,1 0 0,0 0 1,-1 0-1,1 0 1,0 0-1,0 0 0,0 0 1,0 2-1,-1 2 399,-2 43 807,1 1 1,6 57-1,-1-26-748,8 64-60,-10-141-506,1 8-409,0-10-328,1-6-553,3-8 404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10778,'0'5'4529,"-1"11"-2512,2 8-345,-2 14-400,1 3-287,-1 7-449,3 2-200,2 1-200,2-2-32,4 0-56,-3-6-16,5-5-16,-3-7 0,-2-14-376,-3-7-376,-1-10-1433,-3-6-1144,4-8 2049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2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78 7578,'-1'-2'326,"0"0"0,1 0 0,0 0 0,-1 1 0,1-1 0,0 0 0,0 0 0,0 0 0,0 0 0,1 0 0,-1 0 0,0 1 0,1-1 0,-1 0 0,1 0 0,0 1 1,-1-1-1,1 0 0,0 1 0,0-1 0,0 0 0,0 1 0,1-1 0,-1 1 0,0 0 0,3-2 0,-1 0-120,1 0 0,-1 0 1,1 0-1,0 1 0,0 0 0,0 0 0,0 0 1,0 0-1,0 1 0,9-2 0,-6 1-124,0 1-1,0 1 0,1 0 1,-1 0-1,0 0 0,0 1 1,1 0-1,9 2 1,-13-1-50,0-1 1,0 1 0,1 0 0,-1 0 0,0 0 0,0 0 0,-1 1 0,1 0 0,0 0-1,-1 0 1,0 0 0,0 0 0,0 1 0,5 6 0,-4-4-9,-1 1 0,1 0 1,-1 0-1,-1 0 0,1 0 1,-1 0-1,0 0 0,-1 1 1,0-1-1,0 1 0,0-1 0,-2 14 1,1-16-49,0-1 0,-1 1 0,0-1 0,0 1 0,0-1 0,-1 0 0,0 1 0,1-1 0,-1 0 0,-1 0 0,1 0 0,-1 0 0,1-1 0,-1 1 0,0-1 0,0 1 0,-1-1 0,1 0 0,-1 0 0,1-1 0,-1 1 0,-5 2 0,-17 7-187,19-9 200,-1 0 0,1 0 0,-1 1 0,1 1 0,0-1 0,-10 10 0,16-14 13,1 0 0,0 1 1,0-1-1,-1 0 0,1 1 1,0-1-1,-1 1 0,1-1 0,0 0 1,0 1-1,0-1 0,-1 1 1,1-1-1,0 1 0,0-1 0,0 1 1,0-1-1,0 1 0,0-1 1,0 0-1,0 1 0,0-1 0,0 1 1,0 0-1,1 0 8,-1 0 0,1 0 0,-1 0 0,1 0 0,-1 0 0,1-1-1,0 1 1,-1 0 0,1 0 0,2 1 0,1 1 55,2 0-1,-1 0 1,7 3 0,-8-3-14,23 10 521,-1 1 0,40 30 0,81 67 1795,-133-100-2181,14 15 0,-20-18-3255,-14-22 2124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2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9018,'2'0'301,"0"0"1,0 0-1,0 1 1,0-1-1,-1 1 1,1 0-1,0 0 1,-1-1-1,1 1 0,0 0 1,-1 0-1,1 0 1,-1 1-1,1-1 1,-1 0-1,0 1 1,0-1-1,1 0 0,-1 1 1,0 0-1,0-1 1,0 1-1,-1-1 1,1 1-1,1 3 1,0 4 80,0 0 0,0 0 0,-1 0 0,0 0 0,-1 0 0,0 0 0,0 0 0,-3 16 0,1-12-252,1 1 1,2 22 0,2-25-76,-3-9 2,-4-5-1,3 1-47,0 2-18,-1-7-49,3-3 46,-1 0-1,1 1 0,0-1 0,1 1 0,4-15 0,-4 18 6,-1 0-1,1 1 1,1 0 0,-1-1-1,1 1 1,0 0-1,0 0 1,6-7 0,-7 10 19,0 0 0,0 0 0,0 0 0,0 1 0,0-1 0,0 1 0,1 0 1,-1-1-1,0 1 0,1 0 0,-1 0 0,1 0 0,0 1 0,-1-1 1,1 1-1,-1-1 0,1 1 0,3 0 0,-4 0 31,0 0 0,-1 0 0,1 1 0,0-1-1,-1 0 1,1 1 0,0-1 0,-1 1 0,1 0 0,-1-1-1,1 1 1,-1 0 0,0 0 0,1 0 0,-1 0 0,0 0-1,1 0 1,-1 0 0,0 1 0,0-1 0,0 0 0,0 1 0,0-1-1,0 3 1,2 2 219,0 1 0,-1 0 0,0 0 0,1 11 0,-1-10 13,-1-1 1,5 14-1,6 1 61,-9-16-608,1-1 0,3 12 0,-7-15-2591,-1-2 2598,1 0-781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6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73 6937,'-45'-18'3200,"32"9"-490,13 9-2531,0 0-1,0 0 1,0 0 0,0 1-1,0-1 1,0 0-1,0 0 1,0 0 0,0 0-1,0 0 1,0 0 0,0 0-1,0 0 1,0 0 0,0 0-1,0 0 1,0 0 0,0 0-1,0 0 1,0 0 0,0 0-1,0 0 1,0 0 0,-1 0-1,1 0 1,0 0 0,0 0-1,0 0 1,0 0 0,0 0-1,0 0 1,0 0 0,6 20 506,9 19 0,-5-12-383,-1-4 79,0 1 0,1-1-1,16 24 1,-23-41-319,1-1-1,0 0 1,0 1-1,0-2 1,1 1-1,0 0 1,-1-1-1,2 0 1,-1 0-1,0-1 1,1 1-1,0-1 1,0 0-1,0-1 1,0 1-1,10 1 1,-14-3-43,0-1 0,0 0 0,-1 0 0,1 0 1,0 0-1,0 0 0,0 0 0,0-1 0,0 1 1,0-1-1,0 1 0,-1-1 0,1 0 0,0 1 1,0-1-1,-1 0 0,1 0 0,0 0 0,-1-1 1,1 1-1,2-3 0,0 0 14,0-1 0,-1 0 0,1 0 1,-1-1-1,5-9 0,5-15 52,14-44 0,-22 55-126,0-1 1,-1 0-1,2-30 1,-6 49 36,0-4-160,0-1 0,0 0 0,-2-7 1,2 12 34,0 0 1,0 0 0,0 0-1,-1 0 1,1 0 0,0 0-1,-1 0 1,1 0 0,-1 0-1,1 0 1,-1 0 0,0 0-1,1 0 1,-1 0 0,0 1-1,0-1 1,1 0 0,-1 0-1,0 1 1,0-1 0,0 0 0,0 1-1,0-1 1,-1 0 0,-13 2-1030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6449,'27'25'3665,"-21"-12"-200,1 1-969,-2 8-311,-2 1-369,2 6-655,2-1-305,-6-1-528,1-6-128,-2-8-144,0-2-8,0-11-824,-4 0-617,2-8 857</inkml:trace>
  <inkml:trace contextRef="#ctx0" brushRef="#br0" timeOffset="1">333 151 8458,'-7'-1'4873,"7"-2"112,-1 2-3265,-1 1 9,1 0-617,0 0-320,0 0-696,-1 0-504,1 0-1240,0 0 1072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9178,'6'0'5890,"-3"3"-3819,-3-2-2176,1 0 1263,2 2-127,51 52 77,-45-47-987,1 1-18,-1 0 0,2-1 0,-1-1 0,1 0 0,13 7 0,-2-4 34,35 10 1,-54-19-133,6 1 43,0 1 0,0 1 0,-1-1-1,15 10 1,-21-12-10,-1 0 0,1 0 0,-1 0 1,1 0-1,-1 1 0,0-1 0,1 1 0,-1-1 0,0 1 0,0-1 0,0 1 1,0 0-1,0-1 0,0 1 0,0 0 0,-1 0 0,1 0 0,-1 0 0,1-1 1,-1 1-1,0 0 0,0 0 0,0 0 0,0 0 0,0 0 0,0 0 0,0 0 1,-1 0-1,0 3 0,-1 1 102,-1-1-1,1 0 1,-1 0 0,0 1 0,-1-2-1,1 1 1,-1 0 0,-7 6-1,-38 32 670,35-32-649,-33 30 243,25-21-880,-28 20 0,40-35-1543,15-7-888,7 2 1816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10626,'16'1'4865,"-4"0"-2504,-4-1-833,-2 2-312,-6 0-1048,-1-2-760,0 0 328</inkml:trace>
  <inkml:trace contextRef="#ctx0" brushRef="#br0" timeOffset="1">207 1 10314,'1'13'4465,"1"-9"-2136,0-2-489,1 0-384,-3-3-431,0 1-801,0 0-600,0 0 208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11402,'1'-1'311,"-1"0"0,1 0-1,-1-1 1,1 1 0,-1 0-1,1 0 1,-1 0 0,1 0 0,0 0-1,0 0 1,0 0 0,0 0-1,-1 0 1,1 0 0,0 0-1,1 0 1,-1 1 0,0-1-1,2-1 1,-2 2-208,0 0 1,0 0 0,0 0-1,0 0 1,0 0-1,1 0 1,-1 0-1,0 1 1,0-1-1,0 0 1,0 1 0,0-1-1,0 1 1,0-1-1,0 1 1,-1-1-1,1 1 1,0-1-1,0 1 1,0 0 0,0 0-1,-1-1 1,1 1-1,0 0 1,0 1-1,7 10 297,-1 0 0,0 0 0,0 1-1,-2 0 1,6 15 0,10 22 93,-15-37-363,1-1-1,0 0 1,12 14 0,-16-22-99,0 0-1,0-1 0,1 1 0,-1-1 1,1 0-1,0 0 0,0 0 1,0-1-1,0 1 0,1-1 1,-1 0-1,9 3 0,-11-5-22,0 0 0,0 1 0,1-1 0,-1 0 0,0 0 0,0 0 0,0 0 0,0-1 0,0 1 0,0-1 0,0 1 0,0-1-1,0 0 1,0 1 0,0-1 0,0 0 0,0 0 0,0-1 0,-1 1 0,1 0 0,-1 0 0,1-1 0,-1 1 0,1-1 0,-1 0 0,0 1 0,2-4 0,2-3 8,-1 0 0,0 0 0,-1 0 1,1 0-1,1-10 0,6-15-310,22-44 0,-20 48-973,-5 16-665,-3 7 778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2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9786,'9'30'6132,"-5"-20"-4979,0 1 0,-2 0 0,1 0 0,-1 0 0,0 14 0,-2-12-763,-1-12-406,1-2-84,3-25-268,1 5 223,0 1-1,10-23 1,-11 35 109,1 0 0,0 0 1,8-12-1,-10 17 41,1-1-1,-1 1 1,1 0 0,0 0 0,0 1-1,0-1 1,1 1 0,-1-1-1,5-1 1,-7 3 24,0 0-1,1 1 1,-1-1-1,1 1 1,-1-1-1,1 1 1,0 0-1,-1 0 1,1 0-1,-1 0 1,1 0-1,-1 0 1,1 0-1,0 0 1,-1 1-1,1-1 1,-1 0-1,1 1 1,-1-1-1,1 1 1,-1 0-1,0 0 1,1-1-1,-1 1 1,0 0 0,0 0-1,3 2 1,1 3 204,0 0 0,0 0 1,0 1-1,5 9 1,-4-7 19,38 73 1344,-34-56-1052,-8-20-1192,-2-5-358,0-2-621,-1-1-3215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32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12 4729,'7'-2'3105,"25"-7"391,-33 9-1143,-7 6-561,-6 5-231,-6 5-497,2 1-200,-1 3-328,0-1-128,9-2-160,-1-2-72,3-3-120,2-2-32,-1 0-136,0-1-264,3-3-640,0-4-592,4-13 960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3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8698,'6'-1'4025,"-3"5"-1841,7 20-487,0 4-153,2 17-432,6 7-272,2 0-416,0-2-128,0-7-136,-3-7-47,0-11-49,-1-2-8,-12-7-393,0-3-391,-5-5-1432,-6-7 1336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10002,'88'13'4385,"-84"-1"-1984,0-1-505,6 8-280,-9-1-311,5 8-577,0-3-224,-8-4-336,10 0-72,-2-13-504,-4 4-560,6-10 616</inkml:trace>
  <inkml:trace contextRef="#ctx0" brushRef="#br0" timeOffset="1">400 130 12099,'4'0'4809,"1"3"-3201,-1-6-648,-4 3 8,0 0-400,0 0-111,0 0-1138,0 0-1135,0 0 1184</inkml:trace>
  <inkml:trace contextRef="#ctx0" brushRef="#br0" timeOffset="2">686 103 9442,'25'9'4481,"-22"-7"-2025,3 4-1047,0-1-241,-5-4-1096,-1 2-1200,-1-4 728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3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9962,'5'6'4673,"0"0"-2200,1-2-825,-2 1-312,-3-2-672,-1-3-656,0-2-2248,0 1 1616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33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94 246 9274,'0'-1'4025,"0"0"-2025,1-1-199,-1 1-385,0 0-200,0-1-416,0 2-183,0 2-273,-5 21-96,-21 39-104,8-37-64,7-2-80,-4-5-16,15-6-576,0-3-409,3-9 609</inkml:trace>
  <inkml:trace contextRef="#ctx0" brushRef="#br0" timeOffset="1">0 0 10010,'7'9'3905,"-4"-3"-2393,3 4-231,4 6 31,2 3-112,6 12-344,0 0-152,2 5-215,-3 2-65,2-5-128,-2-1-80,0-3-112,-4-2-24,-6-6-80,-2 0-240,-2-7-736,-3-5-593,3-6 889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3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10186,'37'37'4189,"-35"-36"-3849,0 1-1,-1 0 1,1 0 0,-1-1-1,0 1 1,1 0 0,-1 0-1,0 1 1,0-1 0,0 0-1,-1 0 1,1 0 0,0 1-1,-1-1 1,0 0 0,1 0-1,-1 1 1,0-1 0,-1 4-1,2 6 491,-4-3-332,2-8-361,1-7-309,2-1 139,1 0 1,0-1-1,0 1 1,0 1-1,1-1 1,8-11-1,-6 8 15,-2 4 15,0 1-1,1-1 1,-1 1-1,1-1 1,0 2-1,0-1 1,12-8-1,-14 11 27,0 0-1,0 1 0,1-1 0,-1 0 0,1 1 0,0 0 0,-1 0 1,1 0-1,0 0 0,0 1 0,0-1 0,-1 1 0,1 0 0,4 0 0,-5 1 47,0 0-1,-1 0 1,1-1-1,0 2 1,-1-1-1,1 0 1,-1 0-1,0 1 0,1 0 1,-1-1-1,0 1 1,0 0-1,0 0 1,0 0-1,0 0 1,0 0-1,-1 1 0,1-1 1,-1 1-1,3 4 1,-2-1 103,1 1 1,-1 0 0,0-1-1,0 1 1,0 0 0,0 14-1,0 10-2696,-1-34 1712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38 4313,'2'-10'7706,"3"-2"-4239,-2 8-1625,-3-4 590,0 8-2402,0 0 0,0 0 0,0 0 0,0-1 0,0 1 0,0 0 0,0 0 0,0 0-1,0 0 1,0 0 0,0 0 0,0 0 0,0-1 0,0 1 0,0 0 0,0 0 0,0 0 0,0 0 0,0 0 0,0 0 0,0 0-1,0 0 1,0-1 0,0 1 0,0 0 0,0 0 0,0 0 0,0 0 0,0 0 0,0 0 0,-1 0 0,1 0 0,0 0 0,0 0 0,0-1-1,0 1 1,0 0 0,0 0 0,0 0 0,0 0 0,0 0 0,-1 0 0,1 0 0,0 0 0,0 0 0,0 0 0,0 0 0,-8 17 276,7-12-266,-1-1 0,1 1 1,-1-1-1,-4 7 1,-19 24 135,-18 28 220,24-30-315,1 0 1,2 1 0,-20 65-1,37-110-2233,2-9 1369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38 8746,'-8'2'4225,"-4"-2"-1609,7 0-855,-1 0-145,6 0-640,0 0-328,2 0-392,27 5-31,37 2-113,-36-13-40,6-3-200,0-4-497,-1 2-1655,-3-1 1520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2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10378,'1'2'611,"-1"0"0,1-1-1,-1 1 1,1 0-1,0 0 1,0 0 0,1 1-1,15 20 1312,-6-10-820,17 23 1251,58 59 1,44 22-819,-127-115-1494,0 0 1,-1 1-1,1 0 0,-1-1 0,4 6 0,-6-8-59,1 1-1,-1-1 0,0 0 0,0 1 0,0-1 0,0 0 0,0 1 1,1-1-1,-1 1 0,0-1 0,0 0 0,0 1 0,0-1 0,0 0 1,0 1-1,0-1 0,0 1 0,0-1 0,0 0 0,-1 1 0,1-1 1,0 0-1,0 1 0,0 0 0,-1-1-111,0 1 1,1-1-1,-1 1 0,0-1 1,1 1-1,-1-1 0,0 0 1,0 1-1,0-1 0,1 0 1,-1 0-1,0 0 0,0 1 1,0-1-1,1 0 0,-2 0 1,-7-1-2026,1-5 893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37 5345,'-38'-34'3241,"35"33"-505,3 1-687,2-1-265,-2 1-407,0 0-145,4 0-360,14 4-192,34 4-304,-33-11-136,2 3-296,-1 0-448,-1-3-2000,0 3 1711</inkml:trace>
  <inkml:trace contextRef="#ctx0" brushRef="#br0" timeOffset="1">27 118 8578,'-15'-1'3945,"15"1"-1513,7 1-511,5 0-337,5 3-232,3-4-416,3 0-215,-2 0-305,4 0-96,2-1-144,-3-2-56,-4-1-56,-8 2-160,-8-1-720,-2 3-553,-4 0-1887,0 0 1999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4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193 145 3337,'10'-2'350,"17"-5"2411,-21 6-1202,-2-1-1,1 0 0,8-5 0,-11 6-1315,-1 0-1,0 0 0,0 0 1,0 0-1,0 0 0,0 0 1,0-1-1,0 1 0,0 0 1,-1 0-1,1-1 0,0 1 0,-1-1 1,1 1-1,-1 0 0,1-1 1,-1 1-1,0-1 0,0 1 1,1-1-1,-1-2 0,-1-4 132,1 1 0,-1-1-1,-3-8 1,2 6-26,2 8-305,-1 0 0,1 0-1,-1 0 1,0 0 0,1 1 0,-1-1 0,0 0-1,0 0 1,-1 1 0,1-1 0,0 1 0,0-1 0,-1 1-1,1-1 1,-1 1 0,1 0 0,-1 0 0,0-1-1,-1 0 1,-2 0 23,1 1 0,0-1 0,0 1 0,-1 0-1,1 0 1,-1 0 0,-4 0 0,3 1-36,0 0 0,0 0 1,0 1-1,0 0 0,0 0 0,0 0 1,0 1-1,0 0 0,0 0 0,1 1 1,-1-1-1,1 1 0,-8 6 0,2-1-19,0 1-1,1 0 0,0 0 0,-15 19 1,19-21 5,1 0 1,0 0 0,1 1 0,0-1 0,0 1 0,1 0 0,-1 0-1,2 0 1,-1 0 0,1 1 0,-1 13 0,2-17 7,1-1-1,0 1 1,0-1 0,1 0-1,-1 1 1,1-1 0,0 1-1,0-1 1,1 0 0,-1 0 0,1 0-1,0 0 1,0 0 0,0 0-1,1 0 1,-1-1 0,1 1-1,0-1 1,0 1 0,0-1-1,0 0 1,1 0 0,7 4-1,-4-3 21,1 0 0,0 0 0,0-1-1,1 0 1,-1-1 0,1 0 0,-1 0-1,1 0 1,16-1 0,-8 0 7,-1-2 1,0 0-1,1-1 1,19-6-1,-28 6-326,0 0 0,-1-1 0,1 0 0,-1 0 0,0-1 0,7-4 0,-23 13-1874,-6 3 857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5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10042,'4'-1'4353,"0"4"-2240,1 1-121,-5-4-432,0 0-303,0 10-433,0 13-256,4 35-280,-4-31-72,-1-6-112,6-1-48,-4-9-48,1-4-200,0-6-696,4-1-409,-6-1-3103,0-1 2903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 9338,'-3'-4'2245,"2"5"2430,4 12 724,0-5-5195,3 15 291,2 0 0,19 40 0,-21-52-370,0 0 0,1 0-1,0 0 1,0-1-1,1 0 1,1-1 0,12 12-1,-15-16-73,1 1-1,-1-1 0,1-1 0,0 0 0,0 0 1,1 0-1,-1 0 0,1-1 0,0-1 0,0 1 1,0-1-1,10 1 0,-16-3-40,0 0 0,0 0-1,0 0 1,0 0 0,0 0 0,0-1 0,0 1-1,-1-1 1,1 1 0,0-1 0,0 0 0,-1 1-1,1-1 1,0 0 0,-1 0 0,1 0-1,-1-1 1,1 1 0,-1 0 0,1 0 0,-1-1-1,0 1 1,0-1 0,1-1 0,2-4 6,0 0 0,-1 0 0,0 0 0,4-12 1,-3 7-10,2-10-403,0 1-1,-1-1 0,-1 0 0,-1 0 1,0-32-1,-3 46-221,0 7 320,0-1 1,1 1-1,-1-1 1,0 1-1,-1-1 1,1 0-1,0 1 0,0-1 1,-1 1-1,1-1 1,0 1-1,-1-1 1,0-1-1,-8-6-1335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11146,'0'0'4617,"0"0"-2712,2 4-65,1 12-608,1 3-207,8 33-457,-12-35-192,4 0-208,-4-3-48,3-6-280,0-2-424,-1-6-1281,2 0-519,-4-1 1328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11 146 10026,'1'-8'4545,"-9"5"-1952,4 3-425,4-1-512,0 1-383,0 0-521,1 0-232,27 1-232,34 7-56,-34-10-104,2-1-48,1 0-56,-5-3 32,1 6-560,-7-3-432,-8 4-1065,-5 3-1159,-7 7 2048</inkml:trace>
  <inkml:trace contextRef="#ctx0" brushRef="#br0" timeOffset="1">129 1 9010,'-2'0'4337,"2"0"-1569,6 8-559,-6 2-633,12 12-335,-7 12-401,-6 2-200,8 8-240,-10-5-88,7-5-176,7-7-56,-1-8-576,9-3-472,-2-10-2593,9-2 2305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11538,'15'0'5378,"-5"5"-2418,-4-4-1231,3 6-81,-5-3-816,-4 1-240,4 1-680,-4-2-536,0-4-1408,0 0 1288</inkml:trace>
  <inkml:trace contextRef="#ctx0" brushRef="#br0" timeOffset="1">289 4 10746,'-3'-4'4697,"3"7"-2392,4 1-609,-4-4-624,0 0-503,0 0-473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7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0 321 11682,'20'-4'5178,"-8"6"-2498,-2 0-879,-6-1-561,1 0-488,-4-1-512,-1 0-384,-1 0-1264,0 0 1840,-1 0-736</inkml:trace>
  <inkml:trace contextRef="#ctx0" brushRef="#br0" timeOffset="1">459 205 12019,'-46'-36'5289,"33"31"-2865,9 3-911,4-2-145,4 4-616,-4 0-152,4 0-360,24 3-88,39 2-80,-24-6-16,0 1-40,-4-5 8,-1 6-544,-13-2-416,-6-2-1072,-6 8-905,-16-6 1849</inkml:trace>
  <inkml:trace contextRef="#ctx0" brushRef="#br0" timeOffset="2">555 0 6497,'2'0'3849,"-2"1"-192,4 6-976,-4-7-689,0 3-400,2 31-567,6 39-241,-2-29-320,0 3-56,4-11-144,-2 2-56,2-11-128,1-7-80,-3-8-672,-2-9-464,-2-5 672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67 5569,'65'6'3742,"-64"-6"-3517,0 1 0,0-1-1,0 0 1,0 0 0,0 0-1,0 0 1,0-1 0,0 1-1,0 0 1,0 0-1,0-1 1,0 1 0,0 0-1,0-1 1,0 1 0,1-1-1,-1 0-140,-1 1 0,0 0-1,0-1 1,0 1 0,1 0-1,-1-1 1,0 1 0,0-1-1,0 1 1,0 0 0,0-1-1,0 1 1,0-1-1,0 1 1,0 0 0,0-1-1,0 1 1,0-1 0,0 0-1,0-1 421,0 1-285,-1-1 0,1 0-1,0 0 1,-1 1 0,0-1-1,1 0 1,-1 1 0,0-1-1,0 0 1,0 1-1,0-1 1,0 1 0,0 0-1,0-1 1,0 1 0,-1 0-1,1 0 1,-3-3 0,-2 0 174,1 1 1,-1-1 0,-10-4 0,13 7-329,-1-1 0,0 1 0,0 0 0,0 0 0,0 0 0,0 0 0,0 1 0,0 0 0,0 0 0,0 0 0,0 0 1,0 1-1,0-1 0,0 1 0,1 0 0,-1 0 0,0 0 0,0 1 0,1-1 0,-1 1 0,0 0 0,1 0 1,0 1-1,-1-1 0,1 0 0,0 1 0,0 0 0,1 0 0,-1 0 0,1 0 0,-1 0 0,1 1 0,0-1 0,0 1 1,-3 6-1,2-1-53,0-1 1,0 1-1,1 0 0,0 0 1,0 0-1,1 0 1,0 0-1,1 1 0,0-1 1,1 0-1,1 12 1,-1-15-10,1 0 0,-1 0 0,1 0 0,0 0 0,1-1 0,-1 1 0,1 0 0,0-1 0,1 0 0,-1 0 0,1 0 0,0 0 0,0-1 0,1 1 1,-1-1-1,1 0 0,8 5 0,-4-4-120,1-1 1,-1 0-1,0 0 1,1-1 0,0 0-1,0-1 1,0 0-1,0-1 1,0 0-1,0 0 1,0-1-1,19-2 1,9-5-365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6513,'-1'0'68,"1"1"0,0-1 0,0 0 0,0 0 0,0 0 0,0 0 0,0 0 0,0 0-1,0 0 1,0 0 0,0 0 0,0 0 0,0 0 0,0 0 0,0 0 0,0 0 0,0 0 0,0 0-1,0 0 1,0 0 0,0 0 0,0 0 0,0 0 0,0 0 0,0 1 0,0-1 0,0 0 0,0 0-1,0 0 1,0 0 0,0 0 0,0 0 0,0 0 0,0 0 0,0 0 0,0 0 0,0 0-1,0 0 1,0 0 0,0 0 0,0 0 0,0 0 0,0 0 0,0 1 0,0-1 0,0 0 0,0 0-1,0 0 1,0 0 0,0 0 0,0 0 0,0 0 0,0 0 0,0 0 0,1 0 0,-1 0 0,0 0-1,0 0 1,0 0 0,0 0 0,0 0 0,0 0 0,0 0 0,0 0 0,0 0 0,6 5 1137,-1-1-332,-2-1-490,-1 0-1,0 0 0,0 0 0,-1 1 0,3 3 1,2 5 269,46 85 1388,51 110-668,-97-192-1289,0 0 0,5 26 0,-10-35-98,0-1-1,0 1 1,0 0 0,-1 0-1,0 0 1,0 0-1,-1 0 1,0 0 0,0 0-1,-2 7 1,2-12-182,1 1 1,-1-1-1,0 0 0,1 0 1,-1 1-1,0-1 1,0 0-1,0 0 1,1 0-1,-1 0 0,0 0 1,-1 0-1,1 0 1,0-1-1,0 1 0,-2 1 1,-5-1-1098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7978,'9'0'3729,"4"0"-1321,7-1-424,-1-5-231,-2 0-385,16-1-648,3 4-224,3 1-336,1 2 24,-10-2-1072,2 0-832,-4 2 1088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9882,'1'2'7605,"0"1"-3783,7 23-2906,-5-17-780,-2-5-87,1 0-1,-1 1 1,0-1 0,-1 0-1,1 1 1,-1-1 0,1 1-1,-1-1 1,-1 8 0,-1 10 264,0-3-970,1-37-200,1 13 829,0-1 0,1 0-1,0 1 1,0-1-1,0 0 1,0 1 0,1-1-1,4-9 1,-5 14 23,0-3 13,1 1 0,0-1-1,1 1 1,-1 0 0,0-1-1,1 1 1,0 0 0,0 1-1,0-1 1,0 0 0,0 1-1,0 0 1,5-3 0,-7 5 4,1-2 52,0 1 0,1 0 0,-1 0 0,1 0 0,-1 0 0,1 1 0,-1-1 0,1 1 0,0-1 0,-1 1 0,1 0 0,0 0 0,-1 0 0,1 0 0,-1 1 0,1-1 0,0 1 0,-1-1 0,1 1 0,-1 0 0,1 0 0,4 3 0,-4-2 8,0 0-1,0 0 0,0 0 0,0 0 0,0 1 0,-1-1 0,1 1 1,-1 0-1,0 0 0,1 0 0,-1 0 0,0 0 0,-1 0 1,1 1-1,-1-1 0,2 4 0,-1 3-249,-1 0 0,0 0 0,0 0 0,-1 0-1,0 0 1,-3 15 0,3-25-1331,2-4 560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9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9666,'5'5'1675,"1"1"-1,-2 1 1,1-1 0,-1 1-1,6 10 1,12 38 1336,-17-41-2729,1 0 1,0 0-1,0-1 1,13 19-1,-14-25-173,1 0 0,0 0 0,0-1 0,0 1 0,1-1 0,0-1 1,0 1-1,0-1 0,1-1 0,-1 1 0,1-1 0,14 5 0,-21-9-95,0 1 0,1-1-1,-1 0 1,1 1 0,-1-1 0,1 0 0,-1 0 0,1 0 0,-1 0-1,1 0 1,0 0 0,-1 0 0,1 0 0,-1-1 0,0 1 0,1 0-1,-1-1 1,1 1 0,-1-1 0,1 0 0,-1 0 0,0 1 0,0-1-1,1 0 1,-1 0 0,2-2 0,0-1 4,0-1 1,-1 1-1,1-1 1,-1 1-1,0-1 1,2-7-1,0 1-25,3-6-8,-2 5-46,0 0 0,-1 0 0,0-1 0,-1 1-1,0-1 1,1-22 0,-3 18-1391,3-22 1,-4 33 751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4:4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11490,'3'3'886,"-1"0"0,0 0-1,0 0 1,-1 1-1,1-1 1,1 5-1,-1-2-23,0 0 0,1 13 0,-1-6-135,-2 1 1,-1 22-1,1-36-709,0 1 0,0-1 0,0 0 1,0 0-1,0 1 0,0-1 0,0 0 1,0 1-1,0-1 0,0 0 0,0 0 1,0 1-1,-1-1 0,1 0 0,0 0 0,0 1 1,0-1-1,0 0 0,0 0 0,-1 1 1,1-1-1,0 0 0,0 0 0,0 0 1,-1 1-1,1-1 0,0 0 0,-1 0 0,1 0-16,0-1-1,0 1 1,-1 0-1,1-1 1,0 1-1,0-1 1,0 1-1,0-1 0,0 1 1,0-1-1,0 1 1,-1-1-1,1 1 1,0-1-1,1 1 0,-1-1 1,0 1-1,0-1 1,0 1-1,0-1 1,2-8-19,0 1 1,0 0-1,0-1 1,1 1-1,5-10 1,-4 9 3,-2 4 15,1 0 0,-1 0 1,1 1-1,0-1 1,0 1-1,0-1 1,1 1-1,0 0 1,-1 0-1,1 0 1,1 1-1,-1-1 0,0 1 1,1 0-1,0 1 1,0-1-1,0 1 1,6-3-1,-8 5 55,1-1-1,0 1 0,0 0 1,0 0-1,0 0 0,0 0 1,0 1-1,0 0 0,-1 0 1,1 0-1,0 0 0,-1 0 1,1 1-1,0-1 0,-1 1 1,4 3-1,-1-2 77,0 1 0,-1 0 0,1 1 0,-1-1-1,0 1 1,0 0 0,-1 1 0,6 6 0,-8-8-61,1 1 0,-1-1 0,0 0-1,-1 1 1,1-1 0,-1 1 0,1 4 0,-2-6-146,1-1 1,-1 0-1,0 1 0,0-1 1,0 0-1,0 1 0,0-1 1,-1 0-1,1 0 0,-1 1 1,1-1-1,-1 0 0,0 0 1,0 0-1,0 1 0,-2 1 1,-3 1-1352,3-6 516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3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1584,'0'0'1465,"0"0"304,7 4 4238,-5-1 2192,-2 0-8067,0 0 1,0 0-1,-1 0 0,0 0 0,1 0 0,-1 0 1,0-1-1,0 1 0,-1 0 0,1 0 1,-1-1-1,-1 4 0,-4 6 16,-1 1 0,0-1-1,-1 0 1,-12 12 0,-17 19 177,-35 53 1,71-92-314,-1-1 0,1 1 0,0 0 0,0 0 0,0 0 0,0 0 0,1 0 0,0 0 0,-1 8 0,1-9-2,1-1 1,0 1-1,1 0 0,-1 0 0,0 0 0,1 0 0,0 0 0,0 0 1,-1 0-1,2 0 0,-1-1 0,0 1 0,1 0 0,-1-1 0,3 3 0,12 15 116,2 0 0,1-1-1,0-1 1,26 18 0,-25-20 28,2 2 195,1-2 0,0-1 1,32 15-1,-42-23-16,17 13 0,-16-10-18,-43-32-1018,24 18 103,0 1-1,0-1 0,1 1 0,-1-1 0,-6-9 1,-1-7-745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39 7017,'-15'-33'3781,"10"28"-1311,2 5-602,3 1-1578,0-1 1,0 1-1,0-1 0,-1 1 1,1-1-1,0 1 0,0-1 1,0 1-1,0-1 0,0 1 1,0-1-1,0 1 0,0-1 1,1 1-1,-1-1 0,0 1 1,0-1-1,1 1 0,2 5-99,0 0 0,0-1 0,1 1-1,0-1 1,0 0 0,8 7 0,-8-8-118,96 92 899,-25-25-409,-55-52-514,0 2 0,-1 0 1,20 31-1,-36-48-1693,-3-7-1235,-1 1 1934,0-1-904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4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5 9578,'-1'-5'4529,"-8"13"-1712,1 7-481,1 7-696,-2 10-367,-7 0-593,-5 4-224,-11-3-288,0-1-72,4-8-72,4-8-248,12-5-800,5-8-657,7-3 945</inkml:trace>
  <inkml:trace contextRef="#ctx0" brushRef="#br0" timeOffset="1">466 229 10394,'8'8'4529,"-5"3"-2320,-3 2-129,-10 6-616,-4 0-359,-5 4-617,-1-3-224,1-1-568,2-7-496,8-7-1857,3-2 1697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5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11538,'9'20'7035,"-2"12"-5466,-4-14-797,0-3-482,1 1 0,1-1 0,0 0 0,1 0 0,11 19 1,-12-27-238,0 1 1,0-1-1,1 0 1,0 0-1,0-1 1,0 0-1,1 0 1,0 0-1,0-1 1,1 0-1,8 5 1,5 0 187,40 15-1,-60-25-228,-1 0 0,1 0 0,0 0 0,-1 1 0,1-1 0,-1 0 0,1 0 0,-1 0-1,1 0 1,0 0 0,-1-1 0,1 1 0,-1 0 0,1 0 0,-1 0 0,1 0-1,-1-1 1,1 1 0,-1 0 0,1 0 0,-1-1 0,1 1 0,-1 0 0,1-1 0,-1 1-1,1-1 1,-1 1 0,0-1 0,1 1 0,-1 0 0,0-1 0,0 1 0,1-1 0,-1 1-1,0-2 1,2-2 27,-1 0 0,0 0 0,0 0 0,0-5 0,-1 8-36,14-74 165,-7 44-232,-1 1 1,1-50-1,-7 77-145,0 1 0,0-1 0,0 0 0,0 0 0,-1 0 0,0 1 0,1-1 0,-3-4-1,1 3-1713,0 8-937,2 9 1435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5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93 200 10714,'3'16'4553,"2"0"-2528,-1 5-65,2 1-616,-4-2-319,5-2-505,-2-2-224,1-7-176,-1 2-56,-2-6-416,-2-5-520,-1-11-4226,0-10 3514</inkml:trace>
  <inkml:trace contextRef="#ctx0" brushRef="#br0" timeOffset="1">0 0 10082,'7'1'4553,"-3"1"-2272,5 4-1001,3 0-208,-2-1-520,-1 2-512,10 2-1776,-1-1 1272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9074,'-2'2'944,"-11"6"4166,13-8-4917,-1 0 0,1 0 0,0 0 0,-1 1 0,1-1 1,0 0-1,0 0 0,-1 0 0,1 0 0,0 1 0,0-1 0,0 0 0,-1 0 0,1 1 0,0-1 0,0 0 0,0 0 1,0 1-1,0-1 0,-1 0 0,1 0 0,0 1 0,0-1 0,0 0 0,0 1 0,0-1 0,0 0 0,0 0 1,0 1-1,0-1 0,0 0 0,0 1 0,0-1 0,0 1 0,12 7 225,2-1-396,-1 1-2,-2 0-1,2 0-1,-1-1 0,24 9 0,26 3 23,25 11 3,-77-26-36,0 0 0,-1 2-1,1-1 1,-1 1 0,0 0-1,10 10 1,-15-11 25,0-1 0,0 1 0,0 0 0,-1 1 1,1-1-1,-1 1 0,-1-1 0,1 1 0,-1 0 0,0 0 0,0 0 0,-1 0 0,1 0 0,-1 0 0,-1 1 0,1-1 0,-1 0 0,0 0 1,-1 1-1,1-1 0,-1 0 0,-1 0 0,1 1 0,-3 5 0,-1-2 111,0 0 0,0 0 0,-1-1-1,-9 12 1,-33 33 443,21-24-311,11-12-148,0-1 0,-31 25 0,19-17-372,27-25 195,1 0 1,-1 1 0,1-1-1,0 0 1,-1 1 0,1-1 0,-1 0-1,1 0 1,-1 0 0,1 1-1,-1-1 1,1 0 0,-1 0-1,0 0 1,1 0 0,-1 0-1,1 0 1,-2 0 0,2 0-31,0 0 0,0-1 0,-1 1 1,1 0-1,0 0 0,-1-1 0,1 1 0,0 0 1,0 0-1,-1-1 0,1 1 0,0 0 0,0-1 1,0 1-1,0 0 0,0-1 0,-1 1 0,1 0 1,0-1-1,0 1 0,0-1 0,0 1 1,0 0-1,0-1 0,0 1 0,0 0 0,0-1 1,0 1-1,0 0 0,0-1 0,0 1 0,1-1 1,2-18-891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6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35 9298,'-33'-35'4121,"38"35"-2113,7 1-831,4 3-161,8-2-536,1-1-200,6-1-192,-2 0-160,3 1-1440,-10 3 1112</inkml:trace>
  <inkml:trace contextRef="#ctx0" brushRef="#br0" timeOffset="1">77 119 11114,'6'4'4633,"8"-2"-2712,4 2-105,5-4-544,4 0-247,7 0-465,-2-2-176,-5-1-216,-5 2-32,-12-2-728,7 3-656,-16-4 783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 8962,'1'1'368,"0"0"-1,-1 0 1,1-1 0,0 1 0,-1 0 0,1 0-1,-1 1 1,0-1 0,1 0 0,-1 0-1,0 0 1,0 0 0,1 0 0,-1 0-1,0 2 1,-4 19 2550,1-10-2154,0-1-239,-1 8 259,1 0 1,-1 20 0,3-33-708,1-1 0,0 0 0,1 0 0,-1 0 0,1 0 0,0 0 0,0 0 1,1 0-1,-1 0 0,1-1 0,0 1 0,0 0 0,4 4 0,-1-3-19,0 0 0,0 0-1,0-1 1,12 9 0,-15-12-45,1 0 0,0 0 0,-1 0 0,1-1 0,0 1 0,0-1-1,0 0 1,0 0 0,0 0 0,0 0 0,0-1 0,0 1 0,0-1 0,5 0 0,-6 0-10,0 0 0,0-1 1,-1 0-1,1 1 0,0-1 0,-1 0 1,1 0-1,0 0 0,-1 0 0,1 0 1,-1 0-1,0 0 0,1-1 0,1-1 1,16-24-3,-14 19 0,0 1-3,-1 0 0,1 0 1,-2-1-1,1 1 0,-1-1 1,3-12-1,-5 14 6,0 0 0,0 0 0,-1 0 0,0 0 0,0 0 0,0 0 0,-1 0 0,1 0 0,-5-12 0,3 10 9,-1 0 1,-1 0 0,0 0 0,0 0 0,0 1 0,-1-1 0,-8-8 0,11 13-7,-1-1 0,0 1 1,0 1-1,0-1 0,0 0 0,-1 1 1,1 0-1,-1-1 0,1 1 0,-1 1 1,0-1-1,1 1 0,-1-1 1,0 1-1,0 0 0,0 0 0,0 1 1,-5-1-1,4 1-121,0 0 0,0 1 0,0 0 0,1 0 0,-1 0 0,0 0 0,1 1 0,-1 0 0,1-1 0,0 2 0,-1-1 0,1 0 0,0 1 0,0 0 0,1 0 0,-1 0 0,1 1 0,-1-1 0,1 1 0,0 0 0,0-1 0,1 1 0,-1 1 0,1-1 0,0 0 0,-2 6 0,2 6-629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7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16 4353,'2'-1'858,"0"-1"-1,-1 0 1,1 1 0,0-1-1,0 1 1,0-1 0,0 1-1,5-2 1,-7 3-796,0 0 0,0 0 0,0 0 0,0 0 0,0 0 0,0 0 0,0 0 0,0 0 0,0 0-1,0 0 1,0 0 0,0 0 0,0 1 0,0-1 0,0 0 0,0 0 0,0 0 0,0 0 0,0 0 0,0 0 0,0 0 0,0 0 0,0 0 0,0 0 0,0 0 0,0 0 0,0 0 0,0 0 0,0 0 0,0 0 0,0 0 0,0 0-1,0 0 1,0 0 0,0 0 0,0 0 0,0 0 0,0 0 0,1 0 0,-1 0 0,0 0 0,0 0 0,0 0 0,0 0 0,0 0 0,0 0 0,0 0 0,0 0 0,0 0 0,0 0 0,0 0 0,0 0 0,0 0 0,0 0 0,0 0 0,0 0-1,0 0 1,0 0 0,-6 5 3015,-19 13-2330,-66 60 162,24-9-494,30-30-327,31-32-74,0 0 0,0 1 0,-10 15 0,14-20-13,1 0 0,-1 0 0,1 0 0,0 0 0,0 0 0,0 0 0,0 0 1,0 1-1,1-1 0,0 0 0,-1 0 0,1 1 0,0-1 0,1 6 0,1-3-3,0 0-1,1 1 1,0-1 0,-1 0-1,2 0 1,-1-1 0,1 1-1,0-1 1,6 7 0,5 3 9,26 21 0,-19-20 112,1-1 0,0-1 0,31 13 0,8 5 538,-57-29-567,0 0 0,0 0 0,0 0 0,0 1 0,-1-1 0,0 1 0,0 0-1,0 1 1,4 5 0,-8-10-83,0 0 1,0 0-1,0 0 0,-1-1 0,1 1 1,0 0-1,0 0 0,0 0 0,0 0 1,-1 0-1,1 0 0,0 0 0,0 0 0,0 0 1,0 0-1,-1 0 0,1 0 0,0 1 1,0-1-1,0 0 0,0 0 0,-1 0 1,1 0-1,0 0 0,0 0 0,0 0 0,0 0 1,0 0-1,-1 1 0,1-1 0,0 0 1,0 0-1,0 0 0,0 0 0,0 0 0,0 1 1,0-1-1,0 0 0,0 0 0,0 0 1,-1 0-1,1 1 0,0-1 0,0 0 1,0 0-1,0 0 0,0 0 0,0 1 0,0-1 1,0 0-1,0 0 0,0 0 0,1 0 1,-1 1-1,0-1 0,0 0 0,0 0 1,0 0-1,0 0 0,0 1 0,0-1 0,0 0 1,0 0-1,0 0 0,1 0 0,-1 0 1,-20-5-100,13 3-114,-46-16-1222,29 9 880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185 153 7090,'0'-2'558,"-1"-1"-1,0 1 1,1 0 0,0-1 0,-1 1 0,1-1 0,0 1 0,0 0 0,1-1 0,-1-2 0,1-7 358,2-28 626,-2 38-1387,-1-1-1,0 0 1,0 0 0,0 0 0,0 1 0,-1-1 0,1 0-1,-1 0 1,1 1 0,-1-1 0,0 0 0,0 1 0,0-1-1,-1 1 1,1-1 0,-1 1 0,1 0 0,-1-1 0,-2-1-1,3 2-85,-1 1 0,1-1 1,-1 1-1,0-1 0,0 1 0,1 0 0,-1 0 0,0 0 0,0 0 0,0 0 0,0 0 0,0 1 0,0-1 0,0 1 0,-1-1 0,1 1 0,0 0 0,0 0 0,0 0 0,0 0 0,-1 0 1,1 1-1,0-1 0,0 0 0,0 1 0,-2 0 0,-4 2 29,0 0 0,0 1 0,0 0 0,-13 9 1,16-9-96,0-1 0,1 1 1,-1 0-1,1 0 1,0 1-1,0-1 0,1 1 1,-1-1-1,1 1 1,0 1-1,0-1 0,1 0 1,-1 1-1,1-1 1,1 1-1,-1-1 1,1 1-1,0 0 0,0 0 1,0 0-1,1 0 1,0-1-1,0 1 0,1 0 1,-1 0-1,1 0 1,1 0-1,-1-1 0,1 1 1,0 0-1,0-1 1,1 0-1,3 7 1,0-3 4,0-1 0,0 0 0,0-1 0,1 0 0,0 0 0,1 0 0,0-1 0,0 0 0,0-1 0,12 7 0,-15-9-125,1-1-1,0 1 1,0-1 0,-1 0 0,1-1 0,0 1 0,1-1 0,-1-1-1,0 1 1,0-1 0,0 0 0,0 0 0,1-1 0,-1 1 0,0-2-1,0 1 1,11-4 0,13-10-551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11258,'3'1'4729,"4"2"-2808,-2 11-209,1 9-544,30 33-343,-33-32-401,1 0-168,0-4-152,0-6-48,0-2-400,-1-5-520,-2-10-4634,2-3 3818</inkml:trace>
  <inkml:trace contextRef="#ctx0" brushRef="#br0" timeOffset="1">166 25 8698,'1'0'344,"0"-4"4164,2 4-1252,0 7 629,32 80-2841,-30-76-959,1 0 0,0 0 0,1-1 0,0 0 1,1-1-1,0 1 0,0-2 0,1 1 0,0-1 0,0 0 0,1-1 0,17 10 0,-26-16-67,1 0 1,-1 0 0,1 0-1,0 0 1,-1 0-1,1-1 1,0 1 0,0-1-1,-1 1 1,1-1-1,0 1 1,0-1 0,0 0-1,-1 0 1,1 0-1,0 0 1,0 0 0,0-1-1,0 1 1,-1 0-1,1-1 1,0 1 0,0-1-1,-1 0 1,1 0-1,0 1 1,-1-1-1,1 0 1,-1 0 0,1-1-1,-1 1 1,0 0-1,3-3 1,0-1 14,0-1 0,-1 1-1,0-1 1,0 0 0,0 0 0,0 0 0,-1 0-1,0-1 1,1-7 0,0-7-205,2-33 1,-4 32-994,4-25 1,1 25-319,-5 22 1453,-1 0 1,0 0 0,0-1 0,0 1 0,0 0 0,0 0 0,0 0 0,0-1 0,1 1 0,-1 0 0,0 0 0,0 0 0,0-1 0,0 1 0,1 0 0,-1 0 0,0 0-1,0 0 1,0 0 0,1 0 0,-1-1 0,0 1 0,0 0 0,1 0 0,-1 0 0,0 0 0,0 0 0,1 0 0,-1 0 0,0 0 27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8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11082,'-3'3'4673,"4"6"-2304,1 1-841,0 7-144,1 3-311,0 1-481,1 2-200,-2-2-272,2-2-40,-1-6-48,0-2-56,-3-7-672,0 0-568,-2-8 767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12331,'16'0'4753,"4"-2"-3441,6-2-48,8 0-336,-10-3-247,6 4-337,-3 2-168,-3 0-336,1 1-481,-9 1-2559,5 7 2184</inkml:trace>
  <inkml:trace contextRef="#ctx0" brushRef="#br0" timeOffset="1">105 0 9826,'0'7'4385,"1"5"-1944,-1 4-865,4 10-304,8 10-360,-5 3-432,1 2-143,-8-2-265,2-6-88,-2-9-1033,6-7-631,19-14 984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2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13763,'3'2'5297,"1"2"-3849,4 2-15,-5-2-481,-1-3-280,0 3-760,-2-4-696,0 0 496</inkml:trace>
  <inkml:trace contextRef="#ctx0" brushRef="#br0" timeOffset="1">285 25 11050,'20'8'5201,"-1"1"-2504,-18 0-1185,-1 1-295,-1-5-1177,-11-4-400,13-7 160</inkml:trace>
  <inkml:trace contextRef="#ctx0" brushRef="#br0" timeOffset="2">475 23 12027,'-2'7'4913,"6"2"-3265,1-6-864,-6 2-800,6-5-72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3 204 14763,'-2'-1'5209,"1"-1"-4633,1 1-144,0 0-87,15-3-97,19 2-72,45 8-96,-34 3-160,-2 0-496,-13-2-2009,-3-2 1769</inkml:trace>
  <inkml:trace contextRef="#ctx0" brushRef="#br0" timeOffset="1">63 1 11546,'-3'5'4890,"-2"7"-2922,2 12-664,2 6-288,1 12-399,2 3-105,5-4-336,1-4-104,4-10-520,5-6-497,0-11-1871,3-8 1776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80 9890,'0'-5'486,"-1"1"0,0 0 0,0 0 0,0 0-1,0 0 1,-1 0 0,0 0 0,0 0 0,0 0 0,0 0 0,0 1-1,-1-1 1,0 1 0,-4-4 0,5 5-347,0 0 0,-1 0 0,1 1 0,-1-1 0,1 1 0,-1 0 0,0-1 0,1 1 0,-1 0 0,0 1-1,0-1 1,0 0 0,0 1 0,0 0 0,1-1 0,-1 1 0,0 1 0,0-1 0,0 0 0,0 1 0,-6 1 0,3 0 10,0 0 0,0 1 0,0 0 0,0 0 1,0 1-1,0 0 0,1 0 0,-1 0 0,1 0 0,1 1 0,-1 0 0,0 0 0,-6 11 1,6-10-84,1 1 1,0 0 0,1 1 0,0-1-1,0 1 1,0-1 0,1 1 0,0 0-1,1 0 1,-1 0 0,1 11 0,1-10-53,1 0 0,-1 0 0,2 0 0,-1 0 0,1 0 0,1-1 0,-1 1 0,2-1 0,3 9 0,-4-11-19,0-1 1,1 0-1,0 1 1,0-1-1,0-1 1,0 1-1,1-1 1,-1 0-1,1 0 1,0 0-1,1 0 1,-1-1-1,11 5 1,-9-5-91,0-1 0,1 1 0,-1-2 0,1 1-1,0-1 1,-1 0 0,1 0 0,0-1 0,12-1 0,-11 0-696,0-1 0,0 0 1,0 0-1,13-6 0,8-8-885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9258,'1'0'503,"0"0"1,0 0-1,0 0 0,0 0 0,0 0 1,0 0-1,0 0 0,0 0 0,0 1 1,0-1-1,0 0 0,0 1 1,0-1-1,0 1 0,0-1 0,0 2 1,1-1-33,-1 1 1,0 0-1,0-1 0,0 1 1,0 0-1,0 0 1,0 2-1,9 15 237,15 25-4,-23-40-658,-1-1-1,0 1 1,1-1 0,-1 1-1,0-1 1,-1 1 0,1 0-1,-1-1 1,0 1 0,1 0-1,-2 3 1,2 12-14,13-49-1730,-9 19 1654,-1 4 25,-1 0 1,1 0-1,0 0 1,1 1 0,0 0-1,0-1 1,6-4-1,-5 5 11,2-1-1,7-4 1,-13 10 48,1-1 0,0 0 0,0 1 0,0 0 0,0 0 0,0-1 0,0 2 0,0-1 0,5-1 0,-6 3 4,-1-1-1,0 0 1,0 0 0,0 0-1,0 0 1,0 1-1,0-1 1,0 0 0,0 1-1,0-1 1,0 1-1,0-1 1,0 1 0,-1 0-1,1-1 1,0 1-1,0 0 1,0 0 0,-1-1-1,1 1 1,0 0 0,0 2-1,2 2 141,0 1-1,-1-1 1,3 7 0,-2-5-86,24 63 593,-25-66-712,-2-3-2,1-1 0,-1 1 0,1 0 0,-1-1 0,0 1 0,1 0-1,-1-1 1,0 1 0,0 0 0,0 0 0,1-1 0,-1 1 0,0 0 0,0 0 0,0-1-1,0 1 1,0 0 0,0 0 0,-1 0 0,1-1 0,0 2 0,0-2-30,0 0 0,-1 0-1,1 0 1,0 0 0,0 0 0,0 0 0,0 0 0,0 0-1,0 0 1,0 0 0,0 0 0,0 0 0,0 0 0,0 0 0,0 0-1,0 0 1,0 0 0,0 0 0,0 0 0,0 0 0,0 0-1,0 0 1,0-1 0,0 1 0,0 0 0,0 0 0,-1 0 0,1 0-1,0 0 1,0 0 0,0 0 0,0 0 0,0 0 0,0 0 0,0 0-1,1 0 1,-1 0 0,0 0 0,0 0 0,0-1 0,0 1-1,0 0 1,0 0 0,0 0 0,0 0 0,0 0 0,0 0 0,0 0-1,0 0 1,0 0 0,0 0 0,0 0 0,0 0 0,0 0 0,0-2-976</inkml:trace>
  <inkml:trace contextRef="#ctx0" brushRef="#br0" timeOffset="1">347 1 12315,'-3'10'4148,"6"4"-2280,0-6-1156,1 8 254,1 0 0,0-1 0,15 27 1,19 25 375,-32-57-1203,0-1 0,0 0-1,1 0 1,13 11 0,-19-19-122,-1 0 0,1 1 0,-1-1 0,1 0 1,0-1-1,-1 1 0,1 0 0,0 0 0,0-1 0,-1 1 0,1-1 0,3 1 0,-4-1-10,1 0-1,-1 0 0,0 0 0,0 0 0,0-1 0,0 1 0,0 0 0,0-1 0,0 1 0,0-1 0,0 1 0,0-1 0,0 1 0,0-1 1,0 0-1,0 0 0,0 1 0,0-1 0,-1 0 0,1 0 0,1-1 0,3-7 13,0 1 0,0-1 0,-1 0 1,0 0-1,3-14 0,10-48-327,-15 64-168,-1 0 1,0 1 0,0-1 0,-1 0-1,0 0 1,0 0 0,-2-12 0,-1 10-626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10434,'6'6'1650,"-1"0"0,0 0 0,0 0 1,0 1-1,6 13 0,-9-16-1330,0 1 1,-1-1-1,1 1 1,-1-1 0,0 1-1,0-1 1,0 1-1,-1 0 1,0 0 0,0 8-1,0-12-298,0 0 0,0-1-1,0 1 1,-1-1 0,1 1-1,0-1 1,0 1 0,0-1 0,-1 1-1,1-1 1,0 1 0,-1-1-1,1 1 1,0-1 0,-1 1 0,1-1-1,-1 1 1,1-1-20,-1 0 0,1 0-1,0 0 1,0 0 0,-1 0 0,1 1 0,0-1-1,0 0 1,0 0 0,-1 0 0,1 0 0,0 0-1,0 0 1,0-1 0,-1 1 0,1 0 0,0 0-1,0 0 1,0 0 0,-1 0 0,1 0 0,0 0-1,0 0 1,0 0 0,-1-1 0,1 1-1,0 0 1,0 0 0,0 0 0,0 0 0,0 0-1,-1-1 1,1 1 0,0 0 0,0 0 0,0 0-1,0-1 1,0 1 0,0 0 0,0 0 0,0 0-1,0-1 1,-2-5-101,1 1 0,0-1 0,0 0-1,1 1 1,-1-1 0,1 0 0,1 0-1,-1 1 1,1-1 0,0 0 0,3-9-1,1-15-356,-4 28 447,-1 1 0,1-1 0,-1 1 0,1-1 0,-1 1 0,1-1-1,0 1 1,0 0 0,0-1 0,0 1 0,0 0 0,0 0 0,0 0 0,0 0-1,0 0 1,0 0 0,1 0 0,-1 0 0,0 0 0,1 0 0,-1 1 0,1-1 0,-1 1-1,0-1 1,4 0 0,1 0 56,0 0 0,0 0 0,0 0 0,0 1 0,8 0 1,-12 0 13,0 0 1,0 0-1,0 1 1,0-1 0,0 0-1,0 1 1,0 0-1,0-1 1,-1 1 0,1 0-1,0 0 1,0 0-1,-1 0 1,1 0 0,0 0-1,-1 1 1,1-1 0,1 4-1,0-1 121,0 1 0,0 0 1,-1 0-1,0 0 0,2 7 0,-1-4-50,-1-2-20,-1 0 0,0 1 0,1 5 0,-2-8-131,0 0-1,1 0 1,0 0-1,-1 0 1,1-1-1,0 1 1,1 0 0,-1-1-1,1 1 1,3 5-1,-5-9-20,0 0 0,0 0 0,0 0 0,0 0 0,0 0-1,1 0 1,-1 1 0,0-1 0,0 0 0,0 0 0,0 0-1,0 0 1,0 0 0,0 0 0,0 0 0,0 0-1,1 0 1,-1 0 0,0 0 0,0 0 0,0 0 0,0 0-1,0 0 1,0 0 0,0 0 0,0 0 0,1 0 0,-1 0-1,0 0 1,0 0 0,0 0 0,0-1 0,0 1-1,0 0 1,0 0 0,0 0 0,0 0 0,0 0 0,0 0-1,1 0 1,-1 0 0,0 0 0,0 0 0,0 0 0,0-1-1,0 1 1,0 0 0,0 0 0,0 0 0,0 0 0,0 0-1,0 0 1,0 0 0,0 0 0,0 0 0,0-1-1,0 1 1,0 0 0,0 0 0,0 0 0,0 0 0,0 0-1,0 0 1,0 0 0,0-1-72,0-1-981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9506,'0'0'418,"1"0"0,0 0-1,-1 0 1,1 0 0,0 0 0,-1 1-1,1-1 1,0 0 0,-1 0 0,1 1 0,-1-1-1,1 0 1,0 1 0,0 0 0,10 14 1073,-9-12-1071,5 9 220,-1 0 1,0 1-1,6 18 0,9 43 560,-9-29-642,24 61 453,-30-90-866,1-1 1,1 0 0,1 0 0,14 20-1,-18-30-90,-1 0-1,1 0 0,0 0 0,0-1 0,0 0 0,8 5 0,-10-7-40,1 0 0,0 0-1,0-1 1,0 1 0,0-1 0,0 0-1,0 0 1,0 0 0,8 0 0,-9-1-12,-1-1 0,1 1 1,0-1-1,0 1 0,-1-1 1,1 0-1,-1 0 0,1 0 1,-1 0-1,1 0 0,-1-1 1,1 1-1,-1-1 0,0 0 1,0 0-1,0 1 0,0-1 1,0-1-1,0 1 1,-1 0-1,1 0 0,2-5 1,2-4-6,-1 0 1,0-1-1,6-19 1,-7 12-233,0 0 1,-1-1-1,-1 1 1,0-1-1,-2 1 1,0-1 0,-2 1-1,-6-35 1,7 45-370,0 1 1,-1 0 0,-1 0-1,1 0 1,-1 1 0,-4-9-1,-4 0-809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13963,'22'7'5593,"-19"4"-3400,4 1-865,-13 4-264,-8 0-312,-13-1-728,-6-1-448,-2-4-912,3-4-4153,8-17 3856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2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20 10890,'-2'-4'5528,"7"11"-3109,7 14-805,0 0 0,15 45-1,10 18-886,-34-78-677,1 0 0,-1-1 0,1 0 0,0 0 0,1 0 0,-1 0 0,1-1 0,9 7 0,-12-10-41,0 1 0,0-1 0,0 0 0,0 0 0,0 0 0,0 0 0,1 0 0,-1-1 0,0 1 0,0 0 0,1-1 0,-1 0 0,1 0 0,-1 0 0,0 0 0,1 0 0,-1 0 1,0 0-1,1-1 0,-1 1 0,0-1 0,0 0 0,1 0 0,-1 1 0,0-2 0,0 1 0,3-2 0,1-2 2,-1 1 1,0-1-1,-1 0 1,1 0-1,-1-1 1,0 0-1,6-11 0,18-46 23,-23 52-34,-1 0-35,-2 7-41,0 0 0,0-1-1,0 1 1,-1-1-1,0 1 1,0-1 0,0 0-1,0 1 1,-1-6 0,-2 2-799,-4 7 344</inkml:trace>
  <inkml:trace contextRef="#ctx0" brushRef="#br0" timeOffset="1">569 253 11426,'-6'16'5682,"5"5"-1257,1-1-3105,0 2-64,3-4-592,1-1-216,-2-6-256,2-3-248,-4-8-840,-2-7-536,-2-11 792</inkml:trace>
  <inkml:trace contextRef="#ctx0" brushRef="#br0" timeOffset="2">521 0 9114,'-7'4'5201,"7"0"64,0 2-3841,3 0-215,-3-6-609,0 0-224,0 0-880,0 0 384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33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12387,'7'11'6163,"4"-2"-4007,15 7-1700,-23-14-47,12 5-223,0-1-1,0-1 0,29 7 0,-23-7-109,29 12-1,-36-12-28,76 36 294,-81-36-223,1 1 0,-1 0 0,0 1 0,-1 0 0,1 0 0,13 15 0,-21-20-64,1 1-1,0-1 1,-1 0-1,1 0 1,-1 1-1,0-1 1,1 1-1,-1-1 1,-1 1-1,1 0 1,0-1-1,-1 1 1,1 0-1,-1-1 1,0 1-1,1 0 1,-2 0-1,1-1 1,0 1-1,0 0 1,-1-1-1,1 1 1,-1 0-1,0-1 1,0 1-1,0-1 1,0 1-1,-1-1 1,1 1-1,-1-1 1,1 0-1,-4 4 1,-9 9 258,-1-2 1,-29 22-1,-8 7-12,35-26-372,10-8-377,-15 11 0,20-17 50,-1 0 0,0 0 0,1-1-1,-1 1 1,0-1 0,0 0 0,0 0-1,0 0 1,-6 1 0,8-2 45,0 0 0,0 1 0,0-1 0,0 0 0,0 0 0,0-1-1,0 1 1,0 0 0,0 0 0,0 0 0,-2-1 0,-10-9-1920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4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23 6953,'-21'-5'1351,"9"2"779,-20-2 0,35 5 4369,34 3-6211,-22-2-215,57 0 206,60-14-1477,-122 11-429,-10 2 1612,0 0 0,0 0 0,0 0-1,1 0 1,-1 0 0,0 0 0,0 0 0,0 0 0,0 0-1,0 0 1,0 0 0,0 0 0,0 0 0,0 0-1,0 0 1,0 0 0,0 0 0,0 0 0,0 0-1,0 0 1,0 0 0,0 0 0,0 0 0,0 0-1,0 0 1,0 1 0,0-1 0,0 0 0,0 0-1,0 0 1,1 0 0,-1 0 0,0 0 0,0 0-1,0 0 1,0 0 0,0 0 0,0 0 0,0 0-1,0 0 1,0 0 0,0 0 0,0 0 0,0 0 0,0 0-1,0 0 1,0 0 0,0 0 0,0 0 0,0 0-1,0 1 1,0-1 0,0 0 0,0 0 0,0 0-1,0 0 1,-1 0 0,1 0 0,0 0 0,0 0-1,0 0 1,0 0 0,0 0 0,0 0 0,0 0-1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45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6049,'0'0'3753,"9"0"248,9 0-2265,2 1 17,1-1-361,8 0-232,0-1-456,1-1-159,0 2-273,-4 2-80,-4 3-96,-4 0-40,-6 1-280,-4-1-441,-4-1-1479,-4-4 1384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48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54 7098,'29'0'3346,"-20"-2"742,-9 2-3967,0 0 1,1 0-1,-1 0 0,0 0 1,0-1-1,0 1 0,0 0 0,0 0 1,0 0-1,0 0 0,0 0 1,0-1-1,0 1 0,0 0 1,0 0-1,0 0 0,0 0 1,0 0-1,0-1 0,0 1 1,0 0-1,0 0 0,0 0 1,0 0-1,0 0 0,0-1 1,0 1-1,0 0 0,0 0 1,0 0-1,0 0 0,0-1 0,-2 0 228,1 0-1,0-1 0,0 1 1,-1 0-1,1 0 0,-1 0 1,-2-2-1,-8-3-281,0 0 0,0 1 1,-1 0-1,-20-5 0,28 9-54,0 0 0,-1 0-1,1 1 1,-1 0 0,1 0 0,0 0 0,-1 1-1,1 0 1,-1 0 0,1 0 0,0 0 0,0 1 0,0 0-1,0 0 1,0 0 0,0 1 0,0 0 0,-7 5-1,5-2 2,0 0-1,1 1 0,0-1 0,0 1 0,0 0 0,1 0 0,0 1 1,1 0-1,-1 0 0,-2 9 0,5-13-7,0 1 0,1-1 1,-1 1-1,1-1 0,0 1 0,1-1 1,-1 1-1,1-1 0,0 1 0,0 0 1,0-1-1,1 1 0,0-1 0,-1 1 0,2-1 1,-1 1-1,0-1 0,1 0 0,0 1 1,0-1-1,0 0 0,1 0 0,-1 0 0,1-1 1,0 1-1,0-1 0,0 1 0,0-1 1,1 0-1,0 0 0,-1 0 0,1-1 0,0 0 1,0 1-1,8 2 0,8 2 17,-1-1-1,2-1 1,-1-1-1,0-1 1,1 0-1,29-1 0,-39-3-110,0 1-1,0-2 1,0 1-1,0-1 1,-1-1-1,15-5 0,-6 3 87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4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8386,'36'4'4721,"-31"1"-568,-1 5-2217,0 4-112,-3 5-719,-1 4-281,-1-1-464,0-1-152,-2 1-136,3-6-88,0-4-736,1-7-464,3-12-1809,-1-5 1825</inkml:trace>
  <inkml:trace contextRef="#ctx0" brushRef="#br0" timeOffset="1">22 23 9706,'-1'-11'4425,"2"7"-1776,2-3-577,2 7-520,-5-1-399,0 1-657,0 0-144,0 0-880,0 0 424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4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 6793,'1'-5'8784,"-5"7"-3835,-4 0-4985,3-1 108,0 0 0,1 1-1,-1-1 1,1 1 0,0 0 0,-1 0 0,1 0 0,0 0 0,0 1 0,0 0 0,1 0-1,-1 0 1,-5 6 0,-4 3 66,-10 7 64,-24 22 172,37-32-317,6-5-38,1-1 0,-1 1-1,1 0 1,-1 0 0,1 0 0,-3 5-1,6-7-15,-1 0 0,0 0 0,1 0 0,-1 0 0,1 0-1,0-1 1,-1 1 0,1 0 0,0 0 0,0 0 0,1 0-1,-1 0 1,0 0 0,1 0 0,-1 0 0,1 0 0,-1 0 0,1-1-1,0 1 1,1 3 0,2 2 31,1 0 0,0 1 0,0-2 1,1 1-1,-1 0 0,1-1 0,1 0 0,-1-1 0,11 8 0,0-3 199,1 0-1,35 15 1,-49-24-334,1 1 0,-1-1 0,0 1-1,0 0 1,0 1 0,0-1 0,-1 1 0,1-1 0,-1 1-1,1 0 1,-1 1 0,0-1 0,3 4 0,-6-6-2122,0-2 793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4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11410,'7'10'5454,"1"7"-3445,-3-6-780,9 20 661,-9-18-1415,1-1 0,0 0 0,11 16-1,-14-24-414,0 0-1,1-1 1,-1 1-1,1 0 1,0-1-1,0 0 0,0 0 1,1 0-1,-1-1 1,1 1-1,-1-1 1,9 3-1,-7-3-7,-1-1-1,1 1 1,0-1-1,-1 0 1,1-1-1,0 1 1,-1-1-1,11-1 1,-14 0-39,-1 1 0,1-1 1,-1 0-1,1 0 0,-1 0 0,0 0 0,1 0 1,-1 0-1,0 0 0,0-1 0,0 1 0,0 0 0,0-1 1,0 1-1,0-1 0,1-2 0,2-3 8,12-19-49,23-52 0,-25 47-338,-1-3-1781,-11 31 195,-5 8-1698,-7 15 1891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7970,'1'9'4057,"11"2"-825,-1 2-895,1 5-321,-2-1-375,-3 0-689,-2-2-296,-3-6-376,-4-1-320,0-7-1032,-1-1-969,3-1 1169</inkml:trace>
  <inkml:trace contextRef="#ctx0" brushRef="#br0" timeOffset="1">3 1 12267,'0'-1'4977,"7"1"-3353,-3 3-264,-4-3-688,0 0-263,0 0-986,0 0-655,9 9 768</inkml:trace>
  <inkml:trace contextRef="#ctx0" brushRef="#br0" timeOffset="2">397 120 12531,'19'4'5321,"-14"8"-2809,-6 1-719,-3 6-569,-8 2-352,-19 4-488,9 1-288,-9-7-792,5-4-584,11-15 744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10218,'8'4'4857,"1"-4"-1664,10-2-1425,2-1-55,6-1-553,6 1-352,-2 2-488,-1 0-144,-4-3-248,3 0-480,8-3-904,6 2 920</inkml:trace>
  <inkml:trace contextRef="#ctx0" brushRef="#br0" timeOffset="1">661 0 12491,'2'23'5153,"0"3"-2873,4 12-1248,-5-2 1,4-1-417,-2-1-272,9-9-248,-3-5-96,5-7-1016,-3-7-809,-13-17 1105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11194,'14'14'5076,"1"14"-1782,-11-20-2651,9 26 980,-4-8-836,28 56 537,-32-72-1208,1-1-1,0 1 1,0-1 0,1-1-1,0 1 1,9 7 0,-14-14-90,0-1 1,0 1 0,0-1-1,-1 0 1,2 0 0,-1 1-1,0-1 1,0-1 0,0 1-1,0 0 1,5 1 0,-6-2-17,0 0 0,0 0 0,0-1 0,0 1 0,0 0 0,0 0 0,0 0 0,0-1 0,0 1-1,-1 0 1,1-1 0,0 1 0,0-1 0,0 1 0,0-1 0,-1 0 0,1 1 0,0-1 0,-1 0 0,1 1 0,0-1 0,-1 0 0,1 0 0,-1 1 0,1-1 0,-1 0 0,1 0 0,-1 0 0,0 0 0,1 0 0,-1 0 0,0-1 0,20-72 165,4-16-655,-18 73 130,3-9-540,-5 12-3403,-5 22 2959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70 197 11851,'7'12'5033,"-2"2"-2689,0 3-247,-2 4-601,-1 2-384,-4-2-664,2 0-200,-2-6-160,1-6-328,1-9-968,-1-8-680,-2-13 1023</inkml:trace>
  <inkml:trace contextRef="#ctx0" brushRef="#br0" timeOffset="1">1 7 11362,'2'-6'4945,"0"6"-2416,2 2-489,-4-2-567,0 0-345,0 0-568,6 1-256,10 5-680,-2-2-584,33 29 608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1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12699,'0'0'238,"-1"0"1,1 1-1,-1-1 1,1 0-1,-1 0 1,0 1-1,1-1 1,-1 0-1,1 1 1,-1-1-1,1 0 1,-1 1-1,1-1 1,0 1-1,-1-1 1,1 1-1,0-1 1,-1 1-1,1-1 1,0 1-1,-1 0 1,1-1-1,0 1 1,0-1-1,0 1 1,0 0-1,-1 0 1,2 0-93,-1 0-1,1 0 1,0 0 0,-1 1 0,1-1 0,0 0 0,-1-1 0,1 1 0,0 0 0,0 0 0,0 0 0,0 0 0,0-1 0,2 2 0,169 103 1433,-164-100-1519,0-1 1,-1 2-1,1-1 0,7 8 1,-13-11-20,0 0 0,-1-1 0,1 1 0,-1 0 0,1 0 0,-1 0 0,0 0-1,0 0 1,0 1 0,0-1 0,0 0 0,0 0 0,-1 1 0,1-1 0,-1 0 0,0 1 0,1-1 0,-1 1 0,0-1 0,-1 0 0,1 4 0,-2-1 52,1 0 0,0-1 0,-1 1 0,0-1 1,0 0-1,0 0 0,-1 0 0,-4 6 0,-3 2 189,-14 13 1,14-15-152,-111 102 314,114-106-991,0 0 0,-9 4 0,16-10 523,0 0-1,0 0 0,0 0 0,0 0 1,0 0-1,0 1 0,0-1 0,0 0 1,0 0-1,0 0 0,0 0 1,0 0-1,0 0 0,0 0 0,0 0 1,0 0-1,0 0 0,-1 0 0,1 0 1,0 0-1,0 0 0,0 0 0,0 0 1,0 0-1,0 0 0,0 0 1,0 0-1,0 0 0,0 0 0,0 0 1,0 0-1,0 0 0,0 0 0,-1 0 1,1 0-1,0 0 0,0 0 1,0 0-1,0 0 0,0 0 0,0 0 1,0 0-1,0 0 0,0 0 0,0 0 1,0 0-1,0 0 0,0 0 1,0 0-1,0 0 0,0 0 0,-1 0 1,1 0-1,0 0 0,0 0 0,0-1 1,0 1-1,0-5-836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 6425,'-40'-9'3497,"40"8"-944,1-3-657,2 2-224,-3 2-447,0 0-233,20 2-384,38 6-160,-31-11-232,-2 0-80,6 3-80,-7-5-184,-1 5-856,-6 0-1184,-13 8 1335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6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7162,'-4'0'3504,"9"0"-807,4-3-705,7 0-271,2 1-257,7-4-600,-2 4-248,3-2-360,-1 1-96,-3 3-104,-2 0-400,-8 1-1656,-4 5 1400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83 6689,'35'2'3463,"-35"-2"-3327,1 0 0,0 0 1,-1 0-1,1-1 1,-1 1-1,1 0 1,-1 0-1,1 0 0,-1-1 1,1 1-1,-1 0 1,1 0-1,-1-1 1,0 1-1,1 0 0,-1-1 1,1 1-1,-1-1 1,0 1-1,1 0 1,-1-1-1,0 1 0,1-1 1,-1 1-1,0-1 1,0 1-1,0-1 0,1 1 1,-1-1-1,0 0 1,0 1-1,0-1 1,0 1-1,0-1 0,0 1 1,0-1-1,0 0 1,0-1 197,-1-1 1,1 1 0,-1 0-1,1 0 1,-1 0 0,1 0 0,-2-2-1,-1 1-181,1-1-1,-1 0 1,1 1-1,-1 0 1,0-1-1,0 1 1,-1 0-1,1 1 1,-1-1-1,1 0 1,-1 1 0,0 0-1,0 0 1,0 0-1,0 1 1,-6-3-1,7 4-131,-1-1-1,1 0 0,-1 1 1,1 0-1,0 0 1,-1 0-1,1 0 1,-1 0-1,1 1 0,-1-1 1,1 1-1,0 0 1,-1 0-1,1 0 1,0 1-1,0-1 0,0 1 1,0-1-1,0 1 1,-5 4-1,-2 4 19,0 0 1,1 0-1,0 1 0,1 0 0,-12 22 0,15-25-17,1 0 0,1 0-1,0 0 1,0 1 0,0-1-1,1 1 1,1-1 0,-1 1-1,1 0 1,1 10 0,0-13-7,1 0 1,0 0-1,0 0 0,1-1 1,-1 1-1,1 0 1,1-1-1,-1 1 1,1-1-1,0 0 1,0 0-1,0 0 1,1 0-1,0-1 1,0 1-1,0-1 1,0 0-1,1 0 0,-1-1 1,1 1-1,0-1 1,7 3-1,-1 0 12,0-1 0,1-1-1,-1 0 1,1 0 0,0-2 0,0 1-1,0-1 1,0-1 0,22 0-1,-22-1-111,-1-1 0,0 0-1,0-1 1,0 0 0,0 0-1,0-1 1,12-5 0,-7-2-183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5:5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56 272 11162,'8'12'5137,"-4"2"-2520,0 5-849,-5 2-383,2 7-697,-2-4-272,1-5-304,0-6-352,-1-10-1000,2-5-721,8-12 1089</inkml:trace>
  <inkml:trace contextRef="#ctx0" brushRef="#br0" timeOffset="1">5 11 9090,'-3'0'4665,"2"-7"-944,1 6-1529,0 0-808,0-1-407,0 2-601,4 0-248,10 3-72,9 4-56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4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 6521,'65'13'5310,"-61"-13"-2753,-5-2 787,0-2-418,-1 6-1581,-5 12-889,3-7-364,1-1 0,-1 1 1,-7 9-1,-19 20 80,-31 37 140,-62 120 24,120-187-367,0-2-176,1 1 1,-1-1-1,0 0 0,-6 7 0,3-6-1046,2-10 495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6577,'2'5'3921,"5"3"416,4 7-2008,6 6-409,2 9-232,10 7-599,-1-1-241,-4-10-360,-12-12-72,0 0-96,33 34-64,-4-7-96,-2-1-56,-25-25-56,-3-3 0,-10-7-752,-2-2-608,-10-8 808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9866,'-40'15'4297,"40"-18"-2393,1 3-151,10 3-633,6 1-288,12 3-336,5-6-160,8-2-200,5 1-48,-6-8-80,4 6-408,-17 0-1864,-7-1 1584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3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11298,'5'-6'4953,"3"4"-2448,5 4-1297,1 0-79,7 6-593,-2-3-176,6 7-1072,-2 1 1376,2 13-664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10242,'-2'0'4433,"7"1"-2320,4-1-185,10 3-536,5 0-231,1-3-425,7 1-200,-1-1-216,-1 0-88,-1 0-96,-2 0-32,-12 0-8,-6 0-400,0 3-1168,-7-2 1032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7682,'-29'2'1474,"13"0"1040,-32-3 0,38 1 64,11 0-210,18 2 375,-5-1-3258,195 13 1024,-156-14-477,87 2-252,-131 0-809,-9-2 983,0 0 1,0 0-1,0 0 1,0 0-1,0 1 1,0-1-1,0 0 1,0 0-1,0 0 1,0 0-1,0 0 1,0 0 0,0 0-1,0 0 1,0 0-1,0 1 1,0-1-1,0 0 1,0 0-1,0 0 1,0 0-1,0 0 1,0 0-1,0 0 1,0 0-1,0 0 1,0 0-1,0 1 1,0-1-1,0 0 1,0 0-1,0 0 1,-1 0-1,1 0 1,0 0-1,0 0 1,0 0 0,0 0-1,0 0 1,0 0-1,0 0 1,0 0-1,-16 6-3187,15-5 3157,-25 8-1874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 4873,'-53'-11'11689,"56"12"-11402,1 0-1,-1 1 1,1-1 0,-1 1-1,0 0 1,0 0-1,0 0 1,6 4 0,22 24 597,-27-25-703,21 21 312,-2-2-222,1 0-1,46 35 0,-42-41-223,-12-8-7,18 15 0,-32-24-36,-1 1 0,1-1 0,-1 0 0,0 1 0,0-1 0,0 1 0,0-1-1,0 1 1,0 0 0,0 0 0,0-1 0,0 1 0,-1 0 0,1 0 0,-1 0 0,0 0 0,1-1 0,-1 1 0,0 0 0,0 0 0,0 0 0,0 0 0,0 0-1,-1 0 1,1 0 0,-1 0 0,1-1 0,-1 1 0,0 0 0,1 0 0,-1 0 0,0-1 0,-1 2 0,-2 3-21,0-1 1,1 0-1,-2 0 1,1 0-1,-1-1 1,1 1-1,-1-1 1,-10 6-1,3-3-28,-17 6-1,17-9 47,2 1-1,-12 7 1,20-11 1,1 0 1,0-1-1,0 1 1,0 0-1,0 0 0,0 0 1,0 0-1,0 0 1,1 0-1,-1 0 0,0 0 1,0 0-1,1 0 1,-1 0-1,0 3 1,1-4-1,0 1 0,0 0 1,0-1-1,0 1 0,0 0 1,1-1-1,-1 1 1,0-1-1,0 1 0,1 0 1,-1-1-1,0 1 0,1-1 1,-1 1-1,1-1 1,-1 1-1,0-1 0,1 1 1,-1-1-1,1 1 0,0-1 1,-1 0-1,1 1 1,-1-1-1,1 0 0,0 1 1,-1-1-1,1 0 0,-1 0 1,1 0-1,1 1 1,19 5 76,0-1 1,0 0 0,35 2-1,69-2 394,-37-3 21,-84-2-471,0 0 7,1 0 1,-1 1-1,1-1 1,-1 1-1,0 0 1,9 3-1,-13-4-48,0 0 0,0 0 0,1 0 0,-1 0 0,0 0 0,1 0 0,-1 0 0,0 0 1,0 1-1,1-1 0,-1 0 0,0 0 0,0 0 0,0 0 0,1 1 0,-1-1 0,0 0 0,0 0 0,0 1 0,0-1 0,1 0 0,-1 0 0,0 1 0,0-1 0,0 0 0,0 0 0,0 1 0,0-1 0,0 0 0,0 0 0,0 1 0,0-1 0,0 0 0,0 1 0,0-1 0,0 0 0,0 1 0,-8 7-1350,6-6 1147,-10 8-529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19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91 8818,'-7'13'4401,"4"-5"-960,3 7-1385,0 4-528,3 6-271,0 3-521,1 1-200,1-1-312,2 0-80,1-8-88,-2-8-16,0-3-544,-5-5-448,-1-4-1745,-1-2 1649</inkml:trace>
  <inkml:trace contextRef="#ctx0" brushRef="#br0" timeOffset="1">5 2 9642,'-4'0'4273,"12"-1"-1945,3 1-791,4 0-441,5 2-360,-3 4-416,1-4-136,2 2-1464,0 0 968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9586,'24'55'4489,"-19"-49"-1584,7-3-1865,0 1-40,5-3-496,3-1-168,1 0-176,1-4-320,-1 0-1272,-5-2-625,-12-2 1097</inkml:trace>
  <inkml:trace contextRef="#ctx0" brushRef="#br0" timeOffset="1">67 137 6441,'12'7'3729,"3"-5"0,3 2-1505,6 0-559,4-4-297,-4 2-600,-1-2-256,-3 0-288,-8 0-264,4 0 2193,-3 0-1641</inkml:trace>
  <inkml:trace contextRef="#ctx0" brushRef="#br0" timeOffset="2">453 27 11506,'0'21'5146,"0"3"-2722,0 5-944,0 4-343,0-5-617,1 2-176,3-8-216,2-4-272,-4-8-832,0-3-513,-1-8 801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8522,'0'1'239,"0"-1"1,0 0-1,0 1 1,0-1 0,0 0-1,0 0 1,0 1-1,0-1 1,0 0-1,0 0 1,0 1-1,1-1 1,-1 0 0,0 1-1,0-1 1,0 0-1,0 0 1,0 0-1,1 1 1,-1-1-1,0 0 1,0 0-1,1 1 1,-1-1-28,0 0-1,0 1 1,1-1 0,-1 0-1,0 0 1,0 1 0,1-1-1,-1 0 1,0 1 0,0-1-1,0 0 1,0 1 0,0-1-1,0 0 1,1 1 0,-1-1-1,0 0 1,0 1 0,0-1-1,0 0 1,0 1 0,0-1-1,0 1 1,-1-1 0,0 20-55,-1 0 1,0 0-1,-8 25 0,6-38-44,4-7-110,0 0 1,0 0 0,0 0 0,0 0 0,-1 0 0,1 0 0,0 0-1,0 0 1,0 0 0,0 0 0,0 0 0,-1 0 0,1 0 0,0 0-1,0 0 1,0 0 0,0 0 0,0 0 0,0 0 0,-1 0 0,1 0-1,0-1 1,0 1 0,0 0 0,0 0 0,0 0 0,0 0 0,0 0-1,0 0 1,0-1 0,-1 1 0,1-1 3,-1-1-1,0 1 1,1 0 0,-1-1-1,1 1 1,0-1 0,-1 1 0,1-1-1,0-2 1,1-11-25,0-1-1,1 1 1,4-18 0,-4 24 8,1 0 1,0 1 0,0-1-1,1 1 1,0-1 0,0 1-1,1 1 1,0-1 0,1 0-1,10-11 1,-14 17 10,1 0-1,-1-1 1,1 1-1,0 0 1,-1 0-1,1 0 1,0 0-1,0 1 1,5-3-1,-7 4 11,0 0-1,0-1 1,0 1-1,0 0 1,0 0-1,0 0 0,0 0 1,0 0-1,0 0 1,0 0-1,0 0 1,1 0-1,-1 0 1,0 0-1,0 1 1,0-1-1,0 1 1,0-1-1,0 0 1,0 1-1,0 0 0,-1-1 1,1 1-1,0 0 1,0-1-1,0 1 1,-1 0-1,1 0 1,0 0-1,-1-1 1,2 3-1,1 3 142,0 0 0,0 0-1,-1 0 1,0 0 0,2 11 0,4 36 745,-5-26-428,0-1-99,-1-12-148,3 17-1,-1-12 110,-4-19-489,0 1 0,0-1 0,1 1 1,-1-1-1,0 1 0,0-1 0,0 1 0,0-1 0,0 1 0,0-1 0,0 1 0,0-1 0,0 1 0,-1-1 0,1 1 0,0 0 0,0-1 0,0 1 1,-1-1-1,1 0 0,0 1 0,-2-1-884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0 8186,'-6'3'10275,"0"0"-6269,-19 17-4992,20-16 1770,-86 71-291,-39 44-114,128-117-377,-1 1 0,1-1 0,0 0 1,1 0-1,-1 1 0,-2 3 0,4-5-2,-1 0 1,1 0-1,0 0 0,0 0 0,0 0 1,0 0-1,0-1 0,0 1 0,0 0 1,0 0-1,0 0 0,0 0 0,0 0 1,0 0-1,1 0 0,-1 0 0,0-1 1,1 1-1,-1 0 0,1 0 1,-1 0-1,1-1 0,0 2 0,3 3 5,0-1 0,0 0 0,1 0 0,-1 0 0,9 4 0,-5-2 7,26 16 203,38 18-1,-43-25 317,-1 1-1,42 32 0,-67-46-476,0 1-1,0 0 1,-1 0 0,1 0 0,3 5-1,-5-7-44,-1 0 1,1 0-1,-1 0 0,1 0 0,-1 0 0,1 0 0,-1 0 0,0 0 1,1 0-1,-1 0 0,0 0 0,0 0 0,0 0 0,0 1 1,0-1-1,0 0 0,0 0 0,0 0 0,-1 0 0,1 0 0,0 0 1,-1 0-1,1 0 0,0 0 0,-1 1 0,0-2-35,1 1 0,0-1 0,0 0 0,0 0 0,0 0 0,0 1-1,-1-1 1,1 0 0,0 0 0,0 0 0,0 0 0,-1 0 0,1 1 0,0-1 0,0 0 0,0 0 0,-1 0-1,1 0 1,0 0 0,0 0 0,0 0 0,-1 0 0,1 0 0,0 0 0,0 0 0,-1 0 0,0-2-2793,1 0 1951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1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7482,'3'11'4361,"-1"-3"248,10 10-2937,4-2 0,8 10-303,6 4-217,3-5-440,3 8-152,-7-4-176,-1-5-72,-7-1-128,-7-7-64,-1-1-64,-2-2-64,-6 0-840,-1-2-696,1-5 928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12523,'-6'3'5225,"0"8"-3121,0 6-207,-7 8-817,-3 5-336,-6 1-472,-6 0-136,4 0-104,2-3-24,4-7-312,5-2-344,4-11-1120,6-2-921,2-1 1649</inkml:trace>
  <inkml:trace contextRef="#ctx0" brushRef="#br0" timeOffset="1">447 191 10818,'8'0'4857,"-8"10"-2176,-3 4-673,-9 3-607,-4 2-449,-3-1-584,-1-1-392,6-5-904,0-5-401,13-4 697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2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10890,'2'24'6329,"-1"-6"-4799,1 0-1,6 25 0,-3-28-1334,0 0 0,0-1 1,1 0-1,1 0 0,1-1 0,0 0 0,0 0 0,1-1 0,1 0 0,14 14 0,-14-15-83,19 17 217,-26-26-283,-1 0 0,1 0 0,0 0-1,0-1 1,-1 1 0,1-1 0,0 1-1,0-1 1,6 1 0,-8-2-27,0 1-1,0-1 1,0 0-1,0 0 1,0 0-1,0 0 1,1 0 0,-1 0-1,0-1 1,0 1-1,0 0 1,0-1 0,0 1-1,0 0 1,0-1-1,0 1 1,0-1-1,0 0 1,0 1 0,0-1-1,0 0 1,-1 0-1,1 1 1,0-1 0,0 0-1,0-1 1,1-2 31,1 0 0,-2 0 1,1-1-1,0 1 1,1-6-1,0-1-6,6-17-60,10-28-767,14-66 0,-33 120 566,1-2-1310,-1 9-681,0 9 862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31 11162,'-20'2'4945,"14"0"-1968,9-1-2033,6 0-112,14-1-335,2-1-161,14-6-224,-1 1-56,-3-3-208,0 2-456,-10 0 407</inkml:trace>
  <inkml:trace contextRef="#ctx0" brushRef="#br0" timeOffset="1">19 202 7858,'-19'12'3953,"22"-10"-481,13-2-1343,9-2-609,10 0-160,13-6-712,-5 2-247,0-6-281,-3-1 48,-9 3-929,-6-6-1183,-12 1 1288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6929,'0'0'4329,"9"11"656,2 2-2504,0 6-505,-3-2-359,-3 4-681,0-1-256,-1-4-416,-2-1-96,-2-6-384,-3-2-496,0-7-1953,2-7 1745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8458,'-3'0'4849,"3"0"-408,2 3-2665,-2-3-264,0 0-783,0 0-249,0 0-976,0 0-633,0 1 697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4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12515,'0'0'7326,"2"2"-3803,11 4-3186,9 5-388,-9-4 115,62 29 206,-15-16-96,6 3-76,-58-20-86,0 1 0,0 0 0,0 1 0,-1-1 0,12 11 0,-18-14 0,1 1 1,0-1-1,-1 1 1,1 0-1,-1-1 0,0 1 1,1 0-1,-1 0 1,0 0-1,0 0 1,0 1-1,-1-1 0,1 0 1,0 0-1,-1 0 1,1 1-1,-1-1 0,0 0 1,0 0-1,0 1 1,0-1-1,0 0 1,0 1-1,-1-1 0,1 0 1,-1 0-1,0 3 1,-3 4 98,0-1 1,-1 1 0,0-1-1,0 0 1,-8 8 0,4-4 5,-55 85 320,62-95-592,1 0 1,-1 1-1,0-1 0,0 0 0,0 0 0,0 0 1,-1 0-1,1 0 0,0 0 0,-1-1 0,-3 3 0,5-4 31,1 0 0,0 0 0,0 0 0,-1 0 0,1 0 0,0 0-1,-1 0 1,1 0 0,0 0 0,0 0 0,-1 0 0,1 0-1,0 0 1,-1 0 0,1 0 0,0 0 0,0 0 0,-1 0 0,1-1-1,0 1 1,0 0 0,-1 0 0,1 0 0,0 0 0,0-1-1,0 1 1,-1 0 0,1 0 0,0 0 0,0-1 0,0 1 0,0 0-1,-1 0 1,1-1 0,0 1 0,0 0 0,0 0 0,0-1-1,0 1 1,0 0 0,0-1 0,-1-3-1748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5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8154,'-2'0'7579,"3"5"-4769,0-3-3120,49 113 3023,-40-89-1898,29 50 0,-34-68-696,0 0 0,1 0 0,-1-1-1,2 0 1,-1 0 0,1-1 0,0 1-1,1-1 1,15 9 0,-19-13-72,0 0 0,0-1 0,0 0 0,0 0 0,7 2 0,-10-3-34,1 0 0,-1 0 0,0 0 0,0 1 0,1-1 0,-1 0 0,0-1 0,0 1 0,1 0 0,-1 0 0,0 0-1,0-1 1,1 1 0,-1-1 0,0 1 0,0-1 0,0 1 0,0-1 0,0 1 0,0-1 0,0 0 0,0 0 0,2-1 0,-2-1 8,0 1 0,0-1 1,0 0-1,-1 0 0,1 0 0,0 1 0,-1-4 0,2-8 37,31-169 83,-31 178-203,-2-1-227,2 0-1,-1 1 1,1-1-1,-1 1 1,1-1-1,6-9 1,-8 15 250,0 0-1,0 0 1,0 0 0,0 0 0,0 0 0,0 0 0,0 0-1,0 0 1,0 0 0,0 0 0,0 0 0,0 0 0,0 0-1,0 0 1,0 0 0,0-1 0,0 1 0,1 0 0,-1 0-1,0 0 1,0 0 0,0 0 0,0 0 0,0 0-1,0 0 1,0 0 0,0 0 0,0 0 0,0 0 0,0 0-1,0 0 1,0 0 0,0 0 0,0 0 0,0 0 0,0 0-1,0 0 1,0 0 0,0 1 0,0-1 0,0 0-1,0 0 1,0 0 0,1 0 0,-1 0 0,0 0 0,0 0-1,0 0 1,0 0 0,0 0 0,0 0 0,0 0 0,0 0-1,0 0 1,0 0 0,0 0 0,0 0 0,0 0 0,0 0-1,0 0 1,0 0 0,0 0 0,0 0 0,0 0-1,0 0 1,0 1 0,0 3-1203,1 0 334,4 13-510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6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9538,'2'-33'4665,"4"33"-1768,-1 8-1057,2 5-8,-1 7-647,1 7-249,0-2-432,1-1-168,0-3-176,-2-2-48,-2-7-64,-1-3-312,-3-9-840,0-1-721,0-9 1025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26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9626,'4'6'4417,"2"-3"-1752,1 1-537,1 0-528,-3 1-439,3-1-657,0-1-192,-2-2-776,-2 2-537,-4-12 633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0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6273,'-2'0'3649,"1"0"-528,0 0-1281,-1 0-47,1 0-657,0 0-232,-1 0-408,2 0-144,0 0-104,15 3-48,14-1-104,32 1-32,-37-3-304,-2 0-480,-12 3-1896,1-2 1711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0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 8690,'-2'0'3889,"4"-2"-1697,4 1-335,-6 1-353,0 0-192,18-1-400,6-1-199,36 2-305,-34-1-104,3 1-152,-9-1-48,-8 2-200,-1-1-448,-11 0 1600,1 11-968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1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7642,'-28'4'6117,"-4"2"-3749,21-1-509,10-1-147,1-3-1559,0 0 370,15 1 76,-1 1-490,215 28 650,-139-30-669,25 1-160,-115-2 48,0 0 0,0 0 0,0 0 0,0 0 0,0 0 0,0 0 0,0 0 0,0 0 0,0 0 0,-1 0 0,1 0 0,0 0 0,0 0 0,0 0 0,0 0 0,0 0 0,0 0 0,0 0 0,0 0 0,0 0 0,0 0 0,0 0 0,0 0 0,0 0 0,0 0 0,0 0 0,0 0 0,0 0 0,0 0 0,0 0 0,0 0 0,0 1 0,0-1 0,0 0 0,0 0 0,0 0 0,0 0 0,0 0 0,0 0 0,0 0 0,0 0 0,0 0 0,0 0 0,0 0 0,0 0 0,0 0 0,0 0 0,0 0 0,0 0 0,0 1 0,0-1 0,0 0 0,0 0 0,0 0 0,0 0 0,0 0 0,0 0 0,0 0 0,0 0 0,0 0 0,0 0 0,0 0 0,0 0 0,0 0 0,0 0 0,-5 3-1030,-13 4-1475,-7 0 932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8826,'4'-1'6678,"17"-1"-3769,-5 1-2506,0 1 0,23 3 0,-35-3-341,0 1 0,0-1 0,-1 1 0,1 0 0,0 0 1,0 1-1,0-1 0,-1 1 0,1-1 0,-1 1 1,1 0-1,-1 1 0,0-1 0,0 0 0,0 1 0,0 0 1,0 0-1,-1 0 0,1 0 0,-1 0 0,0 0 1,0 1-1,0-1 0,0 1 0,0 0 0,1 6 1,2 4 29,1-1 1,1 0 0,0 0-1,14 20 1,-14-23-80,0 0 0,0 1 0,-1 0 0,-1 0 0,0 1 1,0-1-1,2 15 0,-5-17-3,-1 0 0,0 1 0,0-1 1,-1 1-1,0-1 0,-1 0 0,0 1 0,-1-1 1,0 0-1,0 0 0,-5 10 0,5-13 7,-1 0-1,0 0 0,0 0 0,0-1 1,-1 1-1,0-1 0,0 0 1,0 0-1,-1 0 0,0-1 1,0 1-1,0-1 0,0 0 1,-1-1-1,1 0 0,-11 5 1,12-6 5,2-2-13,1 0 0,0 1 1,-1-1-1,1 1 0,0-1 0,0 1 0,0 0 0,-1-1 0,1 1 0,0 0 0,0 0 0,0-1 0,-1 3 0,1-2 0,2 0 48,4-3 9,21 0-29,41 2 0,-18 1-7,-12-1-4,144 3 183,-177-3-212,-1 0-37,-1 0 1,1 0 0,0 0 0,-1 1 0,1-1-1,-1 1 1,1 0 0,4 1 0,-7-2 7,0 0 1,0 0 0,0 0-1,0 0 1,0 1 0,0-1-1,0 0 1,1 0 0,-1 0-1,0 0 1,0 0-1,0 0 1,0 0 0,0 0-1,0 1 1,0-1 0,0 0-1,0 0 1,0 0 0,0 0-1,0 0 1,0 0 0,0 0-1,0 1 1,0-1-1,0 0 1,0 0 0,0 0-1,0 0 1,0 0 0,0 0-1,0 1 1,0-1 0,0 0-1,0 0 1,0 0-1,0 0 1,0 0 0,0 0-1,0 0 1,0 1 0,0-1-1,-1 0 1,-4 5-1059,3-4 849,-13 9-761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4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10146,'0'7'4809,"3"5"-1928,7 11-1337,1 5-200,4 12-583,2 5-217,0 5-200,2 0-40,1-8-136,-3-3-24,-2-17-768,-1-4-656,4-10 815</inkml:trace>
  <inkml:trace contextRef="#ctx0" brushRef="#br0" timeOffset="0.99">500 91 8090,'22'68'9917,"1"35"-5672,1 1-2589,12 14-685,13 52 254,-47-163-1167,-1 1 31,1 0 1,-1-1-1,0 11 1,-1-16-75,0 0-1,0-1 1,0 1 0,0 0 0,0 0-1,-1 0 1,1 0 0,-1-1 0,0 1-1,1 0 1,-1 0 0,0-1 0,0 1-1,0-1 1,0 1 0,0-1 0,0 1 0,-1-1-1,-1 2 1,1-1-40,-1-1 0,0 1 1,1-1-1,-1 0 0,0 0 0,0 0 0,0 0 0,0 0 1,0 0-1,0-1 0,-1 0 0,1 1 0,0-1 1,-5-1-1,-2 0-329,0 0 1,0-1 0,-13-4-1,14 3-37,0-1-1,0 1 0,-12-8 0,4 0-84,-17-14-1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2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6737,'2'10'4041,"0"-1"416,-2 1-2320,4 10-649,7 2-192,-10 5-536,-1-3-183,1 3-345,2-2-88,4-5-72,-2-2-32,0-7-272,-5-7-296,0-8-977,0-5-1055,-1-7 1599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8794,'15'3'3945,"-6"-3"-1649,0-1-743,7 1-281,3 1-352,4 2-496,-2-1-136,-5 4-480,6-4-584,1 0 512</inkml:trace>
  <inkml:trace contextRef="#ctx0" brushRef="#br0" timeOffset="1">306 58 10346,'-41'46'4089,"49"-42"-2569,2-2-391,8-2-201,6 2-216,-2-2-384,2 2-152,-1-1-384,-6-1-568,-4-1 512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2 174 7178,'-1'2'3680,"3"0"-1215,10-2-721,7-3-135,5-2-625,1-1-272,2 2-448,-1 4-112,-4 4-176,-4-1-608,-2 6 448</inkml:trace>
  <inkml:trace contextRef="#ctx0" brushRef="#br0" timeOffset="1">392 1 10482,'6'5'4505,"0"7"-2472,-1 7-113,0 4-528,-5 4-319,0 5-409,0 0-200,-2-4-240,2-2-64,-2-7-104,5-7-8,-3-11-336,0-2-280,-4-10-913,-4 1-727,-7-9 1376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22 7226,'-28'-5'3342,"21"3"-766,9 1-1624,-2 1-801,0 0 0,0 0 0,1 0 0,-1 0 0,0 0 0,0 0 0,0 0 1,1 0-1,-1 0 0,0 0 0,0 0 0,1 0 0,-1 0 0,0 0 0,0 0 0,0 0 0,1 0 0,-1 0 0,0 1 0,0-1 0,0 0 0,0 0 0,1 0 0,-1 0 0,0 0 0,0 1 0,0-1 0,0 0 0,0 0 0,1 0 0,-1 1 0,0-1 0,0 0 0,0 0 0,0 1 1,-15 90 857,14-88-963,0 1 1,0 0-1,1-1 1,-1 1-1,1 0 0,0-1 1,0 1-1,0 0 0,0-1 1,1 1-1,-1 0 0,3 4 1,-1-4 36,1-5-42,0-8-20,25-88-106,-27 93 81,0 1-1,1-1 1,0 0 0,0 0 0,0 1 0,0-1 0,1 1-1,-1 0 1,1-1 0,0 1 0,0 0 0,0 1-1,5-4 1,-6 5 6,-1 0 0,1 0 1,0 0-1,-1 1 0,1-1 0,0 0 0,0 1 0,0 0 0,0-1 0,-1 1 1,1 0-1,0 0 0,0 0 0,0 0 0,0 0 0,0 1 0,0-1 0,-1 0 1,1 1-1,0 0 0,0-1 0,-1 1 0,1 0 0,0 0 0,-1 0 0,1 0 1,-1 0-1,1 0 0,-1 0 0,1 1 0,1 1 0,1 2 87,1 1-1,-1 0 1,0-1-1,0 1 0,0 1 1,-1-1-1,0 0 1,2 10-1,14 59 803,-3-10-2312,-14-61-200,-1 1 581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6681,'0'-1'7844,"1"1"-3364,4 4-2393,10 14-2851,-12-14 827,10 12 178,-1 1-1,-1 0 1,10 19 0,-8-8 33,19 35 301,-27-55-495,0 0 1,0-1-1,1 1 1,0-1 0,10 8-1,-15-13-65,1-1 1,-1 0-1,1 0 0,-1 0 1,1 0-1,0 0 0,-1 0 1,1 0-1,0 0 0,0-1 1,0 1-1,0-1 0,-1 1 1,1-1-1,0 0 0,0 0 1,0 0-1,0 0 0,0 0 0,0 0 1,0 0-1,2-1 0,-3 0-6,1 0-1,-1 1 0,1-1 0,-1 0 0,0 0 0,1 0 0,-1 0 1,0 0-1,0 0 0,0 0 0,0-1 0,0 1 0,0 0 1,0 0-1,0-1 0,-1 1 0,1-1 0,0 1 0,-1-1 0,1 1 1,-1-1-1,0 1 0,1-1 0,-1 1 0,0-4 0,6-48 89,22-97 0,-27 144-98,1 0-4,0-1 0,-1 0-1,0 0 1,0 0 0,-1-10 0,0 17-1,0 0 0,0 0 1,0 0-1,0 1 1,0-1-1,0 0 1,0 0-1,0 0 0,0 0 1,0 0-1,0 0 1,0 0-1,0 0 0,0 0 1,0 0-1,0 0 1,-1 0-1,1 0 0,0 0 1,0 0-1,0 0 1,0 1-1,0-1 0,0 0 1,0 0-1,0 0 1,0 0-1,0 0 1,0 0-1,0 0 0,0 0 1,-1 0-1,1 0 1,0 0-1,0 0 0,0 0 1,0 0-1,0 0 1,0 0-1,0 0 0,0 0 1,0 0-1,0 0 1,0 0-1,0 0 0,0-1 1,-1 1-1,1 0 1,0 0-1,0 0 0,0 0 1,0 0-1,0 0 1,0 0-1,0 0 1,0 0-1,0 0 0,0 0 1,0 0-1,0 0 1,0 0-1,-4 7-468,3-1-160,-1 0-1,1 1 0,0 8 0,1-10 398,-2 23-806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51 208 8914,'1'1'3993,"6"10"-1625,1 4-543,-2 2-145,0 2-296,-1 6-496,0 0-207,-2 4-305,0-1-80,-2-4-120,-1-6-56,0-10-120,1-6-224,-1-11-736,-4-3-625,0-16-2256,-2-4 2441</inkml:trace>
  <inkml:trace contextRef="#ctx0" brushRef="#br0" timeOffset="1">4 13 5977,'-4'-12'3633,"6"12"128,3 2-1345,1 2-655,0 3-377,3 2-688,-1 1-232,1-4-496,-1 2-528,4 4 376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2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8010,'0'0'150,"0"0"0,0 0 0,0-1 0,0 1 0,0 0 0,0 0-1,0 0 1,1 0 0,-1 0 0,0 0 0,0 0 0,0 0 0,0 0 0,0-1 0,1 1 0,-1 0 0,0 0 0,0 0 0,0 0 0,0 0 0,1 0 0,-1 0 0,0 0 0,0 0 0,0 0 0,1 0 0,-1 0 0,0 0 0,0 0 0,0 1 0,0-1 0,0 0 0,1 0 0,-1 0 0,0 0 0,0 0-1,0 0 1,0 0 0,0 0 0,1 0 0,-1 1 0,0-1 0,0 0 0,0 0 0,0 0 0,0 0 0,0 0 0,0 1 0,0-1 0,0 0 0,1 0 0,3 13 773,-3-8 207,29 73 1889,-2-7-1936,-20-46-770,17 46 377,-20-61-578,-1 0-1,2 0 1,-1 0-1,11 13 1,-14-21-91,0 1 1,0-1 0,0-1 0,0 1-1,1 0 1,-1 0 0,0-1-1,1 1 1,-1-1 0,1 0-1,-1 0 1,1 0 0,0 0 0,-1 0-1,1-1 1,0 1 0,3 0-1,-4-1-5,-1 0 0,1-1 0,0 1 0,-1 0-1,1 0 1,0-1 0,-1 1 0,1-1-1,-1 1 1,1-1 0,0 0 0,-1 0 0,0 0-1,1 0 1,-1 0 0,0 0 0,1 0-1,-1 0 1,0 0 0,0-1 0,0 1 0,0 0-1,0-1 1,0 1 0,0-1 0,-1 1 0,1-1-1,0 1 1,0-3 0,9-33 158,8-65 0,3-11-610,-19 108-817,-3 10-725,0 0 1080,-1 10-381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6633,'3'-2'2569,"1"2"-1369,1 0 56,-5 0 545,0 0-1,0 0-191,7 15-209,2 8-352,12 34-120,-14-35-248,0 0-135,1-8-241,-2-6-88,-3-2-112,-2-6-304,-2-8-1049,-4-2-791,-5-12 1144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10026,'0'-4'4233,"0"-4"-2241,1 6-367,-1 2-377,0 0-288,0 0-488,0 0-200,0 0-304,0 0-440,0 0 328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3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11442,'-5'-3'4369,"9"3"-3120,4-1 39,9 1-216,5 0-144,10-1-344,2 1-167,11 2-209,2 1-56,-7 1-72,0-1-8,-19-2-592,-6-1-633,-9 0 729</inkml:trace>
  <inkml:trace contextRef="#ctx0" brushRef="#br0" timeOffset="1">170 51 7898,'2'2'4009,"2"3"-1377,0 0-655,-4-5-17,0 0-488,2 12-239,5 13-433,6 35-168,-10-32-272,-3 2-88,4-5-144,1 0-48,5-6-40,-2-3-216,-2-7-632,1-5-512,-1-1 735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10210,'30'1'4889,"-3"3"-2032,1 4-1345,-7 3-272,-5-3-759,3 2-241,-5 0-1209,2-2-3079,-1 12 2791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47 7290,'32'-32'3500,"-22"20"-266,-10 12-3121,0 0-1,0 0 0,1 0 1,-1 0-1,0 0 0,0 0 1,0 0-1,0 0 0,0 0 1,0 0-1,0 0 0,0-1 1,0 1-1,0 0 0,0 0 1,0 0-1,0 0 0,0 0 1,0 0-1,0 0 0,0 0 1,0 0-1,0 0 0,0 0 1,0 0-1,0-1 0,0 1 1,0 0-1,0 0 0,0 0 1,0 0-1,0 0 0,0 0 1,0 0-1,-1 0 0,1 0 1,0 0-1,0 0 0,0 0 1,0 0-1,0 0 0,0 0 1,0 0-1,0 0 0,0 0 1,0-1-1,0 1 0,0 0 1,0 0-1,0 0 0,-1 0 1,1 0-1,0 0 0,0 0 1,0 0-1,0 0 0,0 0 1,0 0-1,0 0 0,-2 5 837,2-4-905,-1 2 32,0 0 0,0 1 0,0-1-1,0 0 1,0 0 0,-1 0 0,-1 3-1,-16 21 188,9-14-76,1 2 1,-15 27 0,5 2-87,-21 75-1,35-103-671,1-10-711,4-6 1219,0 0 0,0 0 0,0 0 0,0 0 0,0 0 0,0 0 0,0 0 0,0 0 0,0 0 0,0 1 0,0-1 0,-1 0 0,1 0 0,0 0 0,0 0 0,0 0 0,0 0 0,0 0 0,0 0 0,0 0 0,0 0 0,0 0 0,0 0 0,0 0 0,0 0 0,-1 0 0,1 0 0,0 0 0,0 0 0,0 0 0,0 0-1,0 0 1,0 0 0,0-1 0,0 1 0,0 0 0,0 0 0,0 0 0,0 0 0,0 0 0,0 0 0,0 0 0,-1 0 0,1 0 0,0 0 0,0 0 0,0 0 0,0 0 0,0 0 0,0 0 0,0 0 0,0-1 0,0 1 0,0 0 0,0 0 0,0 0 0,-1-6-1751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4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9946,'4'5'4321,"8"-1"-2008,1 6-217,3 11-176,2 3-303,4 10-497,2 4-224,5-4-304,-1 0-128,0-5-200,0-3-80,-7-3-95,-2-3-25,-3-8-281,-6-3-359,-6-7-880,-2-4 2192,-13 1-872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4849,'-36'16'2609,"35"-16"-481,-2 0-248,0 1-351,2-2-209,0 1-328,1 0-88,0 0-199,8 0-73,18 3-160,41 2-120,-35-1-208,2 3-56,-5-3-32,-1-2-16,-9-2-712,-2 3-864,-9 4 975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7490,'-8'0'4225,"12"4"-257,6 0-2303,-1 0-49,10-3-472,1 2-232,9-5-391,4 2-145,-2-2-144,-2-2-32,-4 4-96,-3 0-8,-8 0-816,-2 1-617,-4 4 825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2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 6257,'-6'-4'6403,"-5"0"-2994,-2 0 1469,41 3-3057,99 3-1035,12 12 169,-102-8-800,-1-1 0,45 0-1,-79-6-325,-5 1-248,-10-1-997,-20 2-2579,14 2 2459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2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8274,'-10'1'10175,"10"-1"-10081,0 0 1,0 0-1,0 0 0,0 0 1,0 0-1,0 0 0,0 0 1,0 0-1,0 1 0,0-1 1,-1 0-1,1 0 0,0 0 1,0 0-1,0 0 0,0 0 0,0 0 1,0 0-1,0 0 0,0 1 1,0-1-1,0 0 0,0 0 1,0 0-1,0 0 0,0 0 1,0 0-1,0 0 0,0 1 1,0-1-1,0 0 0,0 0 1,0 0-1,0 0 0,0 0 1,0 0-1,0 0 0,0 0 1,0 0-1,1 1 0,13 13-326,-5-8 830,9 10-463,30 24 225,-17-14-131,-15-13-113,30 21-1,-39-30-98,0 0 0,-1 1 0,1 0 0,10 11 0,-15-13-9,0-1 0,1 1-1,-1 0 1,0 1 0,-1-1 0,1 0-1,-1 0 1,1 1 0,-1-1 0,0 1-1,0-1 1,0 1 0,0 6-1,-1-2 9,0 0 0,0 0-1,0 1 1,-1-1-1,-3 13 1,2-15-8,0 0 0,-1-1 0,1 1 0,-1-1 0,0 0 0,0 0 0,-1 0 0,-5 7 0,-63 71 112,47-62-56,25-21-64,0 0 0,0 0 1,0 1-1,0-1 0,0 0 1,0 0-1,0 0 0,0 0 0,0 0 1,0 0-1,0 0 0,0 0 1,0 0-1,0 0 0,0 1 0,0-1 1,0 0-1,0 0 0,0 0 0,0 0 1,0 0-1,0 0 0,0 0 1,0 0-1,0 0 0,0 0 0,0 1 1,0-1-1,1 0 0,-1 0 1,0 0-1,0 0 0,0 0 0,0 0 1,0 0-1,0 0 0,0 0 1,0 0-1,0 0 0,0 0 0,0 0 1,0 0-1,1 0 0,-1 0 1,0 0-1,0 0 0,0 0 0,0 0 1,0 0-1,0 0 0,0 0 1,0 0-1,0 0 0,1 0 0,-1 0 1,0 0-1,0 0 0,0 0 1,0 0-1,0 0 0,0 0 0,0 0 1,0 0-1,0 0 0,11-1 24,-6 0-15,53-6 43,37-4 49,-52 10 215,85 7 0,-113-1-232,-10-1-573,-5-4 444,0 0 1,0 0-1,1 0 0,-1 0 1,0 0-1,0 1 0,0-1 0,0 0 1,0 0-1,0 0 0,0 0 1,0 0-1,0 0 0,0 1 1,0-1-1,0 0 0,0 0 0,0 0 1,0 0-1,0 0 0,0 0 1,0 1-1,0-1 0,-1 0 0,1 0 1,0 0-1,0 0 0,0 0 1,0 0-1,0 0 0,0 0 1,0 1-1,0-1 0,0 0 0,0 0 1,-1 0-1,1 0 0,0 0 1,0 0-1,0 0 0,-2 1-1735,1-1 730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9410,'-36'31'4025,"32"-34"-2161,7 6-71,0 3-385,-3-6-200,0 0-360,4 24-127,8 35-241,-11-31-104,6-6-168,-7-4-80,5-2-48,8-6-272,-5-8-976,2-4-889,-1-12 1169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3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7634,'5'-9'3792,"-2"6"-1063,9 1-673,-10 2-599,4 1-393,7 3-592,-4-1-200,9-1-144,0 1-536,-2 0 312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7490,'-1'10'4321,"-1"-9"272,1 2-2857,0-2-776,1-1-104,0 0-400,13 8-136,6-1-192,32 3-16,-33-12-736,-6 0-776,-7 0 896</inkml:trace>
  <inkml:trace contextRef="#ctx0" brushRef="#br0" timeOffset="1">4 181 7802,'-3'11'3752,"4"-3"-1375,14-6-649,1 1-63,9-4-241,3-6-224,0-2-528,4 5-223,-4 4-265,-1 4-224,-4 4-1361,-8-8 1041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4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11274,'2'11'5057,"-2"8"-2472,0 7-1113,2 5-255,-9 2-577,7 2-216,0-5-296,0 2-72,3-15-392,-2-5-440,-1-10-1025,0-14 1081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93 3689,'2'-5'486,"1"1"-1,0 0 1,0 0 0,1 0 0,-1 0-1,1 1 1,5-5 0,3-4 168,0 1 785,20-15-1,-23 21-58,-6 4 692,-5 0 2775,-1 1-4803,0 0 0,0 0 0,0 0 0,0 1 0,1-1-1,-1 1 1,0 0 0,0 0 0,1 0 0,-1 0-1,0 0 1,-2 2 0,-33 19 11,-28 15 21,56-32-66,-25 12 18,-46 31 0,79-47-27,1 0-1,-1 0 0,1 0 0,-1 0 1,1 1-1,-1-1 0,1 1 1,0-1-1,0 1 0,0 0 0,0-1 1,0 1-1,0 0 0,0 0 1,0-1-1,1 1 0,-1 0 0,1 0 1,-1 0-1,1 0 0,0 0 1,0 4-1,0-3-2,1 0 0,-1 0 1,1 0-1,0 0 0,0-1 0,1 1 0,-1 0 1,1 0-1,-1-1 0,1 1 0,0-1 1,0 1-1,0-1 0,2 2 0,8 8 20,1-1-1,1-1 0,15 10 0,45 22 184,-43-25 112,41 28-1,-67-41-252,1 1 0,-1 0 0,5 7-1,-5-5-3050,-5-9 1980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8234,'0'0'4837,"3"1"-3098,-2 1-1467,1-1-1,0 1 1,-1-1 0,0 1 0,1 0-1,-1-1 1,0 1 0,0 0 0,0 0-1,0 0 1,0 0 0,0 0 0,-1 0-1,1 0 1,0 0 0,-1 3-1,3 7 63,-1 0 84,1 0 0,7 18 1,-10-29-410,1 1 0,-1-1 0,0 0 1,0 0-1,1 1 0,-1-1 0,0 0 0,0 0 1,0 1-1,0-1 0,0 0 0,0 0 1,-1 1-1,1-1 0,0 0 0,-1 0 0,0 2 1,-1 1 5,0 0 1,0 0-1,-6 6 1,5-7-10,1 0 0,0 0 0,0 1-1,-3 4 1,4-6-5,1-1 1,-1 1-1,0 0 0,1 0 0,-1 0 0,1 0 0,0 0 0,0 0 1,-1 0-1,1 0 0,0 0 0,1 0 0,-1 3 0,2 0-13,-1-10-6,2-12 3,34-63 22,-35 75-1,0 1 1,0-1 0,0 1-1,1 0 1,0-1 0,0 1-1,6-6 1,-8 8 6,0 1 0,1 0 0,-1 0 1,0 0-1,1 1 0,-1-1 0,0 0 0,1 0 1,-1 1-1,1-1 0,-1 1 0,1-1 0,0 1 0,-1 0 1,1-1-1,-1 1 0,1 0 0,0 0 0,-1 0 1,1 1-1,-1-1 0,1 0 0,-1 0 0,1 1 1,0-1-1,-1 1 0,0-1 0,1 1 0,-1 0 0,2 1 1,2 0 54,-1 1 0,0 0 1,0 0-1,0 1 1,0-1-1,0 1 0,-1 0 1,4 5-1,0 2 103,-1 0 1,0 0-1,0 1 0,-1 0 1,-1 0-1,0 0 0,-1 1 1,0-1-1,-1 1 0,1 21 1,-3-30-358,0-1 1,0 0 0,0 0 0,0 0 0,-1 1 0,1-1 0,-1 0 0,0 0 0,-2 4-1,3-6-452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5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8874,'-1'0'168,"1"0"1,0 0-1,0 0 0,-1 0 1,1 0-1,0 0 0,-1-1 1,1 1-1,0 1 1,-1-1-1,1 0 0,0 0 1,-1 0-1,1 0 0,0 0 1,0 0-1,-1 0 1,1 0-1,0 0 0,-1 1 1,1-1-1,0 0 0,0 0 1,-1 0-1,1 0 0,0 1 1,0-1-1,0 0 1,-1 0-1,1 1 0,0-1 1,4 10 4131,3 1-3599,18 61 2287,0-2-1632,-21-61-1177,0 0 1,1 0-1,0 0 1,0-1-1,9 10 1,-6-8-44,-4-4-63,1-1 0,0 1 1,0-1-1,0 0 0,8 4 0,-12-8-64,0 0 0,0 0 0,0-1 0,0 1 0,0-1-1,0 1 1,1-1 0,-1 1 0,0-1 0,0 0 0,1 0 0,-1 1 0,0-1 0,0 0-1,1 0 1,-1 0 0,0-1 0,1 1 0,-1 0 0,0 0 0,0-1 0,1 1 0,-1 0-1,0-1 1,0 0 0,0 1 0,0-1 0,0 1 0,0-1 0,0 0 0,0 0 0,0 0 0,0 0-1,0 0 1,0 0 0,0-1 0,17-23 73,26-49 0,-38 63-102,-1 1-150,1 0 0,-2 0 0,1 0 0,-1-1 0,-1 1 1,4-18-1,-7 23 296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11378,'12'3'4881,"-13"8"-2432,1 3-713,1 5-503,-10-2-361,16 6-544,-2-5-144,0-3-80,6-3-288,-12-12-912,-1-3-785,-3-9 1041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8202,'11'8'4417,"-10"-8"-913,-1 0-1775,8 1-217,-8-1-776,0 0-232,0 0-1000,2 5-2080,7 18 1800</inkml:trace>
  <inkml:trace contextRef="#ctx0" brushRef="#br0" timeOffset="1">202 3 12547,'-35'-2'4178,"35"2"-4099,0 0 1,0-1-1,-1 1 1,1 0-1,0 0 1,0 0-1,0 0 1,0 0-1,-1 0 1,1 0-1,0 0 1,0 0-1,0 0 1,0 1-1,-1-1 1,1 0-1,0 0 1,0 0-1,0 0 1,0 0-1,-1 0 1,1 0-1,0 0 1,0 0-1,0 0 1,0 1-1,0-1 1,0 0-1,-1 0 1,1 0-1,0 0 1,0 0-1,0 0 1,0 1-1,0-1 1,0 0-1,0 0 1,0 0-1,0 0 1,0 1-1,2 8 908,-1-5 393,10 30-802,-3-9-103,18 38 1,-21-52-301,1-1 0,-1 0 0,2 0 0,0 0 0,0-1 0,0 0 0,1 0 0,18 15 0,-23-22-124,0 0 1,-1-1-1,1 1 1,0 0-1,5 1 1,-7-3-40,0 0 1,0 1 0,0-1-1,0 0 1,0 0-1,0 0 1,0 1 0,0-1-1,1 0 1,-1-1 0,0 1-1,0 0 1,0 0-1,0 0 1,0-1 0,0 1-1,0 0 1,0-1 0,2 0-1,0-2 4,-1 1-1,1-1 1,0 0 0,-1 0-1,1 0 1,-1 0 0,0 0-1,2-4 1,14-31-58,-10 19-57,0 0-704,2 1 0,0 0 0,1 0 0,16-18 0,-17 22-432,-8 5 553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82 192 12987,'8'17'5225,"-7"2"-3377,-1 1-159,3 5-585,1 0-328,6 6-480,-8-6-144,2-2-376,-6-7-448,0-12-1112,8-4-1081,-6-12 1729</inkml:trace>
  <inkml:trace contextRef="#ctx0" brushRef="#br0" timeOffset="1">0 0 7658,'23'11'4353,"-15"-11"80,5 0-2321,5 1-736,-10 2-376,-2-3-607,4 1-553,-8-3-2449,2 0 1897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11186,'20'-16'4377,"-10"9"-2704,9 2-569,0 5 96,1 0-120,7 0-319,-1 0-201,12-2-320,6 5-96,-2 0-72,-7-3-152,-11-6-856,-5 5-849,-11 2 1065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7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9594,'8'3'4353,"-8"7"-1953,4 1-15,-2 6-617,2 10-391,0 5-617,2 0-232,-5 0-264,2-3-72,-1-4-104,0-1-200,2-5-752,4-3-472,0-12 735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32 5441,'-1'-3'443,"0"0"205,-1 0-1,1 0 1,-1 0 0,1 0-1,-1 1 1,-3-5-1,4 7-540,1-1-1,-1 1 1,1-1 0,-1 1-1,1 0 1,-1-1 0,1 1-1,-1 0 1,0 0-1,1-1 1,-1 1 0,0 0-1,1 0 1,-1 0-1,0 0 1,1 0 0,-1 0-1,0 0 1,1 0 0,-1 0-1,0 0 1,1 0-1,-1 0 1,0 0 0,1 0-1,-1 1 1,0-1-1,1 0 1,-1 1 0,1-1-1,-1 0 1,1 1 0,-1-1-1,1 1 1,-1-1-1,1 0 1,-1 1 0,1 0-1,-1 0 1,-5 6 294,1-1 1,1 1-1,-1 0 1,-6 15-1,6-12-213,-15 30 171,1 1-1,2 1 1,2 0 0,-15 69 0,21-55-292,1 0 0,3 1 1,4 85-1,8-50-32,25 112 0,42 85-1,-55-229-44,2-2 1,3 0-1,2-1 1,35 53-1,-49-90-228,1-1 0,1-1 0,1 0-1,27 25 1,-26-30 16,23 14-1,-38-27 219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9098,'19'14'1814,"-1"2"0,-1 0 0,18 22 0,-16-14-316,32 52 0,-22-21-644,43 112 0,-45-91-625,-4 1 0,17 95 0,-31-114-90,-2 1 0,-3 0 0,-5 99 0,-2-130 74,-1 0 0,-10 41 1,10-55-135,-1 1 0,0-1 0,-1 0 0,0-1 0,-2 1 0,-9 14 0,15-25-116,-1 1 0,0 0 1,0-1-1,0 1 0,0-1 0,-1 0 0,1 0 0,-1 0 0,1-1 0,-1 1 0,0-1 0,-6 2 0,4-3-943,6-1 948,0 0-1,0 0 1,0 0 0,0 0 0,0 0-1,0 0 1,0 0 0,0 0-1,0 0 1,-1 0 0,1-1-1,0 1 1,0 0 0,0 0 0,0 0-1,0 0 1,0 0 0,0 0-1,0 0 1,0 0 0,0 0 0,0-1-1,0 1 1,0 0 0,0 0-1,0 0 1,0 0 0,0 0 0,0 0-1,0 0 1,0 0 0,0 0-1,0-1 1,0 1 0,0 0 0,0 0-1,0 0 1,0 0 0,0 0-1,0 0 1,0 0 0,7-10-754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5 8610,'-8'-2'3993,"7"0"-1257,-5 2-575,1 10-297,-4 8-256,-17 12-575,2 6-209,-2 11-232,1 1-120,13 2-184,0-3-88,6-3-152,-3-6-24,2-14-568,-5-3-424,7-15-1305,8-6 1329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9458,'5'2'915,"0"1"0,0 0 0,-1 0-1,1 0 1,-1 1 0,0 0 0,0-1 0,4 6 0,4 7 289,11 16 1,-15-18-664,21 23 0,-20-27-420,-1-1 1,1-1-1,1 0 0,0 0 0,0-1 0,11 6 0,-20-12-106,1-1-1,-1 1 1,1 0-1,-1-1 1,1 0-1,-1 1 1,1-1-1,-1 0 1,1 0-1,-1 0 1,1 0-1,-1 0 1,3 0-1,-3 0-4,0-1 0,0 1 0,0 0 0,0-1 0,0 1 0,0-1-1,-1 0 1,1 1 0,0-1 0,0 1 0,0-1 0,-1 0 0,1 0 0,-1 1-1,1-1 1,0 0 0,-1 0 0,1 0 0,-1 0 0,0 0 0,1-1-1,9-26-435,-1 0-1,-2-1 1,0 0-1,-2-1 1,2-51-1,-8 69-429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6:5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10914,'16'6'4665,"-1"9"-2344,0 4-265,6 5-311,1 5-265,6 4-536,0 0-200,-2 5-296,1-5-112,-1-1-151,-2-4-49,-1-11-176,-4-2-433,-9-10-951,0-4 224,0 1 488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4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28 6001,'1'-6'5682,"3"-3"-2955,-1 1-534,-3 4 2000,0 12-3975,0 1 1,-1-1-1,0 0 0,-2 9 0,1-9-135,-6 31 98,-14 80 238,20-104-386,1-1-1,1 1 1,0-1 0,1 0-1,1 1 1,0-1-1,8 27 1,-8-35-49,1 0 1,-1 0-1,1 0 1,1 0-1,-1 0 1,1-1-1,0 0 0,7 8 1,-8-10-31,1 0 0,0 0 0,-1 0 0,1 0 0,0-1 0,1 0 0,-1 0 0,0 0 0,1 0 0,-1-1 0,1 0 0,-1 0 0,6 1 0,-4-1-236,1-1-1,-1 0 0,0-1 0,1 1 1,-1-1-1,0 0 0,0-1 1,0 0-1,0 0 0,0 0 0,10-5 1,27-14-1065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9754,'-10'5'4121,"2"-5"-2081,2 0-447,6 0-393,6 0-264,-6 0-552,0 0-184,34 8-136,43 5-40,-30-11-248,-6 3-520,-6-5 496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8874,'-1'12'1006,"-1"0"971,1 0-1,2 23 1,-2 92 3298,2-118-5119,0 10 196,-1-19-332,0 1 0,0 0 0,0-1 0,0 1 0,0 0 0,-1-1 0,1 1 0,0 0-1,0-1 1,-1 1 0,1-1 0,-1 1 0,1 0 0,0-1 0,-1 1 0,1-1 0,-1 1 0,1-1 0,-1 1-1,0 0 1,1-1-13,-1 0 0,1 0 0,0 0 0,0-1 0,0 1-1,-1 0 1,1 0 0,0 0 0,0 0 0,0 0-1,0 0 1,-1 0 0,1 0 0,0-1 0,0 1 0,0 0-1,0 0 1,0 0 0,-1 0 0,1 0 0,0-1 0,0 1-1,0 0 1,0 0 0,0 0 0,0-1 0,0 1 0,0 0-1,0 0 1,0 0 0,0-1 0,0 1 0,0 0 0,0 0-1,0-1 1,0 1 13,-1-6-3,1-1 0,-1 1 0,2 0 0,-1-1 0,1 1 0,1-7-1,1-16-17,-2 15 6,0 0 0,1 1-1,0-1 1,6-18 0,-7 29-148,0-1 0,1 1 0,-1-1 0,1 1 1,-1 0-1,1 0 0,0 0 0,0 0 0,1 0 0,-1 0 0,0 0 0,1 1 1,0-1-1,-1 1 0,1 0 0,0 0 0,0 0 0,1 0 0,-1 1 1,0-1-1,6-1 0,-8 3-230,1-1 0,-1 1 0,1 0 0,-1 0 0,1 0 0,0 0 0,-1 0 0,1 0 0,-1 0 0,1 0 0,-1 0 1,1 1-1,1 0 0,9 3-1390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7842,'15'27'9266,"-11"-15"-8420,0 0 1,4 20-1,-6-22-371,-1 1-1,0 18 1,-1-21-305,0 1 0,2 13 0,-1-19-152,0-1 1,-1 1 0,1-1-1,0 1 1,1 0 0,-1-1-1,0 0 1,1 1 0,-1-1-1,1 0 1,3 4 0,-4-5-18,0 0 0,0 0 0,0 0 0,0-1 0,0 1 1,0 0-1,0 0 0,0-1 0,0 1 0,0-1 0,0 1 1,1-1-1,-1 1 0,0-1 0,0 0 0,1 0 0,-1 0 1,0 0-1,0 1 0,1-1 0,1-1 0,-1 1-7,0-1-1,0 0 1,0 0-1,0 0 1,0 0-1,0 0 1,-1 0-1,1 0 0,0-1 1,-1 1-1,1-1 1,1-1-1,3-5-60,0 0-1,0-1 0,-1 0 0,5-10 0,-8 16 43,14-33-192,-10 22 219,0 0 0,14-21 0,-20 36 23,0-1-1,0 0 1,1 1 0,-1-1 0,0 0 0,0 0 0,1 1-1,-1-1 1,0 1 0,0-1 0,0 0 0,0 1-1,0-1 1,0 0 0,1 1 0,-1-1 0,0 0-1,0 1 1,0-1 0,0 1 0,0-1 0,0 0 0,-1 1-1,3 16 209,-2-16-178,0 7 90,1-1 1,0 1 0,1 0 0,-1-1 0,2 1-1,-1-1 1,5 10 0,-5-13-103,1 0 0,0 0 0,0 0 0,0 0 0,0 0-1,0-1 1,1 1 0,0-1 0,-1 0 0,1 0 0,0-1 0,9 5 0,-6-4-41,0 0 0,0 0 1,0-1-1,0 0 0,1 0 0,-1-1 0,1 0 0,8 0 1,-12-1-214,0 0 1,-1 0 0,1 0-1,-1 0 1,1-1 0,0 0-1,-1 0 1,1 0 0,-1 0-1,0-1 1,1 1 0,-1-1-1,0 0 1,0 0 0,0 0-1,0 0 1,0 0 0,4-6-1,-3 4-859,-1-1-1,0 0 1,0 0-1,0 0 1,2-9 0,-1-5-778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55 5033,'-1'-3'271,"-1"-1"335,0 0 0,0 0 1,-1 0-1,-3-4 0,5 7-141,-1-1 1,1 1 0,-1 0-1,1 0 1,-1 0 0,1 0-1,-1 0 1,0 0 0,0 0-1,1 0 1,-1 1 0,0-1-1,-2 0 1,3 1-186,1 0 0,-1 0-1,1 0 1,-1-1 0,1 1 0,-1 0 0,1 0 0,-1-1 0,1 1 0,0 0-1,-1-1 1,1 1 0,0 0 0,-1-1 0,1 1 0,0 0 0,-1-1 0,1 1-1,0-1 1,0 1 0,-1-1 0,1 0-201,0 1-1,0 0 1,0-1 0,0 1-1,-1 0 1,1-1 0,0 1-1,0 0 1,-1-1-1,1 1 1,0 0 0,0 0-1,-1-1 1,1 1 0,0 0-1,-1 0 1,1-1 0,0 1-1,-1 0 1,1 0-1,0 0 1,-1 0 0,1 0-1,-1 0 1,1-1 0,0 1-1,-1 0 1,-2 3-76,-6 21 19,5-13 1,1 0-1,0 0 0,1 1 0,0 0 0,0 21 1,2-26-5,0 1 0,1 0 1,0-1-1,3 10 0,-3-15-19,-1 1-1,1-1 0,1 1 1,-1-1-1,0 1 1,1-1-1,-1 0 0,1 1 1,-1-1-1,1 0 0,0 0 1,0 0-1,0-1 0,0 1 1,3 1-1,0 0-62,0-1 0,0 1 0,0-1-1,0-1 1,0 1 0,1-1 0,-1 0 0,6 1 0,31 1-159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40 8930,'-7'-5'8213,"-2"1"-4926,6 4-3226,0-1 0,0 0-1,0 0 1,0 0 0,1 0-1,-5-3 1,-1-1 85,-20-10 239,28 14-369,-1 1-1,0 0 1,0 0-1,0 0 1,1 0 0,-1-1-1,0 1 1,0 0-1,0 0 1,1 1 0,-1-1-1,0 0 1,0 0-1,1 0 1,-1 0 0,0 1-1,0-1 1,1 0 0,-1 1-1,0-1 1,0 0-1,1 1 1,-1-1 0,1 1-1,-2 0 1,0 1 20,1 0-1,-1 0 1,1 0 0,0 0 0,0 0-1,-2 4 1,0 3 21,0 0-1,1 0 1,0 0 0,-2 18-1,2 41 56,4 53 27,18 134 1,-17-240-202,-2-6-332,1-1-1,-1 0 0,-1 1 0,0-1 0,-1 11 1,1-19 354,1 0 0,-1 0 1,0 0-1,0 0 0,0 0 1,0 0-1,0 0 0,0 0 1,0 0-1,0 0 0,0 0 1,0 0-1,0 0 0,0 0 1,0 1-1,0-1 0,0 0 1,0 0-1,0 0 0,0 0 1,0 0-1,0 0 0,0 0 1,0 0-1,0 0 0,0 0 1,0 0-1,0 0 0,0 0 1,0 0-1,0 0 0,0 0 1,0 0-1,0 0 0,0 0 1,-1 1-1,1-1 0,0 0 1,0 0-1,0 0 0,0 0 1,0 0-1,0 0 0,0 0 1,0 0-1,0 0 0,0 0 1,0 0-1,0 0 0,0 0 1,0 0-1,0 0 0,0 0 1,0 0-1,0 0 0,0 0 1,0 0-1,-1 0 0,1 0 1,0 0-1,0 0 0,0 0 1,0 0-1,0 0 0,0 0 1,0 0-1,0 0 0,0 0 1,0 0-1,-3-4-1666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7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10394,'1'-1'211,"-1"1"1,0-1-1,0 1 0,0-1 1,0 1-1,1-1 0,-1 1 0,0-1 1,0 1-1,1-1 0,-1 1 0,0-1 1,1 1-1,-1 0 0,1-1 1,-1 1-1,0 0 0,1-1 0,-1 1 1,1 0-1,-1 0 0,1-1 0,-1 1 1,1 0-1,-1 0 0,1 0 1,-1 0-1,1 0 0,-1-1 0,2 1 1,21-1 1336,-16 1-843,15-2-262,0-1 0,39-11-1,-43 9-424,-1 0 0,0 2 0,1 0 1,0 1-1,22 1 0,-37 1-13,0 0 0,-1 0 1,1 0-1,0 1 1,-1 0-1,1-1 0,-1 1 1,1 0-1,-1 0 0,1 0 1,4 3-1,-6-2 2,0-1 0,0 0 0,0 0 0,0 1 0,0-1 0,0 0 0,-1 1 0,1-1 0,0 1 0,-1-1 0,1 1 0,-1 0 0,1-1 0,-1 1 0,0-1 0,0 1 0,0 0 0,0 3 0,-2 22 202,1-19-79,0 0 1,0-1 0,1 1 0,1 15 0,0-21-121,-1-1 0,0 1 0,1 0-1,-1-1 1,1 1 0,-1-1 0,1 1 0,0-1 0,0 0 0,0 1-1,-1-1 1,1 0 0,1 0 0,-1 1 0,0-1 0,0 0-1,0 0 1,1 0 0,-1 0 0,0 0 0,1-1 0,-1 1-1,1 0 1,-1-1 0,1 1 0,-1-1 0,1 1 0,2 0-1,-1-1-8,-1 0 0,1-1 0,-1 1 0,1 0 0,-1-1 0,0 1 0,1-1 0,-1 0 0,0 1 0,1-1 0,-1 0 0,0-1 0,0 1 1,0 0-1,0-1 0,0 1 0,0-1 0,0 1 0,-1-1 0,4-3 0,-2 0-4,1 1 0,0-1 0,-1 0 0,0 0 0,0 0 0,-1-1 0,3-7 0,-4 11-5,0-1 1,-1 1-1,1 0 1,-1 0 0,0-1-1,0 1 1,0 0-1,0 0 1,0-1 0,0 1-1,0 0 1,-1 0-1,0-1 1,1 1-1,-1 0 1,0 0 0,0 0-1,0 0 1,0 0-1,0 0 1,0 0-1,-1 0 1,1 0 0,-1 1-1,-2-3 1,-2-2-10,-1 1 0,0 1 1,0-1-1,-1 1 0,-10-4 0,14 6 20,0 0-1,0 1 1,0 0-1,0 0 1,0 0-1,-1 0 1,1 0-1,-9 1 0,11 0 3,0 0 0,-1 1-1,1-1 1,0 1 0,0-1-1,0 1 1,-1 0-1,1 0 1,0 0 0,0 0-1,0 0 1,0 0 0,1 1-1,-1-1 1,0 1-1,0-1 1,-2 4 0,4-5-8,0 0 1,0 0-1,0 1 1,0-1-1,0 0 0,0 0 1,0 0-1,0 0 1,0 0-1,0 0 1,0 0-1,-1 0 1,1 0-1,0 0 1,0 0-1,0 0 1,0 0-1,0 1 1,0-1-1,0 0 1,0 0-1,0 0 0,0 0 1,0 0-1,1 0 1,-1 0-1,0 0 1,0 0-1,0 0 1,0 0-1,0 0 1,0 1-1,0-1 1,0 0-1,0 0 1,0 0-1,0 0 1,0 0-1,0 0 0,0 0 1,0 0-1,0 0 1,0 0-1,0 0 1,0 0-1,1 0 1,-1 0-1,0 0 1,0 0-1,6 2-124,9-2 42,-15 0 88,55-3-78,30 0 23,-70 4 49,-1 0-1,1 1 1,0 1 0,-1 0-1,14 5 1,-22-6 17,0 0 0,0 1 0,0 0 1,0 0-1,-1 0 0,0 0 0,1 1 0,-1 0 0,0 0 0,-1 0 0,1 1 1,-1 0-1,0 0 0,5 7 0,-8-10 30,-1-1 0,1 0 0,-1 0 1,1 1-1,-1-1 0,0 0 0,1 1 0,-1-1 1,0 0-1,0 1 0,0-1 0,0 0 0,0 1 0,-1 1 1,1-2-14,0-1 0,0 0 0,0 1 1,0-1-1,-1 1 0,1-1 0,0 0 1,0 1-1,-1-1 0,1 0 0,0 1 1,-1-1-1,1 0 0,0 1 0,-1-1 0,1 0 1,0 0-1,-1 1 0,0-1 0,0 0 8,1 0 0,-1 1-1,0-1 1,0 0-1,0 0 1,0 0-1,1 0 1,-1 0-1,0-1 1,0 1-1,0 0 1,0 0 0,1 0-1,-2-1 1,0 0-20,1 1 0,0-1 0,0 1 0,-1-1 0,1 0 0,0 0-1,0 1 1,0-1 0,-1 0 0,1 0 0,0 0 0,0 0 0,0 0 0,1 0 0,-1-1 0,0 1 0,0 0 0,1 0 0,-1-1 0,1 1 0,-1 0 0,1-1 0,-1 1 0,1 0 0,0-1 0,0 1 0,-1-1 0,1 1 0,0-1 0,0 1 0,1-2 0,0-4-44,1 0 0,-1 1 1,2-1-1,-1 0 0,4-6 1,-1 1 3,29-58-808,-30 59 621,0 2-324,0 0-1,7-12 1,-9 18 330,0 1 1,0-1-1,0 0 1,0 1-1,0 0 1,1-1-1,0 1 1,-1 0-1,1 0 0,0 1 1,3-3-1,0 2-37,0 0 0,0 0-1,9-1 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7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88 5193,'10'30'3258,"-9"-29"-3081,-1-1 0,0 0 0,0 1 0,0-1 0,0 0 0,1 1 0,-1-1 0,0 0 0,0 0 0,1 1-1,-1-1 1,0 0 0,1 0 0,-1 0 0,0 1 0,1-1 0,-1 0 0,0 0 0,1 0 0,-1 0 0,0 0 0,1 0 0,-1 0 0,0 1 0,1-1 0,-1 0 0,0 0-1,1 0 1,-1-1 0,1 1 0,-1 0 0,0 0 0,1 0 0,-1 0 0,0 0 0,1 0 0,-1 0 0,0-1 0,1 1 0,-1 0 0,0 0 0,0 0 0,1-1-1,-1 1 1,0 0 0,1 0 0,-1-1 0,0 1 0,0 0 0,0-1 0,1 1 0,-1 0 0,0-1 0,0 1 0,0 0 0,0-1 0,0 1 0,0 0 0,0-1 0,0 1-1,0 0 1,0-1 0,0 1 0,0-1 0,-2-7-55,0 1 1,-1 0-1,0-1 0,0 1 0,-1 0 0,0 1 0,0-1 1,0 1-1,-11-11 0,12 13-84,0 1 1,-1 0 0,0 0-1,1 0 1,-1 1-1,-1-1 1,1 1-1,0 0 1,-9-3-1,11 4-23,0 1-1,0-1 0,0 1 1,-1-1-1,1 1 0,0 0 0,0 0 1,-1 0-1,1 0 0,0 0 1,0 1-1,-1-1 0,1 1 0,0-1 1,0 1-1,0 0 0,0 0 0,0 0 1,0 0-1,-4 2 0,2 2 4,-1 0 0,1 0 0,0 0 0,0 0 0,-5 11 0,3-7-4,-3 6 17,1 1 0,0 0 0,-6 18 0,12-28-19,0 1 0,0-1 0,1 0 0,-1 0-1,2 1 1,-1-1 0,1 1 0,0-1 0,0 1 0,1-1 0,1 10-1,-2-15-10,1-1-1,-1 1 1,0 0-1,0 0 1,1 0-1,-1 0 0,1-1 1,-1 1-1,0 0 1,1 0-1,0-1 1,-1 1-1,1 0 1,-1-1-1,1 1 0,0-1 1,-1 1-1,1-1 1,0 1-1,0-1 1,-1 1-1,1-1 1,0 0-1,0 1 0,0-1 1,0 0-1,0 0 1,-1 0-1,1 0 1,0 1-1,0-1 0,0 0 1,0 0-1,0-1 1,0 1-1,-1 0 1,1 0-1,0 0 1,1-1-1,2 0 2,0-1 0,-1 1-1,0-1 1,1 0 0,-1 0 0,0 0 0,6-5-1,55-52 81,-59 55-52,0 1 0,1-1 1,-1 1-1,10-5 1,-10 6 9,-3 1 3,0 0 0,-1 0 1,1 0-1,0 0 0,0 0 0,0 1 1,0-1-1,4 1 0,-5 0-19,0 0 0,0 0 0,0 0 0,0 1 0,0-1 0,0 1 0,0-1 0,-1 0 0,1 1 0,0 0 0,0-1 0,0 1 0,-1-1 0,1 1 0,0 0 0,-1 0 0,1-1 0,-1 1 0,1 0 0,0 1 0,5 8 172,-1 0 0,0 1 0,0 0 0,5 21 0,-6-20-151,0 1-1,1-1 1,7 14-1,-11-25-97,-1 0 1,1 0-1,-1 0 1,1 0-1,0 0 0,-1 0 1,1 0-1,0 0 1,0 0-1,0 0 0,0-1 1,0 1-1,0 0 1,0-1-1,0 1 0,0 0 1,0-1-1,0 1 1,2 0-1,-2-2-125,1 1 0,-1 0 1,1 0-1,-1 0 0,0-1 0,1 1 0,-1-1 1,0 1-1,1-1 0,-1 0 0,0 1 0,0-1 1,0 0-1,0 0 0,2-1 0,15-11-781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8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7106,'12'0'4336,"-8"7"153,-2 9-1584,-2 13-953,0 11-375,0 16-665,-4 2-304,2 1-336,-2-2-64,4-9-120,4-4-48,4-12 0,0-8-280,0-15-704,4-5-360,-3-18-985,-1-5-599,-1-16 1927</inkml:trace>
  <inkml:trace contextRef="#ctx0" brushRef="#br0" timeOffset="1">138 26 7162,'22'-10'4096,"-11"12"-391,-6 6-856,5 17-793,-17 7-287,10 18-569,-6 2-272,-8-1-440,19-1-152,-12-10-176,6-3-64,10-10-32,-14-11-288,-2-9-744,7-1-488,0-11 2672,9-3-1320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5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7810,'-15'-5'3680,"17"5"-1255,-1 0-601,6 5-455,-7-5-201,0 0-432,0 0-232,16 1-272,10 2-96,38 5-96,-31-3 136,-1-5-1336,4-2-1144,1-2 1471</inkml:trace>
  <inkml:trace contextRef="#ctx0" brushRef="#br0" timeOffset="1">471 57 10058,'11'8'4145,"-4"2"-2409,-5 4-87,13 7-409,-8-1-248,-2 6-504,0 2-136,-5 0-208,-2 0-40,2-4-48,5-5-112,-2-10-824,-1-6-560,0-10-1905,-10-5 2001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0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46 197 9706,'5'0'4273,"-1"1"-2049,0 5-175,-4-6-457,0 0-303,0 0-537,0 9-184,1 4-256,1 2-112,2 26-96,-6-34-344,1-7-848,0-2-649,-1 1 929</inkml:trace>
  <inkml:trace contextRef="#ctx0" brushRef="#br0" timeOffset="1">0 12 10362,'0'-3'4721,"2"-1"-2144,0 0-1145,-2 4-48,0-1-631,0 1-313,0 0-288,0 0-24,0 0-792,0 0-585,7 7 777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 8938,'0'0'4145,"0"0"-1409,0 0-535,0 2-473,-8 26-239,-34 44-593,10-32-216,3 3-296,6-9-120,6-5-152,4-6-304,12-10-864,-7-2-649,10-16 937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0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9674,'21'23'4489,"-5"-1"-1552,4 9-641,5 4-487,-3-7-337,6 5-648,-2-5-280,-2 1-288,0-1-96,-5-7-144,-7-3-272,-8-9-808,-3-6-120,-1-2 576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50 4705,'1'-13'5459,"-1"11"-4973,0 0 0,1 0 0,-1 1-1,0-1 1,0 0 0,-1 0 0,1 0 0,-1-3-1,0 4-388,1 0-1,-1 0 0,1 0 1,-1 0-1,0 0 0,0 0 0,0 1 1,1-1-1,-1 0 0,0 1 1,0-1-1,0 0 0,0 1 0,0-1 1,0 1-1,0-1 0,0 1 1,0 0-1,-2-1 0,-1 0 73,-1 1 0,1-1 0,-1 1 0,1 0 0,-1 0 0,1 0 0,-1 1 0,1-1 0,-1 1 0,1 0 0,0 0 0,-1 1 0,1-1 0,0 1 0,-4 3 0,-9 4 153,1 1 0,-18 14 0,30-21-284,-7 5 65,-4 3 13,0 0 1,-21 23-1,33-31-114,0 0 1,0 1-1,1-1 0,-1 1 1,1 0-1,0 0 0,0 0 1,0 0-1,0 0 0,1 0 1,-1 0-1,1 1 0,0-1 1,1 1-1,-1-1 0,1 7 1,0-7-10,1 0 0,0-1 0,0 1-1,0 0 1,0-1 0,1 1 0,-1-1 0,1 0 0,0 1 0,0-1 0,0 0 0,0 0 0,1 0 0,-1 0 0,1-1 0,0 1 0,0-1 0,0 0-1,5 4 1,3 0-48,0 0 0,0 0 0,1-1 0,17 5-1,-18-7-314,-1 0-1,1-1 1,-1 0-1,1 0 1,0-1-1,-1-1 1,1 0-1,0 0 1,17-4 0,5-5-719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7250,'4'-4'3776,"4"4"-1191,8-3-721,1 3-167,6 3-601,-2-7-320,2 3-408,2-5-96,6 0-872,2 1-960,3-6 1016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1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10074,'-2'1'4441,"0"19"-1976,-2 4-737,-6 18-528,2 7-280,-4 8-503,0 3-137,4-3-160,2-6-48,3-11-144,3-9-360,3-16-1313,1-6-1255,6-21 1791</inkml:trace>
  <inkml:trace contextRef="#ctx0" brushRef="#br0" timeOffset="1">95 12 7666,'17'1'4041,"-4"21"-801,-2 2-839,-6 16-721,-2 7-280,-9 8-503,1 7-249,-4-2-336,0-5-104,2-5-120,2-6-40,3-10-288,2-6-352,0-20-1153,0-10-799,0-19 1528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1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7738,'59'7'7314,"28"11"-5251,-62-12-1337,-13-4-511,-1 1 0,0 0 0,0 1 1,15 7-1,-24-9-175,1-1 1,0 1-1,-1 0 1,0 0-1,1 0 1,-1 0-1,0 0 1,0 1-1,3 3 1,-4-4-27,0-1 0,0 1 1,-1 0-1,1-1 0,-1 1 1,1 0-1,-1 0 0,1 0 0,-1-1 1,0 1-1,0 0 0,0 0 0,0 0 1,0 0-1,0-1 0,-1 1 1,0 3-1,-1-1 9,0 1 1,0-1-1,0 1 0,-1-1 1,1 0-1,-1 0 1,0 0-1,-1 0 0,1 0 1,-1-1-1,-7 6 1,-5 3 75,-26 15 0,42-27-98,-21 12 60,5-4 28,-20 16 0,36-24-85,-1 1 1,1-1 0,-1 1 0,1-1 0,-1 1 0,1 0-1,-1-1 1,1 1 0,0 0 0,-1-1 0,1 1 0,0 0-1,-1-1 1,1 1 0,0 0 0,0 0 0,0-1-1,0 1 1,-1 0 0,1 0 0,0-1 0,1 1 0,-1 0-1,0 0 1,0-1 0,0 1 0,0 0 0,0 0 0,1-1-1,-1 1 1,1 1 0,1 2 27,1 0 0,-1-1 1,1 1-1,3 4 0,-4-6-10,14 14 179,1 0 1,0-2-1,1 0 1,38 22-1,-31-21 29,42 35 0,-63-47-291,-1 0 0,0 0 0,-1 0-1,1 1 1,0-1 0,-1 1 0,0-1 0,0 1 0,0 0 0,0 0 0,-1 0-1,2 6 1,1 2-740,6 2 267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10946,'3'11'2611,"6"37"3481,-8-43-5857,-1 0 0,0 0-1,0 1 1,-1-1 0,1 0 0,-1 0 0,-2 7-1,-11 20 193,11-25-387,0 0-1,0 0 1,-3 9 0,9-25-219,0 1 0,0 0 0,1-1 0,0 2 0,0-1-1,1 0 1,6-7 0,1-2 39,-5 8 94,-1 0 1,2 0-1,13-13 0,-19 21 66,0-1 0,0 1 1,0-1-1,0 1 0,0 0 0,0 0 0,0 0 1,0 0-1,1 0 0,-1 0 0,0 1 0,1-1 1,-1 1-1,0-1 0,1 1 0,-1 0 1,1 0-1,-1 0 0,0 0 0,1 1 0,-1-1 1,4 2-1,-4-2 23,-1 1 1,1-1-1,-1 1 0,1 0 1,-1 0-1,1 0 1,-1 0-1,1 0 0,-1 0 1,0 1-1,0-1 0,0 0 1,0 1-1,0-1 1,2 3-1,-2-1 22,1 0-1,-1 1 1,0-1-1,0 0 0,0 1 1,-1-1-1,1 5 1,0 0 26,-1 0-1,-1 0 1,1 0-1,-1-1 1,0 1 0,-4 10-1,4-12-300,-1-1 1,0 0-1,0 0 0,0 0 0,0 0 0,-1 0 0,0 0 1,0 0-1,0-1 0,-1 0 0,-7 8 0,3-7-718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3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7001,'-2'1'470,"1"0"-1,0 1 0,-1-1 0,1 0 0,0 0 0,-1 0 0,0 0 0,1 0 0,-1 0 0,1 0 0,-1-1 0,-3 2 0,-6-3 4516,17 3-4447,0-1 1,0 0-1,0 0 1,10 0-1,10 0-231,99 3 525,82-17-638,-202 13-304,-1-1 29,0 1 0,-1 0 0,1 0 0,0 0 0,5 1 0,-3 1-83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3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9930,'16'-4'4273,"6"4"-2064,3 4-609,7-1-136,4-3-296,-6-3-431,6 1-185,-1-4-304,2 2-80,-4-4-176,-5-4-384,-10 6-1113,-5-6-911,-9 5 1392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4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6809,'0'-2'687,"0"0"-1,-1 0 0,1-1 0,0 1 0,0 0 0,0 0 0,1 0 0,0-3 0,-1 4-542,0 1-1,0 0 0,0-1 0,0 1 0,0 0 0,1-1 0,-1 1 0,0 0 0,0 0 0,1-1 0,-1 1 1,0 0-1,0-1 0,1 1 0,-1 0 0,0 0 0,1 0 0,-1-1 0,0 1 0,1 0 0,0 0-39,0 0-1,0 0 0,-1 0 1,1 0-1,0 0 0,0 0 1,0 0-1,-1 0 0,1 0 0,0 1 1,0-1-1,-1 0 0,2 1 1,1 0 158,0 0 1,-1 1-1,1-1 0,-1 1 1,1 0-1,2 3 1,6 3 135,71 44 939,22 16-602,-87-56-653,-2 0 0,0 2-1,0 0 1,13 16-1,-23-23-57,0-1 0,-1 1 0,0 0-1,0 1 1,0-1 0,-1 1 0,5 15-1,-7-17-7,0 0-1,0-1 0,0 1 1,-1 0-1,0 0 0,0 0 0,0 0 1,-1 0-1,0 0 0,0-1 1,-4 11-1,0-5 17,0 0 0,0-1-1,-1 0 1,0 0 0,-1 0 0,0-1 0,-10 11 0,4-8-37,1 0-1,-1-1 1,-1-1 0,-20 12 0,15-11-1660,0 1 1,-31 26-1,40-28 557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0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9906,'3'4'4465,"-3"4"-1928,1-1-1177,-4-1-40,-3 2-448,0 0-280,-14 0-351,-1 4-81,-6 0-761,-2 0-543,12-2-1856,6-2 1791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5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44 5937,'-107'-15'6368,"76"10"-2965,19 3 1661,54 7-4196,55 0-1,47-9-564,-143 4-304,88-6 139,-73 4-173,1-1 1,-1-1-1,22-7 1,-31 9-2088,-14 5 188,-16 5-1688,-9-1-531,-9 2 1713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 4929,'-1'0'147,"-29"-4"3687,13 3 3311,29 2-6156,-1 0-1,1 0 1,13 4-1,-3 1-459,-1 1-1,25 11 0,-31-10-368,-1 0 0,0 0 1,0 2-1,-1 0 0,18 16 0,-3 2-4,27 36 1,-50-57-146,0-1 0,0 1 0,-1 0 0,0 0 1,-1 0-1,6 15 0,-8-18-7,0 0 1,0 0-1,0 0 0,-1 0 0,1 1 0,-1-1 0,0 0 1,-1 0-1,1 0 0,-1 0 0,1 1 0,-1-1 0,-1 0 1,1 0-1,-2 3 0,-2 4 6,-1-1 1,0 0 0,0 0-1,-1-1 1,0 0-1,-1 0 1,0-1-1,0 0 1,-1 0-1,0-1 1,-1 0-1,1 0 1,-1-1-1,0-1 1,-1 0 0,1 0-1,-1-1 1,0 0-1,0-1 1,-19 3-1,25-4-33,10 1-5,13 0-13,1-1 26,0-1 0,37-4 0,39-11 45,-55 7-69,56-3 0,-91 10-44,-4-1-6,1 1 0,-1 0 1,0 0-1,1 0 0,-1 0 1,0 0-1,0 0 0,1 0 1,-1 0-1,0 1 0,1-1 1,-1 0-1,0 1 0,0-1 1,1 1-1,-1 0 0,0-1 1,0 1-1,0 0 0,0 0 1,1 1-1,6 12-634</inkml:trace>
  <inkml:trace contextRef="#ctx0" brushRef="#br0" timeOffset="1">170 812 6601,'10'8'3577,"-2"1"-616,1 7-641,-1 3-495,-1-2-345,-2 5-536,-1-4-240,0 2-408,0-4-120,-1-7-120,-3-4-368,-2-5-1504,-4-2 1280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7498,'1'-1'3872,"0"0"-1495,5-3-177,-6 2-671,0 1-569,0 0-360,12-1-272,4 2-336,37 4-1624,-35-4 1208</inkml:trace>
  <inkml:trace contextRef="#ctx0" brushRef="#br0" timeOffset="1">190 48 8306,'55'53'3721,"-37"-53"-1929,-1-4-408,-5-1-600,12 2-311,-5 1-289,-2 0-505,1 4 225</inkml:trace>
  <inkml:trace contextRef="#ctx0" brushRef="#br0" timeOffset="2">236 211 7906,'11'1'3720,"6"0"-1399,-4 1-401,6-2-375,-4-3-369,1 2-544,-2-1-216,6 0-488,-4 2-528,5 4 400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9938,'0'13'4513,"0"4"-2136,0 3-537,-1 3-808,1 4-392,1-2-432,0-3-104,2-2-200,-3-5-352,0-6-1040,0-7-1641,3-6 1969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7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76 8098,'8'-8'3432,"-5"5"-2519,-1 1 0,1-1 0,-1 0 1,0 0-1,0 0 0,2-5 0,-4 11 2794,-4 32-3374,-10 33-160,13-55-142,1-12-26,0 1 0,0-1 0,0 1 0,0-1-1,0 0 1,0 1 0,-1-1 0,1 0 0,-1 1-1,1-1 1,-1 0 0,-1 3 0,2-4-5,0 0 0,0 0 1,-1 1-1,1-1 0,0 0 1,0 0-1,-1 0 0,1 0 0,0 0 1,0 0-1,-1 0 0,1 0 1,0 0-1,0 0 0,-1 0 1,1 0-1,0 0 0,0 0 0,0 0 1,-1 0-1,1 0 0,0-1 1,0 1-1,-1 0 0,1 0 0,0 0 1,0 0-1,0 0 0,-1-1 1,1 1-1,0 0 0,0 0 1,0 0-1,0 0 0,-1-1 0,1 1 1,0 0-1,0-1 0,-6-9-77,5 6 33,0-1-1,1 0 0,0 0 0,-1 0 0,2 0 0,-1 0 0,1 0 0,-1 0 1,1 1-1,1-1 0,2-7 0,0 1-19,1 0 0,0 1 0,11-18 0,-13 24 52,1 0 0,0 0 0,-1 0 0,1 0 0,0 0 0,1 1 1,-1 0-1,7-4 0,-9 6 12,-1 0 0,0 1 0,1-1 1,-1 0-1,1 1 0,0-1 0,-1 1 0,1 0 0,-1-1 1,1 1-1,0 0 0,-1 0 0,1 0 0,0 0 0,-1 0 1,1 1-1,0-1 0,-1 0 0,1 1 0,-1-1 1,1 1-1,1 0 0,-2 0 19,1 0-1,-1-1 1,0 1 0,0 0-1,0 0 1,1 0 0,-1 0-1,0 0 1,0 0 0,0 0-1,-1 0 1,1 0 0,0 0-1,0 1 1,0-1 0,0 3-1,6 24 404,-2-10-158,-4-14-227,3 9 37,0-1-1,-1 1 1,0 0-1,-1 0 1,0 14 0,0-19-1431,4-2-2342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9050,'9'6'5917,"2"6"-4427,-8-8-887,6 11 81,0-1 1,-1 1 0,0 1 0,-2-1 0,7 22-1,-7-19-376,0-1-1,1 0 0,1 0 1,13 19-1,-16-28-178,1 0 0,0-1 0,0 1 0,1-1 0,0-1 0,0 1 0,11 6 0,-17-12-112,0 0-1,0-1 1,0 1-1,1 0 1,-1-1-1,0 1 1,0-1 0,1 0-1,-1 1 1,0-1-1,0 0 1,1 0-1,-1 0 1,0 0-1,1 0 1,-1 0 0,0 0-1,1 0 1,-1-1-1,0 1 1,0 0-1,1-1 1,-1 1 0,0-1-1,0 0 1,0 1-1,0-1 1,2 0-1,0-3 15,0 1 0,1-1 0,-1 1 0,-1-1 1,1 0-1,2-4 0,-3 5-26,13-22-280,-2-1 0,20-51 1,-30 69-373,1-1 0,0 1 0,0 0 0,8-12 1,1 4-556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53 191 7282,'4'0'4104,"1"12"89,0 3-1928,-1 2-537,0 3-304,-1-2-727,0-3-241,-1-4-368,-2-5-352,-2-4-1137,-4-2 1017,5-2-136</inkml:trace>
  <inkml:trace contextRef="#ctx0" brushRef="#br0" timeOffset="1">1 1 8298,'2'6'3905,"6"-2"-1585,0-1-880,2 2-663,0 2-281,5 2 152,1 5-464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8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10722,'1'13'6817,"-1"-1"-4837,1 0-1517,1 0 0,1 0 0,0-1 0,0 1 0,7 12 0,-1-4-233,0-1 0,15 21-1,-16-28-113,1 0-1,1-1 0,14 15 1,-18-21-34,0 1 0,1-1 1,-1-1-1,1 1 0,0-1 1,0-1-1,15 7 0,-20-10-61,-1 1-1,1-1 1,-1 1-1,1-1 1,-1 0-1,1 0 1,-1 0-1,0 0 1,1 0-1,-1 0 0,1 0 1,-1 0-1,1-1 1,-1 1-1,1-1 1,-1 1-1,1-1 1,-1 1-1,0-1 1,0 0-1,1 0 0,1-1 1,0-1 23,1-1 0,-1 0 0,0 0 0,0 0 0,4-7 0,-7 10-44,8-12-125,-2-1 0,0-1-1,-1 1 1,0-1 0,-1 1 0,2-17-1,-5 26-36,0-2-98,0 4-31,-1 1 0,1-1 0,-1 0-1,1 1 1,0-1 0,0 0-1,0 1 1,0-1 0,1 1 0,-1-1-1,4-3 1,10-7-1064</inkml:trace>
  <inkml:trace contextRef="#ctx0" brushRef="#br0" timeOffset="1">402 265 10218,'3'11'4993,"1"3"-1928,1 3-1217,0 3-143,-1-1-801,1 0-272,-1-7-440,-1-6-72,-2-3-648,1-3-520,-2-1-1249,0-1 1297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9026,'-2'6'4257,"4"-10"-1673,6-2-895,6 6-737,-4-2-392,6 2-776,2 0-208,0-12 224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19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60 12579,'-3'-8'4593,"15"8"-3601,6 3-24,6-2-32,8 3-136,6-4-279,-1 0-177,3-5-176,2-2-56,-5-6-160,-4 2-336,-5 1-1065,-8 0-1015,-13 6 1464</inkml:trace>
  <inkml:trace contextRef="#ctx0" brushRef="#br0" timeOffset="1">188 34 6945,'-1'8'3969,"-2"1"-464,2-3-848,-1 14-865,2 6-400,0 10-608,0 6-207,3 2-305,4-4-80,-2-7-120,4-3 24,1-7-680,-4-4-553,2-6 721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8482,'1'0'526,"0"0"0,1 0 0,-1 0 0,0 1 0,0-1 0,1 0 1,-1 1-1,0-1 0,0 1 0,0-1 0,0 1 0,1-1 0,-1 1 0,1 1 0,0 0-67,-1 0-1,0 0 1,1 0 0,-1 0-1,0 0 1,0 0-1,1 5 1,33 91 1713,-32-88-2083,1 0 0,8 15 0,1 1 32,-11-22-100,0-1 0,0 1 0,1-1 1,-1 0-1,1 1 0,0-1 0,5 5 0,-7-8-16,-1 1-1,1 0 1,0-1-1,-1 1 1,1-1-1,0 1 1,0-1-1,-1 1 1,1-1 0,0 0-1,0 1 1,-1-1-1,1 0 1,0 0-1,0 1 1,0-1-1,0 0 1,-1 0 0,1 0-1,0 0 1,0 0-1,0 0 1,0 0-1,0-1 1,-1 1-1,1 0 1,0 0 0,0-1-1,0 1 1,-1 0-1,1-1 1,0 1-1,0-1 1,-1 1 0,1-1-1,0 1 1,-1-1-1,1 0 1,-1 1-1,1-1 1,-1 0-1,1 1 1,0-2 0,4-8 16,0 0 1,0 0-1,-1-1 1,3-12-1,9-46-480,-9 38-455,-2 11-338,-4 6 490</inkml:trace>
  <inkml:trace contextRef="#ctx0" brushRef="#br0" timeOffset="1">289 208 9162,'0'6'4177,"7"15"-1457,0 3-839,-2 1-489,-1 2-312,0-6-656,0-4-175,0-6-153,-1-4-24,-2-9-625,-2-4-551,-1 4 688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29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5729,'-25'35'3124,"14"-22"-676,7-9-271,5-3 919,44 0 853,43 7-3676,-81-7-38,61 8 44,-35-4-266,47 1 1,-70-7-364,-8 1 68,1 0-1,-1 0 1,1 0 0,0 0-1,-1 1 1,1-1-1,2 1 1,7 7-682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2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8442,'10'3'3841,"7"-1"-1681,2 4-167,5 3-361,3-4-328,0-1-472,6-2-216,-7-2-303,3-2-89,-6-4-72,-5 0-408,-1 2-1273,-9 2-1071,8 14 1439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2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8994,'0'7'4049,"-4"-7"-1705,6 1-543,-2-1-353,0 0-304,10 0-472,20 0-168,31 0-239,-23 1-73,6 2-88,1 0-24,7-2-32,-9 0-16,-10 0-16,-9-1-296,-12 2-801,-5 3-815,-13-1 1088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3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8570,'4'30'5793,"-3"-25"-5246,1 1-1,0-1 0,0 1 0,0-1 1,5 9-1,4 7 163,-1 1 0,-1 0 0,0 0 0,6 35 0,1 0-402,-14-52-297,15 55 168,-15-51-198,0 1 0,-1-1 1,0 1-1,-1 13 0,0-21-92,0 0 0,0-1-1,-1 1 1,1-1 0,0 1 0,-1-1 0,1 1-1,-1-1 1,1 1 0,-1-1 0,0 1 0,0-1-1,0 1 1,0-1 0,0 0 0,-2 2-1,3-2-107,-1-1-1,0 1 0,0-1 0,0 0 1,1 1-1,-1-1 0,0 0 0,0 0 1,0 0-1,0 1 0,0-1 0,0 0 1,0 0-1,0 0 0,1-1 0,-1 1 0,0 0 1,0 0-1,0 0 0,0-1 0,0 1 1,0 0-1,1-1 0,-1 1 0,0-1 1,0 1-1,1-1 0,-1 1 0,0-1 0,0-1 1,-4-1-547,0-1 1,0 1-1,0 0 0,-1 0 1,1 0-1,-11-3 0,13 5 962,0 0 0,0 1-1,-1-1 1,1 1-1,0 0 1,-4 0 0,5 0 437,-1 0 0,1 1 0,-1-1 0,1 1 0,-1 0 0,1 0 0,0 0 0,-4 2 0,9-3 6351,17 0-7382,-15-1 955,138-3 42,-127 3-1626,1 1-1,20 3 1,-21 1-72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3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8058,'38'2'4009,"-32"-1"2914,-2 1-3705,-4-2-3252,0 1 0,0-1 0,1 0 0,-1 1 0,0-1 0,0 0 0,0 1 0,0-1 0,0 1 0,0-1 0,1 0 1,-1 1-1,0-1 0,0 1 0,0-1 0,0 1 0,0-1 0,-1 0 0,1 1 0,0 0 0,0 3 881,0-4-839,0 2 38,0 1 1,1 0-1,-1-1 1,1 1-1,0-1 0,-1 0 1,1 1-1,2 3 1,23 37 269,-26-42-303,1 1 0,0-1 0,-1 1 0,1-1 0,-1 0 0,0 1 1,1-1-1,-1 1 0,0-1 0,0 1 0,0-1 0,0 1 1,0-1-1,0 1 0,0-1 0,-1 1 0,1-1 0,-1 3 0,-2 4 52,1 19 158,2-27-221,0 1-1,0-1 1,0 0 0,0 0-1,0 0 1,0 0 0,0 0-1,0 0 1,0 0 0,0 0-1,0 0 1,0 0 0,0 0-1,-1 0 1,1 0-1,0 0 1,0 0 0,0 0-1,0 0 1,0 0 0,0 0-1,0 0 1,0 0 0,0 0-1,0 0 1,0 0 0,-1 0-1,1 0 1,0 0 0,0 0-1,0 0 1,0 0 0,0 0-1,0 0 1,0 0 0,0 0-1,0 0 1,0 0-1,0 0 1,-1 0 0,1 0-1,0 0 1,0 0 0,0 0-1,0 0 1,0 0 0,0 0-1,0 0 1,0 0 0,0-1-1,0 1 1,0 0 0,0 0-1,0 0 1,0 0 0,0 0-1,0 0 1,-1-1-6,1 1-1,0-1 1,-1 1 0,1-1 0,0 1-1,0-1 1,0 0 0,-1 1 0,1-1-1,0 1 1,0-1 0,0 0 0,0 1-1,0-2 1,1-6-5,0-1-1,0 1 0,1-1 1,1 1-1,3-11 1,-3 11 3,-1 3 6,0 0-1,0 0 0,0 0 0,1 0 1,0 1-1,0-1 0,0 1 1,0 0-1,1 0 0,0 0 0,-1 0 1,2 0-1,-1 1 0,0 0 0,8-5 1,-8 7 17,0-1 1,-1 1 0,1 0-1,0 0 1,0 0 0,0 0-1,-1 0 1,1 1-1,0 0 1,0 0 0,0 0-1,0 0 1,0 1 0,0-1-1,0 1 1,0 0 0,-1 0-1,1 1 1,0-1-1,4 3 1,-4-1 47,-1-1 0,1 1 1,-1 0-1,1 0 0,-1 0 0,0 0 0,0 0 1,-1 1-1,1 0 0,-1-1 0,1 1 0,-1 0 0,0 0 1,-1 0-1,1 0 0,1 5 0,-1 1 105,0 0 1,0 0-1,-1 0 0,0-1 1,-1 21-1,0-27-153,0 3-10,-1 0 0,1 1 0,-1-1 0,-3 10 0,3-14-529,0-2-683,0-4-258,1 2 575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5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38 6457,'-4'-6'4900,"-1"-5"-1897,-3-3-972,1 8 2272,5 6-3760,-1 7-354,-21 53 148,15-41-257,2 0 0,0 1 0,1 0 0,-6 39 0,-11 144 590,20-104-279,3-92-357,1 1 1,-1-1 0,2 1-1,3 12 1,0 1-8,-5-15-305,-2-14-3050,1-9 758,1-16 1141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55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8466,'5'3'1016,"0"1"0,-1-1 1,0 1-1,0 0 0,0 0 0,6 8 0,18 31 1003,-13-18-1001,85 146 1365,-83-137-2193,-2 0 0,-1 2 0,10 44 0,-21-70-158,-1 1 1,0-1-1,0 1 0,-1-1 0,-1 1 0,0 0 1,-2 17-1,2-27-108,0 0-1,0 0 1,0 0 0,-1 0 0,1 0 0,0 0 0,-1-1-1,1 1 1,0 0 0,-1 0 0,1 0 0,-1-1 0,1 1-1,-1 0 1,1 0 0,-1-1 0,0 1 0,1-1 0,-1 1-1,0 0 1,0-1 0,1 1 0,-1-1 0,0 0 0,0 1-1,0-1 1,0 0 0,1 1 0,-1-1 0,0 0 0,0 0-1,0 0 1,0 0 0,0 0 0,0 0 0,0 0 0,0 0-1,0 0 1,1 0 0,-1 0 0,0-1 0,0 1 0,-2-1-1,-11-6-1168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7:5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7266,'21'-2'4000,"-16"4"-63,2-2-1752,12 0-593,-5 0-208,9-3-591,2 0-233,-5 2-320,3 0-80,2-2-408,-1 0-456,1-5-1281,3 3-2888,-3 8 3217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21 4937,'-19'-1'1128,"-20"-3"3363,38 4-2124,4 0 5256,6 2-8336,-5-1 1366,8 0-549,-2 1-59,0 0 0,0-1 0,0 0-1,0-1 1,0 0 0,0-1 0,0 0 0,16-3 0,-3-1-31,53-9-400,-67 14-428,-6 3 338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9842,'0'4'4113,"12"-2"-2305,1 0-159,12-2-313,5-4-248,7-3-400,-3 0-168,-3 3-231,-2 3-81,-7 2-112,-4 3-32,-4 3-344,-4-2-441,-4-2-1823,-3-3 1648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1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9442,'1'-2'4425,"5"2"-1896,2 2-1193,-2-1-160,3 2-688,-1 2-256,2 0-720,0 1-552,5 7 640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33 548 4865,'-4'-2'9554,"1"-4"-6367,-2-17-2665,-4-41 185,-2-74 0,11 100-666,2-1 1,7-39-1,-6 61-45,1-1-1,1 1 0,1 0 1,0 0-1,1 1 0,15-26 1,-13 29-25,-8 13 28,-1 0 0,0-1 1,1 1-1,-1 0 0,0 0 0,1 0 0,-1-1 0,1 1 0,-1 0 0,0 0 0,1 0 0,-1 0 1,1-1-1,-1 1 0,0 0 0,1 0 0,-1 0 0,1 0 0,0 0 0,0 1 3,0 0-1,0 0 1,1 0-1,-1 0 1,0-1-1,0 2 1,0-1 0,0 0-1,-1 0 1,1 0-1,0 0 1,0 1-1,-1-1 1,1 0-1,0 1 1,-1-1-1,1 2 1,4 12 73,0 1 1,5 28 0,-6-25-16,10 55 177,31 123 287,-26-147-431,-11-31-113,-1 0 0,-1 1-1,4 24 1,-9-17-2295,0-25 1447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2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12771,'7'-2'4921,"9"-2"-3577,5 2-96,8-4-359,2-2-281,0 0-344,-2 0-104,0 2-648,1 3-649,16 3 713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7490,'-1'0'4561,"-1"0"512,1 0-2721,0 0-792,-1 0-223,1 0-601,0 0-208,-1 0-320,1 3-88,0 0-640,-1-2-672,2-1 752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3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73 8666,'-6'0'3681,"2"0"-2033,10 0-696,-6 0 112,0 0-279,19 0-105,37 3-136,-29-7-72,-4-7-88,4 0-64,6 0-136,-2-1-56,-3 5-160,-5 1-296,-10-5-1624,-7 8 1352</inkml:trace>
  <inkml:trace contextRef="#ctx0" brushRef="#br0" timeOffset="1">146 93 4841,'-2'2'581,"1"-1"69,0 0 0,0 0-1,1 0 1,-1 0-1,0 0 1,1 1-1,-1-1 1,0 0 0,1 0-1,-1 0 1,1 0-1,0 1 1,-1 1-1,-4 19 3164,6-8-3151,0 0-1,0 0 1,6 18-1,-1 3-246,-1 6-157,-3-21-182,1 0 0,10 36 1,-10-48-203,14 47-258,-16-49-512,0 0-1,0 0 0,-1 0 0,0 0 1,0 0-1,0 0 0,-2 7 1,2-5-1255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6017,'-49'0'3889,"37"3"-280,8 2-1249,0-1-415,4 1-689,6-1-192,2-4-320,7 0-127,2-2-129,4-2-120,10 1-184,-4 1-48,5 0 0,-4 2-408,-7 6-1385,3-5 1193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4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9090,'-17'-6'3977,"20"7"-1601,3 3-631,11 0-449,2 1-224,5-3-600,7-2-224,3-2-136,5-3-264,-3-3-1248,-8 1 1024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9530,'-12'12'4337,"11"-4"-1632,5-1-825,1-1-472,7 0-272,11-5-551,4-1-185,6-3-256,0-5-48,-4-2-240,-2 0-472,-6 1 416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9 474 5057,'14'35'2907,"-14"-34"-2675,1-1 0,-1 1 0,0 0 0,0 0 0,0 0 0,1 0 0,-1 0 0,0 0 0,0 0 0,0-1 0,0 1 0,-1 0 0,1 0 0,0 0 0,0 0 0,0 0 0,-1 0 0,1-1 0,0 1 0,-1 0 0,1 0 0,-1 0 0,1-1 1,-1 1-1,1 0 0,-2 0 0,-3 9 2528,5-10-2488,-3 11 1886,1-9-925,-1-6 122,2 2-1339,0-1 0,0 0 0,1 1 0,-1-1 0,1 0 0,0 1-1,0-1 1,0 0 0,0 1 0,0-1 0,1-3 0,1-9 4,15-107-26,-4 40-19,23-104-13,-18 128 27,-11 36 3,-6 19 5,0 1-1,0-1 1,0 0 0,1 1 0,-1-1-1,1 0 1,-1 1 0,3-3-1,-4 5 4,1-1-1,-1 1 0,1-1 0,-1 1 0,1 0 1,0-1-1,-1 1 0,1 0 0,0-1 0,-1 1 0,1 0 1,0 0-1,-1-1 0,1 1 0,0 0 0,-1 0 1,1 0-1,0 0 0,-1 0 0,1 0 0,0 0 1,0 0-1,-1 1 0,1-1 0,0 0 0,-1 0 1,1 0-1,0 1 0,-1-1 0,1 0 0,-1 1 1,1-1-1,0 1 0,-1-1 0,1 1 0,2 2 6,0 0 0,-1 0 0,1 1 0,-1-1 0,0 1 0,0-1 0,0 1-1,0 0 1,-1 0 0,1-1 0,0 6 0,0-2 11,39 133 303,-7-22-60,-34-118-259,42 121 240,-31-95-315,1 0 1,22 36 0,-32-59-51,-1-2-110,-1 1 0,1 0 1,0-1-1,1 1 0,-1-1 0,0 0 1,0 1-1,1-1 0,2 2 0,-3-4-685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10938,'2'-3'4529,"6"3"-2304,-1 2-825,4-2-264,6-2-295,2 0-521,5-1-152,3 2-296,4 1-561,4 5 473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06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11995,'-1'-2'4753,"9"5"-3145,1 1-256,4-1-416,-1-3-311,2 0-433,8-4-96,6 0-400,-5 0-529,2 8 545</inkml:trace>
  <inkml:trace contextRef="#ctx0" brushRef="#br0" timeOffset="0.99">2 156 9914,'9'6'4425,"-9"2"-1800,3-2-705,8 1-392,-9-3-287,13-3-609,2-1-208,1-4-280,-1 0-72,3 0-1024,-5 3 3416,9 1-2096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2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11594,'-5'2'2109,"1"0"2126,8 0-2383,-3-1-1232,1-1-312,16 7-139,34 17 0,-36-16-134,1 1 7,39 20 74,-49-25-92,0 0 1,0 1-1,-1 0 0,0 1 1,6 6-1,-10-10 7,0 0 1,0 0-1,-1 0 0,1 1 0,-1-1 0,0 1 0,1-1 0,-1 1 0,0-1 1,0 5-1,0-6-3,-1 0 0,0 1 1,0-1-1,0 1 1,0-1-1,-1 0 0,1 1 1,0-1-1,0 0 1,-1 1-1,1-1 0,-1 0 1,1 1-1,-1-1 0,0 0 1,1 0-1,-1 0 1,0 1-1,0-1 0,0 0 1,-2 1-1,-19 18 283,-27 18 0,15-14-238,-2 6-119,-21 15-2691,52-42 1735,10-4 374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14 3145,'-13'-9'9251,"0"5"-3859,11 4-5110,-1 0 0,1 0 0,-1 0 0,1 0 0,0 1 1,-1-1-1,1 1 0,0-1 0,-4 3 0,1-1-388,0 1 0,0 0-1,0 0 1,1 0 0,-1 1-1,1 0 1,-6 5 0,7-5 131,0 1 0,0-1 0,0 0 0,0 1 0,1 0 0,0-1 0,-3 8 0,-1 5 28,-12 16 14,12-22-42,-9 19 1,10-17-15,2 0 1,-1 0 0,-1 21-1,-1 43 24,5-55-23,-4 49 33,1-15 59,3 76 0,6-86 41,2 0-1,2-1 0,1 0 1,30 78-1,-20-72 73,1 0 1,3-2-1,2 0 0,53 74 1,-68-109-180,-6-5-21,1-1 0,0 0-1,1 0 1,0 0-1,0-1 1,14 10-1,-21-16-31,0-1 0,0 0-1,1 0 1,-1 0-1,0 0 1,0 0 0,0 0-1,0 1 1,1-1-1,-1 0 1,0 0 0,0 0-1,0 0 1,1 0-1,-1 0 1,0 0 0,0 0-1,1 0 1,-1 0-1,0 0 1,0 0 0,0 0-1,1 0 1,-1 0-1,0 0 1,0 0 0,0 0-1,1 0 1,-1 0-1,0 0 1,0 0 0,0-1-1,1 1 1,-1 0-1,0 0 1,0 0 0,0 0-1,0 0 1,0-1-1,1 1 1,-1 0 0,0 0-1,0 0 1,0 0-1,0-1 1,0 1 0,0 0-1,0 0 1,0 0-1,1-1 1,-1 1 0,0 0-1,0-1 1,0-12-1071,0 11 978,-3-24-606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2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34 5761,'-19'1'6626,"12"-2"-4082,9 1 886,131-3-1099,50-12-1731,-52 2-854,-92 11-2740,-37 2 1271,-5 1 61,-11 3-322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2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6641,'0'0'153,"-5"3"6528,7 0-4676,-1-2-1650,0 0 1363,-1-1-1555,1 0 0,0 0 1,0 1-1,0-1 0,-1 0 0,1 0 0,0 1 1,-1-1-1,1 0 0,0 1 0,0-1 0,0 2 1,0-2-4,13 11 439,21 18 0,14 13 66,47 18-283,-67-42-316,-25-16-56,0 1 0,0-1-1,0 1 1,-1 0 0,0 0-1,1 0 1,-1 0 0,0 1 0,-1 0-1,1-1 1,0 1 0,-1 0 0,0 0-1,3 9 1,-4-9-3,0 1-1,0 0 1,0 0 0,-1-1 0,0 1-1,0 0 1,0 0 0,-1 0-1,1-1 1,-1 1 0,0 0 0,-1-1-1,-2 7 1,1-4 0,0 0 0,-1 0 1,1 0-1,-2 0 0,1-1 0,-9 10 0,-36 29 48,-1 2 33,49-47-86,0 2 3,-1 0 0,0 0 0,1 0 0,-1 0 0,1 0 0,-2 4 0,3-6-4,0 1-1,0-1 1,0 1 0,-1-1 0,1 1 0,0-1 0,0 1 0,0-1 0,1 1 0,-1-1 0,0 0 0,0 1 0,0-1 0,0 1 0,0-1 0,0 1 0,1-1 0,-1 1 0,0-1 0,0 0 0,1 1 0,-1-1 0,0 0 0,1 1 0,-1-1 0,0 0 0,1 1 0,-1-1 0,0 0 0,1 1 0,-1-1 0,1 0 0,-1 0 0,1 0 0,-1 1 0,0-1 0,1 0 0,-1 0 0,1 0 0,-1 0 0,2 0 0,15 3 27,1 0 0,0-1 0,0-2 0,27-1 0,-18 1-4,32-3 25,-32 1-16,0 1-1,53 6 1,-65-1-216,-15-3 148,0-1 0,0 0-1,0 0 1,1 0 0,-1 0-1,0 0 1,0 0-1,0 0 1,1 0 0,-1 0-1,0 0 1,0 1 0,0-1-1,0 0 1,1 0 0,-1 0-1,0 0 1,0 1 0,0-1-1,0 0 1,0 0 0,0 0-1,0 1 1,0-1 0,1 0-1,-1 0 1,0 0 0,0 1-1,0-1 1,0 0 0,0 0-1,0 0 1,0 1-1,0-1 1,0 0 0,0 0-1,0 0 1,0 1 0,0-1-1,-1 0 1,1 0 0,0 0-1,0 1 1,0-1 0,0 0-1,0 0 1,0 0 0,0 1-1,-1-1 1,1 0 0,0 0-1,0 0 1,0 0 0,0 0-1,-1 0 1,1 1 0,0-1-1,0 0 1,0 0-1,-1 0 1,1 0 0,0 0-1,0 0 1,0 0 0,-1 0-1,-14 6-796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3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119 145 10658,'-3'0'4545,"7"8"-2136,3 4-785,-2 10-152,0 3-375,-1 7-593,0 1-192,4-4-216,-4-5-64,7-10-344,-6-8-528,-2-11-1977,2-7 1841</inkml:trace>
  <inkml:trace contextRef="#ctx0" brushRef="#br0" timeOffset="1">0 7 9386,'5'-3'4025,"1"2"-2233,-1-2-575,6 3-465,-2 0-328,3 0-272,12 4-56,5-2-88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11674,'7'0'4585,"6"-3"-3280,3 5-145,4-6-368,1 0-272,1 1-272,-1-1-104,-2 1-176,-5 2-448,-7 0-1496,-6-2-369,-10 18 1201</inkml:trace>
  <inkml:trace contextRef="#ctx0" brushRef="#br0" timeOffset="1">4 146 7666,'0'10'3384,"9"-5"-1519,5-2-65,10-3-232,2-3-327,6-2-569,6-3-240,-5 0-296,-1 3-88,-12 3-1320,-4 5 952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3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8786,'-2'-4'4297,"8"13"-1353,2 6-567,-6 5-625,1 9-447,-2-8-673,-1-10-248,2 1-264,3 32-64,3-11-392,-4-8-480,0-34-1697,-4-12 1609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 8866,'0'0'110,"0"0"1,0 0-1,0-1 1,0 1-1,0 0 1,0 0-1,0 0 0,0 0 1,0 0-1,0-1 1,0 1-1,0 0 1,0 0-1,0 0 1,0 0-1,0 0 1,0 0-1,0-1 0,0 1 1,0 0-1,0 0 1,1 0-1,-1 0 1,0 0-1,0 0 1,0 0-1,0 0 0,0 0 1,0 0-1,0-1 1,1 1-1,-1 0 1,0 0-1,0 0 1,0 0-1,0 0 0,0 0 1,0 0-1,1 0 1,-1 0-1,0 0 1,0 0-1,0 0 1,0 0-1,0 0 0,1 0 1,-1 0-1,0 0 1,0 0-1,0 0 1,0 1-1,0-1 1,0 0-1,1 0 1,-1 0-1,0 0 0,0 0 1,0 0-1,0 0 1,0 0-1,0 0 1,0 1-1,0-1 1,0 0-1,1 0 0,-1 1 1435,1 1-257,2 18-620,-1 0-1,0 32 1,-2-46-621,-1 0-1,1 0 1,-1-1 0,-1 1-1,1 0 1,-5 11-1,-1 0 26,6-9-47,4-7-30,-3-2 2,1 1 1,-1-1-1,0 1 1,1 0-1,-1-1 1,0 1-1,1-1 1,-1 1-1,0-1 1,0 1-1,0-1 1,1 0-1,-1 1 1,0-1-1,0 1 1,0-1-1,0 1 1,0-1-1,0 1 1,0-1-1,0 1 1,0-2-1,-4-15-67,3 13 52,0 1 0,0-1 1,1-1-1,-1 1 0,1 0 1,0 0-1,0 0 0,1 0 0,-1 0 1,2-5-1,0 2 6,1 0 0,0 0 0,0 0 1,1 0-1,0 1 0,0 0 0,0 0 0,1 0 1,0 0-1,0 1 0,1 0 0,-1 0 0,12-8 0,-14 12 26,-1-1-1,1 1 0,0 0 0,-1 0 0,1 0 0,0 0 0,0 0 0,-1 1 0,1-1 1,0 1-1,0 0 0,0 0 0,0 0 0,0 0 0,-1 0 0,1 1 0,0-1 0,0 1 1,0 0-1,-1 0 0,1 0 0,0 0 0,3 2 0,-3 0 58,0-1-1,0 0 1,0 1-1,-1-1 1,1 1-1,-1 0 1,0 0-1,0 0 1,0 0-1,0 0 1,0 1 0,0-1-1,-1 0 1,0 1-1,0-1 1,0 1-1,1 6 1,-1 1 95,0 1 0,-1 0 0,-3 15 1,1 11-838,4-22 1370,6 1-436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10346,'0'0'100,"0"0"0,0 0-1,0 0 1,0 0 0,0-1 0,0 1-1,0 0 1,0 0 0,0 0 0,0 0-1,0 0 1,0-1 0,0 1 0,0 0-1,0 0 1,0 0 0,0 0 0,0 0-1,0-1 1,0 1 0,0 0 0,0 0-1,0 0 1,0 0 0,0 0-1,0-1 1,0 1 0,1 0 0,-1 0-1,0 0 1,0 0 0,0 0 0,0 0-1,0-1 1,0 1 0,0 0 0,1 0-1,-1 0 1,0 0 0,0 0 0,0 0-1,0 0 1,0 0 0,1 0 0,-1 0-1,0 0 1,0 0 0,0 0 0,0 0-1,0 0 1,1 0 0,-1 0-1,0 0 1,0 0 0,9 10 1766,-3 1-1213,-1 1-1,0 0 1,4 15-1,3 9 163,-3-12-66,26 44 0,-30-59-638,0-1-1,1-1 1,0 1 0,0-1 0,1 0 0,0 0 0,0 0 0,13 8-1,-18-14-91,0 0 0,0 0 1,0 0-1,0 0 0,0 0 0,1 0 0,-1 0 0,0-1 0,0 1 0,1-1 0,-1 0 0,0 1 0,1-1 0,-1 0 0,1 0 0,-1-1 0,0 1 0,1 0 0,-1-1 0,0 0 0,4-1 0,-2 0-1,-1 0 0,1 0 0,-1-1 0,1 0 0,-1 1 0,0-1 0,0 0-1,0-1 1,-1 1 0,1 0 0,2-6 0,2-3 19,-1 0-1,0 0 1,7-27 0,7-42-656,-8 25-1922,-8 39 82,-4 17 2439,0 0-1,0 0 1,0 0 0,0 0 0,0 0-1,0 0 1,0 0 0,-1 0-1,1 0 1,0 0 0,0 0-1,0 0 1,0 0 0,0 0 0,0 0-1,0 0 1,0 0 0,0 0-1,0 0 1,0 0 0,0 0 0,0 0-1,0 0 1,0 0 0,0 0-1,-1-1 1,1 1 0,0 0-1,0 0 1,0 0 0,0 0 0,0 0-1,0 0 1,0 0 0,0 0-1,0 0 1,0 0 0,0 0 0,0 0-1,0 0 1,0 0 0,0 0-1,0 0 1,0 0 0,0 0-1,0-1 1,0 1 0,0 0 0,0 0-1,0 0 1,0 0 0,0 0-1,0 0 1,0 0 0,0 0 0,0 0-1,0 0 1,0 0 0,0 0-1,0 0 1,0 0 0,0 0-1,0 0 1,0 0 0,0-1 0,0 1-1,0 0 1,0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9 215 8754,'-2'0'4305,"4"9"-1137,4 2-839,-6 3-561,-4 1-439,3 4-761,5-2-232,0-2-272,5-5-184,3-3-1144,-5-7-1041,10-7 1385</inkml:trace>
  <inkml:trace contextRef="#ctx0" brushRef="#br0" timeOffset="1">10 1 10834,'-3'0'4713,"-1"2"-2608,2 0-1057,2-2-128,0 0-440,0 0-632,5 1 136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5 125 8514,'-1'6'1951,"-1"1"1,2-1 0,-1 9-1,4 19 1866,13 33-1715,-13-56-1759,5 16 150,16 37 0,-20-55-405,1 0 0,0 0 0,0 0 0,1 0 0,0-1 0,0 0 0,11 9 0,-14-14-61,0 0 0,0-1 0,1 0 0,-1 0 0,1 0 0,-1 0 1,1 0-1,0-1 0,7 3 0,-9-4-21,0 0-1,0 1 1,0-1 0,0 0 0,0 0-1,0 0 1,0 0 0,0-1 0,0 1-1,0 0 1,0-1 0,0 1 0,0-1-1,0 0 1,0 0 0,0 0 0,0 0-1,-1 0 1,1 0 0,0 0 0,1-2-1,3-5-2,1 0-1,-2 0 1,1-1 0,-1 0-1,0 0 1,6-16-1,7-15-172,21-25-1150,-12 24-2732,-23 38 2719</inkml:trace>
  <inkml:trace contextRef="#ctx0" brushRef="#br0" timeOffset="1">441 394 10554,'-1'12'4721,"9"8"-2168,-7-2-369,-5 6-583,4 2-473,-5-4-688,4-2-224,5-5-624,-3-6-568,6-13 624</inkml:trace>
  <inkml:trace contextRef="#ctx0" brushRef="#br0" timeOffset="2">377 0 11498,'-4'11'4681,"6"-11"-2712,-1 0-849,-1 1-528,0-1-168,0 0-864,0 0-2488,9-1 2063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8930,'46'15'3969,"-30"-10"-1953,2-5-1144,0 0-135,7 0-497,-4-3-152,7 3-536,1 0-601,-9 3 673</inkml:trace>
  <inkml:trace contextRef="#ctx0" brushRef="#br0" timeOffset="1">86 222 10058,'1'-2'4201,"4"-1"-2257,-2-1-559,-3 3-321,0-1-328,17-4-464,7-4-120,29-10-112,-37 14-16,-1 3-984,-10 2-4025,7 9 3521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37 12851,'-6'2'4865,"8"0"-3257,4-1-680,-6-2 25,0-1-161,35-3-360,40-7-120,-28 9-176,-1-7-48,-8 6-200,-8 1-640,-10 2-1601,-9 3 1529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16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8690,'-53'17'4121,"53"-10"-1257,-1 5-679,1 5-465,0 4-400,2 10-719,1-2-233,2 5-256,2-1-56,2-7-472,2-3-521,4-7 601</inkml:trace>
  <inkml:trace contextRef="#ctx0" brushRef="#br0" timeOffset="1">392 129 8130,'1'-1'320,"0"1"1,1 0-1,-1-1 1,0 1-1,1 0 1,-1 0-1,0 0 1,1 0-1,-1 0 1,0 0-1,1 1 1,-1-1-1,0 0 1,0 1-1,1-1 1,-1 1-1,0-1 1,0 1-1,0-1 1,0 1 0,2 1-1,1 1 201,0 1 1,0 0-1,6 8 0,0 0 280,17 20-130,-2 2 1,-2 0-1,-1 1 1,-1 1-1,-2 2 1,23 63 0,-29-60-505,-2 0 0,-2 0 0,-2 1 1,-1 1-1,-2-1 0,-3 1 1,-1-1-1,-6 54 0,-2-39-70,-2-1-1,-3 1 0,-2-2 0,-3 0 0,-37 81 1,45-114-146,-1-1 1,-24 35-1,32-52-81,0 0 0,-1 0-1,1 0 1,-1-1 0,-9 7 0,12-9-17,-1 0 1,1 0-1,-1-1 1,1 1-1,-1 0 1,0-1 0,1 1-1,-1-1 1,0 1-1,1-1 1,-1 0-1,0 0 1,0 0 0,1 0-1,-1 0 1,0 0-1,0 0 1,1 0-1,-1-1 1,-3 0-1,-14-11-1057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31 7682,'-14'-10'3872,"-33"-11"-1431,39 27-577,1-4-23,5 1-657,3-2-288,-1-2-432,0 1-136,24 0-80,41 1 1,-26-1-97,2 0-48,-2 1-72,0 7 96,-9 3-1009,-8 1-823,-10 9 1088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6865,'0'3'3745,"6"-5"-296,4 1-1265,9-4-583,6 3-145,7 0-496,4 2-240,-7 2-407,-2 2-145,-4 0-144,-2 2-641,4-4-4656,-2-2 3793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8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87 144 11690,'0'11'4665,"1"3"-2776,3 6-641,-2 3-144,-2 4-319,1-1-505,-1-6-128,3-3-96,-3-3-464,2-9-1673,-2-1 1457</inkml:trace>
  <inkml:trace contextRef="#ctx0" brushRef="#br0" timeOffset="1">1 28 10402,'5'-1'4193,"11"-4"-2841,3-3-255,4 4-409,4-2-264,2 4-224,-1 0-216,-2 2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8362,'49'45'4097,"-29"-39"-1761,7-4-896,-5-2-255,3 3-713,-9-3-192,-1 3-176,-4-1-528,1 0-2001,1 7 1705</inkml:trace>
  <inkml:trace contextRef="#ctx0" brushRef="#br0" timeOffset="1">67 198 6281,'14'2'3201,"0"-1"-560,5 2-617,1-5-288,4-3-399,-2 1-713,0-1-248,0 5-144,-3 0-512,5 6 232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11354,'4'16'4793,"0"8"-2704,-3 5-369,-1 7-591,0 0-361,-1-4-496,-2-3-112,2-12-304,-3-6-440,-1-18-1601,-2-7 1449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8 9890,'-43'-4'2945,"-3"0"3259,42 5-4163,7 3-1361,9 3-435,5 0-146,0-1 1,0-1 0,0-1 0,34 4 0,74 0-15,-82-7-46,79 1-77,-70-4-2510,-45 2 3,-7 1 947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7330,'-21'1'6769,"25"2"-2862,5 1-3521,15 4-92,0 1 0,-1 1 0,-1 1 0,0 1 0,0 1 0,-1 1 0,-1 0 0,0 2 0,-1 1-1,-1 0 1,26 31 0,-39-41-279,0 0 1,0 1-1,0-1 0,5 13 0,-9-17-11,0-1 0,0 1 1,0 0-1,0 0 0,0 0 0,-1 0 1,0-1-1,1 1 0,-1 0 0,0 0 1,0 0-1,-1 0 0,1 0 0,-1 0 1,1 0-1,-1 0 0,-2 4 0,1-2 5,-1-1-1,0 1 0,-1 0 0,1-1 0,-1 1 0,0-1 0,0 0 1,0 0-1,0-1 0,-1 1 0,0-1 0,-5 3 0,-8 3 28,0-1-1,-22 8 1,1-1 21,24-7-28,15-8-29,0 1 1,-1-1-1,1 0 1,0 0-1,-1 0 0,1 1 1,0-1-1,0 0 1,0 0-1,-1 1 1,1-1-1,0 0 0,0 0 1,0 1-1,-1-1 1,1 0-1,0 1 1,0-1-1,0 0 0,0 1 1,0-1-1,0 0 1,0 0-1,0 1 0,0-1 1,0 0-1,0 1 1,0-1-1,0 0 1,0 1-1,0-1 0,0 0 1,0 1-1,0-1 1,0 0-1,0 1 1,1-1-1,-1 0 0,0 1 1,0-1-1,0 0 1,1 0-1,-1 1 0,0-1 1,0 0-1,1 0 1,-1 1-1,3 1 2,0-1 1,0 1-1,1-1 0,-1 1 1,0-1-1,1 0 0,-1-1 1,0 1-1,5 0 1,33 1 15,-34-2-13,30-1 22,59-10 0,9 0 49,-95 11-177,1 0-1,18 4 0,-27-3 1,12 2-1134,-4 5 577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29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6145,'1'-13'11295,"1"20"-9117,1 14-2160,29-106 21,-31 81-38,0 0 1,1 1-1,0 0 0,0-1 1,0 1-1,0 0 1,1 0-1,-1 0 0,1 0 1,0 0-1,0 1 1,0-1-1,0 1 0,0 0 1,0 0-1,1 0 0,-1 0 1,1 0-1,-1 1 1,1 0-1,0-1 0,0 2 1,4-2-1,-4 2 32,1-1 0,0 1-1,0 1 1,-1-1 0,1 1-1,0-1 1,-1 1 0,1 1-1,-1-1 1,1 1 0,-1-1-1,0 1 1,1 1 0,-1-1-1,0 0 1,-1 1 0,6 4-1,-2 0 111,-1 0 0,0 0-1,0 0 1,-1 1 0,0 0-1,0 0 1,-1 0 0,0 1-1,4 9 1,-3-3 49,-1 1 1,0-1-1,-1 1 0,1 25 1,-4-40-215,0-1 1,0 1-1,0 0 0,0-1 1,0 1-1,0-1 0,0 1 1,0-1-1,0 1 0,0-1 1,0 1-1,0 0 0,0-1 1,-1 1-1,1-1 0,0 1 1,-1-1-1,1 1 0,0-1 1,-1 1-1,1-1 0,0 0 1,-1 1-1,1-1 0,-1 1 1,1-1-1,-1 0 0,0 1 1,-6 5-1038,3 0 481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5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1248,'-1'0'848,"-1"-1"9,1-1-265,0 2-384,-1-1-120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7562,'23'28'3527,"-20"-24"-2015,-5-4-254,-4-6 726,5 3-1679,-1 0-1,1 0 0,-1 0 0,1-1 0,0 1 0,0 0 1,1-1-1,-1 1 0,0-6 0,2-36 196,-1 31-278,15-164 144,-9 144-336,1 0 0,2 0 0,14-36-1,-21 65-20,-1 1-1,2 0 0,-1 0 0,0 0 0,6-7 1,-8 10-5,1 1 0,0-1 0,-1 0 0,1 0 1,0 1-1,0-1 0,0 0 0,0 1 1,-1-1-1,1 1 0,0-1 0,0 1 0,0-1 1,0 1-1,0 0 0,1 0 0,-1-1 0,0 1 1,0 0-1,0 0 0,0 0 0,0 0 0,0 0 1,0 0-1,0 0 0,0 1 0,0-1 0,0 0 1,0 1-1,0-1 0,2 1 0,2 3 32,1 0 0,-1 1-1,0-1 1,0 1 0,-1 0-1,1 1 1,6 10 0,-1 3 61,0-1 1,-2 1 0,0 0 0,8 33-1,-11-34-45,3 7 11,39 115 221,2 3-87,-31-90-788,-15-47-1061,-5-14-697,-4-5 754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37 6961,'-13'-12'3689,"3"8"-752,8 0-713,11 2-615,8 1-409,13 0-600,4-2-144,0 0-256,-3-1-88,-1 2-736,3 2 2176,11 8-1335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2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7770,'4'0'6953,"0"4"-3391,3 10-1958,-6-12-1517,11 25 601,-2-5-297,0 0 1,2 0-1,14 21 0,-17-31-205,0-1 0,0 0-1,17 16 1,-21-22-114,0 0-1,1-1 0,0 0 0,0 0 1,0 0-1,0-1 0,1 0 1,0 0-1,8 2 0,-14-5-57,1 1 0,-1-1 0,0 0 0,0 0-1,0 0 1,1 0 0,-1 0 0,0 0 0,0 0 0,0 0 0,0 0 0,1-1-1,-1 1 1,0 0 0,0-1 0,0 1 0,0-1 0,0 0 0,0 1 0,0-1-1,0 0 1,0 1 0,0-1 0,0 0 0,0 0 0,0 0 0,-1 0 0,1 0-1,1-1 1,0-3 17,1 0-1,-1-1 1,-1 1-1,1 0 1,1-7-1,-3 10-23,3-14 55,2-23 0,-1-5-30,0 18-235,5-28-2211,-6 48 1540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48 242 11763,'2'12'5217,"-2"3"-2689,2 2-1040,2 5-95,-1-2-673,-2-2-256,2-7-320,-3-4-120,-1-5-848,1-2-664,-2-1 895</inkml:trace>
  <inkml:trace contextRef="#ctx0" brushRef="#br0" timeOffset="1">0 3 10378,'3'0'4409,"4"0"-2576,-1-3-529,-6 3-608,0 0-328,0 0-480,12 8 96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2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10434,'2'3'1102,"0"-1"-1,0 1 1,0 0-1,-1 0 1,1-1 0,1 5-1,2 5-40,4 19 0,-4-14-21,3 9-358,1 0 0,19 34-1,-22-48-531,0-1 0,1 0 0,1 0 0,0-1 0,1 0 0,-1-1 0,14 12 0,-19-19-104,0-1 0,-1 1 1,1 0-1,0-1 0,0 0 0,0 1 0,6 0 1,-8-1-37,0-1 1,-1 0-1,1 0 1,0 0-1,-1 0 0,1 0 1,0 0-1,0 0 1,-1 0-1,1 0 1,0 0-1,-1 0 0,1 0 1,0 0-1,-1 0 1,1-1-1,0 1 1,-1 0-1,1-1 1,0 1-1,-1 0 0,1-1 1,-1 1-1,1-1 1,-1 1-1,1-1 1,-1 1-1,1-1 1,-1 1-1,1-1 0,-1 0 1,0 1-1,1-1 1,-1 0-1,0 1 1,1-1-1,-1 0 1,0 1-1,0-1 0,0 0 1,0 1-1,0-2 1,3-11 90,6-25 0,2 1-41,22-86-57,-33 118-167,1 1-1,0 0 0,1 0 1,-1 0-1,1 0 0,0 0 1,0 0-1,0 1 0,0-1 1,5-5-1,-6 14 1092,4 16-570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3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11947,'6'9'5025,"-2"8"-2377,-1 3-1015,0 2-345,-1-1-248,1 0-576,0-2-184,-2-6-184,0-1-48,-2-5-368,-2-5-432,-1-7 2816,3 4-1816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10594,'0'0'4537,"2"2"-2200,0-2-889,-2 0-504,0 0-272,0 0-456,0 0-200,1 0-1872,7 0 1368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10898,'-1'-9'4441,"3"10"-2368,5 3-657,10 0-184,4 2-207,10-2-513,9-4-160,3 0-200,3-4-64,-9-3-48,-3 0-360,-10 2-1345,-12 2-1239,0 11 1679</inkml:trace>
  <inkml:trace contextRef="#ctx0" brushRef="#br0" timeOffset="1">216 52 5889,'5'8'4001,"-5"4"376,8 8-2152,-6 3-161,-2 1-648,1 2-336,0 0-519,6-1-177,1 3-232,-9-13-72,1-9-240,0 2-464,5 19-1593,-5-7 1465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8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40 8250,'-45'-34'3513,"38"32"-1665,3 1-312,6-2-231,-2 3-225,0 0-400,14 2-128,15-1 16,35 2-88,-28-5-168,-4 0-72,-4 2-144,1 0-32,-10 1-472,-3 4-624,-11 11 664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30 9346,'-1'10'3961,"10"-10"-1833,6-1-639,5-6-161,5-2-264,6 0-504,-2-1-192,-1 6-208,-4 4-64,-8 4-840,0 3-1120,-2-3 1200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6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1912,'-9'1'9528,"4"2"-5275,4-2-4146,1 0 0,-1 0 1,0 0-1,1 0 0,-1 0 0,1 0 1,0 1-1,-1-1 0,1 0 1,-1 2-1,0 4-16,-1 0-1,1-1 1,0 1 0,0 0-1,1 0 1,0 0 0,0 0-1,1-1 1,0 1 0,0 0-1,1 0 1,-1-1 0,4 7 0,3 18 300,-2-1 0,0 1 1,2 59-1,-6-50-120,13 65 0,-14-101-295,0 1 0,-1-1 0,1 0 1,-1 5-1,0-6-570,0-7-2596,0 3 2062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11915,'3'15'4913,"5"7"-2825,-3 6-952,3 4 9,0 9-409,-4-3-240,-1-2-320,-2-7-56,-1-11-80,0-6-40,3-6-896,-2-6-697,3-15 969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0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8794,'17'-4'3993,"-9"1"-1713,7-1-863,6 4-481,-1 0-336,11-3-360,-5 3-144,5-2-1512,2 2 1064</inkml:trace>
  <inkml:trace contextRef="#ctx0" brushRef="#br0" timeOffset="1">295 181 8418,'-7'-9'3929,"13"9"-1345,0 0-943,8 0-473,3-1-320,5 0-504,4-5-120,-1 0-120,-2 4-488,-7 2-1648,-6 2 1423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0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2 173 7250,'-2'1'3552,"10"1"-839,5 1-793,6-3-335,1 0-401,3 0-656,-2 0-224,-4-1-216,1-1-480,-4 1 288</inkml:trace>
  <inkml:trace contextRef="#ctx0" brushRef="#br0" timeOffset="0.99">410 1 10930,'0'7'4785,"4"16"-2200,-8 7-665,4 14-519,0-3-345,-1-4-600,3-5-192,-2-15-224,0-7-464,2-21-1625,-2 6 1409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50 8858,'-11'-7'4169,"3"3"-1433,4 3-623,4 1-713,10 0-328,13 5-576,9-1-119,3 0-41,5-4-64,8-2-128,4-5-32,8-1-56,-6 1-16,-11-2 56,-6 1-328,-14 3-1017,-10 1-783,-17 5 1096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39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9450,'-2'3'631,"0"-1"1,0 1-1,0 0 0,1-1 0,-1 1 1,1 0-1,0 0 0,0 0 1,-1 3-1,2-4-472,0 0 0,0 0 0,0-1 0,0 1 0,0 0 0,0 0 0,1-1-1,-1 1 1,1 0 0,0 0 0,-1-1 0,1 1 0,0-1 0,0 1 0,0-1 0,0 1 0,0-1 0,1 2 0,4 2 58,-1 0 1,1 0-1,0 0 1,1-1 0,-1 0-1,1 0 1,0-1-1,7 3 1,14 8 154,9 9-47,58 50 0,-88-68-318,0 1-1,-1 0 1,0 1-1,0 0 1,0 0-1,0 0 1,4 9-1,-8-12-4,0 0 0,-1 0 0,1 1 0,-1-1 0,0 0 0,0 1 0,0-1-1,0 1 1,-1-1 0,0 1 0,0-1 0,0 1 0,-1-1 0,1 1 0,-1-1-1,-1 6 1,-1-2 6,0 0-1,-1-1 1,1 1 0,-1-1-1,-1 1 1,1-1-1,-9 9 1,-44 43 69,2-3 47,47-48-86,6-6-1,0 0 0,0 0 0,0 1-1,1-1 1,-3 3 0,4-5-29,0 1-1,0-1 1,0 1-1,-1-1 1,1 1-1,0-1 1,0 1-1,0-1 1,0 1-1,0-1 1,0 1-1,0-1 1,0 1-1,0-1 1,0 1-1,0-1 1,1 1-1,-1-1 1,0 1-1,0-1 1,0 1-1,1-1 1,-1 0-1,0 1 1,0-1-1,1 1 1,-1-1-1,0 0 1,1 1-1,-1-1 1,0 0-1,1 1 1,2 1 13,0 0 0,0 0 1,0-1-1,0 1 1,0-1-1,0 0 1,0 0-1,0 0 0,6 1 1,30 1 89,-32-3-84,78-3 211,-26 0-112,-33 3-103,-3-1-96,-1 1 1,44 6-1,-65-6 46,0 0-1,0 0 1,0 0-1,-1 0 1,1 0 0,0 1-1,0-1 1,0 0-1,-1 1 1,1-1 0,0 0-1,0 1 1,-1-1-1,1 1 1,0-1 0,-1 1-1,1 0 1,-1-1 0,1 1-1,0 0 1,-1-1-1,1 1 1,-1 0 0,0-1-1,1 3 1,-3 6-169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8714,'-5'-14'5064,"5"12"-4724,0 0 0,-1 0 1,1 0-1,0 0 0,0 0 1,0 0-1,0 0 0,0 0 1,1-3-1,-1 5-322,0 0 0,0 0 0,0 0 0,0 0 1,0 0-1,0 0 0,0 0 0,0 0 0,0 0 0,0 0 0,0 0 0,0 0 0,0 0 1,0 1-1,0-1 0,0 0 0,1 0 0,-1 0 0,0 0 0,0 0 0,0 0 0,0 0 1,0 0-1,0 0 0,0 0 0,0 0 0,0 0 0,0 0 0,0 0 0,0 0 0,0 0 1,0 0-1,0 0 0,1 0 0,-1 0 0,0 0 0,0 0 0,0 0 0,0 0 0,0 0 1,0 0-1,0 0 0,0 0 0,0 0 0,0 0 0,0 0 0,0 0 0,1 0 0,-1 0 1,0 0-1,0 0 0,0 0 0,0 0 0,0 0 0,0 0 0,0 0 0,0 0 0,0 0 1,0 0-1,0 0 0,0-1 0,0 1 0,0 12 1095,-13 116 114,12-118-1103,1-17-67,1 1-66,0-1 0,1 0 0,-1 0 0,1 0 0,1 1 0,-1-1 0,7-9 0,-7 12 4,2-4-4,1 1 0,-1-1 0,2 1-1,5-6 1,-1 1-1,-7 8 7,0 1 1,0-1 0,1 1-1,0 0 1,-1 0-1,8-4 1,-8 5 3,-1 1 1,1 0-1,-1 0 1,1 0-1,-1 0 0,1 1 1,0-1-1,0 1 1,-1 0-1,1-1 0,0 1 1,-1 0-1,6 1 0,-3 0 17,0 1-1,0 0 0,-1 0 0,1 0 1,-1 0-1,1 0 0,-1 1 0,0 0 1,0 0-1,0 0 0,0 1 0,-1-1 1,1 1-1,-1 0 0,0 0 0,4 7 0,0-1 117,-2 1-1,1 0 0,-1 0 0,-1 0 0,0 0 0,2 13 0,-4-11-204,-1 0 0,0-1 0,-1 1 0,-1 0 0,0 0 0,-2 13 1,2-16-1092,4 2 463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 9514,'2'-4'4033,"-12"16"-1921,0 7-575,-14 16-153,-5 2-304,-5 1-544,2 1-208,6-10-240,7-3-56,13-13-392,3-5-480,6-15-1656,-1-5 1583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9826,'15'11'4273,"6"9"-2169,0 3-119,3 15-537,-5 1-216,1 6-471,-2 2-161,-2-6-256,7 0-104,-8-6-120,-2-5-48,-4-3-384,-6-6-520,-2-4 1992,6 1-1160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2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26 210 12235,'0'14'5081,"4"2"-3001,-3 0-295,-1 4-561,3-3-416,-3-5-560,0-4-88,0-6-696,-3-3-696,2 0 792</inkml:trace>
  <inkml:trace contextRef="#ctx0" brushRef="#br0" timeOffset="1">0 0 9210,'0'1'4329,"2"3"-1993,3 2-1231,-5-6-193,0 0-744,5 2-136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10378,'-1'1'4321,"4"7"-2860,-3-8-1304,54 123 5183,-20-49-4272,9 23 36,-25-65-718,-18-31-378,1 0 0,-1-1 1,0 1-1,1-1 0,-1 1 1,1 0-1,-1-1 0,1 1 1,-1-1-1,1 1 0,-1-1 1,1 0-1,-1 1 0,1-1 1,0 0-1,-1 1 0,1-1 1,-1 0-1,1 1 0,0-1 1,-1 0-1,1 0 0,0 0 1,0 0-1,-1 0 0,1 0 1,0 0-1,-1 0 0,1 0 1,0 0-1,-1 0 0,1 0 1,0 0-1,-1-1 0,1 1 1,0 0-1,-1 0 0,1-1 1,0 1-1,-1-1 0,1 1 1,-1 0-1,1-1 0,-1 1 1,1-1-1,-1 1 0,1-2 1,2-1 14,0-1 0,0 1 1,0-1-1,0 0 0,3-7 1,5-17-35,14-46 1,3-7-2507,-28 80 2129,1-1 0,0 0 0,0 0-1,0 1 1,0-1 0,0 0 0,0 1 0,0-1 0,2-1 0,-2 3 217,0-1 0,0 1 1,0-1-1,0 1 0,0 0 0,0 0 0,0-1 0,0 1 1,0 0-1,0 0 0,0 0 0,2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6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7570,'1'7'4473,"0"4"-2393,1 2-829,2 15 836,14 49 1,-1-5-1159,11 35-171,-11-48-541,-17-58-412,4 20 640,-6-12-1816,2-9 1163,0 0 0,0 1-1,-1-1 1,1 0 0,0 0 0,0 1-1,0-1 1,-1 0 0,1 0 0,0 0-1,-1 1 1,1-1 0,0 0 0,0 0-1,-1 0 1,1 0 0,0 0 0,-1 0-1,1 0 1,0 1 0,-1-1-1,1 0 1,-1 0 0,1 0-1099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66 169 10546,'5'10'5057,"0"0"-2088,-1 5-1009,-1 0-231,-4 1-801,1 0-352,-3-3-408,-1-6-168,0-2-992,-3-5-760,3-7 1039</inkml:trace>
  <inkml:trace contextRef="#ctx0" brushRef="#br0" timeOffset="1">1 10 7418,'1'-10'4120,"7"13"-439,-3-2-1472,3 2-1033,1 4-392,1-1-784,4 1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3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13307,'0'0'148,"0"0"-1,0 0 1,0 0 0,-1 0-1,1 0 1,0 0 0,0 0-1,-1-1 1,1 1 0,0 0-1,-1 0 1,1 0 0,0 0-1,0 0 1,-1 0 0,1 0-1,0 1 1,0-1 0,-1 0-1,1 0 1,0 0 0,0 0-1,-1 0 1,1 0 0,0 0-1,0 0 1,-1 1 0,1-1-1,0 0 1,0 0 0,0 0-1,-1 1 1,1-1 0,0 0 0,0 0-1,0 0 1,0 1 0,0-1-1,-1 0 1,1 0 0,0 1-1,0-1 1,0 1 0,-1 15 1011,1-13-781,1 18 135,2-1 0,0 1 0,1-1 0,10 27 0,-5-14-245,-5-19-137,0 1 1,1-1 0,11 20 0,-14-30-106,0 0-1,0 0 1,0-1 0,1 1-1,0-1 1,-1 0 0,1 0 0,1 0-1,-1 0 1,0 0 0,1-1-1,-1 1 1,1-1 0,0 0-1,0 0 1,7 2 0,-9-3-16,0-1 0,0 0 0,0 1 0,0-1 0,1 0 1,-1 0-1,0 0 0,0 0 0,1 0 0,-1-1 0,0 1 1,0-1-1,0 0 0,0 1 0,4-3 0,-3 1 1,0 0-1,0 0 0,0-1 1,0 1-1,0-1 0,0 0 1,-1 1-1,4-6 0,2-5 10,-1 0 0,0 0 0,8-25-1,-11 28-9,22-52 71,11-31-2500,-33 82 1639</inkml:trace>
  <inkml:trace contextRef="#ctx0" brushRef="#br0" timeOffset="1">492 254 13843,'6'23'5585,"-3"3"-3608,2 9-337,-1 2-688,3 2-336,0-10-464,-3-8-64,-2-10-592,-2-7-640,-2-17-2449,-4-13 2273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4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34 540 13043,'7'0'5137,"-2"0"-3593,0 0-400,1 1-543,-4 0-249,-2-1 2424,0 0-2072</inkml:trace>
  <inkml:trace contextRef="#ctx0" brushRef="#br0" timeOffset="1">1 18 12755,'7'-13'4809,"2"13"-3065,10 0-640,7 4-79,7 0-57,9 1-456,-5-5-208,5-1-168,0-1-40,-4-3-200,2 5-408,-13-3-1353,-6-3-2391,-6 10 2711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8:44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7458,'-9'-7'3760,"6"13"-703,6 8-616,5 8-345,0 7-264,-2 11-735,-6 2-321,-1 9-448,-2 0-136,6-5-88,5-6-360,5-7-1048,-2-7-2169,16-6 2193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13 3961,'-5'-7'10112,"5"7"-9730,0 0 0,0-1 0,-1 1 0,1-1 0,0 1 0,-1 0 0,1-1 0,0 1 0,-1-1 0,1 1 0,0 0 0,-1 0 0,1-1 0,-1 1 0,1 0 0,0 0 0,-1-1-1,0 2-333,0-1-1,1 0 1,-1 1-1,1-1 0,-1 0 1,1 1-1,-1-1 0,1 1 1,-1-1-1,1 1 0,-1-1 1,1 1-1,0-1 0,-1 1 1,1 0-1,0-1 0,-1 1 1,1 0-1,0 0 0,-38 89 610,27-61-505,-10 28 380,-16 68 0,30-99-414,-22 135 483,24-130-520,3-12-24,1 0 0,2 34 0,1-44-201,1-7-496,-2-3 499,0 1-1,-1-1 0,1 0 0,0 1 0,-1-1 0,1 0 0,0 0 0,-1 0 0,1 1 0,-1-1 0,1 0 1,-1 0-1,1-1 0,10-26-2205,6-21 921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9338,'20'40'6591,"-2"1"-3662,23 46-677,-21-46-1862,-1 0 0,-3 1 0,-1 2 0,16 76 0,-28-104-363,2 9 45,2 42 1,-8-48-287,1-19 164,0 1 0,-1-1 0,1 1 0,0-1 0,0 0 0,0 1 0,0-1 0,0 1 0,-1-1 0,1 0 0,0 1 0,0-1 0,0 0 0,-1 1 0,1-1 0,0 0 1,-1 1-1,1-1 0,0 0 0,-1 0 0,1 1 0,0-1 0,-1 0 0,1 0 0,0 0 0,-1 0 0,1 1 0,-1-1 0,1 0 0,0 0 0,-1 0 0,1 0 0,-1 0 0,1 0 0,-1 0 0,1 0 0,0 0 0,-1 0 0,1 0 0,-1 0 0,1-1 0,-12-5-745</inkml:trace>
  <inkml:trace contextRef="#ctx0" brushRef="#br0" timeOffset="1">6 320 10154,'-5'-3'4345,"9"3"-2128,3 4-529,10 1-320,1-3-296,8-2-519,4 0-225,2-2-200,-2 1-40,0 0-384,-1 0-753,-3 4 705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 11707,'-7'-6'4424,"8"2"-3191,7 2-97,12 0-320,6 2-144,7 0-344,7 3-152,-11-3-104,-2 0 136,-5-3-1264,-3-1 840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12403,'0'12'4969,"2"15"-3169,4 6-64,-4 13-511,-3 4-305,1-1-552,0-1-152,5-6-104,-5-6-40,11-8-432,-3-5-640,3-7-2241,13 1 2089</inkml:trace>
  <inkml:trace contextRef="#ctx0" brushRef="#br0" timeOffset="1">377 599 10426,'-13'-6'4665,"5"2"-2552,8 3-761,7 1-344,11 0-584,13 3-168,6-2-144,2-1-48,-2-3-32,-8 2 88,2 1-872,-5-1-832,-11 2 1024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2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6777,'-1'6'3577,"2"-1"-848,8-2-417,1 1-503,8-4-297,6 0-368,-6-2-240,6 0-367,-11 0-153,-1 1-232,6 0-56,-2 1-560,3-3-465,12 4 569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5417,'-46'7'2977,"41"-7"-2226,1 0 0,-1 0 0,1 0 0,-1-1-1,-7-2 1,-9 0 3050,16 5-2000,5-2-1753,0 0 0,0 0 0,0 0 0,1 0-1,-1 0 1,0 0 0,0 0 0,0 0 0,0 0-1,0 0 1,0 0 0,0 0 0,0 0 0,0 0-1,0 0 1,0 0 0,0 0 0,0 0 0,0 0-1,0 0 1,0 0 0,0 0 0,0 0 0,0 0-1,1 0 1,-1 0 0,0 0 0,0 0 0,0 0-1,0 1 1,0-1 0,0 0 0,0 0 0,0 0-1,0 0 1,0 0 0,0 0 0,0 0 0,0 0-1,0 0 1,0 0 0,0 0 0,0 0 0,0 0-1,0 0 1,0 0 0,0 0 0,0 1 0,0-1-1,0 0 1,0 0 0,0 0 0,0 0 0,0 0-1,0 0 1,-1 0 0,1 0 0,0 0 0,0 0-1,0 0 1,0 0 0,0 0 0,0 0 0,10 3 16,0 0 0,0 1 1,15 8-1,-18-8-45,0-1-1,0 0 1,0 0 0,1 0-1,-1-1 1,1 0 0,-1-1-1,1 0 1,10 1 0,120-7 143,-66 1-124,-43 2-23,-11 1 3,0 0 1,0 1 0,29 5-1,-35-2 4,-12-3-41,0 0-1,-1 0 1,1 0 0,0 0-1,0 0 1,0 0 0,0 0-1,0 1 1,0-1-1,-1 0 1,1 0 0,0 0-1,0 0 1,0 0 0,0 0-1,0 0 1,0 0 0,0 0-1,0 0 1,-1 1-1,1-1 1,0 0 0,0 0-1,0 0 1,0 0 0,0 0-1,0 0 1,0 1-1,0-1 1,0 0 0,0 0-1,0 0 1,0 0 0,0 0-1,0 0 1,0 1-1,0-1 1,0 0 0,0 0-1,0 0 1,0 0 0,0 0-1,0 1 1,0-1-1,0 0 1,0 0 0,0 0-1,1 0 1,-1 0 0,0 0-1,0 0 1,0 0-1,0 1 1,0-1 0,0 0-1,0 0 1,0 0 0,1 0-1,-1 0 1,0 0-1,0 0 1,-10 4-1458,-1-2 0,-11 3 0,-12-1-148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7954,'6'4'4740,"2"8"-3010,-3-6-783,49 79 3190,-41-61-3580,1-1 1,31 37 0,-45-60-558,25 25 336,-24-23-308,1-1 0,0 0 0,0 1 1,1-1-1,-1 0 0,0 0 0,0 0 0,0 0 1,1-1-1,-1 1 0,5 0 0,-6-1-22,-1 0-1,1 0 0,0 0 0,-1 0 1,1 0-1,0 0 0,-1 0 0,1-1 1,-1 1-1,1 0 0,0 0 0,-1-1 1,1 1-1,-1 0 0,1-1 0,-1 1 1,1-1-1,-1 1 0,1-1 0,-1 1 1,1-1-1,-1 1 0,0-1 0,1 1 1,-1-2-1,7-16 28,-5 10-13,10-33 20,8-57 0,-7 27-710,-11 60-84,1 0 0,0 0 0,9-18 0,0 11-265</inkml:trace>
  <inkml:trace contextRef="#ctx0" brushRef="#br0" timeOffset="1">399 254 6785,'-1'-1'3761,"0"-1"-408,1 2-1665,0 0-95,1 18-505,2 6-320,2 36-344,-2-34-64,1-2-160,-2-3-56,2-7-104,-1-5-280,-2-8-808,-1-2-752,3-10 1031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8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5121,'0'0'1985,"5"0"-1505,-4 1-144,-1-1-880,0 0 400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8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3961,'-4'2'1281,"-1"-1"0,1 0 0,-1 0 0,0 0 0,0-1-1,0 1 1,0-1 0,1-1 0,-1 1 0,0 0 0,-8-3 0,-2 2-14,9 1-573,11 7-517,-3-4-148,0 0-1,0 0 1,1 0-1,4 4 1,7 5 29,52 54 201,-55-54-209,0 0-1,-1 0 1,0 2-1,-2-1 1,14 27 0,-17-31-41,-1 0 1,-1 0 0,0 1-1,0-1 1,-1 1 0,0 0-1,-1 0 1,0 0 0,0 0-1,-2 17 1,0-20 5,-1 1-1,0-1 1,0 0-1,-1 0 1,0 0-1,0 0 1,-1 0 0,0-1-1,0 1 1,0-1-1,-1 0 1,0 0-1,0-1 1,0 1-1,-1-1 1,0 0 0,0-1-1,0 1 1,0-1-1,-1-1 1,0 1-1,-14 4 1,18-6-2,-12 3 25,15-5-34,-1 0 1,1 1-1,0-1 1,-1 0-1,1 0 0,0 0 1,-1 0-1,1 0 1,0 1-1,-1-1 1,1 0-1,0 0 0,0 1 1,-1-1-1,1 0 1,0 0-1,0 1 1,-1-1-1,1 0 1,0 1-1,0-1 0,0 0 1,0 1-1,-1-1 1,1 0-1,0 1 1,0-1-1,0 0 0,0 1 1,5 3 68,10-1-43,-1 0 0,1 0 0,1-1-1,-1-1 1,18-1 0,-13 0-10,96 0 91,-47-1 375,79 8 0,-65 5 23,-105-11-1808,12 1 561,-10 0-920,-2 1 672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9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 9322,'-4'-4'4033,"2"1"-2073,1 2-183,1 1-577,0 0-232,0 0-352,8 19-112,16 37-80,-13-31-55,-3 0-161,0-6-56,0-3-96,-2-4 96,-2-8-800,-2 0-649,0-8 833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4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21 7754,'-9'-12'4033,"18"9"-713,3 2-1607,5-2-473,5 2-296,-1 4-368,1-1-200,1 1-216,-3 1-552,0-4-1992,3 2 1696</inkml:trace>
  <inkml:trace contextRef="#ctx0" brushRef="#br0" timeOffset="1">248 149 9178,'1'0'4017,"2"1"-1841,2 0-751,-5-1-369,0 0-232,28 0-360,32 2-184,-32-2-208,-4 0 72,-7 0-1016,-1 0-1168,-9 4 1335</inkml:trace>
  <inkml:trace contextRef="#ctx0" brushRef="#br0" timeOffset="2">279 286 7962,'4'5'3720,"6"-4"-1375,5-1-481,8-2-311,2-4-377,7 2-480,-8 2-240,-2 2-280,1 0-48,-8 2-272,2 0-632,-2 0 528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0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11298,'-5'0'4873,"3"15"-2424,0 5-657,-2 10-383,1 5-313,0 3-432,3 1-232,2-6-232,0-4-64,1-11-72,1-4-8,-3-12-752,-1-2-568,0-8 776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0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7954,'2'-4'4367,"0"8"-515,3 12-81,0 17-3056,-3-24-598,0 0 1,-1 1-1,-1-1 0,0 1 1,-1 17-1,0-12 32,-1 12 101,1-25-156,-1-7-71,0-10-32,2 3-11,0 0 1,1 0-1,1 0 0,0 1 1,0-1-1,6-13 0,-7 20 20,1 0-1,1 1 1,-1-1 0,1 0-1,0 1 1,0 0 0,0-1-1,0 1 1,1 0 0,0 1-1,-1-1 1,2 1-1,-1 0 1,0 0 0,1 0-1,8-4 1,-10 5 3,0 1 0,0 0-1,0 0 1,0 1 0,0-1 0,1 1 0,-1-1 0,0 1 0,0 0-1,0 0 1,1 1 0,-1-1 0,5 2 0,-4-1 33,1 1 0,0 0 0,-1 0 0,0 0 0,1 0 0,-1 1 0,0 0 0,4 3 0,1 2 159,-1 0 1,-1 1-1,0 0 1,0 0-1,0 0 1,9 20-1,16 44 443,-27-52-580,-5-19-174,1 0 0,-1 0 0,0 0-1,1 0 1,0 0 0,-1 0 0,1 0-1,0 0 1,0-1 0,0 1 0,3 3 0,5 5-431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1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53 4721,'-3'-5'1297,"1"-1"0,0 1 0,1-1 0,0 1 1,-1-1-1,2 1 0,-1-10 0,9 38 2285,-1 19-1976,4 82-1,-4-34-1047,14 38-912,-21-118-560,0-4 385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10650,'-2'-3'1273,"0"-3"1415,2 6-2615,0-1-1,0 1 1,0 0-1,0 0 1,0 0 0,0 0-1,1 0 1,-1-1-1,0 1 1,0 0 0,0 0-1,0 0 1,0 0-1,1 0 1,-1 0 0,0 0-1,0 0 1,0 0-1,1-1 1,-1 1-1,0 0 1,0 0 0,0 0-1,1 0 1,-1 0-1,0 0 1,0 0 0,0 0-1,0 0 1,1 0-1,-1 1 1,0-1-1,0 0 1,1 0 0,103 7 1563,201-14 0,-291 6-1600,236-16 356,0 17 129,-243 1-508,-1-1 0,1 1 1,-1 0-1,1 0 0,9 4 1,-15-5-45,-1 0 1,0 0-1,1 1 1,-1-1-1,0 0 1,1 0-1,-1 0 1,0 0-1,0 0 1,1 1-1,-1-1 1,0 0 0,0 0-1,1 1 1,-1-1-1,0 0 1,0 0-1,0 1 1,1-1-1,-1 0 1,0 0-1,0 1 1,0-1-1,0 0 1,0 1 0,0 0-1,-4 7-1070,4-7 1024,-13 17-659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2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134 245 10250,'34'-9'4849,"-34"11"-2232,-8 12-705,-2-4-295,-11 16-625,-5 3-216,0 10-360,-1 3-112,8-6-128,5-7-64,7-9-24,2-8-264,2-6-856,2-4-584,1-10 871</inkml:trace>
  <inkml:trace contextRef="#ctx0" brushRef="#br0" timeOffset="1">37 0 9210,'10'11'4321,"6"14"-1585,0 6-591,4 7-361,0 8-343,3-4-473,3 5-256,2-2-304,-1-2-88,-4-5-104,2-5-56,-6-6-88,-2-2-16,-5-6-168,-10-2-232,5-5-824,-7-5-576,1-2 1031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3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53 250 13691,'0'13'5497,"-1"4"-3624,7 5-129,-6-1-704,0 0-312,9-4-464,-6-1-128,-2-9-328,5-2-504,-6-10-1416,2-8 1344</inkml:trace>
  <inkml:trace contextRef="#ctx0" brushRef="#br0" timeOffset="1">1 4 8898,'0'-3'4993,"5"3"-336,2 1-3073,-7-1-143,0 0-705,0 0-264,0 0-432,5 4-584,18-2 384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6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5201,'3'-20'3401,"1"11"160,1 8-1057,2 1-848,1 2-439,0 8-633,0-8-192,-2 8-424,1-4-720,9 2 512</inkml:trace>
  <inkml:trace contextRef="#ctx0" brushRef="#br0" timeOffset="1">245 155 8842,'0'0'323,"-1"1"0,1-1 0,0 1 1,0-1-1,0 1 0,0 0 0,0-1 0,0 1 1,0 0-1,0-1 0,0 1 0,0-1 0,0 1 1,1 0-1,7 18 1941,-2-6-1024,0 3-280,-2 1 0,4 19 0,2 13-35,17 40 130,5 21-119,-25-84-683,-2 2 1,2 28-1,-6-47-190,-1-1 0,0 1-1,0-1 1,-2 12 0,1-18-45,1 1 0,-1-1 0,0 1 0,0-1-1,0 1 1,0-1 0,0 0 0,-1 1 0,1-1 0,-1 0 0,1 0 0,-1 0 0,0 0 0,0 0 0,0-1 0,0 1 0,-4 2 0,3-2-31,0 0 1,0-1 0,0 0-1,0 0 1,0 0 0,0 0-1,0 0 1,0 0 0,0-1-1,0 0 1,-4 1 0,5-2-94,1 1 1,-1 0 0,0 0 0,0-1 0,1 1 0,-1-1-1,1 1 1,-1-1 0,0 0 0,1 0 0,-1 0-1,1 0 1,0 0 0,-1 0 0,1 0 0,0 0-1,0 0 1,-1-1 0,1 1 0,0-1 0,0 1 0,-1-3-1,-1-3-697,0 0 1,-4-14-1,-7-35-620</inkml:trace>
  <inkml:trace contextRef="#ctx0" brushRef="#br0" timeOffset="2">192 12 8162,'9'-5'3464,"2"2"-1903,-3-1-697,6 8-280,-2 3-600,6-1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5657,'0'-3'3577,"1"0"312,6 2-2169,-7 0-95,0-1-553,0 1-352,0 0-440,0-1-120,1 2-552,3 2-728,4-1 736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4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42 8954,'0'0'28,"-1"-14"4508,1 14-4445,0 0 0,0 0 0,0 0 0,0 0 0,0 0 0,0-1 0,0 1 0,0 0 0,0 0 0,0 0 0,0 0 0,0 0 0,0 0 0,0-1 0,0 1 0,0 0 0,0 0 0,0 0 0,1 0 0,-1 0 0,0 0 0,0 0 0,0 0 0,0 0 0,0-1 1,0 1-1,0 0 0,1 0 0,-1 0 0,0 0 0,0 0 0,0 0 0,8 5 1586,-4 0-1293,0 0 1,0 0 0,0 0 0,0 1 0,-1 0 0,3 6 0,14 40 1071,-6-12-591,-14-40-857,8 18 395,11 21 0,-16-34-340,0 0 1,1 0-1,-1 0 0,1-1 0,0 1 1,1-1-1,-1 0 0,8 6 0,-10-9-50,-1 0-1,1-1 1,-1 1 0,1 0-1,-1 0 1,1-1 0,0 1-1,-1-1 1,1 1-1,0-1 1,-1 0 0,1 1-1,0-1 1,0 0 0,-1 0-1,1 0 1,0-1-1,0 1 1,-1 0 0,1-1-1,0 1 1,-1-1 0,1 1-1,0-1 1,-1 0-1,1 0 1,-1 0 0,1 0-1,-1 0 1,0 0 0,1 0-1,-1 0 1,0-1-1,0 1 1,0 0 0,0-1-1,0 1 1,0-1 0,0 1-1,0-1 1,0 1-1,0-3 1,7-21 12,-1 1 0,-1-1 0,3-29 0,-6 38-70,10-55-1462,-12 64 1121,3-9-1609,-4 15 1833,1 0-1,-1 1 1,0-1-1,0 1 1,1-1-1,-1 1 1,0-1-1,1 1 1,-1-1-1,1 1 1,-1-1-1,1 1 1,-1 0-1,0-1 0,1 1 1,0 0-1,-1-1 1,1 1-1,-1 0 1,1 0-1,0-1 1,1 1-26,-1 0 0,0 0 0,0 0 0,1 0 1,-1 0-1,0 1 0,0-1 0,0 0 0,2 1 0,-2 0 50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6849,'5'7'4417,"1"5"216,-2 4-2480,-4 4-153,0 4-807,0 0-313,0-4-576,-2-8-96,0-10-840,0-4-625,0-13-2199,2-6 2047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4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47 8730,'-2'-12'4145,"4"14"-1377,2 0-631,1 4-553,-5-6-360,0 0-599,0 0-281,5 10-865,0 6 3034,42 38-2041</inkml:trace>
  <inkml:trace contextRef="#ctx0" brushRef="#br0" timeOffset="1">305 0 8946,'1'1'697,"0"0"1,0 1-1,1-1 1,-1 0-1,0 1 1,-1-1-1,1 1 1,0-1-1,1 4 1,2 15 2872,-2-10-3322,8 53 1990,-8-45-1917,1 0 1,0-1-1,8 24 0,-9-36-269,1 1-1,-1-1 0,1 0 0,0 0 0,0 0 1,0 0-1,1 0 0,0-1 0,0 1 0,0-1 1,1 0-1,-1-1 0,1 1 0,6 3 0,-9-5-27,1-1 0,-1 0 0,0 0 0,0 0 0,1 0 0,-1-1-1,0 1 1,1 0 0,-1-1 0,1 0 0,-1 0 0,1 0-1,-1 0 1,5 0 0,-5-1-8,0 1 0,0-1 1,0 0-1,-1 0 0,1 0 0,0 0 0,-1 0 1,1 0-1,0 0 0,-1 0 0,0 0 0,1-1 1,-1 1-1,0-1 0,1 1 0,-1-1 0,0 0 1,0 1-1,1-4 0,35-90 227,7-23-1901,-39 107 6,-4 11 1606,-1 1 0,0-1 0,1 0 0,-1 0 0,0 0 0,0 0 0,1 1 0,-1-1 0,0 0 0,0 0 0,1 0 1,-1 1-1,0-1 0,0 0 0,1 0 0,-1 1 0,0-1 0,0 0 0,0 1 0,0-1 0,0 0 0,1 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5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22 377 9546,'6'6'4865,"4"6"-888,-5 2-1593,0 4-535,-1 2-417,0 2-672,0-4-320,-1-6-328,0-4-144,-3-8-864,-3-8-672,2-13 920</inkml:trace>
  <inkml:trace contextRef="#ctx0" brushRef="#br0" timeOffset="1">0 0 11226,'0'11'4585,"2"-10"-2696,0 3-769,5 0-296,-7-4-264,0 0-160,0 0-552,9 3-4665,3 4 3593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11354,'8'-5'4497,"4"5"-3040,10-4-457,2-3 0,14 7-336,1 0-160,-1 0-344,0 1-72,-12-3 96,1 0-496,-6 1-1520,0-2 1328</inkml:trace>
  <inkml:trace contextRef="#ctx0" brushRef="#br0" timeOffset="1">286 0 9626,'-1'0'4417,"0"0"-2105,-7 15-895,0 14-321,2 31-504,6-33-160,2-8-264,2 3-64,0-5-40,-2 0-112,6 2-896,-10-2-896,8-1 1120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24 593 4745,'-2'3'1094,"-6"8"3190,8-10-4098,0-1 0,0 0 0,0 0 0,0 1 1,-1-1-1,1 0 0,0 0 0,0 1 1,0-1-1,-1 0 0,1 0 0,0 0 1,0 0-1,-1 1 0,1-1 0,0 0 0,0 0 1,-1 0-1,1 0 0,0 0 0,0 0 1,-1 0-1,1 0 0,0 0 0,0 1 0,-1-1 1,1 0-1,0-1 0,-1 1 0,1 0 1,0 0-1,0 0 0,-1 0 0,1 0 1,0 0-1,-1 0 0,1-1-98,-1 1-1,1-1 1,0 0-1,-1 1 1,1-1 0,0 0-1,0 1 1,0-1 0,-1 0-1,1 0 1,0 1 0,0-1-1,0 0 1,0 1-1,1-2 1,-2-5 150,0-84 495,1 61-630,1-23-38,2 0-1,2 1 0,3-1 1,26-92-1,-31 133-65,1 1-1,0 0 1,1 0 0,0 0-1,0 0 1,13-15 0,-17 24-1,1 0 0,-1 0 0,1 0 0,0 1 0,0-1 0,0 1 1,0-1-1,0 1 0,0 0 0,0 0 0,4-2 0,-5 3 3,1 0 1,-1-1-1,1 1 0,-1 0 0,1 0 0,0 0 0,-1 0 1,1 0-1,-1 0 0,1 1 0,-1-1 0,1 0 0,-1 1 1,3 0-1,0 2 14,-1-1 0,1 0 0,-1 1 0,0 0 0,0 0 0,0 0 0,0 0 0,0 1 0,-1-1 0,1 1 0,-1-1 0,3 7 0,7 17 231,16 48 0,3 36 302,-3-11-31,38 80 398,-52-146-775,-13-32-139,4 11-119,0 1-1,0 0 1,3 17-1,-7-13-817,-1-18 915,0 1-1,0-1 1,0 0-1,0 0 1,0 1-1,0-1 1,0 0-1,0 0 1,0 1-1,0-1 1,-1 0-1,1 0 1,0 0-1,0 1 1,0-1-1,0 0 1,-1 0-1,1 0 1,0 1-1,0-1 1,0 0-1,-1 0 1,1 0-1,0 0 1,-1 1-1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 11114,'-14'-5'4513,"18"3"-2560,-2 1-673,18 1-208,4 0-248,8 1-415,7 1-177,2-2-777,3 0-767,5 1 832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14475,'-8'-1'5449,"7"1"-4264,0 0-185,-1 0-544,1 0-128,1 0-176,4 0-56,25 4-1152,35-2-993,-38-3 1281</inkml:trace>
  <inkml:trace contextRef="#ctx0" brushRef="#br0" timeOffset="1">32 147 8754,'-1'4'4321,"3"-1"-1521,13-2-743,4 3-121,6-1-559,3 1-329,1-3-592,0-1-192,1 1-464,-4-1-680,0 0 584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59:5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35 7218,'-8'-3'2205,"-12"-4"2052,19 7-4002,0-1 0,0 1 0,1 0 0,-1-1 0,0 1 0,1 0 0,-1-1 0,0 1 0,1-1 0,-1 1 1,1-1-1,-1 0 0,1 1 0,-1-1 0,1 0 0,-1 1 0,1-1 0,-1 0 0,1 0 0,0 0-167,0 1-1,1-1 1,-1 1-1,0-1 0,0 0 1,1 1-1,-1 0 1,1-1-1,-1 1 0,1-1 1,-1 1-1,0-1 1,1 1-1,-1 0 0,1 0 1,0-1-1,-1 1 1,1 0-1,-1 0 0,1-1 1,-1 1-1,1 0 1,0 0-1,-1 0 0,1 0 1,-1 0-1,2 0 1,26-3 334,0 1 0,46 4 1,-35 0-274,175-1-944,-180-1-1080,-33 1 569,-3-1 79,-9 5-292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0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7634,'-1'0'410,"0"0"1,0 0 0,0 0-1,0 0 1,0 0 0,0 0-1,0 0 1,0 0 0,0 0 0,0 0-1,0 0 1,0 1 0,0-1-1,0 1 1,0-1 0,-1 1-1,2 0-254,-1-1-1,1 1 0,0 0 0,-1-1 1,1 1-1,0 0 0,0 0 0,0-1 1,-1 1-1,1 0 0,0-1 0,0 1 1,0 0-1,0 0 0,0-1 0,0 1 1,0 0-1,1 0 0,-1-1 0,0 1 1,0 0-1,0 0 0,1-1 0,-1 1 1,1 1-1,2 3 124,0 1 0,0-1-1,1 1 1,0-1 0,0 0 0,0 0 0,0 0-1,1-1 1,0 0 0,9 7 0,5 2 98,36 17 1,-49-27-342,19 10 99,0 0 1,39 29-1,-57-36-121,0 0 1,0 0-1,-1 1 0,0 0 0,0 0 0,0 1 1,-1 0-1,0 0 0,-1 0 0,0 0 1,0 1-1,4 11 0,-4-6 4,-1-1 1,0 1-1,2 19 1,-5-28-15,0-1-1,0 1 1,0-1-1,-1 1 1,0-1 0,1 0-1,-1 1 1,-1-1-1,1 0 1,-1 0 0,0 0-1,0 0 1,0 0-1,-5 7 1,3-6-1,-1 0 0,0 0 0,0 0 0,-1-1 0,1 0 0,-1 0 0,0 0 0,-8 3 0,-6 2 23,-27 7 0,2 0 0,45-16-24,-1 0 0,1 0 0,-1 1 0,1-1 0,-1 0 0,1 0 0,-1 1 0,1-1 0,-1 0 0,1 1 0,0-1 0,-1 0 0,1 1 0,-1-1 0,1 1 0,0-1-1,0 1 0,0-1 0,0 0 0,0 0 0,0 0 1,0 1-1,0-1 0,0 0 0,0 0 0,0 0 0,0 1 0,0-1 0,0 0 0,0 0 0,0 0 0,0 0 0,0 1 0,1-1 0,-1 0 0,0 0 1,0 0-1,0 0 0,0 0 0,0 1 0,1-1 0,-1 0 0,0 0 0,0 0 0,3 2 12,0-1 0,1 0 0,-1 0 0,6 2 0,11 1 42,0-1-1,33 1 0,43-5 103,-61-1-143,0 2 0,-1 1 0,48 9 0,-79-10-107,0 1 0,0 0-1,0 0 1,0 0-1,0 0 1,5 3 0,-7-3-86,0 0 0,0-1 0,0 1 1,0 0-1,-1 0 0,1 0 1,0 0-1,-1 0 0,1-1 1,0 1-1,-1 0 0,1 1 1,-1-1-1,1 0 0,-1 0 1,0 0-1,0 0 0,1 0 0,-1 0 1,0 0-1,0 1 0,0-1 1,0 2-1,-5 17-1529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4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7450,'0'-1'3576,"0"0"-1399,0 1-697,6 10 152,6 25-503,12 57-241,-16-31-312,2 0-136,3-4-192,-1-2-64,-3-18-104,-1-9-24,-5-17-408,-1-10-400,0-16-1584,-5-7 1463</inkml:trace>
  <inkml:trace contextRef="#ctx0" brushRef="#br0" timeOffset="1">252 0 9666,'8'27'6307,"-2"-1"-3309,-2-10-2518,-2-1 1,0 1 0,0 19 0,-2-27-404,0 26 205,1 1 1,11 68-1,21 11-127,-13-49-343,-18-60-107,0 5-308,-2-10 552,0 0-1,0 0 1,0 0 0,0 0-1,0 0 1,0 0 0,0 0-1,0 0 1,0 0 0,0 1-1,0-1 1,0 0 0,0 0-1,0 0 1,0 0-1,1 0 1,-1 0 0,0 0-1,0 0 1,0 0 0,0 0-1,0 0 1,0 0 0,0 0-1,0 1 1,0-1 0,0 0-1,0 0 1,0 0 0,0 0-1,0 0 1,0 0-1,1 0 1,-1 0 0,0 0-1,0 0 1,0 0 0,0 0-1,0 0 1,0 0 0,0 0-1,0 0 1,0 0 0,0 0-1,0 0 1,1 0 0,-1 0-1,0 0 1,0 0-1,0 0 1,0 0 0,0 0-1,0 0 1,0 0 0,0 0-1,0-1 1,0 1 0,0 0-1,0 0 1,0 0 0,1 0-1,-1 0 1,0 0-1,0 0 1,5-8-1287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101 164 12819,'-4'6'5009,"0"6"-3321,3 2-296,1 9-367,0 1-217,8 3-408,-2-5-192,8-1-152,-4-5-64,-6-6-776,3-1-624,-7-8 847</inkml:trace>
  <inkml:trace contextRef="#ctx0" brushRef="#br0" timeOffset="1">0 1 11106,'1'1'4473,"7"-1"-2768,3 0-521,4 5-376,3 1-208,12 2-328,0-2-80,7 0-1288,3-2 832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0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10610,'-4'1'4745,"4"3"-2160,6 0-1233,-6-4-136,0 0-447,15 0-201,10 0-368,35 0-88,-32 0-360,-3 3-568,-3-2-1505,-2 6 1465</inkml:trace>
  <inkml:trace contextRef="#ctx0" brushRef="#br0" timeOffset="1">147 110 8754,'-46'33'4289,"51"-33"-1657,7 0-775,2 0-161,5 1-696,-2 2-296,-1 1-479,0 3-49,2-2-1153,0 6 833,4 5-128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1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8490,'24'-7'4801,"-20"13"-240,1 6-2033,-1 9-727,-1 7-353,0 4-616,-3 0-240,0-6-384,-3-2-48,-2-12-696,2-2-544,-6-14-344,1-6 616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8722,'0'0'114,"0"-1"0,1 1 0,-1 0 0,0 0 0,0-1 0,0 1 0,0 0 1,0 0-1,1 0 0,-1-1 0,0 1 0,0 0 0,0 0 0,1 0 0,-1 0 0,0-1 0,0 1 0,1 0 1,-1 0-1,0 0 0,0 0 0,1 0 0,-1 0 0,0 0 0,0 0 0,1 0 0,-1 0 0,0 0 0,1 0 1,-1 0-1,0 0 0,0 0 0,1 0 0,-1 0 0,0 0 0,0 0 0,1 0 0,-1 0 0,0 0 0,0 0 1,1 0-1,-1 1 0,0-1 0,0 0 0,1 0 0,-1 0 0,0 1 0,0-1 0,0 0 0,0 0 0,1 0 1,-1 1-1,0-1 0,0 0 0,0 0 0,0 1 0,0-1 0,0 0 0,0 0 0,0 1 0,1-1 0,-1 0 1,0 0-1,0 1 0,3 20 2453,-2 0-1056,-4 25 0,1-3-917,-1-49-869,1-7 180,1 0 0,0 0 0,1 0 0,2-24 0,-1 31 94,0 0 0,1 0 1,-1 0-1,2 0 0,-1 1 0,0-1 0,1 0 0,0 1 0,0 0 0,1 0 0,0 0 0,0 0 0,0 0 0,0 1 0,0-1 0,1 1 1,0 1-1,0-1 0,0 1 0,1-1 0,-1 1 0,1 1 0,-1-1 0,1 1 0,9-2 0,-13 3 33,0 1 0,1 0 0,-1-1 0,0 1 0,0 0 0,1 0-1,-1 0 1,0 1 0,0-1 0,0 1 0,1-1 0,-1 1 0,0 0 0,0-1 0,0 1-1,0 0 1,0 1 0,2 1 0,-1-1 41,-1 0-1,1 1 1,-1-1 0,0 1 0,0 0-1,0-1 1,-1 1 0,1 0-1,-1 0 1,1 0 0,0 4-1,1 3 74,-1-1-1,0 1 1,-1-1-1,0 1 1,0-1-1,-1 1 1,-2 16-1,-1-10-95,2-13-309,0 1 1,1-1-1,-1 0 1,1 0-1,0 0 0,0 1 1,0 5-1,1-7-1123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9922,'5'2'4457,"0"6"-1960,-9-2-465,-5 12-392,-8 7-327,-13 9-489,1 8-232,3 6-320,2-7-80,8-12-120,5-6-112,6-15-648,1-3-448,0-14-1625,1-9 1681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10554,'11'6'4585,"8"16"-2208,2 10-121,4 17-527,6 7-257,1 5-592,2-3-184,-3-8-264,-8-6-104,-5-9-160,-3-3-128,-4-1-824,-3 1-608,-2-9 824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45 281 10914,'-3'6'4921,"8"7"-2016,2 0-689,-3 3-519,-3 0-409,-1 0-688,-1-3-216,-2-6-824,1-2-664,2-9 704</inkml:trace>
  <inkml:trace contextRef="#ctx0" brushRef="#br0" timeOffset="1">1 1 11482,'7'4'4817,"3"-2"-2936,2 2-353,-1 0-744,-2 2-135,7 1-810,4 4 161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3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9690,'2'0'563,"-1"0"1,0 0-1,1 0 1,-1 0-1,0 1 0,1-1 1,-1 1-1,0-1 0,1 1 1,1 0-1,-1 1-244,-1-1 1,1 0-1,-1 0 0,1 0 1,-1 1-1,0-1 0,2 3 0,0 1 68,0 1 0,0 0-1,4 11 1,-5-12 85,6 22 815,7 34 0,5 17 110,-17-71-1303,-1-1 1,1 1 0,0-1 0,1 0 0,0 0 0,0 0-1,0-1 1,10 11 0,-12-15-72,0 1 0,0 0 0,0 0 0,1-1 0,-1 1 0,1-1 0,-1 0 0,1 0 0,0 0-1,5 2 1,-6-3-16,0 0 0,0 0 0,0 0 0,0 0-1,0 0 1,0 0 0,0-1 0,0 1 0,0-1-1,0 1 1,0-1 0,0 0 0,0 0 0,0 0 0,0 0-1,2-2 1,2-1 12,-1 0-1,1-1 1,-1 0-1,0-1 1,-1 1-1,1-1 1,-1 0-1,0 0 1,-1 0 0,4-7-1,2-8-375,10-41 0,-8 26-1076,-5 20-209,1 4 676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3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40 221 10770,'11'11'5073,"-2"10"-1808,-1-2-728,-4 9-713,0-4-448,-4-4-744,1-2-271,-1-11-498,0 0-423,-1-9-1320,0 1-288,-1 0 1183</inkml:trace>
  <inkml:trace contextRef="#ctx0" brushRef="#br0" timeOffset="1">0 1 10842,'4'4'4585,"3"2"-2848,-1 1-273,1 6-832,1 0-752,3 7 64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13219,'12'34'4939,"-1"15"-2181,-5-17-1581,0 1-197,6 26 428,-10-51-1228,1-1 0,0 0 0,0 1 0,0-1-1,7 9 1,-8-13-122,1 0 1,-1 0-1,1 0 0,0 0 0,0-1 0,0 1 1,0-1-1,1 0 0,-1 0 0,1 0 1,-1 0-1,1-1 0,0 1 0,-1-1 0,1 0 1,0 0-1,0 0 0,0-1 0,0 0 0,0 1 1,0-1-1,0 0 0,0-1 0,-1 1 1,8-3-1,-8 3-46,-1-1 0,1 0 0,-1 0 0,1 0 1,-1 0-1,0-1 0,1 1 0,-1 0 0,0-1 1,0 0-1,0 0 0,0 1 0,0-1 0,0 0 0,-1-1 1,1 1-1,1-3 0,2-4-5,0-1 0,-1 1 0,3-12 0,-1 5-82,50-140-6161,-47 133 4910</inkml:trace>
  <inkml:trace contextRef="#ctx0" brushRef="#br0" timeOffset="1">403 227 11779,'7'4'5129,"-2"12"-2353,-1 4-791,0 5-561,-1 1-320,-2-5-592,2 0-240,-3-11-360,0-4-472,-3-3-1088,-5-7-833,0 0 1433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6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 4129,'-32'10'2584,"31"-10"-2448,1 0-1,0 0 0,-1 1 0,1-1 1,0 0-1,-1 0 0,1 0 0,0 0 1,-1 0-1,1 0 0,0 0 0,-1 0 1,1 0-1,0 0 0,-1 0 1,1 0-1,0 0 0,-1 0 0,1 0 1,0 0-1,-1 0 0,1 0 0,0 0 1,-1-1-1,1 1 0,0 0 0,-1 0 1,1 0-1,0 0 0,0-1 0,-1 1 1,1 0-1,0 0 0,0-1 0,-1 1 1,1-1-1,0 1 76,0 0 1,0 0-1,0-1 0,0 1 1,0 0-1,0 0 1,0 0-1,0-1 0,0 1 1,0 0-1,0 0 1,0-1-1,0 1 0,0 0 1,0 0-1,1 0 1,-1-1-1,0 1 0,0 0 1,0 0-1,0 0 1,0-1-1,1 1 0,-1 0 1,0 0-1,0 0 1,0 0-1,1 0 0,-1-1 1,18 0 261,1 0 1,32 3-1,-39-2-373,3 1-15,44 4 155,-54-4-224,1 0 1,-1 0 0,0 1 0,0 0 0,0 0-1,0 0 1,9 5 0,-13-6-12,0 0 0,0-1 0,0 1 0,0 0 0,0 0 0,0 0 0,0 0 0,-1 0 0,1 0 0,0 1 0,-1-1 0,1 0 0,0 0 0,-1 0 0,0 1 0,1-1 0,-1 0 0,0 0 0,1 1 0,-1-1 0,0 0 0,0 1 0,0-1 0,0 0 0,-1 1 0,1-1 0,0 0 0,0 0 0,-1 1 0,1-1 0,-1 0 0,1 0 0,-1 1 0,0 0 0,-2 4 18,-1-1 0,1 1 0,-1-1 0,0 0 0,-9 8 0,-46 38 117,-14 15 119,72-66-234,0 1 0,1 0 0,-1 0-1,0 0 1,0 0 0,1 0 0,-1 0 0,0 0 0,1 0-1,-2 2 1,3-2-19,-1-1 1,0 0-1,0 0 0,0 0 0,0 0 0,0 1 1,0-1-1,0 0 0,0 0 0,1 0 0,-1 0 1,0 0-1,0 0 0,0 1 0,0-1 0,0 0 1,1 0-1,-1 0 0,0 0 0,0 0 0,0 0 0,0 0 1,1 0-1,-1 0 0,0 0 0,0 0 0,0 0 1,0 0-1,1 0 0,-1 0 0,0 0 0,0 0 1,0 0-1,1 0 0,-1 0 0,0 0 0,0 0 1,0 0-1,0 0 0,1 0 0,29-11 314,-21 7-305,21-8 23,-18 6-154,0 1 1,0 1 0,1 0 0,-1 0 0,1 1 0,0 1 0,15-1 0,-19 3-1210,3-1 484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10554,'8'2'4945,"5"3"-2248,0 6-905,2-2-383,1 4-689,-3-3-136,-1-6-1224,-1-2-2385,-7-12 2121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0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13267,'2'4'4993,"7"-4"-3345,5-2-600,10 4 81,6 2-65,12-4-360,1 4-248,-3-5-304,-2-4-72,-4-2-296,-6 0-512,-4 2-1640,-5-3 1527</inkml:trace>
  <inkml:trace contextRef="#ctx0" brushRef="#br0" timeOffset="1">163 81 10898,'5'15'4609,"4"5"-2416,-2 6-193,1 0-495,1 4-313,-6 4-656,4-4-184,-5 2-224,0-1-344,-5-10-1088,3-6-865,4-6 1209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198 109 4769,'0'0'2874,"0"0"-410,0 0-378,0 0-311,0 0-400,-1-7 2261,0 0-3510,-1 0 0,0 1 0,-1-1 0,1 0 0,-1 1 0,0-1 0,-6-8 0,7 12-102,0 1-1,-1-1 1,1 0 0,0 0 0,-1 1 0,0-1-1,1 1 1,-1 0 0,0 0 0,0 0-1,0 0 1,0 0 0,-1 1 0,1-1-1,0 1 1,-1 0 0,1 0 0,-1 0-1,1 1 1,-1-1 0,0 1 0,1 0-1,-1 0 1,-5 1 0,5-1-23,0 1 0,0 0 1,0 0-1,0 0 0,0 0 0,0 1 0,0 0 0,1 0 1,-1 0-1,1 0 0,-1 0 0,1 1 0,0-1 0,0 1 1,0 0-1,0 0 0,0 0 0,0 1 0,-3 6 0,3-3-2,0 0-1,0 0 1,1 1-1,0-1 1,1 1-1,0-1 1,0 1-1,0 0 1,2 13-1,-1-16 9,0 1 1,1 0-1,0-1 1,0 1-1,0-1 1,1 0-1,0 1 0,0-1 1,0 0-1,1 0 1,-1 0-1,1 0 1,1-1-1,3 6 0,-5-8-3,-1-1-1,0 0 1,1 0-1,-1 1 1,1-1-1,0 0 1,-1 0-1,1-1 1,0 1 0,-1 0-1,1 0 1,0-1-1,0 1 1,0-1-1,0 0 1,-1 1-1,1-1 1,0 0-1,0 0 1,0 0-1,0 0 1,0-1-1,0 1 1,-1-1-1,1 1 1,0-1-1,0 1 1,0-1-1,-1 0 1,1 0-1,0 0 1,-1 0-1,2-1 1,3-3 3,0 1 0,-1-1 0,1-1 0,-1 1 0,-1-1 0,1 0 0,3-7 0,-7 12 1,0 0 0,0 0 0,-1 0 0,1 0 0,0 0 0,0 0 0,0 0 0,0 0 0,0 0 0,0 0 0,0 0 0,0 1 0,1-1 0,-1 1 0,0-1 0,0 0 0,1 1 0,-1 0 0,0-1 0,1 1 0,-1 0 0,0 0 0,1 0 0,-1 0 0,0 0 0,1 0 0,-1 0 0,0 0 0,1 0 0,-1 1 0,0-1 0,3 1 0,-1 1 71,0-1 1,0 1-1,-1 0 0,1 0 0,0 0 1,0 0-1,-1 0 0,0 1 0,1-1 0,-1 1 1,0-1-1,3 6 0,-2-2-16,0-2 4,-1 1-1,1-1 1,5 7-1,-7-11-186,-1 1-1,1 0 1,0 0-1,0-1 1,-1 1-1,1 0 1,0-1 0,0 1-1,0-1 1,0 1-1,0-1 1,0 1-1,0-1 1,0 0-1,0 0 1,0 1-1,0-1 1,0 0-1,0 0 1,0 0 0,0 0-1,0 0 1,2-1-1,11-4-987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3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19 8642,'-1'-1'325,"1"0"0,0 0 0,0 0 0,0 0 1,-1 0-1,1 0 0,0 1 0,-1-1 0,1 0 0,-1 0 1,1 0-1,-1 1 0,1-1 0,-1 0 0,0 1 0,1-1 1,-1 0-1,0 1 0,0-1 0,1 1 0,-2-1 0,0 0-95,1 1-1,0 0 1,0 0-1,0 0 0,0 0 1,-1 0-1,1 0 1,0 0-1,0 0 0,0 0 1,0 1-1,-1-1 1,1 0-1,-2 2 0,-2 0 200,-1 2 0,0-1 0,1 1 0,-9 7 0,6-4-224,1-1 1,0 1 0,0 0-1,1 1 1,0 0 0,-5 9 0,10-15-192,0 0 0,0 0 1,0 0-1,0 0 0,0 0 1,0 0-1,1 1 0,-1-1 1,1 0-1,0 0 0,-1 1 1,1-1-1,0 0 0,0 1 1,1-1-1,-1 0 0,0 1 1,1-1-1,0 0 0,-1 0 1,1 0-1,0 1 1,0-1-1,0 0 0,0 0 1,1 0-1,-1 0 0,0-1 1,1 1-1,-1 0 0,3 2 1,8 5-1,0 0 0,1-1 0,0 0 0,0-1 1,27 10-1,13 8 255,-53-25-267,4 2 86,-1 0 1,1 0 0,-1 0 0,5 5 0,-7-7-68,-1 0 0,1 1 0,-1-1 0,0 0-1,1 1 1,-1-1 0,0 0 0,0 1 0,1-1 0,-1 1 0,0-1 0,0 1 0,0-1 0,1 0-1,-1 1 1,0-1 0,0 1 0,0-1 0,0 1 0,0-1 0,0 1 0,0-1 0,0 1 0,0-1-1,0 1 1,0-1 0,0 1 0,0-1 0,0 1 0,-1-1 0,1 0 0,0 1 0,0-1 0,-1 1-1,1-1 1,0 0 0,0 1 0,-1-1 0,1 1 0,0-1 0,-1 0 0,1 0 0,0 1 0,-1-1-1,1 0 1,-1 1 0,1-1 0,-1 0 0,-6 4 103,0-1 0,0 0 0,0 0 0,0-1 0,-10 2 0,0-1-644,-23 2 1,37-5 293,2 0 11,-1 0 0,1 1-1,-1-1 1,1 0 0,-1 0 0,1 0-1,-1 0 1,1-1 0,-1 1 0,1 0-1,0-1 1,-1 1 0,1-1 0,0 1-1,-2-2 1,-2-6-1104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3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8218,'-1'-7'4321,"-2"0"-1465,-1 13-807,0 7-185,-2 22-696,-2 12-199,1 15-361,3-4-144,4-6-192,6-8-88,4-15-104,2-6-200,3-18-976,-2-6-737,6-16 1049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23 105 8890,'8'66'8948,"-7"-50"-8062,1 0 0,0-1 0,1 1 0,0 0 0,9 21 0,-10-34-829,-1 1 0,1-1-1,0 0 1,0 0 0,1 0-1,-1 0 1,1 0 0,-1 0-1,1 0 1,0-1 0,0 0-1,0 1 1,0-1 0,0 0-1,1 0 1,4 1 0,-6-2-58,0-1 0,0 1 1,-1-1-1,1 0 0,0 1 1,0-1-1,0 0 0,0 0 1,0 0-1,0-1 1,0 1-1,0 0 0,0-1 1,0 1-1,0-1 0,-1 0 1,1 1-1,0-1 0,0 0 1,-1 0-1,1 0 1,-1 0-1,1-1 0,-1 1 1,1 0-1,-1-1 0,0 1 1,1-1-1,-1 1 0,0-1 1,0 1-1,0-1 0,1-2 1,0-1-72,1-1 1,-1 1-1,1-1 0,-2 1 1,1-1-1,-1 0 1,1 0-1,-1-12 1,-1 15 34,0 0 0,0-1 0,0 1 0,-1 0 0,1-1 0,-1 1 0,0 0 0,0 0 1,-1 0-1,1-1 0,-1 1 0,1 1 0,-1-1 0,0 0 0,0 0 0,0 1 0,-4-5 1,0 2 46,-1 0 0,0 0 1,0 1-1,-1-1 1,1 1-1,-1 1 0,1 0 1,-1 0-1,0 0 1,-1 1-1,1 0 1,0 1-1,0 0 0,-1 0 1,-14 1-1,9 3 81,13 0-60,9-1-35,11 0-17,0 0 1,37-2-1,38-10-32,-91 9 53,6 0 14,-1 0 0,1 1 0,16 0 0,-23 0-9,-1 0 0,1 1 0,0-1 0,0 0-1,-1 1 1,1 0 0,-1-1 0,1 1 0,0 0 0,-1-1 0,1 1 0,-1 0 0,1 0 0,-1 0 0,0 1 0,0-1 0,1 0 0,-1 0-1,0 1 1,0-1 0,0 1 0,0-1 0,0 1 0,-1-1 0,2 3 0,-1 3 82,1-1 0,-2 1 0,1 0 0,-1 0 0,0 0 0,0 0 0,0 0-1,-4 12 1,3-9 44,-1 1-1,1 17 1,1-28-130,0 0 1,0 1 0,0-1 0,0 0-1,0 1 1,0-1 0,0 1 0,0-1-1,0 0 1,0 1 0,0-1 0,0 0 0,0 1-1,0-1 1,-1 0 0,1 1 0,0-1-1,0 0 1,0 1 0,-1-1 0,1 0 0,0 0-1,0 1 1,-1-1 0,1 0 0,0 0-1,-1 1 1,1-1 0,0 0 0,0 0-1,-1 0 1,1 0 0,-1 0 0,1 1 0,0-1-1,-1 0 1,0 0-1,1 0-4,-1 0 0,1 0 1,0 0-1,0-1 0,-1 1 0,1 0 0,0 0 0,0 0 0,-1 0 0,1-1 0,0 1 1,0 0-1,0 0 0,-1 0 0,1-1 0,0 1 0,0 0 0,0 0 0,0-1 1,0 1-1,0 0 0,0-1 0,-1 1 0,1 0 0,0 0 0,0-1 0,0 1 0,0 0 1,0-1-1,0 1 0,1-2-21,-1 1 0,0 0 1,0-1-1,1 1 0,-1-1 0,1 1 1,-1 0-1,1 0 0,-1-1 0,1 1 0,0 0 1,0 0-1,0 0 0,0 0 0,1-2 1,4-5-149,3-14-224,-8 18 312,1-1-1,0 1 1,3-6-1,-2 5 56,0 0-1,0 0 0,1 1 1,-1-1-1,1 1 1,0 0-1,0 1 0,0-1 1,8-5-1,-11 9 33,-1 0-1,1 0 0,0-1 1,-1 1-1,1 0 0,-1 0 1,1 0-1,0 0 1,-1 0-1,1 0 0,-1 0 1,1 0-1,0 0 0,-1 0 1,1 0-1,-1 0 1,1 1-1,0-1 0,-1 0 1,1 0-1,-1 1 0,1-1 1,-1 0-1,1 1 1,-1-1-1,1 0 0,-1 1 1,1-1-1,0 1 0,1 2 32,-1-1 0,1 1 0,-1 0 0,3 5 0,0-1 56,-3-3-59,1-1-1,0 1 1,1-1-1,-1 0 1,1 0-1,-1 0 1,1-1 0,0 1-1,0-1 1,0 1-1,0-1 1,1 0-1,-1 0 1,1 0 0,-1-1-1,1 1 1,0-1-1,-1 0 1,5 1-1,-2-1-33,-1-1-1,1 0 0,-1 0 0,1 0 1,-1-1-1,0 0 0,1 0 0,-1 0 1,0-1-1,0 1 0,0-1 0,0 0 0,6-4 1,8-5-250,-1 0 0,0-1 0,28-25 0,-37 28 192,0 1 1,-1-1-1,0-1 0,-1 1 0,0-1 0,-1-1 0,0 1 1,5-13-1,-10 20 67,0 0 1,0 0-1,0 0 0,0 0 1,-1 0-1,1 0 1,-1 0-1,0 0 1,0 0-1,0-3 0,0 5 9,-1-1 0,1 1 0,0 0 0,-1 0 0,1 0 0,-1-1 0,1 1 0,-1 0 0,0 0 0,1 0 0,-1 0 0,0 0-1,0 0 1,0 0 0,0 0 0,0 1 0,0-1 0,0 0 0,0 0 0,0 1 0,0-1 0,0 1 0,0-1 0,0 1 0,-3-1-1,2 0 25,0 1-1,0 0 0,0 0 1,0 0-1,0 0 0,0 0 0,0 1 1,0-1-1,0 1 0,1-1 1,-1 1-1,0-1 0,0 1 0,0 0 1,0 0-1,1 0 0,-1 0 1,0 0-1,1 1 0,-1-1 0,1 0 1,0 1-1,-3 2 0,-1 2 70,1-1 0,0 1 0,0 1 0,0-1-1,-3 10 1,2-3-18,1 1 1,0-1-1,1 1 1,1 0-1,0 0 0,1 0 1,1 0-1,0 0 0,0 0 1,5 21-1,0-7-25,2 0 0,1-1 0,1 0 0,14 30 0,-18-45-53,0-2 43,-1-1 0,0 1-1,0 0 1,-1 0 0,2 11 0,-5-19-36,0 1 0,0-1 1,0 1-1,0-1 1,0 1-1,0-1 0,0 1 1,-1-1-1,0 0 1,1 1-1,-1-1 0,0 0 1,0 1-1,0-1 1,0 0-1,-1 0 0,1 0 1,0 0-1,-1 0 1,0 0-1,1 0 0,-1-1 1,0 1-1,0 0 1,0-1-1,-4 3 0,2-2-22,-1 0 0,0 0 0,1 0 0,-1-1 0,0 0 0,0 1 0,0-2-1,0 1 1,0-1 0,0 1 0,0-2 0,0 1 0,0 0 0,-7-2 0,3 0-324,0 0 0,0-1 0,0 0 1,1-1-1,-1 0 0,-15-9 0,18 9-127,-1-1-1,1 0 0,-6-6 0,-13-20-563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78 7218,'-8'-6'3334,"-18"-17"3616,-3 1-4901,24 19-1982,-1-1 0,1 1 0,-1 0 0,0 1 0,1-1 0,-1 1 0,0 0 0,-12-2 0,17 4-53,0 0 0,1 0 1,-1-1-1,0 1 1,0 0-1,0 0 0,0 0 1,1 1-1,-1-1 0,0 0 1,0 0-1,0 0 1,0 1-1,1-1 0,-1 0 1,0 1-1,0-1 0,1 0 1,-1 1-1,0-1 1,0 1-1,1-1 0,-1 1 1,1 0-1,-1-1 0,1 1 1,-1 0-1,1-1 1,-1 1-1,1 0 0,-1 0 1,0 0-1,1 3 70,-1 0-1,0 0 0,1 0 1,0 0-1,-1 0 1,2 4-1,-1 0 70,0 3 26,1 44 615,0-47-671,0-1-1,0 1 1,0-1 0,1 0 0,3 8-1,-4-14-106,-1 1 1,1-1-1,0 1 0,-1-1 0,1 0 0,0 0 0,0 1 1,0-1-1,0 0 0,0 0 0,0 0 0,0 0 0,1 0 1,-1 0-1,0 0 0,0-1 0,1 1 0,-1 0 0,1-1 1,-1 1-1,0-1 0,1 1 0,-1-1 0,1 0 0,-1 1 1,1-1-1,-1 0 0,1 0 0,-1 0 0,1 0 0,-1-1 1,1 1-1,2-1 0,1 0-4,-1-1 0,1 0-1,-1 0 1,1 0 0,-1 0 0,0-1 0,0 1 0,0-1 0,3-4-1,16-15 55,20-28-1,-35 43-36,-7 7-20,-1 0-1,0 0 0,0 0 0,0 0 1,0-1-1,0 1 0,1 0 1,-1 0-1,0 0 0,0 0 0,0 0 1,0 0-1,1 0 0,-1 0 1,0 0-1,0 0 0,0 0 0,0 0 1,0 0-1,1 1 0,-1-1 0,0 0 1,0 0-1,0 0 0,0 0 1,0 0-1,1 0 0,-1 0 0,0 0 1,0 0-1,0 1 0,1 0 63,-1 1-1,1-1 0,0 1 0,-1 0 1,0-1-1,1 1 0,-1 3 0,2 17 405,-1-9-183,4 18-1,-4-27-315,0-1 0,0 0 0,0 0 0,0 0-1,1 0 1,-1 0 0,1 0 0,0 0 0,-1 0 0,5 4-1,-5-6-85,0-1 1,0 1-1,0 0 0,0 0 0,0 0 0,1-1 0,-1 1 0,0-1 0,0 1 0,1-1 0,-1 1 0,0-1 0,0 0 0,1 1 0,-1-1 0,0 0 0,1 0 0,-1 0 0,0 0 0,1 0 0,-1 0 0,0-1 0,2 1 0,17-8-903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14 7818,'0'-1'470,"-1"0"1,0 0-1,0 0 1,0 0 0,0 0-1,0 0 1,0 0-1,0 1 1,0-1 0,0 0-1,0 1 1,0-1-1,-1 1 1,1-1-1,0 1 1,0 0 0,0-1-1,-1 1 1,1 0-1,-3 0 1,2 0-172,0 0 1,0 1-1,0-1 0,0 1 0,0 0 1,0-1-1,0 1 0,0 0 1,0 0-1,1 0 0,-1 0 0,-2 2 1,2-1-197,0-1 0,0 1 1,0 0-1,0 0 0,0 0 0,0 0 1,1 1-1,-1-1 0,1 0 1,-1 1-1,1-1 0,0 1 0,0-1 1,0 1-1,1 0 0,-1-1 1,0 1-1,1 0 0,0-1 0,0 6 1,1-3-47,0-1 0,0 1-1,1-1 1,0 0 0,0 0 0,0 1 0,0-1 0,1 0 0,-1-1 0,1 1 0,4 4 0,5 4 179,24 18 1,-25-21-94,5 3 57,-9-8-46,0 1-1,-1 0 1,11 11 0,-15-14-95,-1-1-1,0 1 1,0-1 0,0 1 0,0-1 0,0 1 0,0 0 0,0 0 0,0-1 0,-1 1 0,1 0 0,-1 0 0,0 0-1,1 0 1,-1 0 0,0 0 0,0-1 0,0 1 0,0 0 0,0 0 0,-2 3 0,2-3-32,0-1 1,-1 0 0,1 0-1,-1 0 1,0-1 0,1 1-1,-1 0 1,0 0 0,1 0-1,-1 0 1,0-1 0,0 1-1,0 0 1,0-1 0,0 1-1,0 0 1,0-1 0,0 1-1,0-1 1,0 0 0,0 1-1,0-1 1,0 0 0,-2 1-1,-4-1-32,1 1-1,-1-1 1,-7-1-1,6 1-38,0 0-348,1-1 0,-1 1 0,1-1 0,-1-1 0,1 1 0,-1-1 0,1-1 0,-11-4 0,17 7 271,0 0 0,1-1 0,-1 1 0,1 0 0,-1-1 0,1 1 0,-1 0 0,1-1 0,-1 1 0,1-1 0,-1 1 0,1-1 0,-1 1 0,1-1 0,-1 0 0,1 0 57,0 1 0,1-1-1,-1 0 1,0 1-1,0-1 1,0 1-1,1-1 1,-1 1 0,0-1-1,1 1 1,-1-1-1,0 1 1,1-1-1,-1 1 1,1-1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6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33 6713,'12'-33'3969,"-13"37"-888,-3 1-673,-3 11-375,-9 10-681,-1 2-232,-7 10-383,0-1-145,5-7-216,5-2-96,7-11-168,6-6-88,-2-9-752,3-4-529,1-16 745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6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9330,'6'3'4193,"6"12"-1737,5 0-103,0 15-425,5 4-223,0 5-561,2 4-304,4 0-344,0 3-96,1-5-168,-1-4-64,-9-8-96,-5-5 0,-14-5-272,0-6-256,-2-1-840,-4-5-568,5-6 1143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7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 6249,'-10'-2'3552,"8"1"-523,5 1-1181,-2 0-559,12 2 445,0 2-1495,1 0 1,-1 0-1,17 9 1,-9-3-7,-14-7-165,-2-1-31,-1 0 0,1 0 0,0 1-1,-1-1 1,5 5 0,-8-7-31,0 1 1,-1 0 0,1 0 0,0-1 0,0 1 0,-1 0 0,1 0 0,0 0 0,-1 0 0,1 0 0,-1 0 0,1 0 0,-1 0 0,0 0 0,0 0 0,1 0 0,-1 0 0,0 0 0,0 1 0,0-1 0,0 0 0,0 0 0,0 0-1,0 0 1,0 0 0,-1 0 0,1 0 0,0 0 0,-1 0 0,0 2 0,-5 7 42,0-1-1,-1 0 1,0 0-1,-1 0 1,1-1-1,-2 0 1,-12 10-1,0-3 275,21-15-204,-1 0 2,6-1 87,35 0 57,42-5 0,16-7 233,-91 13-546,-2-1-41,0 1 0,-1-1 0,1 1 0,0-2 0,0 1 0,-1 0 0,9-5 0,-11 6-1170,-3 0 523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79 281 8746,'-1'-1'4657,"-1"1"-1208,1 0-1273,-3 6-119,-1 25-721,2 31-304,10-31-560,-1-4-192,1-6-168,8-2 0,-10-14-648,2-1-536,-3-16 1976,1-8-1120</inkml:trace>
  <inkml:trace contextRef="#ctx0" brushRef="#br0" timeOffset="1">1 3 7586,'6'-3'4593,"0"3"368,-5 3-2777,-1-3-848,0 0-287,0 0-537,0 0-176,8 4-728,5 3-753,11 2 745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7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 11258,'-1'-1'4921,"0"-1"-2576,-1 1-809,1 0-455,0-1-401,1 1-304,22-4-128,48-7-176,-34 9-56,-2 3-1216,-9 0-1,-13 16 585</inkml:trace>
  <inkml:trace contextRef="#ctx0" brushRef="#br0" timeOffset="1">7 116 7090,'-5'-1'4288,"4"1"-191,7 0-2232,-6 0-145,2 0-664,26-2-184,45 0-495,-32-2-169,-1 0-128,-5-2-8,-9 4-937,-11-2-775,1 5 1016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8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9338,'3'11'4657,"2"1"-1496,2 4-1409,1 11-80,2 9-599,2 1-241,5 8-392,-3-2-136,4-4-168,0-4-8,-8-12-656,10-7-544,-10-11-233,6-4 537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 13307,'-5'7'1661,"1"-1"0,0 1 0,1 0-1,-6 13 1,5-6-1131,0-1-1,1 1 1,-2 24-1,4-30-426,1-1-1,0 1 1,0 0 0,1 0 0,0-1-1,0 1 1,1-1 0,0 1-1,6 13 1,-6-17-88,0 0 0,0 0 0,0 0 0,1-1 0,-1 1 1,1-1-1,0 0 0,0 0 0,1 0 0,-1 0 0,0 0 0,1-1 0,0 0 0,0 1 0,-1-1 0,1-1 0,0 1 0,1-1 0,4 2 0,-3-2-14,0 0-1,-1 0 1,1-1-1,0 0 1,0 0-1,-1 0 0,1-1 1,0 0-1,-1 0 1,1 0-1,-1-1 1,1 0-1,-1 0 0,0 0 1,0 0-1,0-1 1,0 0-1,0 0 1,0-1-1,7-6 0,-9 6 2,1 1-1,-1-1 0,0 0 1,0 0-1,0 0 0,0 0 0,-1-1 1,0 1-1,0-1 0,0 0 1,0 1-1,-1-1 0,0 0 0,0 0 1,0 0-1,0 0 0,-1 0 1,0 0-1,0 0 0,-1 0 0,1 0 1,-1 0-1,-2-8 0,0 5 12,0 1 0,0 0 0,-1 0 0,0 0-1,0 1 1,-1-1 0,0 1 0,0 0 0,0 0-1,-1 1 1,1 0 0,-2 0 0,1 0 0,0 1-1,-1-1 1,0 1 0,0 1 0,-11-5 0,12 6-111,-1-1 0,0 1 0,0 0 1,0 1-1,0 0 0,0 0 0,0 0 1,0 1-1,-1 0 0,1 0 0,0 1 1,0 0-1,0 0 0,0 1 0,0 0 0,0 0 1,1 1-1,-1-1 0,1 1 0,-8 5 1,12-7 54,0 0 0,1 1 0,-1-1 0,0 0 0,1 1 0,-1-1 0,1 1 0,0-1 0,0 1 0,-1 0 0,1 0 0,0-1 0,0 1 0,1 0 0,-1 0 0,0 0 0,1 0 0,-1 0 1,1 0-1,-1 0 0,1 0 0,0 0 0,0 4 0,1-1 52,1 1-1,0-1 1,0 0 0,3 7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9794,'-1'0'111,"1"0"-1,0 0 0,0 0 1,0 0-1,-1 0 1,1 0-1,0 0 1,0 0-1,-1 0 0,1 0 1,0 0-1,0 0 1,0 0-1,-1 0 1,1 0-1,0 0 0,0 1 1,0-1-1,-1 0 1,1 0-1,0 0 0,0 0 1,0 0-1,-1 0 1,1 1-1,0-1 1,0 0-1,0 0 0,0 0 1,0 0-1,0 1 1,-1-1-1,1 0 1,0 0-1,0 0 0,0 1 1,0-1-1,0 0 1,0 0-1,0 1 1,0-1-1,0 0 0,0 0 1,0 0-1,0 1 1,0-1-1,6 14 1912,0-2-1180,24 81 2573,2 5-1600,-19-66-1220,27 49-1,-34-71-506,0 0-1,1-1 1,0 0-1,0 0 1,1-1-1,0 0 1,0 0-1,18 11 1,-24-17-77,1 0 1,0-1 0,0 1 0,-1-1-1,1 0 1,0 0 0,0 0 0,0 0-1,0 0 1,1 0 0,-1-1 0,0 0 0,0 1-1,0-1 1,0-1 0,0 1 0,1 0-1,-1-1 1,0 1 0,0-1 0,0 0-1,0 0 1,0 0 0,0 0 0,-1-1-1,4-1 1,-1-1 0,-1 0 1,1 0-1,-1-1 1,0 1-1,0-1 0,-1 0 1,6-8-1,15-40 50,-19 41-78,-1 0-1,0-1 0,-1 1 0,0-1 0,-1 0 1,-1 0-1,0-22 0,-1 25-421,-1 0 1,0 0-1,-1 1 1,0-1-1,-1 0 1,0 1-1,0-1 0,-1 1 1,0 0-1,-9-15 1,-10-5-977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9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8890,'2'2'4705,"6"4"-792,1-4-1377,8 8-511,0-6-457,7 0-664,4 0-288,3-1-432,5 2-40,-4-4-1056,-4 3-784,4 3 1056</inkml:trace>
  <inkml:trace contextRef="#ctx0" brushRef="#br0" timeOffset="1">498 39 14451,'4'18'5849,"4"37"-3760,-8-23-1177,-2 3-64,2-1-536,2-5-80,2-9-744,-2-5-640,4-14 744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0:1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13723,'4'3'5561,"5"1"-3728,2 0-153,-1 5-768,5 5-272,0-1-1192,0 0 1720,11-5-1040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50 3417,'3'-17'6383,"1"-1"-2600,-6 6 1737,0 10-4706,2 2-792,0 0 0,-1 0 0,1 0 0,0 0 0,0 0 0,0 0 0,-1 0 0,1 0 0,0 0 0,0 0 0,0 0 0,0 0 0,-1 1 0,1-1 0,0 0 0,0 0 0,0 0 0,0 0 0,-1 0 0,1 1 0,0-1 0,0 0 0,0 0 0,0 0 0,0 0 0,0 1 0,0-1 0,0 0 1,0 0-1,0 0 0,-1 0 0,1 1 0,0-1 0,0 0 0,0 0 0,0 0 0,0 1 0,0-1 0,0 0 0,0 0 0,1 1 0,-7 16 181,0 0 0,-10 20 0,9-23-108,1 1 1,0 0-1,1 0 0,-4 21 0,1 13 211,-2 75-1,13 51-1,-3-170-349,0-2 1,-1-1 0,2 1 0,-1-1 0,0 0 0,0 1 0,1-1 0,-1 1 0,1-1 0,0 0 0,0 0 0,0 1 0,0-1 0,2 3 0,-2-8-1193,3-15-879,-1-9 820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7682,'20'11'3696,"0"10"-1127,3 7-377,-14 7-455,16 11-313,-10 8-624,5 1-248,1 7-256,-9-6-63,9-3-81,-3-4-40,-2-5-56,1 0 0,-8-11-376,0-2-433,-6-13-1199,0-8-633,1-12 1521</inkml:trace>
  <inkml:trace contextRef="#ctx0" brushRef="#br0" timeOffset="1">1 401 6433,'4'0'3865,"-4"1"224,3 2-2105,-3-3-695,0 0-209,11-2-408,17 1-192,29-8-272,-32 5-80,-1 0-520,-3 1-784,5 8 768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11282,'-7'0'4993,"1"0"-2168,4 0-1497,2 0 49,0 0-465,0 0-256,0 0-408,0 0-112,0 0-88,0 0-400,8 1-1448,3 0 1256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0:59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14611,'6'1'624,"-1"1"-216,10-1 345,3 3-225,7-7-344,5-2-80,2-2 16,0-10-376,-4 6-1249,-8-1-1263,-11 12 1567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19 8786,'-3'-7'1955,"-1"-4"2219,1 10-2359,0 7-646,-6 38 123,2 1 0,-2 72 0,9-113-1238,-2 44-75,2 0 0,2 0 0,13 66 0,-15-113-2569,1-6 657,1-9-645,0-10 801</inkml:trace>
  <inkml:trace contextRef="#ctx0" brushRef="#br0" timeOffset="1">61 38 6073,'10'-5'3713,"6"13"-96,3 6-913,5 13-567,0 2-313,2 10-455,1 7-281,-7 3-472,1 3-152,-3 0-224,-2-4-72,-3-3-88,-5-6 0,-3-10-648,-4-6-480,-7-15-1025,-5-10 1129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2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9 529 8114,'-8'-3'4521,"10"6"-192,5-1-2137,9 1-864,3 1-255,5-3-545,4-1-184,0-1-256,1-2-504,7-1-512,1 2 575</inkml:trace>
  <inkml:trace contextRef="#ctx0" brushRef="#br0" timeOffset="1">305 7 16932,'6'-2'848,"-1"2"0,4-2 776,-3 2-607,8 0-201,-7-1-368,8 0-160,5 1-80,-8 0-400,18 0-1584,-8 0 1303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11082,'-3'-2'4825,"4"18"-2304,1 6-553,-2 11-471,-2 10-377,-2 0-632,3 3-176,2-1-152,3-5-320,5-4-1000,5-7-817,4-9 1097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3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 9762,'-17'-4'4481,"17"5"-1600,8 2-1393,2-2-520,14 0-184,-2-3-328,3 1-167,8-2-65,0 0-505,7 2-1023,0 0 928</inkml:trace>
  <inkml:trace contextRef="#ctx0" brushRef="#br0" timeOffset="1">87 136 6913,'-14'11'4257,"15"-7"624,6 0-2576,14 3-649,-2-4-175,6-3-585,9 0-232,-3 0-392,2 0-112,-5-1-248,-2-1-592,-4 0 472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20 6657,'0'-1'267,"0"0"-1,0 0 1,0 0-1,0 1 0,0-1 1,0 0-1,0 0 1,0 0-1,0 0 0,0 0 1,0 0-1,0 1 1,-1-1-1,1 0 0,0 0 1,-1-1-1,0 2-145,1 0 0,-1-1 0,1 1 0,-1-1 0,1 1 0,-1 0 0,1 0 0,-1-1 0,1 1 0,-1 0 0,0 0-1,1 0 1,-1 0 0,0 0 0,1-1 0,-1 1 0,1 0 0,-1 0 0,0 1 0,1-1 0,-1 0 0,0 0 0,1 0 0,-1 0 0,1 0 0,-1 1 0,-1 0-1,-3 1 216,0 0 1,0 1-1,1 0 0,-1 0 0,1 0 0,-1 0 0,1 1 0,-5 5 0,-3 4 389,-14 20 0,16-17-469,0 1 1,1 0-1,1 0 0,0 1 1,1 0-1,1 0 1,1 0-1,1 1 0,-2 20 1,1 2 43,3 0 0,1-1 0,6 52 1,0-43-209,2-1 0,3 1 1,2-2-1,1 0 0,3 0 1,2-1-1,1-1 1,3-1-1,2-1 0,38 53 1,-59-92-120,1 3-30,1 0 0,1-1 0,-1 1 0,1-1 0,0 0 0,0-1 0,1 1 0,11 6 0,-17-12-31,0 1 1,-1-1-1,1 0 1,0 0 0,-1 0-1,1 0 1,0 0-1,-1 0 1,1 0 0,0 0-1,0 0 1,-1 0 0,1 0-1,0 0 1,-1-1-1,1 1 1,0 0 0,-1 0-1,1-1 1,-1 1-1,1 0 1,0-1 0,-1 1-1,1-1 1,-1 1-1,1-1 1,-1 1 0,1-1-1,-1 1 1,1-1-1,-1 0 1,16-17-984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35 10658,'-15'-8'4473,"13"5"-2616,2 0-393,16 2-272,9 4-312,15-5-295,13 0-169,2-5-240,-2 1-64,-8 4-48,-5 2-16,-4 0-152,-3-2-432,-9 0-1369,-10 2-1031,-11 16 1687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4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 7370,'-5'-1'1721,"-10"-1"1502,14 2-3020,1 0 1,-1 0 0,1 0-1,-1 0 1,1 0 0,-1-1 0,1 1-1,-1 0 1,1 0 0,-1 0 0,1-1-1,0 1 1,-1 0 0,1 0-1,-1-1 1,1 1 0,0 0 0,-1-1-1,1 1 1,0 0 0,-1-1 0,1 0-137,0 1 1,0 0 0,0 0 0,0 0 0,0-1 0,0 1 0,0 0-1,0 0 1,1 0 0,-1 0 0,0-1 0,0 1 0,0 0 0,0 0-1,0 0 1,0 0 0,0-1 0,1 1 0,-1 0 0,0 0 0,0 0-1,0 0 1,0 0 0,1 0 0,-1-1 0,0 1 0,0 0 0,0 0 0,0 0-1,1 0 1,-1 0 0,9-2 328,-7 2-103,7-1-112,0 1 0,1 0 0,-1 0 0,0 1-1,0 0 1,0 0 0,0 1 0,0 0 0,-1 1 0,11 4 0,-4 0-102,0 0 0,0 1 0,-1 0 0,22 18 0,-26-17-30,1 0 1,-1 1 0,-1 0-1,12 16 1,-17-20-34,1 0 1,-1 1-1,-1 0 1,0 0-1,0 0 1,0 0 0,-1 1-1,0-1 1,2 10-1,-4-13-9,0-1 0,0 0 1,0 1-1,-1-1 0,1 1 0,-1-1 0,0 1 0,0-1 1,0 0-1,0 0 0,0 0 0,-1 1 0,0-1 0,1 0 0,-1-1 1,0 1-1,-1 0 0,1-1 0,0 1 0,-4 2 0,-4 4 13,-1-1-1,-1 0 0,-18 10 0,27-16-16,-57 28 33,-1 0 8,61-30-44,-1 1 1,0-1-1,0 1 0,0-1 1,0 1-1,0 0 1,1-1-1,-1 1 1,0 0-1,1 0 1,-1 0-1,0-1 1,1 1-1,-1 0 1,1 0-1,-1 1 1,1-1-2,0 0 1,0-1-1,0 1 1,0 0 0,0-1-1,1 1 1,-1 0-1,0-1 1,0 1-1,1-1 1,-1 1-1,0 0 1,1-1-1,-1 1 1,0-1-1,1 1 1,-1-1-1,1 1 1,-1-1-1,1 1 1,-1-1-1,1 1 1,-1-1 0,1 0-1,0 1 1,-1-1-1,1 0 1,1 1-1,8 4-2,0-1 0,0-1 1,1 1-1,-1-2 0,14 3 0,56 4 6,69-5 81,-58-2-284,-90-2 158,-1-1 0,0 1 0,1 0 0,-1 0 0,0 0 0,1 0 0,-1 0 1,0 0-1,1 0 0,-1 0 0,0 1 0,1-1 0,-1 0 0,0 0 0,1 0 1,-1 0-1,0 0 0,1 0 0,-1 1 0,0-1 0,1 0 0,-1 0 0,0 0 1,0 1-1,1-1 0,-1 0 0,0 0 0,0 1 0,0-1 0,1 0 1,-1 1-1,0-1 0,0 0 0,0 1 0,0-1 0,0 0 0,0 1 0,0-1 1,0 0-1,0 1 0,0-1 0,0 0 0,0 1 0,0-1 0,0 0 0,0 1 1,0-1-1,0 19-692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4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91 10682,'6'8'4969,"0"1"-2224,1 10-841,-6 2-167,4 4-665,-3 0-320,4-1-456,0-2-128,-2-9-80,1-4-256,-2-6-936,-3-4-704,1-10 999</inkml:trace>
  <inkml:trace contextRef="#ctx0" brushRef="#br0" timeOffset="1">0 16 7986,'12'-4'4321,"-10"3"-529,3-2-1375,2 1-777,-7 0-407,0 1-697,5 0-104,7-1-1152,9 2 576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8162,'0'0'4305,"0"0"-1297,0 1-959,-3 19-121,-10 41-712,-6-30-255,2-2-521,6 2-176,-1-10-136,4-7-288,8-4-960,0-10-817,6-15 1089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9986,'12'8'4577,"-1"16"-1936,0 4-265,2 13-767,-1 2-361,1 3-672,2-1-216,-3-7-216,10-4 24,-2-12-1016,-2-6-792,7 2 1023</inkml:trace>
  <inkml:trace contextRef="#ctx0" brushRef="#br0" timeOffset="1">301 356 10762,'-1'12'4905,"2"1"-1920,4 5-761,-5-1-623,2 2-441,-1-1-712,-1-2-288,0-1-1168,1-8-696,7-1 983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0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6889,'-1'7'3009,"8"-3"-1393,2-2-119,9-2-129,5 2-192,6-2-440,5 1-191,6-1-305,-7 0-104,-4-1-336,3-2-753,-7 0 641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11963,'0'3'4881,"6"2"-3289,0 0-352,2 3-824,6-2-792,2-2 224</inkml:trace>
  <inkml:trace contextRef="#ctx0" brushRef="#br0" timeOffset="1">213 0 11066,'9'80'9249,"-6"-62"-8303,1-1 0,8 24 0,-8-31-882,0-1 0,0 0 0,1 0 0,0 0 0,0 0 0,1-1 0,0 0 0,1 0 0,0 0 0,0-1 0,1 0 0,-1 0 0,14 7 0,-15-10-21,0 0 1,0-1-1,0 0 0,1 0 0,-1-1 1,14 4-1,-19-6-36,0 0 0,1 0 1,-1 0-1,0 0 0,1 0 0,-1 0 1,0 0-1,1 0 0,-1-1 1,0 1-1,1 0 0,-1-1 0,0 1 1,0-1-1,1 1 0,-1-1 0,0 0 1,0 1-1,0-1 0,0 0 1,0 0-1,1-1 0,1-1 6,-1 0 1,0-1-1,0 1 0,0-1 0,2-6 0,3-4 12,4-4-13,-7 13-64,-1-1 1,1 1-1,-1-1 1,-1 0-1,3-6 0,20-71-4801,-17 68 3489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26 183 11426,'4'21'4945,"2"-1"-2600,-2 3-129,0-3-695,0 1-401,-1-6-576,0-6-496,-2-6-1112,0-3-576,6-7 863</inkml:trace>
  <inkml:trace contextRef="#ctx0" brushRef="#br0" timeOffset="1">1 35 10818,'0'6'4993,"4"0"-2424,2 2-1025,3 0-383,-1 0-689,2 3-728,4-8 160</inkml:trace>
  <inkml:trace contextRef="#ctx0" brushRef="#br0" timeOffset="2">199 9 13811,'1'5'1243,"6"41"5290,4-1-4152,-9-38-2259,0 1 0,1-1 0,1 0 1,-1 0-1,1 0 0,0 0 0,1-1 0,0 0 0,9 11 0,-5-9 2,1-1 0,17 13-1,-22-17-77,0-1-1,1 1 1,-1-1-1,0 0 1,1 0-1,-1 0 1,11 1-1,-15-2-40,-1-1-1,1 0 1,-1 0-1,1 0 0,0 0 1,-1 0-1,1-1 1,-1 1-1,1 0 1,-1 0-1,1 0 1,-1 0-1,1 0 1,-1-1-1,1 1 0,-1 0 1,1-1-1,-1 1 1,0 0-1,1-1 1,-1 1-1,1 0 1,-1-1-1,0 1 1,1-1-1,-1 1 0,4-15 73,-2 6-63,4-14 1,16-49-510,0 8-1232,-12 22-2254,-8 35 2822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30 203 9810,'7'20'4641,"1"1"-1808,0 2-177,-7 1-935,0 1-425,1-5-808,-4-5-704,2-11-1208,6-7 936</inkml:trace>
  <inkml:trace contextRef="#ctx0" brushRef="#br0" timeOffset="1">5 9 10714,'0'-2'4785,"-4"0"-2544,6 0-1185,-2 2-280,0-1-1288,0 0 424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7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65 9074,'-13'-12'4977,"16"10"-312,3-6-3185,16 3-199,6 1-497,6-3-208,16 3-360,-5 0-104,3 2-104,-8-2-400,-7 1-1272,-7 0-449,-14-3 1089</inkml:trace>
  <inkml:trace contextRef="#ctx0" brushRef="#br0" timeOffset="1">250 11 8194,'-40'51'4553,"40"-31"-1017,0 7-1343,4-4-289,-1 1-823,0 3-313,-1-3-472,2 0-24,0-5-1024,2-2-801,4-3 985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8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11546,'18'17'3684,"22"28"0,9 24-895,33 79-1062,-48-79-991,35 105 1,-60-144-620,-1 0 0,-1 1-1,-1 0 1,-2 0 0,-1 0 0,-2 44 0,-3-52-22,-1-1 0,-1 1 0,-1-1 0,-1 0 0,-1-1 0,-15 34 0,14-38-379,-1-1 0,0 0-1,-2 0 1,0-1 0,0 0 0,-1 0 0,-1-2 0,-17 15 0,26-26-949,2-3 22,5-9-258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8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7634,'-24'47'8298,"-2"-3"-5199,8-15-2232,-15 35-1,24-39-688,0 1 0,1 1 0,2-1 0,0 1 0,2 0 0,1 0 0,2 0 0,0 0 0,2 1 0,4 33 0,5-4 112,1-1 0,3-1 0,40 100 0,46 113 329,-68-189-363,-23-60-185,-4-11-192,-5-8 94,0 0 0,0 1 1,0-1-1,0 0 1,0 0-1,0 0 0,1 0 1,-1 0-1,0 0 1,0 0-1,0 0 0,0 0 1,0 0-1,0 0 1,0 0-1,0 0 0,1 0 1,-1 0-1,0 0 1,0 0-1,0 0 0,0 0 1,0 0-1,0 0 1,0 0-1,0 0 0,1 0 1,-1 0-1,0 0 1,0 0-1,0 0 0,0 0 1,0 0-1,0 0 1,0 0-1,0-1 1,0 1-1,1 0 0,4-14-2858,-2 3 1924,11-22-538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 7562,'-12'-5'3776,"0"3"-967,9 2-673,2 2-455,4-2-305,-3 0-392,6 1-167,29 7-169,57 19-104,-36-15-208,6-4-104,6-8-128,0-4-32,-4-2-104,-8 0-360,-27-1-1289,-10 8-887,-25 6 1464</inkml:trace>
  <inkml:trace contextRef="#ctx0" brushRef="#br0" timeOffset="1">63 28 8002,'-1'0'164,"1"0"0,0 1 0,0-1 0,0 0 0,-1 0 1,1 0-1,0 0 0,0 1 0,0-1 0,-1 0 0,1 0 0,0 1 1,0-1-1,0 0 0,0 0 0,0 0 0,0 1 0,0-1 0,0 0 1,-1 0-1,1 1 0,0-1 0,0 0 0,0 0 0,0 1 0,0-1 1,0 0-1,0 0 0,0 1 0,1-1 0,-1 0 0,0 0 0,0 1 1,0-1-1,0 0 0,0 0 0,0 1 0,0-1 0,1 0 0,5 14 1462,2-1-320,20 21-1,-6-7-483,29 33 331,-1-5-396,-1-2-342,-46-50-402,-1 0 0,1 0 0,-1 0-1,0 0 1,0 0 0,-1 1 0,1-1-1,-1 0 1,0 1 0,1-1 0,-1 1-1,-1 0 1,1-1 0,-1 1 0,1 0-1,-1-1 1,0 1 0,0 0 0,-1-1-1,1 1 1,-1 0 0,-1 5 0,-1-3 7,0 1 1,0-1 0,-1 0 0,0-1-1,0 1 1,0-1 0,-7 7 0,-40 32 97,10-9-37,27-24-51,-3 5 5,16-15-31,0 0 0,0 0 0,0 0 0,1 0 1,-1 0-1,1 0 0,-1 0 0,1 1 0,-1-1 0,1 0 0,-1 0 0,1 1 1,0-1-1,0 2 0,0-2 1,0 0 0,0 0 1,1-1-1,-1 1 0,0 0 1,0 0-1,1-1 0,-1 1 0,1-1 1,-1 1-1,0 0 0,1-1 1,-1 1-1,1-1 0,0 1 1,-1-1-1,1 1 0,-1-1 0,1 1 1,0-1-1,-1 0 0,1 1 1,0-1-1,0 0 0,-1 1 0,1-1 1,0 0-1,0 0 0,0 0 1,28 3 158,-26-2-144,65 0 276,33 2-104,-73-1-144,-16-1-361,0 0 0,0 0 1,17 5-1,-15-1-183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0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69 160 10386,'-8'26'4729,"14"-4"-1760,2 2-937,-2 0-423,1-1-457,-4-6-704,-1-8-320,-2-7-1048,2-4-737,4-7 969</inkml:trace>
  <inkml:trace contextRef="#ctx0" brushRef="#br0" timeOffset="1">11 3 8482,'-11'-2'4793,"16"4"-248,-2 5-3217,10 2-72,6 2-712,-2-3-712,15-3 112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11418,'3'0'4809,"2"11"-2632,-2 8-209,-2 17-423,0 12-353,1 8-576,0 0-232,10-1-240,1-8-24,-1-8-576,-1-7-536,-12-12-1625,-2-3 1569</inkml:trace>
  <inkml:trace contextRef="#ctx0" brushRef="#br0" timeOffset="1">16 489 7826,'-16'9'4201,"19"-5"-529,7-4-1343,16 4-625,10-4-231,17 0-569,12 0-232,15-4-392,-3 4-96,0 0-88,-6 4-16,-18 8 8,-4-1-336,-18 2-1024,-13 1-633,-14 7 1001</inkml:trace>
  <inkml:trace contextRef="#ctx0" brushRef="#br0" timeOffset="2">314 824 12507,'-9'20'5641,"-7"6"-2977,-8 10-935,-4 2-249,1 1-752,-1-1-184,11-11-352,4-6-88,6-11-584,6-8-464,2-8-1392,4-10-2665,3-15 3312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0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9850,'10'-4'4481,"6"20"-1720,-1 0-569,5 9-335,1 9-305,-1 3-520,8 11-272,-4-2-320,-11 4-104,7-12-144,0-2-72,-11-9-240,11-7-328,-10-6-944,-6-4-632,10-2 1175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00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8138,'-1'1'652,"0"0"0,0-1 1,0 1-1,0 0 1,1 0-1,-1 0 0,0 0 1,1 0-1,-2 2 0,0 10 2215,2-7-2655,1-1 0,0 1 1,2 7-1,0 2 818,10 60 567,30 147 355,-34-189-1785,17 39 0,-24-60-1028,-3-13-780,-2-5 102,2-6 254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67 231 10698,'-15'17'5105,"22"2"-1584,-6-3-1160,-1 4-505,1 2-488,-5-7-720,-1-2-207,6-2-850,-1-7-663,0-12 440,11-7 48</inkml:trace>
  <inkml:trace contextRef="#ctx0" brushRef="#br0" timeOffset="1">0 1 11242,'8'5'5041,"-1"4"-2744,4 2-1065,-1-3-304,5-1-984,3-3-200,10 4 112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12387,'1'1'430,"1"-1"1,-1 1 0,1 0-1,-1 0 1,0 0 0,1 0 0,-1 0-1,0 0 1,0 0 0,0 1-1,1-1 1,-1 0 0,0 1 0,-1-1-1,2 3 1,10 26 925,-9-21-665,11 30 692,19 51 570,-27-78-1743,0 1 0,1-1-1,0 1 1,16 17-1,-21-27-148,1 0 0,0 0-1,0 0 1,0 0 0,0-1-1,0 1 1,1-1 0,-1 0-1,1 0 1,-1 0-1,1-1 1,6 3 0,-8-4-44,0 0 0,0 0 0,1 1 0,-1-2 1,0 1-1,0 0 0,0 0 0,0-1 0,0 1 0,0-1 1,0 1-1,0-1 0,-1 0 0,1 0 0,0 0 0,0 0 1,0 0-1,-1 0 0,3-2 0,-1 1 0,0-1-1,1 0 1,-1 0 0,0 0-1,0-1 1,-1 1 0,1-1-1,2-4 1,1-7-154,-1 0-1,0-1 1,-1 0-1,-1 0 1,-1-1-1,1-17 1,-2 32 100,1-11-699,0-1 1,2 1-1,4-14 0,-7 25 669,-1 0 58,1 0 1,0 0-1,-1 0 0,1 0 0,0 0 1,0 1-1,0-1 0,2-2 1,-2 3-2,1 0 0,-1 0 0,1 1 1,-1-1-1,1 0 0,-1 0 1,1 1-1,0-1 0,-1 1 1,3-1-1</inkml:trace>
  <inkml:trace contextRef="#ctx0" brushRef="#br0" timeOffset="1">457 272 12643,'-4'31'5441,"5"-10"-2713,5 4-775,-5-3-369,2-5-464,-2-1-591,2-3-209,1 1-496,-2-6-417,2-8-1159,-1-3-920,-3 2 1599</inkml:trace>
  <inkml:trace contextRef="#ctx0" brushRef="#br0" timeOffset="2">426 102 11835,'0'0'4953,"4"0"-2977,0 3-216,-4-3-759,0 0-353,0 0-1048,4 2-489,15 9 521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12731,'10'21'5565,"-1"13"-3334,-4-13-1153,-2-8-559,6 19 918,20 53 1,-25-76-1307,1 0-1,-1 0 1,1-1 0,1 1-1,0-1 1,0 0 0,0-1-1,1 0 1,0 0 0,11 8-1,-14-12-54,0 0 0,0-1 0,0 0 0,9 3 0,-12-4-67,0-1 0,0 0 0,0 1 0,0-1 1,0 0-1,0 0 0,0 1 0,0-1 0,0 0 0,0 0 0,0 0 0,0-1 0,1 1 0,-1 0 0,0 0 1,0-1-1,0 1 0,0 0 0,0-1 0,0 1 0,0-1 0,0 1 0,0-1 0,-1 0 0,3-1 0,-2 0 0,1-1 0,-1 0-1,0 0 1,1 0 0,-1 0-1,-1 0 1,1 0 0,0 0-1,-1 0 1,1-5 0,0-5-2,1-1-317,1 1 0,0-1-1,1 0 1,0 1 0,1 0-1,0 0 1,1 0 0,8-12 0,-8 17-361,-4 4 162,1 0 1,-1 0 0,1 1-1,0-1 1,0 1 0,8-6 0,8 0-598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1 299 9530,'3'26'5473,"2"-7"-320,2-2-3336,-2-1-185,-2-4-808,-1-1-296,-2-7-488,0 0-384,-4 0-1080,3-4-769,0 0 1265</inkml:trace>
  <inkml:trace contextRef="#ctx0" brushRef="#br0" timeOffset="1">5 4 12427,'1'-3'5153,"6"7"-3033,1 0-784,-1 3-511,0-5-449,1-2-1408,0 0 759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2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13675,'3'0'5089,"11"0"-3929,8 0-120,11 6-119,7 2-257,10 4-312,1 1-136,3-5-136,-10-7-72,-16-1-1024,-10-5-1129,-17 2 1337</inkml:trace>
  <inkml:trace contextRef="#ctx0" brushRef="#br0" timeOffset="1">130 91 9474,'0'17'4353,"1"3"-1624,5-1-489,-4 6-296,0 3-391,-4 3-697,0 2-312,-2-5-376,2 1-120,2-12-888,2-2-608,3-2 847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13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9746,'35'20'6149,"-4"5"-3598,28 32-777,-51-49-1247,28 30 711,43 59 0,-63-74-968,-1 0 0,-1 1 0,-1 0-1,14 41 1,-14-26-21,-2 0 0,-3 1 1,0 1-1,2 78 0,-9-57-19,-4 1-1,-15 97 1,11-120-181,-2 0-1,-2 0 1,-2-1 0,-1 0-1,-36 68 1,38-87-402,-1-1 0,0 0 0,-2-1 0,0 0-1,-1-1 1,-1-1 0,-1 0 0,-22 15 0,-3-2-503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30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9266,'-1'0'4065,"1"0"-2049,0 0-295,0 0-369,2 1-296,17 4-392,42 6-160,-34-11-272,3 0-72,1 0-103,-3 0 95,-10 1-985,1 3-935,-12 2 1144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3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9794,'0'0'4273,"8"3"-2169,0 3-119,2-3-553,4 2-248,9 3-463,-7-8-201,4 0-232,2 3-96,-10-6 0,8 3-440,-6 2-504,0-4 520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30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6 8674,'-41'-4'3977,"0"2"0,-54 4 1,83 1-2918,12-3-1040,0 0 0,0 0-1,0 0 1,0 0-1,0 0 1,0 1 0,0-1-1,0 0 1,0 0 0,0 0-1,0 0 1,0 0-1,0 1 1,0-1 0,0 0-1,0 0 1,1 0 0,-1 0-1,0 0 1,0 0-1,0 1 1,0-1 0,0 0-1,0 0 1,0 0 0,0 0-1,0 0 1,1 0-1,-1 0 1,0 0 0,0 0-1,0 0 1,0 1 0,0-1-1,0 0 1,1 0-1,-1 0 1,0 0 0,0 0-1,0 0 1,27 8 506,20 0-375,65 4 0,51-8-44,-89-3-68,48 8-35,-106-4-669,-15-5 622,-1 0 1,0 0-1,0 0 1,0 0-1,0 0 1,0 0-1,0 1 1,0-1-1,0 0 1,0 0-1,1 0 1,-1 0-1,0 0 1,0 0-1,0 0 1,0 1-1,0-1 1,0 0-1,0 0 1,0 0-1,0 0 1,0 0-1,0 0 1,0 1-1,0-1 1,0 0-1,0 0 1,0 0-1,0 0 1,0 0-1,0 0 1,0 1-1,0-1 1,0 0-1,0 0 1,-1 0-1,1 0 1,0 0-1,0 0 1,0 0-1,0 0 1,0 1-1,0-1 1,0 0-1,0 0 1,0 0 0,-1 0-1,1 0 1,0 0-1,0 0 1,-4 3-1064,-1-1 0,0 0 1,-8 2-1,11-3 971,-34 11-1617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31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8226,'-9'-3'4210,"3"1"-636,8 5-57,-1-3-2804,2 2-193,36 17-9,-13-6-241,37 12 0,72 28 336,-125-48-577,-1-1 1,0 1-1,0 0 0,-1 1 1,1 0-1,-1 0 1,0 1-1,13 15 1,-18-18-22,0 0 0,0 1 0,0-1 0,-1 1 0,1-1 1,-1 1-1,-1 0 0,1 0 0,0 0 0,-1 0 0,0 0 1,0 0-1,-1 1 0,0-1 0,1 0 0,-2 0 0,1 0 1,0 1-1,-3 6 0,0-1 5,0-1 0,-1 1 0,-1-1-1,1 0 1,-2 0 0,1 0 0,-2-1 0,1 0 0,-1 0 0,0-1 0,-14 13 0,3-5 79,-1-1 0,-1-1 0,0-1 0,-29 15 0,48-28-70,-15 10 192,10-4-42,6-5-166,0-1 1,0 0 0,0 0 0,0 0 0,0 1 0,0-1 0,0 0 0,0 0 0,0 0 0,0 1 0,0-1 0,0 0-1,0 0 1,0 0 0,0 1 0,1-1 0,-1 0 0,0 0 0,0 0 0,0 0 0,0 1 0,0-1 0,0 0 0,0 0-1,1 0 1,-1 0 0,0 0 0,0 1 0,0-1 0,0 0 0,1 0 0,-1 0 0,4 2 13,0 0 1,0 0-1,0-1 0,0 1 1,0-1-1,0 0 0,5 0 1,34 3 24,-31-4-30,139 0 112,14 1 88,-163-1-291,19 3 247,-20-3-246,-1 0 0,1 1 0,0-1 0,-1 0-1,1 0 1,-1 0 0,1 1 0,-1-1 0,1 0 0,-1 1 0,0-1-1,1 0 1,-1 1 0,1-1 0,-1 0 0,0 1 0,1-1-1,-1 1 1,0-1 0,1 1 0,-1-1 0,0 1 0,0-1 0,0 1-1,1-1 1,-1 1 0,0-1 0,0 1 0,0-1 0,0 1 0,0-1-1,0 1 1,0 0 0,0 0 0,-4 13-4327,-6 6 1793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0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68 3937,'-12'-49'2860,"12"48"-2462,-1-1-1,0 0 0,1 0 1,-1 1-1,0-1 0,0 1 1,0-1-1,-2-2 0,-1 2 2262,3 5 2925,17 55-4060,10 53-506,25 136 219,-48-234-1207,2 15 62,-5-28-91,0 0 1,-1 0 0,1 0-1,0-1 1,0 1 0,0 0-1,0 0 1,0 0 0,0 0-1,0 0 1,0 0-1,0 0 1,0 0 0,0 0-1,0 0 1,0 0 0,-1 0-1,1 0 1,0 0 0,0 0-1,0 0 1,0 0-1,0 0 1,0 0 0,0 0-1,0 0 1,0 0 0,0 0-1,0 0 1,0 0-1,0 1 1,0-1 0,-1 0-1,1 0 1,0 0 0,0 0-1,0 0 1,0 0 0,0 0-1,0 0 1,0 0-1,0 0 1,0 0 0,0 0-1,0 0 1,0 0 0,0 1-1,-4-8 6,0-7-13,1-1 1,1 1-1,0-1 0,1 1 1,0-1-1,1 0 0,3-23 1,-2 33 4,0 0 0,-1 1 0,1 0-1,1-1 1,-1 1 0,1 0 0,0-1 0,0 1 0,0 0 0,4-5 0,-4 6-1,0 1 0,1-1 0,-1 1 0,1 0 0,-1 0 1,1 0-1,0 0 0,0 0 0,0 1 0,0-1 0,0 1 0,1 0 1,-1 0-1,5-1 0,2 0-3,0 1 0,0 0 1,0 1-1,1 0 0,-1 0 1,0 1-1,0 1 0,0 0 1,10 3-1,-14-3 12,-1-1 1,1 2-1,-1-1 0,0 1 1,0-1-1,0 1 0,-1 1 0,1-1 1,-1 1-1,1 0 0,-1 0 0,0 0 1,-1 0-1,1 1 0,-1 0 1,0-1-1,0 1 0,0 0 0,-1 1 1,1-1-1,-1 0 0,-1 1 0,1-1 1,-1 1-1,0-1 0,0 1 1,-1 0-1,1-1 0,-1 1 0,0 0 1,-1 0-1,-1 6 0,1-7 5,-1 0-1,0 0 1,0 0 0,0 0-1,-1-1 1,0 1-1,0-1 1,0 0 0,0 0-1,-1 0 1,1 0-1,-1 0 1,0-1-1,0 1 1,0-1 0,-8 4-1,4-3-6,0 0 0,1 0 0,-1-1 0,-1 0-1,1 0 1,0-1 0,-1 0 0,1 0 0,-12 0 0,17-2-67,0 0 1,0 0 0,1-1 0,-1 1-1,0-1 1,1 1 0,-1-1 0,0 0-1,1 0 1,-1 0 0,1 0 0,-1-1-1,1 1 1,0 0 0,0-1 0,-1 0-1,-1-2 1,3 3-138,-1-1-1,1 0 0,0 1 1,0-1-1,0 1 0,0-1 1,1 0-1,-1 0 0,0 0 1,1 1-1,-1-1 0,1 0 1,-1 0-1,1 0 0,0 0 1,0 0-1,0 0 0,0 0 1,0 0-1,1 0 0,-1 0 1,0 1-1,1-1 1,0 0-1,0-2 0,13-17-1187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31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67 128 11106,'14'8'4633,"-17"7"-2472,3 5-521,5 5-200,-1 6-295,2-1-513,6 0-208,-8-5-280,2-7-56,3-4-16,-9-8-376,2-7-960,-10-4-881,-12-18 1185</inkml:trace>
  <inkml:trace contextRef="#ctx0" brushRef="#br0" timeOffset="1">1 12 11891,'9'-9'4985,"0"8"-2857,1-1-392,2 6-575,1 6-353,4 2-488,-2 2-48,6-2-1024,-4-1-384,1 2 671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0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43 6561,'-45'-36'3077,"34"30"-444,5 6-1082,6 1-1465,-1-1 1,1 1-1,0-1 0,0 1 0,0-1 0,-1 1 0,1-1 1,0 1-1,0-1 0,0 1 0,0-1 0,0 1 0,0-1 1,0 1-1,0 0 0,0 0 0,0 1 312,1 15 371,0 0 0,2 0 1,0 0-1,7 23 0,-5-17-288,0-3-71,1-1-1,10 24 1,-13-36-330,0 0 0,1-1 0,0 1 0,0-1 0,1 1 0,0-1 0,0-1 0,0 1 0,6 4 0,-9-8-63,0-1 1,0 0 0,0 0 0,-1 0-1,1 0 1,0 0 0,0 0-1,0 0 1,0-1 0,1 1 0,-1-1-1,0 1 1,0-1 0,0 0 0,0 0-1,1 0 1,-1 0 0,0 0-1,4-1 1,-3 0 5,-1 0-1,1 0 0,0 0 0,-1-1 1,1 1-1,-1-1 0,0 1 1,1-1-1,-1 0 0,0 0 1,0 0-1,0 0 0,3-4 1,2-5 27,-1 0 0,0 0 0,-1 0 0,6-16 0,11-50 42,-15 51-60,6-29-296,-12 44-575,-1 11 789,0 0 1,0 0-1,0 0 0,0-1 0,0 1 0,0 0 1,0 0-1,0 0 0,0 0 0,0-1 0,0 1 0,0 0 1,0 0-1,0 0 0,0-1 0,0 1 0,0 0 1,0 0-1,0 0 0,-1 0 0,1-1 0,0 1 1,0 0-1,0 0 0,0 0 0,0 0 0,-1 0 1,1 0-1,0-1 0,0 1 0,0 0 0,0 0 1,-1 0-1,1 0 0,0 0 0,0 0 0,-7 4-938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9826,'17'29'4265,"-10"-5"-2057,-2-2-591,3 2-369,-4 4-296,0-2-448,-2-6-184,-5-8-151,3-6-370,-4-8-1559,8-4 1280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1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10818,'2'-2'4633,"4"2"-2672,-3 2-145,-3-2-840,0 0-328,0 0-480,2 4-608,6 10 312</inkml:trace>
  <inkml:trace contextRef="#ctx0" brushRef="#br0" timeOffset="1">244 23 10498,'-3'-1'6154,"2"2"-3854,1 9-1743,1-8-207,3 25 432,12 41 0,-14-63-720,0 4 64,1 1 0,0-1 0,1 0 0,0 0 0,9 14 0,-9-19-64,-1 1 1,1-1 0,0 0-1,0 0 1,0 0-1,0-1 1,1 1-1,-1-1 1,1 0-1,6 2 1,-10-4-50,1 0 1,-1-1-1,1 1 1,0 0 0,0-1-1,-1 0 1,1 1-1,0-1 1,0 0-1,-1 0 1,1 0-1,0 0 1,0 0-1,-1 0 1,1-1-1,0 1 1,0 0-1,1-2 1,0 1-4,-1 0 0,0 0 0,0-1 0,0 1 1,0-1-1,0 0 0,0 0 0,0 0 0,0 0 0,0 0 0,1-2 0,3-6 2,-1-1 0,0 0 0,0 0 0,3-15 0,-6 21-7,8-23-42,0-4-437,9-37-1,-17 53-662,-4 9 444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39 231 11034,'12'24'4665,"-3"-2"-2456,-8-2-577,7 5-392,0 2-327,-8-10-489,3-2-184,0-4-312,-5-6-424,0-4-1641,-5-5 1441</inkml:trace>
  <inkml:trace contextRef="#ctx0" brushRef="#br0" timeOffset="1">0 20 9594,'15'-6'4305,"-6"-1"-2041,2 0-519,-4 7-649,-6 2-408,2 0-728,-3-2-608,0 0 408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9930,'4'6'4809,"-8"-8"-1288,20 1-2201,-11-3-16,11 1-455,11 1-209,-2-4-384,11 0-112,4-4-80,-3 2 40,0 3-744,-1 1-584,-8 4 775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9130,'-43'23'4361,"39"-3"-1521,2 4-727,-2 7-641,0 6-392,4 4-591,0-3-193,2-1-216,6-6-136,4-2-1097,4 4-791,4 2 1160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2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11090,'28'-34'3908,"-20"27"-2346,-8 7-1504,0 0-1,0 0 0,0 0 0,0 0 1,1 0-1,-1 0 0,0 1 0,0-1 0,0 0 1,0 0-1,0 0 0,1 0 0,-1 0 1,0 0-1,0 0 0,0 1 0,0-1 0,0 0 1,0 0-1,1 0 0,-1 0 0,0 1 1,0-1-1,0 0 0,0 0 0,0 0 1,0 0-1,0 1 0,0-1 0,6 16 810,-1 0-1,6 31 0,-1-5-352,-4-18-267,1-1 1,1 0-1,1-1 0,1 0 1,14 23-1,-21-41-201,0 0 1,0-1-1,0 0 0,0 1 0,1-1 0,-1-1 1,1 1-1,0 0 0,0-1 0,6 3 0,-10-5-42,1 1 0,0-1 0,0 0-1,-1 1 1,1-1 0,0 0 0,0 0-1,0 0 1,0 0 0,-1 0 0,1 0-1,0 0 1,0 0 0,0 0 0,0 0-1,0 0 1,-1 0 0,1 0 0,0-1-1,0 1 1,0 0 0,-1-1 0,1 1 0,0-1-1,-1 1 1,1-1 0,0 1 0,-1-1-1,1 1 1,0-1 0,-1 0 0,1 1-1,-1-1 1,2-1 0,0-3-3,0 1 1,0-1-1,0 1 0,2-10 1,-2 8 1,22-65-55,2-40-2165,-21 87 1510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28 260 12659,'4'10'5097,"-1"5"-3345,1 5-240,-1 1-607,-2 0-297,1-5-400,-1-2-104,0-4-368,2-4-448,-3-6-1537,1-4 1433</inkml:trace>
  <inkml:trace contextRef="#ctx0" brushRef="#br0" timeOffset="1">1 0 9962,'0'0'4409,"5"3"-2256,-2-1-657,-3-2-712,0 0-224,0 0-3280,4 2 2079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11498,'2'0'733,"0"-1"0,-1 1 0,1 0-1,0-1 1,-1 1 0,1 0-1,0 0 1,2 0 0,-3 0-659,0 1 0,-1-1 0,1 0 0,0 1 0,0-1 0,-1 1 0,1-1 0,0 1 0,-1-1 0,1 1 0,0-1 0,-1 1 0,1-1 0,-1 1 0,1 0 0,-1-1 0,1 1 0,-1 0 0,0 0 0,1-1 0,-1 1 0,0 0 0,0 0 0,1 1 0,6 20 480,15 33 1,8 25-52,-23-61-215,15 31 0,-21-47-250,1-1 0,-1 1 0,1-1 1,-1 0-1,1 1 0,0-1 0,0 0 0,0 0 0,0 0 0,0 0 0,0 0 0,1-1 0,-1 1 0,1-1 0,-1 1 0,1-1 0,-1 0 0,1 0 0,0 0 0,0 0 0,-1 0 0,1-1 0,0 0 0,0 1 0,0-1 0,0 0 0,0 0 0,-1 0 0,1-1 0,4 0 0,-6 1-30,-1-1-1,1 1 0,0 0 1,0-1-1,0 1 0,0-1 0,-1 1 1,1-1-1,0 0 0,-1 1 1,1-1-1,0 0 0,-1 1 1,1-1-1,-1 0 0,1 0 1,0-1-1,7-18 24,-4 8-16,18-47-8,23-51-961,-34 88 15,-10 21 867,1-1 1,-1 1-1,0 0 0,0 0 1,1 0-1,-1 0 0,3-2 0</inkml:trace>
  <inkml:trace contextRef="#ctx0" brushRef="#br0" timeOffset="1">502 250 12579,'8'10'4593,"-8"3"-3577,5 7-320,2 3-160,1 0-112,4-5-248,-1-6-88,1 0-56,-4-1 0,-8-6-976,-2-2-536,-14 1 872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1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77 5969,'1'8'3221,"-1"-5"3480,-14-27-4268,13 23-2401,0-1 0,0 0 0,0 0 0,0 0 0,0 1 0,0-1 0,-1 0 0,1 1 0,-2-2 0,-8-7 146,-18-13 0,27 22-140,0-1-1,-1 1 1,1-1-1,-1 1 1,1 0-1,-1 0 1,0 0-1,1 0 1,-1 1-1,0-1 1,1 1 0,-1-1-1,0 1 1,0 0-1,1 0 1,-1 0-1,0 1 1,0-1-1,1 1 1,-1-1-1,0 1 1,1 0-1,-1 0 1,0 0 0,1 0-1,-1 1 1,-3 2-1,2-1-14,0 1 1,0-1-1,0 1 0,0 0 0,1 0 0,0 1 1,0-1-1,0 1 0,0 0 0,1-1 0,-4 11 1,4-9-27,1 0 0,-1 1 0,1-1 0,1 1 0,-1-1 0,1 1 0,0-1 0,1 1 0,0-1 0,0 1 0,0-1 0,1 1 0,-1-1 0,2 0 0,-1 0 0,1 0 0,0 0 0,0 0 0,0-1 0,6 8 0,-8-12 1,1 1-1,-1-1 1,0 1 0,1-1 0,-1 0-1,1 0 1,-1 1 0,1-1-1,0 0 1,0 0 0,-1-1-1,1 1 1,0 0 0,0 0 0,0-1-1,0 1 1,0-1 0,0 0-1,0 0 1,0 0 0,0 0 0,0 0-1,0 0 1,0 0 0,0 0-1,3-2 1,-1 1 1,0-1 0,-1 0 0,1 0-1,-1 0 1,1 0 0,-1-1 0,0 1 0,0-1-1,0 0 1,0 0 0,-1 0 0,4-5 0,9-16 12,-13 19-5,1 0-1,0 0 1,0 0-1,1 0 1,0 1 0,5-6-1,-9 10 4,0-1-1,0 1 1,0 0-1,1 0 0,-1-1 1,0 1-1,0 0 1,1 0-1,-1 0 1,0-1-1,0 1 0,1 0 1,-1 0-1,0 0 1,1 0-1,-1 0 1,0 0-1,1 0 0,-1 0 1,0-1-1,1 1 1,-1 0-1,0 0 0,1 0 1,-1 1-1,0-1 1,0 0-1,1 0 1,-1 0-1,0 0 0,1 0 1,-1 0-1,0 0 1,1 0-1,-1 1 1,0-1-1,0 0 0,1 0 1,-1 0-1,0 1 1,0-1-1,1 0 1,-1 0-1,0 1 0,0-1 1,0 0-1,0 0 1,1 1-1,-1-1 1,0 0-1,0 1 0,0-1 1,0 1-1,4 21 530,-3-15-369,1 11 161,-2-9-198,1 0-1,1 0 1,-1-1 0,1 1-1,1 0 1,0-1-1,7 15 1,-10-23-140,0 1 0,0-1-1,0 1 1,1-1 0,-1 1 0,0-1 0,0 1 0,1-1-1,-1 1 1,0-1 0,1 0 0,-1 1 0,1-1 0,-1 0-1,1 1 1,-1-1 0,0 0 0,1 1 0,-1-1 0,1 0 0,-1 0-1,1 0 1,0 1 0,-1-1 0,1 0 0,-1 0 0,1 0-1,-1 0 1,1 0 0,-1 0 0,1 0 0,-1 0 0,1 0-1,-1 0 1,1-1 0,0 1 0,-1 0 0,1 0 0,-1 0-1,1-1 1,-1 1 0,1 0 0,-1 0 0,0-1 0,1 1 0,-1-1-1,1 1 1,-1-1 0,4-3-443,-2 0 0,1 0-1,0 0 1,3-8 0,-2 5-294,10-19-403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8594,'8'0'3833,"3"0"-1825,-3-1-47,1 1-433,-1 0-280,-2 0-560,0 3-216,-6-3-688,0 0-624,0 0 528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12379,'4'-3'4897,"-4"2"-3089,8 1-480,-8 0-311,7 0-185,27 5-384,34 9-184,-32-5-184,-1 0 40,-10-6-800,1-2-688,-3-2 871</inkml:trace>
  <inkml:trace contextRef="#ctx0" brushRef="#br0" timeOffset="1">243 28 7162,'-30'16'4376,"35"-4"-255,-7 5-1880,3 8-233,-2 4-687,-7 3-297,8 6-512,0-4-184,1 3-216,11-1-40,-4-6-600,-7-5-616,9-3 728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5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9242,'-64'8'4129,"62"-8"-1785,0 1-535,3 2-321,-1-3-272,0 0-448,3 1-159,18 9-233,38 8-96,-36-19-144,0 1-32,-4-3-688,-6-1-681,-5 3 809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4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5801,'-10'16'3481,"15"-14"272,7 2-1193,7-1-295,-9-3-297,8 0-744,-1 0-311,-1-1-481,6 5-184,-6-2-120,0-2-280,-4 7-968,-5-10-761,1 3 1049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 8714,'-1'-1'3953,"-1"-1"-1577,1 1-527,0 0-505,-1-1-256,2 1-496,4-2-168,31-3-152,65-5-80,-46 11-96,-1 0-24,-5 1-32,0 3-8,-16-4-128,-7 2-360,-11-4-960,-14 5-984,-12 4 1423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0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5321,'-11'0'1998,"-1"1"1729,10-1 3902,4 1-7514,0-1 0,0 1 0,0 0 0,0-1 0,0 1 0,0 0 0,0 0 0,3 2 0,19 18 345,-22-19-428,18 16 176,54 48 414,-65-59-570,58 49 233,-54-44-237,0 1 0,20 27 0,-30-35-42,0 0 0,0 0 1,-1 0-1,0 0 0,1 1 1,-2-1-1,1 0 0,-1 1 1,1-1-1,-1 1 0,-1 0 1,1-1-1,-1 1 0,0 0 1,-1 5-1,-1-3-1,1 0 1,-1 0-1,0 0 0,-1-1 1,0 1-1,0-1 0,-1 0 1,0 0-1,-9 13 0,-6 2 8,0 0 0,-2-2-1,-29 24 1,50-44-13,-1 1 2,0-1 0,0 1 0,1-1-1,-1 1 1,0 0 0,0-1 0,1 1 0,-1 0 0,0 0 0,1 0-1,-1 0 1,1 0 0,-1-1 0,1 1 0,0 0 0,-1 0 0,1 2 0,0-3-2,0 1 0,1 0 0,-1 0 0,1 0 0,-1-1 1,1 1-1,-1 0 0,1-1 0,0 1 0,-1 0 1,1-1-1,0 1 0,0-1 0,-1 1 0,1-1 0,0 1 1,0-1-1,0 0 0,-1 1 0,3-1 0,13 6 6,-1-1 0,2 0 0,-1-1 0,1-1 0,-1-1 0,1 0 0,29-2 0,120-16-584,-146 13-212,-8 2 327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86 7562,'-6'21'4136,"6"7"-359,6-3-1360,-6 2-553,2 1-383,-2-6-705,-2 1-296,8 0-328,-12-11 0,9-2-768,-3-6-545,-7-10-2287,17-4 2087</inkml:trace>
  <inkml:trace contextRef="#ctx0" brushRef="#br0" timeOffset="1">0 6 11322,'5'-4'4673,"5"3"-2936,-4 1-169,4 0-704,-1 2-312,3 4-536,5-1-600,10 2 408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10538,'1'0'226,"-1"0"0,1 0 0,-1 0 0,1 0 1,-1 0-1,1 0 0,-1 0 0,1 0 0,-1 0 0,1 0 0,-1 1 0,1-1 0,-1 0 0,1 0 0,-1 1 0,0-1 0,1 0 0,-1 1 0,1-1 0,-1 0 0,0 1 0,0-1 0,1 1 0,-1-1 1,0 0-1,1 1 0,-1-1 0,0 2 0,3 14 1092,-3-13-1066,10 115 3025,-10-106-3090,1-1 1,1 1-1,0 0 1,0 0-1,1-1 1,1 0-1,8 19 1,-4-12-30,11 17-1,-15-29-121,-1-1 0,1 1-1,0-1 1,0 0 0,0-1 0,1 1 0,9 6-1,-12-10-19,-1 0-1,1 0 0,-1 0 1,1 0-1,0 0 0,-1-1 0,1 1 1,0-1-1,0 1 0,0-1 0,-1 0 1,1 0-1,0 0 0,0 0 1,0 0-1,0 0 0,3-1 0,-3 0 0,1 0 1,-1 0-1,0 0 0,0 0 0,1 0 0,-1-1 0,0 1 0,0-1 0,0 0 0,-1 1 0,3-4 0,2-3 8,0-1-1,-1 1 1,0-1-1,7-18 1,41-124-2050,-48 136 1290,4-9-1080,-1 14 799</inkml:trace>
  <inkml:trace contextRef="#ctx0" brushRef="#br0" timeOffset="1">473 320 11418,'12'14'4970,"-10"1"-2362,1 1-752,-3 1-607,1 5-329,-1-5-552,0 2-184,-1-9-464,-3 0-576,-3-8-1001,1-2 1097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2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11554,'8'4'4882,"-2"3"-2882,0-3-360,-1 6-824,1-2-319,2 0-2594,-3-5 1577</inkml:trace>
  <inkml:trace contextRef="#ctx0" brushRef="#br0" timeOffset="1">246 1 10274,'2'25'6045,"4"12"-3525,1 5-1321,-4-5-261,-2-13-469,2-1 0,0 1 0,1-1 0,12 35 0,-14-53-417,0 1 0,1-1 1,0 0-1,0 1 0,1-1 1,-1-1-1,1 1 0,0-1 0,0 1 1,1-1-1,-1 0 0,1-1 0,0 1 1,0-1-1,0 0 0,0 0 0,12 4 1,-13-6-41,1 1 0,0-1 1,-1 0-1,1-1 1,0 1-1,-1-1 1,1 0-1,0 0 1,0 0-1,-1-1 1,1 1-1,0-1 1,-1 0-1,1-1 1,-1 1-1,1-1 1,-1 0-1,0 0 1,0 0-1,0-1 1,0 0-1,0 1 1,4-5-1,-1 0-7,0-1 0,-1 0 0,0 1 1,0-2-1,-1 1 0,6-12 0,21-57-21,-28 66 7,-3 8-1,5-10-231,-1 0 1,-1-1-1,0 0 1,-1 0-1,2-20 0,-6 21-1138,1 12 1307,0 1 0,0 0 0,0-1 0,-1 1 0,1 0 0,0-1 0,0 1 0,0 0 0,0-1 0,0 1 0,-1 0 0,1-1 0,0 1 0,0 0 0,-1 0 0,1-1 0,0 1 0,0 0 0,-1 0 0,1 0 0,0 0 0,-1-1 0,1 1 0,0 0 0,-1 0 0,1 0 0,0 0 0,-1 0 0,-9 3-991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8226,'18'7'4753,"-13"5"80,-5 3-2521,0 2-767,2 6-217,-1 1-464,4 1-248,2 1-344,-12-3-104,1-4-192,0-5-288,-5-8-952,5-6-744,-2-8 1167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10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5305,'-1'0'745,"0"0"-1,0 0 0,0 0 1,0 0-1,0 0 0,0-1 1,0 1-1,0 0 1,0-1-1,1 1 0,-1 0 1,-1-1-1,-6-3 3463,7 4-4132,-1-1 0,0 1 0,0 0-1,0 0 1,0 0 0,1 0 0,-1 0-1,0 0 1,0 1 0,0-1 0,0 1-1,1-1 1,-1 1 0,0 0 0,1-1-1,-1 1 1,0 0 0,1 0-1,-1 0 1,1 0 0,-1 1 0,-1 0-1,-2 3-15,0 0 0,-9 10 0,13-14-54,1-1 0,-1 1 0,1 0 1,0-1-1,-1 1 0,1 0 1,0 0-1,-1-1 0,1 1 0,0 0 1,0 0-1,0 0 0,0-1 1,-1 1-1,1 0 0,0 0 0,1 0 1,-1-1-1,0 1 0,0 0 1,0 0-1,0 0 0,1-1 1,-1 1-1,0 0 0,1 0 0,-1-1 1,0 1-1,1 0 0,1 2 2,0-1 0,1 0 0,-1 1 0,0-1 0,5 2 0,-5-2-2,10 6 1,0-1 1,1 0-1,0-1 1,19 6-1,-15-5 19,27 13-1,-43-20 0,0 1-1,0 0 0,0-1 1,0 1-1,0 0 0,0 0 0,0 0 1,0-1-1,0 1 0,-1 0 1,1 0-1,0 0 0,-1 0 1,1 0-1,0 1 0,-1-1 1,1 0-1,-1 0 0,0 0 1,1 0-1,-1 1 0,0-1 1,0 0-1,0 0 0,0 0 1,0 1-1,0-1 0,0 2 1,-1-1 30,1 0 1,-1 0 0,0 0-1,0 0 1,0-1 0,0 1-1,0 0 1,0-1 0,0 1-1,0-1 1,-1 1 0,1-1-1,-1 1 1,1-1 0,-1 0-1,-2 2 1,-12 5-323,-1-1-1,0-1 1,0 0-1,0-1 1,-19 3 0,34-7 118,-7-1-1691,13-6 749</inkml:trace>
  <inkml:trace contextRef="#ctx0" brushRef="#br0" timeOffset="1">271 43 8458,'-4'4'4185,"9"8"-1097,3 4-663,3 7-457,-1 1-391,-2 1-697,2-1-232,-1-3-296,0-3-120,-1-5-136,-3-4-40,1-3-456,-2-1-632,-3-10-1257,0-7 1361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2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9514,'16'3'4729,"-16"-3"-1192,10 1-1417,-6-1-855,4 3-305,8-1-544,-10-2-128,-3-1-912,6 0-689,-6-6 833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3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38 9250,'0'1'4129,"-1"-2"-1705,-3 1-615,4 0-353,0 0-216,4 0-455,21 5-177,40 10-208,-31-14-104,11-3-120,4-6-40,-6-2-16,-7 0-264,-15-2-1016,-9 4-705,-11 0 1009</inkml:trace>
  <inkml:trace contextRef="#ctx0" brushRef="#br0" timeOffset="1">123 46 8850,'0'11'4625,"0"-1"-1240,0 11-1281,4 2-216,-2 12-583,3 6-305,-6 2-464,1-2-160,2-3-208,-3-3-80,1-7-376,1-4-408,2-7-1120,8-2-1,6-5 977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9714,'-51'9'4065,"44"-9"-2113,6 1-407,4 0-185,-3-1-248,0 0-496,16 3-184,16 1-264,34 1-80,-29-7-176,3-2-448,-3-2-1680,1 2 1496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6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8658,'3'0'3897,"2"-1"-1585,4 2-511,9 3-249,2-3-256,10-2-520,3-2-216,1 3-327,-2 0-105,-6 3-481,0-2-631,0 2 640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6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7834,'-14'-6'3632,"6"2"-1463,4 0-97,4 3-487,0 1-313,0 0-560,0 0-248,10 3-264,22 3-80,47 4-88,-34-12 32,4-2-664,-8-1-680,-10-3 824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3 5969,'0'-2'3545,"5"2"-176,4 6-1481,5 4-47,-1 6-393,-4 5-240,-1 5-472,-3 8-168,-3 4-272,-1 2-87,-1 9-105,1-1-24,1-1-64,4 1-64,-2-15-953,3 0-823,2-5 1112</inkml:trace>
  <inkml:trace contextRef="#ctx0" brushRef="#br0" timeOffset="1">27 505 9586,'-21'-7'4409,"16"7"-1760,5 0-753,1 0-456,-1 0-319,9 0-441,19 0-208,51 3-248,-34-7-88,-1 0-216,1 0-376,-9 0-1289,-4 4 1153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 8122,'-1'-3'5075,"2"7"-73,0 7-3195,3 26-874,-3-24-733,1 1 0,-2 0-1,-2 27 1,-1 20 437,5-53-557,-1-7-44,-2-3 0,-1-4-37,1 0-1,-1 0 0,1 0 0,0 0 0,1 0 0,-1 0 0,1 0 0,1 0 0,-1 0 0,1 0 1,0 0-1,0 0 0,4-10 0,-1 2 2,-2 8 0,0 0 0,0 0 1,0 1-1,5-9 0,-6 12 1,0 1 0,1-1-1,-1 0 1,1 1 0,-1-1-1,1 1 1,0-1-1,0 1 1,-1 0 0,1 0-1,0 0 1,0 0-1,0 0 1,0 0 0,0 0-1,4 0 1,-2 0 32,0 0 0,0 0 0,1 1 0,-1 0 0,0 0 0,1 0 0,-1 0 0,0 1 0,0 0 0,0 0 0,1 0 0,-1 0 0,0 0 0,0 1 0,0 0 0,-1 0 0,1 0 0,0 0 0,-1 1 0,1-1 0,-1 1 0,0 0 0,0 0 0,0 0 0,3 4 0,-1 1 69,0-1 0,0 1 0,-1 0 1,0 0-1,-1 0 0,1 0 0,-1 1 0,-1 0 1,0-1-1,0 1 0,0 10 0,-1-11-150,0-5-47,-1 1 0,1-1 0,-1 1 1,0-1-1,0 1 0,0-1 0,-1 1 1,1-1-1,-1 1 0,-2 6 0,1-9-1233,1-2 467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1:5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35 7538,'-6'-5'1643,"-1"0"1,1 0 0,-1 1-1,0 0 1,-12-4 0,44 14-1086,0-1 0,1 0 0,-1-2 1,52-1-1,105-16-325,-165 11-1139,16-3 0,-25 4-668,-6 3 79,-6 1-959,-8 3 503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4641,'-1'0'399,"0"0"1,-1 1-1,1-1 1,0 0-1,0 0 1,0 1-1,0-1 1,-1 1-1,1-1 0,0 1 1,0-1-1,0 1 1,0 0-1,0-1 1,-1 3-1,1-2-198,1 0-1,0 0 1,-1 0 0,1 0-1,0 0 1,0 0 0,0 1-1,0-1 1,0 0 0,0 0-1,0 0 1,0 0 0,0 0-1,1 1 1,-1-1 0,0 0-1,1 0 1,0 1 0,13 39 2233,12 36-85,-3 29-845,-21-95-1432,-1 1 0,-1 0 0,1 0 0,-2 0 0,0 0 0,-5 22 1,-2-7-107,4-14 52,-3 19-1,6-27-288,0 0-1,1-1 0,0 1 0,0 0 0,0 0 1,1 0-1,1 7 0,2 0-2004,-4-8 891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0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3 465 5441,'-3'-10'3625,"3"10"232,4 0-1249,4 2-767,-8-2-273,7 1-360,18 3-223,35 9-417,-35-10-168,3 0-216,3-2-48,6 0-736,4 1-609,5 6 753</inkml:trace>
  <inkml:trace contextRef="#ctx0" brushRef="#br0" timeOffset="1">775 16 14475,'-7'0'5345,"2"-1"-4193,3 0-279,2 1-377,0 0-128,4-2-240,16 1-200,34-7-1088,-29 5-993,-9 3 1289</inkml:trace>
  <inkml:trace contextRef="#ctx0" brushRef="#br0" timeOffset="2">739 164 6369,'-27'16'3649,"29"-4"-264,-2-5-985,8-1-551,13 6-241,-7-12-488,10 3-287,3 0-449,-2-3-112,6 0-800,-3 0-3185,4-14 2657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6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11514,'-1'1'4225,"1"-1"-3216,5 3-305,-5-3-240,0 0-80,14 1-272,8-1 8,31-3-1080,-30-3-1193,-3-2 1393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11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17452,'2'2'336,"4"1"-128,4 4 312,5-1-464,2 1-624,6 5 408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1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11290,'0'16'5017,"0"1"-2416,1 11-1129,-2-1-287,-3 0-537,1 8-256,2-14-304,1 2 40,4-6-808,0-10-553,0-14-1967,1-3 1863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8850,'8'-3'3937,"0"0"-1889,8 3-399,5 2-625,2 0-344,9 2-456,-6 0-152,-1 0-1488,3 0 1056</inkml:trace>
  <inkml:trace contextRef="#ctx0" brushRef="#br0" timeOffset="1">255 108 8866,'25'40'3969,"-8"-35"-1993,3 1-480,6-6-807,-5-2-249,6 2-384,-6-6-536,0 3-1569,-5 3 1385</inkml:trace>
  <inkml:trace contextRef="#ctx0" brushRef="#br0" timeOffset="2">280 268 6721,'2'12'3361,"7"-4"-800,1-7-369,13-1-648,1 3-367,5-3-745,5 5-224,-6-1-672,-1-4-368,8 9 496</inkml:trace>
  <inkml:trace contextRef="#ctx0" brushRef="#br0" timeOffset="3">682 163 10210,'-11'22'4689,"9"-2"-1848,0 6-849,2 4-808,-1-6-327,-2-7-577,3 1-160,-1-8-488,-2-4-473,1-4-967,-2-4-728,2 0 1535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1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22 7386,'-24'-7'4304,"13"-1"105,10 4-2848,7 1-177,9 3-336,1 4-184,21 3-391,-1 1-137,13-3-200,6 3-32,1-7-56,0 2-24,-7 2-352,-13-5-409,-25 6-1231,-11-2 1208</inkml:trace>
  <inkml:trace contextRef="#ctx0" brushRef="#br0" timeOffset="1">33 72 7682,'-1'0'245,"0"0"1,1 0-1,-1 1 1,1-1-1,-1 0 1,0 0-1,1 0 1,-1 1-1,1-1 1,-1 0-1,0 1 1,1-1-1,-1 1 1,1-1-1,-1 0 1,1 1-1,0-1 1,-1 1-1,1-1 1,-1 1-1,1 0 1,0-1-1,-1 1 1,1-1-1,0 1 1,-1 1-1,1-1-15,0 1 0,0 0 1,0-1-1,0 1 0,0-1 0,1 1 0,-1 0 1,0-1-1,1 1 0,0 2 0,3 4 119,0-1 0,0 0 0,7 10 1,2-2 38,0-1 0,1 0 0,26 20 0,19 19 312,-52-47-618,-1 1 0,-1 0 1,1 1-1,-1-1 0,-1 1 1,7 13-1,-10-17-71,1 0 0,-1 0 1,0 0-1,0 0 0,-1 0 0,1 0 0,-1 0 0,0 0 1,0 0-1,0 0 0,0 0 0,-1 0 0,-1 6 0,0-4 0,0 0 0,-1 0 0,0 0-1,0-1 1,0 1 0,0-1 0,-9 10-1,2-4 4,-1-1 0,0 0-1,0-1 1,-1 0-1,0 0 1,-21 10 0,-3-3 15,25-12-12,1 1 0,0 0-1,-1 0 1,-9 9 0,20-14-16,-1 0 0,1 0 0,0 0 0,0 0 0,0 1-1,0-1 1,-1 0 0,1 0 0,0 0 0,0 1 0,0-1 0,0 0 0,0 0 0,0 0 0,0 1 0,0-1 0,0 0 0,-1 0 0,1 1-1,0-1 1,0 0 0,0 0 0,0 1 0,0-1 0,0 0 0,1 0 0,-1 1 0,0-1 0,0 0 0,0 0 0,0 0 0,0 1-1,0-1 1,0 0 0,0 0 0,0 0 0,1 1 0,-1-1 0,0 0 0,0 0 0,0 0 0,0 0 0,1 1 0,-1-1 0,0 0 0,0 0-1,0 0 1,1 0 0,14 9 78,-6-5-30,1-1 0,-1 0 0,0-1 1,1 0-1,9 1 0,53 1 179,-55-3-183,55 1 69,57 3-101,-95-1-646,-31-3 533,-1-1-1,0 1 1,0-1 0,0 1-1,0 0 1,1 0 0,-1 0-1,0 0 1,0 0 0,2 3-1,-3-3 63,0 0-1,-1-1 0,1 1 0,-1 0 1,1 0-1,-1 0 0,1 0 0,-1 0 1,0 0-1,1 0 0,-1 0 0,0 1 1,0-1-1,0 0 0,0 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3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8882,'0'3'6738,"2"2"-4621,6 17-1885,-4-5 324,-1 0-1,0 0 1,0 34-1,-3-38-227,-1 14 247,1-25-539,0 0 0,1-1 0,-1 1 0,0 0 1,1-1-1,-1 1 0,1 0 0,-1-1 0,1 1 0,0-1 0,1 3 0,-2-3-34,1-1 0,-1 0 1,0 0-1,0 1 0,1-1 0,-1 0 0,0 0 0,0 1 0,1-1 0,-1 0 0,0 0 0,0 0 0,1 0 1,-1 1-1,0-1 0,1 0 0,-1 0 0,0 0 0,1 0 0,-1 0 0,0 0 0,1 0 0,-1 0 0,0 0 1,1 0-1,-1 0 0,0 0 0,1 0 0,-1 0 0,0 0 0,1 0 0,-1 0 0,0-1 0,0 1 0,1 0 1,-1 0-1,0 0 0,1 0 0,-1-1 0,0 1 0,0 0 0,1 0 0,-1-1 0,0 1 0,0 0 0,0 0 1,1-1-1,-1 1 0,0 0 0,0-1 0,7-15 25,2-26-17,2-8 15,-9 45-22,0-1 0,0 0 0,1 1 0,-1 0 0,1-1 0,6-6 0,-7 10 11,0 0 0,0-1 1,0 1-1,0 1 1,0-1-1,1 0 0,-1 0 1,0 1-1,1-1 0,0 1 1,-1 0-1,1 0 1,0 0-1,-1 0 0,1 1 1,0-1-1,0 1 1,0-1-1,0 1 0,0 0 1,-1 0-1,1 0 0,0 1 1,0-1-1,0 1 1,0-1-1,0 1 0,-1 0 1,1 0-1,0 0 0,-1 1 1,1-1-1,-1 0 1,1 1-1,-1 0 0,3 2 1,-3-2 11,3 3 130,-1 0-1,1 0 1,6 11-1,-10-14-113,0 0 1,0 0-1,0 0 1,0 0-1,-1 0 1,1 1-1,-1-1 1,1 0-1,-1 1 1,0-1 0,0 0-1,0 1 1,0-1-1,0 1 1,-1 3-1,-6 14 159,5-16-189,1 0 1,-1 0-1,1 0 0,0 0 0,-1 6 1,-1 26-2050,2-32 310,0-4 723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8994,'9'-30'3843,"-9"30"-3783,0 0 0,0 0-1,0 0 1,0 0-1,0 1 1,0-1-1,0 0 1,0 0 0,0 0-1,0 0 1,0 0-1,0 0 1,0 0 0,0 0-1,0 0 1,1 0-1,-1 0 1,0 1-1,0-1 1,0 0 0,0 0-1,0 0 1,0 0-1,0 0 1,0 0 0,0 0-1,0 0 1,0 0-1,1 0 1,-1 0-1,0 0 1,0 0 0,0 0-1,0 0 1,0 0-1,0 0 1,0 0 0,0 0-1,0 0 1,1 0-1,-1 0 1,0 0-1,0 0 1,0 0 0,0 0-1,0 0 1,0 0-1,0 0 1,0 0 0,0 0-1,0 0 1,0-1-1,1 1 1,-1 0-1,0 0 1,0 0 0,0 0-1,0 0 1,0 0-1,0 0 1,3 8 500,7 36 1283,16 57 244,-21-86-1865,1-1 0,1 1 0,0-1 0,16 23-1,-22-35-198,31 40 565,-28-37-477,1-1 0,-1 1 0,1-1 0,0 0 0,0 0-1,6 3 1,-11-7-99,1 1-1,-1-1 0,1 0 1,-1 0-1,0 0 1,1 0-1,-1 0 0,1 0 1,-1 0-1,1 1 0,-1-1 1,1 0-1,-1-1 0,1 1 1,-1 0-1,0 0 1,1 0-1,-1 0 0,1 0 1,0-1-1,3-1 25,0 0 1,0 0-1,0 0 1,0-1-1,0 0 1,0 0-1,-1 0 1,1 0-1,3-6 0,3-4 27,13-21 0,-14 18-50,-1-1 1,-2 0 0,10-34 0,-10 31-254,-3-5-2596,1 20 1770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8474,'6'8'4601,"-1"2"-848,3 3-1737,-4 0-424,0-3-695,-1 4-369,-6-6-824,2 0-577,-6-5 545</inkml:trace>
  <inkml:trace contextRef="#ctx0" brushRef="#br0" timeOffset="1">4 1 8258,'3'5'4025,"6"-1"-1505,-2 4-719,-2-4-985,2 9-976,-2-8 16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9122,'16'22'6141,"2"15"-2043,-5-12-2797,17 41 566,5 8-864,-29-62-815,1 0-1,1-1 1,17 20 0,-23-28-142,1 0 0,0-1 0,0 0 0,0 1 0,0-1 1,5 2-1,-7-3-25,1 0 1,-1-1 0,1 1-1,-1-1 1,1 1-1,0-1 1,-1 0 0,1 1-1,0-1 1,-1 0-1,1 0 1,0 0-1,-1-1 1,1 1 0,-1 0-1,1-1 1,0 1-1,1-1 1,0-1 6,-1 1 1,1-1-1,-1 1 1,1-1-1,-1 0 1,0 0-1,0 0 1,0 0-1,0 0 1,0-1-1,-1 1 0,3-5 1,1-3 22,0 0 0,3-12-1,2-5-21,4-10-748,11-43 0,-23 73 141,-1 0 1,1-11-1,-1 3-1326,3 2-376,0 12 1300,-3 1 704</inkml:trace>
  <inkml:trace contextRef="#ctx0" brushRef="#br0" timeOffset="1">438 271 11474,'0'16'5090,"2"-3"-2450,-1 4-383,0-2-769,2 4-408,-2-7-648,1-3-184,-2-2-648,-2-5-664,1-7-1737,1 4 1713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 9266,'-3'2'4289,"5"-2"-1673,0-3-903,-2 3-801,0 0-488,0 0-2000,0-1 1136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05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12203,'4'-8'4633,"9"0"-3217,11 3-64,9 1-272,2 1-183,9 3-521,1 6-160,0 2-128,-2 0-200,-10 6-1089,-9-5 553,-25-1 128</inkml:trace>
  <inkml:trace contextRef="#ctx0" brushRef="#br0" timeOffset="1">198 64 9314,'2'16'4521,"0"8"-1360,-1 3-745,-2 7-743,-2 13-321,-2-9-632,-2 9-232,3-11-280,-1-2-72,3 0-136,2-10-360,2-3-1064,3-4-593,-1-3 1089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57 8426,'-11'-47'3298,"11"38"-1661,0 9-1605,0 0-1,0 0 1,0 0 0,0 0-1,0 0 1,0 0 0,0 0-1,0 0 1,0 0 0,0 0-1,0 0 1,0 0 0,0 0-1,0 0 1,0 0 0,0 0-1,0 0 1,0 0-1,0 0 1,0 0 0,0 0-1,0 0 1,0 0 0,1 0-1,-1 0 1,0 0 0,0 0-1,0 0 1,0 0 0,0 0-1,0 0 1,0 0-1,0 0 1,0 0 0,0 0-1,0 0 1,0 0 0,0 0-1,0 0 1,0 0 0,0 0-1,0 0 1,1 0 0,-1 0-1,0 0 1,0 0 0,0 0-1,0 0 1,0 0-1,0 0 1,0 0 0,0 0-1,0 0 1,5 7 1371,-5-3-1189,1-1 1,0 1-1,-1 0 0,0-1 1,0 6-1,1 10 168,7 50 569,4 0-1,26 86 1,56 132 56,-89-275-989,-1 1-23,10 24-669,-9-30-995,-4-17-1073,-1-9 977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11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8058,'-16'3'7450,"-7"9"-3736,10-4-2613,-3 0-400,4-3-277,0 2 0,1 0 0,-15 11 0,22-15-368,1 0 0,0 0 0,0 0 0,0 1 0,0 0 1,0-1-1,1 1 0,0 0 0,0 0 0,0 0 0,0 1 0,0-1 0,-1 9 0,2-6-37,0-1-1,1 1 1,-1 0-1,2 0 0,-1 0 1,1-1-1,0 1 1,0 0-1,1-1 1,-1 1-1,2-1 1,-1 1-1,1-1 1,0 0-1,0 0 1,0 0-1,1-1 1,0 1-1,0-1 1,1 0-1,0 0 1,-1 0-1,2-1 1,-1 1-1,0-1 1,1-1-1,0 1 1,0-1-1,0 0 1,0 0-1,0 0 1,1-1-1,-1 0 1,1-1-1,-1 1 1,13 0-1,-15-2-38,14 0 44,25-2-1,-38 2-157,1-1 0,0-1 0,-1 1 0,1-1 0,-1 0 0,0 0 0,0 0 0,9-6 0,11-10-1083,5-7 452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6849,'8'0'921,"-1"1"-1,1 1 0,0-1 0,-1 1 0,1 0 0,-1 1 0,0 0 0,0 0 0,0 1 0,10 6 0,9 5 552,34 15-1,9 6-809,-66-35-647,0 1 0,0 0 0,-1 0 0,1 0-1,-1 0 1,1 0 0,-1 1 0,0-1 0,0 1 0,0-1 0,0 1 0,-1 0-1,1 0 1,-1 0 0,0 0 0,1 0 0,0 5 0,-1-3-3,-1-1 0,1 1 0,-1 0 0,-1 0 1,1 0-1,0-1 0,-1 1 0,0 0 0,0-1 0,-1 1 0,-1 5 0,-2 0 17,1 0-1,-1-1 0,0 0 0,-1 0 0,0 0 0,-14 15 0,15-19-156,1-1 1,-1 0 0,0 0 0,0 0 0,0 0-1,-1-1 1,1 0 0,-1 0 0,0-1-1,0 1 1,0-1 0,-12 2 0,15-3-289,-2-1-47,4-2-2127,2-3 1395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17 9882,'-2'-2'881,"-1"1"-1,1-1 1,-1 0 0,1 1-1,-1 0 1,0 0 0,-4-2-1,3 2-476,-1 0-1,1 0 1,0 1 0,-1-1-1,-4 1 1,6 0-342,0 0 1,0 1 0,0-1-1,0 1 1,-1-1 0,1 1-1,1 0 1,-1 0 0,0 0-1,0 1 1,0-1 0,1 1-1,-1-1 1,0 1-1,1 0 1,0 0 0,-4 3-1,6-4-49,-1 0-1,0 0 1,1 0-1,-1 0 1,1 0-1,-1 1 1,1-1-1,0 0 1,-1 0-1,1 0 1,0 1-1,0-1 0,0 0 1,0 0-1,0 0 1,0 1-1,0-1 1,0 0-1,1 0 1,-1 0-1,0 1 1,1-1-1,-1 0 1,1 0-1,-1 0 1,1 0-1,0 0 0,-1 0 1,2 2-1,3 3 3,0-1 0,0 1 0,11 8 0,-10-9 7,17 13 49,36 23-1,-38-28 144,-1 1 1,34 29 0,-52-40-148,0-1 1,0 1 0,1-1-1,-1 1 1,-1 0 0,1 0 0,0 0-1,-1 0 1,0 0 0,2 4-1,-3-6-38,0 0-1,1 0 0,-1 0 1,0 0-1,0 0 0,0 0 1,0 0-1,0 0 0,0 0 0,-1 0 1,1 0-1,0 0 0,0 0 1,-1 0-1,1 0 0,-1 0 1,1 0-1,-1 0 0,1 0 0,-1 0 1,0-1-1,1 1 0,-1 0 1,0 0-1,1-1 0,-1 1 1,0 0-1,0-1 0,0 1 0,0-1 1,0 1-1,0-1 0,-1 1 1,-4 1 10,0 0 1,0 0-1,0-1 1,0 0-1,0 0 1,0-1-1,0 0 1,0 0-1,-8-1 0,0-1-999,0 0 0,-27-8 0,29 5-1218,7 3 926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8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17 212 9298,'13'-6'4518,"22"-14"1,-24 13-3776,0-1 1,11-11 0,-15 12-758,0 0 1,-1 0-1,0 0 0,0-1 1,-1 0-1,1 0 1,-2-1-1,0 1 0,5-14 1,-8 20 21,0 0 0,-1 0-1,1 0 1,-1 0 0,0 0 0,0 0 0,1 0 0,-1 0 0,-1 0 0,1 0 0,0 0 0,0 0 0,-1-1 0,1 1-1,-1 0 1,0 0 0,-1-2 0,1 2 2,0 1 0,0-1 0,0 1-1,-1-1 1,1 1 0,0 0 0,-1 0-1,0-1 1,1 1 0,-1 0 0,1 0-1,-1 1 1,0-1 0,0 0 0,0 0-1,1 1 1,-1-1 0,-3 1 0,0-1 19,1 1 0,0-1 0,-1 1 0,1 0 0,0 1 0,-1-1 1,1 1-1,0 0 0,0 0 0,-1 0 0,1 1 0,0-1 0,0 1 0,1 0 1,-1 0-1,0 1 0,0-1 0,1 1 0,-4 2 0,3 0 43,0-1-1,-1 1 1,1 0 0,1 0-1,-1 0 1,1 0 0,0 1-1,0-1 1,1 1 0,-1 0-1,1 0 1,-2 10-1,2-2 70,0-1-1,1 1 1,0 23-1,1-33-126,0 0 0,1 1 0,0-1 0,-1 0 0,1 0 0,1 1 0,-1-1 0,1 0 0,-1 0 0,1 0 0,1 0 0,-1-1 0,0 1 0,1 0 0,5 4 0,-5-5-26,0 0 0,1-1 0,0 1 0,-1-1 0,1 0 0,0 0 0,0-1 0,0 1 0,7 1 0,-3-2-213,0 1 0,0-2 0,0 1 0,11-1 1,12-3-216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10650,'-5'37'6528,"-1"39"-1827,6-67-4500,0 0 0,1-1 1,0 1-1,1 0 0,0 0 0,3 10 1,-4-16-192,0-1 1,0 0-1,0 1 1,0-1-1,0 0 1,1 0-1,-1 0 1,1 0-1,-1 0 1,1 0-1,0 0 1,0 0-1,0-1 1,0 1-1,0-1 1,0 1-1,0-1 1,1 0-1,-1 0 1,0 0-1,5 1 1,-3-1-19,0-1 1,0 1-1,0-1 0,0 0 1,-1-1-1,1 1 1,0-1-1,0 1 0,0-1 1,-1 0-1,1-1 1,0 1-1,-1 0 1,4-3-1,1-1-113,0 1 1,-1-1-1,0-1 1,0 1-1,-1-1 1,1 0-1,-1-1 1,-1 0-1,1 0 1,-1 0-1,0 0 0,-1-1 1,0 0-1,0 0 1,0 0-1,-1 0 1,2-11-1,-2 6 30,-2 10 94,-1 0 0,1-1-1,0 1 1,0 0 0,0 0-1,0 0 1,0 0 0,1 0-1,0 0 1,-1 0 0,5-4 0,-6 7 7,0 0 0,0 0 0,0-1 1,1 1-1,-1 0 0,0 0 1,0 0-1,1 0 0,-1 0 0,0 0 1,0 0-1,1 0 0,-1 0 1,0 0-1,0 0 0,1 0 0,-1 0 1,0 1-1,0-1 0,1 0 1,-1 0-1,0 0 0,0 0 1,0 0-1,1 0 0,-1 1 0,0-1 1,0 0-1,0 0 0,1 0 1,-1 0-1,0 1 0,0-1 0,0 0 1,0 0-1,0 0 0,1 1 1,-1-1-1,0 0 0,0 0 1,0 1-1,0-1 0,0 0 0,0 0 1,0 1-1,0-1 0,0 0 1,0 0-1,0 1 0,0-1 0,0 0 1,0 1-1,-7 29 998,4-11-612,2-13-271,0-1 0,0 1-1,1 9 1,2 2 58,1 0-1,7 23 1,-10-37-210,1 0-1,0 0 1,0 0-1,1 0 1,-1 0-1,3 3 1,-4-6-95,1 1 1,0 0-1,0 0 1,-1 0-1,1-1 0,0 1 1,0 0-1,0-1 1,0 1-1,0-1 0,0 1 1,0-1-1,0 0 1,0 1-1,0-1 0,0 0 1,0 0-1,1 1 0,-1-1 1,1 0-1,17-1-877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158 231 9058,'-14'-11'9391,"-3"-12"-6883,5 5-1972,6 11-473,0 1 0,0-1 0,0 2 0,-12-9 0,16 12-55,0 1 1,1 0 0,-1 0-1,0 0 1,0 1-1,-1-1 1,1 0 0,0 1-1,0-1 1,-4 1 0,5 0-4,-1 0 1,1 0 0,0 0 0,0 1 0,-1-1 0,1 0 0,0 1 0,0-1 0,0 1 0,-1-1 0,1 1-1,0 0 1,0-1 0,0 1 0,0 0 0,0 0 0,0 0 0,0 0 0,-1 2 0,0 0 9,0 1 1,0 0-1,0 0 1,0 0-1,1 0 1,-2 8-1,-4 27 91,6-32-88,1 1 0,0-1 0,0 0 0,1 1 0,-1-1 0,2 1 0,-1-1 0,5 13 0,-5-17-14,0-1 0,0 0-1,0 0 1,0 0 0,1 0 0,-1 0-1,0 0 1,1 0 0,-1-1 0,1 1-1,0 0 1,0-1 0,-1 1-1,1-1 1,0 0 0,0 1 0,0-1-1,0 0 1,1 0 0,-1 0 0,0-1-1,0 1 1,1-1 0,-1 1 0,0-1-1,1 0 1,-1 1 0,0-1 0,1 0-1,-1-1 1,4 1 0,-3-1-9,0 0 0,0 0-1,0-1 1,0 1 0,0 0 0,0-1 0,0 0 0,0 0 0,0 0-1,-1 0 1,1 0 0,-1 0 0,1-1 0,-1 1 0,0-1 0,0 0-1,0 0 1,2-3 0,2-5-43,-1-1 0,0 0 0,5-16 0,-4 8-60,-1 1 0,-1-1 0,1-27 0,-3-61 139,-3 94 113,1 14-140,0 0 1,0 0-1,0 0 1,0 0-1,0 0 0,0 0 1,0 0-1,0 0 0,0 0 1,0 0-1,0 1 0,0-1 1,0 0-1,0 0 1,0 0-1,0 0 0,-1 0 1,1 0-1,0 0 0,0 0 1,0 0-1,0 0 1,0 0-1,0 0 0,0 0 1,0 0-1,0 0 0,0 0 1,0 0-1,0 0 0,-1 0 1,1 0-1,0 0 1,0 0-1,0 0 0,0 0 1,0 0-1,0 0 0,0 0 1,0 0-1,0 0 1,0 0-1,0-1 0,0 1 1,0 0-1,0 0 0,0 0 1,-1 0-1,1 0 0,0 0 1,0 0-1,0 0 1,0 0-1,0 0 0,0 0 1,0 0-1,0 0 0,0 0 1,0 0-1,0-1 1,0 1-1,0 0 0,0 0 1,0 0-1,0 0 0,0 0 1,0 0-1,-3 6 195,-1 7 9,1-1 0,1 1 0,0 0 0,0 0 0,1 0 1,1 0-1,2 14 0,0-4-20,1 1 0,1-1 1,9 25-1,-11-40-165,1 0 1,0 0-1,1-1 1,0 1-1,0-1 1,9 13-1,-10-17-130,-1 0-1,1-1 1,0 1-1,0 0 1,0-1-1,0 0 1,0 1-1,0-1 1,0-1-1,1 1 1,-1 0-1,1-1 1,0 0-1,-1 1 1,1-2-1,0 1 0,5 0 1,13-2-529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3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47 10458,'-2'38'7279,"1"16"-3459,2-52-3737,-1 0 0,0 0 0,1 0 0,0 0 0,-1 1 0,1-1 0,0 0 0,0 0 0,0-1 0,0 1 0,0 0 0,1 0 0,-1 0 0,1-1 0,-1 1 0,1-1 0,-1 1 0,1-1 0,0 0 0,3 3 0,-3-3-66,0 0-1,-1-1 1,1 1 0,0 0-1,0-1 1,0 1 0,-1-1-1,1 0 1,0 1 0,0-1-1,0 0 1,0 0 0,0 0 0,-1-1-1,1 1 1,0 0 0,0-1-1,0 1 1,0-1 0,-1 0-1,1 1 1,0-1 0,-1 0-1,4-2 1,1-1-14,-1-1 1,1 0-1,-1 0 1,0-1-1,0 0 0,0 1 1,-1-2-1,5-8 0,-7 11 3,-1 1-1,1 0 0,-1-1 1,0 0-1,0 1 0,-1-1 1,1 1-1,-1-1 1,0 0-1,1 1 0,-2-1 1,1 0-1,0 0 0,-1 1 1,0-1-1,0 1 0,0-1 1,0 1-1,-2-5 0,1 5 10,1 0-1,-1 0 1,0 0 0,1 0-1,-1 1 1,-1-1-1,1 1 1,0-1-1,-1 1 1,1 0-1,-1 0 1,0 0-1,-5-3 1,6 4-11,1 0 0,-1 1 0,0-1 0,1 1 0,-1 0 0,0-1 0,0 1 0,0 0 0,1 0 0,-1 0 0,0 0 0,0 0 0,1 1 0,-1-1 0,0 1 0,1-1 0,-1 1 0,0-1 0,1 1 0,-1 0 0,1 0 0,-1 0 0,1 0 0,-1 0 0,1 0 0,-1 0 0,-1 3 0,0-1-253,0 1 0,0 0-1,0 0 1,0 0-1,0 0 1,1 0-1,0 1 1,0-1-1,0 1 1,1-1-1,-3 10 1,5-1-692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9834,'2'-3'5321,"0"3"-760,3 2-2744,-5-2-177,0 0-760,0 0-312,8-2-376,7 1-88,-2 0-336,35-6-440,-33 6-1464,1 2 1360</inkml:trace>
  <inkml:trace contextRef="#ctx0" brushRef="#br0" timeOffset="1">268 46 10330,'41'-45'4577,"-38"53"-1872,0 4-913,1 8-360,4 8-375,-7-3-617,3 2-168,0-3-168,-4-5-40,0-4-248,3-4-376,-6-9-1209,-4-2-1407,7-5 1967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0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10010,'7'-2'1833,"1"1"-1,0 0 0,-1 0 1,14 1-1,-14 0-1507,0 1-1,0 0 1,-1 0 0,1 1-1,7 2 1,-8-1-335,-1-1 1,0 0-1,1 1 1,-2 0-1,1 0 1,0 1-1,0-1 1,-1 1 0,0 0-1,0 0 1,0 1-1,0-1 1,-1 1-1,0 0 1,4 7-1,4 11 421,11 43 0,-5-15-24,9 12-50,-25-55-263,-1-14-145,2-8 20,0 0 1,0 1-1,1-1 1,1 1-1,0 0 1,9-20-1,-9 25 39,-1-1 0,1 1-1,1 0 1,-1 0-1,11-13 1,-15 21 20,1-1 1,-1 1 0,1-1 0,-1 1-1,1-1 1,-1 1 0,1-1-1,-1 1 1,1-1 0,-1 1 0,1 0-1,0-1 1,-1 1 0,1 0-1,0 0 1,-1-1 0,1 1 0,0 0-1,-1 0 1,1 0 0,0 0-1,0 0 1,1 0 0,-1 0 17,-1 1 0,1-1 0,0 1 1,0-1-1,0 1 0,-1-1 0,1 1 1,0-1-1,0 1 0,-1 0 0,1 0 1,-1-1-1,1 1 0,-1 0 0,2 1 0,1 5 227,-1-1-1,1 1 0,2 13 0,-5-18-180,7 31 567,-6-23-553,1 1 0,1 0 0,0-1 0,0 1 0,1-1 0,7 14 0,-11-24-125,0 0 1,0 1-1,0-1 1,0 0-1,0 0 1,0 1-1,0-1 1,0 0-1,0 0 1,0 0-1,1 1 1,-1-1-1,0 0 1,0 0-1,0 0 1,0 0-1,1 1 1,-1-1-1,0 0 1,0 0-1,0 0 1,1 0-1,-1 0 1,0 0-1,0 0 1,1 1-1,-1-1 1,0 0-1,0 0 1,1 0-1,-1 0 1,0 0-1,0 0 1,1 0 0,-1 0-1,0 0 1,0 0-1,1 0 1,-1-1-1,0 1 1,0 0-1,0 0 1,1 0-1,-1 0 1,0 0-1,0 0 1,0 0-1,1-1 1,-1 1-1,0 0 1,6-14-3030,-1-2 1544</inkml:trace>
  <inkml:trace contextRef="#ctx0" brushRef="#br0" timeOffset="1">562 58 11514,'11'59'8608,"-7"-41"-6950,9 21 1,-8-27-1429,1 0-1,0 0 1,0 0 0,2-1-1,-1 0 1,18 19 0,-24-29-214,0 0 0,0 0 1,0 0-1,0 1 0,0-1 0,1-1 1,-1 1-1,1 0 0,-1 0 0,0 0 1,3 0-1,-3-1-9,-1 0 0,1 0 0,0 0 0,0 0 0,0 0 0,0 0 0,0-1 0,0 1 0,0 0 0,-1-1 0,1 1 0,0 0 0,0-1 0,0 1 0,-1-1 0,1 1 0,0-1 0,0 0 0,-1 1 0,1-1 0,0-1 0,4-3 18,-1-1 0,1 0 0,6-12 0,-1 0-13,-1 4-48,-1-2-1,-1 1 1,0-1-1,4-17 1,14-69-3743,-20 82 1661,-3 12 957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1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8978,'9'-5'2262,"-1"1"0,13-11 1,-13 8-1222,-1 1 1,10-12 0,-10 10-932,-1 0 1,-1-1-1,1 1 1,-1-1-1,-1 0 1,0 0 0,0-1-1,0 1 1,-2-1-1,1 0 1,1-12-1,-3 19-81,-1-1-1,0 0 0,0 0 0,0 1 0,0-1 1,0 0-1,-2-5 0,2 8 3,-1-1 0,1 1 1,-1 0-1,1 0 0,-1 0 0,0 0 0,1 0 0,-1 0 0,0 0 1,0 0-1,1 1 0,-1-1 0,0 0 0,0 0 0,0 1 1,0-1-1,0 0 0,0 1 0,0-1 0,-1 1 0,1-1 0,0 1 1,0 0-1,0 0 0,0-1 0,-2 1 0,1 0 45,-1-1 0,1 1 0,0 0 0,-1 0-1,1 1 1,0-1 0,-1 0 0,1 1 0,0-1 0,-1 1 0,1 0-1,0-1 1,0 1 0,0 0 0,0 1 0,-4 1 0,4-1 19,-1 1 0,1-1 0,0 1 0,0-1 0,0 1 0,0 0 1,0 0-1,1 0 0,-1 0 0,-1 5 0,0 1 92,1 1 0,0-1-1,0 0 1,1 1 0,1 0 0,-1-1 0,3 16-1,-2-17-123,1-1 1,1 1-1,-1 0 0,1-1 0,1 1 0,0-1 0,5 12 0,-7-17-88,1 1-1,0-1 1,-1 0-1,1 0 1,0 1-1,0-1 1,0 0-1,0-1 0,0 1 1,0 0-1,1 0 1,-1-1-1,1 0 1,-1 1-1,1-1 1,0 0-1,-1 0 1,1 0-1,0-1 1,-1 1-1,1-1 1,0 1-1,0-1 1,3 0-1,0-1-454,0 1-1,0-1 1,0 0-1,0-1 1,-1 1 0,1-1-1,-1 0 1,6-3-1,8-7-555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8010,'3'2'738,"0"1"0,0 0 0,-1 0-1,1 0 1,-1 0 0,1 0 0,-1 0 0,0 1 0,0-1 0,0 1 0,-1 0 0,1-1 0,-1 1 0,1 6 0,1 2 368,-1 0 0,-1 0 0,1 19 1,-2-28-976,0 4 194,0 0 1,0 0-1,1 0 1,2 11 0,-1-11-202,-3-8-8,-3-12 2,2-3-118,1-29 0,1 36-2,0 2-31,0-1-1,1 1 1,0 0 0,0 0 0,1 0 0,0 1 0,3-9-1,-4 12-228,1-1 0,-1 1-1,1 0 1,0-1 0,1 1-1,-1 0 1,0 0 0,1 1-1,0-1 1,0 0 0,-1 1-1,1-1 1,5-1 0,14-6-767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1:1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4705,'-8'1'11801,"0"1"-6810,-16 12-6830,16-9 3288,2-2-1408,-11 8 162,-29 23 1,42-31-169,0 1 0,0 0 0,0 0 0,0 1 0,1-1 0,0 1 0,0-1 0,0 1 0,0 0 0,1 0 0,-3 10 0,4-12-23,0 0 1,1 0-1,-1 0 1,1 0-1,0 0 1,0 0-1,0 0 1,0 0-1,1 0 1,-1 0-1,1 0 1,0-1-1,-1 1 0,1 0 1,1 0-1,-1 0 1,0-1-1,1 1 1,-1 0-1,1-1 1,0 0-1,0 1 1,2 1-1,0 0-1,1 0 0,0-1-1,0 0 1,0 0 0,0 0-1,0 0 1,0-1 0,1 0 0,0 0-1,8 1 1,8 1 29,30 2 0,-41-5-21,37 2 130,-28-2 36,0 0-1,25 6 1,-44-7-150,0 0 0,0 1 0,0-1 0,0 0-1,0 0 1,0 1 0,0-1 0,0 1 0,0-1-1,0 1 1,0 0 0,-1-1 0,1 1 0,0 0 0,0-1-1,-1 1 1,1 0 0,0 0 0,-1 0 0,1-1-1,0 2 1,-1-1-3,0 0 0,0 0 0,1 0 0,-1 0 0,0 0 0,0 0-1,-1 0 1,1 0 0,0 0 0,0 0 0,0 0 0,-1 0 0,1-1-1,0 1 1,-1 0 0,1 0 0,-1 0 0,1 0 0,-1-1 0,1 1 0,-1 0-1,0 1 1,-18 17 550,-26 22 1,31-31-502,1 0 0,-20 9 0,19-11-114,12-7-64,0 0 0,0 0 0,0 0 0,0-1 0,0 1 0,0 0 0,-1-1 1,1 0-1,0 1 0,0-1 0,-1 0 0,-2 0 0,4 0-8,0-1 0,1 1-1,-1 0 1,0 0 0,1 0 0,-1-1 0,1 1 0,-1 0 0,1 0 0,-1-1 0,0 1 0,1-1 0,-1 1 0,1 0-1,0-1 1,-1 1 0,1-1 0,-1 0 0,0 0-32,1 0 1,0 0-1,0 0 0,-1 0 0,1 0 1,0 0-1,0 0 0,0 0 0,0 0 1,0 0-1,0 0 0,0 0 0,0 0 1,0 1-1,1-3 0,7-13-2003,7-4-1076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1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141 123 8074,'-36'-43'9958,"29"35"-9162,-1 1-1,0 0 1,0 1 0,0 0 0,-17-9-1,23 14-664,0 0-1,0 0 0,-1 0 1,1 0-1,0 1 0,-1-1 1,1 1-1,0 0 1,-3-1-1,4 1-105,0 0 0,1 0 0,-1 1 0,0-1 0,1 0 0,-1 0 1,0 0-1,1 0 0,-1 1 0,1-1 0,-1 0 0,0 1 0,1-1 0,-1 0 0,1 1 1,-1-1-1,1 1 0,-1-1 0,1 1 0,0-1 0,-1 1 0,1-1 0,-1 1 0,1-1 0,0 1 1,0 0-1,-1-1 0,1 1 0,0-1 0,0 1 0,0 0 0,0-1 0,-1 1 0,1 0 0,0-1 1,0 2-1,1 4 0,-1 0 0,1 0 0,0-1 0,1 1 0,-1 0 0,1 0 0,0-1 0,5 9 0,0 1 11,18 25 0,17 11 86,-8-10 178,-33-40-275,0 0 0,-1 0 1,1-1-1,0 1 1,0 1-1,-1-1 1,1 0-1,-1 0 1,1 0-1,-1 0 1,0 0-1,1 0 1,-1 1-1,0-1 1,0 0-1,0 0 1,1 0-1,-2 2 1,1-2-6,-1 0-1,1-1 1,-1 1 0,0 0 0,1 0 0,-1-1 0,0 1 0,1-1 0,-1 1 0,0-1 0,0 1 0,0-1 0,0 1 0,0-1 0,1 0 0,-1 1 0,0-1 0,0 0 0,0 0 0,0 0-1,0 0 1,-2 0 0,-2 1-77,-1 0 0,0-1 0,0 1 0,1-2 0,-1 1 0,0-1 0,0 1 0,1-2 0,-1 1 0,0 0 0,1-1-1,0 0 1,-1-1 0,-8-5 0,12 6-1654,6 1 220,12 0-993,7-1-200,-5-4 775,0-1-1,29-15 0,-30 14 1999,0 0 0,0 1-1,19-5 1,-33 11 21,18-4 1615,0-1-1,0 0 1,24-12 0,-40 15-1530,0 1 1,-1-1 0,1 1-1,-1-1 1,1-1 0,-1 1-1,0-1 1,-1 1 0,1-1-1,0 0 1,-1 0 0,0-1-1,0 1 1,0-1 0,-1 0-1,0 1 1,0-1 0,3-10-1,-4 11-164,0 0 0,0 0 0,-1 0 0,1 0 0,-1 0 1,0 0-1,-1-8 0,1 11-22,-1-1 1,1 1 0,-1 0-1,1-1 1,-1 1-1,0 0 1,0 0 0,1-1-1,-1 1 1,0 0 0,0 0-1,0 0 1,0 0-1,0 0 1,-1 0 0,1 0-1,0 0 1,0 1 0,0-1-1,-1 0 1,1 1-1,-1-1 1,1 1 0,0-1-1,-2 1 1,0-1 23,0 0-1,0 1 1,0 0 0,0-1 0,0 1-1,0 0 1,-1 1 0,1-1 0,0 0-1,0 1 1,0 0 0,0 0 0,-5 2-1,4-1 37,0 0-1,0 1 1,0-1-1,0 1 1,0 0-1,1 0 1,-1 1-1,-4 4 1,4-1 32,-1-1-1,1 1 1,0 0-1,0 0 1,1 0-1,0 0 1,0 0 0,0 1-1,1-1 1,1 1-1,-2 8 1,2-7-38,1-1 0,0 1 1,1 0-1,0-1 0,0 0 1,1 1-1,0-1 0,4 12 1,-5-16-56,1 1 1,1-1-1,-1 0 1,0 0-1,1 1 1,0-1-1,0-1 1,0 1-1,1 0 1,-1-1 0,1 0-1,0 0 1,0 0-1,0 0 1,0-1-1,6 4 1,-4-4-77,0 0 1,1-1-1,-1 1 1,0-1-1,1-1 1,-1 1-1,1-1 1,-1 0-1,1-1 1,-1 1-1,1-1 1,-1-1-1,1 1 1,6-3-1,29-9-220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2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10378,'-8'0'5249,"-5"3"-1840,11 1-1473,6 1-239,11 2-769,8 1-272,6-8-296,-1 0-104,4-4-176,1 0 56,-5 0-832,2-1-688,-7 2 880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2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11506,'0'7'4882,"3"-2"-2714,6 0-192,5-1-415,-2-4-337,2-2-528,2-2-240,3-2-320,8 1-176,-1 1-1136,6 1 2432,9 6-1264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3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22 11018,'-14'-5'2256,"6"3"-795,1 0 1,-1-1-1,-10-7 0,35 12 701,26 8-1482,18 5-77,80 8-1,-80-18-765,0-3 0,0-2 0,87-12 0,-129 8-1352,-19 4 1348,0 0 0,0 0 0,0 0-1,0 0 1,0 0 0,0 0 0,0 0-1,0 0 1,0 0 0,0 0 0,0 0 0,0 0-1,0 0 1,0 0 0,0 0 0,0-1 0,0 1-1,0 0 1,0 0 0,1 0 0,-1 0-1,0 0 1,0 0 0,0 0 0,0 0 0,0 0-1,0 0 1,0 0 0,-8 0-1737,-19 5-155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7874,'-1'0'320,"0"0"1,-1 0 0,1 0 0,-1 0 0,1 1-1,-1-1 1,1 0 0,0 1 0,-1-1 0,1 1-1,0-1 1,-1 1 0,1 0 0,0-1 0,0 1-1,0 0 1,-1 0 0,1 0 0,0 0 0,0 0-1,0 0 1,1 0 0,-1 0 0,-1 3 0,1-3-156,1 1 1,-1-1-1,1 1 1,-1 0 0,1-1-1,0 1 1,0 0-1,0-1 1,0 1-1,0-1 1,0 1-1,1 0 1,-1-1 0,0 1-1,1 0 1,-1-1-1,1 1 1,0-1-1,-1 1 1,1-1 0,2 3-1,0 0 60,0 0-1,1 0 1,-1 0 0,1 0-1,0-1 1,0 1 0,9 4-1,36 17 548,-25-13-483,2 1-44,-1 2-1,37 27 0,-53-35-215,0 1-1,0 0 1,0 1-1,-1 0 0,-1 0 1,1 1-1,-2 0 1,1 0-1,5 13 1,-11-20-25,0 0 0,0 0 0,0 1 1,0-1-1,-1 0 0,1 1 0,-1-1 1,0 1-1,0-1 0,0 0 0,0 1 1,-1-1-1,1 0 0,-1 1 0,0-1 1,0 0-1,0 1 0,0-1 0,-3 4 1,-2 3 12,-1 1 0,-1-1 0,-16 17 1,11-12-3,-42 42 58,23-24-22,32-32-48,-1-1-1,0 1 1,0 0 0,1-1-1,-1 1 1,1 0-1,-1 0 1,1 0 0,-1-1-1,1 1 1,-1 0 0,1 0-1,0 0 1,-1 0-1,1 0 1,0 0 0,0 0-1,0 0 1,0 0 0,0-1-1,0 1 1,0 0 0,0 0-1,0 0 1,0 0-1,0 0 1,1 0 0,-1 0-1,0 0 1,1 0 0,-1 0-1,0-1 1,1 1-1,-1 0 1,1 0 0,0 0-1,-1-1 1,1 1 0,0 0-1,1 0 1,1 2 37,1 0 1,0-1-1,1 1 1,-1-1 0,0 0-1,1 0 1,5 1-1,9 3 112,1-2 0,0 0-1,32 1 1,64-4 161,-43-2-133,-57 1-146,-1 0 3,1 1-1,0 0 1,17 4-1,-33-5-41,10 3-357,-10-3 343,0 0-1,0 0 0,0 0 1,1 0-1,-1 0 1,0 0-1,0 0 1,0 0-1,0 0 0,0 0 1,0 1-1,1-1 1,-1 0-1,0 0 1,0 0-1,0 0 0,0 0 1,0 0-1,0 1 1,0-1-1,0 0 1,0 0-1,0 0 0,0 0 1,0 0-1,0 1 1,0-1-1,0 0 0,0 0 1,0 0-1,0 0 1,0 1-1,0-1 1,0 0-1,0 0 0,0 0 1,0 0-1,0 0 1,0 1-1,0-1 1,0 0-1,0 0 0,0 0 1,0 0-1,0 0 1,0 0-1,-1 1 1,1-1-1,0 0 0,0 0 1,-10 6-460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9490,'1'-2'4049,"2"2"-1857,-2 0-679,1 23-33,32 42-264,-31-33-488,-1-1-159,4-5-305,-1 0-88,-1-13-40,-1-3-384,-5-10-1001,0-1-695,-5-8 1016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10762,'7'1'4553,"5"7"-2720,1 3-81,1-2-664,-2 2-368,4-2-440,-3-6-568,3 2 200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11707,'-2'0'4721,"1"0"-2921,1 0-192,0 0-271,0 0-329,0 0-528,0 0-168,0 2-496,3 2-576,-2-4 496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9642,'-38'44'4385,"41"-39"-1728,6 2-721,5 0-376,-14-5-439,8-2-641,2 0-352,-2-4-1209,7 0 777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94 209 8938,'68'-12'4617,"-69"16"-1520,-10 6-1225,-9 3-232,-2 14-776,-5 2-239,2 5-353,1 0-112,8-10-112,5-7-16,6-7-440,5-10-441,0-11-1503,0-2-993,1-16 2025</inkml:trace>
  <inkml:trace contextRef="#ctx0" brushRef="#br0" timeOffset="1">51 1 9290,'9'12'4593,"0"9"-1800,5 15-857,3 7-224,0 1-647,3 2-249,4-7-352,0 5-112,-1-7-160,-10-2-56,-2-6-80,-6-4-88,2-14-968,4-1-665,4-8 985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231 125 8178,'0'1'302,"0"0"1,0 0 0,0-1 0,0 1 0,0 0-1,0 0 1,0-1 0,0 1 0,1 0-1,-1-1 1,0 1 0,0 0 0,1 0-1,1 6 3593,-3-24 1973,-8-9-6308,7 21 827,-1-6-337,2 7-32,0-1 1,-1 0-1,0 1 1,0-1-1,0 1 1,0-1 0,-1 1-1,0 0 1,0 0-1,0 0 1,-5-4-1,4 4-9,0 1 0,-1 1 0,1-1-1,-1 1 1,1-1 0,-1 1 0,0 0 0,0 1 0,0 0-1,0-1 1,0 1 0,0 1 0,0-1 0,0 1-1,-1 0 1,1 0 0,0 1 0,0-1 0,0 1 0,0 0-1,0 0 1,-9 4 0,10-3-8,0 0 0,0 0 0,0 0 0,0 0 0,1 0 0,-1 1 0,1-1 0,-1 1 0,1 0 0,0 0 0,0 1 0,1-1 1,-1 0-1,1 1 0,-1 0 0,1-1 0,0 1 0,1 0 0,-1 0 0,0 0 0,1 1 0,0-1 0,0 0 0,1 0 0,-1 1 0,1-1 0,0 8 0,0-7-1,1 0-1,0 0 1,1 0-1,-1 0 1,1 0 0,0 0-1,0-1 1,0 1-1,0-1 1,1 1-1,0-1 1,0 0-1,0 0 1,1 0 0,-1 0-1,1-1 1,0 0-1,7 6 1,-8-7-3,1 0 0,-1 0 1,0-1-1,1 1 0,-1-1 1,1 0-1,0 0 0,-1 0 0,1 0 1,0 0-1,0-1 0,-1 0 1,1 0-1,0 0 0,0 0 1,0-1-1,-1 1 0,1-1 0,0 0 1,-1 0-1,1 0 0,-1-1 1,1 1-1,-1-1 0,1 0 1,2-2-1,9-7-8,-1-1 0,0-1 0,-1 0 0,14-18 0,3-1 42,-29 31-29,-1 0 0,1 0 0,-1 1 0,1-1 0,0 0 0,-1 0 0,1 1 0,0-1 1,-1 0-1,1 1 0,0-1 0,0 1 0,0-1 0,0 1 0,0 0 0,-1-1 0,1 1 0,2-1 0,-3 1 3,1 1-1,0-1 0,0 0 1,0 0-1,0 1 1,0-1-1,-1 0 0,1 1 1,0-1-1,0 1 0,-1-1 1,1 1-1,0 0 1,0-1-1,-1 1 0,1-1 1,-1 1-1,1 0 0,-1 0 1,1-1-1,-1 1 0,1 1 1,6 10 102,7 19 1,-11-23-65,0-1 0,1 1 0,0-1 0,0 1-1,1-1 1,0 0 0,0-1 0,7 8 0,-11-13-59,0 0-1,0 0 1,0-1 0,0 1-1,0 0 1,1 0-1,-1-1 1,0 1-1,0-1 1,1 1-1,-1-1 1,2 1 0,-2-1-89,-1 0-1,1 0 1,0 0 0,0-1 0,-1 1 0,1 0 0,0 0 0,-1 0 0,1 0 0,-1-1 0,1 1 0,0 0 0,-1-1 0,1 1-1,-1-1 1,1 1 0,-1 0 0,1-1 0,-1 1 0,1-1 0,-1 0 0,1 1 0,-1-1 0,1 0 0,8-13-957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6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18 213 11002,'0'15'5201,"5"1"-2376,0 0-929,-5-3-223,5 3-793,-6-3-264,1-1-368,3 0-128,-3-6-584,6-1-568,-2-8 576,4-2-40</inkml:trace>
  <inkml:trace contextRef="#ctx0" brushRef="#br0" timeOffset="1">6 2 11787,'-4'-2'5089,"4"5"-2409,-2 0-935,2-3-401,0 0-408,0 0-608,0 0-184,0 0-1040,0 0-336,23 5 688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11787,'-1'0'4881,"0"0"-2561,-1 0-720,1 0-415,1 0-217,9 4-544,19 6-168,40 0-152,-27-12-208,-10-6-1024,-4 2 816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7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8826,'8'11'4697,"1"-2"-888,10-3-2049,4-1-104,3-5-663,6-3-329,-3-2-376,2 1-112,-10-4-600,-6 0-712,-10-4 735</inkml:trace>
  <inkml:trace contextRef="#ctx0" brushRef="#br0" timeOffset="1">94 0 11066,'11'4'4753,"-11"23"-2400,-2 2-753,6 10-432,-2 5-287,7-1-473,-2 4-72,3-2-192,8-7-64,-2-7-240,0-9-512,0-8-1649,-7-4 1521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12843,'-3'3'896,"0"1"0,0-1 0,0 1 0,1 0 1,0 0-1,-4 7 0,4-5-288,-1 1 0,1-1 1,-1 14-1,1-8-357,2-1 0,-1 0-1,2 1 1,-1-1 0,3 12 0,-2-18-207,0-1-1,1 1 0,-1-1 1,1 1-1,0-1 0,0 1 1,0-1-1,1 0 0,-1 0 1,1 0-1,0 0 0,0-1 1,0 1-1,1-1 1,-1 0-1,1 0 0,0 0 1,7 4-1,-7-5-34,-1 0 0,1-1 1,0 1-1,-1-1 0,1 0 0,0 0 1,0-1-1,0 1 0,0-1 0,0 0 1,0 0-1,0 0 0,0 0 0,0-1 1,0 1-1,-1-1 0,1 0 0,0 0 1,0-1-1,0 1 0,-1-1 0,6-3 0,-5 3-5,-1-1-1,1 0 0,-1 0 0,0 0 0,0 0 1,0-1-1,0 1 0,0-1 0,-1 0 0,1 0 1,-1 0-1,0 0 0,-1 0 0,1-1 0,-1 1 0,1 0 1,-1-1-1,0 1 0,-1-1 0,1 1 0,-1-1 1,0 1-1,0-1 0,-1 0 0,0-4 0,0 4 9,0 0-1,0 0 0,0 1 0,-1-1 1,1 1-1,-1-1 0,0 1 1,-1 0-1,1-1 0,-1 1 0,0 1 1,0-1-1,0 0 0,0 1 0,0-1 1,-1 1-1,0 0 0,0 0 1,0 0-1,0 1 0,0-1 0,0 1 1,-8-3-1,7 4-111,1 0 0,-1 0-1,1 1 1,-1-1 0,0 1 0,1 0 0,-1 0 0,1 1-1,-1-1 1,1 1 0,-1 0 0,1 0 0,-1 1 0,1-1-1,0 1 1,-1 0 0,-6 4 0,-1 4-464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10090,'-1'2'4153,"3"1"-2201,4 4-367,-6-7-17,1 5-232,8 30-471,5 39-201,-10-26-304,0 1-96,1-4-136,3-1-48,0-6-56,1-4-16,-1-3-256,-4-5-304,-4-7-921,-1-2-879,-5-11 1456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10842,'-2'0'643,"-1"1"79,1 0 1,-1 1-1,1-1 0,-1 0 1,1 1-1,-2 1 0,3-3-635,1 1 0,-1-1-1,1 1 1,0-1 0,-1 0 0,1 1 0,0-1-1,0 1 1,-1-1 0,1 1 0,0-1-1,0 1 1,0-1 0,0 1 0,-1 0 0,1-1-1,0 1 1,0-1 0,0 1 0,0-1 0,0 1-1,0-1 1,0 1 0,1-1 0,-1 1-1,0-1 1,0 1 0,0-1 0,0 1 0,1-1-1,-1 1 1,0-1 0,1 1 0,-1-1-1,0 1 1,1-1 0,-1 1 0,1-1 0,1 3 50,1-1-1,-1 0 1,1 0 0,-1 0 0,1 0 0,0 0 0,0 0 0,0-1 0,0 0 0,3 2 0,5 0 210,18 3-1,-16-3 6,16 1 31,259 4 277,-161-11-542,44 0-15,0 14 2,-161-10-102,-3 0-25,0 0 0,0 0 0,0 1-1,11 4 1,-18-6 0,0 0 0,1 0 0,-1 0 0,0 0 0,1 0 0,-1 0-1,0 0 1,0 1 0,1-1 0,-1 0 0,0 0 0,0 0 0,0 0 0,1 1-1,-1-1 1,0 0 0,0 0 0,0 0 0,1 1 0,-1-1 0,0 0 0,0 0-1,0 1 1,0-1 0,0 0 0,0 0 0,1 1 0,-1-1 0,0 0 0,0 1-1,0-1 1,0 0 0,0 0 0,0 1 0,0-1 0,0 0 0,0 1 0,0-1-1,-1 0 1,1 0 0,0 1 0,0-1 0,0 0 0,0 1 0,0-1-1,0 0 1,-1 0 0,1 0 0,0 1 0,0-1 0,0 0 0,-1 0 0,1 0-1,0 1 1,0-1 0,0 0 0,-1 0 0,1 0 0,0 0 0,0 0 0,-1 1-1,-21 11-1847,20-11 1538,-31 16-2522,0 8 1139</inkml:trace>
  <inkml:trace contextRef="#ctx0" brushRef="#br0" timeOffset="1">477 517 11042,'4'0'4705,"-2"-1"-2536,-2-1-161,-1 2-487,0 0-329,-2 4-464,-1 21-184,-53 42-184,33-31-72,4-4-144,1-2-72,5-11-328,3-4-464,7-13-1152,3-3 2144,3-6-640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10754,'8'-4'4769,"4"11"-2160,1 5-545,2 5-351,2 10-345,0 11-536,2 4-224,-2 12-296,3-7-104,-1-5-88,1-2-40,1-13-48,-1 2 16,-3-8-672,-5-3-608,-5-1 776</inkml:trace>
  <inkml:trace contextRef="#ctx0" brushRef="#br0" timeOffset="1">423 462 11098,'-14'0'4913,"14"13"-2048,-1 2-745,-6 1-423,7-2-417,0 0-736,0-5-208,-1-2-992,1-5-672,12-3 816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4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9026,'-7'14'4545,"10"-6"-1032,-3 3-1241,-3-2-872,7-1-455,2 1-1145,8-2-3169,24-11 2417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50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11106,'9'10'2766,"0"1"0,10 19 1,22 54 743,-28-54-2884,18 29-1,-23-46-403,1 0 0,21 23 0,-25-30-175,1-1 1,0 1 0,0-2 0,0 1 0,0-1 0,1 0 0,0 0 0,8 3 0,-14-6-33,1-1 0,0 1 0,-1-1 0,1 0 0,0 0 0,-1 0 0,1 0 0,0 0 0,-1 0 0,1 0 0,0 0 0,-1 0 0,1-1 0,-1 1 0,1-1 0,0 1 0,-1-1 0,1 0 0,-1 0 0,1 1 0,-1-1 0,0 0 0,1 0 0,-1 0 0,0-1 0,0 1 0,2-2 0,1-3 27,1 0 1,-1 0-1,-1 0 0,6-13 1,-1 0-76,-2-1 0,7-29 0,-7 23-215,0-1-349,-4 16-217,5-18-1,-5 24-351,0 1-1,0 0 0,5-8 0,6-3-1173</inkml:trace>
  <inkml:trace contextRef="#ctx0" brushRef="#br0" timeOffset="1">558 283 10202,'10'4'4937,"-3"13"-1376,0 4-1136,-3 0-705,1 5-400,-2-2-744,1-6-200,-2-3-200,1-6-328,-3-9-1048,-1-4-664,-3-10 1000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50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83 9154,'-2'-2'4305,"5"5"-1409,2 5-927,5 1-673,2 1-416,2 2-648,1 0-552,1-3 240</inkml:trace>
  <inkml:trace contextRef="#ctx0" brushRef="#br0" timeOffset="1">284 0 12075,'6'20'5745,"-1"12"-2682,-1-5-1851,3 3-229,-1 5-346,3-1-1,0 0 1,17 39-1,-23-68-581,-1 0-1,1-1 1,0 1 0,0-1-1,0 1 1,1-1-1,-1 0 1,1 0-1,0 0 1,0-1 0,0 0-1,1 1 1,-1-1-1,1-1 1,5 3 0,-9-4-44,-1-1-1,1 0 1,0 1 0,-1-1 0,1 0 0,0 0 0,0 0-1,0 0 1,-1 1 0,1-1 0,0 0 0,0 0 0,-1 0 0,1-1-1,0 1 1,0 0 0,0 0 0,-1 0 0,1-1 0,0 1 0,0 0-1,-1 0 1,1-1 0,0 1 0,-1-1 0,1 1 0,-1-1 0,1 1-1,0-1 1,-1 1 0,1-2 0,1 0 9,0-1 0,-1 0-1,0 0 1,1 0 0,-1-1 0,1-2 0,0-1-10,7-23 12,25-67-378,-7 42-2808,-24 49 3002,12-22-631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11634,'4'1'4778,"-1"25"-2714,1 6-640,-4 14-183,0 10-321,-1 0-448,2 0-152,6-8-208,2-4-48,6-8-48,1-10-16,0-6-232,-3-8-376,-2-5-1417,-2-3-1343,-6-7 2047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51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79 254 13139,'6'18'5537,"-1"3"-3249,2 1-279,-6 0-761,2 2-424,-1-8-536,0-5-152,0-6-224,0-5-344,-2-8-928,0-5-592,0-10-2129,-3 1 2544</inkml:trace>
  <inkml:trace contextRef="#ctx0" brushRef="#br0" timeOffset="1">6 19 7106,'-5'-10'4168,"5"10"193,0 0-1816,4-3-761,-4 2-295,0-1-745,0 1-272,0 0-552,8 1-512,-3 0 384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5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11474,'4'-14'4617,"-3"10"-2728,5-3-297,10 7-240,8 3-135,13-1-425,3 5-208,2-4-272,-8-3-88,2-3-96,-2-2-24,-6-6-192,7 3-384,-18 1-1120,-5-3-801,-8 10 1377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2:5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10282,'0'9'4553,"0"3"-2192,1-2-121,10 10-423,-6 0-281,2 7-496,-1 4-200,-4 3-384,0-2-120,1 0-184,-3-4-48,8-5-15,-5-6-258,3-6-799,-5-3-568,6-7 832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4:1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56 122 4417,'-50'-11'7403,"46"11"-5844,3 0 1335,0-5-982,3 5-1805,-1-1-1,1 0 1,0 1 0,-1-1-1,1 1 1,0 0-1,0 0 1,-1-1-1,1 1 1,0 0 0,2 1-1,58 10 734,-22-3-716,-31-7-55,-1-1 0,15 0-1,3 0 72,-1 1 12,0-2 0,0 0 0,31-7 0,-4 5 412,-41 3-439,1 0 1,-1-1-1,0 0 0,20-6 1,-16 3-44,70-27 283,-75 27-313,-6 2-17,1 0-1,-1 0 1,0 0-1,1 1 1,0 0 0,-1 0-1,10-1 1,19 2 88,-19 0-72,0 0 0,0-1 1,22-4-1,3-5 9,-21 4-30,0 2 1,36-4-1,94 2 51,-129 6-63,0 1 0,35 6 0,-39-5 9,1 1 1,0-2-1,-1 0 0,32-2 1,-19-3 92,0 1 1,50 2-1,-35 2 46,64-8 1,-6 0-54,-71 6-90,-1 0 10,0 0-1,52 8 1,-51-4-14,1 0 1,0-2-1,0-2 1,31-4-1,-22 2 9,64 2 0,-25 9-2,-29-2-7,89-2 0,-116-5-8,0 2-1,0 0 0,36 8 1,-29-5 13,1-1 0,-1-1 0,40-4 1,29 2 68,-33 2-36,94-7 0,-150 5-48,1 0 0,-1 0 0,20 4 0,-17-2 5,21 1 0,-3-3 42,53-8 0,1 1 64,-32 3-72,38 3 30,-49 2-61,58 5 8,-95-6-21,1-1 1,-1 1-1,7-3 1,11-1 2,47 6 22,-41-1-13,38-3 1,15-2 3,137 11 1,-179-5-16,17 0 2,20 2-3,-22 0 13,56-3-1,54-9 4,-120 5-12,-25 2-5,0 1 1,-1 1-1,1 0 0,21 5 0,-19-3 3,1-1-1,0-1 1,25-2-1,11 0 23,28 7 12,18-1-16,-39-4-3,75-3-2,-115-1-4,30-7 1,-35 5-5,-1 2 1,40-3-1,58 7 42,-60-3-46,-33 0-2,51 4 1,-52 0-5,51 9 6,-13-3-7,-49-7 1,39 6 23,-20-3-4,-1-2-1,1-2 1,37-3 0,-63 2 178,-7-1-583,-8 1-1710,7 0 1499,-1 0-263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4:5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33 3649,'-8'-9'9268,"1"1"-6487,6 7-2748,-1-1 1,0 1-1,0 0 1,0 0 0,0 0-1,0 0 1,0 0-1,0 0 1,0 1 0,0-1-1,-4 0 1,5 1-29,-3-1 27,-1 0 1,1 0-1,0 1 1,-1-1 0,1 1-1,-1 0 1,1 0-1,-1 1 1,1-1 0,-1 1-1,1 0 1,0 0 0,-6 3-1,1 0-4,0-1-1,1-1 1,-1 1 0,0-1-1,0-1 1,-13 1 0,-54 4 634,75-7-636,0 1-1,0 0 0,0 0 0,1 0 0,-1 1 0,0-1 0,0 0 1,0 0-1,1 0 0,-1 1 0,0-1 0,0 0 0,1 0 1,-1 1-1,0-1 0,0 1 0,0 0 0,1 0-2,-1-1 0,1 1 0,0 0 0,-1-1 1,1 1-1,0 0 0,0-1 0,0 1 0,0 0 0,0-1 0,0 1 0,0 0 0,0-1 0,0 1 0,0 0 0,0 0 0,0-1 0,0 1 0,0 0 0,1-1 1,-1 2-1,1 2 39,0 0 0,0 0 1,-1 0-1,1 0 1,-1 0-1,0 0 0,-1 6 1,-6 31 122,0-4-79,6-24-63,1-1 0,1 1 0,0 0 0,4 18 0,-2-17 111,-1 1 0,1 28 0,-3-33-37,0-9-84,0 1-1,1-1 0,-2 1 0,1-1 1,0 1-1,0-1 0,0 0 0,0 1 1,-1-1-1,1 1 0,-1-1 1,1 0-1,-2 2 0,1-1 36,-2 3 551,3-5-592,0 1 0,0-1-1,0 0 1,0 0 0,-1 0 0,1 0 0,0 0 0,0 0 0,0 0 0,0 0-1,0 0 1,0 0 0,0 1 0,0-1 0,0 0 0,0 0 0,0 0 0,0 0-1,0 0 1,-1 0 0,1 0 0,0 0 0,0 0 0,0 0 0,0 0 0,0 0-1,0 0 1,0 0 0,0 0 0,-1 0 0,1 0 0,0 0 0,0 0-1,0 0 1,0 0 0,0 0 0,0 0 0,0 0 0,0 0 0,0 0 0,-1 0-1,1 0 1,0 0 0,0 0 0,0 0 0,0-1 0,2 4 0,-1-1 0,1 0-1,0 1 1,0-1 0,0 0 0,1-1 0,-1 1 0,0 0 0,1-1-1,3 3 1,6 3 1,2 3 6,-11-7-21,0 0-1,1-1 1,-1 0 0,1 1-1,0-1 1,0 0 0,0-1-1,0 1 1,0-1-1,0 1 1,0-1 0,0-1-1,1 1 1,6 0 0,6-1 103,0-1 0,0-1 1,23-5-1,-39 7-112,1 0 0,-1-1 0,1 1 0,-1-1 0,0 0 0,1 1 0,-1-1 0,0 0 0,1-1 0,-1 2-78,-1 0 1,0-1 0,1 1-1,-1 0 1,0 0 0,0-1-1,0 1 1,1-1 0,-1 1 0,0 0-1,0-1 1,0 1 0,0 0-1,1-1 1,-1 1 0,0-1-1,0 1 1,0-1 0,0 1-1,0 0 1,0-1 0,0 1 0,0-1-1,0 1 1,0 0 0,-1-1-1,1 1 1,0-1 0,0 1-1,0 0 1,0-1 0,-1 1 0,1 0-1,0-1 1,0 1 0,-1 0-1,1-1 1,-1 1 0,-2-6-2365,3-1 1018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4:57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19 2232,'-7'-1'8824,"-1"-1"-5364,7 2-3417,1-1 1,-1 1-1,1 0 0,-1 0 1,1-1-1,-1 1 0,1 0 1,-1-1-1,1 1 0,0-1 0,-1 1 1,1 0-1,0-1 0,-1 1 1,1-1-1,0 1 0,-1-1 1,1 1-1,0-1 0,0 1 0,0-1 1,0 1-1,-1-1 0,1 1 1,0-2-1,1 2-42,0-1-1,-1 1 1,1-1-1,0 1 1,0 0-1,0-1 1,0 1-1,-1 0 1,1 0-1,0-1 1,0 1-1,0 0 1,0 0-1,0 0 1,1 0-1,-1 0 1,48 1 135,-48 0-132,0-1-1,0 0 1,-1 0-1,1 0 0,0 1 1,-1-1-1,1 0 1,0 1-1,-1-1 0,1 0 1,-1 1-1,1-1 1,0 1-1,-1-1 0,1 1 1,-1 0-1,1-1 1,-1 1-1,0-1 0,1 1 1,-1 0-1,0-1 1,1 2-1,6 18 25,-5-14-8,0 3 58,0 1 0,0 0 0,-1 0 1,-1 0-1,0 12 0,0-14-26,-2 49 665,1-40-459,0 1-1,1 0 1,3 20-1,2-17 456,11 41 0,-18-60-282,0 1-1,0-1 1,0 0 0,-1 0 0,-5 4-1,1-4-614,-1 0-1,0 0 0,0 0 0,0-1 0,0 0 0,0-1 0,-12 0 0,19 0 58,-1 0 0,0-1 0,0 1 0,1 0-1,-1-1 1,0 1 0,1-1 0,-1 0 0,1 1-1,-1-1 1,0 0 0,-1-1 0,-9-13-908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4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17 4065,'3'-11'7100,"-3"6"-3837,-4 8 1266,-37 49-3758,28-36-614,0 1-1,-20 34 1,23-31 7,1 0-1,-6 24 1,7-20-2102,-12 24 0,19-47 40,1-4 70,5-14-305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6 456 6865,'-5'-6'3425,"11"6"-704,-3 4-521,6 7-399,2 4-225,1 5-592,7 1-264,2 4-336,3-1-104,1 3-143,-5 1-41,-4-3-56,-1 3-64,-5-4-785,5-4-703,1-9 920</inkml:trace>
  <inkml:trace contextRef="#ctx0" brushRef="#br0" timeOffset="1">199 57 10066,'1'-10'4185,"5"1"-2345,4 4-607,4-2-97,8 3-328,5 0-264,6-1-376,3-1-88,-1 4-312,-4-1-408,-12 3-1840,-7-1 1631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8626,'-32'62'4113,"35"-52"-1681,-1 5-623,0 1-177,-6 0-544,0 1-336,-3 2-408,0-2-112,3 3-151,0-8-9,3-3-713,1-1-695,5-4 856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 4089,'0'0'591,"0"-1"1,0 1-1,0-1 0,0 0 1,-1 1-1,1-1 0,0 1 1,0-1-1,0 1 0,0-1 1,-1 1-1,1-1 0,0 1 1,-1-1-1,-6-3 1898,3 4-2732,1 0-1,-1 0 1,1 0 0,-7 2-1,4-1 992,0 0-720,-11 1 121,1 0 0,-27 0 0,43-2-148,-29 1 466,27-1-432,0 0 1,0 1-1,0-1 1,0 1 0,1 0-1,-1 0 1,0 0 0,0 0-1,0 0 1,1 0 0,-1 0-1,-2 3 1,4-4 32,-3 61 764,-1-7-535,-11 182 218,14-209-471,-2 19 188,5 76-1,4-60 2,-2 1 1,-8 92-1,-16 17 833,20-171-1055,-2 8 85,2 0 1,-1 0-1,1 1 1,2 14-1,-1-22-82,-1 1 0,1-1 0,-1 0 0,1 1 0,0-1 1,0 0-1,0 0 0,1 0 0,-1 0 0,0 0 0,1 0 0,-1 0 0,1 0 0,0 0 0,0-1 1,-1 1-1,1-1 0,0 1 0,0-1 0,1 0 0,-1 0 0,3 2 0,1-1 4,0 0-1,1-1 0,-1 1 1,1-1-1,-1 0 1,8-1-1,40-2 77,-40 0-64,1 2 0,-1-1 0,22 4 0,-31-2-29,0 0 0,0 1 0,0 0 0,-1 0-1,1 0 1,-1 1 0,1 0 0,-1-1 0,0 1 0,0 1-1,0-1 1,3 4 0,16 13-680,-11-14 396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6585,'4'1'838,"0"1"0,0-1-1,1 0 1,-1 0-1,0-1 1,6 1-1,-8-1-549,0-1 1,0 1-1,-1 0 0,1-1 0,0 1 0,0-1 1,0 0-1,0 1 0,-1-1 0,1 0 0,0 0 1,-1 0-1,1 0 0,-1 0 0,1-1 0,-1 1 1,2-2-1,1-2-77,0-1 0,0 1 1,0-1-1,-1 0 0,0 0 0,0-1 1,0 1-1,-1 0 0,0-1 0,0 0 1,-1 1-1,1-10 0,-1 7-183,-1 1 0,0-1 0,0 1-1,-1-1 1,0 1 0,0-1 0,-1 1 0,0 0 0,-5-11-1,6 17-19,1 1 0,-1 0 0,0-1 0,0 1 0,1 0 0,-1 0 0,0-1-1,0 1 1,0 0 0,0 0 0,-1 0 0,1 0 0,0 1 0,0-1 0,-1 0 0,1 0-1,0 1 1,-1-1 0,1 1 0,0-1 0,-1 1 0,1 0 0,-1-1 0,1 1-1,-1 0 1,1 0 0,-1 0 0,1 0 0,-1 0 0,1 0 0,0 1 0,-4 0-1,3-1-3,0 1-1,0 0 1,0-1 0,0 1-1,0 0 1,0 1-1,0-1 1,0 0-1,1 0 1,-1 1-1,0-1 1,1 1-1,-1 0 1,1-1-1,-1 1 1,1 0-1,0 0 1,0 0-1,0 0 1,0 0-1,-1 3 1,1 1 2,0 0 0,0 0 0,1 0 1,0 1-1,0-1 0,0 0 0,1 0 0,0 1 1,3 8-1,3 8 46,11 25-1,-15-40-27,54 119 636,-27-63-152,-6-4-18,-9-20-161,-14-37-306,1 2 79,0 1 1,0-1-1,2 11 0,-4-15-86,1-1 0,-1 1 0,0 0 0,0 0 0,0 0 0,0 0 0,0-1 0,0 1 0,0 0 0,0 0 0,-1 0 0,1-1 0,0 1 0,0 0 0,-1 0 0,1-1 0,0 1 0,-1 0 0,1-1 0,-1 1 0,1 0 0,-1-1 0,1 1 0,-1 0-1,1-1 1,-1 1 0,0-1 0,1 1 0,-1-1 0,0 0 0,1 1 0,-1-1 0,-1 1 0,-1 0-52,-1-1-1,1 1 0,0-1 1,-1 0-1,1 0 1,0 0-1,-1 0 0,1-1 1,0 0-1,-1 1 1,1-1-1,0 0 1,-5-2-1,1 0-388,1-1 0,-1 0 0,1 0-1,-12-8 1,-7-14-554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1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45 5753,'-2'-3'583,"1"1"-1,0 0 0,0 0 0,-1-1 1,1 1-1,1 0 0,-1-1 1,0 1-1,0-6 0,0-6 4259,1 14-4813,1-1 0,-1 1-1,1 0 1,-1 0 0,1 0 0,-1 0 0,1-1 0,-1 1 0,1 0 0,-1 0-1,1 0 1,-1 0 0,1 0 0,-1 0 0,1 0 0,-1 0 0,1 1 0,1-1 23,12 1-14,-1 0-1,1 1 0,24 7 1,-17-4-13,10 2 1,-21-6-9,1 1 0,-1 1-1,16 6 1,-25-9-5,1 1 0,-1-1 0,0 1 0,1 0 0,-1 0 0,0 0 0,1 0 1,-1 0-1,0 0 0,0 0 0,0 0 0,0 1 0,0-1 0,0 0 0,0 1 1,-1-1-1,1 1 0,0-1 0,-1 0 0,1 1 0,-1-1 0,1 1 0,-1 0 0,0-1 1,0 1-1,0 2 0,1 0 52,-1 0 0,0 0 1,1 0-1,0 0 0,0 0 1,0 0-1,0 0 0,3 4 1,-2-2-17,0-1 1,0 1-1,1 7 1,1 15 65,-2 1 1,-2 28-1,-8 60 518,-13 330 238,22-437-856,1 65 252,13 91 0,-9-136 5,-3 1 1,1 43-1,-4-72-223,0 0 0,0 0 0,0 0 0,-1 1 0,1-1 0,0 0 0,-1 0 0,0 0 0,1 0-1,-1 0 1,0-1 0,0 1 0,0 0 0,0 0 0,-1 0 0,1-1 0,0 1 0,-1-1 0,1 1 0,-1-1 0,0 1 0,1-1 0,-1 0 0,0 0 0,-2 1 0,0 0-86,0-1 1,0 0 0,0 0-1,0 0 1,0-1-1,0 1 1,0-1 0,0 0-1,0 0 1,0-1-1,-8-1 1,-17-5-907,-5-5 372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28 2945,'0'-14'8492,"0"13"-8225,0 0 0,0 1-1,-1-1 1,1 1 0,0-1 0,0 1-1,0-1 1,-1 1 0,1-1 0,0 1-1,-1-1 1,1 1 0,0-1 0,-1 0-1,-1 1-194,0-1 0,0 0 0,0 0 0,1 1-1,-1-1 1,0 1 0,0 0 0,0-1-1,0 1 1,0 0 0,0 0 0,-4 1-1,-2-1 18,0 0 0,0 1 0,0 0 0,0 1-1,0 0 1,0 0 0,0 0 0,-12 6-1,14-4 69,5-3-119,-1 0 0,1 0 1,0 0-1,-1-1 0,1 1 0,-1 0 0,1-1 1,-1 1-1,-1-1 0,3 0-25,0 0 37,0 0 56,0 0 89,10 2 575,-9-2-724,0 1 0,0-1 0,0 0 0,0 1 0,-1-1 0,1 1 0,0-1 0,0 1 0,0 0 0,-1-1 0,1 1 0,0 0 0,-1-1 0,1 1 0,0 1 0,7 18 194,-7-18-227,0 1 1,1 3 29,1 2 0,-1-1 0,-1 0 0,1 0 0,-1 0 0,-1 1-1,1-1 1,-2 15 0,-8 324 485,10-292-496,1 259 204,-1-283-181,1 0-1,2 0 1,13 53-1,3 33 237,-18-97-198,-2-16-64,1 0 0,-1 0 1,1-1-1,-1 1 0,1 0 0,0-1 1,0 1-1,0-1 0,3 5 0,-3-6-19,0 0 0,0 0 0,0 0 0,0 0 0,1 0 0,-1 0 0,0-1 0,0 1 0,1 0 0,-1-1 0,0 1 0,1-1 0,-1 1 0,1-1 0,-1 1 0,0-1 0,1 0-1,-1 0 1,1 0 0,1 0 0,11-1 26,-1 0 0,22-6 0,10 0 8,-33 6-48,0-1-60,0 2-1,14 0 1,-21 1-868,-9-2-1970,-6-1 1342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31 3361,'-1'-2'312,"0"-2"657,0 0 0,0-1 0,0 1 0,-1-8 0,-6 15 2272,8-3-3135,-1 1 0,1 0 1,-1-1-1,1 1 0,-1 0 1,1-1-1,0 1 0,-1 0 1,1-1-1,0 1 1,-1 0-1,1 0 0,0-1 1,0 1-1,0 0 0,0 0 1,0 0-1,0-1 1,0 1-1,0 0 0,0 0 1,0-1-1,0 1 0,1 0 1,-1 0-1,0-1 1,1 2-1,10 18 1159,-9-18-1207,0 0 0,0 0-1,0 0 1,0 0 0,0 0-1,1 0 1,-1-1 0,1 1 0,-1-1-1,5 2 1,28 8-48,-23-8 43,9 2-26,-9-2 116,-1 0-1,11 5 0,-22-8-103,1 0 0,-1 0 0,1 0-1,-1 1 1,1-1 0,-1 0 0,1 1-1,-1-1 1,0 0 0,1 1 0,-1-1-1,1 0 1,-1 1 0,0-1 0,1 1 0,-1-1-1,0 1 1,1 0 0,-1-1-11,0 0 1,0 1-1,-1-1 1,1 0-1,0 0 1,0 0 0,0 1-1,0-1 1,0 0-1,0 0 1,-1 0-1,1 0 1,0 1-1,0-1 1,0 0-1,0 0 1,-1 0-1,1 0 1,0 0 0,0 0-1,0 1 1,-1-1-1,1 0 1,0 0-1,0 0 1,-1 0-1,1 0 1,0 0-1,0 0 1,-1 0-1,1 0 1,0 0 0,0 0-1,0 0 1,-1 0-1,1 0 1,-1 2-24,1 0 0,-1 0 1,1 0-1,0 1 0,0-1 1,0 5-1,0-4-1,2 45 14,-1-24-14,-2 24-1,-6 138 60,3-64 45,-8 370 909,11-425-816,7 167 592,-5-221-645,-1 0 1,0 1-1,-1-1 0,-2 14 0,2-23-116,0-1 1,0 0-1,0 1 0,0-1 0,0 0 0,-1 0 0,0 0 1,1 0-1,-1 0 0,0 0 0,0 0 0,-1-1 0,1 1 0,-1-1 1,1 1-1,-1-1 0,0 0 0,0 0 0,0 0 0,-5 2 0,1-1-239,0 0-1,-1-1 0,1 0 0,0 0 1,-1 0-1,0-1 0,1 0 0,-1-1 1,-14 0-1,-10-9-522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21 376 9514,'-1'-1'262,"0"1"1,0 0-1,1 0 0,-1 0 1,0-1-1,0 1 0,0 0 0,1-1 1,-1 1-1,0-1 0,1 1 1,-1-1-1,0 1 0,1-1 0,-1 1 1,1-1-1,-1 1 0,1-1 1,-1 0-1,1 0 0,-1 1 1,1-1-1,0 0 0,-1 0 0,1 1 1,0-1-1,-1-1 0,0-2-35,0 0 0,0 0-1,1-1 1,-1-5 0,4-97 935,-2 80-1040,0 8-95,1 0 0,1 0 0,0 0-1,1 0 1,1 0 0,1 1 0,12-25 0,-17 41-30,0 0 1,0 0-1,0 1 0,0-1 1,0 0-1,1 1 1,-1-1-1,0 1 0,1 0 1,-1-1-1,1 1 0,2-1 1,-3 1 1,0 1 0,0-1 0,0 1 0,0 0 0,0 0 0,0 0 0,0 0 0,0-1 0,0 1 0,1 1 0,-1-1 0,0 0 0,0 0 0,0 0 0,0 0 0,0 1 0,0-1 0,0 1 0,0-1 0,0 1 0,0-1 0,0 1 0,1 1 0,1 0 20,1 1-1,-1 0 1,-1 0-1,1 1 0,0-1 1,-1 1-1,0-1 0,1 1 1,-1 0-1,-1 0 0,1 0 1,2 7-1,0 6 154,4 30-1,-8-46-166,7 58 257,-4-26-191,13 57-1,-14-83-159,4 16-517,-6-22 392,0 1-1,1-1 1,-1 0-1,0 1 1,0-1-1,0 0 1,0 1-1,-1-1 1,1 0-1,0 1 1,0-1-1,-1 0 0,0 3 1,-4-3-972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10066,'13'0'4233,"-6"1"-2337,2-1-167,5 3-609,-2-2-272,10-1-568,5 0-32,-2 0-584,8 2 280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20 6601,'0'-1'257,"0"0"0,1 0-1,-1 1 1,1-1-1,-1 0 1,1 1-1,-1-1 1,1 0 0,0 1-1,-1-1 1,1 0-1,0 1 1,-1-1-1,1 1 1,0 0 0,1-1-1,7-5 2307,-9 5-2495,0 1 1,0 0 0,1 0 0,-1 0 0,0 0-1,0-1 1,0 1 0,0 0 0,0 0 0,0 0-1,1 0 1,-1 0 0,0 0 0,0 0 0,0-1 0,0 1-1,1 0 1,-1 0 0,0 0 0,0 0 0,0 0-1,0 0 1,1 0 0,-1 0 0,0 0 0,0 0-1,0 0 1,1 0 0,-1 0 0,0 0 0,0 0-1,0 0 1,1 0 0,-1 0 0,0 0 0,0 0 0,1 1-1,-1-1-3,0 0 1,0 0-1,0 0 0,0 0 0,0 0 0,0 0 0,0 0 0,0 0 1,0 0-1,0 1 0,0-1 0,0 0 0,0 0 0,0 0 0,0 0 0,0 0 1,0 0-1,0 0 0,0 0 0,0 0 0,0 0 0,0 0 0,0 1 1,0-1-1,0 0 0,0 0 0,0 0 0,0 0 0,0 0 0,0 0 0,0 0 1,0 0-1,0 0 0,-1 0 0,1 0 0,0 0 0,0 0 0,0 1 1,0-1-1,0 0 0,0 0 0,0 0 0,0 0 0,0 0 0,0 0 1,0 0-1,0 0 0,0 0 0,-1 0 0,1 0 0,0 0 0,0 0 0,0 0 1,-2 3 1022,-4 11-329,1-2-444,-10 17 0,-1-2-136,-27 47 120,32-52-666,-1 0 1,-2-1 0,-16 21-1,30-42 263,-1 1 0,1-1 0,0 0 0,0 1 0,-1-1 0,1 0 0,0 0 0,-1 1 0,1-1 0,0 0 0,-1 0 0,1 1 0,0-1 0,-1 0 0,1 0 0,0 0 0,-1 0 0,1 1 0,-1-1 0,1 0 0,0 0 0,-1 0 0,0 0 0,1 0-73,-1-1 0,1 1 1,0 0-1,-1-1 0,1 1 0,0-1 0,-1 1 0,1 0 0,0-1 0,-1 1 0,1-1 0,0 1 0,0-1 0,-1 1 0,1-1 0,0 0 0,-4-15-1863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0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6601,'0'-9'3409,"3"10"-440,4 2-449,3 8-407,1 7-249,5 4-776,-1 5-343,5 1-369,-6 0-112,-3 1-144,2 0-32,-4-2-48,1 0-152,-2-7-816,-2-6-633,1-8 913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3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149 138 2264,'-21'-5'689,"8"2"697,0 1-1,0 0 1,-17-1-1,13 4 738,13 0-1584,1-1 0,-1 0 0,1 0 0,-1 0 0,0 0 1,1 0-1,-1-1 0,-6-1 0,7-1 166,6 2-248,7 1-160,-9 0-318,27 0 211,-10 0-11,33-4 0,-6-3 250,48-14-1,1-1-22,-82 20-297,1 1 0,20 1 0,-23 0-51,0 0 0,1 0 0,-1-1 0,17-4 0,-4 0 31,1 0-1,43-1 1,-39 5-24,46-10 0,-48 6-45,1 1 0,29-1 0,56 5 13,-25 0 9,27-10 6,-92 8-36,0 2 1,-1 0-1,42 7 0,-44-5 8,-1 0-1,33-1 0,-34-2-10,-1 1 1,0 1-1,1 0 0,16 5 0,-4-1 9,1 0 0,41 0 0,-41-3 25,0 0-1,40 10 1,-47-8 75,0-1 1,0-1 0,1-1 0,26-2 0,-21 0-40,-1 1 0,32 4 1,-13 5 0,-20-4-26,39 3 0,102 7 57,-87-7-57,-58-4-20,1 0 0,0-2 0,0-1 0,38-2 0,-52 0-26,11-2 9,0 1 0,-1 0 1,1 2-1,24 3 0,-23-1 4,42-1-1,3 1 5,144 9 39,-93-19-41,-90 6-16,18 1 7,-1 1-1,50 8 0,-7-1 126,32-5 145,-96-2-217,65 4 133,-43-2-129,33-1 121,-59-6-88,-19 3-1853,-1 2 1138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3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1824,'-29'7'1097,"-3"-3"-169,-5-3-168,4 3-376,-3 3-208,8-3-880,5 5 512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3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78 1184,'-9'2'2206,"-4"2"1681,1-1 0,-1-1 0,-24 1 1,37-3-3671,1 0-171,1 0-1,-1 0 1,0 0 0,0 0-1,1 0 1,-1 0-1,0 0 1,1 0 0,0 1-1,13 0 18,56-2 236,-3-3 17,89-3 101,-152 7-408,17 1 42,0 0 0,24-4-1,-13-1-1,-1 2-1,38 2 1,124 0 500,4-2-199,6 0-44,-75-2-76,-20-1-41,-35 2-63,-45 1-15,0 1 0,55 6 0,-70-3-85,17 4 42,0-2 0,52 0-1,-31-4 4,-33 1-45,-1-1 1,1-1-1,21-4 0,116-17 123,-132 19-131,-10 3 14,1-1 0,21 4 0,15-1 181,28-1-22,23-1-75,-89 0-37,0 0-1,0 1 0,1 0 1,16 5-1,-11-3 21,1-1 0,28 0-1,20-6 61,-68 4-154,1 0-1,-1 0 0,1 1 1,-1-1-1,1 0 1,0 0-1,-1-1 1,1 1-1,-1 0 1,1 0-1,-1 0 1,1 0-1,-1 0 1,1-1-1,-1 1 1,1 0-1,-1 0 1,1-1-1,-1 1 1,1 0-1,0-1 1,-1 0-10,0 1 1,0-1 0,0 1-1,0 0 1,0-1 0,0 1 0,0-1-1,-1 1 1,1 0 0,0-1 0,0 1-1,0-1 1,0 1 0,-1 0-1,1-1 1,0 1 0,0 0 0,-1-1-1,1 1 1,0 0 0,-1-1 0,-23-17-938,21 16 632,-12-8-1188,10 5-494,-1 1-1,-11-6 0,8 9 235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9570,'1'0'376,"0"1"0,-1-1 1,1 0-1,0 1 0,0-1 0,0 0 1,0 1-1,-1-1 0,1 0 0,0 0 0,2 0 1,14-4 1896,-4 0-1721,-7 3-375,1 0 111,1-1 1,-1 1-1,8-5 0,-12 5-247,-1 0-1,1 0 1,-1 0-1,0-1 0,0 0 1,0 1-1,0-1 0,0 0 1,0 0-1,0 0 0,0 0 1,-1 0-1,2-3 0,2-3 44,-1 0-1,5-15 0,-8 19-29,0 1-1,0 0 1,-1 0 0,1-1 0,-1 1 0,1 0-1,-1-1 1,0 1 0,0 0 0,-1-1-1,0-3 1,1 6-11,-1 0 0,1-1 1,-1 1-1,0 0 0,0 0 0,0 0 0,1 0 0,-1 0 0,0 0 0,0 0 0,0 0 1,-1 0-1,1 0 0,0 1 0,0-1 0,0 0 0,-1 1 0,1-1 0,0 1 0,0-1 0,-1 1 1,1-1-1,0 1 0,-1 0 0,1 0 0,-1 0 0,1 0 0,-2 0 0,0 0 23,1 0 0,-1 0 0,0 1 0,1-1 0,-1 1 0,1 0 1,-1-1-1,1 1 0,-1 0 0,1 0 0,0 1 0,-1-1 0,1 0 0,-2 3 0,1-1-8,1 0 1,0 0-1,-1 0 1,1 1-1,0-1 1,1 1-1,-1-1 1,0 1-1,1 0 1,0-1-1,0 1 0,0 0 1,0 8-1,0-4-21,1 0 0,0 0 0,1-1 0,0 1-1,0 0 1,2 8 0,1-3-19,1 0 0,0 0-1,0 0 1,1-1 0,10 16 0,-12-22-20,1 0 1,-1 0 0,1 0-1,0-1 1,1 0-1,-1 0 1,1 0-1,0-1 1,0 0-1,0 0 1,11 5-1,-13-7-129,0-1 0,0 0 1,0 0-1,0 0 0,1-1 0,-1 1 0,0-1 0,0 0 0,0 0 0,0 0 0,1-1 1,-1 0-1,0 1 0,0-2 0,0 1 0,0 0 0,0-1 0,0 1 0,6-5 0,-6 2-41,0 1 0,0-1 0,-1 0 0,5-5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3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112 108 5353,'-26'31'2657,"23"-29"-2225,1 0-1,0-1 1,-1 1 0,1-1 0,-1 1 0,0-1 0,1 0 0,-1 0 0,0 0-1,0 0 1,0-1 0,-5 1 0,-8 3 1250,-13 5 1827,28-9-3064,1 0-119,1 0-128,5-1-48,-5 1-150,42-4 197,47 3 0,-43 3 52,221 3 763,0-15-583,42-2-200,114 3 408,-122 7-234,-83 3-196,-67-14-105,-62 3-18,15 7 33,-2 0-37,378-17 274,-370 14-223,-14-1-57,-1-2-34,-2 0 0,-71 7-29,-1-1-1,33-8 1,-30 6-2,39-5-1,121 4 56,-126 7-51,-3 0 186,90 12 0,-140-12-165,7 2 12,1-1 0,-1-1-1,0 0 1,17-1 0,-29 0-51,-1 0 1,0 0-1,1 0 0,-1 0 1,1 0-1,-1 0 1,0 0-1,1 0 0,-1 0 1,0 0-1,1 0 1,-1 0-1,0 0 0,1-1 1,-1 1-1,0 0 1,1 0-1,-1 0 0,0-1 1,0 1-1,1 0 1,-1 0-1,0 0 0,0-1 1,1 1-1,-1 0 0,0-1 1,0 1-1,0 0 1,1-1-1,-1 1 0,0 0 1,0-1-1,0 1 1,0 0-1,0-1 0,0 1 1,0 0-1,0-1 1,0 1-1,0 0 0,0-1 1,0 1-1,0 0 1,0-1-1,0 1 0,0-1 1,0 1-1,0 0 1,-1-1-1,1 1 0,0 0 1,0 0-1,0-1 1,0 1-1,-1 0 0,1-1 1,0 1-1,-3-3-286,1 0 0,-1 0 0,1 0 0,-5-3 0,-7-4-336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5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0 2993,'-30'15'2200,"20"-10"1477,5-3 2826,2-2-5476,3 0-615,0 0-38,0 0-15,0 0-15,6 0 282,72-3 203,-62 2-767,1 1-1,-1 0 1,1 2-1,-1-1 1,19 6 0,-28-5-38,-5-1-9,0-1 1,0 1 0,1 0 0,-1-1 0,0 0 0,1 1 0,-1-1 0,0 0-1,4-1 1,-16 0 488,-12 2-454,-30 3-1,22-1-8,14-1 80,1-1-1,-1 0 1,0-1-1,1-1 1,-30-4-1,45 4-90,0 0 0,1 1 0,-1-1 0,0 0 0,1 1 0,-1-1 0,1 0 0,-1 1 0,1-1 0,-1 1 0,1-1 0,0 1 0,0-1 0,14-5 10,-1 1-1,1 0 0,28-4 1,-35 8-26,0 0-1,0 1 1,0 0 0,0 1 0,0-1 0,9 3 0,-9-2-16,0 1-1,1-2 1,10 1 0,-18-1-8,-1 0-51,1 0 1,0 0-1,-1 0 0,1-1 0,0 1 0,-1 0 0,1 0 0,-1 0 0,1 0 0,0 0 0,-1-1 0,1 1 0,-1 0 0,1-1 0,-1 1 1,1 0-1,-1-1 0,2 0 0,-1-4-377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5:5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35 2705,'-1'0'538,"0"-1"0,-1 0 0,1 1 0,0-1 1,-1 1-1,1-1 0,0 1 0,-1-1 0,1 1 0,-1 0 1,-1 0-1,-18-1 3389,20 1-3537,-27 1 4827,28-1-4823,12 2 321,48 10-268,-14-1-225,-35-9-173,25 6 143,48 4 0,-62-9-61,-17-2 26,-14-3 5,-39-6 143,-60-1 1,-48 6-200,147 4-77,0-2 0,-1 1 0,1-2 0,-11-1-1,15 0 158,14 5-53,-1-1-67,120 3 239,-34-12-158,-68 4-79,1 2 1,47 1-1,-41 3 36,-33-3-102,-1 1-1,1 0 1,0 0 0,0 0 0,0 0-1,0 0 1,0 0 0,0 0-1,0 0 1,0 0 0,0 0 0,0 0-1,0 0 1,0 0 0,0 0-1,0 0 1,0 0 0,0 0 0,0 0-1,0-1 1,0 1 0,0 0-1,0 0 1,0 0 0,0 0 0,0 0-1,0 0 1,0 0 0,1 0-1,-1 0 1,0 0 0,0 0 0,0 0-1,0 0 1,0 0 0,0 0 0,0 0-1,0 0 1,0 0 0,0 0-1,0 0 1,0 0 0,0 0 0,0 0-1,0 0 1,0 0 0,0 0-1,0 0 1,0 0 0,1 0 0,-1 0-1,0 0 1,0 0 0,0 0-1,0 0 1,0 0 0,0 0 0,0 0-1,0 0 1,0 0 0,0 0-1,0 0 1,0 0 0,0 0 0,0 0-1,0 0 1,-4-2 62,-15 1 92,-31 1 1,-17-1-42,51-1-107,0 0 0,0-1 1,1 0-1,-1-2 0,1 1 1,0-2-1,-16-8 0,42 21-258,2 0 212,-1 0 1,1 0 0,19 6-1,-17-10 46,0 0 0,1-1 0,-1 0 0,1-1 0,-1-1 0,1-1 0,0 0-1,-1-1 1,0 0 0,19-6 0,-33 8-13,17-7-52,-11 2-300,-7 5 331,1 0 1,-1 0-1,0 0 0,0 0 0,0 0 0,0 0 1,0-1-1,0 1 0,0 0 0,0 0 1,1 0-1,-1 0 0,0-1 0,0 1 0,0 0 1,0 0-1,0 0 0,0-1 0,0 1 1,0 0-1,0 0 0,0 0 0,0 0 0,0-1 1,0 1-1,0 0 0,0 0 0,0 0 1,-1 0-1,1-1 0,0 1 0,0 0 0,-9-7-424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39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3873,'0'-3'9019,"1"3"-3976,1 7-2927,3 8-4160,0-2 3414,5 8-1125,-1-2 15,-1 1 1,0 0-1,8 33 0,32 242 1061,-18-97-962,-27-184-400,-1 0 0,0 0-1,-2 1 1,1-1 0,-2 0-1,-2 21 1,2-32-241,1 0-605,-1-9-562,1-18 497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8634,'38'-8'5257,"-25"4"-4286,1 2 0,22-3 0,-5 4 233,61 6 1,-82-4-1098,-1 1 1,1 0-1,-1 0 1,0 1-1,0 0 1,0 1-1,0 0 1,-1 0-1,0 1 1,1 0 0,6 6-1,-11-8-69,-1 0 0,0 0-1,0 0 1,-1 0 0,1 0 0,-1 1 0,0 0-1,1-1 1,-2 1 0,1 0 0,0 0 0,-1 0-1,0 0 1,1 0 0,-2 0 0,1 0 0,0 0-1,-1 1 1,0-1 0,0 0 0,0 0 0,-1 1-1,1-1 1,-1 0 0,0 0 0,0 0 0,0 0-1,-3 5 1,-1 2 30,-1-1-1,-1 1 1,1-2 0,-1 1-1,-1-1 1,0 0 0,0 0-1,-1-1 1,-18 13-1,11-10-25,0 0-1,-1-2 0,-1 0 1,0 0-1,-24 6 0,30-11-516,-1 0 0,0-1 0,-23 2 0,31-6-1161,12-2 677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5113,'2'1'2686,"11"7"-1461,-1 0 1,0 1-1,22 20 0,-24-20-734,2 1 168,42 41 2281,-48-45-2589,-1 0-1,-1 0 1,1 1-1,-1-1 1,-1 1 0,6 12-1,-8-15-195,0 0-1,0 0 1,0 1-1,0-1 1,-1 0 0,0 0-1,0 0 1,0 1-1,-1 6 1,1-10-137,0-1 0,-1 1 0,1-1 0,0 1 1,0-1-1,0 1 0,0-1 0,0 1 0,0 0 0,-1-1 1,1 1-1,0-1 0,0 1 0,-1-1 0,1 1 0,0-1 0,-1 0 1,1 1-1,-1-1 0,1 1 0,0-1 0,-1 0 0,1 1 1,-1-1-1,1 0 0,-1 1 0,1-1 0,-1 0 0,0 0 1,1 0-1,-1 0 0,1 1 0,-1-1 0,1 0 0,-1 0 1,1 0-1,-1 0 0,0 0 0,1 0 0,-1 0 0,1 0 0,-1-1 1,1 1-1,-1 0 0,0-1 0,-2 1 10,1-1-1,0-1 1,0 1-1,0 0 0,0 0 1,0-1-1,0 1 1,1-1-1,-1 0 1,-2-2-1,0-2-23,0 0-1,1-1 1,0 0-1,0 1 0,0-1 1,0 0-1,1-1 1,1 1-1,-1 0 1,1 0-1,0-14 0,0 7-23,2 1 0,0-1-1,0 1 1,1-1-1,7-21 1,-6 25 7,0 1 0,1-1-1,0 1 1,1 0 0,0 0 0,0 1-1,1-1 1,9-10 0,-11 15-3,0 0-1,1 0 1,-1 0 0,1 1 0,0 0 0,0 0-1,0 0 1,0 0 0,1 1 0,-1 0 0,1 0-1,-1 0 1,1 1 0,0 0 0,-1 0-1,8 0 1,1 1-486,-1 0-1,0 2 1,14 2-1,15 6-5499,-25-3 3645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0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30 7330,'-7'10'5885,"6"-8"-5316,0-1 0,-1 1 1,1 0-1,0 0 0,0 0 1,0 0-1,-1 3 0,-2 8-87,1 0 0,0 0 0,1 0 0,0 1 0,0 17 0,2-26-429,0 1 0,1-1 0,-1 0 0,1 1 0,0-1 0,1 0 0,-1 0 0,1 0 0,0 0 0,0 0 0,1 0 0,-1-1 0,1 1 0,0-1 0,0 1 0,5 4 0,-6-7-46,1 0-1,-1 0 1,1-1 0,-1 1 0,1-1 0,-1 1-1,1-1 1,0 0 0,0 0 0,-1 0-1,1 0 1,0 0 0,0-1 0,0 1 0,0-1-1,0 0 1,0 0 0,0 0 0,0 0-1,0-1 1,0 1 0,0-1 0,0 0-1,5-1 1,-3 0-1,0-1-1,-1 1 0,1-1 1,-1 1-1,1-1 0,-1-1 1,0 1-1,0-1 0,-1 1 1,1-1-1,-1 0 0,1 0 1,2-5-1,-3 2 13,1 0 1,-1 1-1,0-1 1,-1 0-1,0 0 0,0 0 1,0-1-1,-1 1 0,0 0 1,0-1-1,-1 1 1,-1-9-1,1 10 3,-1 0 1,0 1-1,0-1 0,-1 1 1,0 0-1,0-1 0,0 1 1,0 0-1,-1 0 0,0 0 1,0 1-1,0-1 0,-1 1 1,1-1-1,-1 1 0,-7-6 0,8 9-14,1-1 0,-1 0-1,1 0 1,-1 1 0,0 0-1,1-1 1,-1 1-1,0 0 1,0 0 0,0 1-1,0-1 1,0 1-1,0-1 1,0 1 0,0 0-1,0 0 1,0 0-1,0 1 1,-4 0 0,4 0-42,1 0 1,0-1-1,-1 1 1,1 1 0,0-1-1,0 0 1,0 0-1,0 1 1,0-1-1,0 1 1,0 0 0,1-1-1,-1 1 1,1 0-1,-1 0 1,1 0-1,0 0 1,-1 0 0,1 1-1,0-1 1,1 0-1,-1 0 1,0 1-1,1-1 1,-1 3 0,0-1-228,1-1 1,0 0-1,-1 0 1,2 0-1,-1 0 1,0 0-1,1 0 1,-1 1-1,1-1 1,0 0-1,0 0 1,2 4-1,9 11-1083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1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48 10906,'-24'3'6596,"21"-3"-6273,0 1 0,1 0 0,-1 0 0,1 0 0,-1 0 0,-1 2 0,2-1-269,0-1 1,0 1 0,1-1-1,-1 1 1,1-1 0,-1 1 0,1 0-1,0 0 1,0 0 0,0 0-1,0 0 1,0 0 0,0 0-1,0 0 1,1 0 0,-1 0-1,1 0 1,-1 4 0,0 3-7,1-1 1,1 1 0,-1-1-1,1 1 1,0-1-1,1 1 1,0-1 0,1 0-1,0 0 1,0 0-1,0 0 1,1 0 0,0-1-1,10 14 1,-10-16-50,0 0 0,0 0 0,1 0 0,0 0 0,0-1 0,0 0 0,1 0 0,-1 0 0,1-1 0,0 1 0,0-1 0,0-1 0,0 1 0,1-1 0,-1 0 0,1-1 0,-1 1 0,1-1 0,9 0 0,-13-1 5,1 0 0,-1-1 1,0 1-1,1-1 0,-1 0 0,0 1 0,0-1 0,1-1 0,-1 1 0,0 0 0,0-1 1,0 0-1,-1 1 0,1-1 0,4-4 0,-4 3 10,0-1-1,0 1 1,-1 0 0,1-1 0,-1 0-1,0 1 1,0-1 0,0 0-1,-1 0 1,1 0 0,-1 0 0,1-5-1,0 0 30,-1-1-1,0 0 1,-1 1-1,0-1 1,-1 0 0,1 1-1,-2-1 1,1 0-1,-2 1 1,1 0-1,-5-11 1,5 14-18,-1 0 0,0 0-1,0 0 1,-1 0 0,0 0 0,0 1 0,0 0 0,-1 0 0,1 0 0,-1 0 0,0 1-1,-1 0 1,1 0 0,-1 0 0,0 0 0,-10-4 0,10 6-15,-1 0 0,1 0 1,-1 1-1,0-1 0,1 2 0,-1-1 1,0 1-1,-11 0 0,17 0-99,-1 0 0,0 0 0,1 1 0,-1-1 0,1 0 0,-1 1 0,1-1 0,-1 1 0,1-1 0,-1 1 0,1 0 0,0 0-1,-1 0 1,1-1 0,0 1 0,0 0 0,-1 1 0,1-1 0,0 0 0,0 0 0,0 0 0,1 1 0,-1-1 0,0 0 0,0 1 0,1-1 0,-1 1 0,0-1 0,1 1 0,0-1 0,-1 1 0,1-1 0,0 1-1,0-1 1,0 1 0,0 0 0,0-1 0,0 1 0,0-1 0,1 1 0,-1-1 0,1 3 0,7 19-1115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38 8538,'0'-1'92,"-1"-3"976,-1-1 1,0 1-1,0 0 1,-6-8 0,8 12-939,0-1 0,-1 1 1,1-1-1,-1 1 1,1-1-1,-1 1 1,1-1-1,-1 1 1,0-1-1,1 1 0,-1-1 1,1 1-1,-1 0 1,0-1-1,1 1 1,-1 0-1,0 0 1,0 0-1,1-1 0,-1 1 1,0 0-1,1 0 1,-1 0-1,0 0 1,0 0-1,1 0 0,-1 0 1,0 1-1,1-1 1,-1 0-1,0 0 1,0 0-1,1 1 1,-1-1-1,1 0 0,-1 1 1,0-1-1,1 1 1,-1-1-1,1 1 1,-1-1-1,0 2 1,-2 1 54,1 0 0,-1 1 1,1-1-1,0 1 0,1 0 1,-1 0-1,0 0 0,1 0 1,0 0-1,-1 6 0,2-8-152,-4 16 116,1 0 0,1 1 0,0-1 1,2 1-1,2 21 0,17 94 57,50 111-32,-4-16-81,-61-213-169,-1 0 0,-1 1-1,0-1 1,-1 1 0,-1 0 0,-1-1 0,-3 19-1,4-31-91,-1-1-1,0 1 0,0-1 1,-1 1-1,-1 2 0,2-5 77,1 0 0,-1 0-1,1 0 1,-1 0 0,1 0-1,-1-1 1,0 1 0,0 0-1,1 0 1,-1-1-1,0 1 1,0-1 0,0 1-1,0-1 1,0 1 0,1-1-1,-1 1 1,0-1 0,-2 1-1,2-1 5,0 0 0,0-1 0,-1 1 0,1 0 0,0 0 0,0 0 0,0-1 0,0 1 0,0-1 0,-2 0 0,2 1 68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2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11682,'20'-2'5194,"9"2"-2914,16 0-464,2 0-111,7 2-657,2-2-232,3 0-392,-5 6-160,-10-4-144,-7 2-408,-17 0-1024,-10-2-496,-25 2 919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11122,'1'1'529,"1"0"-1,-1 1 0,0-1 0,0 1 0,0-1 1,0 1-1,0-1 0,0 1 0,0 2 1,1 2 28,0 0 1,-1 0-1,1 9 1,0-1 275,4 33 716,-3-19-1082,2-1 1,9 34-1,9-1-255,2 9-106,-24-67-112,-1 0 1,1-1-1,0 1 1,0 0-1,0 0 1,0-1-1,0 1 1,2 2-1,-3-4 4,0 0-1,0 0 1,0 0-1,0 0 0,0 0 1,0 1-1,0-1 1,0 0-1,0 0 0,0 0 1,0 0-1,0 0 1,0 0-1,0 0 1,1 0-1,-1 0 0,0 0 1,0 0-1,0 0 1,0 0-1,0 0 0,0 0 1,0 0-1,0 0 1,0 0-1,0 0 0,0 0 1,0 0-1,0 0 1,0 0-1,1 0 1,-1 0-1,0 0 0,0 0 1,0 0-1,0 0 1,0 0-1,0 0 0,0 0 1,0 0-1,0 0 1,0 0-1,0 0 1,0 0-1,0-1 0,0 1 1,0 0-1,0 0 1,0 0-1,0 0 0,1 0 1,-1 0-1,0 0 1,0 0-1,0 0 0,0 0 1,0 0-1,0 0 1,0 0-1,0 0 1,0 0-1,0-1 0,0 1 1,0 0-1,-2-12-249,-2-2 56,-3-8-170,-4-33 0,10 47 346,1 0-1,-1 0 0,2 0 1,-1-1-1,1 1 0,0 0 1,4-15-1,-4 21 36,0 0 0,-1 0 0,1 0 1,0 0-1,0 0 0,0 0 0,1 0 0,-1 0 0,0 1 1,1-1-1,-1 1 0,1-1 0,-1 1 0,1-1 1,0 1-1,-1 0 0,1 0 0,0 0 0,0 0 0,0 0 1,0 0-1,0 0 0,0 1 0,0-1 0,0 1 0,0-1 1,0 1-1,1 0 0,-1 0 0,0 0 0,0 0 1,0 0-1,0 1 0,0-1 0,0 1 0,0-1 0,0 1 1,0 0-1,0-1 0,0 1 0,2 2 0,1 0 104,0 1-1,0 0 0,0 0 0,-1 0 1,0 0-1,7 10 0,18 31 671,-27-42-732,0 1 0,-1-1 0,1 1 1,-1 0-1,0 0 0,0-1 0,-1 1 0,1 0 1,-1 0-1,0 0 0,0 0 0,0 0 0,0 0 1,-1-1-1,1 1 0,-1 0 0,0 0 1,0 0-1,-3 5 0,3-7-38,0 1 0,-1 0-1,1-1 1,-1 1 0,0-1 0,0 0 0,0 1 0,0-1-1,0 0 1,0 0 0,0 0 0,-1-1 0,1 1 0,-1 0-1,1-1 1,-1 0 0,0 1 0,0-1 0,1 0-1,-1-1 1,0 1 0,0 0 0,0-1 0,0 0 0,-5 1-1,4-2-110,0 1 0,0 0-1,0-1 1,0 0-1,-1 0 1,1 0 0,0 0-1,-4-3 1,6 3-192,0 0 0,0-1-1,0 1 1,1 0 0,-1-1 0,0 1 0,-1-3-1,2 3-284,0-1-1,0 0 0,0 1 1,0-1-1,0 0 0,0 1 1,1-1-1,-1 0 0,0-2 0,0-14-1950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6:4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29 148 8594,'-2'0'463,"0"0"0,0 0 0,0 0 0,0 0 0,0-1 0,0 1 0,0 0 0,0-1 0,0 0 0,0 1 0,0-1-1,-2-1 1,14-1 1527,341-31 1192,472-23-2042,-402 31-586,-231 13-167,143 4 586,-5 34 122,-283-16-783,-37-5-96,-12-3-165,-15 0-535,0-3-1265,-3-2-2734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1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57 3929,'-10'-4'1374,"0"0"1,1-1 0,-16-11-1,21 14-787,3 0 53,1 1 0,-1-1 1,1 1-1,-1-1 0,1 0 0,0 1 0,-1-1 0,1 1 0,0-1 1,0 1-1,0-1 0,1-2 0,-1 1 243,0 3-651,0 0-21,0 0-33,-1 1-153,1-1-1,0 1 0,0-1 1,-1 1-1,1-1 1,0 1-1,0-1 1,0 1-1,0-1 0,0 1 1,0-1-1,0 1 1,0-1-1,0 1 0,0-1 1,0 1-1,0 0 1,0 5 25,4 56 178,-1 29 98,2 73 193,-3-145-480,0 0 0,2 0 0,0 0 0,1-1 1,11 27-1,-6-17-11,-9-26-245,4 11 683,-3-9-1250,-1-7-2255,-1 2 1967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1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441 171 6561,'-32'-61'2826,"30"57"-2406,-1-1-1,0 1 0,0 0 0,0 0 0,0 0 1,0 1-1,-1-1 0,0 1 0,-6-5 0,0 0 184,6 5-425,0 0 0,0 0 0,-1 0 0,1 1 0,-1-1 0,0 1 0,0 0 0,0 0 0,0 1 0,0-1 0,0 1 0,0 1 0,-11-2 1,10 3-93,-1-1 0,0 1 0,0 0 0,1 1 0,-1 0 0,1 0 0,-1 0 1,1 1-1,-10 5 0,2 0-51,1 1 0,0 1 0,1 0 0,0 1 0,1 0 0,0 1 0,0 0 0,-11 19-1,10-11-1,1 0 0,1 1 0,0 0 0,2 0 0,0 1 0,2 0-1,-5 27 1,5-14 18,2 0 0,2 0-1,1 0 1,4 37 0,-1-47-4,2 0 0,0 0 0,2-1 0,0 1 0,2-1 0,18 39 0,-17-45-18,2 0 0,0-1 0,1 0 0,0 0 0,1-1 0,1-1 0,1-1 0,27 23 0,-19-21-21,-1-1 0,2 0-1,0-2 1,1-1 0,0 0-1,1-2 1,0-1 0,0-2-1,47 8 1,-55-12 0,0-2 0,0 0 0,0-1 0,0-1-1,0 0 1,0-2 0,0 0 0,-1-1 0,1 0 0,-1-2 0,0 0 0,-1-1-1,1-1 1,-1 0 0,28-20 0,-31 17 13,0 0-1,-1 0 0,0-1 1,-1-1-1,-1 0 1,0-1-1,0 0 1,-1 0-1,12-27 0,-12 18 22,-1 0-1,0 0 1,-2-1-1,-1 0 1,-1 0-1,2-28 1,-5 34-4,-1-1-1,-1 0 1,-1 1 0,0-1 0,-1 1-1,-1 0 1,-1 0 0,-1 0 0,0 1-1,-1 0 1,-1 0 0,-12-19 0,-2 0 39,-2 1 0,-1 0 0,-51-51-1,51 61-44,-1 1-1,-1 2 1,-1 1-1,-1 1 0,-32-17 1,39 26-20,-1 1 0,0 1 0,0 1 0,-1 1 0,-27-5 0,35 10-16,-1 0 1,1 0-1,0 2 0,-1 0 0,1 0 1,-1 2-1,1 0 0,-28 8 0,35-7-4,0 1 0,0 0-1,0 1 1,1 0-1,0 0 1,0 0 0,0 1-1,0 1 1,1-1 0,0 1-1,-7 10 1,8-10-113,1-1 0,1 1 1,-1 1-1,1-1 1,0 1-1,1-1 0,0 1 1,0 0-1,1 1 0,0-1 1,0 0-1,1 0 0,-1 12 1,2-15-89,0 0 1,1 0 0,0 0 0,-1 0 0,2 0-1,1 6 1,0-4-23,0 0-1,1-1 1,7 10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1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72 7362,'-32'-2'4763,"19"1"-1938,11 0-711,4 1 692,29 0-2688,1-1 0,61-12 0,97-31-120,-180 42-618,0-1-1,0 2 1,0-1 0,15 1 0,-20 3-338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1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13 354 5969,'-8'8'3097,"3"-7"-609,12-1-1095,3 3 111,12-4-240,7 1-183,11-3-441,-3-2-176,7-1-176,-4-3-48,-7 5-88,-2 0-32,-7 3-128,-7 1-344,-8-3-1408,7 3-881,-9-9 1505</inkml:trace>
  <inkml:trace contextRef="#ctx0" brushRef="#br0" timeOffset="1">162 33 8378,'3'-7'2525,"-3"6"-2380,0-1-1,0 1 0,0 0 0,1 0 1,-1 0-1,1 0 0,-1 0 1,1 0-1,-1 0 0,1 0 1,-1 0-1,1 0 0,0 0 1,0 0-1,-1 0 0,1 0 1,0 0-1,0 0 0,0 1 1,0-1-1,0 0 0,0 1 1,0-1-1,0 1 0,0-1 0,0 1 1,0 0-1,1-1 0,-1 1 1,0 0-1,0 0 0,0 0 1,3 0-1,1-1 15,1 1 0,0 0 0,0 0-1,0 1 1,0 0 0,0 0 0,-1 0 0,1 1 0,0 0 0,-1 0 0,0 0-1,1 1 1,-1-1 0,6 5 0,5 5 48,-1 0 0,26 28 0,-22-22-29,-9-8-111,6 5 34,0 2 0,-1-1 0,15 24 0,-26-35-73,-1 1 1,1-1 0,-2 1-1,1 0 1,-1 0 0,1 1-1,-2-1 1,1 0 0,-1 1-1,0-1 1,0 1 0,-1 0 0,1-1-1,-2 1 1,0 10 0,-1-9 13,0 0-1,0-1 1,-1 0 0,0 1 0,0-1 0,-1 0 0,0 0 0,-8 11 0,-3 0 84,-27 26-1,2-2-19,12-14-88,16-19-129,10-8-517,5-4-1954,7-5 1681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1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84 8042,'-18'-15'1243,"10"8"-86,0-1 0,-11-13 0,18 20-1053,1 1 1,-1-1-1,1 1 1,-1-1-1,1 0 0,0 1 1,-1-1-1,1 1 1,0-1-1,-1 0 0,1 1 1,0-1-1,0 0 1,-1 1-1,1-1 1,0 0-1,0 1 0,0-1 1,0 0-1,0 0 1,0 1-1,0-1 0,0 0 1,1 0-1,-1 0-6,1 0 0,-1 0 0,1 1-1,0-1 1,-1 0 0,1 1 0,0-1 0,0 1 0,-1-1-1,1 0 1,0 1 0,0 0 0,0-1 0,-1 1-1,3-1 1,3-1 93,0 1-1,0 0 0,0 0 0,9 0 0,-10 1-150,0 0-1,1 1 0,-1-1 0,0 1 0,0 0 0,0 0 1,1 1-1,-1-1 0,0 1 0,-1 0 0,1 1 0,0-1 0,-1 1 1,6 3-1,-7-3-25,0-1 0,-1 1 1,1 0-1,0 0 0,-1 0 1,0 1-1,0-1 0,0 1 1,0-1-1,0 1 0,0-1 0,-1 1 1,0 0-1,0 0 0,0 0 1,0 0-1,-1 0 0,1 0 1,-1 6-1,-1-3 4,0 0 1,0 0-1,-1 0 0,1-1 1,-1 1-1,-1 0 0,1-1 1,-1 0-1,-7 11 0,0-2 26,0 0-1,-20 21 0,20-27-15,1 0 0,-2-1 0,1 1 0,-1-2-1,-16 9 1,18-9-6,9-7-21,0 0-1,0 0 0,0 0 1,0 1-1,0-1 0,0 0 1,0 0-1,0 0 1,0 0-1,0 0 0,0 0 1,0 0-1,0 1 0,0-1 1,0 0-1,0 0 0,0 0 1,1 0-1,-1 0 1,0 0-1,0 0 0,0 1 1,0-1-1,0 0 0,0 0 1,0 0-1,0 0 1,0 0-1,0 0 0,0 0 1,1 0-1,-1 0 0,0 0 1,0 0-1,0 1 0,0-1 1,0 0-1,0 0 1,0 0-1,1 0 0,-1 0 1,19 2 8,69-5 4,19 0 87,-103 4-68,1-1 1,-1 0-1,0 1 0,1 0 0,-1 0 1,1 0-1,4 2 0,-8-2-12,0-1-1,0 1 1,0-1 0,0 1 0,0-1-1,0 1 1,-1 0 0,1 0-1,0-1 1,0 1 0,0 0 0,-1 0-1,1 0 1,-1 0 0,1 0-1,0-1 1,-1 1 0,1 0 0,-1 0-1,0 1 1,1-1 0,-1 0-1,0 0 1,0 0 0,0 0 0,0 0-1,0 0 1,0 0 0,0 0-1,0 0 1,0 0 0,0 1 0,-1 0-1,0 2 37,0-1 0,-1 0 0,0 0 0,1 0 0,-1 1 0,0-1 0,0-1 0,-1 1 0,1 0 0,-1-1 0,-2 3 0,-6 4 156,-18 11 1,22-15-131,-88 50 457,56-34-531,34-19-269,5-5-1203,0 1-2492,0 1 2582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16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76 7450,'-2'-2'305,"-10"-4"1357,-21-8 0,29 13-1463,0-1 1,0 1 0,0 1 0,0-1-1,-1 0 1,1 1 0,0 0 0,0 0-1,-8 1 1,6 1-9,1-1-1,-1 1 0,1 0 1,-1 1-1,1-1 1,0 1-1,-6 5 1,-34 27 756,31-22-728,-4 2 20,1 2 1,0-1-1,-23 33 1,31-36-163,1 0 0,0 0 0,1 1 0,1 0-1,0 1 1,-6 23 0,6-12-12,2-1-1,0 1 1,2 0-1,1 0 1,1 0-1,1 0 0,1 0 1,2 0-1,0-1 1,14 44-1,-8-41-42,0-1-1,2-1 0,1 0 1,1 0-1,1-2 1,1 1-1,1-2 0,1-1 1,30 30-1,-39-44-21,0 1 1,1-2-1,-1 1 0,1-1 1,1-1-1,-1 0 0,1 0 0,0-1 1,0 0-1,1-1 0,-1-1 0,1 0 1,0 0-1,22 1 0,-17-4 3,0-1 0,0 0 0,0-2 0,0 0 1,0-1-1,-1 0 0,20-9 0,-5 0 10,0-2 1,46-29 0,-61 33 1,-1 0 0,0-1 1,-1-1-1,0 0 0,-1-1 1,0 0-1,-1-1 1,-1-1-1,-1 0 0,0 0 1,-1-1-1,0 0 1,-2 0-1,9-30 0,-6 15 39,-3-1-1,0 0 0,-2 0 0,-2-1 1,-1-63-1,-3 79-16,-1 1 0,-1-1 0,0 0 0,-1 1 1,-1 0-1,-1 0 0,0 1 0,-1-1 0,-1 1 1,-1 1-1,0-1 0,-22-26 0,16 25 42,0 2-1,-2 0 1,0 0 0,0 2-1,-1 0 1,-1 1-1,0 1 1,-33-14 0,35 18-11,0 1 1,-1 1 0,0 0 0,1 1 0,-1 1-1,-1 1 1,1 0 0,0 1 0,0 2 0,-35 3-1,31 1-41,0 1-1,0 1 0,1 0 0,0 2 1,0 0-1,-21 14 0,11-3-433,0 1-1,-53 48 1,83-68 383,-18 19-1080,18-18 941,0 0 1,0-1 0,0 1-1,1-1 1,-1 1 0,0 0-1,1 0 1,-1-1 0,1 1-1,0 0 1,-1 0 0,1 0-1,0 1 1,5 23-1052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1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7738,'0'0'3545,"3"0"-2504,-1 0-846,-1 0 1,1 0-1,-1 0 1,1 0-1,-1 1 1,1-1-1,-1 0 1,1 1-1,-1-1 1,1 1-1,-1 0 0,0-1 1,1 1-1,-1 0 1,2 1-1,1 2 59,0 0 1,0 1-1,-1 0 0,5 6 0,-1 0-50,1 1-1,-1 0 1,-1 0-1,0 1 1,-1-1 0,0 1-1,2 15 1,7 50 717,-9-42-432,20 68 0,-10-55-493,-16-52-2051,-1 0 870,1 1 1,0-1-1,0 0 1,-1 0-1,1-3 1,-5-26-378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5737,'0'-2'332,"0"1"0,0 0-1,0 0 1,0-1-1,0 1 1,0 0 0,1 0-1,-1-1 1,0 1 0,1 0-1,-1 0 1,1-1 0,-1 1-1,1 0 1,-1 0 0,1 0-1,0 0 1,1-2 0,0 2-78,0 0 0,0 0 0,0 1 0,0-1 1,0 0-1,0 1 0,0-1 0,0 1 0,0 0 1,0-1-1,0 1 0,3 0 0,22 0 315,0 1-1,0 1 0,0 1 1,0 1-1,0 2 0,33 11 0,-49-13-465,1 1 0,0 1 0,-1 0 0,0 0-1,-1 1 1,0 0 0,0 1 0,15 15 0,-19-17-44,-1 0 0,0 1 0,0-1 0,-1 1 0,0 0 0,0 0-1,0 1 1,-1-1 0,0 1 0,-1-1 0,0 1 0,0 0 0,0 0 0,0 13 0,-2-16-23,-1 0-1,1 0 1,-1 0-1,0 0 1,-1 0-1,1 0 1,-1 0-1,0 0 1,0-1-1,0 1 1,-1-1-1,0 1 1,0-1-1,0 0 1,0 0-1,0 0 1,-1-1-1,-4 4 1,-7 6 96,0-2 0,-1 1 0,-25 12 0,16-11-73,11-6-356,1 0 0,-21 15 0,28-16-814,6-4-451,4-2-1762,5-4 942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11258,'-6'6'4457,"0"-2"-2912,7 0-785,6 2-160,6 0-232,6-1-120,5-4-184,2-1 24,5 0-856,-8-4-696,-10 0 920</inkml:trace>
  <inkml:trace contextRef="#ctx0" brushRef="#br0" timeOffset="1">1 185 7346,'0'11'3584,"0"-4"-1199,18-1-833,2-4-40,12-2-263,3 1-193,-11-2-448,-1-1-192,-6 2-224,1 0-384,5 2-3056,6 2 2383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4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11482,'6'7'1027,"1"1"0,-2-1 0,1 1-1,-1 1 1,0-1 0,-1 1 0,0-1 0,4 14-1,1 9 355,6 36 0,-12-54-865,-3-3-95,-3-19-163,0-10-276,0 0-1,1-1 1,1 1-1,2-21 1,0 27 1,0-1-1,1 1 1,1 0-1,0 0 1,7-17 0,-8 24-87,0 1 1,1 0 0,-1 0-1,1 0 1,1 0-1,-1 0 1,0 1 0,1-1-1,0 1 1,0 0-1,1 0 1,-1 0 0,1 1-1,9-6 1,-14 9 92,1-1-204,1 0 0,-1 0 0,1 0-1,-1 1 1,1-1 0,0 1 0,-1-1 0,1 1 0,-1-1 0,1 1 0,0 0 0,-1 0-1,1 0 1,0 0 0,-1 0 0,1 0 0,0 1 0,1-1 0,6 6-1272</inkml:trace>
  <inkml:trace contextRef="#ctx0" brushRef="#br0" timeOffset="1">359 87 10074,'15'19'4577,"-7"3"-2256,3 5-713,-4 1-32,-1 1-599,6-4-249,-3-1-384,2-4-136,-2-9-168,-2-5 0,-7-11-640,-6-7-481,-4-13-1503,-1-8-1073,-1-9 2297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2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61 8370,'0'-4'950,"0"0"0,0 0 0,-1 0 0,1 0 0,-1 0 0,0 1 0,-1-5 0,1 6-755,1 1-1,-1 0 1,0-1 0,0 1 0,0 0-1,0 0 1,0 0 0,0-1-1,0 1 1,0 0 0,0 0 0,0 1-1,-1-1 1,1 0 0,0 0-1,-1 0 1,1 1 0,0-1 0,-1 1-1,1-1 1,-3 0 0,-5 0-129,1 0-1,0 0 1,-1 1 0,1 0 0,-1 0 0,1 1 0,0 0-1,-1 0 1,1 1 0,0 0 0,0 1 0,0 0 0,0 0 0,1 0-1,-1 1 1,1 0 0,0 1 0,0 0 0,0 0 0,0 0 0,1 1-1,0 0 1,1 0 0,-1 0 0,1 1 0,0 0 0,1 0 0,-6 10-1,8-10-62,-1-1-1,1 0 0,0 1 0,1-1 0,0 1 0,0 0 0,0-1 0,1 1 0,1 13 1,2 3 8,9 35 1,0 1 7,37 583 40,-36-489-44,-10-132-8,2 0-1,0-1 1,1 1 0,1-1-1,11 22 1,-13-33-3,0-1 1,0 0 0,1 0-1,0 0 1,1-1-1,0 0 1,7 7 0,-9-10-3,0 0 1,0 0-1,1-1 1,-1 0-1,1 0 1,-1 0-1,1-1 0,0 0 1,0 0-1,0 0 1,12 1-1,-17-2-33,1-1 0,-1 0 0,1 0 0,-1 0-1,0-1 1,1 1 0,-1 0 0,1 0 0,-1-1-1,0 1 1,1-1 0,-1 1 0,0-1 0,0 0-1,0 1 1,1-1 0,1-2 0,-1 0-820,1 1-1,-1-1 1,0-1 0,0 1 0,0 0 0,2-5-1,10-20-1568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112 168 11915,'-4'16'4529,"-9"0"-3241,-1 4-416,-2 6-96,-1 2-200,1 3-264,2 1-120,7-6-136,0-4-24,6-9-536,0-9-560,-1-8-2313,4-5 2137</inkml:trace>
  <inkml:trace contextRef="#ctx0" brushRef="#br0" timeOffset="1">20 0 9002,'6'6'3985,"4"9"-1665,5 7-583,1 10-161,1 4-248,3-3-456,1 3-215,5-6-321,-1-3-88,-7-2-120,4-3-32,-16-8-48,0 6-192,2-9-832,-6-1-601,6 0 889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3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10226,'0'-1'4025,"0"0"-2417,0-1-119,0 1-9,0 1-208,4 13-568,3 14-223,3 28-305,-6-37-72,0-9-32,-1-1-392,6-2-1321,-2-5 1161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12211,'-2'8'5113,"1"-7"-2721,0-1-1504,-1 2-55,2 0-369,0 1-128,2 4-184,0-1-432,2 4-929,3 2 857</inkml:trace>
  <inkml:trace contextRef="#ctx0" brushRef="#br0" timeOffset="1">212 217 9914,'8'-3'4225,"-8"7"-2073,1 0-719,-1-4-489,0 0-184,0 0-1864,0 0 856</inkml:trace>
  <inkml:trace contextRef="#ctx0" brushRef="#br0" timeOffset="2">354 350 8538,'-6'0'4329,"6"4"-1025,4-3-1839,-4-1-81,0 0-584,0 0-672,0 0-136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11602,'0'4'4649,"-1"-1"-2728,5 0-689,-4-3 120,-1 0-215,-1 0-273,-6 28-536,-53 35-144,33-33-144,4 2-48,7-16-608,8-2-456,3-11-1441,4-8 1497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4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12147,'3'1'4721,"-1"7"-3281,4 5-184,3 18-392,0 2-143,4 10-305,-3 2-80,4 4-136,4 2-48,-2-2-72,1-4-16,-9-9-32,-1-4 48,-3-7-752,2-7-225,16 6 521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5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11771,'-2'7'1176,"1"0"1,0 1 0,0-1 0,0 1 0,1-1-1,0 11 1,1 1-549,-4 33 513,3-51-1188,1-7-669,3-3 694,0 0 0,1 0 0,0 0 0,0 0 0,8-9 0,-9 13 15,-2 3 22,0-1-1,0 0 0,0 0 1,1 1-1,-1-1 1,1 1-1,0 0 1,0 0-1,5-3 1,-7 4 19,0 1 0,0 0 0,1-1 1,-1 1-1,0 0 0,0-1 0,1 1 0,-1 0 1,0 0-1,1 0 0,-1 0 0,0 0 1,0 1-1,1-1 0,-1 0 0,0 1 1,0-1-1,1 0 0,-1 1 0,0 0 0,0-1 1,0 1-1,0 0 0,2 1 0,1 2 126,1 0-1,-1 1 1,0-1 0,0 1-1,-1 0 1,1 0-1,-1 1 1,4 8-1,-4-7-121,0 1-1,-1-1 0,0 1 1,0 0-1,0 0 1,0 9-1,-2-15-175,0-1-44,0 0-1,0 0 1,0 0 0,0 0 0,0 0-1,0 0 1,0 0 0,0 0-1,0 0 1,-1 1 0,0 0-604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5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10674,'-1'-9'1739,"1"-10"2054,0 18-3721,0 1 0,1-1-1,-1 1 1,0-1 0,0 0-1,0 1 1,1-1 0,-1 1-1,0-1 1,1 1 0,-1-1-1,0 1 1,1-1 0,-1 1-1,1 0 1,-1-1 0,1 1 0,-1-1-1,1 1 1,-1 0 0,1 0-1,-1-1 1,1 1 0,-1 0-1,1 0 1,0 0 0,0-1-1,18 0 507,-13 1-409,18 0-73,-1 2 0,1 1-1,0 0 1,-1 2 0,40 13 0,-57-16-91,0 0 0,0 0 1,0 1-1,-1 0 0,1 0 0,-1 0 1,5 4-1,-7-4 12,0-1 0,-1 1 0,0 0 0,1 0 0,-1 0-1,0 0 1,0 0 0,-1 0 0,1 1 0,0-1 0,-1 1 0,0-1 0,0 1 0,0 3 0,6 41 603,1 86-1,-2-7-200,26 101-140,2 28 74,-28-200-136,-2-22 142,0 39 0,-4-67-283,-1-1 0,1 0 1,-1 1-1,0-1 0,0 0 1,-1 1-1,-2 7 0,3-11-48,0 0 0,0-1 0,0 1-1,0 0 1,-1 0 0,1-1 0,0 1 0,-1-1-1,1 1 1,-1-1 0,0 0 0,1 1-1,-1-1 1,0 0 0,0 0 0,0 0 0,1-1-1,-1 1 1,0 0 0,0-1 0,0 1-1,-3 0 1,-1-1-75,0 0-1,0 0 1,0 0 0,-1-1-1,1 0 1,0 0 0,0-1-1,-8-2 1,-5-3-338,-22-13 0,-3-4 33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168 167 8890,'-5'-1'4441,"-1"5"-1681,-6 0-847,-5 8-329,-4 10-584,-6 5-239,0 9-345,7-2-112,5-6-176,4-4-48,10-9-224,-5-6-336,10-5-905,2-4-727,-6-13 1256</inkml:trace>
  <inkml:trace contextRef="#ctx0" brushRef="#br0" timeOffset="1">32 6 9386,'8'-5'4137,"7"5"-1865,-2 12-287,4 13-345,-1 3-200,2 17-471,-1 3-193,3 4-304,1 4-80,-2-7-128,1-1-80,-4-7-112,-2-8-24,-3-9-936,-3-5-680,-3-11 959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9 214 10634,'43'-2'4681,"-39"14"-2392,4 1-585,-6-2-160,3 6-463,-1-1-313,-4 3-464,-1-6-120,-2-4-688,2-2-592,-3-11-1841,8-4 1777</inkml:trace>
  <inkml:trace contextRef="#ctx0" brushRef="#br0" timeOffset="1">1 26 6793,'4'-16'4193,"-6"12"360,2 0-2232,6 4-793,-6-2-344,0 2-575,6 0-289,17 4-576,26 11-617,-28 4 577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6657,'9'-7'3625,"-4"9"-672,9 6-1169,-14 2-856,13 6-391,-2 3-1586,2 1-2928,24-6 2697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20740,'-7'2'973,"2"0"-480,5-2-481,-1 0 1,1 0-1,0 0 0,0 0 0,0 0 0,0 0 1,0 0-1,0 0 0,0 0 0,0 0 0,0 1 1,0-1-1,0 0 0,0 0 0,0 0 0,0 0 1,0 0-1,0 0 0,0 0 0,-1 0 0,1 0 1,0 0-1,0 0 0,0 0 0,0 0 0,0 1 1,0-1-1,0 0 0,0 0 0,0 0 0,0 0 1,0 0-1,0 0 0,0 0 0,0 0 0,0 0 1,0 0-1,1 0 0,-1 0 0,0 1 0,0-1 1,0 0-1,0 0 0,0 0 0,0 0 0,0 0 1,0 0-1,0 0 0,0 0 0,0 0 0,0 0 1,0 0-1,3 3 26,0-1 0,0 0 0,-1 0 0,2 0-1,-1 0 1,0-1 0,0 1 0,4 0 0,31 8-26,-14-4 18,10 2-13,-17-4 2,0 0-1,18 8 1,-34-12-17,-1 1 0,1-1 0,0 0 0,0 1 0,-1-1 0,1 0 0,0 1 0,-1-1 0,1 1 1,0-1-1,-1 1 0,1 0 0,-1-1 0,1 1 0,-1-1 0,1 1 0,-1 0 0,0 0 0,1-1 0,-1 1 0,0 0 0,1 0 0,-1-1 0,0 1 0,0 0 0,0 0 0,0-1 0,0 1 1,0 0-1,0 0 0,0 0 0,0-1 0,0 1 0,0 0 0,-1 1 0,0 0 4,0 0 0,0 0 0,0 0 0,0 0 0,0 0 0,-1 0 0,1 0 0,-1 0-1,1-1 1,-1 1 0,-2 1 0,-4 2 16,-1 0-1,1 0 0,-1-1 1,0 0-1,-11 3 0,-49 12 33,62-17-53,5-2-19,-19 7 30,20-7-58,0 1 1,0-1 0,0 1-1,0-1 1,1 1 0,-1 0-1,0 0 1,0-1-1,0 1 1,1 0 0,-1 0-1,0 0 1,1 0 0,-1 0-1,0 0 1,0 2 0,1-3-59,0 1 0,0-1 0,1 1 1,-1-1-1,0 1 0,0-1 0,0 1 0,0 0 1,1-1-1,-1 0 0,0 1 0,0-1 1,1 1-1,-1-1 0,0 1 0,1-1 1,-1 1-1,1-1 0,-1 0 0,0 1 1,1-1-1,-1 0 0,1 0 0,-1 1 0,1-1 1,-1 0-1,1 0 0,-1 1 0,1-1 1,0 0-1,22 6-991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57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210 156 11843,'-31'8'4817,"-4"8"-2969,0 4-272,-3 1-656,6-1-199,11-8-497,5-4-448,15-4-1321,5-3-663,20-1 1224</inkml:trace>
  <inkml:trace contextRef="#ctx0" brushRef="#br0" timeOffset="1">526 0 12259,'-4'1'734,"0"0"1,0 0 0,0 1-1,-1-1 1,2 1-1,-1 0 1,0 0 0,0 1-1,0-1 1,-4 5 0,3-2-357,0 0 1,0 0-1,1 0 0,-1 1 1,1 0-1,-4 8 1,4-7-324,1-1 0,1 1 0,-1-1 0,1 1 0,0 0 0,0 0 0,1 0 0,0 0 0,0 0 0,1 0 0,0 0 0,0 0 0,1 0 0,1 9 0,-1-11-45,1-1-1,-1 1 1,1-1-1,0 0 0,0 0 1,0 0-1,1 0 1,0 0-1,-1 0 1,1-1-1,0 1 0,1-1 1,-1 0-1,1 1 1,4 2-1,-4-4-8,-1-1-1,0 1 1,0-1 0,1 0-1,-1 0 1,0 0 0,1 0 0,-1 0-1,1-1 1,0 0 0,-1 0-1,1 0 1,-1 0 0,1 0 0,-1-1-1,1 1 1,-1-1 0,1 0-1,-1 0 1,7-3 0,-4 1-3,1-1 0,-1 1 0,0-1-1,0 0 1,-1-1 0,1 1 0,-1-1 0,0 0 0,0-1 0,-1 1 0,1-1 0,3-7 0,-5 8 8,-1 1 0,1-1 0,-2 0 0,1 1 0,0-1 0,-1 0 0,0 0 0,0 0 0,0-1 0,-1 1 0,1 0 0,-1 0 0,-1 0 0,1 0 0,-1 0 0,0-1 0,-2-7 0,1 7 5,0 1 0,-1 0 0,1 1 0,-1-1 0,0 0-1,0 1 1,0 0 0,-1-1 0,0 1 0,1 0 0,-2 1 0,-3-4 0,5 5-16,1 0 1,-1 1-1,1-1 1,-1 1-1,0 0 1,0 0-1,0 0 0,0 0 1,0 0-1,0 1 1,0-1-1,0 1 1,0-1-1,0 1 1,0 0-1,0 1 1,0-1-1,0 0 1,0 1-1,0 0 1,0 0-1,-5 2 0,7-2-140,-1 0 0,0 0 0,0 1-1,1-1 1,-1 1 0,1-1-1,-1 1 1,1-1 0,0 1-1,-1 0 1,1 0 0,0 0 0,0 0-1,0 0 1,1 0 0,-1 0-1,0 0 1,1 0 0,0 0-1,-1 4 1,1 19-866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0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4017,'-5'-15'8079,"10"35"-1802,-1-8-7626,5 21 2078,-1 0 0,3 35 0,-3 39 447,-5-56-804,1-1 1,17 72 0,-20-111-291,-1-6-1682,-5-15-263,0 0 0,1-1 0,-5-17 0,-1-7 50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08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69 5089,'0'-3'333,"-1"-1"623,1 0 1,-1 0-1,1 0 0,0 0 0,1-8 0,-1 11-757,1-1 0,-1 1 0,1 0 0,-1-1-1,1 1 1,0 0 0,-1-1 0,1 1 0,0 0 0,0 0 0,0 0-1,0 0 1,0 0 0,0 0 0,0 0 0,0 0 0,0 0 0,0 0-1,1 1 1,-1-1 0,3 0 0,2-2 83,1 1 0,0 1-1,0-1 1,0 1 0,0 1 0,0-1 0,8 1-1,51 7 586,-45-4-723,-1 1 1,0 1 0,-1 0 0,1 2-1,24 12 1,-36-15-90,1 0 0,-1 1 1,0 1-1,0-1 0,0 1 0,-1 1 0,0-1 0,0 1 0,-1 1 0,0-1 1,0 1-1,-1 0 0,7 13 0,-10-16 0,0 1-1,0-1 1,-1 1-1,0-1 1,0 1-1,0 0 1,-1-1-1,1 1 1,-2 0-1,1 0 1,-1-1-1,1 1 1,-1 0-1,-1-1 1,1 1-1,-1-1 1,0 0 0,0 1-1,-1-1 1,0 0-1,-3 5 1,0-1 51,-1 1 0,0-2-1,-1 1 1,0-1 0,0 0 0,0 0 0,-1-1 0,0 0 0,-18 9 0,6-5-68,0-1 1,0 0-1,-30 8 1,36-16-552,9-3-463,6 1 917,0 0 1,0 0-1,0-1 0,0 1 1,0 0-1,0 0 0,0 0 1,0 0-1,0 0 1,0 0-1,0 0 0,0 0 1,0-1-1,0 1 0,0 0 1,0 0-1,0 0 0,0 0 1,0 0-1,0 0 0,0 0 1,0 0-1,0-1 1,1 1-1,-1 0 0,0 0 1,0 0-1,0 0 0,0 0 1,0 0-1,0 0 0,0 0 1,0 0-1,0 0 0,0 0 1,0 0-1,1 0 1,-1-1-1,0 1 0,0 0 1,0 0-1,13-9-2562,12-10 1153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0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8450,'-1'-4'4153,"1"6"-1041,3 4-1735,-3-6-49,0 0-344,1 16-192,0 9-448,3 35-112,-2-34-128,-2-1-32,1-4-680,2-1-584,-2-4-1352,2 0 1439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0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22 8842,'-5'4'3777,"5"-3"-1889,9-1-136,10 0-343,5-4-249,9-2-552,3 2-200,0-2-272,-2 2-56,-6 2-384,-2 2-592,-5 1-2049,-5 3 1905</inkml:trace>
  <inkml:trace contextRef="#ctx0" brushRef="#br0" timeOffset="1">155 158 4993,'0'-1'281,"1"0"1,-1 1-1,0-1 1,1 1-1,-1-1 0,1 1 1,-1-1-1,0 1 1,1-1-1,-1 1 0,1-1 1,-1 1-1,1 0 0,0-1 1,-1 1-1,1 0 1,-1-1-1,1 1 0,0 0 1,-1 0-1,1 0 1,0-1-1,0 1 0,20-3 2381,-15 3-2168,0 0 0,1 0 0,-1 0 0,0 1 0,1 0 0,9 4 0,-14-5-414,1 1-1,-1 0 0,0 0 1,0 0-1,0 0 0,1 0 1,-1 0-1,0 0 0,0 1 1,-1-1-1,1 1 0,0-1 1,0 1-1,-1 0 0,1 0 1,-1 0-1,0 0 0,1 0 1,-1 0-1,1 2 0,-2-3-45,0 1 0,0-1 0,0 0 0,0 0 0,0 0 0,0 0 0,0 0 0,0 0 0,-1 0 0,1 0 0,0 0 0,-1 0 0,1 0 0,-1-1 0,1 1 0,-1 0 0,1 0 0,-1 0 0,0 1 0,-15 13 310,14-14-289,-18 15 351,10-8-71,-18 16 0,22-14-181,6-9-150,0-1 0,0 0-1,0 0 1,0 0 0,0 1 0,0-1-1,0 0 1,0 0 0,0 1-1,0-1 1,0 0 0,0 0-1,0 1 1,0-1 0,0 0-1,0 0 1,0 1 0,0-1 0,1 0-1,-1 0 1,0 0 0,0 1-1,0-1 1,0 0 0,1 0-1,-1 0 1,0 0 0,0 1 0,0-1-1,1 0 1,-1 0 0,0 0-1,0 0 1,0 0 0,1 0-1,-1 0 1,1 1 31,1-2-5,30-2-99,0-1 1,44-13-1,-15 2-1218,-41 13 917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0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9 9178,'-86'15'4017,"86"-15"-1961,-5 0-455,5 0-489,0 0-176,0 0-376,4 0-120,25-1-216,34-6-104,-35 0-104,-2 2-24,-4 1-936,-5 4-856,-8 4 1128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0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8122,'2'0'3536,"9"1"-1735,-3 1-25,13-2-279,1 2-257,3-4-544,4-4-192,-2 1-192,-6-4-592,-2 3 240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0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9 6089,'0'0'305,"0"-1"-1,1 1 1,-1 0-1,0 0 1,0-1-1,0 1 0,-1 0 1,1-1-1,0 1 1,0 0-1,0-1 1,0 1-1,0 0 1,0-1-1,0 1 1,0 0-1,-1 0 0,1-1 1,0 1-1,0 0 1,0 0-1,-1-1 1,1 1-1,0 0 1,0 0-1,-1 0 0,1-1 1,0 1-1,0 0 1,-1 0-1,1 0 1,0 0-1,-1-1 1,-13 3 2672,12-2-3407,-64 16 713,11-2-54,50-13-75,0 0 1,0 0-1,0-1 0,0 0 0,-10-1 1,15 4-78,-5 85 161,1-45-187,3-29-32,-15 186 141,-2 62-79,24 0-31,-4-195-38,0-3 13,-11 119-1,-1-118-6,2-20 52,2-1 0,0 71 0,6-109-51,1 0-1,-1-1 0,1 1 1,0 0-1,1-1 0,2 7 1,-3-9-13,0-1 0,0 0 0,0 1 0,1-1 0,-1 0 0,1 0 0,0 0 0,-1-1 0,1 1 0,0 0 0,0 0 0,0-1 0,0 1 0,1-1 1,3 2-1,1 0 0,0-1 0,1 1 0,-1-1 0,1-1 0,-1 0 1,1 0-1,-1 0 0,1-1 0,0 0 0,-1 0 0,1-1 1,-1 0-1,1 0 0,-1-1 0,12-4 0,34-12-402,-29 12-4290,-7 4 2624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26 302 6113,'-1'0'437,"1"0"1,-1 0-1,1 0 0,-1 0 0,1 0 0,-1 1 0,1-1 1,-1 0-1,1 0 0,-1 0 0,1 1 0,0-1 0,-1 0 1,1 1-1,-1-1 0,1 0 0,-1 1 0,-5 9 1542,-1 18-1307,6-19-342,0 1 0,-1 15 1,3-21-190,-1 1 0,0-1 1,1 0-1,0 0 1,0 0-1,0 0 0,0 0 1,1 0-1,-1-1 0,5 8 1,-3-6 7,1-1 1,-1 0 0,1 0-1,0 0 1,0-1-1,0 1 1,1-1-1,-1 0 1,1 0 0,0-1-1,5 3 1,-9-5-146,-1 0 0,0 0 0,1 0 1,-1 0-1,1 0 0,-1 0 0,0 0 1,1 0-1,-1 0 0,1 0 0,-1 0 1,0 0-1,1-1 0,-1 1 0,0 0 0,1 0 1,-1 0-1,0-1 0,1 1 0,-1 0 1,0 0-1,1-1 0,-1 1 0,0 0 0,0-1 1,1 1-1,-1 0 0,0-1 0,0 1 1,0-1-1,6-12 30,-3-2-40,0 0 0,-1 0 1,-1 0-1,0 0 0,-1-1 0,-1 1 0,0 0 0,-1 0 0,-4-17 1,-7-15-91,-26-67 0,28 87 113,8 19-9,0 1 17,0-1 0,1 1 0,0-1 0,-2-14 0,4 21-19,0 1 0,0 0-1,0-1 1,0 1 0,1-1-1,-1 1 1,0 0 0,0-1-1,0 1 1,1-1 0,-1 1-1,0 0 1,1-1 0,-1 1-1,0 0 1,1 0 0,-1-1-1,0 1 1,1 0 0,-1 0-1,0-1 1,1 1 0,-1 0-1,1 0 1,-1 0 0,0 0-1,1-1 1,-1 1 0,1 0-1,-1 0 1,1 0 0,-1 0-1,0 0 1,2 0 0,21 1 109,-13-1-78,61 0 158,137-19 1,-57-1-1032,-143 19 498,-6 1 82,3 1-1456,-5 5-812,-3 14 996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39:36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9642,'-3'0'3977,"5"3"-2297,7-2-159,7 0-449,8 2-216,8-2-464,10 1-160,-3 2 128,-10-8-744,12 12 352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65 9234,'1'0'259,"-1"0"-1,0 0 1,1 0-1,-1 0 1,0 0 0,1 0-1,-1 0 1,1 0-1,-1 0 1,0 0 0,1 0-1,-1 0 1,0 0 0,1 0-1,-1 0 1,0 0-1,1 0 1,-1 0 0,0 0-1,1-1 1,-1 1-1,1 0 1,-1-1-72,0 1 1,0 0-1,0 0 0,0-1 0,0 1 1,0 0-1,0-1 0,0 1 1,0 0-1,0 0 0,0-1 0,0 1 1,0 0-1,0 0 0,0-1 1,0 1-1,-1 0 0,1 0 0,0-1 1,0 1-1,0 0 0,-1-1 1,0 0 121,0-1 1,-1 0-1,0 0 1,1 1-1,-1-1 1,-3-1 0,-18-12-28,12 8-151,-22-10 0,32 16-120,-1 1 1,1-1-1,-1 1 1,1-1 0,-1 1-1,1-1 1,-1 1-1,1 0 1,-1 0-1,1 0 1,-1 0-1,0 0 1,1 0 0,-1 0-1,1 1 1,-1-1-1,1 1 1,-1-1-1,1 1 1,-1-1 0,1 1-1,0 0 1,-1 0-1,1-1 1,-2 2-1,1 1 8,-1 0 0,0 0-1,1 0 1,0 0-1,-1 0 1,1 0 0,-2 6-1,1-1-1,-1 1 0,2 0-1,-1 0 1,1 0 0,1 0 0,-1 0-1,2 0 1,-1 0 0,1 0-1,1 1 1,-1-1 0,4 13 0,-3-19-12,-1 0 0,1 0 0,0-1 0,0 1 1,1 0-1,-1 0 0,0 0 0,1-1 1,0 1-1,0-1 0,3 5 0,-4-6-4,0 0-1,1 0 0,-1 0 0,0 0 0,1-1 1,-1 1-1,0 0 0,1 0 0,-1-1 0,1 1 1,-1-1-1,1 0 0,-1 1 0,1-1 0,-1 0 1,1 0-1,0 0 0,-1 0 0,1 0 1,-1 0-1,1 0 0,-1-1 0,1 1 0,2-1 1,1-2-14,0 1 1,-1 0 0,1-1 0,-1 0-1,1 0 1,-1 0 0,0-1 0,0 1-1,3-5 1,5-6-36,13-20 0,-10 12 31,-7 11 17,6-9 18,-14 19-10,1 0-1,0 0 0,0 0 1,0 0-1,1 0 0,-1 0 1,0 0-1,0 0 0,0 0 1,1 1-1,1-2 0,-2 2-1,-1 0 1,1 0-1,-1 0 0,0 0 0,1 0 0,-1 0 0,0 0 1,1 0-1,-1 0 0,0 0 0,1 0 0,-1 0 0,0 0 0,1 0 1,-1 1-1,0-1 0,1 0 0,-1 0 0,0 0 0,1 0 1,-1 1-1,0-1 0,1 0 0,-1 0 0,0 1 0,0-1 1,0 0-1,1 1 0,-1-1 0,0 0 0,0 1 0,0-1 1,1 1-1,2 13 223,-3-11-189,2 20 329,-2-19-315,0 1 0,0-1 1,1 0-1,-1 1 0,1-1 0,0 0 0,0 0 0,1 0 1,-1 0-1,1 0 0,0 0 0,0 0 0,0 0 0,3 4 1,-1-4-163,0-1 0,0 1 0,0 0 0,1-1 1,-1 0-1,1 0 0,6 3 0,-2-3-939,0 1-1,0-1 0,15 3 0,6 0-241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47 7210,'-1'2'3968,"-1"0"-159,0 9-2449,-5 4-223,-16 42-361,10-31-224,0 1-360,1 2-72,4-1-64,4-6-24,4-8-320,1-7-376,-2-14-1577,-4-4 1441</inkml:trace>
  <inkml:trace contextRef="#ctx0" brushRef="#br0" timeOffset="1">30 2 7001,'12'-1'3449,"-4"5"-816,0 4-585,-3 5-383,3 2-241,0 6-544,7 6-184,-3 6-248,-6 3-112,2-3-160,-6 0-48,3-5-80,0-1-32,-1-7-960,12 0-632,-7-7 944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8666,'-1'0'3849,"0"0"-1385,-1 0-567,1 0-289,0 8-256,-1 2-656,2-6-360,0 11-272,0-8-488,0 1 1705,4 8-1081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10850,'3'0'4321,"-3"2"-2632,6 0-513,-6-2-472,0 0-128,0 0-384,20 5-688,32 12 360</inkml:trace>
  <inkml:trace contextRef="#ctx0" brushRef="#br0" timeOffset="1">186 247 11915,'-5'3'4513,"2"-5"-3201,-2 4-160,5-2-376,0 0-280,0 0-2016,0 0 1112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3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8978,'-5'5'4113,"6"2"-1601,0-6-1327,2 0-209,-3-1-512,0 0-736,0 0-2673,0 0 2049</inkml:trace>
  <inkml:trace contextRef="#ctx0" brushRef="#br0" timeOffset="1">188 75 8570,'0'-1'3753,"-1"5"-1673,-2 0-880,2-4-1152,0 0 424,1 0-584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22 427 9386,'0'20'5179,"0"3"-3130,1-17-1402,0 0 1,1-1-1,4 12 0,-5-15-518,0 0-1,0 0 1,0 0-1,1 0 1,-1 0 0,1 0-1,0 0 1,-1 0 0,1-1-1,0 1 1,0-1 0,3 2-1,3 2 82,-5-4-148,0 0 0,-1 1 1,1-1-1,0 1 0,0 0 0,-1 0 0,1 0 0,-1 0 0,0 1 0,1-1 0,-1 0 0,0 1 1,-1 0-1,4 4 0,-4-23-169,-2-9 78,0 1 0,-9-43 1,5 39 22,-38-176-113,9 46 194,30 141-4,3 13-12,0 0-1,0 0 0,0-8 0,1 12-50,0 0 1,0-1-1,0 1 1,0 0-1,0 0 0,0 0 1,0 0-1,0 0 0,0-1 1,0 1-1,0 0 1,0 0-1,0 0 0,0 0 1,0 0-1,0-1 0,0 1 1,0 0-1,0 0 1,0 0-1,0 0 0,0 0 1,0-1-1,0 1 0,0 0 1,0 0-1,0 0 1,1 0-1,-1 0 0,0 0 1,0 0-1,0 0 0,0-1 1,0 1-1,0 0 1,1 0-1,-1 0 0,0 0 1,0 0-1,0 0 0,0 0 1,0 0-1,1 0 1,-1 0-1,0 0 0,0 0 1,0 0-1,0 0 1,0 0-1,1 0 0,-1 0 1,0 0-1,0 0 0,0 0 1,7 5 214,-5-4-197,5 5 42,0-1 0,1 0 1,0 0-1,0-1 1,0 0-1,0 0 1,1-1-1,9 3 1,14 2-24,1-2 1,40 3-1,70-2-42,-117-7-25,63 2-3220,-82-2 2223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3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9346,'-3'4'4193,"-1"2"-1785,-4 14-927,-5 6-177,-7 4-368,-4 2-280,3-4-432,2-8-88,11-4-56,8-4-304,-1-12-1304,7-1-952,8-13 1391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8954,'0'2'4113,"5"5"-1673,2 2-975,2 3-97,4 4-400,3 4-264,2 3-272,3 5-40,-3 2-87,0 0-33,-1 4-120,-4 5-48,-2-3-40,-3-7-32,-5-2-136,-1-13-328,-3-7-929,-3 4 881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4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9882,'7'-3'1393,"0"1"0,13-2 1,-19 4-1264,-1 1 0,1-1 0,0 0 1,-1 0-1,1 0 0,0 0 0,-1 1 1,1-1-1,0 0 0,-1 1 1,1-1-1,-1 0 0,1 1 0,0-1 1,-1 1-1,1-1 0,-1 1 0,1-1 1,-1 1-1,0-1 0,1 1 0,-1-1 1,0 1-1,1 0 0,-1 0 0,6 19 1480,-5-16-1049,0-2-485,-1-1 0,1 0 1,-1 1-1,0-1 0,1 1 1,-1-1-1,0 0 0,0 1 1,0-1-1,0 1 0,0-1 1,0 0-1,0 1 0,-1-1 1,1 0-1,-1 1 0,0 1 0,6-27-988,-3 21 874,-1-1 1,1 1-1,0-1 0,4-4 0,51-57-45,-55 64 91,-1 0-1,0 0 1,1 0-1,-1 1 1,1-1 0,-1 0-1,1 1 1,-1-1-1,1 1 1,0 0-1,-1-1 1,1 1 0,0 0-1,-1 0 1,1 0-1,-1 0 1,1 0-1,0 0 1,-1 1 0,1-1-1,0 1 1,-1-1-1,1 1 1,1 0-1,0 0 47,0 0 0,0 1 0,-1-1 0,1 1 0,0-1 0,-1 1-1,1 0 1,-1 0 0,0 0 0,1 0 0,-1 0 0,3 5 0,1 3 206,-3-5-162,0-1 0,-1 1 0,0 0-1,1 0 1,-1 0 0,-1 1 0,1-1 0,-1 0 0,1 7 0,-2 2 38,-1-12-226,1 1 0,0-1 0,0 1 0,0-1 0,1 1 1,-1-1-1,2 5 0,-5-6-4941,2-1 3183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5377,'-3'-2'581,"1"1"34,0 0 1,0 0-1,0 0 0,0 0 0,0 0 0,0-1 0,1 1 0,-4-4 0,-3 3 5585,7 1-3407,8 1-2778,14-1 163,32 3 0,-40-1-146,0 1 0,0 1 0,0 0 1,0 1-1,14 6 0,-4-2-8,-17-6-15,7 2 61,-1 1 0,1 0-1,-1 1 1,24 14 0,-35-19-35,0 1 1,0-1-1,0 1 1,0-1-1,0 1 1,0-1-1,0 1 1,0-1-1,-1 1 1,1 0-1,0-1 1,-1 1 0,0 0-1,1 0 1,-1 0-1,0-1 1,0 3-1,0 6 93,-2 19 0,1-19-123,-6 81 143,-17 151 73,18-201-203,-16 128 35,21-135-39,1 0 1,2-1-1,6 35 0,-2-23-7,7 40 12,3 48 11,-9 57 30,-5-140-46,2 0 0,21 96 0,-21-132-9,-2 0 0,3 24 0,-5-34 8,1 0 1,-1 0-1,-1 0 0,1 0 1,-1 0-1,1 0 0,-1 0 1,0 0-1,-1 0 1,1 0-1,-1 0 0,1 0 1,-1-1-1,-4 6 1,5-8-11,-1 1 1,0 0 0,0-1 0,1 1-1,-1-1 1,0 0 0,0 0 0,0 1-1,-1-1 1,1-1 0,0 1 0,0 0-1,0 0 1,-1-1 0,1 0 0,-4 1-1,0-1-455,-1 0 0,1 0-1,-1-1 1,-10-2 0,-4-2-390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0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62 507 1784,'-15'22'10833,"15"-21"-10810,-12 3 4639,9-3-4541,-2-1 1047,4 0-1106,1-1 0,-1 0 1,1 0-1,-1 1 0,1-1 1,-1 0-1,1 0 1,-1 1-1,1-1 0,0 0 1,0 0-1,-1-1 0,-4-16 6,1 0-1,0 0 0,1 0 0,0-29 1,2 17-37,1 0 0,2 0 1,6-32-1,25-80 146,-19 86 14,-13 49-101,1-1 0,-1-11 0,0 7 60,-1 11-144,0 1 0,0 0 0,0 0 0,0-1-1,0 1 1,0 0 0,0-1 0,0 1 0,0 0 0,0 0 0,0-1-1,0 1 1,0 0 0,0-1 0,0 1 0,0 0 0,1 0 0,-1-1-1,0 1 1,0 0 0,0 0 0,0 0 0,1-1 0,-1 1 0,0 0-1,0 0 1,1 0 0,-1 0 0,0-1 0,0 1 0,1 0 0,-1 0-1,0 0 1,0 0 0,1 0 0,-1 0 0,0 0 0,0 0 0,1 0-1,-1 0 1,0 0 0,1 0 0,-1 0 0,0 0 0,0 0 0,1 0-1,-1 0 1,1 0 0,11 8 83,-9-6-77,4 3 34,-1 2-1,1-1 1,-1 1-1,0-1 1,0 2 0,-1-1-1,6 10 1,26 60 318,-26-50-254,96 244 558,-105-266-693,10 35 122,-11-36-205,0-1-1,-1 1 0,1 0 1,-1-1-1,0 1 1,0 0-1,0 0 0,-2 5 1,2-8-27,0 0 0,-1 0 0,1-1 0,0 1 1,-1 0-1,1-1 0,-1 1 0,1 0 0,-1-1 1,0 1-1,1 0 0,-1-1 0,0 1 0,1-1 1,-1 1-1,0-1 0,0 0 0,1 1 0,-1-1 1,0 0-1,0 1 0,0-1 0,1 0 0,-2 0 1,-12 3-981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216 138 7754,'-27'41'3078,"25"-34"-1236,4-6 156,-2-1-1808,0 0-1,1 0 1,-1 0-1,0-1 1,0 1 0,1 0-1,-1 0 1,0-1 0,1 1-1,-1 0 1,0 0 0,0-1-1,0 1 1,1 0 0,-1-1-1,0 1 1,0-1-1,0 1 1,0 0 0,0-1-1,0 1 1,1 0 0,-1-1-1,0 1 1,0-1 0,0 1-1,3-36 606,-1-3-456,-3 33-284,1 0-1,-1 1 1,-1-1 0,1 1 0,-1-1-1,0 1 1,0 0 0,0-1 0,-1 1-1,1 0 1,-1 1 0,-1-1 0,1 0 0,-7-6-1,9 10-37,-1-1 1,0 0-1,0 1 0,0-1 0,0 1 0,0 0 0,0-1 0,0 1 1,0 0-1,0 0 0,0 1 0,-1-1 0,1 0 0,0 1 0,-1-1 1,1 1-1,0 0 0,-5 0 0,3 0 8,0 1 0,0 0 0,1 0-1,-1 0 1,0 0 0,1 0 0,-1 1 0,1 0 0,0-1 0,-1 1 0,-3 3-1,1 0 2,1 1 0,-1-1 0,1 1 0,-1 0 1,2 0-1,-1 0 0,1 1 0,0 0 0,0 0 0,0 0 0,1 0 0,1 0 0,-3 9 0,3-10-13,1 1 0,-1 0 1,1-1-1,1 1 1,-1 0-1,1-1 1,1 1-1,-1 0 0,1-1 1,0 1-1,0 0 1,1-1-1,0 1 0,0-1 1,4 8-1,-3-10-1,-1 0 1,1-1-1,-1 0 0,1 1 0,0-1 1,0 0-1,0 0 0,1-1 0,-1 1 0,1-1 1,0 1-1,-1-1 0,1 0 0,0 0 1,0-1-1,4 2 0,-4-2-8,0 0 0,-1-1 0,1 1 0,0-1 0,-1 0 0,1 1 1,0-2-1,0 1 0,-1 0 0,1-1 0,-1 0 0,1 0 0,0 0 0,-1 0 0,1 0 0,-1-1 0,0 1 1,6-5-1,0 0-3,-1-1 1,0-1-1,-1 1 1,1-1-1,-2 0 1,1-1-1,-1 0 0,0 0 1,-1 0-1,0-1 1,0 0-1,-1 1 1,-1-2-1,1 1 1,-2 0-1,1-1 1,0-12-1,1-2 142,-5 25-139,1 0 0,0 0 1,0 0-1,0 0 0,-1 0 0,1 0 0,0 0 1,0 0-1,0 0 0,-1 0 0,1 0 0,0 0 1,0 0-1,0 0 0,0 0 0,-1 0 0,1 0 1,0 1-1,0-1 0,0 0 0,0 0 0,0 0 1,-1 0-1,1 0 0,0 1 0,0-1 0,0 0 1,0 0-1,0 0 0,0 0 0,0 1 0,0-1 1,0 0-1,-1 0 0,1 0 0,0 1 0,0-1 1,0 0-1,0 1 0,-2 13 99,0 1 0,0 0 0,1 0-1,1 0 1,1-1 0,0 1 0,4 16 0,-4-25-79,0-1 1,0 1 0,1-1-1,0 1 1,0-1 0,1 0-1,-1 0 1,1 0-1,6 8 1,-7-11-104,-1 0 0,0-1 0,1 1 0,0-1 0,-1 0 0,1 1 0,0-1 1,-1 0-1,1 0 0,0 0 0,0 0 0,0 0 0,0-1 0,0 1 0,0-1 0,0 1 0,0-1 0,0 1 0,0-1 0,0 0 0,0 0 1,0 0-1,0 0 0,1-1 0,-1 1 0,0-1 0,0 1 0,0-1 0,2-1 0,24-12-790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0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29 9706,'-4'0'3873,"-3"-1"-2377,6 0-111,-1-1-97,2 1-208,0 0-400,7-3-200,25-4-248,30-3-56,-26 12-88,-4 2-32,-3 2-184,-1-5-624,-2 2-3177,-2-2 2721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8474,'-4'0'3865,"3"0"-1985,1 3-472,0-3-135,0 0-425,0 0-208,11 0-264,14 0-160,40-3-144,-28-1-16,-3 0-32,-4 0 72,-4 1-1320,-8 1-1321,-9 4 1625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5729,'-8'19'3297,"10"-15"424,7-4-2161,2 0-264,7 0-39,11-1-417,-6-1-176,10 2-344,-5 0-120,-5-4-112,0 4 96,-6-2-1344,-3 0-1257,1 0 1561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69 4105,'-22'-31'2342,"6"10"5409,15 21-6807,1 0-115,0 0-126,0 0-123,0 0-146,0 0-93,0 1-71,0 2-223,1-1 0,-1 1 1,0-1-1,1 1 0,-1-1 1,1 1-1,0-1 0,1 3 1,2 7 42,57 136 686,-36-88-559,-20-47-179,37 81 226,-32-73-157,2 0-1,18 24 1,-24-37-47,0 0 0,1 0 0,0-1 0,11 8 0,-16-12-28,1-1-1,0 0 0,0 0 1,0-1-1,1 1 1,-1-1-1,0 1 0,1-1 1,-1 0-1,0 0 1,1 0-1,0-1 0,-1 1 1,1-1-1,4 0 1,-6-1-20,-1 1 0,1 0 0,-1-1 0,0 1 0,1-1 0,-1 0 1,0 1-1,1-1 0,-1 0 0,0 0 0,0 0 0,1 0 1,-1 0-1,0 0 0,0 0 0,0 0 0,0-2 0,14-23 55,-14 24-60,9-22 17,-2 0 0,0-1 0,-1 0 0,-1 0 1,-2-1-1,3-35 0,8-144 79,-15 195-90,0 0 1,-3-15-1,2 16 1,0 1 21,3 6-90,-2 3 18,1 0-1,-1-1 0,0 1 0,1 0 0,-1-1 1,0 1-1,0 0 0,0-1 0,0 1 0,0 0 1,0-1-1,0 1 0,0 0 0,0 1 1,-7 26-2283,4-7 1427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65 4705,'-32'-50'2826,"26"39"-1597,4 7 3072,2 10-904,1 28-2781,5 38 1,-1-36-185,44 294 1695,-47-321-2097,1 0 0,-1-1-1,1 0 1,9 15 0,-7-12 15,-3-7-93,-3-4-1286,-4-11-1830,-2-22 533,-3-34 1191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45 2216,'-1'-1'539,"1"0"-1,-1 0 0,1 1 0,-1-1 0,1 0 0,0 0 1,-1 1-1,1-1 0,0 0 0,0 0 0,0 0 0,0 0 1,-1 1-1,1-1 0,0 0 0,0 0 0,1-1 0,-1-1 1253,0 3-1310,0 0-24,0 0-19,0-1-230,0 0 0,0 1-1,0-1 1,1 0 0,-1 0 0,0 1 0,1-1-1,-1 0 1,0 1 0,1-1 0,0 0 0,38-9 310,-25 8-437,-8 0-68,0 1 0,-1 0 1,1 1-1,0-1 1,0 1-1,11 2 1,-12-2-3,-1 1-1,0-1 0,0 1 0,0 0 0,-1 0 0,1 0 0,0 1 1,-1-1-1,1 1 0,3 3 0,3 0 17,26 14 105,55 38 0,-77-47-81,-1 1-1,0 0 1,-1 1-1,0 0 0,-1 1 1,15 22-1,-22-29-3,0 2 0,-1-1 0,0 0-1,0 1 1,0 0 0,-1 0 0,0-1-1,-1 1 1,0 0 0,0 0 0,-1 1-1,0-1 1,0 0 0,0 0-1,-1 0 1,-1 0 0,1 0 0,-2 0-1,1-1 1,-5 13 0,4-14-19,-1 0 1,1 0-1,-1 0 1,0 0-1,0-1 1,-1 1-1,-6 6 1,-4 0 51,-22 16 0,19-16-43,-1-1 1,-1-1-1,1-1 0,-2 0 1,-31 8-1,20-5 11,23-9-434,-1 1 0,-10 1 0,32-19-5168,7-5 3590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7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73 8626,'-1'0'64,"0"-1"566,-1 0-1,0 1 1,0-1 0,1 1-1,-1-1 1,0 1 0,-2 0-1,3 0-522,1 0-1,-1 0 0,1 0 0,-1 1 0,1-1 1,-1 0-1,1 0 0,-1 0 0,1 1 1,-1-1-1,1 0 0,0 1 0,-1-1 1,1 0-1,-1 1 0,1-1 0,0 1 1,-1-1-1,1 0 0,0 1 0,0-1 0,-1 1 1,1-1-1,0 1 0,0-1 0,0 1 1,-1-1-1,1 1 0,0 0 0,-1 6 152,0-1 1,0 1-1,1-1 0,0 0 0,0 1 0,2 8 1,8 39 243,-8-45-397,5 21 57,2-1-1,1 0 1,1 0-1,1-1 0,2 0 1,1-1-1,21 29 0,-31-49-93,0 0-1,12 11 0,-15-16-40,0 0 0,0-1 0,0 1 1,1-1-1,-1 1 0,0-1 0,1 0 1,-1 0-1,0 0 0,1 0 0,-1 0 1,1-1-1,3 1 0,-5-1-12,1 0-1,-1 0 1,0 0-1,1 0 1,-1-1 0,0 1-1,1 0 1,-1-1-1,0 1 1,0-1-1,1 0 1,-1 1 0,0-1-1,0 0 1,0 0-1,0 0 1,0 1-1,0-1 1,0 0 0,0 0-1,-1 0 1,1-1-1,0 1 1,0-1-1,2-4 27,0 0 0,-1 0-1,4-11 1,5-27 54,7-53 0,-1-47-43,-13 109-34,-3 28-76,3-53 253,-4 54-352,-1-1 0,1 1 1,-1 0-1,0-1 1,-1 1-1,1 0 0,-4-7 1,5 12 30,0 1 0,-1 0 0,1 0 1,0-1-1,0 1 0,0 0 0,0 0 0,0-1 1,0 1-1,0 0 0,-1 0 0,1 0 1,0 0-1,0-1 0,0 1 0,-1 0 0,1 0 1,0 0-1,0 0 0,0-1 0,-1 1 0,1 0 1,0 0-1,0 0 0,-1 0 0,1 0 1,0 0-1,-2 0-1151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7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 9682,'1'-5'4265,"-12"2"-2081,11 2-1023,-2 1-1,8-3-416,-6 2-160,4 0-240,23-2-72,37-4-88,-36 6-40,13-2-72,-2 1-16,-8 0-40,0 0-16,-11 2-400,-7 1-464,-7 2-1744,-8 3 1655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7:3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5577,'-7'-6'2715,"7"3"-804,5 2 1123,-4 1-3243,2 1 3453,1 9 256,4 10-2900,-3-5-325,0-1 0,-1 1 0,0-1 0,-1 1 0,2 28 0,-4-36-187,0 17 261,7 34 0,-6-51-332,0 0 0,0 1 0,0-2 0,1 1-1,0 0 1,0 0 0,1-1 0,0 0 0,5 7 0,-9-13-79,0 1 0,1-1 1,-1 1-1,0-1 0,1 0 0,-1 1 0,1-1 1,-1 1-1,0-1 0,1 0 0,-1 1 1,1-1-1,-1 0 0,1 0 0,-1 1 1,1-1-1,-1 0 0,1 0 0,0 0 0,-1 0 1,1 0-1,-1 0 0,1 0 0,0 0 1,7-3-496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5305,'-48'11'3017,"46"-10"-577,-2-1-567,2 0-113,2 0-448,0 0-191,0 0-353,0 0-128,24 6-72,38 4-72,-31-10-216,-5 0-88,-1-4-112,0 2-32,-3-2-136,-1 4-496,-8 0-1784,-9 2 1599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3121,'0'-1'968,"0"0"-792,0-1-408</inkml:trace>
  <inkml:trace contextRef="#ctx0" brushRef="#br0" timeOffset="1">5 0 8146,'0'0'3790,"0"0"-68,0 2-2118,0 39 3449,4 11-4317,-2-32 103,0 5-283,8 58 739,-8-73-1249,0-1 0,1 1 0,0-1-1,0 0 1,1 0 0,7 12 0,-4-11-1134,-8-18-1454,-9-16-2437,0 4 3105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19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9194,'-3'5'3785,"8"-1"-2209,-3 0-56,-2-4-215,0 0-185,0 0-360,20 4-184,33 5-280,-32-11-80,2 0-136,-6 2-24,3-2-1128,-5 0 808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44 6569,'-2'-3'497,"-1"-1"337,0 1-1,0-1 1,1 0 0,0 0-1,-3-7 1,5 11-568,-1-1-1,1 0 1,-1 0 0,1 0-1,-1 0 1,1 1 0,-1-1 0,1 0-1,-1 0 1,0 1 0,0-1-1,-1 0 1,2 0-228,0 1 0,0 0-1,0 0 1,0 0 0,0 0-1,0 0 1,0 0 0,0 0 0,0 0-1,0 0 1,-1 0 0,1 0 0,0 0-1,0 0 1,0 0 0,0 0 0,0 0-1,0 0 1,0 0 0,0 0-1,0 0 1,0 0 0,0 0 0,0 0-1,-1 0 1,1 0 0,0 0 0,0 0-1,0 0 1,0 0 0,0 0 0,0 0-1,0 0 1,0 1 0,0-1-1,0 0 1,0 0 0,0 0 0,0 0-1,0 0 1,0 0 0,0 0 0,0 0-1,0 0 1,-1 0 0,1 0-1,0 0 1,0 0 0,3 9 791,6 16 6,-1 0 0,8 46 0,4 14 13,-14-67-713,0 0 0,2 0 1,0 0-1,1-1 1,0-1-1,1 1 1,1-2-1,20 23 1,-24-31-21,1 0 1,17 12 0,-22-17-67,0 0 0,1 0 0,-1-1 0,0 1 0,1-1 0,0 0 0,-1 1-1,1-2 1,0 1 0,6 0 0,-8-1-27,0 0 1,0 0-1,0-1 0,0 1 0,0-1 1,0 0-1,0 1 0,0-1 0,-1 0 1,1 0-1,0 0 0,-1-1 0,1 1 1,0 0-1,-1 0 0,1-1 0,-1 1 1,2-3-1,2-4 36,1 0 0,6-13 0,-11 18-48,17-34 20,-2-1 0,-2 0-1,-2-2 1,15-79 0,-25 108-305,-1 0 0,1-15 0,-4 18-829,2 8 1053,-1 0 1,1 0-1,0 0 0,0 0 0,0 0 1,0 0-1,-1 0 0,1-1 1,0 1-1,0 0 0,0 0 1,0 0-1,-1 0 0,1 0 1,0 0-1,0 0 0,0 0 1,-1 0-1,1 0 0,0 0 0,0 0 1,0 0-1,-1 0 0,1 1 1,0-1-1,0 0 0,0 0 1,0 0-1,-1 0 0,1 0 1,0 0-1,0 0 0,0 0 0,0 1 1,0-1-1,-1 0 0,1 0 1,-10 13-936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71 7386,'-31'-54'3504,"24"37"1186,11 29-1319,13 148-1422,-16-151-1842,0 0-25,11 111 643,-7-95-640,0 0-1,14 41 0,-10-40-1107,-6-23-242,0-6 498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11042,'0'0'132,"-1"-1"-1,1 1 0,0 0 0,0-1 0,0 1 1,0 0-1,0-1 0,0 1 0,0-1 1,0 1-1,0 0 0,0-1 0,0 1 0,0 0 1,0-1-1,0 1 0,0-1 0,0 1 0,1 0 1,-1-1-1,0 1 0,0 0 0,0-1 1,1 1-1,-1 0 0,0 0 0,0-1 0,1 1 1,-1 0-1,0 0 0,0-1 0,1 1 0,-1 0 1,0 0-1,1 0 0,-1-1 0,0 1 1,1 0-1,-1 0 0,0 0 0,1 0 0,-1 0 1,1 0-1,-1 0 0,0 0 0,1 0 0,0 0 1,23 1 500,-19 0-140,28 4-162,0 2 0,-1 1 0,-1 2 0,1 1 0,45 23-1,-62-26-252,0 0 0,0 1 0,-1 0 0,0 1-1,23 22 1,-33-28-36,0 1-1,0-1 1,0 1-1,-1 0 1,0 0-1,0 0 1,0 0-1,0 0 1,-1 1-1,0-1 0,0 1 1,-1 0-1,1 0 1,-1-1-1,0 1 1,-1 0-1,0 0 1,0 0-1,0 0 1,-1 7-1,-1-5 30,-1 1-1,1-1 1,-1 0-1,-1 0 1,1 0-1,-2 0 1,1-1 0,-1 0-1,0 0 1,0 0-1,-1 0 1,0-1-1,0 0 1,0 0-1,-12 8 1,-5 1 15,0-1 0,-1 0 0,-44 16 0,65-28-130,-8 3-482,0-1-1,0 0 1,-1-1 0,1 0-1,-16 2 1,19-5-1730,10-2 1023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9002,'-9'-17'4097,"7"13"-1529,1 3-951,4 6-473,-5-5-176,2 4-392,0 29-120,4 38-200,3-34-56,-6-5-88,9-3-31,2-7-1,-3-8-401,7-4-1631,-12-8 1392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1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8050,'0'11'3913,"2"-10"-1265,4 3-711,14-4-433,0 0-272,7 0-392,-5-5-240,13 2-352,1-2-87,4-2-81,8 3-24,-10-1-56,-2 4-80,-11 1-1113,-7 0-807,-12 9 1192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6409,'-10'1'2374,"10"-1"-2331,0 0 0,0 0 0,0 0 0,0 0 0,0 0 0,0 0 0,0 0 1,0 0-1,0 0 0,0 0 0,0 0 0,0 0 0,0 0 0,0 0 0,0 0 0,0 0 1,0 0-1,0 0 0,0 0 0,0 0 0,1 0 0,-1 0 0,0 0 0,0 0 0,0 0 1,0 0-1,0 0 0,0 0 0,0 0 0,0 0 0,0 0 0,0 0 0,0 0 0,0 1 1,0-1-1,0 0 0,0 0 0,0 0 0,0 0 0,0 0 0,0 0 0,0 0 0,0 0 0,0 0 1,0 0-1,0 0 0,0 0 0,0 0 0,0 0 0,0 0 0,0 0 0,0 0 0,0 0 1,0 0-1,0 1 0,0-1 0,0 0 0,0 0 0,0 0 0,0 0 0,0 0 0,0 0 1,0 0-1,0 0 0,0 0 0,0 0 0,21 4 3963,-18-4-3924,21 3 1557,-16-3-1250,1 1 1,-1 0-1,1 0 0,-1 1 0,12 4 1,-19-6-374,-1 1 1,1-1 0,0 0-1,-1 1 1,1-1 0,0 1-1,-1-1 1,1 1 0,-1-1-1,1 1 1,-1-1 0,1 1-1,-1-1 1,0 1 0,1-1-1,-1 1 1,1 0 0,-1-1-1,0 1 1,0 0 0,0 0-1,1-1 1,-1 1 0,0 0 0,0-1-1,0 1 1,0 0 0,0 0-1,0-1 1,0 1 0,0 0-1,0-1 1,-1 1 0,1 0-1,0 0 1,0-1 0,-1 1-1,1 0 1,0-1 0,-1 1-1,1 0 1,-3 3 35,1 0 0,-1-1 0,0 1 0,0-1 0,-4 4 0,1 0 79,-2-1 1,1 1-1,-1-1 1,0 0-1,0-1 1,-15 8-1,37-14 295,-3 2-385,49-6 60,-42 2-323,0 1-1,0 2 0,0-1 0,24 4 1,-41-3 80,1 0 0,-1 1 0,1-1 0,-1 1 0,1-1 0,-1 1 0,0-1 0,2 2 0,9 10-641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2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79 7226,'-30'-53'3751,"24"37"-1528,8 7 666,-1 8-441,0 11-37,0 2-2227,1 31 259,8 50 0,-1-8-187,3 11-113,-10-88-129,0 0 0,1 0 0,5 12 0,-5-14-542,0 1 0,-1 0-1,2 10 1,-2-13-164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1 593 10626,'3'-3'745,"1"0"0,-1 1 0,1 0 0,0 0 0,-1 0 0,8-3 0,-3 3-266,-1 0 0,1 1 0,8-2 0,5 2 181,36 3 0,-44-1-471,0 0-1,0 1 0,0 1 0,-1 0 1,1 1-1,-1 0 0,0 1 0,22 11 0,-29-12-124,1-1-1,-1 1 0,0 0 0,0 1 0,0-1 1,0 1-1,-1 0 0,1 0 0,-1 0 0,-1 1 1,1 0-1,-1-1 0,0 1 0,0 0 0,-1 1 1,0-1-1,0 0 0,0 1 0,1 8 0,-3-5-2,0-1 0,0 1-1,-1 0 1,0 0 0,0 0-1,-1-1 1,-1 1 0,0-1-1,0 0 1,-1 1-1,-4 8 1,0-3 14,-1 0 0,0 0 0,-2-1 0,1 0 0,-18 16 0,22-23-60,-1-1 0,1-1-1,-1 1 1,-1-1 0,1 0 0,-1 0-1,0-1 1,0 0 0,0-1 0,-9 3-1,9-4-532,1-1 0,0 0-1,-1 0 1,-8 0-1,17-3-1167,9-11 705</inkml:trace>
  <inkml:trace contextRef="#ctx0" brushRef="#br0" timeOffset="1">461 22 10354,'15'-19'4321,"-14"17"-2320,2 2-537,1 8-248,-4 5-160,1 15-311,-1 5-161,0 6-216,4-2-72,4 0-104,0-2-48,3-7-88,6 0 0,-12-15-712,3-4-561,-1-6 753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3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11146,'8'-1'4481,"12"-1"-2944,7-3-145,6 1-368,0 0-264,7-4-336,-5 3-127,-1-1-169,0 2-48,-17 4-56,10 0-449,-11 7-1303,-6 1-1033,1 12 1537</inkml:trace>
  <inkml:trace contextRef="#ctx0" brushRef="#br0" timeOffset="1">155 193 9514,'29'-10'6722,"5"3"-3859,-31 6-2688,1 1 0,-1-1 0,1 1 0,0 0 0,-1 0 0,1 0 0,0 1 0,-1-1 0,1 1 0,-1 0-1,1 0 1,-1 0 0,0 0 0,1 1 0,3 2 0,-6-3-149,0-1-1,-1 1 1,1 0 0,-1-1-1,1 1 1,-1 0 0,1 0-1,-1-1 1,1 1 0,-1 0-1,0 0 1,1 0 0,-1 0-1,0 0 1,0 0 0,0 0-1,0-1 1,0 1 0,0 0-1,0 0 1,0 0 0,0 0-1,0 2 1,-8 21 109,7-21-118,-23 44 92,15-30-86,0-4-3,8-11-15,-1 1 0,0-1 1,0 1-1,1-1 1,0 1-1,-1 0 0,1 0 1,0 0-1,1 0 0,-2 5 1,2-8-4,0 0-1,0 1 1,0-1 0,0 0 0,0 0 0,0 0 0,1 1-1,-1-1 1,0 0 0,0 0 0,0 0 0,0 0-1,0 0 1,1 1 0,-1-1 0,0 0 0,0 0-1,0 0 1,0 0 0,1 0 0,-1 0 0,0 0-1,0 0 1,0 0 0,1 0 0,-1 1 0,0-1 0,0 0-1,0 0 1,1 0 0,-1 0 0,0 0 0,0-1-1,0 1 1,1 0 0,-1 0 0,0 0 0,0 0-1,1 0 1,10-3 76,-7 2-85,25-6-24,-23 5-127,0 0-1,0 0 0,0 1 1,0 0-1,1 0 1,-1 1-1,0 0 0,1 0 1,6 1-1,0 2-3091,4 7 1412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11458,'0'-1'5242,"3"2"-2370,3 2-1095,-6-3-225,0 0-520,7 4-272,16 7-408,34 15-120,-31-18-88,2-1-352,6 1-912,-4 0-728,8 4 1000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4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35 144 6257,'-33'-36'3357,"31"36"502,4 5-2212,4 11-1123,-3-10 165,26 77 2352,-19-49-2188,3 0 0,27 54 0,-34-79-727,1 1 0,1-1 1,-1-1-1,1 1 0,1-1 1,-1-1-1,2 0 0,-1 0 1,1 0-1,0-1 0,0-1 1,0 0-1,1 0 0,20 5 1,-30-10-123,2 1 36,0 0 1,-1 0-1,1 0 1,0-1-1,0 0 1,4 1-1,-5-2-20,-1 1 1,1 0-1,-1-1 0,1 1 1,-1-1-1,1 0 0,-1 1 1,1-1-1,-1 0 1,0 0-1,0 0 0,1 0 1,1-2-1,-1 1-4,2-2 16,0 0-1,0 0 1,-1 0 0,1 0-1,-1-1 1,0 1 0,0-1 0,2-5-1,1-7 23,0 1 0,5-30 0,1-37 21,-5 35-56,-2 18-617,-2-1-1,-1 1 0,-1-1 0,-3-33 0,0 42-1760,4 8 943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11883,'-4'0'4280,"9"-1"-3375,5 1 23,10 0 72,5-1-128,7 1-360,4 0-160,5 0-192,-1 0-48,0-3-80,1 1-64,-5-2-1104,-7 1-960,-11 3 1288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10042,'-37'21'4449,"35"-11"-2200,1 6-185,-2 8-608,2 5-319,-3 7-521,1-2-200,2 1-240,0 0-64,5-1-328,2-2-536,6 1-1489,3 2 1425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7754,'-7'2'3576,"5"-2"-1399,0 0-177,1 0-463,0 0-305,-1 0-504,1 0-104,1 2-104,0 0-48,15 7-128,10 0-79,35 2-129,-35-18-56,-2 1 32,-2-1-408,-4 2-1153,-6 2-1127,-11 6 1431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2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5281,'-7'8'3361,"7"-6"560,1 1-1769,6 1-439,-7-4-113,0 0-360,12 3-224,13 1-400,36 2-143,-33-8-233,2 2-72,-9-2-96,1 1-32,-7-2-200,-8 1-432,3 3-1233,-8-1-2048,-14-1 2441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22 4897,'-31'-18'2717,"25"15"-262,10 5 5317,0 2-7334,8 5 84,23 24 1,-18-17-296,-1 1 97,0 1 1,-1 0-1,18 29 0,-19-25-179,21 23 0,-20-31-88,-15-14-55,0 0 0,1 0 0,-1 0 0,0 1 0,0-1 0,0 0 1,1 0-1,-1 0 0,0 0 0,0 0 0,1 0 0,-1 1 0,0-1 0,0 0 1,1 0-1,-1 0 0,0 0 0,1 0 0,-1 0 0,0 0 0,0 0 0,1 0 1,-1 0-1,0 0 0,0-1 0,1 1 0,-1 0 0,0 0 0,0 0 0,1 0 1,-1 0-1,0 0 0,0-1 0,1 1 0,-1 0 0,0 0 0,0 0 0,0 0 1,0-1-1,1 1 0,-1 0 0,0 0 0,0-1 0,0 1 0,0 0 0,0 0 1,0-1-1,1 1 0,-1 0 0,0 0 0,0-1 0,0 1 0,-4-8 78,4 3-78,0 0 0,0-1 1,1 1-1,0 0 0,0-1 0,0 1 0,0 0 0,1 0 0,0 0 0,0 0 0,3-6 1,-3 8-3,0 0 0,1 0-1,-1 0 1,1 0 0,-1 0 0,1 1 0,0-1 0,0 1 0,3-2 0,4-2-2,17-7 1,-12 6-2,6-4 3,1 1 0,0 1 0,0 1 0,1 1 0,45-7 0,-58 13 34,-1 0-1,1 1 1,-1 0-1,0 0 0,1 1 1,-1 0-1,0 1 0,1 0 1,-1 0-1,0 1 1,-1 0-1,1 1 0,0 0 1,-1 0-1,0 1 1,0 0-1,14 12 0,-6-2 151,-2 1-1,0 0 1,0 2-1,10 18 1,-22-34-148,-1 0 0,0 0 1,0 0-1,0 0 0,0 0 0,0 0 1,0 0-1,-1 1 0,1-1 0,-1 0 1,1 0-1,-1 1 0,0-1 1,0 0-1,0 5 0,0-7-31,0 0 1,0 1-1,-1-1 1,1 0-1,0 0 0,0 0 1,0 0-1,0 0 1,0 0-1,-1 1 1,1-1-1,0 0 0,0 0 1,0 0-1,0 0 1,-1 0-1,1 0 0,0 0 1,0 0-1,0 0 1,0 0-1,-1 0 0,1 0 1,0 0-1,0 0 1,0 0-1,0 0 1,-1 0-1,1 0 0,0 0 1,0 0-1,0 0 1,-1 0-1,1 0 0,0 0 1,0 0-1,0-1 1,0 1-1,0 0 1,-1 0-1,1 0 0,0 0 1,0 0-1,0 0 1,0-1-1,0 1 0,0 0 1,0 0-1,-1 0 1,1 0-1,0 0 0,0-1 1,0 1-1,0 0 1,0 0-1,0 0 1,0-1-1,0 1 0,0 0 1,0 0-1,0 0 1,0 0-1,0-1 0,0 1 1,0 0-1,0 0 1,0 0-1,0-1 0,1-2-2,0 0-1,0 0 0,1 0 0,-1 0 0,1 0 0,-1 0 0,1 1 0,0-1 0,0 0 0,0 1 1,0-1-1,5-3 0,-1 1 1,1 0 0,11-7 0,-17 12-2,2-2 0,0 0 1,0 1 0,0-1-1,1 1 1,-1 0-1,0 0 1,1 0 0,-1 1-1,1-1 1,-1 1-1,1 0 1,5 0 0,-1 0 2,57 0 31,-31 1 31,-1-1-1,68-10 1,-97 9-44,0 0-1,1 0 0,-1 0 1,0 0-1,0-1 1,0 0-1,0 0 1,0 0-1,0 0 0,-1 0 1,1-1-1,-1 0 1,5-4-1,-7 5-36,-1 1 0,0-1 0,0 1 0,0-1 0,0 1 0,0-1 0,0 1 0,0-1 0,0 1 0,-1-1 0,1 1 0,-1-1 0,0-1 0,-1-5-2569,1 8 415,0 0 911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1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38 8050,'-13'-11'1723,"-17"-12"0,30 23-1648,-1-1-1,1 1 1,0 0 0,-1-1 0,1 1-1,-1 0 1,1 0 0,-1 0 0,1-1-1,-1 1 1,1 0 0,-1 0 0,1 0-1,-1 0 1,1 0 0,-1 0 0,1 0-1,-1 0 1,0 0 0,1 0 0,-1 0-1,1 0 1,-1 0 0,1 1 0,-1-1-1,1 0 1,0 0 0,-1 1 0,1-1-1,-1 0 1,0 1 0,0 0 76,0 0 0,0 1 0,1-1 0,-1 0 0,0 1 0,1-1 0,-1 0 0,0 2 1,1 0 113,-3 7 14,1-1 0,0 1 0,1 0 0,0-1 1,0 1-1,1 0 0,0 0 0,1 0 0,0-1 0,1 1 1,0 0-1,6 16 0,-1-6-101,1-1 1,1 1-1,1-1 0,21 32 1,-25-43-107,0 0 1,1-1 0,0 1-1,0-1 1,0-1-1,13 10 1,-14-13-11,-1 0 0,0 0 0,1 0 0,0-1 0,-1 0 0,1 0 0,0 0 0,0-1 0,0 1 0,0-2 0,10 2 0,-13-3-39,0 1 0,-1 0 0,1-1 0,0 0 1,0 0-1,0 0 0,-1 0 0,1 0 0,0 0 0,-1 0 0,1-1 1,-1 0-1,0 1 0,1-1 0,-1 0 0,0 0 0,0 0 0,0 0 0,2-3 1,3-6 18,0 0 1,0 0 0,5-12 0,-6 10-12,3-5 4,-1-1 0,0 0 1,-2 0-1,0-1 0,-1 0 0,3-29 0,-7 45-23,-1-1 1,0 1 0,-1-1-1,1 0 1,-1 1-1,1-1 1,-1 1 0,-1 0-1,-2-9 1,3 11-5,-1-1 0,1 1-1,0 0 1,-1 0 0,0 0 0,1 0 0,-1 0 0,0 0 0,0 0 0,0 0 0,0 1-1,0-1 1,-1 1 0,1-1 0,0 1 0,-1 0 0,-4-1 0,7 1-10,-1 1 0,1 0 0,-1 0 0,0 0 0,1 0 0,-1 0 0,1 0 0,-1 0 0,0 0 0,1 0 0,-1 0 0,1 1 0,-1-1 0,0 0 0,1 0 0,-1 0 0,1 1 0,-1-1 0,1 0 0,-1 1 0,1-1 0,-1 0 0,1 1 0,-1-1 0,1 1 0,-1-1 0,1 1 0,0-1 0,-1 1 0,1-1 0,0 1 0,0-1 0,-1 1 0,1-1 0,0 1 0,0 0 0,0-1 0,-1 2 0,0 2-350,1 1 1,-1-1-1,0 9 0,1-10-64,-1 16-2684,1 2 1279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4897,'0'-6'9525,"-1"6"-5994,1 14-3017,-1 1-353,2-1 0,0 1 0,1 0 1,5 21-1,-2-15-2,3 22 452,2-1 0,25 65 0,-32-100-575,0 0 1,1 0 0,0 0 0,0-1 0,1 0 0,0 0 0,0 0 0,0 0 0,0-1-1,1 0 1,0 0 0,0 0 0,10 5 0,-12-8-28,0 0 0,0 0 0,0-1 0,1 1-1,-1-1 1,0 0 0,1 0 0,-1 0 0,1-1 0,-1 0 0,1 0 0,-1 0 0,1 0 0,-1 0-1,1-1 1,-1 0 0,0 0 0,1 0 0,-1-1 0,0 1 0,0-1 0,0 0 0,0 0-1,5-4 1,-3 2 3,-1-1 0,0 0-1,0-1 1,0 1-1,0-1 1,-1 0 0,0 0-1,0 0 1,-1-1-1,1 0 1,3-11 0,-2 3 27,0-1 1,-1 0 0,-1-1-1,1-19 1,-3 16 83,-1-1 1,-1 1-1,-1-1 1,-1 1-1,-1 0 1,-1-1-1,-13-36 1,10 41 100,8 16-219,0 0-1,0 0 1,0 0-1,-1-1 0,1 1 1,0 0-1,0 0 1,0 0-1,0 0 0,0 0 1,-1 0-1,1 0 0,0-1 1,0 1-1,0 0 1,0 0-1,-1 0 0,1 0 1,0 0-1,0 0 1,0 0-1,-1 0 0,1 0 1,0 0-1,0 0 1,-1 0-1,1 0-1,0 1 0,-1-1 0,1 0 0,-1 1-1,1-1 1,0 0 0,0 1 0,-1-1 0,1 0 0,0 1 0,0-1 0,-1 1 0,1-1-1,0 1 1,0-1 0,0 1 0,-1 3-137,0 0 0,0 0-1,0 0 1,1 0 0,-1 0 0,1 0 0,0 0-1,1 0 1,0 4 0,-1-5-322,1 0 1,0 0-1,0-1 1,0 1-1,0-1 0,0 1 1,0-1-1,3 4 1,11 12-1477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9266,'-1'6'7257,"-2"3"-4918,-3 15-2462,3-7 374,-1-4-19,1 1 0,1 0-1,1 0 1,0 26-1,3-25-80,1-1 0,0 1-1,1-1 1,1 0 0,1 0 0,0 0-1,0-1 1,1 1 0,12 14-1,-16-23-117,0-1-1,1 0 1,-1 0-1,1 0 1,0 0-1,0 0 0,1-1 1,-1 1-1,1-1 1,9 4-1,-11-5-22,0-1-1,0 0 1,1 0-1,-1-1 1,0 1 0,0-1-1,0 1 1,1-1-1,-1 0 1,0 0-1,0 0 1,1-1-1,-1 1 1,0-1 0,0 0-1,0 0 1,0 0-1,0 0 1,5-3-1,-3 1 0,0-1 0,0 1 0,0-1 0,0-1 0,-1 1 0,1-1 0,4-6-1,1-4 18,12-21-1,-16 25-7,-1-1 0,0 0 0,0 0 1,-1 0-1,0-1 0,-1 0 0,-1 1 1,1-16-1,-2 22 8,-1 0-1,0 0 1,-1 0 0,1 0 0,-1 1-1,0-1 1,0 0 0,-1 0 0,0 0-1,0 1 1,0-1 0,-1 1-1,1 0 1,-1-1 0,-1 1 0,1 1-1,-1-1 1,0 0 0,-7-6 0,11 11-22,-1-1 0,1 1 0,-1-1 1,1 1-1,-1-1 0,0 1 1,1-1-1,-1 1 0,0 0 0,1-1 1,-1 1-1,0 0 0,1 0 1,-1-1-1,0 1 0,1 0 1,-1 0-1,0 0 0,0 0 0,1 0 1,-1 0-1,0 0 0,-1 0 1,1 1-8,1-1 1,-1 1-1,0-1 1,1 1-1,-1-1 1,1 1-1,-1 0 1,1-1-1,-1 1 1,1 0-1,-1-1 1,1 1-1,0 0 1,-1 0-1,1-1 1,0 1-1,0 1 1,-1 4-259,0-1 0,0 0 1,1 1-1,0 8 0,0-12 84,0 0-1,1 0 1,-1 0-1,0 0 1,1 0 0,-1 0-1,2 2 1,10 9-710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 8802,'-4'-7'3729,"8"0"-1873,4 5-416,9-1-127,3-1-137,9 4-336,7 0-192,7-7-328,-1 7-104,1-1-136,-7-3-32,2 3-344,-15-7-552,-11 1-3593,3 7 3049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16 4417,'-8'0'8614,"2"-1"-3840,-14-3-2813,3 0-598,-17-2-483,32 6-836,1 0 0,0 0 0,0 0 0,0 0 0,0 0 0,0 0 0,-1 0 0,1 1 0,0-1 0,0 0 0,0 1 0,0-1 0,0 1 0,0-1 0,0 1 0,0-1 0,0 1 0,0 0 0,0-1 0,0 1 0,1 0 0,-1 0 0,-1 1 0,1 0 24,-1 1 1,1 0-1,0-1 1,0 1-1,0 0 1,0 4-1,0-3 21,-4 13 58,2-1 0,1 1 0,0 0 0,1 0 0,1 21 0,0-33-137,1-1 0,0 1 1,0-1-1,0 1 1,1-1-1,-1 0 0,1 1 1,0-1-1,0 0 1,1 0-1,-1 0 0,1-1 1,0 1-1,0-1 1,0 1-1,0-1 0,1 0 1,-1 0-1,1 0 0,0-1 1,0 1-1,0-1 1,5 2-1,-2-1-28,1 0 0,-1 0 1,1-1-1,0 0 0,0-1 0,0 0 0,0 0 0,0 0 0,0-1 0,0 0 1,0-1-1,12-2 0,-14 2-95,1-1 0,-1 0 0,1 0 0,-1 0 0,0-1 0,0 0 0,8-5 0,8-10-206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5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6313,'0'0'3217,"3"0"-552,1 4-369,-4-4-279,0 0-225,5 15-632,3 9-240,4 42-384,-8-28-151,1-2-177,-1-2-72,7-6-72,-3-5 24,-4-10-865,2-2-623,-6-6 864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18 4201,'-41'-18'2283,"41"19"-2207,0-1 0,0 0 0,0 0 1,0 0-1,0 0 0,0 0 0,1 0 0,-1 0 0,0 0 1,0 0-1,0 1 0,0-1 0,0 0 0,0 0 0,0 0 0,0 0 1,0 0-1,0 0 0,0 0 0,0 0 0,0 1 0,0-1 0,0 0 1,0 0-1,0 0 0,0 0 0,0 0 0,0 0 0,0 0 0,0 0 1,0 1-1,0-1 0,-1 0 0,1 0 0,0 0 0,0 0 1,0 0-1,0 0 0,0 0 0,0 0 0,0 0 0,0 0 0,0 0 1,0 1-1,-1-1 0,1 0 0,0 0 0,0 0 0,0 0 0,0 0 1,0 0-1,0 0 0,0 0 0,0 0 0,-1 0 0,1 0 0,0 0 1,0 0-1,0 0 0,0 0 0,0 0 0,0 0 0,0 0 1,0 0-1,-1 0 0,1-1 0,6 13 852,-4-7 4,5 11-251,1 0 0,1-1 0,0 0 1,1 0-1,17 19 0,-21-27-604,2 2-24,-1-1 1,1 0-1,1 0 1,0-1-1,14 10 1,-22-17-53,-1 0 1,1 1 0,0-1 0,-1 1 0,1-1 0,0 0 0,-1 0 0,1 1-1,0-1 1,0 0 0,-1 0 0,1 0 0,0 0 0,0 0 0,-1 0 0,1 0 0,0 0-1,0 0 1,-1 0 0,1 0 0,0-1 0,0 1 0,-1 0 0,1 0 0,0-1 0,-1 1-1,1 0 1,0-1 0,-1 1 0,1-1 0,-1 1 0,1-1 0,0 1 0,-1-1-1,1 0 1,1-3-1,0 0 0,0 1-1,-1-1 1,1 0-1,1-7 1,3-6 0,-2 8-1,0 1 0,1-1 0,0 1 0,0 0 1,1 1-1,0-1 0,11-9 0,-12 12 3,0 1 0,1 0 0,-1 1 1,1-1-1,0 1 0,0 0 0,0 1 0,0-1 0,0 1 0,1 0 0,-1 1 0,8-1 0,10-1 26,-1 2 0,1 1 0,34 4 0,-42-2 135,-1 0 1,1 1-1,-1 2 0,1-1 1,-1 2-1,15 6 1,-28-10-129,0-1-1,1 0 1,-1 1 0,0-1 0,0 1-1,0 0 1,0 0 0,0 0 0,0 0 0,0 0-1,-1 0 1,1 0 0,-1 1 0,3 4-1,-3-3 8,1 1 0,-1 0 0,0 0 0,-1 0-1,1 0 1,-1 9 0,0-5 9,0 1 10,0-15-21,0 4-40,1 1 1,-1-1-1,0 0 1,1 1 0,-1 0-1,1-1 1,-1 1 0,1-1-1,-1 1 1,1-1-1,-1 1 1,1 0 0,-1 0-1,1-1 1,-1 1-1,1 0 1,0 0 0,-1-1-1,1 1 1,-1 0-1,1 0 1,1 0 0,4-2 10,18-9 24,-13 5-17,1 1 0,16-4 0,-23 7-9,1 1 0,0 1-1,-1-1 1,1 1 0,0 0-1,-1 0 1,1 1 0,7 1-1,1 0 14,69 8 138,209 14 1083,-269-24-1091,-1-1 0,32-6 0,-44 5-130,0 0 1,0-1-1,0 0 1,-1-1-1,0 0 1,1-1 0,12-8-1,-18 10-18,0 0 0,0 0 0,-1 0 0,4-5 1,-6 7-22,0-1 1,0 1-1,1-1 1,-2 0-1,1 1 1,0-1-1,0 0 1,0 1 0,-1-1-1,1 0 1,-1 0-1,0 1 1,1-4-1,-1 5-33,0-1 0,0 0 0,-1 0-1,1 1 1,0-1 0,0 0-1,-1 1 1,1-1 0,0 1-1,-1-1 1,1 0 0,-1 1-1,1-1 1,-1 1 0,1-1-1,-1 1 1,1-1 0,-1 1-1,1 0 1,-1-1 0,0 1-1,1-1 1,-1 1 0,0 0 0,1 0-1,-1-1 1,0 1 0,1 0-1,-1 0 1,0 0 0,1 0-1,-2 0 1,-1 0-218,0-1 0,0 1 0,0 0 0,-1 1 0,1-1 0,-4 1 0,-17 10-736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7154,'0'0'178,"-1"0"0,1 0 0,0 0 0,0 0 0,-1 0 0,1 0 0,0 0 0,0 0 0,-1 1 0,1-1 0,0 0 0,0 0 0,0 0 0,-1 0 0,1 1 0,0-1 0,0 0 0,0 0 0,0 0 0,-1 1 0,1-1 0,0 0 0,0 0 0,0 0 0,0 1 0,0-1 0,0 0 0,0 0 0,0 1 0,0-1 0,0 0 0,0 0 0,0 1 0,0-1 0,0 13 543,1-8-32,0 25 706,2 0 1,10 42-1,-10-61-1265,0 0-1,1 0 1,1 0-1,-1-1 1,2 0 0,-1 0-1,1 0 1,1 0 0,11 12-1,-9-13 18,0 0 0,18 14 0,-22-20-107,-1 0-1,1 0 1,0-1 0,0 0 0,0 0 0,0 0 0,1 0-1,8 1 1,-12-2-29,0-1-1,1 0 0,-1 0 1,1 0-1,-1 0 0,0 0 1,1-1-1,-1 1 0,0-1 1,1 1-1,-1-1 0,0 0 1,1 0-1,-1 0 1,4-3-1,-3 2 1,0-1-1,0 1 1,-1-1 0,1 0 0,-1 0-1,1 0 1,-1 0 0,0-1-1,2-3 1,0-3 11,0 0 0,0-1 0,-1 1 0,-1-1 0,0 1 0,1-14 0,-2 12 8,-1 0 0,0 0 0,-3-19 0,2 24-14,0 0 1,-1 0 0,0 0 0,0 0-1,-1 0 1,0 0 0,-5-7-1,8 13-6,-1 0 1,1-1-1,-1 1 0,0 0 0,0 1 0,0-1 0,0 0 0,0 0 1,0 0-1,0 0 0,-1 0 0,-5-2-6136,7 3 4714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8:3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12163,'4'3'4497,"4"5"-3409,-3 0-264,-2-2-168,8 1-112,10-2-264,2-2-88,10 0-104,0-5-40,-7-3-48,4 0-56,-9 5-1160,-6 0-832,1 6 1231</inkml:trace>
  <inkml:trace contextRef="#ctx0" brushRef="#br0" timeOffset="1">185 55 7842,'-62'1'3760,"60"12"-1199,0 1-553,2 8-367,2 0-345,0 1-568,0 4-224,0-3-288,-4 0-80,1-3-304,8-1-480,-2-1-1472,6-2 1376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0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56 5337,'-20'-5'1144,"-12"-5"201,-1-1 4001,32 10-5159,0 1 75,1 0 0,-1 0-1,0 0 1,0-1 0,0 1 0,1 0 0,-1 0 0,0-1 0,1 1 0,-1-1-1,0 1 1,1-1 0,-1 1 0,0-1 0,1 1 0,-1-1 0,1 0 0,-1 1-1,1-1 1,-1 0 0,1 1 0,0-1 0,-1 0 0,1-1 0,3 0 178,5 0-349,0-1 0,0 1 0,0 0 0,0 1 0,13-1-1,-12 1-23,-5 1-42,-1 0 1,1 0 0,0 0-1,-1 0 1,1 1-1,0-1 1,-1 1-1,1 0 1,-1 0 0,1 0-1,-1 0 1,6 4-1,-7-4-9,1 1-1,-1 0 1,0 0-1,0 0 1,0 0-1,0 0 1,-1 0-1,1 0 1,-1 0-1,1 1 1,-1-1-1,0 1 1,2 4-1,-1-2 5,-1 1 0,0 0 0,0 0 0,-1 0 0,0 0 0,0 1 0,0-1 0,-1 0 0,0 0 0,0 0 0,0-1 0,-1 1 0,-3 9 0,1-7-2,1 0 1,-1-1-1,-1 1 0,1-1 0,-1 0 0,-1 0 0,1 0 0,-1-1 1,0 0-1,-1 0 0,1 0 0,-1-1 0,0 0 0,-15 8 0,-28 7 74,51-20-93,-1 0-1,0 0 0,0 0 0,0 0 0,0 0 0,0 0 0,0 0 0,0 0 0,1 0 1,-1 0-1,0 0 0,0 1 0,0-1 0,0 0 0,0 0 0,0 0 0,0 0 0,0 0 1,0 0-1,0 0 0,0 1 0,0-1 0,0 0 0,0 0 0,0 0 0,0 0 0,0 0 1,0 0-1,0 1 0,0-1 0,0 0 0,0 0 0,0 0 0,0 0 0,0 0 0,0 0 1,0 1-1,0-1 0,0 0 0,0 0 0,0 0 0,0 0 0,0 0 0,0 0 0,0 0 1,0 1-1,-1-1 0,1 0 0,0 0 0,0 0 0,0 0 0,0 0 0,1 0-58,4 0 12,130-1 28,-113 1 158,35 5 0,-51-4-51,1 0-1,-1 0 0,0 1 1,1 0-1,-1 0 0,0 1 1,0 0-1,-1 0 0,1 0 1,5 5-1,-9-7-42,-1 0 0,0 0 0,1 0-1,-1 1 1,0-1 0,0 1 0,0-1 0,0 1 0,0-1-1,0 1 1,0-1 0,0 1 0,-1 0 0,1 0 0,-1-1 0,1 1-1,-1 0 1,0 0 0,1-1 0,-1 1 0,0 0 0,0 0 0,0 0-1,-1 0 1,1-1 0,0 1 0,-1 0 0,1 0 0,-1-1 0,0 1-1,1 0 1,-1-1 0,-1 3 0,-1 0 22,0 1 0,0-1-1,-1 0 1,1-1 0,-1 1 0,1-1-1,-1 0 1,0 1 0,-1-2 0,1 1 0,-5 2-1,3-3-76,-1 1-1,0-2 1,1 1-1,-1-1 0,0 0 1,0 0-1,0-1 0,0 0 1,0 0-1,0 0 1,0-1-1,1 0 0,-14-4 1,20 5-115,0-1 0,0 1 0,-1 0 1,1 0-1,0 0 0,0-1 0,0 1 0,-1 0 1,1 0-1,0 0 0,0-1 0,0 1 1,-1 0-1,1-1 0,0 1 0,0 0 0,0 0 1,0-1-1,0 1 0,0 0 0,0-1 1,0 1-1,0 0 0,0-1 0,0 1 0,0 0 1,0 0-1,0-1 0,0 0-589,0 0-401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0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35 7122,'-5'-1'454,"0"0"0,0 0 0,-1 0 1,1 1-1,0 0 0,0 0 1,-1 1-1,1-1 0,0 1 0,0 0 1,0 1-1,0-1 0,0 1 1,0 0-1,0 0 0,-6 4 1,-2 3 43,0 0 0,1 1 0,0 1 0,1 0 0,0 0 0,-16 23 0,16-18-236,1-1 1,1 1-1,1 1 1,0-1-1,-8 27 1,12-27-168,1 1-1,0-1 1,2 0 0,0 1 0,0-1 0,1 1 0,2-1 0,4 27 0,1-8-25,2 1 1,25 59-1,-23-68-63,2 0 0,1-1-1,1-1 1,1 0 0,1-1-1,35 37 1,-35-43-13,1-2 0,0 0 0,1-2 0,1 0 0,0-1 0,1-1-1,1 0 1,36 13 0,-41-20-2,0 0 1,0-1-1,0 0 0,1-2 1,34 1-1,-39-3 2,1-1-1,-1 0 1,1-1-1,-1-1 1,0 0-1,0-1 1,0 0 0,16-8-1,-11 2-8,0 0-1,-1-1 1,-1-1 0,0-1-1,0 0 1,-2-1 0,1-1-1,-2 0 1,0-1-1,-1 0 1,0-1 0,-1 0-1,-1-1 1,12-30 0,-15 29 0,0 0 1,-2 0 0,0-1 0,-1 1-1,-1-1 1,-1-1 0,0 1 0,-2 0-1,0 0 1,-2 0 0,0 0 0,-1 0 0,-1 0-1,-11-34 1,5 30-5,-1 1 1,-1 0-1,-1 0 0,0 1 0,-2 1 1,-1 1-1,0 0 0,-1 1 1,-23-19-1,21 21 26,-1 1-1,0 1 1,-1 1-1,-1 1 1,0 1-1,-1 1 1,0 1 0,0 1-1,-33-8 1,35 12 35,0 2 1,0 1 0,-1 1-1,1 0 1,-37 5 0,22 1 24,1 1 0,-50 16 0,82-21-98,0 0 0,0 0 0,0 0 0,0 1-1,0-1 1,-6 4 0,9-4 13,0-1 0,0 0 1,0 0-1,0 0 0,-1 0 0,1 1 0,0-1 0,0 0 1,0 0-1,0 1 0,0-1 0,0 0 0,-1 0 1,1 0-1,0 1 0,0-1 0,0 0 0,0 0 0,0 1 1,0-1-1,0 0 0,0 0 0,0 1 0,0-1 0,0 0 1,0 0-1,0 1 0,0-1 0,1 0 0,-1 0 0,0 1 1,0-1-1,1 1-76,0 0 1,0 0-1,0 0 0,0-1 1,0 1-1,0 0 0,0-1 1,0 1-1,0-1 0,2 2 1,25 7-1708,8 3 722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10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35 8706,'-43'1'3969,"41"-4"-1633,2 1-495,6 1-273,-6-1-360,0 1-504,24 0-200,47-1-320,-31 0-55,-2-4-65,1 1-24,-6-2-289,-6 3-415,1 4-1456,-11 3-2993,-2 8 3344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1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8962,'-8'16'3953,"8"-5"-1841,3-3-135,9 1-377,7-5-248,9 1-488,8-2-207,-2-7-321,1-3-88,1 1-136,-7-4-40,0 5-224,-2 1-400,-17-2-1105,1 2-807,-10 0 1440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1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8834,'0'-1'313,"0"0"-1,0-1 1,1 1 0,-1 0-1,0 0 1,1 0 0,-1 0-1,0 0 1,1 0 0,-1 0-1,1 0 1,0 0 0,-1 0-1,1 0 1,0 0 0,0 0-1,0 0 1,1-1 0,0 1 5,0 1 1,-1-1 0,1 0 0,0 0 0,0 1 0,-1-1 0,1 1 0,0 0-1,0-1 1,3 1 0,4 0 289,1 1 0,-1 0 0,17 5 0,-19-4-507,7 1 55,-1 1 1,0 0-1,0 1 0,0 1 0,0 0 0,-1 1 1,23 16-1,-29-18-129,1 0 0,-2 0 1,1 1-1,-1 0 0,0 0 0,0 1 1,-1 0-1,1-1 0,-1 1 0,-1 1 1,0-1-1,0 0 0,0 1 0,-1 0 1,2 11-1,-2-10 0,-1-1 0,-1 1 1,0 0-1,0 0 0,-1-1 1,0 1-1,0 0 0,-1-1 1,0 1-1,0-1 0,-1 0 0,0 0 1,-1 0-1,0 0 0,0 0 1,-1-1-1,1 1 0,-10 9 1,-44 43 186,12-14-174,39-40-334,6-6-164,5-2-290,5-5-551,8-6 508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11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38 8418,'-23'-7'3974,"-11"-5"-1347,33 12-2466,1 0 0,-1-1 1,0 1-1,1 0 0,-1 0 0,1-1 0,-1 1 0,0 0 0,1-1 0,-1 1 0,1-1 0,-1 1 1,1-1-1,-1 1 0,1-1 0,-1 0 0,1 1-116,0-1 1,0 1-1,0 0 0,0 0 1,0 0-1,0-1 0,0 1 1,0 0-1,0 0 0,1-1 1,-1 1-1,0 0 0,0 0 1,0 0-1,0-1 0,0 1 1,1 0-1,-1 0 0,0 0 1,0 0-1,0 0 0,0-1 0,1 1 1,-1 0-1,0 0 0,0 0 1,1 0-1,-1 0 0,17-5 813,-11 4-786,1 1 0,-1-1 0,0 1 1,0 0-1,0 1 0,0 0 1,1 0-1,-1 0 0,0 1 0,-1 0 1,1 0-1,0 0 0,0 1 0,-1-1 1,8 6-1,-9-5-56,0 0 0,0 1 1,0-1-1,0 1 0,-1 0 0,0 0 0,0 0 1,0 0-1,0 1 0,0-1 0,-1 1 0,0-1 1,0 1-1,0 0 0,-1 0 0,1 0 0,-1 0 1,1 10-1,-2-7-2,0 0 0,-1 1 0,0-1 0,0 0 0,0 0 0,-1 0 0,0-1 0,-1 1 0,0 0 1,0-1-1,-8 13 0,3-7 30,-1-1 0,0 0 1,-1-1-1,0 0 0,-18 15 1,27-25-43,-2 2 63,-1 0 0,1 0 0,0 0 0,-4 6 0,7-9-50,-1 1 1,1-1-1,0 0 0,-1 1 0,1-1 1,0 1-1,0-1 0,-1 1 1,1-1-1,0 1 0,0-1 0,0 1 1,0-1-1,0 1 0,0 0 1,0-1-1,0 1 0,0-1 0,0 1 1,0-1-1,0 1 0,0-1 0,0 1 1,0-1-1,0 1 0,1-1 1,-1 1-1,0-1 0,0 1 0,1-1 1,-1 1-1,0-1 0,1 1 1,-1-1-1,0 0 0,1 1 0,-1-1 1,1 1-1,-1-1 0,0 0 1,1 0-1,-1 1 0,1-1 0,-1 0 1,1 0-1,0 1 0,6 1 67,0 0 0,0 0-1,0-1 1,0 1 0,0-1-1,12-1 1,45-3 138,-50 2-174,53-6 163,3-1-396,-24 6-3004,-45 2 560,-2-2 1082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8026,'35'-1'4287,"-34"1"-4170,-1 0 0,1 0 0,-1 0 0,0 0 0,1 0-1,-1 0 1,1 0 0,-1 1 0,0-1 0,1 0 0,-1 0-1,1 0 1,-1 0 0,0 0 0,1 1 0,-1-1 0,0 0-1,1 0 1,-1 1 0,0-1 0,1 0 0,-1 0 0,0 1 0,0-1-1,1 0 1,-1 1 0,0-1 0,0 0 0,0 1 0,1 0-1,2 7 915,-1 0 0,1 0 0,-1 1 0,1 16 0,-2 36 352,-1-29-767,0-19-520,1-1 0,0 1 1,0 0-1,1 0 0,6 20 0,-3-26-118,-5-7 21,0 0-1,0 0 0,0 0 1,0 0-1,0 0 0,0 0 0,0 0 1,0 0-1,0 0 0,0 0 0,0 0 1,0 0-1,0 0 0,0-1 0,0 1 1,0 0-1,0 0 0,0 0 1,0 0-1,0 0 0,0 0 0,0 0 1,0 0-1,0 0 0,0 0 0,0 0 1,0 0-1,0 0 0,1 0 1,-1 0-1,0 0 0,0 0 0,0 0 1,0 0-1,0 0 0,0 0 0,0-1 1,0 1-1,0 0 0,0 0 0,0 0 1,0 0-1,0 0 0,0 0 1,1 0-1,-1 0 0,0 0 0,0 0 1,0 1-1,0-1 0,0 0 0,-6-22-106,-5-42 0,11 57 109,0 1 0,0-1-1,1 1 1,0 0-1,0-1 1,1 1 0,0 0-1,0 0 1,0 0-1,1 0 1,-1 0 0,2 0-1,-1 1 1,1 0-1,-1-1 1,1 1 0,1 0-1,-1 1 1,1-1-1,0 1 1,9-7 0,-13 10 5,1 1 0,-1-1 1,0 0-1,0 0 0,0 1 1,1-1-1,-1 1 0,0-1 0,0 1 1,1 0-1,-1-1 0,1 1 1,-1 0-1,0 0 0,1 0 1,-1 0-1,0 0 0,1 0 1,-1 1-1,0-1 0,1 0 1,-1 1-1,0-1 0,1 1 1,-1-1-1,0 1 0,0 0 0,0-1 1,2 2-1,-1 0 17,0 1 1,0-1-1,0 0 0,0 1 1,0 0-1,0-1 0,-1 1 1,1 0-1,-1 0 0,0 0 1,2 5-1,11 64 479,1-2-37,-13-63-429,0 1 28,1-1-1,-2 1 1,2 10 0,1-76-422,-1 31 274,-2 17 68,1 1 1,0-1-1,0 0 0,7-16 0,-7 21 22,-1 1-1,2 0 0,-1-1 0,0 1 1,1 0-1,0 1 0,0-1 0,0 0 1,0 1-1,1 0 0,-1-1 0,6-2 1,-9 5 1,1 1 1,0-1-1,0 1 1,0-1 0,0 1-1,0 0 1,0-1-1,0 1 1,0 0 0,0 0-1,1-1 1,-1 1-1,0 0 1,0 0 0,0 0-1,0 0 1,0 1-1,0-1 1,0 0 0,2 1-1,-2 0 10,1-1 0,-1 1 1,0 0-1,1 0 0,-1 0 0,0 0 0,0 1 0,0-1 1,0 0-1,0 0 0,0 1 0,1 1 0,1 3 65,0 0 1,0 0-1,-1 1 0,0-1 1,1 10-1,3 13 209,7 39 147,-13-67-543,0 1-1,1-1 0,-1 1 1,1-1-1,-1 1 0,1-1 1,0 1-1,-1-1 1,1 1-1,2 1 0,-3-2 5,1-1-1,-1 0 1,0 0-1,0 0 1,1 0 0,-1 0-1,0 1 1,1-1-1,-1 0 1,0 0-1,1 0 1,-1 0-1,0 0 1,1 0-1,-1 0 1,0 0-1,1 0 1,-1 0 0,0 0-1,1 0 1,-1 0-1,1-1 1,10-7-3801,5-12 1719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1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17 6281,'-7'-4'928,"1"1"0,-1 1 0,-10-3 0,14 4-671,-1 1 1,1-1-1,0 1 1,0 0-1,0 0 1,0 0-1,0 1 1,-1-1-1,1 1 1,0-1-1,-4 3 1,0 0 105,-1 1-1,1 0 1,0 1 0,1-1 0,-1 1-1,1 1 1,-11 10 0,4-1 113,0 1 0,-13 19 0,12-12-122,1 0-1,1 1 1,1 1 0,-10 32-1,16-41-203,2 1 0,-1-1 0,2 1 0,0 0 0,1-1 0,1 1-1,0 0 1,1 0 0,1 0 0,6 25 0,-2-21-28,1 1 0,1-1-1,11 24 1,-4-19-35,0-1-1,24 29 1,-17-27-62,1 0 1,30 27-1,-39-41-19,2-1 0,0 0 0,0 0 1,1-2-1,29 14 0,-29-17-4,1-1 1,0-1-1,0-1 1,0 0-1,27 1 1,-18-4 1,1-1 1,53-7-1,-62 4 0,0-1 1,0 0-1,0-2 1,-1 0-1,0-1 1,0-1-1,-1-1 1,0 0-1,-1-1 1,31-24-1,-29 18 7,-1 0-1,-1-1 0,-1 0 1,0-2-1,-1 1 1,-1-2-1,21-41 0,-28 48 4,0 0-1,-1-1 1,-1 0-1,0-1 1,-1 1-1,0 0 1,-2-1-1,1 0 1,-2 1-1,0-1 1,0 0-1,-2 1 1,-5-29-1,2 27 12,-1-1-1,-1 1 1,0 0 0,-1 1-1,-17-26 1,7 16 15,-1 2 0,-33-32 0,35 38-18,-1 1 0,0 1-1,-2 0 1,1 2-1,-2 0 1,0 2-1,0 0 1,-1 1-1,0 1 1,-1 1-1,0 1 1,-41-6-1,34 10-54,-1 1-1,0 1 1,1 2-1,-1 2 1,1 0-1,0 2 0,0 2 1,0 0-1,1 2 1,-31 13-1,57-20-16,-4 1-314,0 0 0,-11 7 0,17-9 239,-1 0 1,1 0-1,0 0 1,0-1-1,0 1 1,0 0-1,0 0 1,0 0 0,0 1-1,1-1 1,-1 0-1,0 0 1,0 0-1,1 1 1,-1-1-1,1 0 1,-1 1-1,1-1 1,0 0 0,-1 1-1,1-1 1,0 2-1,1 1-50,0 0 0,0-1 0,0 1 1,1 0-1,2 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2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25 6257,'-5'-8'4631,"4"7"-3670,0-1-1,0 1 0,0-1 1,0 0-1,0 1 0,0-1 0,0-3 1,4 5-269,19 9-33,4 8-157,-1 1 0,41 38 1,-31-24-186,-12-13-159,-2 2 1,0 0-1,22 31 0,-38-45-302,0 0-1,-1 1 1,0 0 0,-1-1-1,1 2 1,-1-1-1,-1 0 1,2 11-1,-1-12-1539,1-6 621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2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0 8722,'-19'4'4001,"9"12"-1441,-8 7-607,-1 13-313,-4 4-264,-4 9-584,6 0-231,-2-6-329,-3-6-88,6-8-64,3-5-16,2-5-56,6-5-8,3-12-488,5-2-409,10-14-1591,10-3 1536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0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 6113,'-6'0'752,"-12"0"7819,18 0-8518,0 0 0,0 0 0,0 0 0,0 0-1,0 0 1,0 0 0,0 0 0,0 0 0,0 0-1,0 0 1,0 0 0,0 0 0,0 0 0,0 0-1,0 0 1,0 0 0,0 0 0,0 1 0,0-1 0,0 0-1,0 0 1,0 0 0,0 0 0,0 0 0,0 0-1,0 0 1,0 0 0,0 0 0,0 0 0,0 0 0,0 0-1,0 0 1,0 0 0,0 0 0,0 0 0,0 0-1,0 0 1,0 0 0,0 0 0,0 0 0,0 0-1,0 0 1,0 0 0,0 0 0,0 0 0,-1 0 0,1 0-1,0 0 1,0 0 0,0 0 0,0 0 0,0 0-1,0 0 1,0 0 0,0 0 0,0 0 0,0 0-1,0 0 1,0 0 0,0 0 0,0 0 0,0 0 0,0 0-1,0 0 1,0 0 0,0 0 0,0 0 0,9 3 76,30 8 216,-27-7-292,0 0 0,1-1 0,21 2 0,-5-5-4,-1 0 1,51-8-1,-70 7-44,0 0-42,-4 1-135,0 0 0,-1-1 0,1 1 0,0-1-1,-1-1 1,1 1 0,-1 0 0,1-1 0,-1 0 0,6-3 0,-8 0-2110,-4 4 870</inkml:trace>
  <inkml:trace contextRef="#ctx0" brushRef="#br0" timeOffset="1">191 0 7162,'-32'23'3840,"33"-10"-1159,2 13-585,-2 2-159,0 10-633,1 3-272,-1-2-424,3-2-151,0-5-169,0-3-72,3-2-112,-1-4-40,1-6-48,-3-6-112,-1-5-625,1 0-439,-2-5-1576,-2-1 1671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43 525 6673,'-2'3'1631,"1"-2"-874,1 0 0,-1 0 1,1 0-1,-1 0 1,0-1-1,1 1 0,-1 0 1,0 0-1,-1 1 0,-3-3 2868,-1-8-1493,2-4-2055,0 0 0,0-1 0,2 0 0,-3-22 0,2-12 1,5-86-1,2 48-49,2-14 4,-6 95-29,1-1-1,0 0 1,0 1 0,1-1-1,4-10 1,-5 14-2,0 0 1,-1 1-1,1-1 1,1 1 0,-1-1-1,0 1 1,0-1-1,0 1 1,1 0 0,-1 0-1,1-1 1,-1 1-1,1 0 1,-1 0 0,1 1-1,0-1 1,0 0-1,-1 0 1,1 1 0,0-1-1,3 0 1,-3 1 0,1 1 1,-1-1 0,0 0 0,0 1-1,1-1 1,-1 1 0,0 0 0,0-1-1,0 1 1,0 0 0,0 0 0,0 1-1,0-1 1,0 0 0,0 1-1,0-1 1,-1 1 0,1 0 0,0-1-1,-1 1 1,2 2 0,4 7 23,1-1 0,7 18 0,-14-25-22,94 216 472,-63-138-353,-4-2 110,-24-67-880,-1 1 1,0-1-1,-1 1 0,0 21 1,-2-23-1687,-2-5 995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1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8530,'-4'0'4113,"4"1"-1641,8 2-711,-8-3-177,0 0-584,14 1-304,12 0-440,37-1-112,-34-4-96,2-2 16,-3 2-696,-2 0-680,-5 2 832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2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9906,'-4'0'4113,"-1"10"-2297,-2 4-55,-8 10-313,0 6-232,-3 10-399,-2 0-201,6 7-240,2-4-80,6-3-160,2 0-64,-1-12-56,-3-7-88,4-10-672,1-6-553,-3-10-3424,12-4 3105</inkml:trace>
  <inkml:trace contextRef="#ctx0" brushRef="#br0" timeOffset="1">1 25 9642,'8'7'4793,"1"7"-1778,0 0-1684,46 67 2390,4-15-3050,93 83 0,-118-118-1141,-22-16-2830,-10-12 2190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5825,'-48'3'3345,"43"-3"304,1 0-1817,8 1-288,-4-1-95,0 0-497,9 1-152,21 5-352,39 2-128,-29-8-120,1-2-64,-1-2-56,-4 3-32,-7 1-256,-9 0-416,-12 1-1816,-7 1 1616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8434,'1'8'3721,"10"-3"-1777,5 4 32,8 1-295,4-6-249,2 0-440,1-4-232,2-7-335,-5 4-121,-4-1-184,4 2-40,-13 0-536,-3 2-473,-11 0-463,0 8 680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68 3305,'1'-4'400,"0"0"1,0 0 0,0 1-1,1-1 1,-1 1-1,1-1 1,3-4 0,-3 5 231,0-2 0,0 1 0,0 0 0,2-6 0,-4 10-432,0 0 0,0 0 0,0-1 0,1 1-1,-1 0 1,0 0 0,0-1 0,0 1 0,0 0 0,0 0 0,0-1 0,0 1-1,0 0 1,0 0 0,0-1 0,0 1 0,0 0 0,0 0 0,0-1 0,0 1-1,0 0 1,0-1 0,0 1 0,0 0 0,-1 0 0,1-1 0,0 1 0,0 0-1,0 0 1,0 0 0,-1-1 0,1 1-73,-1 1 0,1-1 0,0 0 0,-1 0 0,1 1 0,-1-1 0,1 0-1,0 1 1,0-1 0,-1 1 0,1-1 0,0 0 0,-1 1 0,1-1 0,0 1 0,0-1 0,0 1 0,0-1 0,-1 1 0,1-1 0,0 1-1,0 0 1,0 1-23,-2 2-11,1 1 1,0-1-1,-1-1 0,0 1 0,-2 5 0,-20 26 236,8-12-14,-14 25 0,-23 70 476,10-17-452,42-100-375,-6 11-154,7-12 136,0 1 1,0-1 0,0 0 0,0 0 0,0 0 0,-1 0-1,1 1 1,0-1 0,0 0 0,0 0 0,0 0 0,0 0 0,0 0-1,-1 0 1,1 1 0,0-1 0,0 0 0,0 0 0,0 0-1,0 0 1,-1 0 0,1 0 0,0 0 0,0 0 0,0 0-1,-1 0 1,1 0 0,0 0 0,0 0 0,0 0 0,0 0-1,-1 0 1,1 0 0,0 0 0,0 0 0,0 0 0,-1 0 0,1 0-1,0 0 1,0 0 0,0 0 0,0 0 0,0-1 0,-1 1-1,1 0 1,0 0 0,0 0 0,0 0 0,0 0 0,0 0-1,0-1 1,-1 1 0,1 0 0,-6-15-2597,4-10 1071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58 7466,'-2'35'7678,"-1"0"-3915,-2 26-615,4-52-2755,1 3 87,0-1 1,2 12 0,-2-20-431,0 0 0,1-1 1,0 1-1,-1-1 0,1 1 1,0 0-1,0-1 0,0 0 1,1 1-1,-1-1 1,1 0-1,-1 1 0,5 3 1,-5-6-59,0 1 0,0 0 1,0 0-1,1 0 1,-1-1-1,0 1 1,1 0-1,-1-1 0,0 0 1,1 1-1,-1-1 1,1 0-1,-1 1 0,1-1 1,-1 0-1,0 0 1,1 0-1,-1 0 1,1-1-1,-1 1 0,1 0 1,-1-1-1,0 1 1,1-1-1,-1 1 1,3-2-1,1-1-103,-1 0 0,1 0 1,-1 0-1,1-1 0,-1 1 0,4-5 0,2-4-493,12-18-1,9-10-535,4-1 574,-20 26 621,-9 11 53,-6 4-86,0 0 0,0-1-1,0 1 1,0 0 0,1 0 0,-1 0 0,0 0 0,0 0 0,0 0 0,0 0 0,0 0-1,1 0 1,-1 0 0,0 0 0,0 0 0,0 0 0,0 0 0,1 0 0,-1 0 0,0 0-1,0 0 1,0 0 0,0 0 0,0 0 0,1 0 0,-1 0 0,0 0 0,0 1 0,0-1-1,0 0 1,0 0 0,0 0 0,1 0 0,-1 0 0,0 0 0,0 0 0,0 0 0,0 1-1,0-1 1,0 0 0,5 11 740,1 13 385,-5 2-386,-1-16-524,0 0-1,1 0 0,4 19 1,-5-28-234,1 1 1,0-1-1,-1 1 0,1-1 1,0 1-1,0-1 0,1 3 1,3-2-399,-1-8-824,3-14-316,3-14 551</inkml:trace>
  <inkml:trace contextRef="#ctx0" brushRef="#br0" timeOffset="1">390 1 22285,'-6'44'600,"9"-7"-160,-4 39 400,2 0-248,15-13-368,-7-11-128,14-18-176,-4-16-304,-1-26-1040,5-13-1073,0-24 1505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7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9130,'12'20'4361,"6"5"-1977,-1 8-575,4 3-145,5 4-632,-4-1-247,5-2-353,-7-1-136,4-7-128,-3-1-48,-5-10-64,0-8-16,-9-3-592,-2 1-385,-4-8-951,5 1-1449,7-7 2233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8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43 8634,'-55'33'4009,"53"-33"-1969,3-1-512,8-3-183,13 1-545,2-6-184,10 5-368,5-1-96,2-2-88,2 0-8,1 1-16,-3-2-24,-12 1-520,6 1-560,-21 0-2097,-2 4 1977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6345,'0'7'3353,"0"1"-488,3 4-569,1 11-327,0 5-345,1 5-576,0 6-192,-2-6-264,2 3-79,2 0-201,-2-3-80,2-4-136,-3-3-48,3-6-408,2-2-409,-2-8-1511,1-2 1424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64 6697,'-41'-51'3084,"35"44"-2264,2 1 75,1 7 1536,1 2-2160,1-1 0,-1 1-1,1 0 1,0-1 0,-1 1 0,1 0-1,1 0 1,-1-1 0,0 1 0,1 0 0,-1 4-1,-1 6 106,-1 4-31,1 0 0,0 1 0,1-1 1,1 1-1,1-1 0,6 35 0,-1-26-21,1 0-1,1 0 1,21 46-1,-24-60-236,2-1 0,-1 1 0,1-1 1,1 0-1,9 10 0,-14-18-61,1 1 0,-1-1-1,1 0 1,0 0 0,0 0-1,0-1 1,7 4 0,-8-5-14,0 0 1,0 0 0,0 0-1,0-1 1,0 1-1,0-1 1,0 0-1,1 1 1,-1-1-1,0-1 1,0 1 0,5-1-1,-3-1 0,0 1 0,0-1 0,-1 0 0,1 0 0,-1 0 0,0-1 0,1 1 0,-1-1 0,0 0 0,0 0 0,-1-1 0,1 1-1,-1-1 1,0 0 0,1 1 0,-2-2 0,1 1 0,0 0 0,-1 0 0,0-1 0,0 0 0,0 1 0,1-8 0,1-3 13,-1 0-1,-1-1 1,-1 1 0,0 0 0,-1-1-1,-2-20 1,-2 2 52,-1 0-1,-16-50 1,20 81-62,0 1 0,0-1 1,0 0-1,0 0 1,-1 1-1,-3-6 0,5 8-14,0 0-1,-1 0 0,1-1 0,0 1 0,0 0 0,0 0 1,-1 0-1,1-1 0,0 1 0,0 0 0,-1 0 0,1 0 0,0 0 1,0 0-1,-1 0 0,1-1 0,0 1 0,0 0 0,-1 0 1,1 0-1,0 0 0,0 0 0,-1 0 0,1 0 0,0 0 1,-1 0-1,1 0 0,0 0 0,-1 1 0,1-1-13,-1 1-1,0-1 1,1 1-1,-1 0 0,1 0 1,0-1-1,-1 1 1,1 0-1,0 0 1,-1 0-1,1-1 1,0 1-1,0 0 1,0 0-1,-1 1 1,1 3-336,0-1 1,-1 0 0,1 1 0,1-1 0,0 6 0,4 6-395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3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 8554,'-1'-1'434,"1"0"0,-1-1 0,0 1 0,0 0 0,0-1 0,0 1 0,0 0 0,-1 0 0,1 0 0,0 0 0,-2-1 0,3 2-368,-1 0 1,1 0-1,0 1 1,0-1-1,-1 0 1,1 0-1,0 0 1,0 0-1,0 0 1,-1 1-1,1-1 1,0 0-1,0 0 1,0 0-1,-1 1 1,1-1 0,0 0-1,0 0 1,0 1-1,0-1 1,0 0-1,0 0 1,0 1-1,0-1 1,0 0-1,-1 0 1,1 1-1,0-1 1,0 0-1,0 1 1,0-1-1,1 0 1,-2 4 287,-3 10 137,1 0 0,1 1 0,0 21-1,2 46 255,1-62-564,1-1 1,0 0-1,1 0 0,2 0 1,-1 0-1,11 24 1,-11-34-121,0 0 1,1 0 0,0-1-1,0 1 1,1-1 0,0-1-1,1 1 1,-1-1 0,1 0-1,1 0 1,-1-1 0,1 0-1,0 0 1,10 5 0,-16-10-51,1 0 1,0 0-1,-1 0 1,1 0-1,0 0 1,-1 0-1,1-1 0,0 0 1,0 1-1,0-1 1,-1 0-1,1 0 1,0-1-1,0 1 1,0 0-1,-1-1 0,1 0 1,0 1-1,-1-1 1,1 0-1,0-1 1,-1 1-1,0 0 1,1-1-1,-1 1 0,0-1 1,1 0-1,-1 0 1,2-2-1,2-3 8,0-1-1,0 1 1,-1-1 0,0 0-1,-1 0 1,0 0-1,6-16 1,-3 3 16,-2-1 1,0 1-1,-1-1 0,-1 0 1,-1 0-1,-1-1 0,-1 1 1,-1 0-1,-4-22 0,4 39 17,1 0 1,-1 0-1,0 0 0,-1 0 0,1 0 0,-1 0 0,0 1 0,0-1 0,-1 0 0,1 1 1,-1 0-1,0 0 0,-6-8 0,8 12-51,1-1 1,-1 1 0,1-1-1,-1 1 1,1-1-1,-1 1 1,1-1-1,-1 1 1,1 0 0,-1-1-1,1 1 1,-1 0-1,0 0 1,1-1-1,-1 1 1,0 0 0,1 0-1,-1 0 1,1 0-1,-1 0 1,0 0-1,1 0 1,-1 0 0,0 0-1,1 0 1,-1 0-1,0 0 1,1 0-1,-1 0 1,0 1 0,1-1-1,-1 0 1,1 1-1,-1-1 1,1 0-1,-1 1 1,0-1 0,1 0-1,-1 1 1,1-1-1,0 1 1,-1-1-1,1 1 1,-1-1 0,1 1-1,0 0 1,-1-1-1,1 1 1,0 0-1,-1 1-197,0-1 0,1 1 0,-1-1 0,1 1 0,0-1-1,0 1 1,-1-1 0,1 1 0,0-1 0,0 1 0,0 0-1,1-1 1,-1 1 0,0-1 0,1 1 0,-1-1 0,1 1-1,-1-1 1,1 1 0,1 1 0,8 7-1068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4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10546,'0'2'4169,"12"2"-2681,6 0-311,14 2-177,7 4-288,8-6-416,-1-4-120,-7-3-104,-6-6-8,-10-1-696,-6 1-744,-4 0 864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4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7874,'-32'46'3824,"29"-42"-1143,3 8-496,-10-6-321,3 9-352,6 4-584,1 4-279,4 12-361,-10-6-96,12 1-112,2-5-32,-7-8-56,11 6-280,-7-9-1009,6-2-799,14 2 1208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40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2 10570,'4'-1'4505,"-12"7"-2328,-3 8-441,-14 12-296,-2 9-287,-2 7-449,-2 6-224,5-2-248,2-3-64,6-4-96,4-10-24,6-10-376,0-6-376,1-9-1161,0-5-567,7-14 1440</inkml:trace>
  <inkml:trace contextRef="#ctx0" brushRef="#br0" timeOffset="1">1 71 8866,'9'9'8613,"13"16"-6623,-20-22-1275,107 138 3915,-18-21-3813,-43-68-3059,-43-49 150,-8-5-2235,-7-6 2264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4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5297,'-1'2'2721,"-1"0"-817,1-1-87,1 0-417,0-1-168,0 0-256,19 11-144,43 9-279,-25-21-121,-6-2-192,-3 0-64,3-1-88,-15-1-24,9 2-280,-8 1-464,-8 2-1793,7 1 1617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49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17 8146,'-4'1'3609,"8"2"-1705,7 2-104,9-1-303,7 1-225,6-3-384,-1-4-128,-3 5-264,-2-6-96,-6 2-176,1 0-55,-4-10-209,-4 4-425,-6-2-1335,-5 4 1200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 8778,'0'-4'4777,"-1"10"56,1 5-2825,-3 16-607,-1 6-73,4 16-480,0 8-240,4-2-288,4-2-104,4-10-136,-1-10-40,5-7-40,-1-6-128,-5-9-728,-2-6-544,-6-10-2089,-2-7 2153</inkml:trace>
  <inkml:trace contextRef="#ctx0" brushRef="#br0" timeOffset="1">15 182 11202,'-14'8'4649,"18"-6"-2256,5 4-753,10-2-191,5 4-161,5-1-536,1-7-264,1 0-256,0-1-424,-2-5-1328,-1 2-1041,-2-8 1417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5 6953,'6'-5'4358,"-4"5"-2014,-4 3 1197,-26 31-1940,-53 51-862,48-51-538,-64 66 152,92-95-317,0 0 0,1 0 1,-1 0-1,-3 8 0,7-12-20,0 1 0,0 0-1,0-1 1,0 1 0,1 0 0,-1 0-1,1-1 1,-1 1 0,1 0-1,-1 0 1,1 0 0,0 0 0,0 0-1,0 0 1,0-1 0,1 1 0,-1 0-1,0 0 1,1 2 0,4 5 123,-1 0 0,1 0 0,0-1 0,1 1 0,13 14 0,37 32 690,-31-35-295,1-2 1,40 23-1,-38-24 184,50 38 0,-37-18-186,-38-34-647,-5-3 414,-2-2-1740,0-1-3895,-2-2 3489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17 108 3177,'-3'-4'6459,"-3"-3"-23,-1 3-3483,6 10-2539,1 24-40,5 34 0,-4-52-295,3 26 262,2 1 0,13 42 1,-17-74-305,1 0 0,-1-1-1,1 1 1,0-1 0,0 0 0,1 0 0,0 0-1,0-1 1,0 1 0,1-1 0,-1 0 0,1 0-1,1-1 1,-1 1 0,1-1 0,-1 0 0,1-1-1,0 1 1,1-1 0,-1 0 0,0-1 0,1 1-1,0-2 1,7 3 0,-11-4-27,1 1 0,0-1-1,-1 1 1,1-1 0,0 0 0,-1-1-1,1 1 1,-1-1 0,1 1 0,0-1-1,-1 0 1,1 0 0,-1-1 0,6-2 0,-5 2-1,0-1 1,0-1-1,0 1 1,0 0 0,0-1-1,-1 0 1,0 0-1,0 0 1,4-6-1,0-3 10,0-1 0,-1 0 0,0-1-1,-1 0 1,5-27 0,-5 14 7,-1 0-1,-1-1 1,-1 0 0,-2 1-1,-1-1 1,-9-54 0,10 79-17,-8-28 50,7 30-51,0 1-1,0-1 0,1 0 0,-1 0 0,0 0 1,0 1-1,-1-1 0,1 1 0,0-1 0,0 1 1,-1-1-1,1 1 0,-3-2 0,4 3-5,-1-1-1,1 1 1,-1 0 0,1 0-1,-1-1 1,1 1-1,-1 0 1,1 0 0,-1 0-1,1 0 1,-1-1-1,1 1 1,-1 0-1,1 0 1,-1 0 0,1 0-1,-1 0 1,0 0-1,1 1 1,-1-1 0,1 0-1,-1 0 1,1 0-1,-1 0 1,1 1 0,-2-1-1,2 1-5,-1 0 0,0 0 0,0 0 0,1 0 0,-1 0 0,0 0 0,1 0 0,-1 0 0,1 0 0,-1 0 0,1 0 0,-1 1 0,0 3-118,1-1 1,-1 0 0,1 0 0,-1 0 0,1 1 0,1 4 0,-1-7-126,0 0 0,1-1 0,-1 1 0,1 0 1,0 0-1,-1-1 0,1 1 0,0 0 0,0-1 1,0 1-1,0-1 0,0 1 0,3 2 0,7 4-918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8 8218,'-38'33'3689,"35"-32"-1841,3-1-56,11 1-399,2-1-281,12 0-392,7 0-160,11-5-304,7 0-96,1-2-80,0-1-24,-14 3-16,-12 1-168,-9 0-592,-3 3-688,2-2 840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6089,'9'16'3473,"-2"1"-216,2 3-737,-4 1-455,3 7-313,-2-8-560,3 3-247,-1 2-385,0-2-144,-1 5-216,-9-3-64,0-4-80,-4 0-16,5-9-464,0-2-400,-1-6-1225,4-2-1032,4-2 1929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9 7962,'8'-8'3576,"-1"8"-1431,-3 1-465,-4 8-31,-1 6-257,-13 10-416,0 4-184,-5 7-256,-3 4-127,3-3-129,2 2-88,1-6-136,5-3-72,0-12-665,3-6-583,3-11 768</inkml:trace>
  <inkml:trace contextRef="#ctx0" brushRef="#br0" timeOffset="1">11 23 7754,'-10'0'3977,"18"12"-601,7 7-1239,9 7-473,0 4-280,4-1-567,-1 0-193,-2-2-248,0-3-72,1-2-144,-4 0-40,-2-2-104,-6-4-288,-10 0-928,0-3-809,-3-3 1161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0 10818,'-2'11'4969,"-5"1"-2376,-2 4-1153,-8-3-232,-2 5-807,-6-5-505,-5-5-1105,4 1-3312,-2-13 3041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6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7570,'0'0'53,"-1"-1"170,1 1 1,-1 0 0,1-1-1,-1 1 1,1 0-1,-1-1 1,1 1 0,-1 0-1,0-1 1,1 1 0,-1 0-1,1 0 1,-1 0-1,0 0 1,1 0 0,-2-1-1,2 2-17,-1 0-1,1-1 1,-1 1-1,1-1 1,0 1-1,-1 0 1,1 0-1,0-1 1,-1 1-1,1 0 1,0-1-1,0 1 1,-1 0-1,1 0 1,0 0-1,0-1 1,0 2-1,-3 18 553,1 0-1,1 0 1,1 0-1,0 0 1,2 1 0,0-1-1,8 28 1,-6-33-589,0 0-1,2 0 1,-1-1 0,2 0 0,0 0 0,1 0 0,0-1-1,1 0 1,1-1 0,13 15 0,-17-22-140,1 1 0,-1-1 0,1 0 0,0-1 0,0 1 0,0-1 0,1-1 1,-1 1-1,12 2 0,-14-4-20,1-1 0,-1 0 0,1 0 0,0 0 0,-1-1 1,1 0-1,0 0 0,-1 0 0,1-1 0,0 0 0,-1 0 1,1 0-1,-1-1 0,9-3 0,-7 2 0,0-1 0,0 0 0,-1-1 0,1 1 0,-1-1 0,0 0 0,-1-1-1,1 0 1,-1 0 0,0 0 0,0 0 0,-1-1 0,0 1 0,5-11 0,-5 8 3,-1-1 1,0 0 0,0 0-1,-1 0 1,0 0-1,-1 0 1,0 0-1,0-1 1,-1 1 0,-3-18-1,1 11 25,-1 1 0,-1-1 0,-11-30 0,10 37-33,1 0 0,-1 0 0,-1 1 0,0 0 0,0 0 0,-1 0 0,-8-8 0,4 9-971,11 8 895,-1 0 0,1 0 0,0 0 0,0 0 0,0 0 0,0 0-1,-1 0 1,1 0 0,0 0 0,0 0 0,0 0 0,0 0 0,-1 0 0,1 0-1,0 0 1,0 0 0,0 1 0,0-1 0,0 0 0,-1 0 0,1 0 0,0 0-1,0 0 1,0 0 0,0 1 0,0-1 0,0 0 0,0 0 0,0 0 0,0 0-1,0 1 1,-1-1 0,1 0 0,0 0 0,0 0 0,0 0 0,0 1 0,0-1-1,0 0 1,0 0 0,0 0 0,0 0 0,0 1 0,1-1 0,-1 0 0,0 0-1,0 0 1,0 1 0,0 0-984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 9514,'-8'1'4313,"5"-1"-1921,10 2-879,5 2-73,14 2-448,6 1-264,5-4-399,6 1-129,0-4-104,-8-2-24,0-3-400,-6-3-409,-9-1-1367,-1 2 1296</inkml:trace>
  <inkml:trace contextRef="#ctx0" brushRef="#br0" timeOffset="1">195 35 8970,'3'2'4441,"-2"1"-1689,-1 0-735,0-3-137,-1 0-535,0 0-265,-1 24-368,1 37-160,1-37-272,0 0-80,3 0-112,-1-7-32,6 3-264,-1-5-296,-5-1-968,8 4-873,7-1 1441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10074,'8'0'4425,"-5"0"-2000,-3 4-313,-2-4-312,1 0-311,-11 33-617,-47 39-216,30-26-304,3 2-120,2-3-120,2 1-40,10-15-144,2-5-232,6-10-696,1-12-512,3-12-1489,1-6 1833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7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9858,'4'3'4881,"3"4"-1872,5 9-801,4 8-111,5 10-713,6 6-296,3 1-432,1-1-104,2 0-207,0-5-81,-1-6-112,0-9-48,-9-3-256,-6-1-360,-2-4-937,-7-4-583,1-8 1184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0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42 212 12211,'85'52'4953,"-81"-31"-3049,-3-4-32,0 3-351,-1 0-289,0-8-568,-4-2-224,2-10-792,2 0-576,-2-18-1601,-2-4-1391,3-17 2407</inkml:trace>
  <inkml:trace contextRef="#ctx0" brushRef="#br0" timeOffset="1">0 7 7978,'7'-7'4281,"-2"13"-377,1 0-1743,3 6-817,-2 2-336,3 0-615,2 2-385,7-4-425,5 3 289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09:58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46 9034,'-38'-37'3959,"27"29"-1701,11 8-2224,0 0 0,-1 0 1,1 0-1,0 0 0,0 0 0,0 0 0,0 0 0,0 0 0,0 0 0,0 0 0,0 0 0,0 0 0,-1 0 0,1 0 0,0 0 0,0 0 0,0 0 0,0 0 0,0 0 0,0 0 0,0 0 0,0 0 0,-1 0 0,1 0 0,0 0 0,0 0 0,0 0 0,0 0 0,0 0 0,0 0 0,0 0 0,0 1 0,0-1 0,0 0 0,0 0 0,-1 0 1,1 0-1,0 0 0,0 0 0,0 0 0,0 0 0,0 0 0,0 1 0,0-1 0,0 0 201,0 1-1,0 0 1,0-1 0,1 1 0,-1-1 0,0 1 0,0 0-1,0-1 1,1 1 0,-1-1 0,0 1 0,0-1 0,1 1-1,-1-1 1,1 1 0,-1-1 0,0 1 0,2 0 0,72 51 686,-62-45-801,-1-1 0,1 0 0,0-1 0,0 0-1,16 4 1,8 2 99,-10-1 20,39 21 0,-56-26-175,0 0 1,-1 1 0,1 0 0,-2 0-1,1 1 1,-1 0 0,11 14 0,-16-19-36,-1 1-1,1-1 1,-1 1 0,1 0 0,-1 0 0,0 0 0,0-1-1,0 1 1,-1 0 0,1 0 0,-1 1 0,1-1-1,-1 4 1,0-2 22,-1 0 0,0 0 0,0 0-1,0 0 1,-1 0 0,1 0 0,-4 6-1,-2 2 86,-1-1 0,0 0 0,0 0-1,-19 19 1,-3-3 110,-2 0 0,-52 34 0,-33 29-2774,106-81 548,7-2 782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218 178 3721,'-7'-2'9691,"3"-2"-5545,1-10-3909,1 3 451,-7-28-60,7 33-510,1 1 0,-1 0 0,0 0 0,0 0-1,-1 0 1,1 0 0,-1 0 0,0 1 0,0-1 0,-7-6 0,3 5-38,-1-1 1,0 1-1,0 0 0,-12-6 1,17 11-67,1 0-1,-1-1 1,0 1 0,0 0 0,1 0 0,-1 1 0,0-1 0,0 0-1,0 1 1,0 0 0,-3 0 0,4 0-8,0 0 0,0 0 0,0 1 0,0-1 0,0 1 0,0-1 0,0 1 0,1 0 0,-1 0 0,0 0-1,0 0 1,1 0 0,-1 0 0,1 0 0,-1 1 0,1-1 0,-3 3 0,-1 3 13,1 1 0,-1-1 1,1 1-1,1 0 0,-1 0 0,1 0 0,1 1 0,0-1 0,0 0 1,0 1-1,1 0 0,1-1 0,-1 11 0,2-2 14,0 0 0,1 0-1,1 0 1,0 0 0,9 26-1,-11-41-28,-1 0-1,1 0 1,0 1-1,0-1 1,0 0-1,1 0 1,-1 0 0,0 0-1,1 0 1,-1-1-1,1 1 1,0 0-1,-1-1 1,1 1-1,0-1 1,0 1-1,0-1 1,0 0-1,0 0 1,1 0-1,-1 0 1,0 0-1,0 0 1,1-1 0,-1 1-1,0-1 1,1 0-1,2 1 1,0-2-4,0 1 0,-1-1 0,1 0 0,-1 0 0,1 0 0,-1 0 0,0-1 1,0 0-1,1 0 0,-1 0 0,0-1 0,-1 1 0,8-6 0,-2-1-24,-1 0 0,0 0-1,0 0 1,-1-1 0,0-1-1,7-12 1,27-69 34,-36 82 42,-3 8 100,-2 15 238,-1-4-264,1 6 119,0 1-1,1-1 0,4 18 1,-4-26-189,1 0 0,0 0 0,0 0 0,1 0 0,0-1 0,0 1 0,0-1 0,9 12 0,-10-16-61,-1 0 0,1 0 0,0-1 0,0 1 0,0 0 0,0-1 0,4 2 1,-5-2-93,0-1 1,0 1 0,-1-1 0,1 0 0,0 1 0,0-1 0,0 0 0,0 0 0,-1 0 0,1 0 0,0 0 0,0 0 0,0 0 0,0 0 0,0 0 0,0 0 0,-1 0 0,1 0 0,0-1 0,0 1 0,0 0 0,0-1 0,-1 1 0,1-1 0,1 0 0,8-11-761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 10402,'-16'0'4345,"7"1"-2416,3 2-201,6 1-424,3 1-216,-3-5-463,8 2-153,27 3-240,38 2-80,-29-10-96,1-1-16,-1-3-424,0-2-376,-16 4-1017,0 1-1095,-22 0 1831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7618,'-1'10'3832,"-1"1"-855,2 5-704,0 8-425,2 4-280,-1 4-591,2 4-273,-1-4-384,1-2-112,2-2-144,2-7-8,1-2-552,3-4-376,-2-2-1369,0 3 1321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 10266,'-3'-1'954,"-2"-2"2546,4 4-3383,1-1 0,0 0 1,0 1-1,-1-1 0,1 0 0,0 0 0,0 1 0,0-1 0,-1 1 0,1-1 0,0 0 1,0 1-1,0-1 0,0 0 0,0 1 0,0-1 0,0 1 0,0-1 0,0 0 1,0 1-1,-1 11 407,2 0 1,-1 0-1,4 14 1,0 9-39,32 291 1392,-36-324-1869,2 8 30,-1 0-1,0-1 0,0 1 0,-1 0 0,-2 12 1,0-17-3,0-8-29,-1-10-41,2 5-37,1-1-1,0 0 1,0 1 0,0-1-1,1 0 1,1 1 0,-1-1-1,1 1 1,1 0 0,-1-1-1,5-8 1,-4 13 50,-1-1 0,1 1 0,0 0 0,0 0 0,0 0 0,0 0 0,1 0 0,0 1 0,0-1 1,0 1-1,0 0 0,0 0 0,0 0 0,1 1 0,0 0 0,-1 0 0,1 0 0,0 0 0,10-1 0,-7 2 48,0 0 0,0 1-1,0 0 1,0 0 0,0 1 0,0 0 0,0 1-1,0-1 1,0 1 0,13 6 0,-17-6 48,1 0-1,-1 0 1,0 0-1,1 1 1,-1-1 0,0 1-1,0 0 1,-1 0-1,1 1 1,-1-1 0,1 1-1,-1 0 1,0-1-1,-1 2 1,1-1 0,-1 0-1,1 0 1,2 9-1,-5-10-10,1 0 0,-1 1 0,0-1 0,1 1 0,-2-1 0,1 0 0,0 1 0,-1-1-1,1 1 1,-1-1 0,0 0 0,0 1 0,0-1 0,-1 0 0,1 0 0,-1 0 0,0 0-1,0 0 1,0 0 0,0-1 0,0 1 0,0-1 0,-4 4 0,-1 0 39,-1 0 0,1-1-1,-1 0 1,0 0 0,0 0 0,0-1 0,-15 5 0,11-5-125,-1-1 1,0 0-1,0-1 1,-1-1 0,1 0-1,0 0 1,-1-1-1,-22-4 1,34 4-120,0-1 1,-1 0 0,1 1 0,0-1-1,-5-2 1,7 3 79,0-1 0,0 1 0,-1 0 0,1 0 0,0 0 0,0 0 0,0-1 0,-1 1 0,1 0 0,0 0 0,0-1 0,0 1 0,-1 0 0,1 0 0,0-1 0,0 1 0,0 0 0,0 0 0,0-1 0,0 1 0,0 0 0,0-1 0,0 1 0,0 0 0,0 0-1,0-1 1,0 1 0,0 0 0,0-1 0,0 1 0,0 0 0,0-1 0,0 1 0,0 0 0,0 0 0,0-1 0,0 1 0,1 0 0,-1 0 0,0-1 0,0 1 0,0 0 0,0 0 0,1 0 0,-1-1 0,0 1 0,0 0 0,1 0 0,-1 0 0,0-1 0,0 1 0,1 0 0,18-11-1962,-16 9 1846,28-13-882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4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 9826,'-8'-6'4465,"4"2"-2232,8 4-529,4 0-208,12 6-504,1-3-231,11-2-433,1 5-152,4-6-392,3 0-424,-4 2-1369,-5-2-3112,-13 8 3401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8242,'-5'8'4089,"5"-1"-1337,2-3-903,6 0-81,10-4-480,2 0-304,8 0-551,1-6-169,-2 2-712,-2-4-609,-1 2 673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3 8546,'-6'-2'5815,"-3"2"-3777,-8 4-823,-2 2-848,1 1 0,-1 1 0,1 0-1,1 2 1,-1 0 0,2 1 0,-1 0-1,2 2 1,-1 0 0,-14 16 0,27-25-317,-1 0 0,1 1 0,0-1 0,0 1 0,0 0 0,0 0 0,1 0 0,0 0 0,0 0 0,1 1 0,-1-1 0,1 1 0,-1 9 0,2-7-5,0-1 1,1 0-1,0 1 0,0-1 0,0 0 0,1 0 0,0 0 1,0 0-1,6 11 0,-2-7 36,1 0 1,0 0-1,0-1 1,1 0-1,0 0 1,1-1-1,0 0 1,0 0-1,1-1 0,1 0 1,18 10-1,-19-13 64,-1-1-1,1 0 0,0-1 0,0 0 0,0-1 0,1 0 1,-1 0-1,16 0 0,-23-2-85,-2 0-50,-1 0 1,0-1-1,1 1 1,-1 0 0,1 0-1,-1 0 1,0 0-1,1 0 1,-1 0-1,0 0 1,1 1-1,-1-1 1,1 0-1,-1 0 1,0 0-1,1 0 1,-1 0 0,0 0-1,1 1 1,-1-1-1,0 0 1,1 0-1,-1 1 1,0-1-1,0 0 1,1 0-1,-1 1 1,0-1-1,0 0 1,1 1 0,-1 0-1,0-1-27,0 0 0,0 0-1,0 0 1,0 1 0,0-1 0,0 0 0,-1 0-1,1 0 1,0 1 0,0-1 0,0 0 0,0 0-1,0 0 1,0 0 0,-1 0 0,1 1 0,0-1-1,0 0 1,0 0 0,0 0 0,-1 0 0,1 0-1,0 0 1,0 0 0,0 1 0,-1-1 0,1 0-1,0 0 1,0 0 0,-1 0 0,1 0-1,0 0 1,0 0 0,0 0 0,-1 0 0,1 0-1,0 0 1,0 0 0,0 0 0,-1-1 0,1 1-1,0 0 1,0 0 0,0 0 0,-1 0 0,0-1 68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208 182 10146,'0'-8'1424,"-2"-10"718,0 0-1,-5-17 1,6 29-1952,-1 0-1,0 0 1,-1 1 0,0-1 0,1 0-1,-2 1 1,1 0 0,-1 0 0,-6-7-1,6 8-46,0-1 0,0 2-1,-1-1 1,0 0 0,0 1 0,0 0-1,0 0 1,0 0 0,-7-2 0,9 5-98,1-1 0,-1 0 0,1 1 0,-1-1 0,0 1 0,1 0 0,-1 0 0,0 0 0,1 0 0,-1 0 0,0 1 0,1-1 0,-1 1 0,1-1 0,-1 1 0,1 0 0,-1 0 0,1 1 0,-1-1 0,1 0 0,0 1 0,-4 2 0,2 1-2,0 0 0,0 0 0,0 0-1,0 0 1,1 1 0,0-1 0,0 1-1,1 0 1,-1-1 0,1 1 0,1 1-1,-1-1 1,0 7 0,-1 3 58,2 0-1,0 0 1,2 32 0,-1-46-96,1-1 0,-1 0 1,0 1-1,0-1 0,0 1 0,1-1 0,-1 0 1,1 1-1,-1-1 0,1 0 0,0 1 0,-1-1 1,1 0-1,0 0 0,0 0 0,0 0 0,0 0 1,0 1-1,0-2 0,0 1 0,0 0 0,0 0 1,0 0-1,1 0 0,-1-1 0,2 1 0,-1 0-4,0-1-1,-1 1 1,1-1-1,0 0 1,0 0-1,0 0 1,0 0-1,0-1 1,0 1-1,0 0 1,0-1-1,0 1 1,0-1-1,0 0 1,-1 1-1,1-1 1,2-2-1,18-11-13,22-12 8,-39 23 12,1 1-1,-1 0 0,1 0 1,-1 0-1,1 0 1,9 0-1,-13 2 4,0 0 0,1 0 1,-1 0-1,0 0 0,0 1 0,0-1 0,1 0 1,-1 1-1,0 0 0,0 0 0,0 0 0,0 0 1,0 0-1,0 0 0,0 0 0,0 0 1,-1 1-1,3 1 0,2 3 133,-1 1 0,0-1-1,7 13 1,1 0 244,-8-12-326,12 14 273,-16-20-439,1 1 0,-1-1 0,1 1 0,-1-1 0,1 0-1,0 0 1,-1 0 0,1 0 0,0 0 0,3 1 0,3-3-1284,-3-4 515</inkml:trace>
  <inkml:trace contextRef="#ctx0" brushRef="#br0" timeOffset="1">569 188 8738,'13'11'4977,"-7"-3"-344,-6 4-2625,-8 4-223,-10 3-825,-6-2-392,-6 4-488,5-5-240,5-4-776,5-5-536,14-11-1161,2-3 1521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6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10874,'1'8'2270,"-1"-1"0,4 15 0,1 10-658,-1 58 493,1 29-1045,17 30-611,-21-145-443,-1 0-2,1 1 1,0 1-1,0-1 1,0 1-1,0-1 1,1 0-1,0 0 1,0 1-1,1-1 0,3 6 1,-6-11-9,0 0 1,0 1-1,0-1 1,0 0-1,0 0 1,0 0-1,1 0 1,-1 1-1,0-1 1,0 0-1,0 0 0,0 0 1,0 0-1,0 0 1,1 1-1,-1-1 1,0 0-1,0 0 1,0 0-1,0 0 1,0 0-1,1 0 1,-1 0-1,0 0 0,0 0 1,0 1-1,1-1 1,-1 0-1,0 0 1,0 0-1,0 0 1,1 0-1,-1 0 1,0 0-1,0 0 1,0 0-1,0 0 0,1-1 1,-1 1-1,0 0 1,0 0-1,0 0 1,1 0-1,-1 0 1,0 0-1,0 0 1,0 0-1,0 0 1,0-1-1,1 1 0,-1 0 1,0 0-1,0 0 1,0 0-1,0 0 1,0-1-1,0 1 1,0 0-1,1 0 1,-1 0-1,0-1 0,0 1 1,0 0-1,0 0 1,0 0-1,0 0 1,0-1-1,0-12-179,-1-3 7,2-24-1,-1 34 166,1 0-1,0 1 1,0-1-1,0 0 0,1 1 1,0-1-1,4-8 0,-4 11 11,0 0 0,1 0-1,-1 0 1,1 1-1,-1-1 1,1 1 0,0-1-1,0 1 1,0 0 0,0 0-1,0 0 1,0 1-1,1-1 1,-1 1 0,1 0-1,-1 0 1,1 0-1,-1 0 1,1 0 0,7 1-1,-5-1 39,0 1 0,1 1 0,-1-1-1,0 1 1,0 0 0,0 0 0,0 1-1,0 0 1,0 0 0,0 1 0,8 4-1,-5-2 204,0 1-1,15 14 0,-21-17-138,0 0 1,0 0 0,0 1 0,-1 0 0,1-1-1,-1 1 1,1 0 0,-1 0 0,2 6 0,-4-8-62,1 0 0,-1 0 1,0 0-1,0-1 0,0 1 1,0 0-1,0 0 0,0 0 1,0 0-1,0 0 0,-1-1 1,1 1-1,-1 0 0,1 0 1,-1 0-1,0-1 0,0 1 1,0-1-1,0 1 1,0 0-1,0-1 0,0 1 1,-3 1-1,-2 3 74,0-1 0,0 0-1,-1 0 1,-8 4 0,8-5-44,-1 0-1,1-1 0,-1 1 1,0-1-1,0-1 1,-10 2-1,13-3-85,-1 0-1,0 0 1,0-1 0,0 0 0,0 0-1,1-1 1,-1 1 0,0-1-1,-9-3 1,14 4-76,0-1 0,-1 1 0,1 0 0,0-1 0,0 1 0,0-1 0,0 0-1,0 1 1,0-1 0,0 0 0,1 1 0,-1-1 0,0 0 0,0 0 0,0 0 0,1 0 0,-1 0 0,1 0 0,-1 0 0,0 0 0,1 0 0,0 0 0,-1 0 0,1 0-1,0 0 1,-1-2 0,1 1-199,0 0 0,1 0 0,-1 0 0,0 0 0,1 0 0,-1 0 0,1 0 0,0 0 0,0 0 0,0 0 0,0 1 0,0-1 0,0 0 0,2-2 0,16-19-1133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4:42:10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20 12339,'-18'3'4817,"-19"40"-2841,41-30-568,5 16-119,3 6-97,2 14-504,-2 5-176,-4 5-216,8 5-88,-2-12-112,0-7-24,-4-20-56,-4-11-136,-6-16-744,-2-12-560,0-24-1657,-4-8-976,-2-15 2537</inkml:trace>
  <inkml:trace contextRef="#ctx0" brushRef="#br0" timeOffset="1">0 3 7034,'5'-1'1604,"-1"0"1,1 1-1,-1-1 1,9 1 0,18 5 2201,-11 1-2876,21 9 1,-14-5 476,-23-8-1272,7 1 228,0 1 0,0 1 0,-1 0 0,20 12 0,-28-15-314,0-1-1,0 1 0,0 0 0,-1 0 0,1-1 1,0 1-1,-1 0 0,1 1 0,-1-1 0,0 0 0,0 0 1,2 4-1,-3-4-26,0 0 1,1 0 0,-1 0-1,0 1 1,0-1-1,0 0 1,0 0 0,-1 0-1,1 0 1,-1 0-1,1 0 1,-1 0 0,0 0-1,1 0 1,-1 0-1,0 0 1,-2 2 0,-1 2 11,-1 0 1,1-1 0,-1 0 0,-1 1 0,1-2-1,-1 1 1,1-1 0,-1 0 0,-1 0 0,-7 4-1,5-4-113,0 0-1,0 0 0,-1-1 1,1 0-1,-1-1 0,0 0 1,-10 1-1,16-3 69,0 0-267,0 1 1,-1-1-1,1 0 1,-8-2-1,11 2 170,0 0 0,0 0-1,0-1 1,1 1 0,-1 0-1,0-1 1,0 1 0,0 0-1,1-1 1,-1 1 0,0-1-1,0 1 1,1-1 0,-1 0-1,0 1 1,1-1 0,-1 1 0,1-1-1,-1 0 1,1 0 0,-1 1-1,1-1 1,0 0 0,-1 0-1,1 0 1,0 0 0,-1 1-1,1-1 1,0 0 0,0 0-1,0-2 1,4-22-1019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0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12403,'0'2'627,"0"-1"0,-1 1 0,1-1 0,0 1-1,0-1 1,0 1 0,0-1 0,0 1 0,1-1 0,-1 1 0,0-1 0,2 3 0,-1-2-326,0 0 0,0 1 0,0-1 1,1 0-1,-1 0 0,4 3 0,0 0-243,1 0 1,-1-1 0,1 1 0,9 3-1,33 19 167,1-2-1,57 19 1,-103-43-220,8 3 16,0 0 0,0 1 0,13 7 0,-22-10-6,1 0 1,0 0 0,-1 0-1,1 0 1,-1 0-1,0 1 1,0-1 0,0 1-1,0-1 1,0 1 0,-1 0-1,1-1 1,-1 1 0,1 0-1,-1 0 1,2 7-1,-3-5 38,1 1-1,-1-1 0,0 1 0,-1-1 1,1 0-1,-1 1 0,0-1 0,0 1 0,-1-1 1,0 0-1,1 0 0,-2 0 0,1 0 1,-1 0-1,1 0 0,-1-1 0,-7 8 0,-2 3 147,-1-1-1,-1-1 1,-25 20-1,8-9-82,-56 43-397,86-66 169,1-1 0,-1 1-1,0-1 1,0 1 0,0-1 0,0 1 0,0-1 0,1 1 0,-1-1 0,0 0-1,0 0 1,0 0 0,0 1 0,-2-1 0,3 0 27,-1-1-1,1 1 1,0 0 0,0 0-1,-1 0 1,1 0-1,0 0 1,0-1 0,-1 1-1,1 0 1,0 0 0,0 0-1,-1-1 1,1 1 0,0 0-1,0 0 1,0-1 0,0 1-1,-1 0 1,1 0 0,0-1-1,0 1 1,0 0 0,0-1-1,0 1 1,0 0 0,0 0-1,0-1 1,0 1 0,0 0-1,0-1 1,0 1-1,0 0 1,0-1 0,2-7-1265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2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8506,'-4'0'7905,"4"1"-3793,10 1-3055,13 4-1439,-4 2 509,-10-4-74,0-1-1,0 0 1,0 0-1,1 0 1,-1-1-1,19 1 1,-8-2-206,45-2 604,-20-4-3130,-45 5 2540,5 0-1299,-5 0 1366,0 0-1,0 0 1,0 0-1,0 0 1,0 0-1,1 0 1,-1 0 0,0 0-1,0 0 1,0 0-1,0 0 1,0 0-1,0 0 1,0 0-1,0 0 1,0 0-1,0 0 1,0 1-1,0-1 1,1 0-1,-1 0 1,0 0 0,0 0-1,0 0 1,0 0-1,0 0 1,0 0-1,0 0 1,0 0-1,0 0 1,0 0-1,0 1 1,0-1-1,0 0 1,0 0 0,0 0-1,0 0 1,0 0-1,0 0 1,0 0-1,0 0 1,0 0-1,0 0 1,0 1-1,0-1 1,0 0-1,0 0 1,0 0-1,0 0 1,0 0 0,0 0-1,0 0 1,0 0-1,0 0 1,-1 0-1,1 0 1,0 0-1,0 1 1,0-1-1,0 0 1,0 0-1,0 0 1,0 0-1,-7 8-1814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4841,'-22'11'5569,"21"-10"-2869,7-1 2393,5-1-4480,16-1 695,47 3-1,-36 3-404,50 12 0,-87-16-936,0 0-1,0 0 1,-1 0-1,1 0 1,0 0-1,0 0 1,0 0-1,0 0 1,0 0-1,-1 0 1,1-1-1,0 1 1,1-1-1,1-3-2800,-3 4 1824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4097,'7'-29'4717,"1"-5"-2515,-7 32-1906,-1 0 1,1 1 0,-1-1 0,0 0-1,0 1 1,0-1 0,0 0 0,0 0-1,0-2 1,-1 2 207,1 1 799,0 1-228,0 1-901,-1 0-1,1 0 1,0 0 0,0 0 0,-1 1-1,1-1 1,0 0 0,0 0 0,0 1-1,1 0 1,-1 1 67,-1 70 628,0 32-32,13 92 370,14 50-530,-23-208-785,-3-39 89,0 0 0,0 0-1,0 0 1,0 0 0,0 0-1,0 0 1,0 0 0,0 0-1,0 0 1,0 0 0,0 0-1,0 0 1,0 0-1,0 0 1,0 0 0,0 0-1,0 0 1,0 0 0,0 0-1,0 0 1,0 0 0,0 0-1,0 0 1,0 0 0,-1 0-1,1 0 1,0 0-1,0 0 1,0 0 0,0 0-1,0 0 1,0 0 0,0 0-1,0 0 1,0 0 0,0 0-1,0 0 1,0 0 0,0 0-1,0 0 1,0 0-1,0 0 1,0 0 0,0 0-1,0 0 1,0 0 0,0 0-1,0 0 1,0 0 0,0 0-1,-2-6-805,-1-19-1249,3-8 801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6705,'0'-1'173,"0"1"0,1-1 0,-1 1 0,0 0 0,0-1 0,0 1 0,0 0 0,1-1 0,-1 1 0,0 0 0,0 0 0,1-1-1,-1 1 1,0 0 0,0-1 0,1 1 0,-1 0 0,0 0 0,1 0 0,-1-1 0,0 1 0,1 0 0,-1 0 0,1 0 0,2 12 3868,-3-11-3916,5 66 3994,-6 37-2088,0-33-1322,5 111 106,-4-180-813,3 102 227,-2-89-253,2 1 0,-1-1 0,2 0 0,9 26 0,-8-34-569,-5-7 529,1 0 1,-1 0 0,0 0 0,0 0 0,0 0-1,1 0 1,-1 0 0,0 0 0,0 0 0,0 0-1,1 0 1,-1 0 0,0 0 0,0 0 0,0 0-1,1 0 1,-1 0 0,0 0 0,0 0 0,0 0-1,0-1 1,1 1 0,-1 0 0,0 0 0,0 0-1,0 0 1,10-16-4066,-9 14 3812,5-8-858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65 5721,'-2'-1'2737,"-1"-2"3212,2 4-5797,1-1-1,-1 0 1,1 1 0,-1-1-1,1 0 1,-1 1 0,1-1 0,0 1-1,-1-1 1,1 1 0,0-1-1,-1 1 1,1-1 0,0 1 0,-1 0-1,-5 12 115,1-1-1,0 1 0,1 1 1,0-1-1,-3 24 1,5-24-95,2 0 0,-1 0 1,1 0-1,1 0 1,1 0-1,0 0 1,0-1-1,1 1 0,1 0 1,0-1-1,1 0 1,8 17-1,-9-21-114,1-1 0,-1 1 0,1-1-1,1 0 1,-1-1 0,1 1 0,0-1 0,1 0-1,-1-1 1,10 6 0,-13-9-47,1 1 0,-1-1 0,1-1 0,0 1 0,0 0-1,-1-1 1,1 0 0,0 0 0,0 0 0,1-1 0,-1 1 0,0-1 0,0 0 0,0 0 0,0 0 0,0-1 0,0 1-1,0-1 1,0 0 0,0 0 0,0 0 0,0-1 0,5-2 0,-4 0 3,1 1-1,-1-1 1,0 0-1,-1 0 1,1-1-1,-1 0 1,1 0 0,-1 0-1,-1 0 1,1 0-1,-1-1 1,0 1 0,0-1-1,-1 0 1,1 0-1,0-7 1,3-11 41,-1 1 0,2-47 1,-6 62-48,1-23 58,-2-36 1,0 56-26,-1-1 1,-1 1-1,0 0 1,0 0 0,-1 0-1,-8-17 1,10 25-18,0 1-1,-1-1 1,1 1 0,-1 0 0,0 0-1,1-1 1,-5-2 0,5 4-28,1 1 0,-1-1 0,1 1 1,-1-1-1,0 1 0,1 0 0,-1-1 0,0 1 1,0 0-1,1-1 0,-1 1 0,0 0 1,0 0-1,1 0 0,-1 0 0,0 0 0,0 0 1,1 0-1,-1 0 0,0 0 0,0 0 0,0 0 1,1 0-1,-1 0 0,0 1 0,1-1 0,-1 0 1,0 1-1,0-1 0,1 0 0,-1 1 1,0 0-1,0 0-165,0 1 0,0-1 0,0 0 1,1 1-1,-1-1 0,1 0 0,-1 1 1,1-1-1,-1 1 0,1-1 0,0 1 1,0 0-1,0-1 0,0 1 0,0-1 0,0 1 1,0-1-1,0 1 0,1 1 0,4 9-771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52 10666,'-8'-3'4569,"5"-3"-2552,9 4-545,3-1-72,12 0-399,2-1-249,-1-1-360,4 1-104,-1-1-144,4 1-40,4 4-72,-1-3-216,-10-1-808,-4 1-769,-8 1 1025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6217,'-71'48'3961,"77"-33"248,-4-1-2176,-4-2-81,2 7-376,-6 4-279,8 7-505,0 4-192,2 4-328,2-3-72,-13-3-112,8 1-40,7-8-208,-8-5-280,11-4-848,2-4-729,4-4 1217</inkml:trace>
  <inkml:trace contextRef="#ctx0" brushRef="#br0" timeOffset="1">418 366 8914,'3'3'4369,"-13"-1"-1096,-2 4-1129,-6 7-456,-2 4-263,-5 15-529,-2 6-280,3 9-344,-1 3-96,3-6-104,6 1-40,3-13-32,4-7-96,6-6-672,-1-10-512,4-9-1721,4-4 1817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9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 9098,'-7'-2'4265,"7"4"-1385,3 5-591,-3-7-385,0 0-279,13 28-585,22 35-256,-21-29-304,4 1-112,-1-7-136,2 0-40,1-3-112,-2-2-40,-1-1-232,-3-3-320,-2-2-800,-4-2-576,-2-7 1119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23T15:10:1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9346,'-9'-2'4561,"9"16"-856,2 9-1673,-2 10-527,0 6-177,2 13-480,-2 2-240,4 9-232,4 3-56,-3-5-160,3 2-40,-8-15-72,3-8-24,2-8-360,-2-8-368,6-12-1152,-5-12-929,3-20 1721</inkml:trace>
  <inkml:trace contextRef="#ctx0" brushRef="#br0" timeOffset="1">122 43 11106,'0'1'7310,"1"4"-3600,4 39-2706,13 171 566,-13-147-1403,4-1 0,31 121 0,-38-182-605,6 19-9,-8-24 102,1 0 1,-1-1 0,1 1-1,-1 0 1,1 0 0,0 0-1,-1 0 1,1 0 0,0-1-1,0 1 1,0 0 0,-1-1-1,1 1 1,0 0 0,0-1-1,0 1 1,0-1 0,0 0-1,1 1 1,11 1-2402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60.xml"/><Relationship Id="rId21" Type="http://schemas.openxmlformats.org/officeDocument/2006/relationships/customXml" Target="../ink/ink1112.xml"/><Relationship Id="rId324" Type="http://schemas.openxmlformats.org/officeDocument/2006/relationships/image" Target="../media/image1268.png"/><Relationship Id="rId170" Type="http://schemas.openxmlformats.org/officeDocument/2006/relationships/image" Target="../media/image1191.png"/><Relationship Id="rId226" Type="http://schemas.openxmlformats.org/officeDocument/2006/relationships/image" Target="../media/image1219.png"/><Relationship Id="rId433" Type="http://schemas.openxmlformats.org/officeDocument/2006/relationships/customXml" Target="../ink/ink1318.xml"/><Relationship Id="rId268" Type="http://schemas.openxmlformats.org/officeDocument/2006/relationships/image" Target="../media/image1240.png"/><Relationship Id="rId475" Type="http://schemas.openxmlformats.org/officeDocument/2006/relationships/customXml" Target="../ink/ink1339.xml"/><Relationship Id="rId32" Type="http://schemas.openxmlformats.org/officeDocument/2006/relationships/image" Target="../media/image1123.png"/><Relationship Id="rId74" Type="http://schemas.openxmlformats.org/officeDocument/2006/relationships/image" Target="../media/image1144.png"/><Relationship Id="rId128" Type="http://schemas.openxmlformats.org/officeDocument/2006/relationships/image" Target="../media/image1171.png"/><Relationship Id="rId335" Type="http://schemas.openxmlformats.org/officeDocument/2006/relationships/customXml" Target="../ink/ink1269.xml"/><Relationship Id="rId377" Type="http://schemas.openxmlformats.org/officeDocument/2006/relationships/customXml" Target="../ink/ink1290.xml"/><Relationship Id="rId500" Type="http://schemas.openxmlformats.org/officeDocument/2006/relationships/image" Target="../media/image1356.png"/><Relationship Id="rId5" Type="http://schemas.openxmlformats.org/officeDocument/2006/relationships/customXml" Target="../ink/ink1104.xml"/><Relationship Id="rId181" Type="http://schemas.openxmlformats.org/officeDocument/2006/relationships/customXml" Target="../ink/ink1192.xml"/><Relationship Id="rId237" Type="http://schemas.openxmlformats.org/officeDocument/2006/relationships/customXml" Target="../ink/ink1220.xml"/><Relationship Id="rId402" Type="http://schemas.openxmlformats.org/officeDocument/2006/relationships/image" Target="../media/image1307.png"/><Relationship Id="rId279" Type="http://schemas.openxmlformats.org/officeDocument/2006/relationships/customXml" Target="../ink/ink1241.xml"/><Relationship Id="rId444" Type="http://schemas.openxmlformats.org/officeDocument/2006/relationships/image" Target="../media/image1328.png"/><Relationship Id="rId486" Type="http://schemas.openxmlformats.org/officeDocument/2006/relationships/image" Target="../media/image1349.png"/><Relationship Id="rId43" Type="http://schemas.openxmlformats.org/officeDocument/2006/relationships/customXml" Target="../ink/ink1123.xml"/><Relationship Id="rId139" Type="http://schemas.openxmlformats.org/officeDocument/2006/relationships/customXml" Target="../ink/ink1171.xml"/><Relationship Id="rId290" Type="http://schemas.openxmlformats.org/officeDocument/2006/relationships/image" Target="../media/image1251.png"/><Relationship Id="rId304" Type="http://schemas.openxmlformats.org/officeDocument/2006/relationships/image" Target="../media/image1258.png"/><Relationship Id="rId346" Type="http://schemas.openxmlformats.org/officeDocument/2006/relationships/image" Target="../media/image1279.png"/><Relationship Id="rId388" Type="http://schemas.openxmlformats.org/officeDocument/2006/relationships/image" Target="../media/image1300.png"/><Relationship Id="rId511" Type="http://schemas.openxmlformats.org/officeDocument/2006/relationships/customXml" Target="../ink/ink1357.xml"/><Relationship Id="rId85" Type="http://schemas.openxmlformats.org/officeDocument/2006/relationships/customXml" Target="../ink/ink1144.xml"/><Relationship Id="rId150" Type="http://schemas.openxmlformats.org/officeDocument/2006/relationships/image" Target="../media/image67.png"/><Relationship Id="rId192" Type="http://schemas.openxmlformats.org/officeDocument/2006/relationships/image" Target="../media/image1202.png"/><Relationship Id="rId206" Type="http://schemas.openxmlformats.org/officeDocument/2006/relationships/image" Target="../media/image1209.png"/><Relationship Id="rId413" Type="http://schemas.openxmlformats.org/officeDocument/2006/relationships/customXml" Target="../ink/ink1308.xml"/><Relationship Id="rId248" Type="http://schemas.openxmlformats.org/officeDocument/2006/relationships/image" Target="../media/image1230.png"/><Relationship Id="rId455" Type="http://schemas.openxmlformats.org/officeDocument/2006/relationships/customXml" Target="../ink/ink1329.xml"/><Relationship Id="rId497" Type="http://schemas.openxmlformats.org/officeDocument/2006/relationships/customXml" Target="../ink/ink1350.xml"/><Relationship Id="rId12" Type="http://schemas.openxmlformats.org/officeDocument/2006/relationships/image" Target="../media/image1113.png"/><Relationship Id="rId108" Type="http://schemas.openxmlformats.org/officeDocument/2006/relationships/image" Target="../media/image1161.png"/><Relationship Id="rId315" Type="http://schemas.openxmlformats.org/officeDocument/2006/relationships/customXml" Target="../ink/ink1259.xml"/><Relationship Id="rId357" Type="http://schemas.openxmlformats.org/officeDocument/2006/relationships/customXml" Target="../ink/ink1280.xml"/><Relationship Id="rId54" Type="http://schemas.openxmlformats.org/officeDocument/2006/relationships/image" Target="../media/image1134.png"/><Relationship Id="rId96" Type="http://schemas.openxmlformats.org/officeDocument/2006/relationships/image" Target="../media/image1155.png"/><Relationship Id="rId161" Type="http://schemas.openxmlformats.org/officeDocument/2006/relationships/customXml" Target="../ink/ink1182.xml"/><Relationship Id="rId217" Type="http://schemas.openxmlformats.org/officeDocument/2006/relationships/customXml" Target="../ink/ink1210.xml"/><Relationship Id="rId399" Type="http://schemas.openxmlformats.org/officeDocument/2006/relationships/customXml" Target="../ink/ink1301.xml"/><Relationship Id="rId259" Type="http://schemas.openxmlformats.org/officeDocument/2006/relationships/customXml" Target="../ink/ink1231.xml"/><Relationship Id="rId424" Type="http://schemas.openxmlformats.org/officeDocument/2006/relationships/image" Target="../media/image1318.png"/><Relationship Id="rId466" Type="http://schemas.openxmlformats.org/officeDocument/2006/relationships/image" Target="../media/image1339.png"/><Relationship Id="rId23" Type="http://schemas.openxmlformats.org/officeDocument/2006/relationships/customXml" Target="../ink/ink1113.xml"/><Relationship Id="rId119" Type="http://schemas.openxmlformats.org/officeDocument/2006/relationships/customXml" Target="../ink/ink1161.xml"/><Relationship Id="rId270" Type="http://schemas.openxmlformats.org/officeDocument/2006/relationships/image" Target="../media/image1241.png"/><Relationship Id="rId326" Type="http://schemas.openxmlformats.org/officeDocument/2006/relationships/image" Target="../media/image1269.png"/><Relationship Id="rId65" Type="http://schemas.openxmlformats.org/officeDocument/2006/relationships/customXml" Target="../ink/ink1134.xml"/><Relationship Id="rId130" Type="http://schemas.openxmlformats.org/officeDocument/2006/relationships/image" Target="../media/image1172.png"/><Relationship Id="rId368" Type="http://schemas.openxmlformats.org/officeDocument/2006/relationships/image" Target="../media/image1290.png"/><Relationship Id="rId172" Type="http://schemas.openxmlformats.org/officeDocument/2006/relationships/image" Target="../media/image1192.png"/><Relationship Id="rId228" Type="http://schemas.openxmlformats.org/officeDocument/2006/relationships/image" Target="../media/image1220.png"/><Relationship Id="rId435" Type="http://schemas.openxmlformats.org/officeDocument/2006/relationships/customXml" Target="../ink/ink1319.xml"/><Relationship Id="rId477" Type="http://schemas.openxmlformats.org/officeDocument/2006/relationships/customXml" Target="../ink/ink1340.xml"/><Relationship Id="rId281" Type="http://schemas.openxmlformats.org/officeDocument/2006/relationships/customXml" Target="../ink/ink1242.xml"/><Relationship Id="rId337" Type="http://schemas.openxmlformats.org/officeDocument/2006/relationships/customXml" Target="../ink/ink1270.xml"/><Relationship Id="rId502" Type="http://schemas.openxmlformats.org/officeDocument/2006/relationships/image" Target="../media/image1357.png"/><Relationship Id="rId34" Type="http://schemas.openxmlformats.org/officeDocument/2006/relationships/image" Target="../media/image1124.png"/><Relationship Id="rId76" Type="http://schemas.openxmlformats.org/officeDocument/2006/relationships/image" Target="../media/image1145.png"/><Relationship Id="rId141" Type="http://schemas.openxmlformats.org/officeDocument/2006/relationships/customXml" Target="../ink/ink1172.xml"/><Relationship Id="rId379" Type="http://schemas.openxmlformats.org/officeDocument/2006/relationships/customXml" Target="../ink/ink1291.xml"/><Relationship Id="rId7" Type="http://schemas.openxmlformats.org/officeDocument/2006/relationships/customXml" Target="../ink/ink1105.xml"/><Relationship Id="rId183" Type="http://schemas.openxmlformats.org/officeDocument/2006/relationships/customXml" Target="../ink/ink1193.xml"/><Relationship Id="rId239" Type="http://schemas.openxmlformats.org/officeDocument/2006/relationships/customXml" Target="../ink/ink1221.xml"/><Relationship Id="rId390" Type="http://schemas.openxmlformats.org/officeDocument/2006/relationships/image" Target="../media/image1301.png"/><Relationship Id="rId404" Type="http://schemas.openxmlformats.org/officeDocument/2006/relationships/image" Target="../media/image1308.png"/><Relationship Id="rId446" Type="http://schemas.openxmlformats.org/officeDocument/2006/relationships/image" Target="../media/image1329.png"/><Relationship Id="rId250" Type="http://schemas.openxmlformats.org/officeDocument/2006/relationships/image" Target="../media/image1231.png"/><Relationship Id="rId292" Type="http://schemas.openxmlformats.org/officeDocument/2006/relationships/image" Target="../media/image1252.png"/><Relationship Id="rId306" Type="http://schemas.openxmlformats.org/officeDocument/2006/relationships/image" Target="../media/image1259.png"/><Relationship Id="rId488" Type="http://schemas.openxmlformats.org/officeDocument/2006/relationships/image" Target="../media/image1350.png"/><Relationship Id="rId45" Type="http://schemas.openxmlformats.org/officeDocument/2006/relationships/customXml" Target="../ink/ink1124.xml"/><Relationship Id="rId87" Type="http://schemas.openxmlformats.org/officeDocument/2006/relationships/customXml" Target="../ink/ink1145.xml"/><Relationship Id="rId110" Type="http://schemas.openxmlformats.org/officeDocument/2006/relationships/image" Target="../media/image1162.png"/><Relationship Id="rId348" Type="http://schemas.openxmlformats.org/officeDocument/2006/relationships/image" Target="../media/image1280.png"/><Relationship Id="rId513" Type="http://schemas.openxmlformats.org/officeDocument/2006/relationships/customXml" Target="../ink/ink1358.xml"/><Relationship Id="rId152" Type="http://schemas.openxmlformats.org/officeDocument/2006/relationships/image" Target="../media/image1182.png"/><Relationship Id="rId194" Type="http://schemas.openxmlformats.org/officeDocument/2006/relationships/image" Target="../media/image1203.png"/><Relationship Id="rId208" Type="http://schemas.openxmlformats.org/officeDocument/2006/relationships/image" Target="../media/image1210.png"/><Relationship Id="rId415" Type="http://schemas.openxmlformats.org/officeDocument/2006/relationships/customXml" Target="../ink/ink1309.xml"/><Relationship Id="rId457" Type="http://schemas.openxmlformats.org/officeDocument/2006/relationships/customXml" Target="../ink/ink1330.xml"/><Relationship Id="rId261" Type="http://schemas.openxmlformats.org/officeDocument/2006/relationships/customXml" Target="../ink/ink1232.xml"/><Relationship Id="rId499" Type="http://schemas.openxmlformats.org/officeDocument/2006/relationships/customXml" Target="../ink/ink1351.xml"/><Relationship Id="rId14" Type="http://schemas.openxmlformats.org/officeDocument/2006/relationships/image" Target="../media/image1114.png"/><Relationship Id="rId56" Type="http://schemas.openxmlformats.org/officeDocument/2006/relationships/image" Target="../media/image1135.png"/><Relationship Id="rId317" Type="http://schemas.openxmlformats.org/officeDocument/2006/relationships/customXml" Target="../ink/ink1260.xml"/><Relationship Id="rId359" Type="http://schemas.openxmlformats.org/officeDocument/2006/relationships/customXml" Target="../ink/ink1281.xml"/><Relationship Id="rId98" Type="http://schemas.openxmlformats.org/officeDocument/2006/relationships/image" Target="../media/image1156.png"/><Relationship Id="rId121" Type="http://schemas.openxmlformats.org/officeDocument/2006/relationships/customXml" Target="../ink/ink1162.xml"/><Relationship Id="rId163" Type="http://schemas.openxmlformats.org/officeDocument/2006/relationships/customXml" Target="../ink/ink1183.xml"/><Relationship Id="rId219" Type="http://schemas.openxmlformats.org/officeDocument/2006/relationships/customXml" Target="../ink/ink1211.xml"/><Relationship Id="rId370" Type="http://schemas.openxmlformats.org/officeDocument/2006/relationships/image" Target="../media/image1291.png"/><Relationship Id="rId426" Type="http://schemas.openxmlformats.org/officeDocument/2006/relationships/image" Target="../media/image1319.png"/><Relationship Id="rId230" Type="http://schemas.openxmlformats.org/officeDocument/2006/relationships/image" Target="../media/image1221.png"/><Relationship Id="rId468" Type="http://schemas.openxmlformats.org/officeDocument/2006/relationships/image" Target="../media/image1340.png"/><Relationship Id="rId25" Type="http://schemas.openxmlformats.org/officeDocument/2006/relationships/customXml" Target="../ink/ink1114.xml"/><Relationship Id="rId67" Type="http://schemas.openxmlformats.org/officeDocument/2006/relationships/customXml" Target="../ink/ink1135.xml"/><Relationship Id="rId272" Type="http://schemas.openxmlformats.org/officeDocument/2006/relationships/image" Target="../media/image1242.png"/><Relationship Id="rId328" Type="http://schemas.openxmlformats.org/officeDocument/2006/relationships/image" Target="../media/image1270.png"/><Relationship Id="rId132" Type="http://schemas.openxmlformats.org/officeDocument/2006/relationships/image" Target="../media/image1173.png"/><Relationship Id="rId174" Type="http://schemas.openxmlformats.org/officeDocument/2006/relationships/image" Target="../media/image1193.png"/><Relationship Id="rId381" Type="http://schemas.openxmlformats.org/officeDocument/2006/relationships/customXml" Target="../ink/ink1292.xml"/><Relationship Id="rId241" Type="http://schemas.openxmlformats.org/officeDocument/2006/relationships/customXml" Target="../ink/ink1222.xml"/><Relationship Id="rId437" Type="http://schemas.openxmlformats.org/officeDocument/2006/relationships/customXml" Target="../ink/ink1320.xml"/><Relationship Id="rId479" Type="http://schemas.openxmlformats.org/officeDocument/2006/relationships/customXml" Target="../ink/ink1341.xml"/><Relationship Id="rId36" Type="http://schemas.openxmlformats.org/officeDocument/2006/relationships/image" Target="../media/image1125.png"/><Relationship Id="rId283" Type="http://schemas.openxmlformats.org/officeDocument/2006/relationships/customXml" Target="../ink/ink1243.xml"/><Relationship Id="rId339" Type="http://schemas.openxmlformats.org/officeDocument/2006/relationships/customXml" Target="../ink/ink1271.xml"/><Relationship Id="rId490" Type="http://schemas.openxmlformats.org/officeDocument/2006/relationships/image" Target="../media/image1351.png"/><Relationship Id="rId504" Type="http://schemas.openxmlformats.org/officeDocument/2006/relationships/image" Target="../media/image1358.png"/><Relationship Id="rId78" Type="http://schemas.openxmlformats.org/officeDocument/2006/relationships/image" Target="../media/image1146.png"/><Relationship Id="rId101" Type="http://schemas.openxmlformats.org/officeDocument/2006/relationships/customXml" Target="../ink/ink1152.xml"/><Relationship Id="rId143" Type="http://schemas.openxmlformats.org/officeDocument/2006/relationships/customXml" Target="../ink/ink1173.xml"/><Relationship Id="rId185" Type="http://schemas.openxmlformats.org/officeDocument/2006/relationships/customXml" Target="../ink/ink1194.xml"/><Relationship Id="rId350" Type="http://schemas.openxmlformats.org/officeDocument/2006/relationships/image" Target="../media/image1281.png"/><Relationship Id="rId406" Type="http://schemas.openxmlformats.org/officeDocument/2006/relationships/image" Target="../media/image1309.png"/><Relationship Id="rId9" Type="http://schemas.openxmlformats.org/officeDocument/2006/relationships/customXml" Target="../ink/ink1106.xml"/><Relationship Id="rId210" Type="http://schemas.openxmlformats.org/officeDocument/2006/relationships/image" Target="../media/image1211.png"/><Relationship Id="rId392" Type="http://schemas.openxmlformats.org/officeDocument/2006/relationships/image" Target="../media/image1302.png"/><Relationship Id="rId448" Type="http://schemas.openxmlformats.org/officeDocument/2006/relationships/image" Target="../media/image1330.png"/><Relationship Id="rId252" Type="http://schemas.openxmlformats.org/officeDocument/2006/relationships/image" Target="../media/image1232.png"/><Relationship Id="rId294" Type="http://schemas.openxmlformats.org/officeDocument/2006/relationships/image" Target="../media/image1253.png"/><Relationship Id="rId308" Type="http://schemas.openxmlformats.org/officeDocument/2006/relationships/image" Target="../media/image1260.png"/><Relationship Id="rId515" Type="http://schemas.openxmlformats.org/officeDocument/2006/relationships/customXml" Target="../ink/ink1359.xml"/><Relationship Id="rId47" Type="http://schemas.openxmlformats.org/officeDocument/2006/relationships/customXml" Target="../ink/ink1125.xml"/><Relationship Id="rId89" Type="http://schemas.openxmlformats.org/officeDocument/2006/relationships/customXml" Target="../ink/ink1146.xml"/><Relationship Id="rId112" Type="http://schemas.openxmlformats.org/officeDocument/2006/relationships/image" Target="../media/image1163.png"/><Relationship Id="rId154" Type="http://schemas.openxmlformats.org/officeDocument/2006/relationships/image" Target="../media/image1183.png"/><Relationship Id="rId361" Type="http://schemas.openxmlformats.org/officeDocument/2006/relationships/customXml" Target="../ink/ink1282.xml"/><Relationship Id="rId196" Type="http://schemas.openxmlformats.org/officeDocument/2006/relationships/image" Target="../media/image1204.png"/><Relationship Id="rId417" Type="http://schemas.openxmlformats.org/officeDocument/2006/relationships/customXml" Target="../ink/ink1310.xml"/><Relationship Id="rId459" Type="http://schemas.openxmlformats.org/officeDocument/2006/relationships/customXml" Target="../ink/ink1331.xml"/><Relationship Id="rId16" Type="http://schemas.openxmlformats.org/officeDocument/2006/relationships/image" Target="../media/image1115.png"/><Relationship Id="rId221" Type="http://schemas.openxmlformats.org/officeDocument/2006/relationships/customXml" Target="../ink/ink1212.xml"/><Relationship Id="rId263" Type="http://schemas.openxmlformats.org/officeDocument/2006/relationships/customXml" Target="../ink/ink1233.xml"/><Relationship Id="rId319" Type="http://schemas.openxmlformats.org/officeDocument/2006/relationships/customXml" Target="../ink/ink1261.xml"/><Relationship Id="rId470" Type="http://schemas.openxmlformats.org/officeDocument/2006/relationships/image" Target="../media/image1341.png"/><Relationship Id="rId58" Type="http://schemas.openxmlformats.org/officeDocument/2006/relationships/image" Target="../media/image1136.png"/><Relationship Id="rId123" Type="http://schemas.openxmlformats.org/officeDocument/2006/relationships/customXml" Target="../ink/ink1163.xml"/><Relationship Id="rId330" Type="http://schemas.openxmlformats.org/officeDocument/2006/relationships/image" Target="../media/image1271.png"/><Relationship Id="rId165" Type="http://schemas.openxmlformats.org/officeDocument/2006/relationships/customXml" Target="../ink/ink1184.xml"/><Relationship Id="rId372" Type="http://schemas.openxmlformats.org/officeDocument/2006/relationships/image" Target="../media/image1292.png"/><Relationship Id="rId428" Type="http://schemas.openxmlformats.org/officeDocument/2006/relationships/image" Target="../media/image1320.png"/><Relationship Id="rId232" Type="http://schemas.openxmlformats.org/officeDocument/2006/relationships/image" Target="../media/image1222.png"/><Relationship Id="rId274" Type="http://schemas.openxmlformats.org/officeDocument/2006/relationships/image" Target="../media/image1243.png"/><Relationship Id="rId481" Type="http://schemas.openxmlformats.org/officeDocument/2006/relationships/customXml" Target="../ink/ink1342.xml"/><Relationship Id="rId27" Type="http://schemas.openxmlformats.org/officeDocument/2006/relationships/customXml" Target="../ink/ink1115.xml"/><Relationship Id="rId69" Type="http://schemas.openxmlformats.org/officeDocument/2006/relationships/customXml" Target="../ink/ink1136.xml"/><Relationship Id="rId134" Type="http://schemas.openxmlformats.org/officeDocument/2006/relationships/image" Target="../media/image1174.png"/><Relationship Id="rId80" Type="http://schemas.openxmlformats.org/officeDocument/2006/relationships/image" Target="../media/image1147.png"/><Relationship Id="rId176" Type="http://schemas.openxmlformats.org/officeDocument/2006/relationships/image" Target="../media/image1194.png"/><Relationship Id="rId341" Type="http://schemas.openxmlformats.org/officeDocument/2006/relationships/customXml" Target="../ink/ink1272.xml"/><Relationship Id="rId383" Type="http://schemas.openxmlformats.org/officeDocument/2006/relationships/customXml" Target="../ink/ink1293.xml"/><Relationship Id="rId439" Type="http://schemas.openxmlformats.org/officeDocument/2006/relationships/customXml" Target="../ink/ink1321.xml"/><Relationship Id="rId201" Type="http://schemas.openxmlformats.org/officeDocument/2006/relationships/customXml" Target="../ink/ink1202.xml"/><Relationship Id="rId243" Type="http://schemas.openxmlformats.org/officeDocument/2006/relationships/customXml" Target="../ink/ink1223.xml"/><Relationship Id="rId285" Type="http://schemas.openxmlformats.org/officeDocument/2006/relationships/customXml" Target="../ink/ink1244.xml"/><Relationship Id="rId450" Type="http://schemas.openxmlformats.org/officeDocument/2006/relationships/image" Target="../media/image1331.png"/><Relationship Id="rId506" Type="http://schemas.openxmlformats.org/officeDocument/2006/relationships/image" Target="../media/image1359.png"/><Relationship Id="rId38" Type="http://schemas.openxmlformats.org/officeDocument/2006/relationships/image" Target="../media/image1126.png"/><Relationship Id="rId103" Type="http://schemas.openxmlformats.org/officeDocument/2006/relationships/customXml" Target="../ink/ink1153.xml"/><Relationship Id="rId310" Type="http://schemas.openxmlformats.org/officeDocument/2006/relationships/image" Target="../media/image1261.png"/><Relationship Id="rId492" Type="http://schemas.openxmlformats.org/officeDocument/2006/relationships/image" Target="../media/image1352.png"/><Relationship Id="rId91" Type="http://schemas.openxmlformats.org/officeDocument/2006/relationships/customXml" Target="../ink/ink1147.xml"/><Relationship Id="rId145" Type="http://schemas.openxmlformats.org/officeDocument/2006/relationships/customXml" Target="../ink/ink1174.xml"/><Relationship Id="rId187" Type="http://schemas.openxmlformats.org/officeDocument/2006/relationships/customXml" Target="../ink/ink1195.xml"/><Relationship Id="rId352" Type="http://schemas.openxmlformats.org/officeDocument/2006/relationships/image" Target="../media/image1282.png"/><Relationship Id="rId394" Type="http://schemas.openxmlformats.org/officeDocument/2006/relationships/image" Target="../media/image1303.png"/><Relationship Id="rId408" Type="http://schemas.openxmlformats.org/officeDocument/2006/relationships/image" Target="../media/image1310.png"/><Relationship Id="rId212" Type="http://schemas.openxmlformats.org/officeDocument/2006/relationships/image" Target="../media/image1212.png"/><Relationship Id="rId254" Type="http://schemas.openxmlformats.org/officeDocument/2006/relationships/image" Target="../media/image1233.png"/><Relationship Id="rId49" Type="http://schemas.openxmlformats.org/officeDocument/2006/relationships/customXml" Target="../ink/ink1126.xml"/><Relationship Id="rId114" Type="http://schemas.openxmlformats.org/officeDocument/2006/relationships/image" Target="../media/image1164.png"/><Relationship Id="rId296" Type="http://schemas.openxmlformats.org/officeDocument/2006/relationships/image" Target="../media/image1254.png"/><Relationship Id="rId461" Type="http://schemas.openxmlformats.org/officeDocument/2006/relationships/customXml" Target="../ink/ink1332.xml"/><Relationship Id="rId517" Type="http://schemas.openxmlformats.org/officeDocument/2006/relationships/customXml" Target="../ink/ink1360.xml"/><Relationship Id="rId60" Type="http://schemas.openxmlformats.org/officeDocument/2006/relationships/image" Target="../media/image1137.png"/><Relationship Id="rId156" Type="http://schemas.openxmlformats.org/officeDocument/2006/relationships/image" Target="../media/image1184.png"/><Relationship Id="rId198" Type="http://schemas.openxmlformats.org/officeDocument/2006/relationships/image" Target="../media/image1205.png"/><Relationship Id="rId321" Type="http://schemas.openxmlformats.org/officeDocument/2006/relationships/customXml" Target="../ink/ink1262.xml"/><Relationship Id="rId363" Type="http://schemas.openxmlformats.org/officeDocument/2006/relationships/customXml" Target="../ink/ink1283.xml"/><Relationship Id="rId419" Type="http://schemas.openxmlformats.org/officeDocument/2006/relationships/customXml" Target="../ink/ink1311.xml"/><Relationship Id="rId223" Type="http://schemas.openxmlformats.org/officeDocument/2006/relationships/customXml" Target="../ink/ink1213.xml"/><Relationship Id="rId430" Type="http://schemas.openxmlformats.org/officeDocument/2006/relationships/image" Target="../media/image1321.png"/><Relationship Id="rId18" Type="http://schemas.openxmlformats.org/officeDocument/2006/relationships/image" Target="../media/image1116.png"/><Relationship Id="rId265" Type="http://schemas.openxmlformats.org/officeDocument/2006/relationships/customXml" Target="../ink/ink1234.xml"/><Relationship Id="rId472" Type="http://schemas.openxmlformats.org/officeDocument/2006/relationships/image" Target="../media/image1342.png"/><Relationship Id="rId125" Type="http://schemas.openxmlformats.org/officeDocument/2006/relationships/customXml" Target="../ink/ink1164.xml"/><Relationship Id="rId167" Type="http://schemas.openxmlformats.org/officeDocument/2006/relationships/customXml" Target="../ink/ink1185.xml"/><Relationship Id="rId332" Type="http://schemas.openxmlformats.org/officeDocument/2006/relationships/image" Target="../media/image1272.png"/><Relationship Id="rId374" Type="http://schemas.openxmlformats.org/officeDocument/2006/relationships/image" Target="../media/image1293.png"/><Relationship Id="rId71" Type="http://schemas.openxmlformats.org/officeDocument/2006/relationships/customXml" Target="../ink/ink1137.xml"/><Relationship Id="rId234" Type="http://schemas.openxmlformats.org/officeDocument/2006/relationships/image" Target="../media/image1223.png"/><Relationship Id="rId2" Type="http://schemas.openxmlformats.org/officeDocument/2006/relationships/image" Target="../media/image8100.png"/><Relationship Id="rId29" Type="http://schemas.openxmlformats.org/officeDocument/2006/relationships/customXml" Target="../ink/ink1116.xml"/><Relationship Id="rId276" Type="http://schemas.openxmlformats.org/officeDocument/2006/relationships/image" Target="../media/image1244.png"/><Relationship Id="rId441" Type="http://schemas.openxmlformats.org/officeDocument/2006/relationships/customXml" Target="../ink/ink1322.xml"/><Relationship Id="rId483" Type="http://schemas.openxmlformats.org/officeDocument/2006/relationships/customXml" Target="../ink/ink1343.xml"/><Relationship Id="rId40" Type="http://schemas.openxmlformats.org/officeDocument/2006/relationships/image" Target="../media/image1127.png"/><Relationship Id="rId136" Type="http://schemas.openxmlformats.org/officeDocument/2006/relationships/image" Target="../media/image1175.png"/><Relationship Id="rId178" Type="http://schemas.openxmlformats.org/officeDocument/2006/relationships/image" Target="../media/image1195.png"/><Relationship Id="rId301" Type="http://schemas.openxmlformats.org/officeDocument/2006/relationships/customXml" Target="../ink/ink1252.xml"/><Relationship Id="rId343" Type="http://schemas.openxmlformats.org/officeDocument/2006/relationships/customXml" Target="../ink/ink1273.xml"/><Relationship Id="rId82" Type="http://schemas.openxmlformats.org/officeDocument/2006/relationships/image" Target="../media/image1148.png"/><Relationship Id="rId203" Type="http://schemas.openxmlformats.org/officeDocument/2006/relationships/customXml" Target="../ink/ink1203.xml"/><Relationship Id="rId385" Type="http://schemas.openxmlformats.org/officeDocument/2006/relationships/customXml" Target="../ink/ink1294.xml"/><Relationship Id="rId245" Type="http://schemas.openxmlformats.org/officeDocument/2006/relationships/customXml" Target="../ink/ink1224.xml"/><Relationship Id="rId287" Type="http://schemas.openxmlformats.org/officeDocument/2006/relationships/customXml" Target="../ink/ink1245.xml"/><Relationship Id="rId410" Type="http://schemas.openxmlformats.org/officeDocument/2006/relationships/image" Target="../media/image1311.png"/><Relationship Id="rId452" Type="http://schemas.openxmlformats.org/officeDocument/2006/relationships/image" Target="../media/image1332.png"/><Relationship Id="rId494" Type="http://schemas.openxmlformats.org/officeDocument/2006/relationships/image" Target="../media/image1353.png"/><Relationship Id="rId508" Type="http://schemas.openxmlformats.org/officeDocument/2006/relationships/image" Target="../media/image1360.png"/><Relationship Id="rId105" Type="http://schemas.openxmlformats.org/officeDocument/2006/relationships/customXml" Target="../ink/ink1154.xml"/><Relationship Id="rId147" Type="http://schemas.openxmlformats.org/officeDocument/2006/relationships/customXml" Target="../ink/ink1175.xml"/><Relationship Id="rId312" Type="http://schemas.openxmlformats.org/officeDocument/2006/relationships/image" Target="../media/image1262.png"/><Relationship Id="rId354" Type="http://schemas.openxmlformats.org/officeDocument/2006/relationships/image" Target="../media/image1283.png"/><Relationship Id="rId51" Type="http://schemas.openxmlformats.org/officeDocument/2006/relationships/customXml" Target="../ink/ink1127.xml"/><Relationship Id="rId93" Type="http://schemas.openxmlformats.org/officeDocument/2006/relationships/customXml" Target="../ink/ink1148.xml"/><Relationship Id="rId189" Type="http://schemas.openxmlformats.org/officeDocument/2006/relationships/customXml" Target="../ink/ink1196.xml"/><Relationship Id="rId396" Type="http://schemas.openxmlformats.org/officeDocument/2006/relationships/image" Target="../media/image1304.png"/><Relationship Id="rId214" Type="http://schemas.openxmlformats.org/officeDocument/2006/relationships/image" Target="../media/image1213.png"/><Relationship Id="rId256" Type="http://schemas.openxmlformats.org/officeDocument/2006/relationships/image" Target="../media/image1234.png"/><Relationship Id="rId298" Type="http://schemas.openxmlformats.org/officeDocument/2006/relationships/image" Target="../media/image1255.png"/><Relationship Id="rId421" Type="http://schemas.openxmlformats.org/officeDocument/2006/relationships/customXml" Target="../ink/ink1312.xml"/><Relationship Id="rId463" Type="http://schemas.openxmlformats.org/officeDocument/2006/relationships/customXml" Target="../ink/ink1333.xml"/><Relationship Id="rId116" Type="http://schemas.openxmlformats.org/officeDocument/2006/relationships/image" Target="../media/image1165.png"/><Relationship Id="rId158" Type="http://schemas.openxmlformats.org/officeDocument/2006/relationships/image" Target="../media/image1185.png"/><Relationship Id="rId323" Type="http://schemas.openxmlformats.org/officeDocument/2006/relationships/customXml" Target="../ink/ink1263.xml"/><Relationship Id="rId20" Type="http://schemas.openxmlformats.org/officeDocument/2006/relationships/image" Target="../media/image1117.png"/><Relationship Id="rId62" Type="http://schemas.openxmlformats.org/officeDocument/2006/relationships/image" Target="../media/image1138.png"/><Relationship Id="rId365" Type="http://schemas.openxmlformats.org/officeDocument/2006/relationships/customXml" Target="../ink/ink1284.xml"/><Relationship Id="rId225" Type="http://schemas.openxmlformats.org/officeDocument/2006/relationships/customXml" Target="../ink/ink1214.xml"/><Relationship Id="rId267" Type="http://schemas.openxmlformats.org/officeDocument/2006/relationships/customXml" Target="../ink/ink1235.xml"/><Relationship Id="rId432" Type="http://schemas.openxmlformats.org/officeDocument/2006/relationships/image" Target="../media/image1322.png"/><Relationship Id="rId474" Type="http://schemas.openxmlformats.org/officeDocument/2006/relationships/image" Target="../media/image1343.png"/><Relationship Id="rId127" Type="http://schemas.openxmlformats.org/officeDocument/2006/relationships/customXml" Target="../ink/ink1165.xml"/><Relationship Id="rId31" Type="http://schemas.openxmlformats.org/officeDocument/2006/relationships/customXml" Target="../ink/ink1117.xml"/><Relationship Id="rId73" Type="http://schemas.openxmlformats.org/officeDocument/2006/relationships/customXml" Target="../ink/ink1138.xml"/><Relationship Id="rId169" Type="http://schemas.openxmlformats.org/officeDocument/2006/relationships/customXml" Target="../ink/ink1186.xml"/><Relationship Id="rId334" Type="http://schemas.openxmlformats.org/officeDocument/2006/relationships/image" Target="../media/image1273.png"/><Relationship Id="rId376" Type="http://schemas.openxmlformats.org/officeDocument/2006/relationships/image" Target="../media/image1294.png"/><Relationship Id="rId4" Type="http://schemas.openxmlformats.org/officeDocument/2006/relationships/image" Target="../media/image1109.png"/><Relationship Id="rId180" Type="http://schemas.openxmlformats.org/officeDocument/2006/relationships/image" Target="../media/image1196.png"/><Relationship Id="rId236" Type="http://schemas.openxmlformats.org/officeDocument/2006/relationships/image" Target="../media/image1224.png"/><Relationship Id="rId278" Type="http://schemas.openxmlformats.org/officeDocument/2006/relationships/image" Target="../media/image1245.png"/><Relationship Id="rId401" Type="http://schemas.openxmlformats.org/officeDocument/2006/relationships/customXml" Target="../ink/ink1302.xml"/><Relationship Id="rId443" Type="http://schemas.openxmlformats.org/officeDocument/2006/relationships/customXml" Target="../ink/ink1323.xml"/><Relationship Id="rId303" Type="http://schemas.openxmlformats.org/officeDocument/2006/relationships/customXml" Target="../ink/ink1253.xml"/><Relationship Id="rId485" Type="http://schemas.openxmlformats.org/officeDocument/2006/relationships/customXml" Target="../ink/ink1344.xml"/><Relationship Id="rId42" Type="http://schemas.openxmlformats.org/officeDocument/2006/relationships/image" Target="../media/image1128.png"/><Relationship Id="rId84" Type="http://schemas.openxmlformats.org/officeDocument/2006/relationships/image" Target="../media/image1149.png"/><Relationship Id="rId138" Type="http://schemas.openxmlformats.org/officeDocument/2006/relationships/image" Target="../media/image1176.png"/><Relationship Id="rId345" Type="http://schemas.openxmlformats.org/officeDocument/2006/relationships/customXml" Target="../ink/ink1274.xml"/><Relationship Id="rId387" Type="http://schemas.openxmlformats.org/officeDocument/2006/relationships/customXml" Target="../ink/ink1295.xml"/><Relationship Id="rId510" Type="http://schemas.openxmlformats.org/officeDocument/2006/relationships/image" Target="../media/image1361.png"/><Relationship Id="rId191" Type="http://schemas.openxmlformats.org/officeDocument/2006/relationships/customXml" Target="../ink/ink1197.xml"/><Relationship Id="rId205" Type="http://schemas.openxmlformats.org/officeDocument/2006/relationships/customXml" Target="../ink/ink1204.xml"/><Relationship Id="rId247" Type="http://schemas.openxmlformats.org/officeDocument/2006/relationships/customXml" Target="../ink/ink1225.xml"/><Relationship Id="rId412" Type="http://schemas.openxmlformats.org/officeDocument/2006/relationships/image" Target="../media/image1312.png"/><Relationship Id="rId107" Type="http://schemas.openxmlformats.org/officeDocument/2006/relationships/customXml" Target="../ink/ink1155.xml"/><Relationship Id="rId289" Type="http://schemas.openxmlformats.org/officeDocument/2006/relationships/customXml" Target="../ink/ink1246.xml"/><Relationship Id="rId454" Type="http://schemas.openxmlformats.org/officeDocument/2006/relationships/image" Target="../media/image1333.png"/><Relationship Id="rId496" Type="http://schemas.openxmlformats.org/officeDocument/2006/relationships/image" Target="../media/image1354.png"/><Relationship Id="rId11" Type="http://schemas.openxmlformats.org/officeDocument/2006/relationships/customXml" Target="../ink/ink1107.xml"/><Relationship Id="rId53" Type="http://schemas.openxmlformats.org/officeDocument/2006/relationships/customXml" Target="../ink/ink1128.xml"/><Relationship Id="rId149" Type="http://schemas.openxmlformats.org/officeDocument/2006/relationships/customXml" Target="../ink/ink1176.xml"/><Relationship Id="rId314" Type="http://schemas.openxmlformats.org/officeDocument/2006/relationships/image" Target="../media/image1263.png"/><Relationship Id="rId356" Type="http://schemas.openxmlformats.org/officeDocument/2006/relationships/image" Target="../media/image1284.png"/><Relationship Id="rId398" Type="http://schemas.openxmlformats.org/officeDocument/2006/relationships/image" Target="../media/image1305.png"/><Relationship Id="rId95" Type="http://schemas.openxmlformats.org/officeDocument/2006/relationships/customXml" Target="../ink/ink1149.xml"/><Relationship Id="rId160" Type="http://schemas.openxmlformats.org/officeDocument/2006/relationships/image" Target="../media/image1186.png"/><Relationship Id="rId216" Type="http://schemas.openxmlformats.org/officeDocument/2006/relationships/image" Target="../media/image1214.png"/><Relationship Id="rId423" Type="http://schemas.openxmlformats.org/officeDocument/2006/relationships/customXml" Target="../ink/ink1313.xml"/><Relationship Id="rId258" Type="http://schemas.openxmlformats.org/officeDocument/2006/relationships/image" Target="../media/image1235.png"/><Relationship Id="rId465" Type="http://schemas.openxmlformats.org/officeDocument/2006/relationships/customXml" Target="../ink/ink1334.xml"/><Relationship Id="rId22" Type="http://schemas.openxmlformats.org/officeDocument/2006/relationships/image" Target="../media/image1118.png"/><Relationship Id="rId64" Type="http://schemas.openxmlformats.org/officeDocument/2006/relationships/image" Target="../media/image1139.png"/><Relationship Id="rId118" Type="http://schemas.openxmlformats.org/officeDocument/2006/relationships/image" Target="../media/image1166.png"/><Relationship Id="rId325" Type="http://schemas.openxmlformats.org/officeDocument/2006/relationships/customXml" Target="../ink/ink1264.xml"/><Relationship Id="rId367" Type="http://schemas.openxmlformats.org/officeDocument/2006/relationships/customXml" Target="../ink/ink1285.xml"/><Relationship Id="rId171" Type="http://schemas.openxmlformats.org/officeDocument/2006/relationships/customXml" Target="../ink/ink1187.xml"/><Relationship Id="rId227" Type="http://schemas.openxmlformats.org/officeDocument/2006/relationships/customXml" Target="../ink/ink1215.xml"/><Relationship Id="rId269" Type="http://schemas.openxmlformats.org/officeDocument/2006/relationships/customXml" Target="../ink/ink1236.xml"/><Relationship Id="rId434" Type="http://schemas.openxmlformats.org/officeDocument/2006/relationships/image" Target="../media/image1323.png"/><Relationship Id="rId476" Type="http://schemas.openxmlformats.org/officeDocument/2006/relationships/image" Target="../media/image1344.png"/><Relationship Id="rId33" Type="http://schemas.openxmlformats.org/officeDocument/2006/relationships/customXml" Target="../ink/ink1118.xml"/><Relationship Id="rId129" Type="http://schemas.openxmlformats.org/officeDocument/2006/relationships/customXml" Target="../ink/ink1166.xml"/><Relationship Id="rId280" Type="http://schemas.openxmlformats.org/officeDocument/2006/relationships/image" Target="../media/image1246.png"/><Relationship Id="rId336" Type="http://schemas.openxmlformats.org/officeDocument/2006/relationships/image" Target="../media/image1274.png"/><Relationship Id="rId501" Type="http://schemas.openxmlformats.org/officeDocument/2006/relationships/customXml" Target="../ink/ink1352.xml"/><Relationship Id="rId75" Type="http://schemas.openxmlformats.org/officeDocument/2006/relationships/customXml" Target="../ink/ink1139.xml"/><Relationship Id="rId140" Type="http://schemas.openxmlformats.org/officeDocument/2006/relationships/image" Target="../media/image1177.png"/><Relationship Id="rId182" Type="http://schemas.openxmlformats.org/officeDocument/2006/relationships/image" Target="../media/image1197.png"/><Relationship Id="rId378" Type="http://schemas.openxmlformats.org/officeDocument/2006/relationships/image" Target="../media/image1295.png"/><Relationship Id="rId403" Type="http://schemas.openxmlformats.org/officeDocument/2006/relationships/customXml" Target="../ink/ink1303.xml"/><Relationship Id="rId6" Type="http://schemas.openxmlformats.org/officeDocument/2006/relationships/image" Target="../media/image1110.png"/><Relationship Id="rId238" Type="http://schemas.openxmlformats.org/officeDocument/2006/relationships/image" Target="../media/image1225.png"/><Relationship Id="rId445" Type="http://schemas.openxmlformats.org/officeDocument/2006/relationships/customXml" Target="../ink/ink1324.xml"/><Relationship Id="rId487" Type="http://schemas.openxmlformats.org/officeDocument/2006/relationships/customXml" Target="../ink/ink1345.xml"/><Relationship Id="rId291" Type="http://schemas.openxmlformats.org/officeDocument/2006/relationships/customXml" Target="../ink/ink1247.xml"/><Relationship Id="rId305" Type="http://schemas.openxmlformats.org/officeDocument/2006/relationships/customXml" Target="../ink/ink1254.xml"/><Relationship Id="rId347" Type="http://schemas.openxmlformats.org/officeDocument/2006/relationships/customXml" Target="../ink/ink1275.xml"/><Relationship Id="rId512" Type="http://schemas.openxmlformats.org/officeDocument/2006/relationships/image" Target="../media/image1362.png"/><Relationship Id="rId44" Type="http://schemas.openxmlformats.org/officeDocument/2006/relationships/image" Target="../media/image1129.png"/><Relationship Id="rId86" Type="http://schemas.openxmlformats.org/officeDocument/2006/relationships/image" Target="../media/image1150.png"/><Relationship Id="rId151" Type="http://schemas.openxmlformats.org/officeDocument/2006/relationships/customXml" Target="../ink/ink1177.xml"/><Relationship Id="rId389" Type="http://schemas.openxmlformats.org/officeDocument/2006/relationships/customXml" Target="../ink/ink1296.xml"/><Relationship Id="rId193" Type="http://schemas.openxmlformats.org/officeDocument/2006/relationships/customXml" Target="../ink/ink1198.xml"/><Relationship Id="rId207" Type="http://schemas.openxmlformats.org/officeDocument/2006/relationships/customXml" Target="../ink/ink1205.xml"/><Relationship Id="rId249" Type="http://schemas.openxmlformats.org/officeDocument/2006/relationships/customXml" Target="../ink/ink1226.xml"/><Relationship Id="rId414" Type="http://schemas.openxmlformats.org/officeDocument/2006/relationships/image" Target="../media/image1313.png"/><Relationship Id="rId456" Type="http://schemas.openxmlformats.org/officeDocument/2006/relationships/image" Target="../media/image1334.png"/><Relationship Id="rId498" Type="http://schemas.openxmlformats.org/officeDocument/2006/relationships/image" Target="../media/image1355.png"/><Relationship Id="rId13" Type="http://schemas.openxmlformats.org/officeDocument/2006/relationships/customXml" Target="../ink/ink1108.xml"/><Relationship Id="rId109" Type="http://schemas.openxmlformats.org/officeDocument/2006/relationships/customXml" Target="../ink/ink1156.xml"/><Relationship Id="rId260" Type="http://schemas.openxmlformats.org/officeDocument/2006/relationships/image" Target="../media/image1236.png"/><Relationship Id="rId316" Type="http://schemas.openxmlformats.org/officeDocument/2006/relationships/image" Target="../media/image1264.png"/><Relationship Id="rId55" Type="http://schemas.openxmlformats.org/officeDocument/2006/relationships/customXml" Target="../ink/ink1129.xml"/><Relationship Id="rId97" Type="http://schemas.openxmlformats.org/officeDocument/2006/relationships/customXml" Target="../ink/ink1150.xml"/><Relationship Id="rId120" Type="http://schemas.openxmlformats.org/officeDocument/2006/relationships/image" Target="../media/image1167.png"/><Relationship Id="rId358" Type="http://schemas.openxmlformats.org/officeDocument/2006/relationships/image" Target="../media/image1285.png"/><Relationship Id="rId162" Type="http://schemas.openxmlformats.org/officeDocument/2006/relationships/image" Target="../media/image1187.png"/><Relationship Id="rId218" Type="http://schemas.openxmlformats.org/officeDocument/2006/relationships/image" Target="../media/image1215.png"/><Relationship Id="rId425" Type="http://schemas.openxmlformats.org/officeDocument/2006/relationships/customXml" Target="../ink/ink1314.xml"/><Relationship Id="rId467" Type="http://schemas.openxmlformats.org/officeDocument/2006/relationships/customXml" Target="../ink/ink1335.xml"/><Relationship Id="rId271" Type="http://schemas.openxmlformats.org/officeDocument/2006/relationships/customXml" Target="../ink/ink1237.xml"/><Relationship Id="rId24" Type="http://schemas.openxmlformats.org/officeDocument/2006/relationships/image" Target="../media/image1119.png"/><Relationship Id="rId66" Type="http://schemas.openxmlformats.org/officeDocument/2006/relationships/image" Target="../media/image1140.png"/><Relationship Id="rId131" Type="http://schemas.openxmlformats.org/officeDocument/2006/relationships/customXml" Target="../ink/ink1167.xml"/><Relationship Id="rId327" Type="http://schemas.openxmlformats.org/officeDocument/2006/relationships/customXml" Target="../ink/ink1265.xml"/><Relationship Id="rId369" Type="http://schemas.openxmlformats.org/officeDocument/2006/relationships/customXml" Target="../ink/ink1286.xml"/><Relationship Id="rId173" Type="http://schemas.openxmlformats.org/officeDocument/2006/relationships/customXml" Target="../ink/ink1188.xml"/><Relationship Id="rId229" Type="http://schemas.openxmlformats.org/officeDocument/2006/relationships/customXml" Target="../ink/ink1216.xml"/><Relationship Id="rId380" Type="http://schemas.openxmlformats.org/officeDocument/2006/relationships/image" Target="../media/image1296.png"/><Relationship Id="rId436" Type="http://schemas.openxmlformats.org/officeDocument/2006/relationships/image" Target="../media/image1324.png"/><Relationship Id="rId240" Type="http://schemas.openxmlformats.org/officeDocument/2006/relationships/image" Target="../media/image1226.png"/><Relationship Id="rId478" Type="http://schemas.openxmlformats.org/officeDocument/2006/relationships/image" Target="../media/image1345.png"/><Relationship Id="rId35" Type="http://schemas.openxmlformats.org/officeDocument/2006/relationships/customXml" Target="../ink/ink1119.xml"/><Relationship Id="rId77" Type="http://schemas.openxmlformats.org/officeDocument/2006/relationships/customXml" Target="../ink/ink1140.xml"/><Relationship Id="rId100" Type="http://schemas.openxmlformats.org/officeDocument/2006/relationships/image" Target="../media/image1157.png"/><Relationship Id="rId282" Type="http://schemas.openxmlformats.org/officeDocument/2006/relationships/image" Target="../media/image1247.png"/><Relationship Id="rId338" Type="http://schemas.openxmlformats.org/officeDocument/2006/relationships/image" Target="../media/image1275.png"/><Relationship Id="rId503" Type="http://schemas.openxmlformats.org/officeDocument/2006/relationships/customXml" Target="../ink/ink1353.xml"/><Relationship Id="rId8" Type="http://schemas.openxmlformats.org/officeDocument/2006/relationships/image" Target="../media/image1111.png"/><Relationship Id="rId142" Type="http://schemas.openxmlformats.org/officeDocument/2006/relationships/image" Target="../media/image1178.png"/><Relationship Id="rId184" Type="http://schemas.openxmlformats.org/officeDocument/2006/relationships/image" Target="../media/image1198.png"/><Relationship Id="rId391" Type="http://schemas.openxmlformats.org/officeDocument/2006/relationships/customXml" Target="../ink/ink1297.xml"/><Relationship Id="rId405" Type="http://schemas.openxmlformats.org/officeDocument/2006/relationships/customXml" Target="../ink/ink1304.xml"/><Relationship Id="rId447" Type="http://schemas.openxmlformats.org/officeDocument/2006/relationships/customXml" Target="../ink/ink1325.xml"/><Relationship Id="rId251" Type="http://schemas.openxmlformats.org/officeDocument/2006/relationships/customXml" Target="../ink/ink1227.xml"/><Relationship Id="rId489" Type="http://schemas.openxmlformats.org/officeDocument/2006/relationships/customXml" Target="../ink/ink1346.xml"/><Relationship Id="rId46" Type="http://schemas.openxmlformats.org/officeDocument/2006/relationships/image" Target="../media/image1130.png"/><Relationship Id="rId293" Type="http://schemas.openxmlformats.org/officeDocument/2006/relationships/customXml" Target="../ink/ink1248.xml"/><Relationship Id="rId307" Type="http://schemas.openxmlformats.org/officeDocument/2006/relationships/customXml" Target="../ink/ink1255.xml"/><Relationship Id="rId349" Type="http://schemas.openxmlformats.org/officeDocument/2006/relationships/customXml" Target="../ink/ink1276.xml"/><Relationship Id="rId514" Type="http://schemas.openxmlformats.org/officeDocument/2006/relationships/image" Target="../media/image1363.png"/><Relationship Id="rId88" Type="http://schemas.openxmlformats.org/officeDocument/2006/relationships/image" Target="../media/image1151.png"/><Relationship Id="rId111" Type="http://schemas.openxmlformats.org/officeDocument/2006/relationships/customXml" Target="../ink/ink1157.xml"/><Relationship Id="rId153" Type="http://schemas.openxmlformats.org/officeDocument/2006/relationships/customXml" Target="../ink/ink1178.xml"/><Relationship Id="rId195" Type="http://schemas.openxmlformats.org/officeDocument/2006/relationships/customXml" Target="../ink/ink1199.xml"/><Relationship Id="rId209" Type="http://schemas.openxmlformats.org/officeDocument/2006/relationships/customXml" Target="../ink/ink1206.xml"/><Relationship Id="rId360" Type="http://schemas.openxmlformats.org/officeDocument/2006/relationships/image" Target="../media/image1286.png"/><Relationship Id="rId416" Type="http://schemas.openxmlformats.org/officeDocument/2006/relationships/image" Target="../media/image1314.png"/><Relationship Id="rId220" Type="http://schemas.openxmlformats.org/officeDocument/2006/relationships/image" Target="../media/image1216.png"/><Relationship Id="rId458" Type="http://schemas.openxmlformats.org/officeDocument/2006/relationships/image" Target="../media/image1335.png"/><Relationship Id="rId15" Type="http://schemas.openxmlformats.org/officeDocument/2006/relationships/customXml" Target="../ink/ink1109.xml"/><Relationship Id="rId57" Type="http://schemas.openxmlformats.org/officeDocument/2006/relationships/customXml" Target="../ink/ink1130.xml"/><Relationship Id="rId262" Type="http://schemas.openxmlformats.org/officeDocument/2006/relationships/image" Target="../media/image1237.png"/><Relationship Id="rId318" Type="http://schemas.openxmlformats.org/officeDocument/2006/relationships/image" Target="../media/image1265.png"/><Relationship Id="rId99" Type="http://schemas.openxmlformats.org/officeDocument/2006/relationships/customXml" Target="../ink/ink1151.xml"/><Relationship Id="rId122" Type="http://schemas.openxmlformats.org/officeDocument/2006/relationships/image" Target="../media/image1168.png"/><Relationship Id="rId164" Type="http://schemas.openxmlformats.org/officeDocument/2006/relationships/image" Target="../media/image1188.png"/><Relationship Id="rId371" Type="http://schemas.openxmlformats.org/officeDocument/2006/relationships/customXml" Target="../ink/ink1287.xml"/><Relationship Id="rId427" Type="http://schemas.openxmlformats.org/officeDocument/2006/relationships/customXml" Target="../ink/ink1315.xml"/><Relationship Id="rId469" Type="http://schemas.openxmlformats.org/officeDocument/2006/relationships/customXml" Target="../ink/ink1336.xml"/><Relationship Id="rId26" Type="http://schemas.openxmlformats.org/officeDocument/2006/relationships/image" Target="../media/image1120.png"/><Relationship Id="rId231" Type="http://schemas.openxmlformats.org/officeDocument/2006/relationships/customXml" Target="../ink/ink1217.xml"/><Relationship Id="rId273" Type="http://schemas.openxmlformats.org/officeDocument/2006/relationships/customXml" Target="../ink/ink1238.xml"/><Relationship Id="rId329" Type="http://schemas.openxmlformats.org/officeDocument/2006/relationships/customXml" Target="../ink/ink1266.xml"/><Relationship Id="rId480" Type="http://schemas.openxmlformats.org/officeDocument/2006/relationships/image" Target="../media/image1346.png"/><Relationship Id="rId68" Type="http://schemas.openxmlformats.org/officeDocument/2006/relationships/image" Target="../media/image1141.png"/><Relationship Id="rId133" Type="http://schemas.openxmlformats.org/officeDocument/2006/relationships/customXml" Target="../ink/ink1168.xml"/><Relationship Id="rId175" Type="http://schemas.openxmlformats.org/officeDocument/2006/relationships/customXml" Target="../ink/ink1189.xml"/><Relationship Id="rId340" Type="http://schemas.openxmlformats.org/officeDocument/2006/relationships/image" Target="../media/image1276.png"/><Relationship Id="rId200" Type="http://schemas.openxmlformats.org/officeDocument/2006/relationships/image" Target="../media/image1206.png"/><Relationship Id="rId382" Type="http://schemas.openxmlformats.org/officeDocument/2006/relationships/image" Target="../media/image1297.png"/><Relationship Id="rId438" Type="http://schemas.openxmlformats.org/officeDocument/2006/relationships/image" Target="../media/image1325.png"/><Relationship Id="rId242" Type="http://schemas.openxmlformats.org/officeDocument/2006/relationships/image" Target="../media/image1227.png"/><Relationship Id="rId284" Type="http://schemas.openxmlformats.org/officeDocument/2006/relationships/image" Target="../media/image1248.png"/><Relationship Id="rId491" Type="http://schemas.openxmlformats.org/officeDocument/2006/relationships/customXml" Target="../ink/ink1347.xml"/><Relationship Id="rId505" Type="http://schemas.openxmlformats.org/officeDocument/2006/relationships/customXml" Target="../ink/ink1354.xml"/><Relationship Id="rId37" Type="http://schemas.openxmlformats.org/officeDocument/2006/relationships/customXml" Target="../ink/ink1120.xml"/><Relationship Id="rId79" Type="http://schemas.openxmlformats.org/officeDocument/2006/relationships/customXml" Target="../ink/ink1141.xml"/><Relationship Id="rId102" Type="http://schemas.openxmlformats.org/officeDocument/2006/relationships/image" Target="../media/image1158.png"/><Relationship Id="rId144" Type="http://schemas.openxmlformats.org/officeDocument/2006/relationships/image" Target="../media/image1179.png"/><Relationship Id="rId90" Type="http://schemas.openxmlformats.org/officeDocument/2006/relationships/image" Target="../media/image1152.png"/><Relationship Id="rId186" Type="http://schemas.openxmlformats.org/officeDocument/2006/relationships/image" Target="../media/image1199.png"/><Relationship Id="rId351" Type="http://schemas.openxmlformats.org/officeDocument/2006/relationships/customXml" Target="../ink/ink1277.xml"/><Relationship Id="rId393" Type="http://schemas.openxmlformats.org/officeDocument/2006/relationships/customXml" Target="../ink/ink1298.xml"/><Relationship Id="rId407" Type="http://schemas.openxmlformats.org/officeDocument/2006/relationships/customXml" Target="../ink/ink1305.xml"/><Relationship Id="rId449" Type="http://schemas.openxmlformats.org/officeDocument/2006/relationships/customXml" Target="../ink/ink1326.xml"/><Relationship Id="rId211" Type="http://schemas.openxmlformats.org/officeDocument/2006/relationships/customXml" Target="../ink/ink1207.xml"/><Relationship Id="rId253" Type="http://schemas.openxmlformats.org/officeDocument/2006/relationships/customXml" Target="../ink/ink1228.xml"/><Relationship Id="rId295" Type="http://schemas.openxmlformats.org/officeDocument/2006/relationships/customXml" Target="../ink/ink1249.xml"/><Relationship Id="rId309" Type="http://schemas.openxmlformats.org/officeDocument/2006/relationships/customXml" Target="../ink/ink1256.xml"/><Relationship Id="rId460" Type="http://schemas.openxmlformats.org/officeDocument/2006/relationships/image" Target="../media/image1336.png"/><Relationship Id="rId516" Type="http://schemas.openxmlformats.org/officeDocument/2006/relationships/image" Target="../media/image1364.png"/><Relationship Id="rId48" Type="http://schemas.openxmlformats.org/officeDocument/2006/relationships/image" Target="../media/image1131.png"/><Relationship Id="rId113" Type="http://schemas.openxmlformats.org/officeDocument/2006/relationships/customXml" Target="../ink/ink1158.xml"/><Relationship Id="rId320" Type="http://schemas.openxmlformats.org/officeDocument/2006/relationships/image" Target="../media/image1266.png"/><Relationship Id="rId155" Type="http://schemas.openxmlformats.org/officeDocument/2006/relationships/customXml" Target="../ink/ink1179.xml"/><Relationship Id="rId197" Type="http://schemas.openxmlformats.org/officeDocument/2006/relationships/customXml" Target="../ink/ink1200.xml"/><Relationship Id="rId362" Type="http://schemas.openxmlformats.org/officeDocument/2006/relationships/image" Target="../media/image1287.png"/><Relationship Id="rId418" Type="http://schemas.openxmlformats.org/officeDocument/2006/relationships/image" Target="../media/image1315.png"/><Relationship Id="rId222" Type="http://schemas.openxmlformats.org/officeDocument/2006/relationships/image" Target="../media/image1217.png"/><Relationship Id="rId264" Type="http://schemas.openxmlformats.org/officeDocument/2006/relationships/image" Target="../media/image1238.png"/><Relationship Id="rId471" Type="http://schemas.openxmlformats.org/officeDocument/2006/relationships/customXml" Target="../ink/ink1337.xml"/><Relationship Id="rId17" Type="http://schemas.openxmlformats.org/officeDocument/2006/relationships/customXml" Target="../ink/ink1110.xml"/><Relationship Id="rId59" Type="http://schemas.openxmlformats.org/officeDocument/2006/relationships/customXml" Target="../ink/ink1131.xml"/><Relationship Id="rId124" Type="http://schemas.openxmlformats.org/officeDocument/2006/relationships/image" Target="../media/image1169.png"/><Relationship Id="rId70" Type="http://schemas.openxmlformats.org/officeDocument/2006/relationships/image" Target="../media/image1142.png"/><Relationship Id="rId166" Type="http://schemas.openxmlformats.org/officeDocument/2006/relationships/image" Target="../media/image1189.png"/><Relationship Id="rId331" Type="http://schemas.openxmlformats.org/officeDocument/2006/relationships/customXml" Target="../ink/ink1267.xml"/><Relationship Id="rId373" Type="http://schemas.openxmlformats.org/officeDocument/2006/relationships/customXml" Target="../ink/ink1288.xml"/><Relationship Id="rId429" Type="http://schemas.openxmlformats.org/officeDocument/2006/relationships/customXml" Target="../ink/ink1316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218.xml"/><Relationship Id="rId440" Type="http://schemas.openxmlformats.org/officeDocument/2006/relationships/image" Target="../media/image1326.png"/><Relationship Id="rId28" Type="http://schemas.openxmlformats.org/officeDocument/2006/relationships/image" Target="../media/image1121.png"/><Relationship Id="rId275" Type="http://schemas.openxmlformats.org/officeDocument/2006/relationships/customXml" Target="../ink/ink1239.xml"/><Relationship Id="rId300" Type="http://schemas.openxmlformats.org/officeDocument/2006/relationships/image" Target="../media/image1256.png"/><Relationship Id="rId482" Type="http://schemas.openxmlformats.org/officeDocument/2006/relationships/image" Target="../media/image1347.png"/><Relationship Id="rId81" Type="http://schemas.openxmlformats.org/officeDocument/2006/relationships/customXml" Target="../ink/ink1142.xml"/><Relationship Id="rId135" Type="http://schemas.openxmlformats.org/officeDocument/2006/relationships/customXml" Target="../ink/ink1169.xml"/><Relationship Id="rId177" Type="http://schemas.openxmlformats.org/officeDocument/2006/relationships/customXml" Target="../ink/ink1190.xml"/><Relationship Id="rId342" Type="http://schemas.openxmlformats.org/officeDocument/2006/relationships/image" Target="../media/image1277.png"/><Relationship Id="rId384" Type="http://schemas.openxmlformats.org/officeDocument/2006/relationships/image" Target="../media/image1298.png"/><Relationship Id="rId202" Type="http://schemas.openxmlformats.org/officeDocument/2006/relationships/image" Target="../media/image1207.png"/><Relationship Id="rId244" Type="http://schemas.openxmlformats.org/officeDocument/2006/relationships/image" Target="../media/image1228.png"/><Relationship Id="rId39" Type="http://schemas.openxmlformats.org/officeDocument/2006/relationships/customXml" Target="../ink/ink1121.xml"/><Relationship Id="rId286" Type="http://schemas.openxmlformats.org/officeDocument/2006/relationships/image" Target="../media/image1249.png"/><Relationship Id="rId451" Type="http://schemas.openxmlformats.org/officeDocument/2006/relationships/customXml" Target="../ink/ink1327.xml"/><Relationship Id="rId493" Type="http://schemas.openxmlformats.org/officeDocument/2006/relationships/customXml" Target="../ink/ink1348.xml"/><Relationship Id="rId507" Type="http://schemas.openxmlformats.org/officeDocument/2006/relationships/customXml" Target="../ink/ink1355.xml"/><Relationship Id="rId50" Type="http://schemas.openxmlformats.org/officeDocument/2006/relationships/image" Target="../media/image1132.png"/><Relationship Id="rId104" Type="http://schemas.openxmlformats.org/officeDocument/2006/relationships/image" Target="../media/image1159.png"/><Relationship Id="rId146" Type="http://schemas.openxmlformats.org/officeDocument/2006/relationships/image" Target="../media/image1180.png"/><Relationship Id="rId188" Type="http://schemas.openxmlformats.org/officeDocument/2006/relationships/image" Target="../media/image1200.png"/><Relationship Id="rId311" Type="http://schemas.openxmlformats.org/officeDocument/2006/relationships/customXml" Target="../ink/ink1257.xml"/><Relationship Id="rId353" Type="http://schemas.openxmlformats.org/officeDocument/2006/relationships/customXml" Target="../ink/ink1278.xml"/><Relationship Id="rId395" Type="http://schemas.openxmlformats.org/officeDocument/2006/relationships/customXml" Target="../ink/ink1299.xml"/><Relationship Id="rId409" Type="http://schemas.openxmlformats.org/officeDocument/2006/relationships/customXml" Target="../ink/ink1306.xml"/><Relationship Id="rId92" Type="http://schemas.openxmlformats.org/officeDocument/2006/relationships/image" Target="../media/image1153.png"/><Relationship Id="rId213" Type="http://schemas.openxmlformats.org/officeDocument/2006/relationships/customXml" Target="../ink/ink1208.xml"/><Relationship Id="rId420" Type="http://schemas.openxmlformats.org/officeDocument/2006/relationships/image" Target="../media/image1316.png"/><Relationship Id="rId255" Type="http://schemas.openxmlformats.org/officeDocument/2006/relationships/customXml" Target="../ink/ink1229.xml"/><Relationship Id="rId297" Type="http://schemas.openxmlformats.org/officeDocument/2006/relationships/customXml" Target="../ink/ink1250.xml"/><Relationship Id="rId462" Type="http://schemas.openxmlformats.org/officeDocument/2006/relationships/image" Target="../media/image1337.png"/><Relationship Id="rId518" Type="http://schemas.openxmlformats.org/officeDocument/2006/relationships/image" Target="../media/image1365.png"/><Relationship Id="rId115" Type="http://schemas.openxmlformats.org/officeDocument/2006/relationships/customXml" Target="../ink/ink1159.xml"/><Relationship Id="rId157" Type="http://schemas.openxmlformats.org/officeDocument/2006/relationships/customXml" Target="../ink/ink1180.xml"/><Relationship Id="rId322" Type="http://schemas.openxmlformats.org/officeDocument/2006/relationships/image" Target="../media/image1267.png"/><Relationship Id="rId364" Type="http://schemas.openxmlformats.org/officeDocument/2006/relationships/image" Target="../media/image1288.png"/><Relationship Id="rId61" Type="http://schemas.openxmlformats.org/officeDocument/2006/relationships/customXml" Target="../ink/ink1132.xml"/><Relationship Id="rId199" Type="http://schemas.openxmlformats.org/officeDocument/2006/relationships/customXml" Target="../ink/ink1201.xml"/><Relationship Id="rId19" Type="http://schemas.openxmlformats.org/officeDocument/2006/relationships/customXml" Target="../ink/ink1111.xml"/><Relationship Id="rId224" Type="http://schemas.openxmlformats.org/officeDocument/2006/relationships/image" Target="../media/image1218.png"/><Relationship Id="rId266" Type="http://schemas.openxmlformats.org/officeDocument/2006/relationships/image" Target="../media/image1239.png"/><Relationship Id="rId431" Type="http://schemas.openxmlformats.org/officeDocument/2006/relationships/customXml" Target="../ink/ink1317.xml"/><Relationship Id="rId473" Type="http://schemas.openxmlformats.org/officeDocument/2006/relationships/customXml" Target="../ink/ink1338.xml"/><Relationship Id="rId30" Type="http://schemas.openxmlformats.org/officeDocument/2006/relationships/image" Target="../media/image1122.png"/><Relationship Id="rId126" Type="http://schemas.openxmlformats.org/officeDocument/2006/relationships/image" Target="../media/image1170.png"/><Relationship Id="rId168" Type="http://schemas.openxmlformats.org/officeDocument/2006/relationships/image" Target="../media/image1190.png"/><Relationship Id="rId333" Type="http://schemas.openxmlformats.org/officeDocument/2006/relationships/customXml" Target="../ink/ink1268.xml"/><Relationship Id="rId72" Type="http://schemas.openxmlformats.org/officeDocument/2006/relationships/image" Target="../media/image1143.png"/><Relationship Id="rId375" Type="http://schemas.openxmlformats.org/officeDocument/2006/relationships/customXml" Target="../ink/ink1289.xml"/><Relationship Id="rId3" Type="http://schemas.openxmlformats.org/officeDocument/2006/relationships/customXml" Target="../ink/ink1103.xml"/><Relationship Id="rId235" Type="http://schemas.openxmlformats.org/officeDocument/2006/relationships/customXml" Target="../ink/ink1219.xml"/><Relationship Id="rId277" Type="http://schemas.openxmlformats.org/officeDocument/2006/relationships/customXml" Target="../ink/ink1240.xml"/><Relationship Id="rId400" Type="http://schemas.openxmlformats.org/officeDocument/2006/relationships/image" Target="../media/image1306.png"/><Relationship Id="rId442" Type="http://schemas.openxmlformats.org/officeDocument/2006/relationships/image" Target="../media/image1327.png"/><Relationship Id="rId484" Type="http://schemas.openxmlformats.org/officeDocument/2006/relationships/image" Target="../media/image1348.png"/><Relationship Id="rId137" Type="http://schemas.openxmlformats.org/officeDocument/2006/relationships/customXml" Target="../ink/ink1170.xml"/><Relationship Id="rId302" Type="http://schemas.openxmlformats.org/officeDocument/2006/relationships/image" Target="../media/image1257.png"/><Relationship Id="rId344" Type="http://schemas.openxmlformats.org/officeDocument/2006/relationships/image" Target="../media/image1278.png"/><Relationship Id="rId41" Type="http://schemas.openxmlformats.org/officeDocument/2006/relationships/customXml" Target="../ink/ink1122.xml"/><Relationship Id="rId83" Type="http://schemas.openxmlformats.org/officeDocument/2006/relationships/customXml" Target="../ink/ink1143.xml"/><Relationship Id="rId179" Type="http://schemas.openxmlformats.org/officeDocument/2006/relationships/customXml" Target="../ink/ink1191.xml"/><Relationship Id="rId386" Type="http://schemas.openxmlformats.org/officeDocument/2006/relationships/image" Target="../media/image1299.png"/><Relationship Id="rId190" Type="http://schemas.openxmlformats.org/officeDocument/2006/relationships/image" Target="../media/image1201.png"/><Relationship Id="rId204" Type="http://schemas.openxmlformats.org/officeDocument/2006/relationships/image" Target="../media/image1208.png"/><Relationship Id="rId246" Type="http://schemas.openxmlformats.org/officeDocument/2006/relationships/image" Target="../media/image1229.png"/><Relationship Id="rId288" Type="http://schemas.openxmlformats.org/officeDocument/2006/relationships/image" Target="../media/image1250.png"/><Relationship Id="rId411" Type="http://schemas.openxmlformats.org/officeDocument/2006/relationships/customXml" Target="../ink/ink1307.xml"/><Relationship Id="rId453" Type="http://schemas.openxmlformats.org/officeDocument/2006/relationships/customXml" Target="../ink/ink1328.xml"/><Relationship Id="rId509" Type="http://schemas.openxmlformats.org/officeDocument/2006/relationships/customXml" Target="../ink/ink1356.xml"/><Relationship Id="rId106" Type="http://schemas.openxmlformats.org/officeDocument/2006/relationships/image" Target="../media/image1160.png"/><Relationship Id="rId313" Type="http://schemas.openxmlformats.org/officeDocument/2006/relationships/customXml" Target="../ink/ink1258.xml"/><Relationship Id="rId495" Type="http://schemas.openxmlformats.org/officeDocument/2006/relationships/customXml" Target="../ink/ink1349.xml"/><Relationship Id="rId10" Type="http://schemas.openxmlformats.org/officeDocument/2006/relationships/image" Target="../media/image1112.png"/><Relationship Id="rId52" Type="http://schemas.openxmlformats.org/officeDocument/2006/relationships/image" Target="../media/image1133.png"/><Relationship Id="rId94" Type="http://schemas.openxmlformats.org/officeDocument/2006/relationships/image" Target="../media/image1154.png"/><Relationship Id="rId148" Type="http://schemas.openxmlformats.org/officeDocument/2006/relationships/image" Target="../media/image1181.png"/><Relationship Id="rId355" Type="http://schemas.openxmlformats.org/officeDocument/2006/relationships/customXml" Target="../ink/ink1279.xml"/><Relationship Id="rId397" Type="http://schemas.openxmlformats.org/officeDocument/2006/relationships/customXml" Target="../ink/ink1300.xml"/><Relationship Id="rId215" Type="http://schemas.openxmlformats.org/officeDocument/2006/relationships/customXml" Target="../ink/ink1209.xml"/><Relationship Id="rId257" Type="http://schemas.openxmlformats.org/officeDocument/2006/relationships/customXml" Target="../ink/ink1230.xml"/><Relationship Id="rId422" Type="http://schemas.openxmlformats.org/officeDocument/2006/relationships/image" Target="../media/image1317.png"/><Relationship Id="rId464" Type="http://schemas.openxmlformats.org/officeDocument/2006/relationships/image" Target="../media/image1338.png"/><Relationship Id="rId299" Type="http://schemas.openxmlformats.org/officeDocument/2006/relationships/customXml" Target="../ink/ink1251.xml"/><Relationship Id="rId63" Type="http://schemas.openxmlformats.org/officeDocument/2006/relationships/customXml" Target="../ink/ink1133.xml"/><Relationship Id="rId159" Type="http://schemas.openxmlformats.org/officeDocument/2006/relationships/customXml" Target="../ink/ink1181.xml"/><Relationship Id="rId366" Type="http://schemas.openxmlformats.org/officeDocument/2006/relationships/image" Target="../media/image12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8.xml"/><Relationship Id="rId21" Type="http://schemas.openxmlformats.org/officeDocument/2006/relationships/customXml" Target="../ink/ink1370.xml"/><Relationship Id="rId324" Type="http://schemas.openxmlformats.org/officeDocument/2006/relationships/image" Target="../media/image1526.png"/><Relationship Id="rId531" Type="http://schemas.openxmlformats.org/officeDocument/2006/relationships/customXml" Target="../ink/ink1625.xml"/><Relationship Id="rId170" Type="http://schemas.openxmlformats.org/officeDocument/2006/relationships/image" Target="../media/image1449.png"/><Relationship Id="rId268" Type="http://schemas.openxmlformats.org/officeDocument/2006/relationships/image" Target="../media/image1498.png"/><Relationship Id="rId475" Type="http://schemas.openxmlformats.org/officeDocument/2006/relationships/customXml" Target="../ink/ink1597.xml"/><Relationship Id="rId32" Type="http://schemas.openxmlformats.org/officeDocument/2006/relationships/image" Target="../media/image1380.png"/><Relationship Id="rId128" Type="http://schemas.openxmlformats.org/officeDocument/2006/relationships/image" Target="../media/image1428.png"/><Relationship Id="rId335" Type="http://schemas.openxmlformats.org/officeDocument/2006/relationships/customXml" Target="../ink/ink1527.xml"/><Relationship Id="rId542" Type="http://schemas.openxmlformats.org/officeDocument/2006/relationships/image" Target="../media/image1635.png"/><Relationship Id="rId181" Type="http://schemas.openxmlformats.org/officeDocument/2006/relationships/customXml" Target="../ink/ink1450.xml"/><Relationship Id="rId402" Type="http://schemas.openxmlformats.org/officeDocument/2006/relationships/image" Target="../media/image1565.png"/><Relationship Id="rId279" Type="http://schemas.openxmlformats.org/officeDocument/2006/relationships/customXml" Target="../ink/ink1499.xml"/><Relationship Id="rId486" Type="http://schemas.openxmlformats.org/officeDocument/2006/relationships/image" Target="../media/image1607.png"/><Relationship Id="rId43" Type="http://schemas.openxmlformats.org/officeDocument/2006/relationships/customXml" Target="../ink/ink1381.xml"/><Relationship Id="rId139" Type="http://schemas.openxmlformats.org/officeDocument/2006/relationships/customXml" Target="../ink/ink1429.xml"/><Relationship Id="rId346" Type="http://schemas.openxmlformats.org/officeDocument/2006/relationships/image" Target="../media/image1537.png"/><Relationship Id="rId553" Type="http://schemas.openxmlformats.org/officeDocument/2006/relationships/customXml" Target="../ink/ink1636.xml"/><Relationship Id="rId192" Type="http://schemas.openxmlformats.org/officeDocument/2006/relationships/image" Target="../media/image1460.png"/><Relationship Id="rId206" Type="http://schemas.openxmlformats.org/officeDocument/2006/relationships/image" Target="../media/image1467.png"/><Relationship Id="rId413" Type="http://schemas.openxmlformats.org/officeDocument/2006/relationships/customXml" Target="../ink/ink1566.xml"/><Relationship Id="rId497" Type="http://schemas.openxmlformats.org/officeDocument/2006/relationships/customXml" Target="../ink/ink1608.xml"/><Relationship Id="rId357" Type="http://schemas.openxmlformats.org/officeDocument/2006/relationships/customXml" Target="../ink/ink1538.xml"/><Relationship Id="rId54" Type="http://schemas.openxmlformats.org/officeDocument/2006/relationships/image" Target="../media/image1391.png"/><Relationship Id="rId217" Type="http://schemas.openxmlformats.org/officeDocument/2006/relationships/customXml" Target="../ink/ink1468.xml"/><Relationship Id="rId564" Type="http://schemas.openxmlformats.org/officeDocument/2006/relationships/image" Target="../media/image1646.png"/><Relationship Id="rId424" Type="http://schemas.openxmlformats.org/officeDocument/2006/relationships/image" Target="../media/image1576.png"/><Relationship Id="rId270" Type="http://schemas.openxmlformats.org/officeDocument/2006/relationships/image" Target="../media/image1499.png"/><Relationship Id="rId65" Type="http://schemas.openxmlformats.org/officeDocument/2006/relationships/customXml" Target="../ink/ink1392.xml"/><Relationship Id="rId130" Type="http://schemas.openxmlformats.org/officeDocument/2006/relationships/image" Target="../media/image1429.png"/><Relationship Id="rId368" Type="http://schemas.openxmlformats.org/officeDocument/2006/relationships/image" Target="../media/image1548.png"/><Relationship Id="rId575" Type="http://schemas.openxmlformats.org/officeDocument/2006/relationships/customXml" Target="../ink/ink1647.xml"/><Relationship Id="rId228" Type="http://schemas.openxmlformats.org/officeDocument/2006/relationships/image" Target="../media/image1478.png"/><Relationship Id="rId435" Type="http://schemas.openxmlformats.org/officeDocument/2006/relationships/customXml" Target="../ink/ink1577.xml"/><Relationship Id="rId281" Type="http://schemas.openxmlformats.org/officeDocument/2006/relationships/customXml" Target="../ink/ink1500.xml"/><Relationship Id="rId502" Type="http://schemas.openxmlformats.org/officeDocument/2006/relationships/image" Target="../media/image1615.png"/><Relationship Id="rId76" Type="http://schemas.openxmlformats.org/officeDocument/2006/relationships/image" Target="../media/image1402.png"/><Relationship Id="rId141" Type="http://schemas.openxmlformats.org/officeDocument/2006/relationships/customXml" Target="../ink/ink1430.xml"/><Relationship Id="rId379" Type="http://schemas.openxmlformats.org/officeDocument/2006/relationships/customXml" Target="../ink/ink1549.xml"/><Relationship Id="rId586" Type="http://schemas.openxmlformats.org/officeDocument/2006/relationships/image" Target="../media/image1657.png"/><Relationship Id="rId7" Type="http://schemas.openxmlformats.org/officeDocument/2006/relationships/customXml" Target="../ink/ink1363.xml"/><Relationship Id="rId239" Type="http://schemas.openxmlformats.org/officeDocument/2006/relationships/customXml" Target="../ink/ink1479.xml"/><Relationship Id="rId446" Type="http://schemas.openxmlformats.org/officeDocument/2006/relationships/image" Target="../media/image1587.png"/><Relationship Id="rId292" Type="http://schemas.openxmlformats.org/officeDocument/2006/relationships/image" Target="../media/image1510.png"/><Relationship Id="rId306" Type="http://schemas.openxmlformats.org/officeDocument/2006/relationships/image" Target="../media/image1517.png"/><Relationship Id="rId87" Type="http://schemas.openxmlformats.org/officeDocument/2006/relationships/customXml" Target="../ink/ink1403.xml"/><Relationship Id="rId513" Type="http://schemas.openxmlformats.org/officeDocument/2006/relationships/customXml" Target="../ink/ink1616.xml"/><Relationship Id="rId597" Type="http://schemas.openxmlformats.org/officeDocument/2006/relationships/customXml" Target="../ink/ink1658.xml"/><Relationship Id="rId152" Type="http://schemas.openxmlformats.org/officeDocument/2006/relationships/image" Target="../media/image1440.png"/><Relationship Id="rId457" Type="http://schemas.openxmlformats.org/officeDocument/2006/relationships/customXml" Target="../ink/ink1588.xml"/><Relationship Id="rId14" Type="http://schemas.openxmlformats.org/officeDocument/2006/relationships/image" Target="../media/image1371.png"/><Relationship Id="rId317" Type="http://schemas.openxmlformats.org/officeDocument/2006/relationships/customXml" Target="../ink/ink1518.xml"/><Relationship Id="rId524" Type="http://schemas.openxmlformats.org/officeDocument/2006/relationships/image" Target="../media/image1626.png"/><Relationship Id="rId98" Type="http://schemas.openxmlformats.org/officeDocument/2006/relationships/image" Target="../media/image1413.png"/><Relationship Id="rId163" Type="http://schemas.openxmlformats.org/officeDocument/2006/relationships/customXml" Target="../ink/ink1441.xml"/><Relationship Id="rId370" Type="http://schemas.openxmlformats.org/officeDocument/2006/relationships/image" Target="../media/image1549.png"/><Relationship Id="rId230" Type="http://schemas.openxmlformats.org/officeDocument/2006/relationships/image" Target="../media/image1479.png"/><Relationship Id="rId468" Type="http://schemas.openxmlformats.org/officeDocument/2006/relationships/image" Target="../media/image1598.png"/><Relationship Id="rId25" Type="http://schemas.openxmlformats.org/officeDocument/2006/relationships/customXml" Target="../ink/ink1372.xml"/><Relationship Id="rId328" Type="http://schemas.openxmlformats.org/officeDocument/2006/relationships/image" Target="../media/image1528.png"/><Relationship Id="rId535" Type="http://schemas.openxmlformats.org/officeDocument/2006/relationships/customXml" Target="../ink/ink1627.xml"/><Relationship Id="rId132" Type="http://schemas.openxmlformats.org/officeDocument/2006/relationships/image" Target="../media/image1430.png"/><Relationship Id="rId174" Type="http://schemas.openxmlformats.org/officeDocument/2006/relationships/image" Target="../media/image1451.png"/><Relationship Id="rId381" Type="http://schemas.openxmlformats.org/officeDocument/2006/relationships/customXml" Target="../ink/ink1550.xml"/><Relationship Id="rId602" Type="http://schemas.openxmlformats.org/officeDocument/2006/relationships/image" Target="../media/image1665.png"/><Relationship Id="rId241" Type="http://schemas.openxmlformats.org/officeDocument/2006/relationships/customXml" Target="../ink/ink1480.xml"/><Relationship Id="rId437" Type="http://schemas.openxmlformats.org/officeDocument/2006/relationships/customXml" Target="../ink/ink1578.xml"/><Relationship Id="rId479" Type="http://schemas.openxmlformats.org/officeDocument/2006/relationships/customXml" Target="../ink/ink1599.xml"/><Relationship Id="rId36" Type="http://schemas.openxmlformats.org/officeDocument/2006/relationships/image" Target="../media/image1382.png"/><Relationship Id="rId283" Type="http://schemas.openxmlformats.org/officeDocument/2006/relationships/customXml" Target="../ink/ink1501.xml"/><Relationship Id="rId339" Type="http://schemas.openxmlformats.org/officeDocument/2006/relationships/customXml" Target="../ink/ink1529.xml"/><Relationship Id="rId490" Type="http://schemas.openxmlformats.org/officeDocument/2006/relationships/image" Target="../media/image1609.png"/><Relationship Id="rId504" Type="http://schemas.openxmlformats.org/officeDocument/2006/relationships/image" Target="../media/image1616.png"/><Relationship Id="rId546" Type="http://schemas.openxmlformats.org/officeDocument/2006/relationships/image" Target="../media/image1637.png"/><Relationship Id="rId78" Type="http://schemas.openxmlformats.org/officeDocument/2006/relationships/image" Target="../media/image1403.png"/><Relationship Id="rId101" Type="http://schemas.openxmlformats.org/officeDocument/2006/relationships/customXml" Target="../ink/ink1410.xml"/><Relationship Id="rId143" Type="http://schemas.openxmlformats.org/officeDocument/2006/relationships/customXml" Target="../ink/ink1431.xml"/><Relationship Id="rId185" Type="http://schemas.openxmlformats.org/officeDocument/2006/relationships/customXml" Target="../ink/ink1452.xml"/><Relationship Id="rId350" Type="http://schemas.openxmlformats.org/officeDocument/2006/relationships/image" Target="../media/image1539.png"/><Relationship Id="rId406" Type="http://schemas.openxmlformats.org/officeDocument/2006/relationships/image" Target="../media/image1567.png"/><Relationship Id="rId588" Type="http://schemas.openxmlformats.org/officeDocument/2006/relationships/image" Target="../media/image1658.png"/><Relationship Id="rId9" Type="http://schemas.openxmlformats.org/officeDocument/2006/relationships/customXml" Target="../ink/ink1364.xml"/><Relationship Id="rId210" Type="http://schemas.openxmlformats.org/officeDocument/2006/relationships/image" Target="../media/image1469.png"/><Relationship Id="rId392" Type="http://schemas.openxmlformats.org/officeDocument/2006/relationships/image" Target="../media/image1560.png"/><Relationship Id="rId448" Type="http://schemas.openxmlformats.org/officeDocument/2006/relationships/image" Target="../media/image1588.png"/><Relationship Id="rId613" Type="http://schemas.openxmlformats.org/officeDocument/2006/relationships/customXml" Target="../ink/ink1666.xml"/><Relationship Id="rId252" Type="http://schemas.openxmlformats.org/officeDocument/2006/relationships/image" Target="../media/image1490.png"/><Relationship Id="rId294" Type="http://schemas.openxmlformats.org/officeDocument/2006/relationships/image" Target="../media/image1511.png"/><Relationship Id="rId308" Type="http://schemas.openxmlformats.org/officeDocument/2006/relationships/image" Target="../media/image1518.png"/><Relationship Id="rId515" Type="http://schemas.openxmlformats.org/officeDocument/2006/relationships/customXml" Target="../ink/ink1617.xml"/><Relationship Id="rId47" Type="http://schemas.openxmlformats.org/officeDocument/2006/relationships/customXml" Target="../ink/ink1383.xml"/><Relationship Id="rId89" Type="http://schemas.openxmlformats.org/officeDocument/2006/relationships/customXml" Target="../ink/ink1404.xml"/><Relationship Id="rId112" Type="http://schemas.openxmlformats.org/officeDocument/2006/relationships/image" Target="../media/image1420.png"/><Relationship Id="rId154" Type="http://schemas.openxmlformats.org/officeDocument/2006/relationships/image" Target="../media/image1441.png"/><Relationship Id="rId361" Type="http://schemas.openxmlformats.org/officeDocument/2006/relationships/customXml" Target="../ink/ink1540.xml"/><Relationship Id="rId557" Type="http://schemas.openxmlformats.org/officeDocument/2006/relationships/customXml" Target="../ink/ink1638.xml"/><Relationship Id="rId599" Type="http://schemas.openxmlformats.org/officeDocument/2006/relationships/customXml" Target="../ink/ink1659.xml"/><Relationship Id="rId196" Type="http://schemas.openxmlformats.org/officeDocument/2006/relationships/image" Target="../media/image1462.png"/><Relationship Id="rId417" Type="http://schemas.openxmlformats.org/officeDocument/2006/relationships/customXml" Target="../ink/ink1568.xml"/><Relationship Id="rId459" Type="http://schemas.openxmlformats.org/officeDocument/2006/relationships/customXml" Target="../ink/ink1589.xml"/><Relationship Id="rId16" Type="http://schemas.openxmlformats.org/officeDocument/2006/relationships/image" Target="../media/image1372.png"/><Relationship Id="rId221" Type="http://schemas.openxmlformats.org/officeDocument/2006/relationships/customXml" Target="../ink/ink1470.xml"/><Relationship Id="rId263" Type="http://schemas.openxmlformats.org/officeDocument/2006/relationships/customXml" Target="../ink/ink1491.xml"/><Relationship Id="rId319" Type="http://schemas.openxmlformats.org/officeDocument/2006/relationships/customXml" Target="../ink/ink1519.xml"/><Relationship Id="rId470" Type="http://schemas.openxmlformats.org/officeDocument/2006/relationships/image" Target="../media/image1599.png"/><Relationship Id="rId526" Type="http://schemas.openxmlformats.org/officeDocument/2006/relationships/image" Target="../media/image1627.png"/><Relationship Id="rId58" Type="http://schemas.openxmlformats.org/officeDocument/2006/relationships/image" Target="../media/image1393.png"/><Relationship Id="rId123" Type="http://schemas.openxmlformats.org/officeDocument/2006/relationships/customXml" Target="../ink/ink1421.xml"/><Relationship Id="rId330" Type="http://schemas.openxmlformats.org/officeDocument/2006/relationships/image" Target="../media/image1529.png"/><Relationship Id="rId568" Type="http://schemas.openxmlformats.org/officeDocument/2006/relationships/image" Target="../media/image1648.png"/><Relationship Id="rId165" Type="http://schemas.openxmlformats.org/officeDocument/2006/relationships/customXml" Target="../ink/ink1442.xml"/><Relationship Id="rId372" Type="http://schemas.openxmlformats.org/officeDocument/2006/relationships/image" Target="../media/image1550.png"/><Relationship Id="rId428" Type="http://schemas.openxmlformats.org/officeDocument/2006/relationships/image" Target="../media/image1578.png"/><Relationship Id="rId232" Type="http://schemas.openxmlformats.org/officeDocument/2006/relationships/image" Target="../media/image1480.png"/><Relationship Id="rId274" Type="http://schemas.openxmlformats.org/officeDocument/2006/relationships/image" Target="../media/image1501.png"/><Relationship Id="rId481" Type="http://schemas.openxmlformats.org/officeDocument/2006/relationships/customXml" Target="../ink/ink1600.xml"/><Relationship Id="rId27" Type="http://schemas.openxmlformats.org/officeDocument/2006/relationships/customXml" Target="../ink/ink1373.xml"/><Relationship Id="rId69" Type="http://schemas.openxmlformats.org/officeDocument/2006/relationships/customXml" Target="../ink/ink1394.xml"/><Relationship Id="rId134" Type="http://schemas.openxmlformats.org/officeDocument/2006/relationships/image" Target="../media/image1431.png"/><Relationship Id="rId537" Type="http://schemas.openxmlformats.org/officeDocument/2006/relationships/customXml" Target="../ink/ink1628.xml"/><Relationship Id="rId579" Type="http://schemas.openxmlformats.org/officeDocument/2006/relationships/customXml" Target="../ink/ink1649.xml"/><Relationship Id="rId80" Type="http://schemas.openxmlformats.org/officeDocument/2006/relationships/image" Target="../media/image1404.png"/><Relationship Id="rId176" Type="http://schemas.openxmlformats.org/officeDocument/2006/relationships/image" Target="../media/image1452.png"/><Relationship Id="rId341" Type="http://schemas.openxmlformats.org/officeDocument/2006/relationships/customXml" Target="../ink/ink1530.xml"/><Relationship Id="rId383" Type="http://schemas.openxmlformats.org/officeDocument/2006/relationships/customXml" Target="../ink/ink1551.xml"/><Relationship Id="rId439" Type="http://schemas.openxmlformats.org/officeDocument/2006/relationships/customXml" Target="../ink/ink1579.xml"/><Relationship Id="rId590" Type="http://schemas.openxmlformats.org/officeDocument/2006/relationships/image" Target="../media/image1659.png"/><Relationship Id="rId604" Type="http://schemas.openxmlformats.org/officeDocument/2006/relationships/image" Target="../media/image1666.png"/><Relationship Id="rId201" Type="http://schemas.openxmlformats.org/officeDocument/2006/relationships/customXml" Target="../ink/ink1460.xml"/><Relationship Id="rId243" Type="http://schemas.openxmlformats.org/officeDocument/2006/relationships/customXml" Target="../ink/ink1481.xml"/><Relationship Id="rId285" Type="http://schemas.openxmlformats.org/officeDocument/2006/relationships/customXml" Target="../ink/ink1502.xml"/><Relationship Id="rId450" Type="http://schemas.openxmlformats.org/officeDocument/2006/relationships/image" Target="../media/image1589.png"/><Relationship Id="rId506" Type="http://schemas.openxmlformats.org/officeDocument/2006/relationships/image" Target="../media/image1617.png"/><Relationship Id="rId38" Type="http://schemas.openxmlformats.org/officeDocument/2006/relationships/image" Target="../media/image1383.png"/><Relationship Id="rId103" Type="http://schemas.openxmlformats.org/officeDocument/2006/relationships/customXml" Target="../ink/ink1411.xml"/><Relationship Id="rId310" Type="http://schemas.openxmlformats.org/officeDocument/2006/relationships/image" Target="../media/image1519.png"/><Relationship Id="rId492" Type="http://schemas.openxmlformats.org/officeDocument/2006/relationships/image" Target="../media/image1610.png"/><Relationship Id="rId548" Type="http://schemas.openxmlformats.org/officeDocument/2006/relationships/image" Target="../media/image1638.png"/><Relationship Id="rId91" Type="http://schemas.openxmlformats.org/officeDocument/2006/relationships/customXml" Target="../ink/ink1405.xml"/><Relationship Id="rId145" Type="http://schemas.openxmlformats.org/officeDocument/2006/relationships/customXml" Target="../ink/ink1432.xml"/><Relationship Id="rId187" Type="http://schemas.openxmlformats.org/officeDocument/2006/relationships/customXml" Target="../ink/ink1453.xml"/><Relationship Id="rId352" Type="http://schemas.openxmlformats.org/officeDocument/2006/relationships/image" Target="../media/image1540.png"/><Relationship Id="rId394" Type="http://schemas.openxmlformats.org/officeDocument/2006/relationships/image" Target="../media/image1561.png"/><Relationship Id="rId408" Type="http://schemas.openxmlformats.org/officeDocument/2006/relationships/image" Target="../media/image1568.png"/><Relationship Id="rId615" Type="http://schemas.openxmlformats.org/officeDocument/2006/relationships/customXml" Target="../ink/ink1667.xml"/><Relationship Id="rId212" Type="http://schemas.openxmlformats.org/officeDocument/2006/relationships/image" Target="../media/image1470.png"/><Relationship Id="rId254" Type="http://schemas.openxmlformats.org/officeDocument/2006/relationships/image" Target="../media/image1491.png"/><Relationship Id="rId49" Type="http://schemas.openxmlformats.org/officeDocument/2006/relationships/customXml" Target="../ink/ink1384.xml"/><Relationship Id="rId114" Type="http://schemas.openxmlformats.org/officeDocument/2006/relationships/image" Target="../media/image1421.png"/><Relationship Id="rId296" Type="http://schemas.openxmlformats.org/officeDocument/2006/relationships/image" Target="../media/image1512.png"/><Relationship Id="rId461" Type="http://schemas.openxmlformats.org/officeDocument/2006/relationships/customXml" Target="../ink/ink1590.xml"/><Relationship Id="rId517" Type="http://schemas.openxmlformats.org/officeDocument/2006/relationships/customXml" Target="../ink/ink1618.xml"/><Relationship Id="rId559" Type="http://schemas.openxmlformats.org/officeDocument/2006/relationships/customXml" Target="../ink/ink1639.xml"/><Relationship Id="rId60" Type="http://schemas.openxmlformats.org/officeDocument/2006/relationships/image" Target="../media/image1394.png"/><Relationship Id="rId156" Type="http://schemas.openxmlformats.org/officeDocument/2006/relationships/image" Target="../media/image1442.png"/><Relationship Id="rId198" Type="http://schemas.openxmlformats.org/officeDocument/2006/relationships/image" Target="../media/image1463.png"/><Relationship Id="rId321" Type="http://schemas.openxmlformats.org/officeDocument/2006/relationships/customXml" Target="../ink/ink1520.xml"/><Relationship Id="rId363" Type="http://schemas.openxmlformats.org/officeDocument/2006/relationships/customXml" Target="../ink/ink1541.xml"/><Relationship Id="rId419" Type="http://schemas.openxmlformats.org/officeDocument/2006/relationships/customXml" Target="../ink/ink1569.xml"/><Relationship Id="rId570" Type="http://schemas.openxmlformats.org/officeDocument/2006/relationships/image" Target="../media/image1649.png"/><Relationship Id="rId223" Type="http://schemas.openxmlformats.org/officeDocument/2006/relationships/customXml" Target="../ink/ink1471.xml"/><Relationship Id="rId430" Type="http://schemas.openxmlformats.org/officeDocument/2006/relationships/image" Target="../media/image1579.png"/><Relationship Id="rId18" Type="http://schemas.openxmlformats.org/officeDocument/2006/relationships/image" Target="../media/image1373.png"/><Relationship Id="rId265" Type="http://schemas.openxmlformats.org/officeDocument/2006/relationships/customXml" Target="../ink/ink1492.xml"/><Relationship Id="rId472" Type="http://schemas.openxmlformats.org/officeDocument/2006/relationships/image" Target="../media/image1600.png"/><Relationship Id="rId528" Type="http://schemas.openxmlformats.org/officeDocument/2006/relationships/image" Target="../media/image1628.png"/><Relationship Id="rId125" Type="http://schemas.openxmlformats.org/officeDocument/2006/relationships/customXml" Target="../ink/ink1422.xml"/><Relationship Id="rId167" Type="http://schemas.openxmlformats.org/officeDocument/2006/relationships/customXml" Target="../ink/ink1443.xml"/><Relationship Id="rId332" Type="http://schemas.openxmlformats.org/officeDocument/2006/relationships/image" Target="../media/image1530.png"/><Relationship Id="rId374" Type="http://schemas.openxmlformats.org/officeDocument/2006/relationships/image" Target="../media/image1551.png"/><Relationship Id="rId581" Type="http://schemas.openxmlformats.org/officeDocument/2006/relationships/customXml" Target="../ink/ink1650.xml"/><Relationship Id="rId71" Type="http://schemas.openxmlformats.org/officeDocument/2006/relationships/customXml" Target="../ink/ink1395.xml"/><Relationship Id="rId234" Type="http://schemas.openxmlformats.org/officeDocument/2006/relationships/image" Target="../media/image1481.png"/><Relationship Id="rId2" Type="http://schemas.openxmlformats.org/officeDocument/2006/relationships/image" Target="../media/image9100.png"/><Relationship Id="rId29" Type="http://schemas.openxmlformats.org/officeDocument/2006/relationships/customXml" Target="../ink/ink1374.xml"/><Relationship Id="rId276" Type="http://schemas.openxmlformats.org/officeDocument/2006/relationships/image" Target="../media/image1502.png"/><Relationship Id="rId441" Type="http://schemas.openxmlformats.org/officeDocument/2006/relationships/customXml" Target="../ink/ink1580.xml"/><Relationship Id="rId483" Type="http://schemas.openxmlformats.org/officeDocument/2006/relationships/customXml" Target="../ink/ink1601.xml"/><Relationship Id="rId539" Type="http://schemas.openxmlformats.org/officeDocument/2006/relationships/customXml" Target="../ink/ink1629.xml"/><Relationship Id="rId40" Type="http://schemas.openxmlformats.org/officeDocument/2006/relationships/image" Target="../media/image1384.png"/><Relationship Id="rId136" Type="http://schemas.openxmlformats.org/officeDocument/2006/relationships/image" Target="../media/image1432.png"/><Relationship Id="rId178" Type="http://schemas.openxmlformats.org/officeDocument/2006/relationships/image" Target="../media/image1453.png"/><Relationship Id="rId301" Type="http://schemas.openxmlformats.org/officeDocument/2006/relationships/customXml" Target="../ink/ink1510.xml"/><Relationship Id="rId343" Type="http://schemas.openxmlformats.org/officeDocument/2006/relationships/customXml" Target="../ink/ink1531.xml"/><Relationship Id="rId550" Type="http://schemas.openxmlformats.org/officeDocument/2006/relationships/image" Target="../media/image1639.png"/><Relationship Id="rId82" Type="http://schemas.openxmlformats.org/officeDocument/2006/relationships/image" Target="../media/image1405.png"/><Relationship Id="rId203" Type="http://schemas.openxmlformats.org/officeDocument/2006/relationships/customXml" Target="../ink/ink1461.xml"/><Relationship Id="rId385" Type="http://schemas.openxmlformats.org/officeDocument/2006/relationships/customXml" Target="../ink/ink1552.xml"/><Relationship Id="rId592" Type="http://schemas.openxmlformats.org/officeDocument/2006/relationships/image" Target="../media/image1660.png"/><Relationship Id="rId606" Type="http://schemas.openxmlformats.org/officeDocument/2006/relationships/image" Target="../media/image1667.png"/><Relationship Id="rId245" Type="http://schemas.openxmlformats.org/officeDocument/2006/relationships/customXml" Target="../ink/ink1482.xml"/><Relationship Id="rId287" Type="http://schemas.openxmlformats.org/officeDocument/2006/relationships/customXml" Target="../ink/ink1503.xml"/><Relationship Id="rId410" Type="http://schemas.openxmlformats.org/officeDocument/2006/relationships/image" Target="../media/image1569.png"/><Relationship Id="rId452" Type="http://schemas.openxmlformats.org/officeDocument/2006/relationships/image" Target="../media/image1590.png"/><Relationship Id="rId494" Type="http://schemas.openxmlformats.org/officeDocument/2006/relationships/image" Target="../media/image1611.png"/><Relationship Id="rId508" Type="http://schemas.openxmlformats.org/officeDocument/2006/relationships/image" Target="../media/image1618.png"/><Relationship Id="rId105" Type="http://schemas.openxmlformats.org/officeDocument/2006/relationships/customXml" Target="../ink/ink1412.xml"/><Relationship Id="rId147" Type="http://schemas.openxmlformats.org/officeDocument/2006/relationships/customXml" Target="../ink/ink1433.xml"/><Relationship Id="rId312" Type="http://schemas.openxmlformats.org/officeDocument/2006/relationships/image" Target="../media/image1520.png"/><Relationship Id="rId354" Type="http://schemas.openxmlformats.org/officeDocument/2006/relationships/image" Target="../media/image1541.png"/><Relationship Id="rId51" Type="http://schemas.openxmlformats.org/officeDocument/2006/relationships/customXml" Target="../ink/ink1385.xml"/><Relationship Id="rId93" Type="http://schemas.openxmlformats.org/officeDocument/2006/relationships/customXml" Target="../ink/ink1406.xml"/><Relationship Id="rId189" Type="http://schemas.openxmlformats.org/officeDocument/2006/relationships/customXml" Target="../ink/ink1454.xml"/><Relationship Id="rId396" Type="http://schemas.openxmlformats.org/officeDocument/2006/relationships/image" Target="../media/image1562.png"/><Relationship Id="rId561" Type="http://schemas.openxmlformats.org/officeDocument/2006/relationships/customXml" Target="../ink/ink1640.xml"/><Relationship Id="rId617" Type="http://schemas.openxmlformats.org/officeDocument/2006/relationships/customXml" Target="../ink/ink1668.xml"/><Relationship Id="rId214" Type="http://schemas.openxmlformats.org/officeDocument/2006/relationships/image" Target="../media/image1471.png"/><Relationship Id="rId256" Type="http://schemas.openxmlformats.org/officeDocument/2006/relationships/image" Target="../media/image1492.png"/><Relationship Id="rId298" Type="http://schemas.openxmlformats.org/officeDocument/2006/relationships/image" Target="../media/image1513.png"/><Relationship Id="rId421" Type="http://schemas.openxmlformats.org/officeDocument/2006/relationships/customXml" Target="../ink/ink1570.xml"/><Relationship Id="rId463" Type="http://schemas.openxmlformats.org/officeDocument/2006/relationships/customXml" Target="../ink/ink1591.xml"/><Relationship Id="rId519" Type="http://schemas.openxmlformats.org/officeDocument/2006/relationships/customXml" Target="../ink/ink1619.xml"/><Relationship Id="rId116" Type="http://schemas.openxmlformats.org/officeDocument/2006/relationships/image" Target="../media/image1422.png"/><Relationship Id="rId158" Type="http://schemas.openxmlformats.org/officeDocument/2006/relationships/image" Target="../media/image1443.png"/><Relationship Id="rId323" Type="http://schemas.openxmlformats.org/officeDocument/2006/relationships/customXml" Target="../ink/ink1521.xml"/><Relationship Id="rId530" Type="http://schemas.openxmlformats.org/officeDocument/2006/relationships/image" Target="../media/image1629.png"/><Relationship Id="rId20" Type="http://schemas.openxmlformats.org/officeDocument/2006/relationships/image" Target="../media/image1374.png"/><Relationship Id="rId62" Type="http://schemas.openxmlformats.org/officeDocument/2006/relationships/image" Target="../media/image1395.png"/><Relationship Id="rId365" Type="http://schemas.openxmlformats.org/officeDocument/2006/relationships/customXml" Target="../ink/ink1542.xml"/><Relationship Id="rId572" Type="http://schemas.openxmlformats.org/officeDocument/2006/relationships/image" Target="../media/image1650.png"/><Relationship Id="rId225" Type="http://schemas.openxmlformats.org/officeDocument/2006/relationships/customXml" Target="../ink/ink1472.xml"/><Relationship Id="rId267" Type="http://schemas.openxmlformats.org/officeDocument/2006/relationships/customXml" Target="../ink/ink1493.xml"/><Relationship Id="rId432" Type="http://schemas.openxmlformats.org/officeDocument/2006/relationships/image" Target="../media/image1580.png"/><Relationship Id="rId474" Type="http://schemas.openxmlformats.org/officeDocument/2006/relationships/image" Target="../media/image1601.png"/><Relationship Id="rId127" Type="http://schemas.openxmlformats.org/officeDocument/2006/relationships/customXml" Target="../ink/ink1423.xml"/><Relationship Id="rId31" Type="http://schemas.openxmlformats.org/officeDocument/2006/relationships/customXml" Target="../ink/ink1375.xml"/><Relationship Id="rId73" Type="http://schemas.openxmlformats.org/officeDocument/2006/relationships/customXml" Target="../ink/ink1396.xml"/><Relationship Id="rId169" Type="http://schemas.openxmlformats.org/officeDocument/2006/relationships/customXml" Target="../ink/ink1444.xml"/><Relationship Id="rId334" Type="http://schemas.openxmlformats.org/officeDocument/2006/relationships/image" Target="../media/image1531.png"/><Relationship Id="rId376" Type="http://schemas.openxmlformats.org/officeDocument/2006/relationships/image" Target="../media/image1552.png"/><Relationship Id="rId541" Type="http://schemas.openxmlformats.org/officeDocument/2006/relationships/customXml" Target="../ink/ink1630.xml"/><Relationship Id="rId583" Type="http://schemas.openxmlformats.org/officeDocument/2006/relationships/customXml" Target="../ink/ink1651.xml"/><Relationship Id="rId4" Type="http://schemas.openxmlformats.org/officeDocument/2006/relationships/image" Target="../media/image1366.png"/><Relationship Id="rId180" Type="http://schemas.openxmlformats.org/officeDocument/2006/relationships/image" Target="../media/image1454.png"/><Relationship Id="rId236" Type="http://schemas.openxmlformats.org/officeDocument/2006/relationships/image" Target="../media/image1482.png"/><Relationship Id="rId278" Type="http://schemas.openxmlformats.org/officeDocument/2006/relationships/image" Target="../media/image1503.png"/><Relationship Id="rId401" Type="http://schemas.openxmlformats.org/officeDocument/2006/relationships/customXml" Target="../ink/ink1560.xml"/><Relationship Id="rId443" Type="http://schemas.openxmlformats.org/officeDocument/2006/relationships/customXml" Target="../ink/ink1581.xml"/><Relationship Id="rId303" Type="http://schemas.openxmlformats.org/officeDocument/2006/relationships/customXml" Target="../ink/ink1511.xml"/><Relationship Id="rId485" Type="http://schemas.openxmlformats.org/officeDocument/2006/relationships/customXml" Target="../ink/ink1602.xml"/><Relationship Id="rId42" Type="http://schemas.openxmlformats.org/officeDocument/2006/relationships/image" Target="../media/image1385.png"/><Relationship Id="rId84" Type="http://schemas.openxmlformats.org/officeDocument/2006/relationships/image" Target="../media/image1406.png"/><Relationship Id="rId138" Type="http://schemas.openxmlformats.org/officeDocument/2006/relationships/image" Target="../media/image1433.png"/><Relationship Id="rId345" Type="http://schemas.openxmlformats.org/officeDocument/2006/relationships/customXml" Target="../ink/ink1532.xml"/><Relationship Id="rId387" Type="http://schemas.openxmlformats.org/officeDocument/2006/relationships/customXml" Target="../ink/ink1553.xml"/><Relationship Id="rId510" Type="http://schemas.openxmlformats.org/officeDocument/2006/relationships/image" Target="../media/image1619.png"/><Relationship Id="rId552" Type="http://schemas.openxmlformats.org/officeDocument/2006/relationships/image" Target="../media/image1640.png"/><Relationship Id="rId594" Type="http://schemas.openxmlformats.org/officeDocument/2006/relationships/image" Target="../media/image1661.png"/><Relationship Id="rId608" Type="http://schemas.openxmlformats.org/officeDocument/2006/relationships/image" Target="../media/image1668.png"/><Relationship Id="rId191" Type="http://schemas.openxmlformats.org/officeDocument/2006/relationships/customXml" Target="../ink/ink1455.xml"/><Relationship Id="rId205" Type="http://schemas.openxmlformats.org/officeDocument/2006/relationships/customXml" Target="../ink/ink1462.xml"/><Relationship Id="rId247" Type="http://schemas.openxmlformats.org/officeDocument/2006/relationships/customXml" Target="../ink/ink1483.xml"/><Relationship Id="rId412" Type="http://schemas.openxmlformats.org/officeDocument/2006/relationships/image" Target="../media/image1570.png"/><Relationship Id="rId107" Type="http://schemas.openxmlformats.org/officeDocument/2006/relationships/customXml" Target="../ink/ink1413.xml"/><Relationship Id="rId289" Type="http://schemas.openxmlformats.org/officeDocument/2006/relationships/customXml" Target="../ink/ink1504.xml"/><Relationship Id="rId454" Type="http://schemas.openxmlformats.org/officeDocument/2006/relationships/image" Target="../media/image1591.png"/><Relationship Id="rId496" Type="http://schemas.openxmlformats.org/officeDocument/2006/relationships/image" Target="../media/image1612.png"/><Relationship Id="rId11" Type="http://schemas.openxmlformats.org/officeDocument/2006/relationships/customXml" Target="../ink/ink1365.xml"/><Relationship Id="rId53" Type="http://schemas.openxmlformats.org/officeDocument/2006/relationships/customXml" Target="../ink/ink1386.xml"/><Relationship Id="rId149" Type="http://schemas.openxmlformats.org/officeDocument/2006/relationships/customXml" Target="../ink/ink1434.xml"/><Relationship Id="rId314" Type="http://schemas.openxmlformats.org/officeDocument/2006/relationships/image" Target="../media/image1521.png"/><Relationship Id="rId356" Type="http://schemas.openxmlformats.org/officeDocument/2006/relationships/image" Target="../media/image1542.png"/><Relationship Id="rId398" Type="http://schemas.openxmlformats.org/officeDocument/2006/relationships/image" Target="../media/image1563.png"/><Relationship Id="rId521" Type="http://schemas.openxmlformats.org/officeDocument/2006/relationships/customXml" Target="../ink/ink1620.xml"/><Relationship Id="rId563" Type="http://schemas.openxmlformats.org/officeDocument/2006/relationships/customXml" Target="../ink/ink1641.xml"/><Relationship Id="rId95" Type="http://schemas.openxmlformats.org/officeDocument/2006/relationships/customXml" Target="../ink/ink1407.xml"/><Relationship Id="rId160" Type="http://schemas.openxmlformats.org/officeDocument/2006/relationships/image" Target="../media/image1444.png"/><Relationship Id="rId216" Type="http://schemas.openxmlformats.org/officeDocument/2006/relationships/image" Target="../media/image1472.png"/><Relationship Id="rId423" Type="http://schemas.openxmlformats.org/officeDocument/2006/relationships/customXml" Target="../ink/ink1571.xml"/><Relationship Id="rId258" Type="http://schemas.openxmlformats.org/officeDocument/2006/relationships/image" Target="../media/image1493.png"/><Relationship Id="rId465" Type="http://schemas.openxmlformats.org/officeDocument/2006/relationships/customXml" Target="../ink/ink1592.xml"/><Relationship Id="rId22" Type="http://schemas.openxmlformats.org/officeDocument/2006/relationships/image" Target="../media/image1375.png"/><Relationship Id="rId64" Type="http://schemas.openxmlformats.org/officeDocument/2006/relationships/image" Target="../media/image1396.png"/><Relationship Id="rId118" Type="http://schemas.openxmlformats.org/officeDocument/2006/relationships/image" Target="../media/image1423.png"/><Relationship Id="rId325" Type="http://schemas.openxmlformats.org/officeDocument/2006/relationships/customXml" Target="../ink/ink1522.xml"/><Relationship Id="rId367" Type="http://schemas.openxmlformats.org/officeDocument/2006/relationships/customXml" Target="../ink/ink1543.xml"/><Relationship Id="rId532" Type="http://schemas.openxmlformats.org/officeDocument/2006/relationships/image" Target="../media/image1630.png"/><Relationship Id="rId574" Type="http://schemas.openxmlformats.org/officeDocument/2006/relationships/image" Target="../media/image1651.png"/><Relationship Id="rId171" Type="http://schemas.openxmlformats.org/officeDocument/2006/relationships/customXml" Target="../ink/ink1445.xml"/><Relationship Id="rId227" Type="http://schemas.openxmlformats.org/officeDocument/2006/relationships/customXml" Target="../ink/ink1473.xml"/><Relationship Id="rId269" Type="http://schemas.openxmlformats.org/officeDocument/2006/relationships/customXml" Target="../ink/ink1494.xml"/><Relationship Id="rId434" Type="http://schemas.openxmlformats.org/officeDocument/2006/relationships/image" Target="../media/image1581.png"/><Relationship Id="rId476" Type="http://schemas.openxmlformats.org/officeDocument/2006/relationships/image" Target="../media/image1602.png"/><Relationship Id="rId33" Type="http://schemas.openxmlformats.org/officeDocument/2006/relationships/customXml" Target="../ink/ink1376.xml"/><Relationship Id="rId129" Type="http://schemas.openxmlformats.org/officeDocument/2006/relationships/customXml" Target="../ink/ink1424.xml"/><Relationship Id="rId280" Type="http://schemas.openxmlformats.org/officeDocument/2006/relationships/image" Target="../media/image1504.png"/><Relationship Id="rId336" Type="http://schemas.openxmlformats.org/officeDocument/2006/relationships/image" Target="../media/image1532.png"/><Relationship Id="rId501" Type="http://schemas.openxmlformats.org/officeDocument/2006/relationships/customXml" Target="../ink/ink1610.xml"/><Relationship Id="rId543" Type="http://schemas.openxmlformats.org/officeDocument/2006/relationships/customXml" Target="../ink/ink1631.xml"/><Relationship Id="rId75" Type="http://schemas.openxmlformats.org/officeDocument/2006/relationships/customXml" Target="../ink/ink1397.xml"/><Relationship Id="rId140" Type="http://schemas.openxmlformats.org/officeDocument/2006/relationships/image" Target="../media/image1434.png"/><Relationship Id="rId182" Type="http://schemas.openxmlformats.org/officeDocument/2006/relationships/image" Target="../media/image1455.png"/><Relationship Id="rId378" Type="http://schemas.openxmlformats.org/officeDocument/2006/relationships/image" Target="../media/image1553.png"/><Relationship Id="rId403" Type="http://schemas.openxmlformats.org/officeDocument/2006/relationships/customXml" Target="../ink/ink1561.xml"/><Relationship Id="rId585" Type="http://schemas.openxmlformats.org/officeDocument/2006/relationships/customXml" Target="../ink/ink1652.xml"/><Relationship Id="rId6" Type="http://schemas.openxmlformats.org/officeDocument/2006/relationships/image" Target="../media/image1367.png"/><Relationship Id="rId238" Type="http://schemas.openxmlformats.org/officeDocument/2006/relationships/image" Target="../media/image1483.png"/><Relationship Id="rId445" Type="http://schemas.openxmlformats.org/officeDocument/2006/relationships/customXml" Target="../ink/ink1582.xml"/><Relationship Id="rId487" Type="http://schemas.openxmlformats.org/officeDocument/2006/relationships/customXml" Target="../ink/ink1603.xml"/><Relationship Id="rId610" Type="http://schemas.openxmlformats.org/officeDocument/2006/relationships/image" Target="../media/image1669.png"/><Relationship Id="rId291" Type="http://schemas.openxmlformats.org/officeDocument/2006/relationships/customXml" Target="../ink/ink1505.xml"/><Relationship Id="rId305" Type="http://schemas.openxmlformats.org/officeDocument/2006/relationships/customXml" Target="../ink/ink1512.xml"/><Relationship Id="rId347" Type="http://schemas.openxmlformats.org/officeDocument/2006/relationships/customXml" Target="../ink/ink1533.xml"/><Relationship Id="rId512" Type="http://schemas.openxmlformats.org/officeDocument/2006/relationships/image" Target="../media/image1620.png"/><Relationship Id="rId44" Type="http://schemas.openxmlformats.org/officeDocument/2006/relationships/image" Target="../media/image1386.png"/><Relationship Id="rId86" Type="http://schemas.openxmlformats.org/officeDocument/2006/relationships/image" Target="../media/image1407.png"/><Relationship Id="rId151" Type="http://schemas.openxmlformats.org/officeDocument/2006/relationships/customXml" Target="../ink/ink1435.xml"/><Relationship Id="rId389" Type="http://schemas.openxmlformats.org/officeDocument/2006/relationships/customXml" Target="../ink/ink1554.xml"/><Relationship Id="rId554" Type="http://schemas.openxmlformats.org/officeDocument/2006/relationships/image" Target="../media/image1641.png"/><Relationship Id="rId596" Type="http://schemas.openxmlformats.org/officeDocument/2006/relationships/image" Target="../media/image1662.png"/><Relationship Id="rId193" Type="http://schemas.openxmlformats.org/officeDocument/2006/relationships/customXml" Target="../ink/ink1456.xml"/><Relationship Id="rId207" Type="http://schemas.openxmlformats.org/officeDocument/2006/relationships/customXml" Target="../ink/ink1463.xml"/><Relationship Id="rId249" Type="http://schemas.openxmlformats.org/officeDocument/2006/relationships/customXml" Target="../ink/ink1484.xml"/><Relationship Id="rId414" Type="http://schemas.openxmlformats.org/officeDocument/2006/relationships/image" Target="../media/image1571.png"/><Relationship Id="rId456" Type="http://schemas.openxmlformats.org/officeDocument/2006/relationships/image" Target="../media/image1592.png"/><Relationship Id="rId498" Type="http://schemas.openxmlformats.org/officeDocument/2006/relationships/image" Target="../media/image1613.png"/><Relationship Id="rId13" Type="http://schemas.openxmlformats.org/officeDocument/2006/relationships/customXml" Target="../ink/ink1366.xml"/><Relationship Id="rId109" Type="http://schemas.openxmlformats.org/officeDocument/2006/relationships/customXml" Target="../ink/ink1414.xml"/><Relationship Id="rId260" Type="http://schemas.openxmlformats.org/officeDocument/2006/relationships/image" Target="../media/image1494.png"/><Relationship Id="rId316" Type="http://schemas.openxmlformats.org/officeDocument/2006/relationships/image" Target="../media/image1522.png"/><Relationship Id="rId523" Type="http://schemas.openxmlformats.org/officeDocument/2006/relationships/customXml" Target="../ink/ink1621.xml"/><Relationship Id="rId55" Type="http://schemas.openxmlformats.org/officeDocument/2006/relationships/customXml" Target="../ink/ink1387.xml"/><Relationship Id="rId97" Type="http://schemas.openxmlformats.org/officeDocument/2006/relationships/customXml" Target="../ink/ink1408.xml"/><Relationship Id="rId120" Type="http://schemas.openxmlformats.org/officeDocument/2006/relationships/image" Target="../media/image1424.png"/><Relationship Id="rId358" Type="http://schemas.openxmlformats.org/officeDocument/2006/relationships/image" Target="../media/image1543.png"/><Relationship Id="rId565" Type="http://schemas.openxmlformats.org/officeDocument/2006/relationships/customXml" Target="../ink/ink1642.xml"/><Relationship Id="rId162" Type="http://schemas.openxmlformats.org/officeDocument/2006/relationships/image" Target="../media/image1445.png"/><Relationship Id="rId218" Type="http://schemas.openxmlformats.org/officeDocument/2006/relationships/image" Target="../media/image1473.png"/><Relationship Id="rId425" Type="http://schemas.openxmlformats.org/officeDocument/2006/relationships/customXml" Target="../ink/ink1572.xml"/><Relationship Id="rId467" Type="http://schemas.openxmlformats.org/officeDocument/2006/relationships/customXml" Target="../ink/ink1593.xml"/><Relationship Id="rId271" Type="http://schemas.openxmlformats.org/officeDocument/2006/relationships/customXml" Target="../ink/ink1495.xml"/><Relationship Id="rId24" Type="http://schemas.openxmlformats.org/officeDocument/2006/relationships/image" Target="../media/image1376.png"/><Relationship Id="rId66" Type="http://schemas.openxmlformats.org/officeDocument/2006/relationships/image" Target="../media/image1397.png"/><Relationship Id="rId131" Type="http://schemas.openxmlformats.org/officeDocument/2006/relationships/customXml" Target="../ink/ink1425.xml"/><Relationship Id="rId327" Type="http://schemas.openxmlformats.org/officeDocument/2006/relationships/customXml" Target="../ink/ink1523.xml"/><Relationship Id="rId369" Type="http://schemas.openxmlformats.org/officeDocument/2006/relationships/customXml" Target="../ink/ink1544.xml"/><Relationship Id="rId534" Type="http://schemas.openxmlformats.org/officeDocument/2006/relationships/image" Target="../media/image1631.png"/><Relationship Id="rId576" Type="http://schemas.openxmlformats.org/officeDocument/2006/relationships/image" Target="../media/image1652.png"/><Relationship Id="rId173" Type="http://schemas.openxmlformats.org/officeDocument/2006/relationships/customXml" Target="../ink/ink1446.xml"/><Relationship Id="rId229" Type="http://schemas.openxmlformats.org/officeDocument/2006/relationships/customXml" Target="../ink/ink1474.xml"/><Relationship Id="rId380" Type="http://schemas.openxmlformats.org/officeDocument/2006/relationships/image" Target="../media/image1554.png"/><Relationship Id="rId436" Type="http://schemas.openxmlformats.org/officeDocument/2006/relationships/image" Target="../media/image1582.png"/><Relationship Id="rId601" Type="http://schemas.openxmlformats.org/officeDocument/2006/relationships/customXml" Target="../ink/ink1660.xml"/><Relationship Id="rId240" Type="http://schemas.openxmlformats.org/officeDocument/2006/relationships/image" Target="../media/image1484.png"/><Relationship Id="rId478" Type="http://schemas.openxmlformats.org/officeDocument/2006/relationships/image" Target="../media/image1603.png"/><Relationship Id="rId35" Type="http://schemas.openxmlformats.org/officeDocument/2006/relationships/customXml" Target="../ink/ink1377.xml"/><Relationship Id="rId77" Type="http://schemas.openxmlformats.org/officeDocument/2006/relationships/customXml" Target="../ink/ink1398.xml"/><Relationship Id="rId100" Type="http://schemas.openxmlformats.org/officeDocument/2006/relationships/image" Target="../media/image1414.png"/><Relationship Id="rId282" Type="http://schemas.openxmlformats.org/officeDocument/2006/relationships/image" Target="../media/image1505.png"/><Relationship Id="rId338" Type="http://schemas.openxmlformats.org/officeDocument/2006/relationships/image" Target="../media/image1533.png"/><Relationship Id="rId503" Type="http://schemas.openxmlformats.org/officeDocument/2006/relationships/customXml" Target="../ink/ink1611.xml"/><Relationship Id="rId545" Type="http://schemas.openxmlformats.org/officeDocument/2006/relationships/customXml" Target="../ink/ink1632.xml"/><Relationship Id="rId587" Type="http://schemas.openxmlformats.org/officeDocument/2006/relationships/customXml" Target="../ink/ink1653.xml"/><Relationship Id="rId8" Type="http://schemas.openxmlformats.org/officeDocument/2006/relationships/image" Target="../media/image1368.png"/><Relationship Id="rId142" Type="http://schemas.openxmlformats.org/officeDocument/2006/relationships/image" Target="../media/image1435.png"/><Relationship Id="rId184" Type="http://schemas.openxmlformats.org/officeDocument/2006/relationships/image" Target="../media/image1456.png"/><Relationship Id="rId391" Type="http://schemas.openxmlformats.org/officeDocument/2006/relationships/customXml" Target="../ink/ink1555.xml"/><Relationship Id="rId405" Type="http://schemas.openxmlformats.org/officeDocument/2006/relationships/customXml" Target="../ink/ink1562.xml"/><Relationship Id="rId447" Type="http://schemas.openxmlformats.org/officeDocument/2006/relationships/customXml" Target="../ink/ink1583.xml"/><Relationship Id="rId612" Type="http://schemas.openxmlformats.org/officeDocument/2006/relationships/image" Target="../media/image1670.png"/><Relationship Id="rId251" Type="http://schemas.openxmlformats.org/officeDocument/2006/relationships/customXml" Target="../ink/ink1485.xml"/><Relationship Id="rId489" Type="http://schemas.openxmlformats.org/officeDocument/2006/relationships/customXml" Target="../ink/ink1604.xml"/><Relationship Id="rId46" Type="http://schemas.openxmlformats.org/officeDocument/2006/relationships/image" Target="../media/image1387.png"/><Relationship Id="rId293" Type="http://schemas.openxmlformats.org/officeDocument/2006/relationships/customXml" Target="../ink/ink1506.xml"/><Relationship Id="rId307" Type="http://schemas.openxmlformats.org/officeDocument/2006/relationships/customXml" Target="../ink/ink1513.xml"/><Relationship Id="rId349" Type="http://schemas.openxmlformats.org/officeDocument/2006/relationships/customXml" Target="../ink/ink1534.xml"/><Relationship Id="rId514" Type="http://schemas.openxmlformats.org/officeDocument/2006/relationships/image" Target="../media/image1621.png"/><Relationship Id="rId556" Type="http://schemas.openxmlformats.org/officeDocument/2006/relationships/image" Target="../media/image1642.png"/><Relationship Id="rId88" Type="http://schemas.openxmlformats.org/officeDocument/2006/relationships/image" Target="../media/image1408.png"/><Relationship Id="rId111" Type="http://schemas.openxmlformats.org/officeDocument/2006/relationships/customXml" Target="../ink/ink1415.xml"/><Relationship Id="rId153" Type="http://schemas.openxmlformats.org/officeDocument/2006/relationships/customXml" Target="../ink/ink1436.xml"/><Relationship Id="rId195" Type="http://schemas.openxmlformats.org/officeDocument/2006/relationships/customXml" Target="../ink/ink1457.xml"/><Relationship Id="rId209" Type="http://schemas.openxmlformats.org/officeDocument/2006/relationships/customXml" Target="../ink/ink1464.xml"/><Relationship Id="rId360" Type="http://schemas.openxmlformats.org/officeDocument/2006/relationships/image" Target="../media/image1544.png"/><Relationship Id="rId416" Type="http://schemas.openxmlformats.org/officeDocument/2006/relationships/image" Target="../media/image1572.png"/><Relationship Id="rId598" Type="http://schemas.openxmlformats.org/officeDocument/2006/relationships/image" Target="../media/image1663.png"/><Relationship Id="rId220" Type="http://schemas.openxmlformats.org/officeDocument/2006/relationships/image" Target="../media/image1474.png"/><Relationship Id="rId458" Type="http://schemas.openxmlformats.org/officeDocument/2006/relationships/image" Target="../media/image1593.png"/><Relationship Id="rId15" Type="http://schemas.openxmlformats.org/officeDocument/2006/relationships/customXml" Target="../ink/ink1367.xml"/><Relationship Id="rId57" Type="http://schemas.openxmlformats.org/officeDocument/2006/relationships/customXml" Target="../ink/ink1388.xml"/><Relationship Id="rId262" Type="http://schemas.openxmlformats.org/officeDocument/2006/relationships/image" Target="../media/image1495.png"/><Relationship Id="rId318" Type="http://schemas.openxmlformats.org/officeDocument/2006/relationships/image" Target="../media/image1523.png"/><Relationship Id="rId525" Type="http://schemas.openxmlformats.org/officeDocument/2006/relationships/customXml" Target="../ink/ink1622.xml"/><Relationship Id="rId567" Type="http://schemas.openxmlformats.org/officeDocument/2006/relationships/customXml" Target="../ink/ink1643.xml"/><Relationship Id="rId99" Type="http://schemas.openxmlformats.org/officeDocument/2006/relationships/customXml" Target="../ink/ink1409.xml"/><Relationship Id="rId122" Type="http://schemas.openxmlformats.org/officeDocument/2006/relationships/image" Target="../media/image1425.png"/><Relationship Id="rId164" Type="http://schemas.openxmlformats.org/officeDocument/2006/relationships/image" Target="../media/image1446.png"/><Relationship Id="rId371" Type="http://schemas.openxmlformats.org/officeDocument/2006/relationships/customXml" Target="../ink/ink1545.xml"/><Relationship Id="rId427" Type="http://schemas.openxmlformats.org/officeDocument/2006/relationships/customXml" Target="../ink/ink1573.xml"/><Relationship Id="rId469" Type="http://schemas.openxmlformats.org/officeDocument/2006/relationships/customXml" Target="../ink/ink1594.xml"/><Relationship Id="rId26" Type="http://schemas.openxmlformats.org/officeDocument/2006/relationships/image" Target="../media/image1377.png"/><Relationship Id="rId231" Type="http://schemas.openxmlformats.org/officeDocument/2006/relationships/customXml" Target="../ink/ink1475.xml"/><Relationship Id="rId273" Type="http://schemas.openxmlformats.org/officeDocument/2006/relationships/customXml" Target="../ink/ink1496.xml"/><Relationship Id="rId329" Type="http://schemas.openxmlformats.org/officeDocument/2006/relationships/customXml" Target="../ink/ink1524.xml"/><Relationship Id="rId480" Type="http://schemas.openxmlformats.org/officeDocument/2006/relationships/image" Target="../media/image1604.png"/><Relationship Id="rId536" Type="http://schemas.openxmlformats.org/officeDocument/2006/relationships/image" Target="../media/image1632.png"/><Relationship Id="rId68" Type="http://schemas.openxmlformats.org/officeDocument/2006/relationships/image" Target="../media/image1398.png"/><Relationship Id="rId133" Type="http://schemas.openxmlformats.org/officeDocument/2006/relationships/customXml" Target="../ink/ink1426.xml"/><Relationship Id="rId175" Type="http://schemas.openxmlformats.org/officeDocument/2006/relationships/customXml" Target="../ink/ink1447.xml"/><Relationship Id="rId340" Type="http://schemas.openxmlformats.org/officeDocument/2006/relationships/image" Target="../media/image1534.png"/><Relationship Id="rId578" Type="http://schemas.openxmlformats.org/officeDocument/2006/relationships/image" Target="../media/image1653.png"/><Relationship Id="rId200" Type="http://schemas.openxmlformats.org/officeDocument/2006/relationships/image" Target="../media/image1464.png"/><Relationship Id="rId382" Type="http://schemas.openxmlformats.org/officeDocument/2006/relationships/image" Target="../media/image1555.png"/><Relationship Id="rId438" Type="http://schemas.openxmlformats.org/officeDocument/2006/relationships/image" Target="../media/image1583.png"/><Relationship Id="rId603" Type="http://schemas.openxmlformats.org/officeDocument/2006/relationships/customXml" Target="../ink/ink1661.xml"/><Relationship Id="rId242" Type="http://schemas.openxmlformats.org/officeDocument/2006/relationships/image" Target="../media/image1485.png"/><Relationship Id="rId284" Type="http://schemas.openxmlformats.org/officeDocument/2006/relationships/image" Target="../media/image1506.png"/><Relationship Id="rId491" Type="http://schemas.openxmlformats.org/officeDocument/2006/relationships/customXml" Target="../ink/ink1605.xml"/><Relationship Id="rId505" Type="http://schemas.openxmlformats.org/officeDocument/2006/relationships/customXml" Target="../ink/ink1612.xml"/><Relationship Id="rId37" Type="http://schemas.openxmlformats.org/officeDocument/2006/relationships/customXml" Target="../ink/ink1378.xml"/><Relationship Id="rId79" Type="http://schemas.openxmlformats.org/officeDocument/2006/relationships/customXml" Target="../ink/ink1399.xml"/><Relationship Id="rId102" Type="http://schemas.openxmlformats.org/officeDocument/2006/relationships/image" Target="../media/image1415.png"/><Relationship Id="rId144" Type="http://schemas.openxmlformats.org/officeDocument/2006/relationships/image" Target="../media/image1436.png"/><Relationship Id="rId547" Type="http://schemas.openxmlformats.org/officeDocument/2006/relationships/customXml" Target="../ink/ink1633.xml"/><Relationship Id="rId589" Type="http://schemas.openxmlformats.org/officeDocument/2006/relationships/customXml" Target="../ink/ink1654.xml"/><Relationship Id="rId90" Type="http://schemas.openxmlformats.org/officeDocument/2006/relationships/image" Target="../media/image1409.png"/><Relationship Id="rId186" Type="http://schemas.openxmlformats.org/officeDocument/2006/relationships/image" Target="../media/image1457.png"/><Relationship Id="rId351" Type="http://schemas.openxmlformats.org/officeDocument/2006/relationships/customXml" Target="../ink/ink1535.xml"/><Relationship Id="rId393" Type="http://schemas.openxmlformats.org/officeDocument/2006/relationships/customXml" Target="../ink/ink1556.xml"/><Relationship Id="rId407" Type="http://schemas.openxmlformats.org/officeDocument/2006/relationships/customXml" Target="../ink/ink1563.xml"/><Relationship Id="rId449" Type="http://schemas.openxmlformats.org/officeDocument/2006/relationships/customXml" Target="../ink/ink1584.xml"/><Relationship Id="rId614" Type="http://schemas.openxmlformats.org/officeDocument/2006/relationships/image" Target="../media/image1671.png"/><Relationship Id="rId211" Type="http://schemas.openxmlformats.org/officeDocument/2006/relationships/customXml" Target="../ink/ink1465.xml"/><Relationship Id="rId253" Type="http://schemas.openxmlformats.org/officeDocument/2006/relationships/customXml" Target="../ink/ink1486.xml"/><Relationship Id="rId295" Type="http://schemas.openxmlformats.org/officeDocument/2006/relationships/customXml" Target="../ink/ink1507.xml"/><Relationship Id="rId309" Type="http://schemas.openxmlformats.org/officeDocument/2006/relationships/customXml" Target="../ink/ink1514.xml"/><Relationship Id="rId460" Type="http://schemas.openxmlformats.org/officeDocument/2006/relationships/image" Target="../media/image1594.png"/><Relationship Id="rId516" Type="http://schemas.openxmlformats.org/officeDocument/2006/relationships/image" Target="../media/image1622.png"/><Relationship Id="rId48" Type="http://schemas.openxmlformats.org/officeDocument/2006/relationships/image" Target="../media/image1388.png"/><Relationship Id="rId113" Type="http://schemas.openxmlformats.org/officeDocument/2006/relationships/customXml" Target="../ink/ink1416.xml"/><Relationship Id="rId320" Type="http://schemas.openxmlformats.org/officeDocument/2006/relationships/image" Target="../media/image1524.png"/><Relationship Id="rId558" Type="http://schemas.openxmlformats.org/officeDocument/2006/relationships/image" Target="../media/image1643.png"/><Relationship Id="rId155" Type="http://schemas.openxmlformats.org/officeDocument/2006/relationships/customXml" Target="../ink/ink1437.xml"/><Relationship Id="rId197" Type="http://schemas.openxmlformats.org/officeDocument/2006/relationships/customXml" Target="../ink/ink1458.xml"/><Relationship Id="rId362" Type="http://schemas.openxmlformats.org/officeDocument/2006/relationships/image" Target="../media/image1545.png"/><Relationship Id="rId418" Type="http://schemas.openxmlformats.org/officeDocument/2006/relationships/image" Target="../media/image1573.png"/><Relationship Id="rId222" Type="http://schemas.openxmlformats.org/officeDocument/2006/relationships/image" Target="../media/image1475.png"/><Relationship Id="rId264" Type="http://schemas.openxmlformats.org/officeDocument/2006/relationships/image" Target="../media/image1496.png"/><Relationship Id="rId471" Type="http://schemas.openxmlformats.org/officeDocument/2006/relationships/customXml" Target="../ink/ink1595.xml"/><Relationship Id="rId17" Type="http://schemas.openxmlformats.org/officeDocument/2006/relationships/customXml" Target="../ink/ink1368.xml"/><Relationship Id="rId59" Type="http://schemas.openxmlformats.org/officeDocument/2006/relationships/customXml" Target="../ink/ink1389.xml"/><Relationship Id="rId124" Type="http://schemas.openxmlformats.org/officeDocument/2006/relationships/image" Target="../media/image1426.png"/><Relationship Id="rId527" Type="http://schemas.openxmlformats.org/officeDocument/2006/relationships/customXml" Target="../ink/ink1623.xml"/><Relationship Id="rId569" Type="http://schemas.openxmlformats.org/officeDocument/2006/relationships/customXml" Target="../ink/ink1644.xml"/><Relationship Id="rId70" Type="http://schemas.openxmlformats.org/officeDocument/2006/relationships/image" Target="../media/image1399.png"/><Relationship Id="rId166" Type="http://schemas.openxmlformats.org/officeDocument/2006/relationships/image" Target="../media/image1447.png"/><Relationship Id="rId331" Type="http://schemas.openxmlformats.org/officeDocument/2006/relationships/customXml" Target="../ink/ink1525.xml"/><Relationship Id="rId373" Type="http://schemas.openxmlformats.org/officeDocument/2006/relationships/customXml" Target="../ink/ink1546.xml"/><Relationship Id="rId429" Type="http://schemas.openxmlformats.org/officeDocument/2006/relationships/customXml" Target="../ink/ink1574.xml"/><Relationship Id="rId580" Type="http://schemas.openxmlformats.org/officeDocument/2006/relationships/image" Target="../media/image1654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476.xml"/><Relationship Id="rId440" Type="http://schemas.openxmlformats.org/officeDocument/2006/relationships/image" Target="../media/image1584.png"/><Relationship Id="rId28" Type="http://schemas.openxmlformats.org/officeDocument/2006/relationships/image" Target="../media/image1378.png"/><Relationship Id="rId275" Type="http://schemas.openxmlformats.org/officeDocument/2006/relationships/customXml" Target="../ink/ink1497.xml"/><Relationship Id="rId300" Type="http://schemas.openxmlformats.org/officeDocument/2006/relationships/image" Target="../media/image1514.png"/><Relationship Id="rId482" Type="http://schemas.openxmlformats.org/officeDocument/2006/relationships/image" Target="../media/image1605.png"/><Relationship Id="rId538" Type="http://schemas.openxmlformats.org/officeDocument/2006/relationships/image" Target="../media/image1633.png"/><Relationship Id="rId81" Type="http://schemas.openxmlformats.org/officeDocument/2006/relationships/customXml" Target="../ink/ink1400.xml"/><Relationship Id="rId135" Type="http://schemas.openxmlformats.org/officeDocument/2006/relationships/customXml" Target="../ink/ink1427.xml"/><Relationship Id="rId177" Type="http://schemas.openxmlformats.org/officeDocument/2006/relationships/customXml" Target="../ink/ink1448.xml"/><Relationship Id="rId342" Type="http://schemas.openxmlformats.org/officeDocument/2006/relationships/image" Target="../media/image1535.png"/><Relationship Id="rId384" Type="http://schemas.openxmlformats.org/officeDocument/2006/relationships/image" Target="../media/image1556.png"/><Relationship Id="rId591" Type="http://schemas.openxmlformats.org/officeDocument/2006/relationships/customXml" Target="../ink/ink1655.xml"/><Relationship Id="rId605" Type="http://schemas.openxmlformats.org/officeDocument/2006/relationships/customXml" Target="../ink/ink1662.xml"/><Relationship Id="rId202" Type="http://schemas.openxmlformats.org/officeDocument/2006/relationships/image" Target="../media/image1465.png"/><Relationship Id="rId244" Type="http://schemas.openxmlformats.org/officeDocument/2006/relationships/image" Target="../media/image1486.png"/><Relationship Id="rId39" Type="http://schemas.openxmlformats.org/officeDocument/2006/relationships/customXml" Target="../ink/ink1379.xml"/><Relationship Id="rId286" Type="http://schemas.openxmlformats.org/officeDocument/2006/relationships/image" Target="../media/image1507.png"/><Relationship Id="rId451" Type="http://schemas.openxmlformats.org/officeDocument/2006/relationships/customXml" Target="../ink/ink1585.xml"/><Relationship Id="rId493" Type="http://schemas.openxmlformats.org/officeDocument/2006/relationships/customXml" Target="../ink/ink1606.xml"/><Relationship Id="rId507" Type="http://schemas.openxmlformats.org/officeDocument/2006/relationships/customXml" Target="../ink/ink1613.xml"/><Relationship Id="rId549" Type="http://schemas.openxmlformats.org/officeDocument/2006/relationships/customXml" Target="../ink/ink1634.xml"/><Relationship Id="rId50" Type="http://schemas.openxmlformats.org/officeDocument/2006/relationships/image" Target="../media/image1389.png"/><Relationship Id="rId104" Type="http://schemas.openxmlformats.org/officeDocument/2006/relationships/image" Target="../media/image1416.png"/><Relationship Id="rId146" Type="http://schemas.openxmlformats.org/officeDocument/2006/relationships/image" Target="../media/image1437.png"/><Relationship Id="rId188" Type="http://schemas.openxmlformats.org/officeDocument/2006/relationships/image" Target="../media/image1458.png"/><Relationship Id="rId311" Type="http://schemas.openxmlformats.org/officeDocument/2006/relationships/customXml" Target="../ink/ink1515.xml"/><Relationship Id="rId353" Type="http://schemas.openxmlformats.org/officeDocument/2006/relationships/customXml" Target="../ink/ink1536.xml"/><Relationship Id="rId395" Type="http://schemas.openxmlformats.org/officeDocument/2006/relationships/customXml" Target="../ink/ink1557.xml"/><Relationship Id="rId409" Type="http://schemas.openxmlformats.org/officeDocument/2006/relationships/customXml" Target="../ink/ink1564.xml"/><Relationship Id="rId560" Type="http://schemas.openxmlformats.org/officeDocument/2006/relationships/image" Target="../media/image1644.png"/><Relationship Id="rId92" Type="http://schemas.openxmlformats.org/officeDocument/2006/relationships/image" Target="../media/image1410.png"/><Relationship Id="rId213" Type="http://schemas.openxmlformats.org/officeDocument/2006/relationships/customXml" Target="../ink/ink1466.xml"/><Relationship Id="rId420" Type="http://schemas.openxmlformats.org/officeDocument/2006/relationships/image" Target="../media/image1574.png"/><Relationship Id="rId616" Type="http://schemas.openxmlformats.org/officeDocument/2006/relationships/image" Target="../media/image1672.png"/><Relationship Id="rId255" Type="http://schemas.openxmlformats.org/officeDocument/2006/relationships/customXml" Target="../ink/ink1487.xml"/><Relationship Id="rId297" Type="http://schemas.openxmlformats.org/officeDocument/2006/relationships/customXml" Target="../ink/ink1508.xml"/><Relationship Id="rId462" Type="http://schemas.openxmlformats.org/officeDocument/2006/relationships/image" Target="../media/image1595.png"/><Relationship Id="rId518" Type="http://schemas.openxmlformats.org/officeDocument/2006/relationships/image" Target="../media/image1623.png"/><Relationship Id="rId115" Type="http://schemas.openxmlformats.org/officeDocument/2006/relationships/customXml" Target="../ink/ink1417.xml"/><Relationship Id="rId157" Type="http://schemas.openxmlformats.org/officeDocument/2006/relationships/customXml" Target="../ink/ink1438.xml"/><Relationship Id="rId322" Type="http://schemas.openxmlformats.org/officeDocument/2006/relationships/image" Target="../media/image1525.png"/><Relationship Id="rId364" Type="http://schemas.openxmlformats.org/officeDocument/2006/relationships/image" Target="../media/image1546.png"/><Relationship Id="rId61" Type="http://schemas.openxmlformats.org/officeDocument/2006/relationships/customXml" Target="../ink/ink1390.xml"/><Relationship Id="rId199" Type="http://schemas.openxmlformats.org/officeDocument/2006/relationships/customXml" Target="../ink/ink1459.xml"/><Relationship Id="rId571" Type="http://schemas.openxmlformats.org/officeDocument/2006/relationships/customXml" Target="../ink/ink1645.xml"/><Relationship Id="rId19" Type="http://schemas.openxmlformats.org/officeDocument/2006/relationships/customXml" Target="../ink/ink1369.xml"/><Relationship Id="rId224" Type="http://schemas.openxmlformats.org/officeDocument/2006/relationships/image" Target="../media/image1476.png"/><Relationship Id="rId266" Type="http://schemas.openxmlformats.org/officeDocument/2006/relationships/image" Target="../media/image1497.png"/><Relationship Id="rId431" Type="http://schemas.openxmlformats.org/officeDocument/2006/relationships/customXml" Target="../ink/ink1575.xml"/><Relationship Id="rId473" Type="http://schemas.openxmlformats.org/officeDocument/2006/relationships/customXml" Target="../ink/ink1596.xml"/><Relationship Id="rId529" Type="http://schemas.openxmlformats.org/officeDocument/2006/relationships/customXml" Target="../ink/ink1624.xml"/><Relationship Id="rId30" Type="http://schemas.openxmlformats.org/officeDocument/2006/relationships/image" Target="../media/image1379.png"/><Relationship Id="rId126" Type="http://schemas.openxmlformats.org/officeDocument/2006/relationships/image" Target="../media/image1427.png"/><Relationship Id="rId168" Type="http://schemas.openxmlformats.org/officeDocument/2006/relationships/image" Target="../media/image1448.png"/><Relationship Id="rId333" Type="http://schemas.openxmlformats.org/officeDocument/2006/relationships/customXml" Target="../ink/ink1526.xml"/><Relationship Id="rId540" Type="http://schemas.openxmlformats.org/officeDocument/2006/relationships/image" Target="../media/image1634.png"/><Relationship Id="rId72" Type="http://schemas.openxmlformats.org/officeDocument/2006/relationships/image" Target="../media/image1400.png"/><Relationship Id="rId375" Type="http://schemas.openxmlformats.org/officeDocument/2006/relationships/customXml" Target="../ink/ink1547.xml"/><Relationship Id="rId582" Type="http://schemas.openxmlformats.org/officeDocument/2006/relationships/image" Target="../media/image1655.png"/><Relationship Id="rId3" Type="http://schemas.openxmlformats.org/officeDocument/2006/relationships/customXml" Target="../ink/ink1361.xml"/><Relationship Id="rId235" Type="http://schemas.openxmlformats.org/officeDocument/2006/relationships/customXml" Target="../ink/ink1477.xml"/><Relationship Id="rId277" Type="http://schemas.openxmlformats.org/officeDocument/2006/relationships/customXml" Target="../ink/ink1498.xml"/><Relationship Id="rId400" Type="http://schemas.openxmlformats.org/officeDocument/2006/relationships/image" Target="../media/image1564.png"/><Relationship Id="rId442" Type="http://schemas.openxmlformats.org/officeDocument/2006/relationships/image" Target="../media/image1585.png"/><Relationship Id="rId484" Type="http://schemas.openxmlformats.org/officeDocument/2006/relationships/image" Target="../media/image1606.png"/><Relationship Id="rId137" Type="http://schemas.openxmlformats.org/officeDocument/2006/relationships/customXml" Target="../ink/ink1428.xml"/><Relationship Id="rId302" Type="http://schemas.openxmlformats.org/officeDocument/2006/relationships/image" Target="../media/image1515.png"/><Relationship Id="rId344" Type="http://schemas.openxmlformats.org/officeDocument/2006/relationships/image" Target="../media/image1536.png"/><Relationship Id="rId41" Type="http://schemas.openxmlformats.org/officeDocument/2006/relationships/customXml" Target="../ink/ink1380.xml"/><Relationship Id="rId83" Type="http://schemas.openxmlformats.org/officeDocument/2006/relationships/customXml" Target="../ink/ink1401.xml"/><Relationship Id="rId179" Type="http://schemas.openxmlformats.org/officeDocument/2006/relationships/customXml" Target="../ink/ink1449.xml"/><Relationship Id="rId386" Type="http://schemas.openxmlformats.org/officeDocument/2006/relationships/image" Target="../media/image1557.png"/><Relationship Id="rId551" Type="http://schemas.openxmlformats.org/officeDocument/2006/relationships/customXml" Target="../ink/ink1635.xml"/><Relationship Id="rId593" Type="http://schemas.openxmlformats.org/officeDocument/2006/relationships/customXml" Target="../ink/ink1656.xml"/><Relationship Id="rId607" Type="http://schemas.openxmlformats.org/officeDocument/2006/relationships/customXml" Target="../ink/ink1663.xml"/><Relationship Id="rId190" Type="http://schemas.openxmlformats.org/officeDocument/2006/relationships/image" Target="../media/image1459.png"/><Relationship Id="rId204" Type="http://schemas.openxmlformats.org/officeDocument/2006/relationships/image" Target="../media/image1466.png"/><Relationship Id="rId246" Type="http://schemas.openxmlformats.org/officeDocument/2006/relationships/image" Target="../media/image1487.png"/><Relationship Id="rId288" Type="http://schemas.openxmlformats.org/officeDocument/2006/relationships/image" Target="../media/image1508.png"/><Relationship Id="rId411" Type="http://schemas.openxmlformats.org/officeDocument/2006/relationships/customXml" Target="../ink/ink1565.xml"/><Relationship Id="rId453" Type="http://schemas.openxmlformats.org/officeDocument/2006/relationships/customXml" Target="../ink/ink1586.xml"/><Relationship Id="rId509" Type="http://schemas.openxmlformats.org/officeDocument/2006/relationships/customXml" Target="../ink/ink1614.xml"/><Relationship Id="rId106" Type="http://schemas.openxmlformats.org/officeDocument/2006/relationships/image" Target="../media/image1417.png"/><Relationship Id="rId313" Type="http://schemas.openxmlformats.org/officeDocument/2006/relationships/customXml" Target="../ink/ink1516.xml"/><Relationship Id="rId495" Type="http://schemas.openxmlformats.org/officeDocument/2006/relationships/customXml" Target="../ink/ink1607.xml"/><Relationship Id="rId10" Type="http://schemas.openxmlformats.org/officeDocument/2006/relationships/image" Target="../media/image1369.png"/><Relationship Id="rId52" Type="http://schemas.openxmlformats.org/officeDocument/2006/relationships/image" Target="../media/image1390.png"/><Relationship Id="rId94" Type="http://schemas.openxmlformats.org/officeDocument/2006/relationships/image" Target="../media/image1411.png"/><Relationship Id="rId148" Type="http://schemas.openxmlformats.org/officeDocument/2006/relationships/image" Target="../media/image1438.png"/><Relationship Id="rId355" Type="http://schemas.openxmlformats.org/officeDocument/2006/relationships/customXml" Target="../ink/ink1537.xml"/><Relationship Id="rId397" Type="http://schemas.openxmlformats.org/officeDocument/2006/relationships/customXml" Target="../ink/ink1558.xml"/><Relationship Id="rId520" Type="http://schemas.openxmlformats.org/officeDocument/2006/relationships/image" Target="../media/image1624.png"/><Relationship Id="rId562" Type="http://schemas.openxmlformats.org/officeDocument/2006/relationships/image" Target="../media/image1645.png"/><Relationship Id="rId618" Type="http://schemas.openxmlformats.org/officeDocument/2006/relationships/image" Target="../media/image1673.png"/><Relationship Id="rId215" Type="http://schemas.openxmlformats.org/officeDocument/2006/relationships/customXml" Target="../ink/ink1467.xml"/><Relationship Id="rId257" Type="http://schemas.openxmlformats.org/officeDocument/2006/relationships/customXml" Target="../ink/ink1488.xml"/><Relationship Id="rId422" Type="http://schemas.openxmlformats.org/officeDocument/2006/relationships/image" Target="../media/image1575.png"/><Relationship Id="rId464" Type="http://schemas.openxmlformats.org/officeDocument/2006/relationships/image" Target="../media/image1596.png"/><Relationship Id="rId299" Type="http://schemas.openxmlformats.org/officeDocument/2006/relationships/customXml" Target="../ink/ink1509.xml"/><Relationship Id="rId63" Type="http://schemas.openxmlformats.org/officeDocument/2006/relationships/customXml" Target="../ink/ink1391.xml"/><Relationship Id="rId159" Type="http://schemas.openxmlformats.org/officeDocument/2006/relationships/customXml" Target="../ink/ink1439.xml"/><Relationship Id="rId366" Type="http://schemas.openxmlformats.org/officeDocument/2006/relationships/image" Target="../media/image1547.png"/><Relationship Id="rId573" Type="http://schemas.openxmlformats.org/officeDocument/2006/relationships/customXml" Target="../ink/ink1646.xml"/><Relationship Id="rId226" Type="http://schemas.openxmlformats.org/officeDocument/2006/relationships/image" Target="../media/image1477.png"/><Relationship Id="rId433" Type="http://schemas.openxmlformats.org/officeDocument/2006/relationships/customXml" Target="../ink/ink1576.xml"/><Relationship Id="rId74" Type="http://schemas.openxmlformats.org/officeDocument/2006/relationships/image" Target="../media/image1401.png"/><Relationship Id="rId377" Type="http://schemas.openxmlformats.org/officeDocument/2006/relationships/customXml" Target="../ink/ink1548.xml"/><Relationship Id="rId500" Type="http://schemas.openxmlformats.org/officeDocument/2006/relationships/image" Target="../media/image1614.png"/><Relationship Id="rId584" Type="http://schemas.openxmlformats.org/officeDocument/2006/relationships/image" Target="../media/image1656.png"/><Relationship Id="rId5" Type="http://schemas.openxmlformats.org/officeDocument/2006/relationships/customXml" Target="../ink/ink1362.xml"/><Relationship Id="rId237" Type="http://schemas.openxmlformats.org/officeDocument/2006/relationships/customXml" Target="../ink/ink1478.xml"/><Relationship Id="rId444" Type="http://schemas.openxmlformats.org/officeDocument/2006/relationships/image" Target="../media/image1586.png"/><Relationship Id="rId290" Type="http://schemas.openxmlformats.org/officeDocument/2006/relationships/image" Target="../media/image1509.png"/><Relationship Id="rId304" Type="http://schemas.openxmlformats.org/officeDocument/2006/relationships/image" Target="../media/image1516.png"/><Relationship Id="rId388" Type="http://schemas.openxmlformats.org/officeDocument/2006/relationships/image" Target="../media/image1558.png"/><Relationship Id="rId511" Type="http://schemas.openxmlformats.org/officeDocument/2006/relationships/customXml" Target="../ink/ink1615.xml"/><Relationship Id="rId609" Type="http://schemas.openxmlformats.org/officeDocument/2006/relationships/customXml" Target="../ink/ink1664.xml"/><Relationship Id="rId85" Type="http://schemas.openxmlformats.org/officeDocument/2006/relationships/customXml" Target="../ink/ink1402.xml"/><Relationship Id="rId150" Type="http://schemas.openxmlformats.org/officeDocument/2006/relationships/image" Target="../media/image1439.png"/><Relationship Id="rId595" Type="http://schemas.openxmlformats.org/officeDocument/2006/relationships/customXml" Target="../ink/ink1657.xml"/><Relationship Id="rId248" Type="http://schemas.openxmlformats.org/officeDocument/2006/relationships/image" Target="../media/image1488.png"/><Relationship Id="rId455" Type="http://schemas.openxmlformats.org/officeDocument/2006/relationships/customXml" Target="../ink/ink1587.xml"/><Relationship Id="rId12" Type="http://schemas.openxmlformats.org/officeDocument/2006/relationships/image" Target="../media/image1370.png"/><Relationship Id="rId108" Type="http://schemas.openxmlformats.org/officeDocument/2006/relationships/image" Target="../media/image1418.png"/><Relationship Id="rId315" Type="http://schemas.openxmlformats.org/officeDocument/2006/relationships/customXml" Target="../ink/ink1517.xml"/><Relationship Id="rId522" Type="http://schemas.openxmlformats.org/officeDocument/2006/relationships/image" Target="../media/image1625.png"/><Relationship Id="rId96" Type="http://schemas.openxmlformats.org/officeDocument/2006/relationships/image" Target="../media/image1412.png"/><Relationship Id="rId161" Type="http://schemas.openxmlformats.org/officeDocument/2006/relationships/customXml" Target="../ink/ink1440.xml"/><Relationship Id="rId399" Type="http://schemas.openxmlformats.org/officeDocument/2006/relationships/customXml" Target="../ink/ink1559.xml"/><Relationship Id="rId259" Type="http://schemas.openxmlformats.org/officeDocument/2006/relationships/customXml" Target="../ink/ink1489.xml"/><Relationship Id="rId466" Type="http://schemas.openxmlformats.org/officeDocument/2006/relationships/image" Target="../media/image1597.png"/><Relationship Id="rId23" Type="http://schemas.openxmlformats.org/officeDocument/2006/relationships/customXml" Target="../ink/ink1371.xml"/><Relationship Id="rId119" Type="http://schemas.openxmlformats.org/officeDocument/2006/relationships/customXml" Target="../ink/ink1419.xml"/><Relationship Id="rId326" Type="http://schemas.openxmlformats.org/officeDocument/2006/relationships/image" Target="../media/image1527.png"/><Relationship Id="rId533" Type="http://schemas.openxmlformats.org/officeDocument/2006/relationships/customXml" Target="../ink/ink1626.xml"/><Relationship Id="rId172" Type="http://schemas.openxmlformats.org/officeDocument/2006/relationships/image" Target="../media/image1450.png"/><Relationship Id="rId477" Type="http://schemas.openxmlformats.org/officeDocument/2006/relationships/customXml" Target="../ink/ink1598.xml"/><Relationship Id="rId600" Type="http://schemas.openxmlformats.org/officeDocument/2006/relationships/image" Target="../media/image1664.png"/><Relationship Id="rId337" Type="http://schemas.openxmlformats.org/officeDocument/2006/relationships/customXml" Target="../ink/ink1528.xml"/><Relationship Id="rId34" Type="http://schemas.openxmlformats.org/officeDocument/2006/relationships/image" Target="../media/image1381.png"/><Relationship Id="rId544" Type="http://schemas.openxmlformats.org/officeDocument/2006/relationships/image" Target="../media/image1636.png"/><Relationship Id="rId183" Type="http://schemas.openxmlformats.org/officeDocument/2006/relationships/customXml" Target="../ink/ink1451.xml"/><Relationship Id="rId390" Type="http://schemas.openxmlformats.org/officeDocument/2006/relationships/image" Target="../media/image1559.png"/><Relationship Id="rId404" Type="http://schemas.openxmlformats.org/officeDocument/2006/relationships/image" Target="../media/image1566.png"/><Relationship Id="rId611" Type="http://schemas.openxmlformats.org/officeDocument/2006/relationships/customXml" Target="../ink/ink1665.xml"/><Relationship Id="rId250" Type="http://schemas.openxmlformats.org/officeDocument/2006/relationships/image" Target="../media/image1489.png"/><Relationship Id="rId488" Type="http://schemas.openxmlformats.org/officeDocument/2006/relationships/image" Target="../media/image1608.png"/><Relationship Id="rId45" Type="http://schemas.openxmlformats.org/officeDocument/2006/relationships/customXml" Target="../ink/ink1382.xml"/><Relationship Id="rId110" Type="http://schemas.openxmlformats.org/officeDocument/2006/relationships/image" Target="../media/image1419.png"/><Relationship Id="rId348" Type="http://schemas.openxmlformats.org/officeDocument/2006/relationships/image" Target="../media/image1538.png"/><Relationship Id="rId555" Type="http://schemas.openxmlformats.org/officeDocument/2006/relationships/customXml" Target="../ink/ink1637.xml"/><Relationship Id="rId194" Type="http://schemas.openxmlformats.org/officeDocument/2006/relationships/image" Target="../media/image1461.png"/><Relationship Id="rId208" Type="http://schemas.openxmlformats.org/officeDocument/2006/relationships/image" Target="../media/image1468.png"/><Relationship Id="rId415" Type="http://schemas.openxmlformats.org/officeDocument/2006/relationships/customXml" Target="../ink/ink1567.xml"/><Relationship Id="rId261" Type="http://schemas.openxmlformats.org/officeDocument/2006/relationships/customXml" Target="../ink/ink1490.xml"/><Relationship Id="rId499" Type="http://schemas.openxmlformats.org/officeDocument/2006/relationships/customXml" Target="../ink/ink1609.xml"/><Relationship Id="rId56" Type="http://schemas.openxmlformats.org/officeDocument/2006/relationships/image" Target="../media/image1392.png"/><Relationship Id="rId359" Type="http://schemas.openxmlformats.org/officeDocument/2006/relationships/customXml" Target="../ink/ink1539.xml"/><Relationship Id="rId566" Type="http://schemas.openxmlformats.org/officeDocument/2006/relationships/image" Target="../media/image1647.png"/><Relationship Id="rId121" Type="http://schemas.openxmlformats.org/officeDocument/2006/relationships/customXml" Target="../ink/ink1420.xml"/><Relationship Id="rId219" Type="http://schemas.openxmlformats.org/officeDocument/2006/relationships/customXml" Target="../ink/ink1469.xml"/><Relationship Id="rId426" Type="http://schemas.openxmlformats.org/officeDocument/2006/relationships/image" Target="../media/image1577.png"/><Relationship Id="rId67" Type="http://schemas.openxmlformats.org/officeDocument/2006/relationships/customXml" Target="../ink/ink1393.xml"/><Relationship Id="rId272" Type="http://schemas.openxmlformats.org/officeDocument/2006/relationships/image" Target="../media/image1500.png"/><Relationship Id="rId577" Type="http://schemas.openxmlformats.org/officeDocument/2006/relationships/customXml" Target="../ink/ink164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6.xml"/><Relationship Id="rId21" Type="http://schemas.openxmlformats.org/officeDocument/2006/relationships/customXml" Target="../ink/ink1678.xml"/><Relationship Id="rId324" Type="http://schemas.openxmlformats.org/officeDocument/2006/relationships/image" Target="../media/image1835.png"/><Relationship Id="rId531" Type="http://schemas.openxmlformats.org/officeDocument/2006/relationships/customXml" Target="../ink/ink1933.xml"/><Relationship Id="rId170" Type="http://schemas.openxmlformats.org/officeDocument/2006/relationships/image" Target="../media/image1758.png"/><Relationship Id="rId268" Type="http://schemas.openxmlformats.org/officeDocument/2006/relationships/image" Target="../media/image1807.png"/><Relationship Id="rId475" Type="http://schemas.openxmlformats.org/officeDocument/2006/relationships/customXml" Target="../ink/ink1905.xml"/><Relationship Id="rId32" Type="http://schemas.openxmlformats.org/officeDocument/2006/relationships/image" Target="../media/image1689.png"/><Relationship Id="rId128" Type="http://schemas.openxmlformats.org/officeDocument/2006/relationships/image" Target="../media/image1737.png"/><Relationship Id="rId335" Type="http://schemas.openxmlformats.org/officeDocument/2006/relationships/customXml" Target="../ink/ink1835.xml"/><Relationship Id="rId542" Type="http://schemas.openxmlformats.org/officeDocument/2006/relationships/image" Target="../media/image1944.png"/><Relationship Id="rId181" Type="http://schemas.openxmlformats.org/officeDocument/2006/relationships/customXml" Target="../ink/ink1758.xml"/><Relationship Id="rId402" Type="http://schemas.openxmlformats.org/officeDocument/2006/relationships/image" Target="../media/image1874.png"/><Relationship Id="rId279" Type="http://schemas.openxmlformats.org/officeDocument/2006/relationships/customXml" Target="../ink/ink1807.xml"/><Relationship Id="rId486" Type="http://schemas.openxmlformats.org/officeDocument/2006/relationships/image" Target="../media/image1916.png"/><Relationship Id="rId43" Type="http://schemas.openxmlformats.org/officeDocument/2006/relationships/customXml" Target="../ink/ink1689.xml"/><Relationship Id="rId139" Type="http://schemas.openxmlformats.org/officeDocument/2006/relationships/customXml" Target="../ink/ink1737.xml"/><Relationship Id="rId346" Type="http://schemas.openxmlformats.org/officeDocument/2006/relationships/image" Target="../media/image1846.png"/><Relationship Id="rId553" Type="http://schemas.openxmlformats.org/officeDocument/2006/relationships/customXml" Target="../ink/ink1944.xml"/><Relationship Id="rId192" Type="http://schemas.openxmlformats.org/officeDocument/2006/relationships/image" Target="../media/image1769.png"/><Relationship Id="rId206" Type="http://schemas.openxmlformats.org/officeDocument/2006/relationships/image" Target="../media/image1776.png"/><Relationship Id="rId413" Type="http://schemas.openxmlformats.org/officeDocument/2006/relationships/customXml" Target="../ink/ink1874.xml"/><Relationship Id="rId497" Type="http://schemas.openxmlformats.org/officeDocument/2006/relationships/customXml" Target="../ink/ink1916.xml"/><Relationship Id="rId357" Type="http://schemas.openxmlformats.org/officeDocument/2006/relationships/customXml" Target="../ink/ink1846.xml"/><Relationship Id="rId54" Type="http://schemas.openxmlformats.org/officeDocument/2006/relationships/image" Target="../media/image1700.png"/><Relationship Id="rId217" Type="http://schemas.openxmlformats.org/officeDocument/2006/relationships/customXml" Target="../ink/ink1776.xml"/><Relationship Id="rId564" Type="http://schemas.openxmlformats.org/officeDocument/2006/relationships/image" Target="../media/image1955.png"/><Relationship Id="rId424" Type="http://schemas.openxmlformats.org/officeDocument/2006/relationships/image" Target="../media/image1885.png"/><Relationship Id="rId270" Type="http://schemas.openxmlformats.org/officeDocument/2006/relationships/image" Target="../media/image1808.png"/><Relationship Id="rId65" Type="http://schemas.openxmlformats.org/officeDocument/2006/relationships/customXml" Target="../ink/ink1700.xml"/><Relationship Id="rId130" Type="http://schemas.openxmlformats.org/officeDocument/2006/relationships/image" Target="../media/image1738.png"/><Relationship Id="rId368" Type="http://schemas.openxmlformats.org/officeDocument/2006/relationships/image" Target="../media/image1857.png"/><Relationship Id="rId575" Type="http://schemas.openxmlformats.org/officeDocument/2006/relationships/customXml" Target="../ink/ink1955.xml"/><Relationship Id="rId228" Type="http://schemas.openxmlformats.org/officeDocument/2006/relationships/image" Target="../media/image1787.png"/><Relationship Id="rId435" Type="http://schemas.openxmlformats.org/officeDocument/2006/relationships/customXml" Target="../ink/ink1885.xml"/><Relationship Id="rId281" Type="http://schemas.openxmlformats.org/officeDocument/2006/relationships/customXml" Target="../ink/ink1808.xml"/><Relationship Id="rId502" Type="http://schemas.openxmlformats.org/officeDocument/2006/relationships/image" Target="../media/image1924.png"/><Relationship Id="rId76" Type="http://schemas.openxmlformats.org/officeDocument/2006/relationships/image" Target="../media/image1711.png"/><Relationship Id="rId141" Type="http://schemas.openxmlformats.org/officeDocument/2006/relationships/customXml" Target="../ink/ink1738.xml"/><Relationship Id="rId379" Type="http://schemas.openxmlformats.org/officeDocument/2006/relationships/customXml" Target="../ink/ink1857.xml"/><Relationship Id="rId7" Type="http://schemas.openxmlformats.org/officeDocument/2006/relationships/customXml" Target="../ink/ink1671.xml"/><Relationship Id="rId183" Type="http://schemas.openxmlformats.org/officeDocument/2006/relationships/customXml" Target="../ink/ink1759.xml"/><Relationship Id="rId239" Type="http://schemas.openxmlformats.org/officeDocument/2006/relationships/customXml" Target="../ink/ink1787.xml"/><Relationship Id="rId390" Type="http://schemas.openxmlformats.org/officeDocument/2006/relationships/image" Target="../media/image1868.png"/><Relationship Id="rId404" Type="http://schemas.openxmlformats.org/officeDocument/2006/relationships/image" Target="../media/image1875.png"/><Relationship Id="rId446" Type="http://schemas.openxmlformats.org/officeDocument/2006/relationships/image" Target="../media/image1896.png"/><Relationship Id="rId250" Type="http://schemas.openxmlformats.org/officeDocument/2006/relationships/image" Target="../media/image1798.png"/><Relationship Id="rId292" Type="http://schemas.openxmlformats.org/officeDocument/2006/relationships/image" Target="../media/image1819.png"/><Relationship Id="rId306" Type="http://schemas.openxmlformats.org/officeDocument/2006/relationships/image" Target="../media/image1826.png"/><Relationship Id="rId488" Type="http://schemas.openxmlformats.org/officeDocument/2006/relationships/image" Target="../media/image1917.png"/><Relationship Id="rId45" Type="http://schemas.openxmlformats.org/officeDocument/2006/relationships/customXml" Target="../ink/ink1690.xml"/><Relationship Id="rId87" Type="http://schemas.openxmlformats.org/officeDocument/2006/relationships/customXml" Target="../ink/ink1711.xml"/><Relationship Id="rId110" Type="http://schemas.openxmlformats.org/officeDocument/2006/relationships/image" Target="../media/image1728.png"/><Relationship Id="rId348" Type="http://schemas.openxmlformats.org/officeDocument/2006/relationships/image" Target="../media/image1847.png"/><Relationship Id="rId513" Type="http://schemas.openxmlformats.org/officeDocument/2006/relationships/customXml" Target="../ink/ink1924.xml"/><Relationship Id="rId555" Type="http://schemas.openxmlformats.org/officeDocument/2006/relationships/customXml" Target="../ink/ink1945.xml"/><Relationship Id="rId152" Type="http://schemas.openxmlformats.org/officeDocument/2006/relationships/image" Target="../media/image1749.png"/><Relationship Id="rId194" Type="http://schemas.openxmlformats.org/officeDocument/2006/relationships/image" Target="../media/image1770.png"/><Relationship Id="rId208" Type="http://schemas.openxmlformats.org/officeDocument/2006/relationships/image" Target="../media/image1777.png"/><Relationship Id="rId415" Type="http://schemas.openxmlformats.org/officeDocument/2006/relationships/customXml" Target="../ink/ink1875.xml"/><Relationship Id="rId457" Type="http://schemas.openxmlformats.org/officeDocument/2006/relationships/customXml" Target="../ink/ink1896.xml"/><Relationship Id="rId261" Type="http://schemas.openxmlformats.org/officeDocument/2006/relationships/customXml" Target="../ink/ink1798.xml"/><Relationship Id="rId499" Type="http://schemas.openxmlformats.org/officeDocument/2006/relationships/customXml" Target="../ink/ink1917.xml"/><Relationship Id="rId14" Type="http://schemas.openxmlformats.org/officeDocument/2006/relationships/image" Target="../media/image1680.png"/><Relationship Id="rId56" Type="http://schemas.openxmlformats.org/officeDocument/2006/relationships/image" Target="../media/image1701.png"/><Relationship Id="rId317" Type="http://schemas.openxmlformats.org/officeDocument/2006/relationships/customXml" Target="../ink/ink1826.xml"/><Relationship Id="rId359" Type="http://schemas.openxmlformats.org/officeDocument/2006/relationships/customXml" Target="../ink/ink1847.xml"/><Relationship Id="rId524" Type="http://schemas.openxmlformats.org/officeDocument/2006/relationships/image" Target="../media/image1935.png"/><Relationship Id="rId566" Type="http://schemas.openxmlformats.org/officeDocument/2006/relationships/image" Target="../media/image1956.png"/><Relationship Id="rId98" Type="http://schemas.openxmlformats.org/officeDocument/2006/relationships/image" Target="../media/image1722.png"/><Relationship Id="rId121" Type="http://schemas.openxmlformats.org/officeDocument/2006/relationships/customXml" Target="../ink/ink1728.xml"/><Relationship Id="rId163" Type="http://schemas.openxmlformats.org/officeDocument/2006/relationships/customXml" Target="../ink/ink1749.xml"/><Relationship Id="rId219" Type="http://schemas.openxmlformats.org/officeDocument/2006/relationships/customXml" Target="../ink/ink1777.xml"/><Relationship Id="rId370" Type="http://schemas.openxmlformats.org/officeDocument/2006/relationships/image" Target="../media/image1858.png"/><Relationship Id="rId426" Type="http://schemas.openxmlformats.org/officeDocument/2006/relationships/image" Target="../media/image1886.png"/><Relationship Id="rId230" Type="http://schemas.openxmlformats.org/officeDocument/2006/relationships/image" Target="../media/image1788.png"/><Relationship Id="rId468" Type="http://schemas.openxmlformats.org/officeDocument/2006/relationships/image" Target="../media/image1907.png"/><Relationship Id="rId25" Type="http://schemas.openxmlformats.org/officeDocument/2006/relationships/customXml" Target="../ink/ink1680.xml"/><Relationship Id="rId67" Type="http://schemas.openxmlformats.org/officeDocument/2006/relationships/customXml" Target="../ink/ink1701.xml"/><Relationship Id="rId272" Type="http://schemas.openxmlformats.org/officeDocument/2006/relationships/image" Target="../media/image1809.png"/><Relationship Id="rId328" Type="http://schemas.openxmlformats.org/officeDocument/2006/relationships/image" Target="../media/image1837.png"/><Relationship Id="rId535" Type="http://schemas.openxmlformats.org/officeDocument/2006/relationships/customXml" Target="../ink/ink1935.xml"/><Relationship Id="rId577" Type="http://schemas.openxmlformats.org/officeDocument/2006/relationships/customXml" Target="../ink/ink1956.xml"/><Relationship Id="rId132" Type="http://schemas.openxmlformats.org/officeDocument/2006/relationships/image" Target="../media/image1739.png"/><Relationship Id="rId174" Type="http://schemas.openxmlformats.org/officeDocument/2006/relationships/image" Target="../media/image1760.png"/><Relationship Id="rId381" Type="http://schemas.openxmlformats.org/officeDocument/2006/relationships/customXml" Target="../ink/ink1858.xml"/><Relationship Id="rId241" Type="http://schemas.openxmlformats.org/officeDocument/2006/relationships/customXml" Target="../ink/ink1788.xml"/><Relationship Id="rId437" Type="http://schemas.openxmlformats.org/officeDocument/2006/relationships/customXml" Target="../ink/ink1886.xml"/><Relationship Id="rId479" Type="http://schemas.openxmlformats.org/officeDocument/2006/relationships/customXml" Target="../ink/ink1907.xml"/><Relationship Id="rId36" Type="http://schemas.openxmlformats.org/officeDocument/2006/relationships/image" Target="../media/image1691.png"/><Relationship Id="rId283" Type="http://schemas.openxmlformats.org/officeDocument/2006/relationships/customXml" Target="../ink/ink1809.xml"/><Relationship Id="rId339" Type="http://schemas.openxmlformats.org/officeDocument/2006/relationships/customXml" Target="../ink/ink1837.xml"/><Relationship Id="rId490" Type="http://schemas.openxmlformats.org/officeDocument/2006/relationships/image" Target="../media/image1918.png"/><Relationship Id="rId504" Type="http://schemas.openxmlformats.org/officeDocument/2006/relationships/image" Target="../media/image1925.png"/><Relationship Id="rId546" Type="http://schemas.openxmlformats.org/officeDocument/2006/relationships/image" Target="../media/image1946.png"/><Relationship Id="rId78" Type="http://schemas.openxmlformats.org/officeDocument/2006/relationships/image" Target="../media/image1712.png"/><Relationship Id="rId101" Type="http://schemas.openxmlformats.org/officeDocument/2006/relationships/customXml" Target="../ink/ink1718.xml"/><Relationship Id="rId143" Type="http://schemas.openxmlformats.org/officeDocument/2006/relationships/customXml" Target="../ink/ink1739.xml"/><Relationship Id="rId185" Type="http://schemas.openxmlformats.org/officeDocument/2006/relationships/customXml" Target="../ink/ink1760.xml"/><Relationship Id="rId350" Type="http://schemas.openxmlformats.org/officeDocument/2006/relationships/image" Target="../media/image1848.png"/><Relationship Id="rId406" Type="http://schemas.openxmlformats.org/officeDocument/2006/relationships/image" Target="../media/image1876.png"/><Relationship Id="rId9" Type="http://schemas.openxmlformats.org/officeDocument/2006/relationships/customXml" Target="../ink/ink1672.xml"/><Relationship Id="rId210" Type="http://schemas.openxmlformats.org/officeDocument/2006/relationships/image" Target="../media/image1778.png"/><Relationship Id="rId392" Type="http://schemas.openxmlformats.org/officeDocument/2006/relationships/image" Target="../media/image1869.png"/><Relationship Id="rId448" Type="http://schemas.openxmlformats.org/officeDocument/2006/relationships/image" Target="../media/image1897.png"/><Relationship Id="rId252" Type="http://schemas.openxmlformats.org/officeDocument/2006/relationships/image" Target="../media/image1799.png"/><Relationship Id="rId294" Type="http://schemas.openxmlformats.org/officeDocument/2006/relationships/image" Target="../media/image1820.png"/><Relationship Id="rId308" Type="http://schemas.openxmlformats.org/officeDocument/2006/relationships/image" Target="../media/image1827.png"/><Relationship Id="rId515" Type="http://schemas.openxmlformats.org/officeDocument/2006/relationships/customXml" Target="../ink/ink1925.xml"/><Relationship Id="rId47" Type="http://schemas.openxmlformats.org/officeDocument/2006/relationships/customXml" Target="../ink/ink1691.xml"/><Relationship Id="rId89" Type="http://schemas.openxmlformats.org/officeDocument/2006/relationships/customXml" Target="../ink/ink1712.xml"/><Relationship Id="rId112" Type="http://schemas.openxmlformats.org/officeDocument/2006/relationships/image" Target="../media/image1729.png"/><Relationship Id="rId154" Type="http://schemas.openxmlformats.org/officeDocument/2006/relationships/image" Target="../media/image1750.png"/><Relationship Id="rId361" Type="http://schemas.openxmlformats.org/officeDocument/2006/relationships/customXml" Target="../ink/ink1848.xml"/><Relationship Id="rId557" Type="http://schemas.openxmlformats.org/officeDocument/2006/relationships/customXml" Target="../ink/ink1946.xml"/><Relationship Id="rId196" Type="http://schemas.openxmlformats.org/officeDocument/2006/relationships/image" Target="../media/image1771.png"/><Relationship Id="rId417" Type="http://schemas.openxmlformats.org/officeDocument/2006/relationships/customXml" Target="../ink/ink1876.xml"/><Relationship Id="rId459" Type="http://schemas.openxmlformats.org/officeDocument/2006/relationships/customXml" Target="../ink/ink1897.xml"/><Relationship Id="rId16" Type="http://schemas.openxmlformats.org/officeDocument/2006/relationships/image" Target="../media/image1681.png"/><Relationship Id="rId221" Type="http://schemas.openxmlformats.org/officeDocument/2006/relationships/customXml" Target="../ink/ink1778.xml"/><Relationship Id="rId263" Type="http://schemas.openxmlformats.org/officeDocument/2006/relationships/customXml" Target="../ink/ink1799.xml"/><Relationship Id="rId319" Type="http://schemas.openxmlformats.org/officeDocument/2006/relationships/customXml" Target="../ink/ink1827.xml"/><Relationship Id="rId470" Type="http://schemas.openxmlformats.org/officeDocument/2006/relationships/image" Target="../media/image1908.png"/><Relationship Id="rId526" Type="http://schemas.openxmlformats.org/officeDocument/2006/relationships/image" Target="../media/image1936.png"/><Relationship Id="rId58" Type="http://schemas.openxmlformats.org/officeDocument/2006/relationships/image" Target="../media/image1702.png"/><Relationship Id="rId123" Type="http://schemas.openxmlformats.org/officeDocument/2006/relationships/customXml" Target="../ink/ink1729.xml"/><Relationship Id="rId330" Type="http://schemas.openxmlformats.org/officeDocument/2006/relationships/image" Target="../media/image1838.png"/><Relationship Id="rId568" Type="http://schemas.openxmlformats.org/officeDocument/2006/relationships/image" Target="../media/image1957.png"/><Relationship Id="rId165" Type="http://schemas.openxmlformats.org/officeDocument/2006/relationships/customXml" Target="../ink/ink1750.xml"/><Relationship Id="rId372" Type="http://schemas.openxmlformats.org/officeDocument/2006/relationships/image" Target="../media/image1859.png"/><Relationship Id="rId428" Type="http://schemas.openxmlformats.org/officeDocument/2006/relationships/image" Target="../media/image1887.png"/><Relationship Id="rId232" Type="http://schemas.openxmlformats.org/officeDocument/2006/relationships/image" Target="../media/image1789.png"/><Relationship Id="rId274" Type="http://schemas.openxmlformats.org/officeDocument/2006/relationships/image" Target="../media/image1810.png"/><Relationship Id="rId481" Type="http://schemas.openxmlformats.org/officeDocument/2006/relationships/customXml" Target="../ink/ink1908.xml"/><Relationship Id="rId27" Type="http://schemas.openxmlformats.org/officeDocument/2006/relationships/customXml" Target="../ink/ink1681.xml"/><Relationship Id="rId69" Type="http://schemas.openxmlformats.org/officeDocument/2006/relationships/customXml" Target="../ink/ink1702.xml"/><Relationship Id="rId134" Type="http://schemas.openxmlformats.org/officeDocument/2006/relationships/image" Target="../media/image1740.png"/><Relationship Id="rId537" Type="http://schemas.openxmlformats.org/officeDocument/2006/relationships/customXml" Target="../ink/ink1936.xml"/><Relationship Id="rId579" Type="http://schemas.openxmlformats.org/officeDocument/2006/relationships/customXml" Target="../ink/ink1957.xml"/><Relationship Id="rId80" Type="http://schemas.openxmlformats.org/officeDocument/2006/relationships/image" Target="../media/image1713.png"/><Relationship Id="rId176" Type="http://schemas.openxmlformats.org/officeDocument/2006/relationships/image" Target="../media/image1761.png"/><Relationship Id="rId341" Type="http://schemas.openxmlformats.org/officeDocument/2006/relationships/customXml" Target="../ink/ink1838.xml"/><Relationship Id="rId383" Type="http://schemas.openxmlformats.org/officeDocument/2006/relationships/customXml" Target="../ink/ink1859.xml"/><Relationship Id="rId439" Type="http://schemas.openxmlformats.org/officeDocument/2006/relationships/customXml" Target="../ink/ink1887.xml"/><Relationship Id="rId201" Type="http://schemas.openxmlformats.org/officeDocument/2006/relationships/customXml" Target="../ink/ink1768.xml"/><Relationship Id="rId243" Type="http://schemas.openxmlformats.org/officeDocument/2006/relationships/customXml" Target="../ink/ink1789.xml"/><Relationship Id="rId285" Type="http://schemas.openxmlformats.org/officeDocument/2006/relationships/customXml" Target="../ink/ink1810.xml"/><Relationship Id="rId450" Type="http://schemas.openxmlformats.org/officeDocument/2006/relationships/image" Target="../media/image1898.png"/><Relationship Id="rId506" Type="http://schemas.openxmlformats.org/officeDocument/2006/relationships/image" Target="../media/image1926.png"/><Relationship Id="rId38" Type="http://schemas.openxmlformats.org/officeDocument/2006/relationships/image" Target="../media/image1692.png"/><Relationship Id="rId103" Type="http://schemas.openxmlformats.org/officeDocument/2006/relationships/customXml" Target="../ink/ink1719.xml"/><Relationship Id="rId310" Type="http://schemas.openxmlformats.org/officeDocument/2006/relationships/image" Target="../media/image1828.png"/><Relationship Id="rId492" Type="http://schemas.openxmlformats.org/officeDocument/2006/relationships/image" Target="../media/image1919.png"/><Relationship Id="rId548" Type="http://schemas.openxmlformats.org/officeDocument/2006/relationships/image" Target="../media/image1947.png"/><Relationship Id="rId91" Type="http://schemas.openxmlformats.org/officeDocument/2006/relationships/customXml" Target="../ink/ink1713.xml"/><Relationship Id="rId145" Type="http://schemas.openxmlformats.org/officeDocument/2006/relationships/customXml" Target="../ink/ink1740.xml"/><Relationship Id="rId187" Type="http://schemas.openxmlformats.org/officeDocument/2006/relationships/customXml" Target="../ink/ink1761.xml"/><Relationship Id="rId352" Type="http://schemas.openxmlformats.org/officeDocument/2006/relationships/image" Target="../media/image1849.png"/><Relationship Id="rId394" Type="http://schemas.openxmlformats.org/officeDocument/2006/relationships/image" Target="../media/image1870.png"/><Relationship Id="rId408" Type="http://schemas.openxmlformats.org/officeDocument/2006/relationships/image" Target="../media/image1877.png"/><Relationship Id="rId212" Type="http://schemas.openxmlformats.org/officeDocument/2006/relationships/image" Target="../media/image1779.png"/><Relationship Id="rId254" Type="http://schemas.openxmlformats.org/officeDocument/2006/relationships/image" Target="../media/image1800.png"/><Relationship Id="rId49" Type="http://schemas.openxmlformats.org/officeDocument/2006/relationships/customXml" Target="../ink/ink1692.xml"/><Relationship Id="rId114" Type="http://schemas.openxmlformats.org/officeDocument/2006/relationships/image" Target="../media/image1730.png"/><Relationship Id="rId296" Type="http://schemas.openxmlformats.org/officeDocument/2006/relationships/image" Target="../media/image1821.png"/><Relationship Id="rId461" Type="http://schemas.openxmlformats.org/officeDocument/2006/relationships/customXml" Target="../ink/ink1898.xml"/><Relationship Id="rId517" Type="http://schemas.openxmlformats.org/officeDocument/2006/relationships/customXml" Target="../ink/ink1926.xml"/><Relationship Id="rId559" Type="http://schemas.openxmlformats.org/officeDocument/2006/relationships/customXml" Target="../ink/ink1947.xml"/><Relationship Id="rId60" Type="http://schemas.openxmlformats.org/officeDocument/2006/relationships/image" Target="../media/image1703.png"/><Relationship Id="rId156" Type="http://schemas.openxmlformats.org/officeDocument/2006/relationships/image" Target="../media/image1751.png"/><Relationship Id="rId198" Type="http://schemas.openxmlformats.org/officeDocument/2006/relationships/image" Target="../media/image1772.png"/><Relationship Id="rId321" Type="http://schemas.openxmlformats.org/officeDocument/2006/relationships/customXml" Target="../ink/ink1828.xml"/><Relationship Id="rId363" Type="http://schemas.openxmlformats.org/officeDocument/2006/relationships/customXml" Target="../ink/ink1849.xml"/><Relationship Id="rId419" Type="http://schemas.openxmlformats.org/officeDocument/2006/relationships/customXml" Target="../ink/ink1877.xml"/><Relationship Id="rId570" Type="http://schemas.openxmlformats.org/officeDocument/2006/relationships/image" Target="../media/image1958.png"/><Relationship Id="rId223" Type="http://schemas.openxmlformats.org/officeDocument/2006/relationships/customXml" Target="../ink/ink1779.xml"/><Relationship Id="rId430" Type="http://schemas.openxmlformats.org/officeDocument/2006/relationships/image" Target="../media/image1888.png"/><Relationship Id="rId18" Type="http://schemas.openxmlformats.org/officeDocument/2006/relationships/image" Target="../media/image1682.png"/><Relationship Id="rId265" Type="http://schemas.openxmlformats.org/officeDocument/2006/relationships/customXml" Target="../ink/ink1800.xml"/><Relationship Id="rId472" Type="http://schemas.openxmlformats.org/officeDocument/2006/relationships/image" Target="../media/image1909.png"/><Relationship Id="rId528" Type="http://schemas.openxmlformats.org/officeDocument/2006/relationships/image" Target="../media/image1937.png"/><Relationship Id="rId125" Type="http://schemas.openxmlformats.org/officeDocument/2006/relationships/customXml" Target="../ink/ink1730.xml"/><Relationship Id="rId167" Type="http://schemas.openxmlformats.org/officeDocument/2006/relationships/customXml" Target="../ink/ink1751.xml"/><Relationship Id="rId332" Type="http://schemas.openxmlformats.org/officeDocument/2006/relationships/image" Target="../media/image1839.png"/><Relationship Id="rId374" Type="http://schemas.openxmlformats.org/officeDocument/2006/relationships/image" Target="../media/image1860.png"/><Relationship Id="rId581" Type="http://schemas.openxmlformats.org/officeDocument/2006/relationships/customXml" Target="../ink/ink1958.xml"/><Relationship Id="rId71" Type="http://schemas.openxmlformats.org/officeDocument/2006/relationships/customXml" Target="../ink/ink1703.xml"/><Relationship Id="rId234" Type="http://schemas.openxmlformats.org/officeDocument/2006/relationships/image" Target="../media/image1790.png"/><Relationship Id="rId2" Type="http://schemas.openxmlformats.org/officeDocument/2006/relationships/image" Target="../media/image1674.png"/><Relationship Id="rId29" Type="http://schemas.openxmlformats.org/officeDocument/2006/relationships/customXml" Target="../ink/ink1682.xml"/><Relationship Id="rId276" Type="http://schemas.openxmlformats.org/officeDocument/2006/relationships/image" Target="../media/image1811.png"/><Relationship Id="rId441" Type="http://schemas.openxmlformats.org/officeDocument/2006/relationships/customXml" Target="../ink/ink1888.xml"/><Relationship Id="rId483" Type="http://schemas.openxmlformats.org/officeDocument/2006/relationships/customXml" Target="../ink/ink1909.xml"/><Relationship Id="rId539" Type="http://schemas.openxmlformats.org/officeDocument/2006/relationships/customXml" Target="../ink/ink1937.xml"/><Relationship Id="rId40" Type="http://schemas.openxmlformats.org/officeDocument/2006/relationships/image" Target="../media/image1693.png"/><Relationship Id="rId136" Type="http://schemas.openxmlformats.org/officeDocument/2006/relationships/image" Target="../media/image1741.png"/><Relationship Id="rId178" Type="http://schemas.openxmlformats.org/officeDocument/2006/relationships/image" Target="../media/image1762.png"/><Relationship Id="rId301" Type="http://schemas.openxmlformats.org/officeDocument/2006/relationships/customXml" Target="../ink/ink1818.xml"/><Relationship Id="rId343" Type="http://schemas.openxmlformats.org/officeDocument/2006/relationships/customXml" Target="../ink/ink1839.xml"/><Relationship Id="rId550" Type="http://schemas.openxmlformats.org/officeDocument/2006/relationships/image" Target="../media/image1948.png"/><Relationship Id="rId82" Type="http://schemas.openxmlformats.org/officeDocument/2006/relationships/image" Target="../media/image1714.png"/><Relationship Id="rId203" Type="http://schemas.openxmlformats.org/officeDocument/2006/relationships/customXml" Target="../ink/ink1769.xml"/><Relationship Id="rId385" Type="http://schemas.openxmlformats.org/officeDocument/2006/relationships/customXml" Target="../ink/ink1860.xml"/><Relationship Id="rId245" Type="http://schemas.openxmlformats.org/officeDocument/2006/relationships/customXml" Target="../ink/ink1790.xml"/><Relationship Id="rId287" Type="http://schemas.openxmlformats.org/officeDocument/2006/relationships/customXml" Target="../ink/ink1811.xml"/><Relationship Id="rId410" Type="http://schemas.openxmlformats.org/officeDocument/2006/relationships/image" Target="../media/image1878.png"/><Relationship Id="rId452" Type="http://schemas.openxmlformats.org/officeDocument/2006/relationships/image" Target="../media/image1899.png"/><Relationship Id="rId494" Type="http://schemas.openxmlformats.org/officeDocument/2006/relationships/image" Target="../media/image1920.png"/><Relationship Id="rId508" Type="http://schemas.openxmlformats.org/officeDocument/2006/relationships/image" Target="../media/image1927.png"/><Relationship Id="rId105" Type="http://schemas.openxmlformats.org/officeDocument/2006/relationships/customXml" Target="../ink/ink1720.xml"/><Relationship Id="rId147" Type="http://schemas.openxmlformats.org/officeDocument/2006/relationships/customXml" Target="../ink/ink1741.xml"/><Relationship Id="rId312" Type="http://schemas.openxmlformats.org/officeDocument/2006/relationships/image" Target="../media/image1829.png"/><Relationship Id="rId354" Type="http://schemas.openxmlformats.org/officeDocument/2006/relationships/image" Target="../media/image1850.png"/><Relationship Id="rId51" Type="http://schemas.openxmlformats.org/officeDocument/2006/relationships/customXml" Target="../ink/ink1693.xml"/><Relationship Id="rId93" Type="http://schemas.openxmlformats.org/officeDocument/2006/relationships/customXml" Target="../ink/ink1714.xml"/><Relationship Id="rId189" Type="http://schemas.openxmlformats.org/officeDocument/2006/relationships/customXml" Target="../ink/ink1762.xml"/><Relationship Id="rId396" Type="http://schemas.openxmlformats.org/officeDocument/2006/relationships/image" Target="../media/image1871.png"/><Relationship Id="rId561" Type="http://schemas.openxmlformats.org/officeDocument/2006/relationships/customXml" Target="../ink/ink1948.xml"/><Relationship Id="rId214" Type="http://schemas.openxmlformats.org/officeDocument/2006/relationships/image" Target="../media/image1780.png"/><Relationship Id="rId256" Type="http://schemas.openxmlformats.org/officeDocument/2006/relationships/image" Target="../media/image1801.png"/><Relationship Id="rId298" Type="http://schemas.openxmlformats.org/officeDocument/2006/relationships/image" Target="../media/image1822.png"/><Relationship Id="rId421" Type="http://schemas.openxmlformats.org/officeDocument/2006/relationships/customXml" Target="../ink/ink1878.xml"/><Relationship Id="rId463" Type="http://schemas.openxmlformats.org/officeDocument/2006/relationships/customXml" Target="../ink/ink1899.xml"/><Relationship Id="rId519" Type="http://schemas.openxmlformats.org/officeDocument/2006/relationships/customXml" Target="../ink/ink1927.xml"/><Relationship Id="rId116" Type="http://schemas.openxmlformats.org/officeDocument/2006/relationships/image" Target="../media/image1731.png"/><Relationship Id="rId158" Type="http://schemas.openxmlformats.org/officeDocument/2006/relationships/image" Target="../media/image1752.png"/><Relationship Id="rId323" Type="http://schemas.openxmlformats.org/officeDocument/2006/relationships/customXml" Target="../ink/ink1829.xml"/><Relationship Id="rId530" Type="http://schemas.openxmlformats.org/officeDocument/2006/relationships/image" Target="../media/image1938.png"/><Relationship Id="rId20" Type="http://schemas.openxmlformats.org/officeDocument/2006/relationships/image" Target="../media/image1683.png"/><Relationship Id="rId62" Type="http://schemas.openxmlformats.org/officeDocument/2006/relationships/image" Target="../media/image1704.png"/><Relationship Id="rId365" Type="http://schemas.openxmlformats.org/officeDocument/2006/relationships/customXml" Target="../ink/ink1850.xml"/><Relationship Id="rId572" Type="http://schemas.openxmlformats.org/officeDocument/2006/relationships/image" Target="../media/image1959.png"/><Relationship Id="rId225" Type="http://schemas.openxmlformats.org/officeDocument/2006/relationships/customXml" Target="../ink/ink1780.xml"/><Relationship Id="rId267" Type="http://schemas.openxmlformats.org/officeDocument/2006/relationships/customXml" Target="../ink/ink1801.xml"/><Relationship Id="rId432" Type="http://schemas.openxmlformats.org/officeDocument/2006/relationships/image" Target="../media/image1889.png"/><Relationship Id="rId474" Type="http://schemas.openxmlformats.org/officeDocument/2006/relationships/image" Target="../media/image1910.png"/><Relationship Id="rId127" Type="http://schemas.openxmlformats.org/officeDocument/2006/relationships/customXml" Target="../ink/ink1731.xml"/><Relationship Id="rId31" Type="http://schemas.openxmlformats.org/officeDocument/2006/relationships/customXml" Target="../ink/ink1683.xml"/><Relationship Id="rId73" Type="http://schemas.openxmlformats.org/officeDocument/2006/relationships/customXml" Target="../ink/ink1704.xml"/><Relationship Id="rId169" Type="http://schemas.openxmlformats.org/officeDocument/2006/relationships/customXml" Target="../ink/ink1752.xml"/><Relationship Id="rId334" Type="http://schemas.openxmlformats.org/officeDocument/2006/relationships/image" Target="../media/image1840.png"/><Relationship Id="rId376" Type="http://schemas.openxmlformats.org/officeDocument/2006/relationships/image" Target="../media/image1861.png"/><Relationship Id="rId541" Type="http://schemas.openxmlformats.org/officeDocument/2006/relationships/customXml" Target="../ink/ink1938.xml"/><Relationship Id="rId4" Type="http://schemas.openxmlformats.org/officeDocument/2006/relationships/image" Target="../media/image1675.png"/><Relationship Id="rId180" Type="http://schemas.openxmlformats.org/officeDocument/2006/relationships/image" Target="../media/image1763.png"/><Relationship Id="rId236" Type="http://schemas.openxmlformats.org/officeDocument/2006/relationships/image" Target="../media/image1791.png"/><Relationship Id="rId278" Type="http://schemas.openxmlformats.org/officeDocument/2006/relationships/image" Target="../media/image1812.png"/><Relationship Id="rId401" Type="http://schemas.openxmlformats.org/officeDocument/2006/relationships/customXml" Target="../ink/ink1868.xml"/><Relationship Id="rId443" Type="http://schemas.openxmlformats.org/officeDocument/2006/relationships/customXml" Target="../ink/ink1889.xml"/><Relationship Id="rId303" Type="http://schemas.openxmlformats.org/officeDocument/2006/relationships/customXml" Target="../ink/ink1819.xml"/><Relationship Id="rId485" Type="http://schemas.openxmlformats.org/officeDocument/2006/relationships/customXml" Target="../ink/ink1910.xml"/><Relationship Id="rId42" Type="http://schemas.openxmlformats.org/officeDocument/2006/relationships/image" Target="../media/image1694.png"/><Relationship Id="rId84" Type="http://schemas.openxmlformats.org/officeDocument/2006/relationships/image" Target="../media/image1715.png"/><Relationship Id="rId138" Type="http://schemas.openxmlformats.org/officeDocument/2006/relationships/image" Target="../media/image1742.png"/><Relationship Id="rId345" Type="http://schemas.openxmlformats.org/officeDocument/2006/relationships/customXml" Target="../ink/ink1840.xml"/><Relationship Id="rId387" Type="http://schemas.openxmlformats.org/officeDocument/2006/relationships/customXml" Target="../ink/ink1861.xml"/><Relationship Id="rId510" Type="http://schemas.openxmlformats.org/officeDocument/2006/relationships/image" Target="../media/image1928.png"/><Relationship Id="rId552" Type="http://schemas.openxmlformats.org/officeDocument/2006/relationships/image" Target="../media/image1949.png"/><Relationship Id="rId191" Type="http://schemas.openxmlformats.org/officeDocument/2006/relationships/customXml" Target="../ink/ink1763.xml"/><Relationship Id="rId205" Type="http://schemas.openxmlformats.org/officeDocument/2006/relationships/customXml" Target="../ink/ink1770.xml"/><Relationship Id="rId247" Type="http://schemas.openxmlformats.org/officeDocument/2006/relationships/customXml" Target="../ink/ink1791.xml"/><Relationship Id="rId412" Type="http://schemas.openxmlformats.org/officeDocument/2006/relationships/image" Target="../media/image1879.png"/><Relationship Id="rId107" Type="http://schemas.openxmlformats.org/officeDocument/2006/relationships/customXml" Target="../ink/ink1721.xml"/><Relationship Id="rId289" Type="http://schemas.openxmlformats.org/officeDocument/2006/relationships/customXml" Target="../ink/ink1812.xml"/><Relationship Id="rId454" Type="http://schemas.openxmlformats.org/officeDocument/2006/relationships/image" Target="../media/image1900.png"/><Relationship Id="rId496" Type="http://schemas.openxmlformats.org/officeDocument/2006/relationships/image" Target="../media/image1921.png"/><Relationship Id="rId11" Type="http://schemas.openxmlformats.org/officeDocument/2006/relationships/customXml" Target="../ink/ink1673.xml"/><Relationship Id="rId53" Type="http://schemas.openxmlformats.org/officeDocument/2006/relationships/customXml" Target="../ink/ink1694.xml"/><Relationship Id="rId149" Type="http://schemas.openxmlformats.org/officeDocument/2006/relationships/customXml" Target="../ink/ink1742.xml"/><Relationship Id="rId314" Type="http://schemas.openxmlformats.org/officeDocument/2006/relationships/image" Target="../media/image1830.png"/><Relationship Id="rId356" Type="http://schemas.openxmlformats.org/officeDocument/2006/relationships/image" Target="../media/image1851.png"/><Relationship Id="rId398" Type="http://schemas.openxmlformats.org/officeDocument/2006/relationships/image" Target="../media/image1872.png"/><Relationship Id="rId521" Type="http://schemas.openxmlformats.org/officeDocument/2006/relationships/customXml" Target="../ink/ink1928.xml"/><Relationship Id="rId563" Type="http://schemas.openxmlformats.org/officeDocument/2006/relationships/customXml" Target="../ink/ink1949.xml"/><Relationship Id="rId95" Type="http://schemas.openxmlformats.org/officeDocument/2006/relationships/customXml" Target="../ink/ink1715.xml"/><Relationship Id="rId160" Type="http://schemas.openxmlformats.org/officeDocument/2006/relationships/image" Target="../media/image1753.png"/><Relationship Id="rId216" Type="http://schemas.openxmlformats.org/officeDocument/2006/relationships/image" Target="../media/image1781.png"/><Relationship Id="rId423" Type="http://schemas.openxmlformats.org/officeDocument/2006/relationships/customXml" Target="../ink/ink1879.xml"/><Relationship Id="rId258" Type="http://schemas.openxmlformats.org/officeDocument/2006/relationships/image" Target="../media/image1802.png"/><Relationship Id="rId465" Type="http://schemas.openxmlformats.org/officeDocument/2006/relationships/customXml" Target="../ink/ink1900.xml"/><Relationship Id="rId22" Type="http://schemas.openxmlformats.org/officeDocument/2006/relationships/image" Target="../media/image1684.png"/><Relationship Id="rId64" Type="http://schemas.openxmlformats.org/officeDocument/2006/relationships/image" Target="../media/image1705.png"/><Relationship Id="rId118" Type="http://schemas.openxmlformats.org/officeDocument/2006/relationships/image" Target="../media/image1732.png"/><Relationship Id="rId325" Type="http://schemas.openxmlformats.org/officeDocument/2006/relationships/customXml" Target="../ink/ink1830.xml"/><Relationship Id="rId367" Type="http://schemas.openxmlformats.org/officeDocument/2006/relationships/customXml" Target="../ink/ink1851.xml"/><Relationship Id="rId532" Type="http://schemas.openxmlformats.org/officeDocument/2006/relationships/image" Target="../media/image1939.png"/><Relationship Id="rId574" Type="http://schemas.openxmlformats.org/officeDocument/2006/relationships/image" Target="../media/image1960.png"/><Relationship Id="rId171" Type="http://schemas.openxmlformats.org/officeDocument/2006/relationships/customXml" Target="../ink/ink1753.xml"/><Relationship Id="rId227" Type="http://schemas.openxmlformats.org/officeDocument/2006/relationships/customXml" Target="../ink/ink1781.xml"/><Relationship Id="rId269" Type="http://schemas.openxmlformats.org/officeDocument/2006/relationships/customXml" Target="../ink/ink1802.xml"/><Relationship Id="rId434" Type="http://schemas.openxmlformats.org/officeDocument/2006/relationships/image" Target="../media/image1890.png"/><Relationship Id="rId476" Type="http://schemas.openxmlformats.org/officeDocument/2006/relationships/image" Target="../media/image1911.png"/><Relationship Id="rId33" Type="http://schemas.openxmlformats.org/officeDocument/2006/relationships/customXml" Target="../ink/ink1684.xml"/><Relationship Id="rId129" Type="http://schemas.openxmlformats.org/officeDocument/2006/relationships/customXml" Target="../ink/ink1732.xml"/><Relationship Id="rId280" Type="http://schemas.openxmlformats.org/officeDocument/2006/relationships/image" Target="../media/image1813.png"/><Relationship Id="rId336" Type="http://schemas.openxmlformats.org/officeDocument/2006/relationships/image" Target="../media/image1841.png"/><Relationship Id="rId501" Type="http://schemas.openxmlformats.org/officeDocument/2006/relationships/customXml" Target="../ink/ink1918.xml"/><Relationship Id="rId543" Type="http://schemas.openxmlformats.org/officeDocument/2006/relationships/customXml" Target="../ink/ink1939.xml"/><Relationship Id="rId75" Type="http://schemas.openxmlformats.org/officeDocument/2006/relationships/customXml" Target="../ink/ink1705.xml"/><Relationship Id="rId140" Type="http://schemas.openxmlformats.org/officeDocument/2006/relationships/image" Target="../media/image1743.png"/><Relationship Id="rId182" Type="http://schemas.openxmlformats.org/officeDocument/2006/relationships/image" Target="../media/image1764.png"/><Relationship Id="rId378" Type="http://schemas.openxmlformats.org/officeDocument/2006/relationships/image" Target="../media/image1862.png"/><Relationship Id="rId403" Type="http://schemas.openxmlformats.org/officeDocument/2006/relationships/customXml" Target="../ink/ink1869.xml"/><Relationship Id="rId6" Type="http://schemas.openxmlformats.org/officeDocument/2006/relationships/image" Target="../media/image1676.png"/><Relationship Id="rId238" Type="http://schemas.openxmlformats.org/officeDocument/2006/relationships/image" Target="../media/image1792.png"/><Relationship Id="rId445" Type="http://schemas.openxmlformats.org/officeDocument/2006/relationships/customXml" Target="../ink/ink1890.xml"/><Relationship Id="rId487" Type="http://schemas.openxmlformats.org/officeDocument/2006/relationships/customXml" Target="../ink/ink1911.xml"/><Relationship Id="rId291" Type="http://schemas.openxmlformats.org/officeDocument/2006/relationships/customXml" Target="../ink/ink1813.xml"/><Relationship Id="rId305" Type="http://schemas.openxmlformats.org/officeDocument/2006/relationships/customXml" Target="../ink/ink1820.xml"/><Relationship Id="rId347" Type="http://schemas.openxmlformats.org/officeDocument/2006/relationships/customXml" Target="../ink/ink1841.xml"/><Relationship Id="rId512" Type="http://schemas.openxmlformats.org/officeDocument/2006/relationships/image" Target="../media/image1929.png"/><Relationship Id="rId44" Type="http://schemas.openxmlformats.org/officeDocument/2006/relationships/image" Target="../media/image1695.png"/><Relationship Id="rId86" Type="http://schemas.openxmlformats.org/officeDocument/2006/relationships/image" Target="../media/image1716.png"/><Relationship Id="rId151" Type="http://schemas.openxmlformats.org/officeDocument/2006/relationships/customXml" Target="../ink/ink1743.xml"/><Relationship Id="rId389" Type="http://schemas.openxmlformats.org/officeDocument/2006/relationships/customXml" Target="../ink/ink1862.xml"/><Relationship Id="rId554" Type="http://schemas.openxmlformats.org/officeDocument/2006/relationships/image" Target="../media/image1950.png"/><Relationship Id="rId193" Type="http://schemas.openxmlformats.org/officeDocument/2006/relationships/customXml" Target="../ink/ink1764.xml"/><Relationship Id="rId207" Type="http://schemas.openxmlformats.org/officeDocument/2006/relationships/customXml" Target="../ink/ink1771.xml"/><Relationship Id="rId249" Type="http://schemas.openxmlformats.org/officeDocument/2006/relationships/customXml" Target="../ink/ink1792.xml"/><Relationship Id="rId414" Type="http://schemas.openxmlformats.org/officeDocument/2006/relationships/image" Target="../media/image1880.png"/><Relationship Id="rId456" Type="http://schemas.openxmlformats.org/officeDocument/2006/relationships/image" Target="../media/image1901.png"/><Relationship Id="rId498" Type="http://schemas.openxmlformats.org/officeDocument/2006/relationships/image" Target="../media/image1922.png"/><Relationship Id="rId13" Type="http://schemas.openxmlformats.org/officeDocument/2006/relationships/customXml" Target="../ink/ink1674.xml"/><Relationship Id="rId109" Type="http://schemas.openxmlformats.org/officeDocument/2006/relationships/customXml" Target="../ink/ink1722.xml"/><Relationship Id="rId260" Type="http://schemas.openxmlformats.org/officeDocument/2006/relationships/image" Target="../media/image1803.png"/><Relationship Id="rId316" Type="http://schemas.openxmlformats.org/officeDocument/2006/relationships/image" Target="../media/image1831.png"/><Relationship Id="rId523" Type="http://schemas.openxmlformats.org/officeDocument/2006/relationships/customXml" Target="../ink/ink1929.xml"/><Relationship Id="rId55" Type="http://schemas.openxmlformats.org/officeDocument/2006/relationships/customXml" Target="../ink/ink1695.xml"/><Relationship Id="rId97" Type="http://schemas.openxmlformats.org/officeDocument/2006/relationships/customXml" Target="../ink/ink1716.xml"/><Relationship Id="rId120" Type="http://schemas.openxmlformats.org/officeDocument/2006/relationships/image" Target="../media/image1733.png"/><Relationship Id="rId358" Type="http://schemas.openxmlformats.org/officeDocument/2006/relationships/image" Target="../media/image1852.png"/><Relationship Id="rId565" Type="http://schemas.openxmlformats.org/officeDocument/2006/relationships/customXml" Target="../ink/ink1950.xml"/><Relationship Id="rId162" Type="http://schemas.openxmlformats.org/officeDocument/2006/relationships/image" Target="../media/image1754.png"/><Relationship Id="rId218" Type="http://schemas.openxmlformats.org/officeDocument/2006/relationships/image" Target="../media/image1782.png"/><Relationship Id="rId425" Type="http://schemas.openxmlformats.org/officeDocument/2006/relationships/customXml" Target="../ink/ink1880.xml"/><Relationship Id="rId467" Type="http://schemas.openxmlformats.org/officeDocument/2006/relationships/customXml" Target="../ink/ink1901.xml"/><Relationship Id="rId271" Type="http://schemas.openxmlformats.org/officeDocument/2006/relationships/customXml" Target="../ink/ink1803.xml"/><Relationship Id="rId24" Type="http://schemas.openxmlformats.org/officeDocument/2006/relationships/image" Target="../media/image1685.png"/><Relationship Id="rId66" Type="http://schemas.openxmlformats.org/officeDocument/2006/relationships/image" Target="../media/image1706.png"/><Relationship Id="rId131" Type="http://schemas.openxmlformats.org/officeDocument/2006/relationships/customXml" Target="../ink/ink1733.xml"/><Relationship Id="rId327" Type="http://schemas.openxmlformats.org/officeDocument/2006/relationships/customXml" Target="../ink/ink1831.xml"/><Relationship Id="rId369" Type="http://schemas.openxmlformats.org/officeDocument/2006/relationships/customXml" Target="../ink/ink1852.xml"/><Relationship Id="rId534" Type="http://schemas.openxmlformats.org/officeDocument/2006/relationships/image" Target="../media/image1940.png"/><Relationship Id="rId576" Type="http://schemas.openxmlformats.org/officeDocument/2006/relationships/image" Target="../media/image1961.png"/><Relationship Id="rId173" Type="http://schemas.openxmlformats.org/officeDocument/2006/relationships/customXml" Target="../ink/ink1754.xml"/><Relationship Id="rId229" Type="http://schemas.openxmlformats.org/officeDocument/2006/relationships/customXml" Target="../ink/ink1782.xml"/><Relationship Id="rId380" Type="http://schemas.openxmlformats.org/officeDocument/2006/relationships/image" Target="../media/image1863.png"/><Relationship Id="rId436" Type="http://schemas.openxmlformats.org/officeDocument/2006/relationships/image" Target="../media/image1891.png"/><Relationship Id="rId240" Type="http://schemas.openxmlformats.org/officeDocument/2006/relationships/image" Target="../media/image1793.png"/><Relationship Id="rId478" Type="http://schemas.openxmlformats.org/officeDocument/2006/relationships/image" Target="../media/image1912.png"/><Relationship Id="rId35" Type="http://schemas.openxmlformats.org/officeDocument/2006/relationships/customXml" Target="../ink/ink1685.xml"/><Relationship Id="rId77" Type="http://schemas.openxmlformats.org/officeDocument/2006/relationships/customXml" Target="../ink/ink1706.xml"/><Relationship Id="rId100" Type="http://schemas.openxmlformats.org/officeDocument/2006/relationships/image" Target="../media/image1723.png"/><Relationship Id="rId282" Type="http://schemas.openxmlformats.org/officeDocument/2006/relationships/image" Target="../media/image1814.png"/><Relationship Id="rId338" Type="http://schemas.openxmlformats.org/officeDocument/2006/relationships/image" Target="../media/image1842.png"/><Relationship Id="rId503" Type="http://schemas.openxmlformats.org/officeDocument/2006/relationships/customXml" Target="../ink/ink1919.xml"/><Relationship Id="rId545" Type="http://schemas.openxmlformats.org/officeDocument/2006/relationships/customXml" Target="../ink/ink1940.xml"/><Relationship Id="rId8" Type="http://schemas.openxmlformats.org/officeDocument/2006/relationships/image" Target="../media/image1677.png"/><Relationship Id="rId142" Type="http://schemas.openxmlformats.org/officeDocument/2006/relationships/image" Target="../media/image1744.png"/><Relationship Id="rId184" Type="http://schemas.openxmlformats.org/officeDocument/2006/relationships/image" Target="../media/image1765.png"/><Relationship Id="rId391" Type="http://schemas.openxmlformats.org/officeDocument/2006/relationships/customXml" Target="../ink/ink1863.xml"/><Relationship Id="rId405" Type="http://schemas.openxmlformats.org/officeDocument/2006/relationships/customXml" Target="../ink/ink1870.xml"/><Relationship Id="rId447" Type="http://schemas.openxmlformats.org/officeDocument/2006/relationships/customXml" Target="../ink/ink1891.xml"/><Relationship Id="rId251" Type="http://schemas.openxmlformats.org/officeDocument/2006/relationships/customXml" Target="../ink/ink1793.xml"/><Relationship Id="rId489" Type="http://schemas.openxmlformats.org/officeDocument/2006/relationships/customXml" Target="../ink/ink1912.xml"/><Relationship Id="rId46" Type="http://schemas.openxmlformats.org/officeDocument/2006/relationships/image" Target="../media/image1696.png"/><Relationship Id="rId293" Type="http://schemas.openxmlformats.org/officeDocument/2006/relationships/customXml" Target="../ink/ink1814.xml"/><Relationship Id="rId307" Type="http://schemas.openxmlformats.org/officeDocument/2006/relationships/customXml" Target="../ink/ink1821.xml"/><Relationship Id="rId349" Type="http://schemas.openxmlformats.org/officeDocument/2006/relationships/customXml" Target="../ink/ink1842.xml"/><Relationship Id="rId514" Type="http://schemas.openxmlformats.org/officeDocument/2006/relationships/image" Target="../media/image1930.png"/><Relationship Id="rId556" Type="http://schemas.openxmlformats.org/officeDocument/2006/relationships/image" Target="../media/image1951.png"/><Relationship Id="rId88" Type="http://schemas.openxmlformats.org/officeDocument/2006/relationships/image" Target="../media/image1717.png"/><Relationship Id="rId111" Type="http://schemas.openxmlformats.org/officeDocument/2006/relationships/customXml" Target="../ink/ink1723.xml"/><Relationship Id="rId153" Type="http://schemas.openxmlformats.org/officeDocument/2006/relationships/customXml" Target="../ink/ink1744.xml"/><Relationship Id="rId195" Type="http://schemas.openxmlformats.org/officeDocument/2006/relationships/customXml" Target="../ink/ink1765.xml"/><Relationship Id="rId209" Type="http://schemas.openxmlformats.org/officeDocument/2006/relationships/customXml" Target="../ink/ink1772.xml"/><Relationship Id="rId360" Type="http://schemas.openxmlformats.org/officeDocument/2006/relationships/image" Target="../media/image1853.png"/><Relationship Id="rId416" Type="http://schemas.openxmlformats.org/officeDocument/2006/relationships/image" Target="../media/image1881.png"/><Relationship Id="rId220" Type="http://schemas.openxmlformats.org/officeDocument/2006/relationships/image" Target="../media/image1783.png"/><Relationship Id="rId458" Type="http://schemas.openxmlformats.org/officeDocument/2006/relationships/image" Target="../media/image1902.png"/><Relationship Id="rId15" Type="http://schemas.openxmlformats.org/officeDocument/2006/relationships/customXml" Target="../ink/ink1675.xml"/><Relationship Id="rId57" Type="http://schemas.openxmlformats.org/officeDocument/2006/relationships/customXml" Target="../ink/ink1696.xml"/><Relationship Id="rId262" Type="http://schemas.openxmlformats.org/officeDocument/2006/relationships/image" Target="../media/image1804.png"/><Relationship Id="rId318" Type="http://schemas.openxmlformats.org/officeDocument/2006/relationships/image" Target="../media/image1832.png"/><Relationship Id="rId525" Type="http://schemas.openxmlformats.org/officeDocument/2006/relationships/customXml" Target="../ink/ink1930.xml"/><Relationship Id="rId567" Type="http://schemas.openxmlformats.org/officeDocument/2006/relationships/customXml" Target="../ink/ink1951.xml"/><Relationship Id="rId99" Type="http://schemas.openxmlformats.org/officeDocument/2006/relationships/customXml" Target="../ink/ink1717.xml"/><Relationship Id="rId122" Type="http://schemas.openxmlformats.org/officeDocument/2006/relationships/image" Target="../media/image1734.png"/><Relationship Id="rId164" Type="http://schemas.openxmlformats.org/officeDocument/2006/relationships/image" Target="../media/image1755.png"/><Relationship Id="rId371" Type="http://schemas.openxmlformats.org/officeDocument/2006/relationships/customXml" Target="../ink/ink1853.xml"/><Relationship Id="rId427" Type="http://schemas.openxmlformats.org/officeDocument/2006/relationships/customXml" Target="../ink/ink1881.xml"/><Relationship Id="rId469" Type="http://schemas.openxmlformats.org/officeDocument/2006/relationships/customXml" Target="../ink/ink1902.xml"/><Relationship Id="rId26" Type="http://schemas.openxmlformats.org/officeDocument/2006/relationships/image" Target="../media/image1686.png"/><Relationship Id="rId231" Type="http://schemas.openxmlformats.org/officeDocument/2006/relationships/customXml" Target="../ink/ink1783.xml"/><Relationship Id="rId273" Type="http://schemas.openxmlformats.org/officeDocument/2006/relationships/customXml" Target="../ink/ink1804.xml"/><Relationship Id="rId329" Type="http://schemas.openxmlformats.org/officeDocument/2006/relationships/customXml" Target="../ink/ink1832.xml"/><Relationship Id="rId480" Type="http://schemas.openxmlformats.org/officeDocument/2006/relationships/image" Target="../media/image1913.png"/><Relationship Id="rId536" Type="http://schemas.openxmlformats.org/officeDocument/2006/relationships/image" Target="../media/image1941.png"/><Relationship Id="rId68" Type="http://schemas.openxmlformats.org/officeDocument/2006/relationships/image" Target="../media/image1707.png"/><Relationship Id="rId133" Type="http://schemas.openxmlformats.org/officeDocument/2006/relationships/customXml" Target="../ink/ink1734.xml"/><Relationship Id="rId175" Type="http://schemas.openxmlformats.org/officeDocument/2006/relationships/customXml" Target="../ink/ink1755.xml"/><Relationship Id="rId340" Type="http://schemas.openxmlformats.org/officeDocument/2006/relationships/image" Target="../media/image1843.png"/><Relationship Id="rId578" Type="http://schemas.openxmlformats.org/officeDocument/2006/relationships/image" Target="../media/image1962.png"/><Relationship Id="rId200" Type="http://schemas.openxmlformats.org/officeDocument/2006/relationships/image" Target="../media/image1773.png"/><Relationship Id="rId382" Type="http://schemas.openxmlformats.org/officeDocument/2006/relationships/image" Target="../media/image1864.png"/><Relationship Id="rId438" Type="http://schemas.openxmlformats.org/officeDocument/2006/relationships/image" Target="../media/image1892.png"/><Relationship Id="rId242" Type="http://schemas.openxmlformats.org/officeDocument/2006/relationships/image" Target="../media/image1794.png"/><Relationship Id="rId284" Type="http://schemas.openxmlformats.org/officeDocument/2006/relationships/image" Target="../media/image1815.png"/><Relationship Id="rId491" Type="http://schemas.openxmlformats.org/officeDocument/2006/relationships/customXml" Target="../ink/ink1913.xml"/><Relationship Id="rId505" Type="http://schemas.openxmlformats.org/officeDocument/2006/relationships/customXml" Target="../ink/ink1920.xml"/><Relationship Id="rId37" Type="http://schemas.openxmlformats.org/officeDocument/2006/relationships/customXml" Target="../ink/ink1686.xml"/><Relationship Id="rId79" Type="http://schemas.openxmlformats.org/officeDocument/2006/relationships/customXml" Target="../ink/ink1707.xml"/><Relationship Id="rId102" Type="http://schemas.openxmlformats.org/officeDocument/2006/relationships/image" Target="../media/image1724.png"/><Relationship Id="rId144" Type="http://schemas.openxmlformats.org/officeDocument/2006/relationships/image" Target="../media/image1745.png"/><Relationship Id="rId547" Type="http://schemas.openxmlformats.org/officeDocument/2006/relationships/customXml" Target="../ink/ink1941.xml"/><Relationship Id="rId90" Type="http://schemas.openxmlformats.org/officeDocument/2006/relationships/image" Target="../media/image1718.png"/><Relationship Id="rId186" Type="http://schemas.openxmlformats.org/officeDocument/2006/relationships/image" Target="../media/image1766.png"/><Relationship Id="rId351" Type="http://schemas.openxmlformats.org/officeDocument/2006/relationships/customXml" Target="../ink/ink1843.xml"/><Relationship Id="rId393" Type="http://schemas.openxmlformats.org/officeDocument/2006/relationships/customXml" Target="../ink/ink1864.xml"/><Relationship Id="rId407" Type="http://schemas.openxmlformats.org/officeDocument/2006/relationships/customXml" Target="../ink/ink1871.xml"/><Relationship Id="rId449" Type="http://schemas.openxmlformats.org/officeDocument/2006/relationships/customXml" Target="../ink/ink1892.xml"/><Relationship Id="rId211" Type="http://schemas.openxmlformats.org/officeDocument/2006/relationships/customXml" Target="../ink/ink1773.xml"/><Relationship Id="rId253" Type="http://schemas.openxmlformats.org/officeDocument/2006/relationships/customXml" Target="../ink/ink1794.xml"/><Relationship Id="rId295" Type="http://schemas.openxmlformats.org/officeDocument/2006/relationships/customXml" Target="../ink/ink1815.xml"/><Relationship Id="rId309" Type="http://schemas.openxmlformats.org/officeDocument/2006/relationships/customXml" Target="../ink/ink1822.xml"/><Relationship Id="rId460" Type="http://schemas.openxmlformats.org/officeDocument/2006/relationships/image" Target="../media/image1903.png"/><Relationship Id="rId516" Type="http://schemas.openxmlformats.org/officeDocument/2006/relationships/image" Target="../media/image1931.png"/><Relationship Id="rId48" Type="http://schemas.openxmlformats.org/officeDocument/2006/relationships/image" Target="../media/image1697.png"/><Relationship Id="rId113" Type="http://schemas.openxmlformats.org/officeDocument/2006/relationships/customXml" Target="../ink/ink1724.xml"/><Relationship Id="rId320" Type="http://schemas.openxmlformats.org/officeDocument/2006/relationships/image" Target="../media/image1833.png"/><Relationship Id="rId558" Type="http://schemas.openxmlformats.org/officeDocument/2006/relationships/image" Target="../media/image1952.png"/><Relationship Id="rId155" Type="http://schemas.openxmlformats.org/officeDocument/2006/relationships/customXml" Target="../ink/ink1745.xml"/><Relationship Id="rId197" Type="http://schemas.openxmlformats.org/officeDocument/2006/relationships/customXml" Target="../ink/ink1766.xml"/><Relationship Id="rId362" Type="http://schemas.openxmlformats.org/officeDocument/2006/relationships/image" Target="../media/image1854.png"/><Relationship Id="rId418" Type="http://schemas.openxmlformats.org/officeDocument/2006/relationships/image" Target="../media/image1882.png"/><Relationship Id="rId222" Type="http://schemas.openxmlformats.org/officeDocument/2006/relationships/image" Target="../media/image1784.png"/><Relationship Id="rId264" Type="http://schemas.openxmlformats.org/officeDocument/2006/relationships/image" Target="../media/image1805.png"/><Relationship Id="rId471" Type="http://schemas.openxmlformats.org/officeDocument/2006/relationships/customXml" Target="../ink/ink1903.xml"/><Relationship Id="rId17" Type="http://schemas.openxmlformats.org/officeDocument/2006/relationships/customXml" Target="../ink/ink1676.xml"/><Relationship Id="rId59" Type="http://schemas.openxmlformats.org/officeDocument/2006/relationships/customXml" Target="../ink/ink1697.xml"/><Relationship Id="rId124" Type="http://schemas.openxmlformats.org/officeDocument/2006/relationships/image" Target="../media/image1735.png"/><Relationship Id="rId527" Type="http://schemas.openxmlformats.org/officeDocument/2006/relationships/customXml" Target="../ink/ink1931.xml"/><Relationship Id="rId569" Type="http://schemas.openxmlformats.org/officeDocument/2006/relationships/customXml" Target="../ink/ink1952.xml"/><Relationship Id="rId70" Type="http://schemas.openxmlformats.org/officeDocument/2006/relationships/image" Target="../media/image1708.png"/><Relationship Id="rId166" Type="http://schemas.openxmlformats.org/officeDocument/2006/relationships/image" Target="../media/image1756.png"/><Relationship Id="rId331" Type="http://schemas.openxmlformats.org/officeDocument/2006/relationships/customXml" Target="../ink/ink1833.xml"/><Relationship Id="rId373" Type="http://schemas.openxmlformats.org/officeDocument/2006/relationships/customXml" Target="../ink/ink1854.xml"/><Relationship Id="rId429" Type="http://schemas.openxmlformats.org/officeDocument/2006/relationships/customXml" Target="../ink/ink1882.xml"/><Relationship Id="rId580" Type="http://schemas.openxmlformats.org/officeDocument/2006/relationships/image" Target="../media/image1963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784.xml"/><Relationship Id="rId440" Type="http://schemas.openxmlformats.org/officeDocument/2006/relationships/image" Target="../media/image1893.png"/><Relationship Id="rId28" Type="http://schemas.openxmlformats.org/officeDocument/2006/relationships/image" Target="../media/image1687.png"/><Relationship Id="rId275" Type="http://schemas.openxmlformats.org/officeDocument/2006/relationships/customXml" Target="../ink/ink1805.xml"/><Relationship Id="rId300" Type="http://schemas.openxmlformats.org/officeDocument/2006/relationships/image" Target="../media/image1823.png"/><Relationship Id="rId482" Type="http://schemas.openxmlformats.org/officeDocument/2006/relationships/image" Target="../media/image1914.png"/><Relationship Id="rId538" Type="http://schemas.openxmlformats.org/officeDocument/2006/relationships/image" Target="../media/image1942.png"/><Relationship Id="rId81" Type="http://schemas.openxmlformats.org/officeDocument/2006/relationships/customXml" Target="../ink/ink1708.xml"/><Relationship Id="rId135" Type="http://schemas.openxmlformats.org/officeDocument/2006/relationships/customXml" Target="../ink/ink1735.xml"/><Relationship Id="rId177" Type="http://schemas.openxmlformats.org/officeDocument/2006/relationships/customXml" Target="../ink/ink1756.xml"/><Relationship Id="rId342" Type="http://schemas.openxmlformats.org/officeDocument/2006/relationships/image" Target="../media/image1844.png"/><Relationship Id="rId384" Type="http://schemas.openxmlformats.org/officeDocument/2006/relationships/image" Target="../media/image1865.png"/><Relationship Id="rId202" Type="http://schemas.openxmlformats.org/officeDocument/2006/relationships/image" Target="../media/image1774.png"/><Relationship Id="rId244" Type="http://schemas.openxmlformats.org/officeDocument/2006/relationships/image" Target="../media/image1795.png"/><Relationship Id="rId39" Type="http://schemas.openxmlformats.org/officeDocument/2006/relationships/customXml" Target="../ink/ink1687.xml"/><Relationship Id="rId286" Type="http://schemas.openxmlformats.org/officeDocument/2006/relationships/image" Target="../media/image1816.png"/><Relationship Id="rId451" Type="http://schemas.openxmlformats.org/officeDocument/2006/relationships/customXml" Target="../ink/ink1893.xml"/><Relationship Id="rId493" Type="http://schemas.openxmlformats.org/officeDocument/2006/relationships/customXml" Target="../ink/ink1914.xml"/><Relationship Id="rId507" Type="http://schemas.openxmlformats.org/officeDocument/2006/relationships/customXml" Target="../ink/ink1921.xml"/><Relationship Id="rId549" Type="http://schemas.openxmlformats.org/officeDocument/2006/relationships/customXml" Target="../ink/ink1942.xml"/><Relationship Id="rId50" Type="http://schemas.openxmlformats.org/officeDocument/2006/relationships/image" Target="../media/image1698.png"/><Relationship Id="rId104" Type="http://schemas.openxmlformats.org/officeDocument/2006/relationships/image" Target="../media/image1725.png"/><Relationship Id="rId146" Type="http://schemas.openxmlformats.org/officeDocument/2006/relationships/image" Target="../media/image1746.png"/><Relationship Id="rId188" Type="http://schemas.openxmlformats.org/officeDocument/2006/relationships/image" Target="../media/image1767.png"/><Relationship Id="rId311" Type="http://schemas.openxmlformats.org/officeDocument/2006/relationships/customXml" Target="../ink/ink1823.xml"/><Relationship Id="rId353" Type="http://schemas.openxmlformats.org/officeDocument/2006/relationships/customXml" Target="../ink/ink1844.xml"/><Relationship Id="rId395" Type="http://schemas.openxmlformats.org/officeDocument/2006/relationships/customXml" Target="../ink/ink1865.xml"/><Relationship Id="rId409" Type="http://schemas.openxmlformats.org/officeDocument/2006/relationships/customXml" Target="../ink/ink1872.xml"/><Relationship Id="rId560" Type="http://schemas.openxmlformats.org/officeDocument/2006/relationships/image" Target="../media/image1953.png"/><Relationship Id="rId92" Type="http://schemas.openxmlformats.org/officeDocument/2006/relationships/image" Target="../media/image1719.png"/><Relationship Id="rId213" Type="http://schemas.openxmlformats.org/officeDocument/2006/relationships/customXml" Target="../ink/ink1774.xml"/><Relationship Id="rId420" Type="http://schemas.openxmlformats.org/officeDocument/2006/relationships/image" Target="../media/image1883.png"/><Relationship Id="rId255" Type="http://schemas.openxmlformats.org/officeDocument/2006/relationships/customXml" Target="../ink/ink1795.xml"/><Relationship Id="rId297" Type="http://schemas.openxmlformats.org/officeDocument/2006/relationships/customXml" Target="../ink/ink1816.xml"/><Relationship Id="rId462" Type="http://schemas.openxmlformats.org/officeDocument/2006/relationships/image" Target="../media/image1904.png"/><Relationship Id="rId518" Type="http://schemas.openxmlformats.org/officeDocument/2006/relationships/image" Target="../media/image1932.png"/><Relationship Id="rId115" Type="http://schemas.openxmlformats.org/officeDocument/2006/relationships/customXml" Target="../ink/ink1725.xml"/><Relationship Id="rId157" Type="http://schemas.openxmlformats.org/officeDocument/2006/relationships/customXml" Target="../ink/ink1746.xml"/><Relationship Id="rId322" Type="http://schemas.openxmlformats.org/officeDocument/2006/relationships/image" Target="../media/image1834.png"/><Relationship Id="rId364" Type="http://schemas.openxmlformats.org/officeDocument/2006/relationships/image" Target="../media/image1855.png"/><Relationship Id="rId61" Type="http://schemas.openxmlformats.org/officeDocument/2006/relationships/customXml" Target="../ink/ink1698.xml"/><Relationship Id="rId199" Type="http://schemas.openxmlformats.org/officeDocument/2006/relationships/customXml" Target="../ink/ink1767.xml"/><Relationship Id="rId571" Type="http://schemas.openxmlformats.org/officeDocument/2006/relationships/customXml" Target="../ink/ink1953.xml"/><Relationship Id="rId19" Type="http://schemas.openxmlformats.org/officeDocument/2006/relationships/customXml" Target="../ink/ink1677.xml"/><Relationship Id="rId224" Type="http://schemas.openxmlformats.org/officeDocument/2006/relationships/image" Target="../media/image1785.png"/><Relationship Id="rId266" Type="http://schemas.openxmlformats.org/officeDocument/2006/relationships/image" Target="../media/image1806.png"/><Relationship Id="rId431" Type="http://schemas.openxmlformats.org/officeDocument/2006/relationships/customXml" Target="../ink/ink1883.xml"/><Relationship Id="rId473" Type="http://schemas.openxmlformats.org/officeDocument/2006/relationships/customXml" Target="../ink/ink1904.xml"/><Relationship Id="rId529" Type="http://schemas.openxmlformats.org/officeDocument/2006/relationships/customXml" Target="../ink/ink1932.xml"/><Relationship Id="rId30" Type="http://schemas.openxmlformats.org/officeDocument/2006/relationships/image" Target="../media/image1688.png"/><Relationship Id="rId126" Type="http://schemas.openxmlformats.org/officeDocument/2006/relationships/image" Target="../media/image1736.png"/><Relationship Id="rId168" Type="http://schemas.openxmlformats.org/officeDocument/2006/relationships/image" Target="../media/image1757.png"/><Relationship Id="rId333" Type="http://schemas.openxmlformats.org/officeDocument/2006/relationships/customXml" Target="../ink/ink1834.xml"/><Relationship Id="rId540" Type="http://schemas.openxmlformats.org/officeDocument/2006/relationships/image" Target="../media/image1943.png"/><Relationship Id="rId72" Type="http://schemas.openxmlformats.org/officeDocument/2006/relationships/image" Target="../media/image1709.png"/><Relationship Id="rId375" Type="http://schemas.openxmlformats.org/officeDocument/2006/relationships/customXml" Target="../ink/ink1855.xml"/><Relationship Id="rId582" Type="http://schemas.openxmlformats.org/officeDocument/2006/relationships/image" Target="../media/image1964.png"/><Relationship Id="rId3" Type="http://schemas.openxmlformats.org/officeDocument/2006/relationships/customXml" Target="../ink/ink1669.xml"/><Relationship Id="rId235" Type="http://schemas.openxmlformats.org/officeDocument/2006/relationships/customXml" Target="../ink/ink1785.xml"/><Relationship Id="rId277" Type="http://schemas.openxmlformats.org/officeDocument/2006/relationships/customXml" Target="../ink/ink1806.xml"/><Relationship Id="rId400" Type="http://schemas.openxmlformats.org/officeDocument/2006/relationships/image" Target="../media/image1873.png"/><Relationship Id="rId442" Type="http://schemas.openxmlformats.org/officeDocument/2006/relationships/image" Target="../media/image1894.png"/><Relationship Id="rId484" Type="http://schemas.openxmlformats.org/officeDocument/2006/relationships/image" Target="../media/image1915.png"/><Relationship Id="rId137" Type="http://schemas.openxmlformats.org/officeDocument/2006/relationships/customXml" Target="../ink/ink1736.xml"/><Relationship Id="rId302" Type="http://schemas.openxmlformats.org/officeDocument/2006/relationships/image" Target="../media/image1824.png"/><Relationship Id="rId344" Type="http://schemas.openxmlformats.org/officeDocument/2006/relationships/image" Target="../media/image1845.png"/><Relationship Id="rId41" Type="http://schemas.openxmlformats.org/officeDocument/2006/relationships/customXml" Target="../ink/ink1688.xml"/><Relationship Id="rId83" Type="http://schemas.openxmlformats.org/officeDocument/2006/relationships/customXml" Target="../ink/ink1709.xml"/><Relationship Id="rId179" Type="http://schemas.openxmlformats.org/officeDocument/2006/relationships/customXml" Target="../ink/ink1757.xml"/><Relationship Id="rId386" Type="http://schemas.openxmlformats.org/officeDocument/2006/relationships/image" Target="../media/image1866.png"/><Relationship Id="rId551" Type="http://schemas.openxmlformats.org/officeDocument/2006/relationships/customXml" Target="../ink/ink1943.xml"/><Relationship Id="rId190" Type="http://schemas.openxmlformats.org/officeDocument/2006/relationships/image" Target="../media/image1768.png"/><Relationship Id="rId204" Type="http://schemas.openxmlformats.org/officeDocument/2006/relationships/image" Target="../media/image1775.png"/><Relationship Id="rId246" Type="http://schemas.openxmlformats.org/officeDocument/2006/relationships/image" Target="../media/image1796.png"/><Relationship Id="rId288" Type="http://schemas.openxmlformats.org/officeDocument/2006/relationships/image" Target="../media/image1817.png"/><Relationship Id="rId411" Type="http://schemas.openxmlformats.org/officeDocument/2006/relationships/customXml" Target="../ink/ink1873.xml"/><Relationship Id="rId453" Type="http://schemas.openxmlformats.org/officeDocument/2006/relationships/customXml" Target="../ink/ink1894.xml"/><Relationship Id="rId509" Type="http://schemas.openxmlformats.org/officeDocument/2006/relationships/customXml" Target="../ink/ink1922.xml"/><Relationship Id="rId106" Type="http://schemas.openxmlformats.org/officeDocument/2006/relationships/image" Target="../media/image1726.png"/><Relationship Id="rId313" Type="http://schemas.openxmlformats.org/officeDocument/2006/relationships/customXml" Target="../ink/ink1824.xml"/><Relationship Id="rId495" Type="http://schemas.openxmlformats.org/officeDocument/2006/relationships/customXml" Target="../ink/ink1915.xml"/><Relationship Id="rId10" Type="http://schemas.openxmlformats.org/officeDocument/2006/relationships/image" Target="../media/image1678.png"/><Relationship Id="rId52" Type="http://schemas.openxmlformats.org/officeDocument/2006/relationships/image" Target="../media/image1699.png"/><Relationship Id="rId94" Type="http://schemas.openxmlformats.org/officeDocument/2006/relationships/image" Target="../media/image1720.png"/><Relationship Id="rId148" Type="http://schemas.openxmlformats.org/officeDocument/2006/relationships/image" Target="../media/image1747.png"/><Relationship Id="rId355" Type="http://schemas.openxmlformats.org/officeDocument/2006/relationships/customXml" Target="../ink/ink1845.xml"/><Relationship Id="rId397" Type="http://schemas.openxmlformats.org/officeDocument/2006/relationships/customXml" Target="../ink/ink1866.xml"/><Relationship Id="rId520" Type="http://schemas.openxmlformats.org/officeDocument/2006/relationships/image" Target="../media/image1933.png"/><Relationship Id="rId562" Type="http://schemas.openxmlformats.org/officeDocument/2006/relationships/image" Target="../media/image1954.png"/><Relationship Id="rId215" Type="http://schemas.openxmlformats.org/officeDocument/2006/relationships/customXml" Target="../ink/ink1775.xml"/><Relationship Id="rId257" Type="http://schemas.openxmlformats.org/officeDocument/2006/relationships/customXml" Target="../ink/ink1796.xml"/><Relationship Id="rId422" Type="http://schemas.openxmlformats.org/officeDocument/2006/relationships/image" Target="../media/image1884.png"/><Relationship Id="rId464" Type="http://schemas.openxmlformats.org/officeDocument/2006/relationships/image" Target="../media/image1905.png"/><Relationship Id="rId299" Type="http://schemas.openxmlformats.org/officeDocument/2006/relationships/customXml" Target="../ink/ink1817.xml"/><Relationship Id="rId63" Type="http://schemas.openxmlformats.org/officeDocument/2006/relationships/customXml" Target="../ink/ink1699.xml"/><Relationship Id="rId159" Type="http://schemas.openxmlformats.org/officeDocument/2006/relationships/customXml" Target="../ink/ink1747.xml"/><Relationship Id="rId366" Type="http://schemas.openxmlformats.org/officeDocument/2006/relationships/image" Target="../media/image1856.png"/><Relationship Id="rId573" Type="http://schemas.openxmlformats.org/officeDocument/2006/relationships/customXml" Target="../ink/ink1954.xml"/><Relationship Id="rId226" Type="http://schemas.openxmlformats.org/officeDocument/2006/relationships/image" Target="../media/image1786.png"/><Relationship Id="rId433" Type="http://schemas.openxmlformats.org/officeDocument/2006/relationships/customXml" Target="../ink/ink1884.xml"/><Relationship Id="rId74" Type="http://schemas.openxmlformats.org/officeDocument/2006/relationships/image" Target="../media/image1710.png"/><Relationship Id="rId377" Type="http://schemas.openxmlformats.org/officeDocument/2006/relationships/customXml" Target="../ink/ink1856.xml"/><Relationship Id="rId500" Type="http://schemas.openxmlformats.org/officeDocument/2006/relationships/image" Target="../media/image1923.png"/><Relationship Id="rId5" Type="http://schemas.openxmlformats.org/officeDocument/2006/relationships/customXml" Target="../ink/ink1670.xml"/><Relationship Id="rId237" Type="http://schemas.openxmlformats.org/officeDocument/2006/relationships/customXml" Target="../ink/ink1786.xml"/><Relationship Id="rId444" Type="http://schemas.openxmlformats.org/officeDocument/2006/relationships/image" Target="../media/image1895.png"/><Relationship Id="rId290" Type="http://schemas.openxmlformats.org/officeDocument/2006/relationships/image" Target="../media/image1818.png"/><Relationship Id="rId304" Type="http://schemas.openxmlformats.org/officeDocument/2006/relationships/image" Target="../media/image1825.png"/><Relationship Id="rId388" Type="http://schemas.openxmlformats.org/officeDocument/2006/relationships/image" Target="../media/image1867.png"/><Relationship Id="rId511" Type="http://schemas.openxmlformats.org/officeDocument/2006/relationships/customXml" Target="../ink/ink1923.xml"/><Relationship Id="rId85" Type="http://schemas.openxmlformats.org/officeDocument/2006/relationships/customXml" Target="../ink/ink1710.xml"/><Relationship Id="rId150" Type="http://schemas.openxmlformats.org/officeDocument/2006/relationships/image" Target="../media/image1748.png"/><Relationship Id="rId248" Type="http://schemas.openxmlformats.org/officeDocument/2006/relationships/image" Target="../media/image1797.png"/><Relationship Id="rId455" Type="http://schemas.openxmlformats.org/officeDocument/2006/relationships/customXml" Target="../ink/ink1895.xml"/><Relationship Id="rId12" Type="http://schemas.openxmlformats.org/officeDocument/2006/relationships/image" Target="../media/image1679.png"/><Relationship Id="rId108" Type="http://schemas.openxmlformats.org/officeDocument/2006/relationships/image" Target="../media/image1727.png"/><Relationship Id="rId315" Type="http://schemas.openxmlformats.org/officeDocument/2006/relationships/customXml" Target="../ink/ink1825.xml"/><Relationship Id="rId522" Type="http://schemas.openxmlformats.org/officeDocument/2006/relationships/image" Target="../media/image1934.png"/><Relationship Id="rId96" Type="http://schemas.openxmlformats.org/officeDocument/2006/relationships/image" Target="../media/image1721.png"/><Relationship Id="rId161" Type="http://schemas.openxmlformats.org/officeDocument/2006/relationships/customXml" Target="../ink/ink1748.xml"/><Relationship Id="rId399" Type="http://schemas.openxmlformats.org/officeDocument/2006/relationships/customXml" Target="../ink/ink1867.xml"/><Relationship Id="rId259" Type="http://schemas.openxmlformats.org/officeDocument/2006/relationships/customXml" Target="../ink/ink1797.xml"/><Relationship Id="rId466" Type="http://schemas.openxmlformats.org/officeDocument/2006/relationships/image" Target="../media/image1906.png"/><Relationship Id="rId23" Type="http://schemas.openxmlformats.org/officeDocument/2006/relationships/customXml" Target="../ink/ink1679.xml"/><Relationship Id="rId119" Type="http://schemas.openxmlformats.org/officeDocument/2006/relationships/customXml" Target="../ink/ink1727.xml"/><Relationship Id="rId326" Type="http://schemas.openxmlformats.org/officeDocument/2006/relationships/image" Target="../media/image1836.png"/><Relationship Id="rId533" Type="http://schemas.openxmlformats.org/officeDocument/2006/relationships/customXml" Target="../ink/ink1934.xml"/><Relationship Id="rId172" Type="http://schemas.openxmlformats.org/officeDocument/2006/relationships/image" Target="../media/image1759.png"/><Relationship Id="rId477" Type="http://schemas.openxmlformats.org/officeDocument/2006/relationships/customXml" Target="../ink/ink1906.xml"/><Relationship Id="rId337" Type="http://schemas.openxmlformats.org/officeDocument/2006/relationships/customXml" Target="../ink/ink1836.xml"/><Relationship Id="rId34" Type="http://schemas.openxmlformats.org/officeDocument/2006/relationships/image" Target="../media/image1690.png"/><Relationship Id="rId544" Type="http://schemas.openxmlformats.org/officeDocument/2006/relationships/image" Target="../media/image1945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16.xml"/><Relationship Id="rId299" Type="http://schemas.openxmlformats.org/officeDocument/2006/relationships/customXml" Target="../ink/ink2107.xml"/><Relationship Id="rId21" Type="http://schemas.openxmlformats.org/officeDocument/2006/relationships/customXml" Target="../ink/ink1968.xml"/><Relationship Id="rId63" Type="http://schemas.openxmlformats.org/officeDocument/2006/relationships/customXml" Target="../ink/ink1989.xml"/><Relationship Id="rId159" Type="http://schemas.openxmlformats.org/officeDocument/2006/relationships/customXml" Target="../ink/ink2037.xml"/><Relationship Id="rId170" Type="http://schemas.openxmlformats.org/officeDocument/2006/relationships/image" Target="../media/image2048.png"/><Relationship Id="rId226" Type="http://schemas.openxmlformats.org/officeDocument/2006/relationships/image" Target="../media/image2076.png"/><Relationship Id="rId268" Type="http://schemas.openxmlformats.org/officeDocument/2006/relationships/image" Target="../media/image2097.png"/><Relationship Id="rId32" Type="http://schemas.openxmlformats.org/officeDocument/2006/relationships/image" Target="../media/image1979.png"/><Relationship Id="rId74" Type="http://schemas.openxmlformats.org/officeDocument/2006/relationships/image" Target="../media/image2000.png"/><Relationship Id="rId128" Type="http://schemas.openxmlformats.org/officeDocument/2006/relationships/image" Target="../media/image2027.png"/><Relationship Id="rId5" Type="http://schemas.openxmlformats.org/officeDocument/2006/relationships/customXml" Target="../ink/ink1960.xml"/><Relationship Id="rId181" Type="http://schemas.openxmlformats.org/officeDocument/2006/relationships/customXml" Target="../ink/ink2048.xml"/><Relationship Id="rId237" Type="http://schemas.openxmlformats.org/officeDocument/2006/relationships/customXml" Target="../ink/ink2076.xml"/><Relationship Id="rId279" Type="http://schemas.openxmlformats.org/officeDocument/2006/relationships/customXml" Target="../ink/ink2097.xml"/><Relationship Id="rId43" Type="http://schemas.openxmlformats.org/officeDocument/2006/relationships/customXml" Target="../ink/ink1979.xml"/><Relationship Id="rId139" Type="http://schemas.openxmlformats.org/officeDocument/2006/relationships/customXml" Target="../ink/ink2027.xml"/><Relationship Id="rId290" Type="http://schemas.openxmlformats.org/officeDocument/2006/relationships/image" Target="../media/image2108.png"/><Relationship Id="rId304" Type="http://schemas.openxmlformats.org/officeDocument/2006/relationships/image" Target="../media/image2115.png"/><Relationship Id="rId85" Type="http://schemas.openxmlformats.org/officeDocument/2006/relationships/customXml" Target="../ink/ink2000.xml"/><Relationship Id="rId150" Type="http://schemas.openxmlformats.org/officeDocument/2006/relationships/image" Target="../media/image2038.png"/><Relationship Id="rId192" Type="http://schemas.openxmlformats.org/officeDocument/2006/relationships/image" Target="../media/image2059.png"/><Relationship Id="rId206" Type="http://schemas.openxmlformats.org/officeDocument/2006/relationships/image" Target="../media/image2066.png"/><Relationship Id="rId248" Type="http://schemas.openxmlformats.org/officeDocument/2006/relationships/image" Target="../media/image2087.png"/><Relationship Id="rId12" Type="http://schemas.openxmlformats.org/officeDocument/2006/relationships/image" Target="../media/image1969.png"/><Relationship Id="rId108" Type="http://schemas.openxmlformats.org/officeDocument/2006/relationships/image" Target="../media/image2017.png"/><Relationship Id="rId315" Type="http://schemas.openxmlformats.org/officeDocument/2006/relationships/customXml" Target="../ink/ink2115.xml"/><Relationship Id="rId54" Type="http://schemas.openxmlformats.org/officeDocument/2006/relationships/image" Target="../media/image1990.png"/><Relationship Id="rId96" Type="http://schemas.openxmlformats.org/officeDocument/2006/relationships/image" Target="../media/image2011.png"/><Relationship Id="rId161" Type="http://schemas.openxmlformats.org/officeDocument/2006/relationships/customXml" Target="../ink/ink2038.xml"/><Relationship Id="rId217" Type="http://schemas.openxmlformats.org/officeDocument/2006/relationships/customXml" Target="../ink/ink2066.xml"/><Relationship Id="rId259" Type="http://schemas.openxmlformats.org/officeDocument/2006/relationships/customXml" Target="../ink/ink2087.xml"/><Relationship Id="rId23" Type="http://schemas.openxmlformats.org/officeDocument/2006/relationships/customXml" Target="../ink/ink1969.xml"/><Relationship Id="rId119" Type="http://schemas.openxmlformats.org/officeDocument/2006/relationships/customXml" Target="../ink/ink2017.xml"/><Relationship Id="rId270" Type="http://schemas.openxmlformats.org/officeDocument/2006/relationships/image" Target="../media/image2098.png"/><Relationship Id="rId65" Type="http://schemas.openxmlformats.org/officeDocument/2006/relationships/customXml" Target="../ink/ink1990.xml"/><Relationship Id="rId130" Type="http://schemas.openxmlformats.org/officeDocument/2006/relationships/image" Target="../media/image2028.png"/><Relationship Id="rId172" Type="http://schemas.openxmlformats.org/officeDocument/2006/relationships/image" Target="../media/image2049.png"/><Relationship Id="rId193" Type="http://schemas.openxmlformats.org/officeDocument/2006/relationships/customXml" Target="../ink/ink2054.xml"/><Relationship Id="rId207" Type="http://schemas.openxmlformats.org/officeDocument/2006/relationships/customXml" Target="../ink/ink2061.xml"/><Relationship Id="rId228" Type="http://schemas.openxmlformats.org/officeDocument/2006/relationships/image" Target="../media/image2077.png"/><Relationship Id="rId249" Type="http://schemas.openxmlformats.org/officeDocument/2006/relationships/customXml" Target="../ink/ink2082.xml"/><Relationship Id="rId13" Type="http://schemas.openxmlformats.org/officeDocument/2006/relationships/customXml" Target="../ink/ink1964.xml"/><Relationship Id="rId109" Type="http://schemas.openxmlformats.org/officeDocument/2006/relationships/customXml" Target="../ink/ink2012.xml"/><Relationship Id="rId260" Type="http://schemas.openxmlformats.org/officeDocument/2006/relationships/image" Target="../media/image2093.png"/><Relationship Id="rId281" Type="http://schemas.openxmlformats.org/officeDocument/2006/relationships/customXml" Target="../ink/ink2098.xml"/><Relationship Id="rId316" Type="http://schemas.openxmlformats.org/officeDocument/2006/relationships/image" Target="../media/image2121.png"/><Relationship Id="rId34" Type="http://schemas.openxmlformats.org/officeDocument/2006/relationships/image" Target="../media/image1980.png"/><Relationship Id="rId55" Type="http://schemas.openxmlformats.org/officeDocument/2006/relationships/customXml" Target="../ink/ink1985.xml"/><Relationship Id="rId76" Type="http://schemas.openxmlformats.org/officeDocument/2006/relationships/image" Target="../media/image2001.png"/><Relationship Id="rId97" Type="http://schemas.openxmlformats.org/officeDocument/2006/relationships/customXml" Target="../ink/ink2006.xml"/><Relationship Id="rId120" Type="http://schemas.openxmlformats.org/officeDocument/2006/relationships/image" Target="../media/image2023.png"/><Relationship Id="rId141" Type="http://schemas.openxmlformats.org/officeDocument/2006/relationships/customXml" Target="../ink/ink2028.xml"/><Relationship Id="rId7" Type="http://schemas.openxmlformats.org/officeDocument/2006/relationships/customXml" Target="../ink/ink1961.xml"/><Relationship Id="rId162" Type="http://schemas.openxmlformats.org/officeDocument/2006/relationships/image" Target="../media/image2044.png"/><Relationship Id="rId183" Type="http://schemas.openxmlformats.org/officeDocument/2006/relationships/customXml" Target="../ink/ink2049.xml"/><Relationship Id="rId218" Type="http://schemas.openxmlformats.org/officeDocument/2006/relationships/image" Target="../media/image2072.png"/><Relationship Id="rId239" Type="http://schemas.openxmlformats.org/officeDocument/2006/relationships/customXml" Target="../ink/ink2077.xml"/><Relationship Id="rId250" Type="http://schemas.openxmlformats.org/officeDocument/2006/relationships/image" Target="../media/image2088.png"/><Relationship Id="rId271" Type="http://schemas.openxmlformats.org/officeDocument/2006/relationships/customXml" Target="../ink/ink2093.xml"/><Relationship Id="rId292" Type="http://schemas.openxmlformats.org/officeDocument/2006/relationships/image" Target="../media/image2109.png"/><Relationship Id="rId306" Type="http://schemas.openxmlformats.org/officeDocument/2006/relationships/image" Target="../media/image2116.png"/><Relationship Id="rId24" Type="http://schemas.openxmlformats.org/officeDocument/2006/relationships/image" Target="../media/image1975.png"/><Relationship Id="rId45" Type="http://schemas.openxmlformats.org/officeDocument/2006/relationships/customXml" Target="../ink/ink1980.xml"/><Relationship Id="rId66" Type="http://schemas.openxmlformats.org/officeDocument/2006/relationships/image" Target="../media/image1996.png"/><Relationship Id="rId87" Type="http://schemas.openxmlformats.org/officeDocument/2006/relationships/customXml" Target="../ink/ink2001.xml"/><Relationship Id="rId110" Type="http://schemas.openxmlformats.org/officeDocument/2006/relationships/image" Target="../media/image2018.png"/><Relationship Id="rId131" Type="http://schemas.openxmlformats.org/officeDocument/2006/relationships/customXml" Target="../ink/ink2023.xml"/><Relationship Id="rId152" Type="http://schemas.openxmlformats.org/officeDocument/2006/relationships/image" Target="../media/image2039.png"/><Relationship Id="rId173" Type="http://schemas.openxmlformats.org/officeDocument/2006/relationships/customXml" Target="../ink/ink2044.xml"/><Relationship Id="rId194" Type="http://schemas.openxmlformats.org/officeDocument/2006/relationships/image" Target="../media/image2060.png"/><Relationship Id="rId208" Type="http://schemas.openxmlformats.org/officeDocument/2006/relationships/image" Target="../media/image2067.png"/><Relationship Id="rId229" Type="http://schemas.openxmlformats.org/officeDocument/2006/relationships/customXml" Target="../ink/ink2072.xml"/><Relationship Id="rId240" Type="http://schemas.openxmlformats.org/officeDocument/2006/relationships/image" Target="../media/image2083.png"/><Relationship Id="rId261" Type="http://schemas.openxmlformats.org/officeDocument/2006/relationships/customXml" Target="../ink/ink2088.xml"/><Relationship Id="rId14" Type="http://schemas.openxmlformats.org/officeDocument/2006/relationships/image" Target="../media/image1970.png"/><Relationship Id="rId35" Type="http://schemas.openxmlformats.org/officeDocument/2006/relationships/customXml" Target="../ink/ink1975.xml"/><Relationship Id="rId56" Type="http://schemas.openxmlformats.org/officeDocument/2006/relationships/image" Target="../media/image1991.png"/><Relationship Id="rId77" Type="http://schemas.openxmlformats.org/officeDocument/2006/relationships/customXml" Target="../ink/ink1996.xml"/><Relationship Id="rId100" Type="http://schemas.openxmlformats.org/officeDocument/2006/relationships/image" Target="../media/image2013.png"/><Relationship Id="rId282" Type="http://schemas.openxmlformats.org/officeDocument/2006/relationships/image" Target="../media/image2104.png"/><Relationship Id="rId8" Type="http://schemas.openxmlformats.org/officeDocument/2006/relationships/image" Target="../media/image1967.png"/><Relationship Id="rId98" Type="http://schemas.openxmlformats.org/officeDocument/2006/relationships/image" Target="../media/image2012.png"/><Relationship Id="rId121" Type="http://schemas.openxmlformats.org/officeDocument/2006/relationships/customXml" Target="../ink/ink2018.xml"/><Relationship Id="rId142" Type="http://schemas.openxmlformats.org/officeDocument/2006/relationships/image" Target="../media/image2034.png"/><Relationship Id="rId163" Type="http://schemas.openxmlformats.org/officeDocument/2006/relationships/customXml" Target="../ink/ink2039.xml"/><Relationship Id="rId184" Type="http://schemas.openxmlformats.org/officeDocument/2006/relationships/image" Target="../media/image2055.png"/><Relationship Id="rId219" Type="http://schemas.openxmlformats.org/officeDocument/2006/relationships/customXml" Target="../ink/ink2067.xml"/><Relationship Id="rId230" Type="http://schemas.openxmlformats.org/officeDocument/2006/relationships/image" Target="../media/image2078.png"/><Relationship Id="rId251" Type="http://schemas.openxmlformats.org/officeDocument/2006/relationships/customXml" Target="../ink/ink2083.xml"/><Relationship Id="rId25" Type="http://schemas.openxmlformats.org/officeDocument/2006/relationships/customXml" Target="../ink/ink1970.xml"/><Relationship Id="rId46" Type="http://schemas.openxmlformats.org/officeDocument/2006/relationships/image" Target="../media/image1986.png"/><Relationship Id="rId67" Type="http://schemas.openxmlformats.org/officeDocument/2006/relationships/customXml" Target="../ink/ink1991.xml"/><Relationship Id="rId272" Type="http://schemas.openxmlformats.org/officeDocument/2006/relationships/image" Target="../media/image2099.png"/><Relationship Id="rId293" Type="http://schemas.openxmlformats.org/officeDocument/2006/relationships/customXml" Target="../ink/ink2104.xml"/><Relationship Id="rId307" Type="http://schemas.openxmlformats.org/officeDocument/2006/relationships/customXml" Target="../ink/ink2111.xml"/><Relationship Id="rId88" Type="http://schemas.openxmlformats.org/officeDocument/2006/relationships/image" Target="../media/image2007.png"/><Relationship Id="rId111" Type="http://schemas.openxmlformats.org/officeDocument/2006/relationships/customXml" Target="../ink/ink2013.xml"/><Relationship Id="rId132" Type="http://schemas.openxmlformats.org/officeDocument/2006/relationships/image" Target="../media/image2029.png"/><Relationship Id="rId153" Type="http://schemas.openxmlformats.org/officeDocument/2006/relationships/customXml" Target="../ink/ink2034.xml"/><Relationship Id="rId174" Type="http://schemas.openxmlformats.org/officeDocument/2006/relationships/image" Target="../media/image2050.png"/><Relationship Id="rId195" Type="http://schemas.openxmlformats.org/officeDocument/2006/relationships/customXml" Target="../ink/ink2055.xml"/><Relationship Id="rId209" Type="http://schemas.openxmlformats.org/officeDocument/2006/relationships/customXml" Target="../ink/ink2062.xml"/><Relationship Id="rId220" Type="http://schemas.openxmlformats.org/officeDocument/2006/relationships/image" Target="../media/image2073.png"/><Relationship Id="rId241" Type="http://schemas.openxmlformats.org/officeDocument/2006/relationships/customXml" Target="../ink/ink2078.xml"/><Relationship Id="rId15" Type="http://schemas.openxmlformats.org/officeDocument/2006/relationships/customXml" Target="../ink/ink1965.xml"/><Relationship Id="rId36" Type="http://schemas.openxmlformats.org/officeDocument/2006/relationships/image" Target="../media/image1981.png"/><Relationship Id="rId57" Type="http://schemas.openxmlformats.org/officeDocument/2006/relationships/customXml" Target="../ink/ink1986.xml"/><Relationship Id="rId262" Type="http://schemas.openxmlformats.org/officeDocument/2006/relationships/image" Target="../media/image2094.png"/><Relationship Id="rId283" Type="http://schemas.openxmlformats.org/officeDocument/2006/relationships/customXml" Target="../ink/ink2099.xml"/><Relationship Id="rId78" Type="http://schemas.openxmlformats.org/officeDocument/2006/relationships/image" Target="../media/image2002.png"/><Relationship Id="rId99" Type="http://schemas.openxmlformats.org/officeDocument/2006/relationships/customXml" Target="../ink/ink2007.xml"/><Relationship Id="rId101" Type="http://schemas.openxmlformats.org/officeDocument/2006/relationships/customXml" Target="../ink/ink2008.xml"/><Relationship Id="rId122" Type="http://schemas.openxmlformats.org/officeDocument/2006/relationships/image" Target="../media/image2024.png"/><Relationship Id="rId143" Type="http://schemas.openxmlformats.org/officeDocument/2006/relationships/customXml" Target="../ink/ink2029.xml"/><Relationship Id="rId164" Type="http://schemas.openxmlformats.org/officeDocument/2006/relationships/image" Target="../media/image2045.png"/><Relationship Id="rId185" Type="http://schemas.openxmlformats.org/officeDocument/2006/relationships/customXml" Target="../ink/ink2050.xml"/><Relationship Id="rId9" Type="http://schemas.openxmlformats.org/officeDocument/2006/relationships/customXml" Target="../ink/ink1962.xml"/><Relationship Id="rId210" Type="http://schemas.openxmlformats.org/officeDocument/2006/relationships/image" Target="../media/image2068.png"/><Relationship Id="rId26" Type="http://schemas.openxmlformats.org/officeDocument/2006/relationships/image" Target="../media/image1976.png"/><Relationship Id="rId231" Type="http://schemas.openxmlformats.org/officeDocument/2006/relationships/customXml" Target="../ink/ink2073.xml"/><Relationship Id="rId252" Type="http://schemas.openxmlformats.org/officeDocument/2006/relationships/image" Target="../media/image2089.png"/><Relationship Id="rId273" Type="http://schemas.openxmlformats.org/officeDocument/2006/relationships/customXml" Target="../ink/ink2094.xml"/><Relationship Id="rId294" Type="http://schemas.openxmlformats.org/officeDocument/2006/relationships/image" Target="../media/image2110.png"/><Relationship Id="rId308" Type="http://schemas.openxmlformats.org/officeDocument/2006/relationships/image" Target="../media/image2117.png"/><Relationship Id="rId47" Type="http://schemas.openxmlformats.org/officeDocument/2006/relationships/customXml" Target="../ink/ink1981.xml"/><Relationship Id="rId68" Type="http://schemas.openxmlformats.org/officeDocument/2006/relationships/image" Target="../media/image1997.png"/><Relationship Id="rId89" Type="http://schemas.openxmlformats.org/officeDocument/2006/relationships/customXml" Target="../ink/ink2002.xml"/><Relationship Id="rId112" Type="http://schemas.openxmlformats.org/officeDocument/2006/relationships/image" Target="../media/image2019.png"/><Relationship Id="rId133" Type="http://schemas.openxmlformats.org/officeDocument/2006/relationships/customXml" Target="../ink/ink2024.xml"/><Relationship Id="rId154" Type="http://schemas.openxmlformats.org/officeDocument/2006/relationships/image" Target="../media/image2040.png"/><Relationship Id="rId175" Type="http://schemas.openxmlformats.org/officeDocument/2006/relationships/customXml" Target="../ink/ink2045.xml"/><Relationship Id="rId196" Type="http://schemas.openxmlformats.org/officeDocument/2006/relationships/image" Target="../media/image2061.png"/><Relationship Id="rId200" Type="http://schemas.openxmlformats.org/officeDocument/2006/relationships/image" Target="../media/image2063.png"/><Relationship Id="rId16" Type="http://schemas.openxmlformats.org/officeDocument/2006/relationships/image" Target="../media/image1971.png"/><Relationship Id="rId221" Type="http://schemas.openxmlformats.org/officeDocument/2006/relationships/customXml" Target="../ink/ink2068.xml"/><Relationship Id="rId242" Type="http://schemas.openxmlformats.org/officeDocument/2006/relationships/image" Target="../media/image2084.png"/><Relationship Id="rId263" Type="http://schemas.openxmlformats.org/officeDocument/2006/relationships/customXml" Target="../ink/ink2089.xml"/><Relationship Id="rId284" Type="http://schemas.openxmlformats.org/officeDocument/2006/relationships/image" Target="../media/image2105.png"/><Relationship Id="rId37" Type="http://schemas.openxmlformats.org/officeDocument/2006/relationships/customXml" Target="../ink/ink1976.xml"/><Relationship Id="rId58" Type="http://schemas.openxmlformats.org/officeDocument/2006/relationships/image" Target="../media/image1992.png"/><Relationship Id="rId79" Type="http://schemas.openxmlformats.org/officeDocument/2006/relationships/customXml" Target="../ink/ink1997.xml"/><Relationship Id="rId102" Type="http://schemas.openxmlformats.org/officeDocument/2006/relationships/image" Target="../media/image2014.png"/><Relationship Id="rId123" Type="http://schemas.openxmlformats.org/officeDocument/2006/relationships/customXml" Target="../ink/ink2019.xml"/><Relationship Id="rId144" Type="http://schemas.openxmlformats.org/officeDocument/2006/relationships/image" Target="../media/image2035.png"/><Relationship Id="rId90" Type="http://schemas.openxmlformats.org/officeDocument/2006/relationships/image" Target="../media/image2008.png"/><Relationship Id="rId165" Type="http://schemas.openxmlformats.org/officeDocument/2006/relationships/customXml" Target="../ink/ink2040.xml"/><Relationship Id="rId186" Type="http://schemas.openxmlformats.org/officeDocument/2006/relationships/image" Target="../media/image2056.png"/><Relationship Id="rId211" Type="http://schemas.openxmlformats.org/officeDocument/2006/relationships/customXml" Target="../ink/ink2063.xml"/><Relationship Id="rId232" Type="http://schemas.openxmlformats.org/officeDocument/2006/relationships/image" Target="../media/image2079.png"/><Relationship Id="rId253" Type="http://schemas.openxmlformats.org/officeDocument/2006/relationships/customXml" Target="../ink/ink2084.xml"/><Relationship Id="rId274" Type="http://schemas.openxmlformats.org/officeDocument/2006/relationships/image" Target="../media/image2100.png"/><Relationship Id="rId295" Type="http://schemas.openxmlformats.org/officeDocument/2006/relationships/customXml" Target="../ink/ink2105.xml"/><Relationship Id="rId309" Type="http://schemas.openxmlformats.org/officeDocument/2006/relationships/customXml" Target="../ink/ink2112.xml"/><Relationship Id="rId27" Type="http://schemas.openxmlformats.org/officeDocument/2006/relationships/customXml" Target="../ink/ink1971.xml"/><Relationship Id="rId48" Type="http://schemas.openxmlformats.org/officeDocument/2006/relationships/image" Target="../media/image1987.png"/><Relationship Id="rId69" Type="http://schemas.openxmlformats.org/officeDocument/2006/relationships/customXml" Target="../ink/ink1992.xml"/><Relationship Id="rId113" Type="http://schemas.openxmlformats.org/officeDocument/2006/relationships/customXml" Target="../ink/ink2014.xml"/><Relationship Id="rId134" Type="http://schemas.openxmlformats.org/officeDocument/2006/relationships/image" Target="../media/image2030.png"/><Relationship Id="rId80" Type="http://schemas.openxmlformats.org/officeDocument/2006/relationships/image" Target="../media/image2003.png"/><Relationship Id="rId155" Type="http://schemas.openxmlformats.org/officeDocument/2006/relationships/customXml" Target="../ink/ink2035.xml"/><Relationship Id="rId176" Type="http://schemas.openxmlformats.org/officeDocument/2006/relationships/image" Target="../media/image2051.png"/><Relationship Id="rId197" Type="http://schemas.openxmlformats.org/officeDocument/2006/relationships/customXml" Target="../ink/ink2056.xml"/><Relationship Id="rId201" Type="http://schemas.openxmlformats.org/officeDocument/2006/relationships/customXml" Target="../ink/ink2058.xml"/><Relationship Id="rId222" Type="http://schemas.openxmlformats.org/officeDocument/2006/relationships/image" Target="../media/image2074.png"/><Relationship Id="rId243" Type="http://schemas.openxmlformats.org/officeDocument/2006/relationships/customXml" Target="../ink/ink2079.xml"/><Relationship Id="rId264" Type="http://schemas.openxmlformats.org/officeDocument/2006/relationships/image" Target="../media/image2095.png"/><Relationship Id="rId285" Type="http://schemas.openxmlformats.org/officeDocument/2006/relationships/customXml" Target="../ink/ink2100.xml"/><Relationship Id="rId17" Type="http://schemas.openxmlformats.org/officeDocument/2006/relationships/customXml" Target="../ink/ink1966.xml"/><Relationship Id="rId38" Type="http://schemas.openxmlformats.org/officeDocument/2006/relationships/image" Target="../media/image1982.png"/><Relationship Id="rId59" Type="http://schemas.openxmlformats.org/officeDocument/2006/relationships/customXml" Target="../ink/ink1987.xml"/><Relationship Id="rId103" Type="http://schemas.openxmlformats.org/officeDocument/2006/relationships/customXml" Target="../ink/ink2009.xml"/><Relationship Id="rId124" Type="http://schemas.openxmlformats.org/officeDocument/2006/relationships/image" Target="../media/image2025.png"/><Relationship Id="rId310" Type="http://schemas.openxmlformats.org/officeDocument/2006/relationships/image" Target="../media/image2118.png"/><Relationship Id="rId70" Type="http://schemas.openxmlformats.org/officeDocument/2006/relationships/image" Target="../media/image1998.png"/><Relationship Id="rId91" Type="http://schemas.openxmlformats.org/officeDocument/2006/relationships/customXml" Target="../ink/ink2003.xml"/><Relationship Id="rId145" Type="http://schemas.openxmlformats.org/officeDocument/2006/relationships/customXml" Target="../ink/ink2030.xml"/><Relationship Id="rId166" Type="http://schemas.openxmlformats.org/officeDocument/2006/relationships/image" Target="../media/image2046.png"/><Relationship Id="rId187" Type="http://schemas.openxmlformats.org/officeDocument/2006/relationships/customXml" Target="../ink/ink2051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069.png"/><Relationship Id="rId233" Type="http://schemas.openxmlformats.org/officeDocument/2006/relationships/customXml" Target="../ink/ink2074.xml"/><Relationship Id="rId254" Type="http://schemas.openxmlformats.org/officeDocument/2006/relationships/image" Target="../media/image2090.png"/><Relationship Id="rId28" Type="http://schemas.openxmlformats.org/officeDocument/2006/relationships/image" Target="../media/image1977.png"/><Relationship Id="rId49" Type="http://schemas.openxmlformats.org/officeDocument/2006/relationships/customXml" Target="../ink/ink1982.xml"/><Relationship Id="rId114" Type="http://schemas.openxmlformats.org/officeDocument/2006/relationships/image" Target="../media/image2020.png"/><Relationship Id="rId275" Type="http://schemas.openxmlformats.org/officeDocument/2006/relationships/customXml" Target="../ink/ink2095.xml"/><Relationship Id="rId296" Type="http://schemas.openxmlformats.org/officeDocument/2006/relationships/image" Target="../media/image2111.png"/><Relationship Id="rId300" Type="http://schemas.openxmlformats.org/officeDocument/2006/relationships/image" Target="../media/image2113.png"/><Relationship Id="rId60" Type="http://schemas.openxmlformats.org/officeDocument/2006/relationships/image" Target="../media/image1993.png"/><Relationship Id="rId81" Type="http://schemas.openxmlformats.org/officeDocument/2006/relationships/customXml" Target="../ink/ink1998.xml"/><Relationship Id="rId135" Type="http://schemas.openxmlformats.org/officeDocument/2006/relationships/customXml" Target="../ink/ink2025.xml"/><Relationship Id="rId156" Type="http://schemas.openxmlformats.org/officeDocument/2006/relationships/image" Target="../media/image2041.png"/><Relationship Id="rId177" Type="http://schemas.openxmlformats.org/officeDocument/2006/relationships/customXml" Target="../ink/ink2046.xml"/><Relationship Id="rId198" Type="http://schemas.openxmlformats.org/officeDocument/2006/relationships/image" Target="../media/image2062.png"/><Relationship Id="rId202" Type="http://schemas.openxmlformats.org/officeDocument/2006/relationships/image" Target="../media/image2064.png"/><Relationship Id="rId223" Type="http://schemas.openxmlformats.org/officeDocument/2006/relationships/customXml" Target="../ink/ink2069.xml"/><Relationship Id="rId244" Type="http://schemas.openxmlformats.org/officeDocument/2006/relationships/image" Target="../media/image2085.png"/><Relationship Id="rId18" Type="http://schemas.openxmlformats.org/officeDocument/2006/relationships/image" Target="../media/image1972.png"/><Relationship Id="rId39" Type="http://schemas.openxmlformats.org/officeDocument/2006/relationships/customXml" Target="../ink/ink1977.xml"/><Relationship Id="rId265" Type="http://schemas.openxmlformats.org/officeDocument/2006/relationships/customXml" Target="../ink/ink2090.xml"/><Relationship Id="rId286" Type="http://schemas.openxmlformats.org/officeDocument/2006/relationships/image" Target="../media/image2106.png"/><Relationship Id="rId50" Type="http://schemas.openxmlformats.org/officeDocument/2006/relationships/image" Target="../media/image1988.png"/><Relationship Id="rId104" Type="http://schemas.openxmlformats.org/officeDocument/2006/relationships/image" Target="../media/image2015.png"/><Relationship Id="rId125" Type="http://schemas.openxmlformats.org/officeDocument/2006/relationships/customXml" Target="../ink/ink2020.xml"/><Relationship Id="rId146" Type="http://schemas.openxmlformats.org/officeDocument/2006/relationships/image" Target="../media/image2036.png"/><Relationship Id="rId167" Type="http://schemas.openxmlformats.org/officeDocument/2006/relationships/customXml" Target="../ink/ink2041.xml"/><Relationship Id="rId188" Type="http://schemas.openxmlformats.org/officeDocument/2006/relationships/image" Target="../media/image2057.png"/><Relationship Id="rId311" Type="http://schemas.openxmlformats.org/officeDocument/2006/relationships/customXml" Target="../ink/ink2113.xml"/><Relationship Id="rId71" Type="http://schemas.openxmlformats.org/officeDocument/2006/relationships/customXml" Target="../ink/ink1993.xml"/><Relationship Id="rId92" Type="http://schemas.openxmlformats.org/officeDocument/2006/relationships/image" Target="../media/image2009.png"/><Relationship Id="rId213" Type="http://schemas.openxmlformats.org/officeDocument/2006/relationships/customXml" Target="../ink/ink2064.xml"/><Relationship Id="rId234" Type="http://schemas.openxmlformats.org/officeDocument/2006/relationships/image" Target="../media/image2080.png"/><Relationship Id="rId2" Type="http://schemas.openxmlformats.org/officeDocument/2006/relationships/image" Target="../media/image1674.png"/><Relationship Id="rId29" Type="http://schemas.openxmlformats.org/officeDocument/2006/relationships/customXml" Target="../ink/ink1972.xml"/><Relationship Id="rId255" Type="http://schemas.openxmlformats.org/officeDocument/2006/relationships/customXml" Target="../ink/ink2085.xml"/><Relationship Id="rId276" Type="http://schemas.openxmlformats.org/officeDocument/2006/relationships/image" Target="../media/image2101.png"/><Relationship Id="rId297" Type="http://schemas.openxmlformats.org/officeDocument/2006/relationships/customXml" Target="../ink/ink2106.xml"/><Relationship Id="rId40" Type="http://schemas.openxmlformats.org/officeDocument/2006/relationships/image" Target="../media/image1983.png"/><Relationship Id="rId115" Type="http://schemas.openxmlformats.org/officeDocument/2006/relationships/customXml" Target="../ink/ink2015.xml"/><Relationship Id="rId136" Type="http://schemas.openxmlformats.org/officeDocument/2006/relationships/image" Target="../media/image2031.png"/><Relationship Id="rId157" Type="http://schemas.openxmlformats.org/officeDocument/2006/relationships/customXml" Target="../ink/ink2036.xml"/><Relationship Id="rId178" Type="http://schemas.openxmlformats.org/officeDocument/2006/relationships/image" Target="../media/image2052.png"/><Relationship Id="rId301" Type="http://schemas.openxmlformats.org/officeDocument/2006/relationships/customXml" Target="../ink/ink2108.xml"/><Relationship Id="rId61" Type="http://schemas.openxmlformats.org/officeDocument/2006/relationships/customXml" Target="../ink/ink1988.xml"/><Relationship Id="rId82" Type="http://schemas.openxmlformats.org/officeDocument/2006/relationships/image" Target="../media/image2004.png"/><Relationship Id="rId199" Type="http://schemas.openxmlformats.org/officeDocument/2006/relationships/customXml" Target="../ink/ink2057.xml"/><Relationship Id="rId203" Type="http://schemas.openxmlformats.org/officeDocument/2006/relationships/customXml" Target="../ink/ink2059.xml"/><Relationship Id="rId19" Type="http://schemas.openxmlformats.org/officeDocument/2006/relationships/customXml" Target="../ink/ink1967.xml"/><Relationship Id="rId224" Type="http://schemas.openxmlformats.org/officeDocument/2006/relationships/image" Target="../media/image2075.png"/><Relationship Id="rId245" Type="http://schemas.openxmlformats.org/officeDocument/2006/relationships/customXml" Target="../ink/ink2080.xml"/><Relationship Id="rId266" Type="http://schemas.openxmlformats.org/officeDocument/2006/relationships/image" Target="../media/image2096.png"/><Relationship Id="rId287" Type="http://schemas.openxmlformats.org/officeDocument/2006/relationships/customXml" Target="../ink/ink2101.xml"/><Relationship Id="rId30" Type="http://schemas.openxmlformats.org/officeDocument/2006/relationships/image" Target="../media/image1978.png"/><Relationship Id="rId105" Type="http://schemas.openxmlformats.org/officeDocument/2006/relationships/customXml" Target="../ink/ink2010.xml"/><Relationship Id="rId126" Type="http://schemas.openxmlformats.org/officeDocument/2006/relationships/image" Target="../media/image2026.png"/><Relationship Id="rId147" Type="http://schemas.openxmlformats.org/officeDocument/2006/relationships/customXml" Target="../ink/ink2031.xml"/><Relationship Id="rId168" Type="http://schemas.openxmlformats.org/officeDocument/2006/relationships/image" Target="../media/image2047.png"/><Relationship Id="rId312" Type="http://schemas.openxmlformats.org/officeDocument/2006/relationships/image" Target="../media/image2119.png"/><Relationship Id="rId51" Type="http://schemas.openxmlformats.org/officeDocument/2006/relationships/customXml" Target="../ink/ink1983.xml"/><Relationship Id="rId72" Type="http://schemas.openxmlformats.org/officeDocument/2006/relationships/image" Target="../media/image1999.png"/><Relationship Id="rId93" Type="http://schemas.openxmlformats.org/officeDocument/2006/relationships/customXml" Target="../ink/ink2004.xml"/><Relationship Id="rId189" Type="http://schemas.openxmlformats.org/officeDocument/2006/relationships/customXml" Target="../ink/ink2052.xml"/><Relationship Id="rId3" Type="http://schemas.openxmlformats.org/officeDocument/2006/relationships/customXml" Target="../ink/ink1959.xml"/><Relationship Id="rId214" Type="http://schemas.openxmlformats.org/officeDocument/2006/relationships/image" Target="../media/image2070.png"/><Relationship Id="rId235" Type="http://schemas.openxmlformats.org/officeDocument/2006/relationships/customXml" Target="../ink/ink2075.xml"/><Relationship Id="rId256" Type="http://schemas.openxmlformats.org/officeDocument/2006/relationships/image" Target="../media/image2091.png"/><Relationship Id="rId277" Type="http://schemas.openxmlformats.org/officeDocument/2006/relationships/customXml" Target="../ink/ink2096.xml"/><Relationship Id="rId298" Type="http://schemas.openxmlformats.org/officeDocument/2006/relationships/image" Target="../media/image2112.png"/><Relationship Id="rId116" Type="http://schemas.openxmlformats.org/officeDocument/2006/relationships/image" Target="../media/image2021.png"/><Relationship Id="rId137" Type="http://schemas.openxmlformats.org/officeDocument/2006/relationships/customXml" Target="../ink/ink2026.xml"/><Relationship Id="rId158" Type="http://schemas.openxmlformats.org/officeDocument/2006/relationships/image" Target="../media/image2042.png"/><Relationship Id="rId302" Type="http://schemas.openxmlformats.org/officeDocument/2006/relationships/image" Target="../media/image2114.png"/><Relationship Id="rId20" Type="http://schemas.openxmlformats.org/officeDocument/2006/relationships/image" Target="../media/image1973.png"/><Relationship Id="rId41" Type="http://schemas.openxmlformats.org/officeDocument/2006/relationships/customXml" Target="../ink/ink1978.xml"/><Relationship Id="rId62" Type="http://schemas.openxmlformats.org/officeDocument/2006/relationships/image" Target="../media/image1994.png"/><Relationship Id="rId83" Type="http://schemas.openxmlformats.org/officeDocument/2006/relationships/customXml" Target="../ink/ink1999.xml"/><Relationship Id="rId179" Type="http://schemas.openxmlformats.org/officeDocument/2006/relationships/customXml" Target="../ink/ink2047.xml"/><Relationship Id="rId190" Type="http://schemas.openxmlformats.org/officeDocument/2006/relationships/image" Target="../media/image2058.png"/><Relationship Id="rId204" Type="http://schemas.openxmlformats.org/officeDocument/2006/relationships/image" Target="../media/image2065.png"/><Relationship Id="rId225" Type="http://schemas.openxmlformats.org/officeDocument/2006/relationships/customXml" Target="../ink/ink2070.xml"/><Relationship Id="rId246" Type="http://schemas.openxmlformats.org/officeDocument/2006/relationships/image" Target="../media/image2086.png"/><Relationship Id="rId267" Type="http://schemas.openxmlformats.org/officeDocument/2006/relationships/customXml" Target="../ink/ink2091.xml"/><Relationship Id="rId288" Type="http://schemas.openxmlformats.org/officeDocument/2006/relationships/image" Target="../media/image2107.png"/><Relationship Id="rId106" Type="http://schemas.openxmlformats.org/officeDocument/2006/relationships/image" Target="../media/image2016.png"/><Relationship Id="rId127" Type="http://schemas.openxmlformats.org/officeDocument/2006/relationships/customXml" Target="../ink/ink2021.xml"/><Relationship Id="rId313" Type="http://schemas.openxmlformats.org/officeDocument/2006/relationships/customXml" Target="../ink/ink2114.xml"/><Relationship Id="rId10" Type="http://schemas.openxmlformats.org/officeDocument/2006/relationships/image" Target="../media/image1968.png"/><Relationship Id="rId31" Type="http://schemas.openxmlformats.org/officeDocument/2006/relationships/customXml" Target="../ink/ink1973.xml"/><Relationship Id="rId52" Type="http://schemas.openxmlformats.org/officeDocument/2006/relationships/image" Target="../media/image1989.png"/><Relationship Id="rId73" Type="http://schemas.openxmlformats.org/officeDocument/2006/relationships/customXml" Target="../ink/ink1994.xml"/><Relationship Id="rId94" Type="http://schemas.openxmlformats.org/officeDocument/2006/relationships/image" Target="../media/image2010.png"/><Relationship Id="rId148" Type="http://schemas.openxmlformats.org/officeDocument/2006/relationships/image" Target="../media/image2037.png"/><Relationship Id="rId169" Type="http://schemas.openxmlformats.org/officeDocument/2006/relationships/customXml" Target="../ink/ink2042.xml"/><Relationship Id="rId4" Type="http://schemas.openxmlformats.org/officeDocument/2006/relationships/image" Target="../media/image1965.png"/><Relationship Id="rId180" Type="http://schemas.openxmlformats.org/officeDocument/2006/relationships/image" Target="../media/image2053.png"/><Relationship Id="rId215" Type="http://schemas.openxmlformats.org/officeDocument/2006/relationships/customXml" Target="../ink/ink2065.xml"/><Relationship Id="rId236" Type="http://schemas.openxmlformats.org/officeDocument/2006/relationships/image" Target="../media/image2081.png"/><Relationship Id="rId257" Type="http://schemas.openxmlformats.org/officeDocument/2006/relationships/customXml" Target="../ink/ink2086.xml"/><Relationship Id="rId278" Type="http://schemas.openxmlformats.org/officeDocument/2006/relationships/image" Target="../media/image2102.png"/><Relationship Id="rId303" Type="http://schemas.openxmlformats.org/officeDocument/2006/relationships/customXml" Target="../ink/ink2109.xml"/><Relationship Id="rId42" Type="http://schemas.openxmlformats.org/officeDocument/2006/relationships/image" Target="../media/image1984.png"/><Relationship Id="rId84" Type="http://schemas.openxmlformats.org/officeDocument/2006/relationships/image" Target="../media/image2005.png"/><Relationship Id="rId138" Type="http://schemas.openxmlformats.org/officeDocument/2006/relationships/image" Target="../media/image2032.png"/><Relationship Id="rId191" Type="http://schemas.openxmlformats.org/officeDocument/2006/relationships/customXml" Target="../ink/ink2053.xml"/><Relationship Id="rId205" Type="http://schemas.openxmlformats.org/officeDocument/2006/relationships/customXml" Target="../ink/ink2060.xml"/><Relationship Id="rId247" Type="http://schemas.openxmlformats.org/officeDocument/2006/relationships/customXml" Target="../ink/ink2081.xml"/><Relationship Id="rId107" Type="http://schemas.openxmlformats.org/officeDocument/2006/relationships/customXml" Target="../ink/ink2011.xml"/><Relationship Id="rId289" Type="http://schemas.openxmlformats.org/officeDocument/2006/relationships/customXml" Target="../ink/ink2102.xml"/><Relationship Id="rId11" Type="http://schemas.openxmlformats.org/officeDocument/2006/relationships/customXml" Target="../ink/ink1963.xml"/><Relationship Id="rId53" Type="http://schemas.openxmlformats.org/officeDocument/2006/relationships/customXml" Target="../ink/ink1984.xml"/><Relationship Id="rId149" Type="http://schemas.openxmlformats.org/officeDocument/2006/relationships/customXml" Target="../ink/ink2032.xml"/><Relationship Id="rId314" Type="http://schemas.openxmlformats.org/officeDocument/2006/relationships/image" Target="../media/image2120.png"/><Relationship Id="rId95" Type="http://schemas.openxmlformats.org/officeDocument/2006/relationships/customXml" Target="../ink/ink2005.xml"/><Relationship Id="rId160" Type="http://schemas.openxmlformats.org/officeDocument/2006/relationships/image" Target="../media/image2043.png"/><Relationship Id="rId216" Type="http://schemas.openxmlformats.org/officeDocument/2006/relationships/image" Target="../media/image2071.png"/><Relationship Id="rId258" Type="http://schemas.openxmlformats.org/officeDocument/2006/relationships/image" Target="../media/image2092.png"/><Relationship Id="rId22" Type="http://schemas.openxmlformats.org/officeDocument/2006/relationships/image" Target="../media/image1974.png"/><Relationship Id="rId64" Type="http://schemas.openxmlformats.org/officeDocument/2006/relationships/image" Target="../media/image1995.png"/><Relationship Id="rId118" Type="http://schemas.openxmlformats.org/officeDocument/2006/relationships/image" Target="../media/image2022.png"/><Relationship Id="rId171" Type="http://schemas.openxmlformats.org/officeDocument/2006/relationships/customXml" Target="../ink/ink2043.xml"/><Relationship Id="rId227" Type="http://schemas.openxmlformats.org/officeDocument/2006/relationships/customXml" Target="../ink/ink2071.xml"/><Relationship Id="rId269" Type="http://schemas.openxmlformats.org/officeDocument/2006/relationships/customXml" Target="../ink/ink2092.xml"/><Relationship Id="rId33" Type="http://schemas.openxmlformats.org/officeDocument/2006/relationships/customXml" Target="../ink/ink1974.xml"/><Relationship Id="rId129" Type="http://schemas.openxmlformats.org/officeDocument/2006/relationships/customXml" Target="../ink/ink2022.xml"/><Relationship Id="rId280" Type="http://schemas.openxmlformats.org/officeDocument/2006/relationships/image" Target="../media/image2103.png"/><Relationship Id="rId75" Type="http://schemas.openxmlformats.org/officeDocument/2006/relationships/customXml" Target="../ink/ink1995.xml"/><Relationship Id="rId140" Type="http://schemas.openxmlformats.org/officeDocument/2006/relationships/image" Target="../media/image2033.png"/><Relationship Id="rId182" Type="http://schemas.openxmlformats.org/officeDocument/2006/relationships/image" Target="../media/image2054.png"/><Relationship Id="rId6" Type="http://schemas.openxmlformats.org/officeDocument/2006/relationships/image" Target="../media/image1966.png"/><Relationship Id="rId238" Type="http://schemas.openxmlformats.org/officeDocument/2006/relationships/image" Target="../media/image2082.png"/><Relationship Id="rId291" Type="http://schemas.openxmlformats.org/officeDocument/2006/relationships/customXml" Target="../ink/ink2103.xml"/><Relationship Id="rId305" Type="http://schemas.openxmlformats.org/officeDocument/2006/relationships/customXml" Target="../ink/ink2110.xml"/><Relationship Id="rId44" Type="http://schemas.openxmlformats.org/officeDocument/2006/relationships/image" Target="../media/image1985.png"/><Relationship Id="rId86" Type="http://schemas.openxmlformats.org/officeDocument/2006/relationships/image" Target="../media/image2006.png"/><Relationship Id="rId151" Type="http://schemas.openxmlformats.org/officeDocument/2006/relationships/customXml" Target="../ink/ink203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73.xml"/><Relationship Id="rId299" Type="http://schemas.openxmlformats.org/officeDocument/2006/relationships/customXml" Target="../ink/ink2264.xml"/><Relationship Id="rId21" Type="http://schemas.openxmlformats.org/officeDocument/2006/relationships/customXml" Target="../ink/ink2125.xml"/><Relationship Id="rId63" Type="http://schemas.openxmlformats.org/officeDocument/2006/relationships/customXml" Target="../ink/ink2146.xml"/><Relationship Id="rId159" Type="http://schemas.openxmlformats.org/officeDocument/2006/relationships/customXml" Target="../ink/ink2194.xml"/><Relationship Id="rId324" Type="http://schemas.openxmlformats.org/officeDocument/2006/relationships/image" Target="../media/image2282.png"/><Relationship Id="rId170" Type="http://schemas.openxmlformats.org/officeDocument/2006/relationships/image" Target="../media/image2205.png"/><Relationship Id="rId226" Type="http://schemas.openxmlformats.org/officeDocument/2006/relationships/image" Target="../media/image2233.png"/><Relationship Id="rId268" Type="http://schemas.openxmlformats.org/officeDocument/2006/relationships/image" Target="../media/image2254.png"/><Relationship Id="rId32" Type="http://schemas.openxmlformats.org/officeDocument/2006/relationships/image" Target="../media/image2137.png"/><Relationship Id="rId74" Type="http://schemas.openxmlformats.org/officeDocument/2006/relationships/image" Target="../media/image2157.png"/><Relationship Id="rId128" Type="http://schemas.openxmlformats.org/officeDocument/2006/relationships/image" Target="../media/image2184.png"/><Relationship Id="rId335" Type="http://schemas.openxmlformats.org/officeDocument/2006/relationships/customXml" Target="../ink/ink2282.xml"/><Relationship Id="rId5" Type="http://schemas.openxmlformats.org/officeDocument/2006/relationships/customXml" Target="../ink/ink2117.xml"/><Relationship Id="rId181" Type="http://schemas.openxmlformats.org/officeDocument/2006/relationships/customXml" Target="../ink/ink2205.xml"/><Relationship Id="rId237" Type="http://schemas.openxmlformats.org/officeDocument/2006/relationships/customXml" Target="../ink/ink2233.xml"/><Relationship Id="rId279" Type="http://schemas.openxmlformats.org/officeDocument/2006/relationships/customXml" Target="../ink/ink2254.xml"/><Relationship Id="rId43" Type="http://schemas.openxmlformats.org/officeDocument/2006/relationships/customXml" Target="../ink/ink2136.xml"/><Relationship Id="rId139" Type="http://schemas.openxmlformats.org/officeDocument/2006/relationships/customXml" Target="../ink/ink2184.xml"/><Relationship Id="rId290" Type="http://schemas.openxmlformats.org/officeDocument/2006/relationships/image" Target="../media/image2265.png"/><Relationship Id="rId304" Type="http://schemas.openxmlformats.org/officeDocument/2006/relationships/image" Target="../media/image2272.png"/><Relationship Id="rId346" Type="http://schemas.openxmlformats.org/officeDocument/2006/relationships/image" Target="../media/image2293.png"/><Relationship Id="rId85" Type="http://schemas.openxmlformats.org/officeDocument/2006/relationships/customXml" Target="../ink/ink2157.xml"/><Relationship Id="rId150" Type="http://schemas.openxmlformats.org/officeDocument/2006/relationships/image" Target="../media/image2195.png"/><Relationship Id="rId192" Type="http://schemas.openxmlformats.org/officeDocument/2006/relationships/image" Target="../media/image2216.png"/><Relationship Id="rId206" Type="http://schemas.openxmlformats.org/officeDocument/2006/relationships/image" Target="../media/image2223.png"/><Relationship Id="rId248" Type="http://schemas.openxmlformats.org/officeDocument/2006/relationships/image" Target="../media/image2244.png"/><Relationship Id="rId12" Type="http://schemas.openxmlformats.org/officeDocument/2006/relationships/image" Target="../media/image2127.png"/><Relationship Id="rId108" Type="http://schemas.openxmlformats.org/officeDocument/2006/relationships/image" Target="../media/image2174.png"/><Relationship Id="rId315" Type="http://schemas.openxmlformats.org/officeDocument/2006/relationships/customXml" Target="../ink/ink2272.xml"/><Relationship Id="rId54" Type="http://schemas.openxmlformats.org/officeDocument/2006/relationships/image" Target="../media/image2148.png"/><Relationship Id="rId96" Type="http://schemas.openxmlformats.org/officeDocument/2006/relationships/image" Target="../media/image2168.png"/><Relationship Id="rId161" Type="http://schemas.openxmlformats.org/officeDocument/2006/relationships/customXml" Target="../ink/ink2195.xml"/><Relationship Id="rId217" Type="http://schemas.openxmlformats.org/officeDocument/2006/relationships/customXml" Target="../ink/ink2223.xml"/><Relationship Id="rId259" Type="http://schemas.openxmlformats.org/officeDocument/2006/relationships/customXml" Target="../ink/ink2244.xml"/><Relationship Id="rId23" Type="http://schemas.openxmlformats.org/officeDocument/2006/relationships/customXml" Target="../ink/ink2126.xml"/><Relationship Id="rId119" Type="http://schemas.openxmlformats.org/officeDocument/2006/relationships/customXml" Target="../ink/ink2174.xml"/><Relationship Id="rId270" Type="http://schemas.openxmlformats.org/officeDocument/2006/relationships/image" Target="../media/image2255.png"/><Relationship Id="rId326" Type="http://schemas.openxmlformats.org/officeDocument/2006/relationships/image" Target="../media/image2283.png"/><Relationship Id="rId65" Type="http://schemas.openxmlformats.org/officeDocument/2006/relationships/customXml" Target="../ink/ink2147.xml"/><Relationship Id="rId130" Type="http://schemas.openxmlformats.org/officeDocument/2006/relationships/image" Target="../media/image2185.png"/><Relationship Id="rId172" Type="http://schemas.openxmlformats.org/officeDocument/2006/relationships/image" Target="../media/image2206.png"/><Relationship Id="rId228" Type="http://schemas.openxmlformats.org/officeDocument/2006/relationships/image" Target="../media/image2234.png"/><Relationship Id="rId281" Type="http://schemas.openxmlformats.org/officeDocument/2006/relationships/customXml" Target="../ink/ink2255.xml"/><Relationship Id="rId337" Type="http://schemas.openxmlformats.org/officeDocument/2006/relationships/customXml" Target="../ink/ink2283.xml"/><Relationship Id="rId34" Type="http://schemas.openxmlformats.org/officeDocument/2006/relationships/image" Target="../media/image2138.png"/><Relationship Id="rId76" Type="http://schemas.openxmlformats.org/officeDocument/2006/relationships/image" Target="../media/image2158.png"/><Relationship Id="rId141" Type="http://schemas.openxmlformats.org/officeDocument/2006/relationships/customXml" Target="../ink/ink2185.xml"/><Relationship Id="rId7" Type="http://schemas.openxmlformats.org/officeDocument/2006/relationships/customXml" Target="../ink/ink2118.xml"/><Relationship Id="rId183" Type="http://schemas.openxmlformats.org/officeDocument/2006/relationships/customXml" Target="../ink/ink2206.xml"/><Relationship Id="rId239" Type="http://schemas.openxmlformats.org/officeDocument/2006/relationships/customXml" Target="../ink/ink2234.xml"/><Relationship Id="rId250" Type="http://schemas.openxmlformats.org/officeDocument/2006/relationships/image" Target="../media/image2245.png"/><Relationship Id="rId292" Type="http://schemas.openxmlformats.org/officeDocument/2006/relationships/image" Target="../media/image2266.png"/><Relationship Id="rId306" Type="http://schemas.openxmlformats.org/officeDocument/2006/relationships/image" Target="../media/image2273.png"/><Relationship Id="rId45" Type="http://schemas.openxmlformats.org/officeDocument/2006/relationships/customXml" Target="../ink/ink2137.xml"/><Relationship Id="rId87" Type="http://schemas.openxmlformats.org/officeDocument/2006/relationships/customXml" Target="../ink/ink2158.xml"/><Relationship Id="rId110" Type="http://schemas.openxmlformats.org/officeDocument/2006/relationships/image" Target="../media/image2175.png"/><Relationship Id="rId152" Type="http://schemas.openxmlformats.org/officeDocument/2006/relationships/image" Target="../media/image2196.png"/><Relationship Id="rId194" Type="http://schemas.openxmlformats.org/officeDocument/2006/relationships/image" Target="../media/image2217.png"/><Relationship Id="rId208" Type="http://schemas.openxmlformats.org/officeDocument/2006/relationships/image" Target="../media/image2224.png"/><Relationship Id="rId261" Type="http://schemas.openxmlformats.org/officeDocument/2006/relationships/customXml" Target="../ink/ink2245.xml"/><Relationship Id="rId14" Type="http://schemas.openxmlformats.org/officeDocument/2006/relationships/image" Target="../media/image2128.png"/><Relationship Id="rId35" Type="http://schemas.openxmlformats.org/officeDocument/2006/relationships/customXml" Target="../ink/ink2132.xml"/><Relationship Id="rId56" Type="http://schemas.openxmlformats.org/officeDocument/2006/relationships/image" Target="../media/image2149.png"/><Relationship Id="rId77" Type="http://schemas.openxmlformats.org/officeDocument/2006/relationships/customXml" Target="../ink/ink2153.xml"/><Relationship Id="rId100" Type="http://schemas.openxmlformats.org/officeDocument/2006/relationships/image" Target="../media/image2170.png"/><Relationship Id="rId282" Type="http://schemas.openxmlformats.org/officeDocument/2006/relationships/image" Target="../media/image2261.png"/><Relationship Id="rId317" Type="http://schemas.openxmlformats.org/officeDocument/2006/relationships/customXml" Target="../ink/ink2273.xml"/><Relationship Id="rId338" Type="http://schemas.openxmlformats.org/officeDocument/2006/relationships/image" Target="../media/image2289.png"/><Relationship Id="rId8" Type="http://schemas.openxmlformats.org/officeDocument/2006/relationships/image" Target="../media/image2125.png"/><Relationship Id="rId98" Type="http://schemas.openxmlformats.org/officeDocument/2006/relationships/image" Target="../media/image2169.png"/><Relationship Id="rId121" Type="http://schemas.openxmlformats.org/officeDocument/2006/relationships/customXml" Target="../ink/ink2175.xml"/><Relationship Id="rId142" Type="http://schemas.openxmlformats.org/officeDocument/2006/relationships/image" Target="../media/image2191.png"/><Relationship Id="rId163" Type="http://schemas.openxmlformats.org/officeDocument/2006/relationships/customXml" Target="../ink/ink2196.xml"/><Relationship Id="rId184" Type="http://schemas.openxmlformats.org/officeDocument/2006/relationships/image" Target="../media/image2212.png"/><Relationship Id="rId219" Type="http://schemas.openxmlformats.org/officeDocument/2006/relationships/customXml" Target="../ink/ink2224.xml"/><Relationship Id="rId230" Type="http://schemas.openxmlformats.org/officeDocument/2006/relationships/image" Target="../media/image2235.png"/><Relationship Id="rId251" Type="http://schemas.openxmlformats.org/officeDocument/2006/relationships/customXml" Target="../ink/ink2240.xml"/><Relationship Id="rId25" Type="http://schemas.openxmlformats.org/officeDocument/2006/relationships/customXml" Target="../ink/ink2127.xml"/><Relationship Id="rId46" Type="http://schemas.openxmlformats.org/officeDocument/2006/relationships/image" Target="../media/image2144.png"/><Relationship Id="rId67" Type="http://schemas.openxmlformats.org/officeDocument/2006/relationships/customXml" Target="../ink/ink2148.xml"/><Relationship Id="rId272" Type="http://schemas.openxmlformats.org/officeDocument/2006/relationships/image" Target="../media/image2256.png"/><Relationship Id="rId293" Type="http://schemas.openxmlformats.org/officeDocument/2006/relationships/customXml" Target="../ink/ink2261.xml"/><Relationship Id="rId307" Type="http://schemas.openxmlformats.org/officeDocument/2006/relationships/customXml" Target="../ink/ink2268.xml"/><Relationship Id="rId328" Type="http://schemas.openxmlformats.org/officeDocument/2006/relationships/image" Target="../media/image2284.png"/><Relationship Id="rId88" Type="http://schemas.openxmlformats.org/officeDocument/2006/relationships/image" Target="../media/image2164.png"/><Relationship Id="rId111" Type="http://schemas.openxmlformats.org/officeDocument/2006/relationships/customXml" Target="../ink/ink2170.xml"/><Relationship Id="rId132" Type="http://schemas.openxmlformats.org/officeDocument/2006/relationships/image" Target="../media/image2186.png"/><Relationship Id="rId153" Type="http://schemas.openxmlformats.org/officeDocument/2006/relationships/customXml" Target="../ink/ink2191.xml"/><Relationship Id="rId174" Type="http://schemas.openxmlformats.org/officeDocument/2006/relationships/image" Target="../media/image2207.png"/><Relationship Id="rId195" Type="http://schemas.openxmlformats.org/officeDocument/2006/relationships/customXml" Target="../ink/ink2212.xml"/><Relationship Id="rId209" Type="http://schemas.openxmlformats.org/officeDocument/2006/relationships/customXml" Target="../ink/ink2219.xml"/><Relationship Id="rId220" Type="http://schemas.openxmlformats.org/officeDocument/2006/relationships/image" Target="../media/image2230.png"/><Relationship Id="rId241" Type="http://schemas.openxmlformats.org/officeDocument/2006/relationships/customXml" Target="../ink/ink2235.xml"/><Relationship Id="rId15" Type="http://schemas.openxmlformats.org/officeDocument/2006/relationships/customXml" Target="../ink/ink2122.xml"/><Relationship Id="rId36" Type="http://schemas.openxmlformats.org/officeDocument/2006/relationships/image" Target="../media/image2139.png"/><Relationship Id="rId57" Type="http://schemas.openxmlformats.org/officeDocument/2006/relationships/customXml" Target="../ink/ink2143.xml"/><Relationship Id="rId262" Type="http://schemas.openxmlformats.org/officeDocument/2006/relationships/image" Target="../media/image2251.png"/><Relationship Id="rId283" Type="http://schemas.openxmlformats.org/officeDocument/2006/relationships/customXml" Target="../ink/ink2256.xml"/><Relationship Id="rId318" Type="http://schemas.openxmlformats.org/officeDocument/2006/relationships/image" Target="../media/image2279.png"/><Relationship Id="rId339" Type="http://schemas.openxmlformats.org/officeDocument/2006/relationships/customXml" Target="../ink/ink2284.xml"/><Relationship Id="rId78" Type="http://schemas.openxmlformats.org/officeDocument/2006/relationships/image" Target="../media/image2159.png"/><Relationship Id="rId99" Type="http://schemas.openxmlformats.org/officeDocument/2006/relationships/customXml" Target="../ink/ink2164.xml"/><Relationship Id="rId101" Type="http://schemas.openxmlformats.org/officeDocument/2006/relationships/customXml" Target="../ink/ink2165.xml"/><Relationship Id="rId122" Type="http://schemas.openxmlformats.org/officeDocument/2006/relationships/image" Target="../media/image2181.png"/><Relationship Id="rId143" Type="http://schemas.openxmlformats.org/officeDocument/2006/relationships/customXml" Target="../ink/ink2186.xml"/><Relationship Id="rId164" Type="http://schemas.openxmlformats.org/officeDocument/2006/relationships/image" Target="../media/image2202.png"/><Relationship Id="rId185" Type="http://schemas.openxmlformats.org/officeDocument/2006/relationships/customXml" Target="../ink/ink2207.xml"/><Relationship Id="rId9" Type="http://schemas.openxmlformats.org/officeDocument/2006/relationships/customXml" Target="../ink/ink2119.xml"/><Relationship Id="rId210" Type="http://schemas.openxmlformats.org/officeDocument/2006/relationships/image" Target="../media/image2225.png"/><Relationship Id="rId26" Type="http://schemas.openxmlformats.org/officeDocument/2006/relationships/image" Target="../media/image2134.png"/><Relationship Id="rId231" Type="http://schemas.openxmlformats.org/officeDocument/2006/relationships/customXml" Target="../ink/ink2230.xml"/><Relationship Id="rId252" Type="http://schemas.openxmlformats.org/officeDocument/2006/relationships/image" Target="../media/image2246.png"/><Relationship Id="rId273" Type="http://schemas.openxmlformats.org/officeDocument/2006/relationships/customXml" Target="../ink/ink2251.xml"/><Relationship Id="rId294" Type="http://schemas.openxmlformats.org/officeDocument/2006/relationships/image" Target="../media/image2267.png"/><Relationship Id="rId308" Type="http://schemas.openxmlformats.org/officeDocument/2006/relationships/image" Target="../media/image2274.png"/><Relationship Id="rId329" Type="http://schemas.openxmlformats.org/officeDocument/2006/relationships/customXml" Target="../ink/ink2279.xml"/><Relationship Id="rId47" Type="http://schemas.openxmlformats.org/officeDocument/2006/relationships/customXml" Target="../ink/ink2138.xml"/><Relationship Id="rId68" Type="http://schemas.openxmlformats.org/officeDocument/2006/relationships/image" Target="../media/image2155.png"/><Relationship Id="rId89" Type="http://schemas.openxmlformats.org/officeDocument/2006/relationships/customXml" Target="../ink/ink2159.xml"/><Relationship Id="rId112" Type="http://schemas.openxmlformats.org/officeDocument/2006/relationships/image" Target="../media/image2176.png"/><Relationship Id="rId133" Type="http://schemas.openxmlformats.org/officeDocument/2006/relationships/customXml" Target="../ink/ink2181.xml"/><Relationship Id="rId154" Type="http://schemas.openxmlformats.org/officeDocument/2006/relationships/image" Target="../media/image2197.png"/><Relationship Id="rId175" Type="http://schemas.openxmlformats.org/officeDocument/2006/relationships/customXml" Target="../ink/ink2202.xml"/><Relationship Id="rId340" Type="http://schemas.openxmlformats.org/officeDocument/2006/relationships/image" Target="../media/image2290.png"/><Relationship Id="rId196" Type="http://schemas.openxmlformats.org/officeDocument/2006/relationships/image" Target="../media/image2218.png"/><Relationship Id="rId200" Type="http://schemas.openxmlformats.org/officeDocument/2006/relationships/image" Target="../media/image2220.png"/><Relationship Id="rId16" Type="http://schemas.openxmlformats.org/officeDocument/2006/relationships/image" Target="../media/image2129.png"/><Relationship Id="rId221" Type="http://schemas.openxmlformats.org/officeDocument/2006/relationships/customXml" Target="../ink/ink2225.xml"/><Relationship Id="rId242" Type="http://schemas.openxmlformats.org/officeDocument/2006/relationships/image" Target="../media/image2241.png"/><Relationship Id="rId263" Type="http://schemas.openxmlformats.org/officeDocument/2006/relationships/customXml" Target="../ink/ink2246.xml"/><Relationship Id="rId284" Type="http://schemas.openxmlformats.org/officeDocument/2006/relationships/image" Target="../media/image2262.png"/><Relationship Id="rId319" Type="http://schemas.openxmlformats.org/officeDocument/2006/relationships/customXml" Target="../ink/ink2274.xml"/><Relationship Id="rId37" Type="http://schemas.openxmlformats.org/officeDocument/2006/relationships/customXml" Target="../ink/ink2133.xml"/><Relationship Id="rId58" Type="http://schemas.openxmlformats.org/officeDocument/2006/relationships/image" Target="../media/image2150.png"/><Relationship Id="rId79" Type="http://schemas.openxmlformats.org/officeDocument/2006/relationships/customXml" Target="../ink/ink2154.xml"/><Relationship Id="rId102" Type="http://schemas.openxmlformats.org/officeDocument/2006/relationships/image" Target="../media/image2171.png"/><Relationship Id="rId123" Type="http://schemas.openxmlformats.org/officeDocument/2006/relationships/customXml" Target="../ink/ink2176.xml"/><Relationship Id="rId144" Type="http://schemas.openxmlformats.org/officeDocument/2006/relationships/image" Target="../media/image2192.png"/><Relationship Id="rId330" Type="http://schemas.openxmlformats.org/officeDocument/2006/relationships/image" Target="../media/image2285.png"/><Relationship Id="rId90" Type="http://schemas.openxmlformats.org/officeDocument/2006/relationships/image" Target="../media/image2165.png"/><Relationship Id="rId165" Type="http://schemas.openxmlformats.org/officeDocument/2006/relationships/customXml" Target="../ink/ink2197.xml"/><Relationship Id="rId186" Type="http://schemas.openxmlformats.org/officeDocument/2006/relationships/image" Target="../media/image2213.png"/><Relationship Id="rId211" Type="http://schemas.openxmlformats.org/officeDocument/2006/relationships/customXml" Target="../ink/ink2220.xml"/><Relationship Id="rId232" Type="http://schemas.openxmlformats.org/officeDocument/2006/relationships/image" Target="../media/image2236.png"/><Relationship Id="rId253" Type="http://schemas.openxmlformats.org/officeDocument/2006/relationships/customXml" Target="../ink/ink2241.xml"/><Relationship Id="rId274" Type="http://schemas.openxmlformats.org/officeDocument/2006/relationships/image" Target="../media/image2257.png"/><Relationship Id="rId295" Type="http://schemas.openxmlformats.org/officeDocument/2006/relationships/customXml" Target="../ink/ink2262.xml"/><Relationship Id="rId309" Type="http://schemas.openxmlformats.org/officeDocument/2006/relationships/customXml" Target="../ink/ink2269.xml"/><Relationship Id="rId27" Type="http://schemas.openxmlformats.org/officeDocument/2006/relationships/customXml" Target="../ink/ink2128.xml"/><Relationship Id="rId48" Type="http://schemas.openxmlformats.org/officeDocument/2006/relationships/image" Target="../media/image2145.png"/><Relationship Id="rId69" Type="http://schemas.openxmlformats.org/officeDocument/2006/relationships/customXml" Target="../ink/ink2149.xml"/><Relationship Id="rId113" Type="http://schemas.openxmlformats.org/officeDocument/2006/relationships/customXml" Target="../ink/ink2171.xml"/><Relationship Id="rId134" Type="http://schemas.openxmlformats.org/officeDocument/2006/relationships/image" Target="../media/image2187.png"/><Relationship Id="rId320" Type="http://schemas.openxmlformats.org/officeDocument/2006/relationships/image" Target="../media/image2280.png"/><Relationship Id="rId80" Type="http://schemas.openxmlformats.org/officeDocument/2006/relationships/image" Target="../media/image2160.png"/><Relationship Id="rId155" Type="http://schemas.openxmlformats.org/officeDocument/2006/relationships/customXml" Target="../ink/ink2192.xml"/><Relationship Id="rId176" Type="http://schemas.openxmlformats.org/officeDocument/2006/relationships/image" Target="../media/image2208.png"/><Relationship Id="rId197" Type="http://schemas.openxmlformats.org/officeDocument/2006/relationships/customXml" Target="../ink/ink2213.xml"/><Relationship Id="rId341" Type="http://schemas.openxmlformats.org/officeDocument/2006/relationships/customXml" Target="../ink/ink2285.xml"/><Relationship Id="rId201" Type="http://schemas.openxmlformats.org/officeDocument/2006/relationships/customXml" Target="../ink/ink2215.xml"/><Relationship Id="rId222" Type="http://schemas.openxmlformats.org/officeDocument/2006/relationships/image" Target="../media/image2231.png"/><Relationship Id="rId243" Type="http://schemas.openxmlformats.org/officeDocument/2006/relationships/customXml" Target="../ink/ink2236.xml"/><Relationship Id="rId264" Type="http://schemas.openxmlformats.org/officeDocument/2006/relationships/image" Target="../media/image2252.png"/><Relationship Id="rId285" Type="http://schemas.openxmlformats.org/officeDocument/2006/relationships/customXml" Target="../ink/ink2257.xml"/><Relationship Id="rId17" Type="http://schemas.openxmlformats.org/officeDocument/2006/relationships/customXml" Target="../ink/ink2123.xml"/><Relationship Id="rId38" Type="http://schemas.openxmlformats.org/officeDocument/2006/relationships/image" Target="../media/image2140.png"/><Relationship Id="rId59" Type="http://schemas.openxmlformats.org/officeDocument/2006/relationships/customXml" Target="../ink/ink2144.xml"/><Relationship Id="rId103" Type="http://schemas.openxmlformats.org/officeDocument/2006/relationships/customXml" Target="../ink/ink2166.xml"/><Relationship Id="rId124" Type="http://schemas.openxmlformats.org/officeDocument/2006/relationships/image" Target="../media/image2182.png"/><Relationship Id="rId310" Type="http://schemas.openxmlformats.org/officeDocument/2006/relationships/image" Target="../media/image2275.png"/><Relationship Id="rId70" Type="http://schemas.openxmlformats.org/officeDocument/2006/relationships/image" Target="../media/image2156.png"/><Relationship Id="rId91" Type="http://schemas.openxmlformats.org/officeDocument/2006/relationships/customXml" Target="../ink/ink2160.xml"/><Relationship Id="rId145" Type="http://schemas.openxmlformats.org/officeDocument/2006/relationships/customXml" Target="../ink/ink2187.xml"/><Relationship Id="rId166" Type="http://schemas.openxmlformats.org/officeDocument/2006/relationships/image" Target="../media/image2203.png"/><Relationship Id="rId187" Type="http://schemas.openxmlformats.org/officeDocument/2006/relationships/customXml" Target="../ink/ink2208.xml"/><Relationship Id="rId331" Type="http://schemas.openxmlformats.org/officeDocument/2006/relationships/customXml" Target="../ink/ink2280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226.png"/><Relationship Id="rId233" Type="http://schemas.openxmlformats.org/officeDocument/2006/relationships/customXml" Target="../ink/ink2231.xml"/><Relationship Id="rId254" Type="http://schemas.openxmlformats.org/officeDocument/2006/relationships/image" Target="../media/image2247.png"/><Relationship Id="rId28" Type="http://schemas.openxmlformats.org/officeDocument/2006/relationships/image" Target="../media/image2135.png"/><Relationship Id="rId49" Type="http://schemas.openxmlformats.org/officeDocument/2006/relationships/customXml" Target="../ink/ink2139.xml"/><Relationship Id="rId114" Type="http://schemas.openxmlformats.org/officeDocument/2006/relationships/image" Target="../media/image2177.png"/><Relationship Id="rId275" Type="http://schemas.openxmlformats.org/officeDocument/2006/relationships/customXml" Target="../ink/ink2252.xml"/><Relationship Id="rId296" Type="http://schemas.openxmlformats.org/officeDocument/2006/relationships/image" Target="../media/image2268.png"/><Relationship Id="rId300" Type="http://schemas.openxmlformats.org/officeDocument/2006/relationships/image" Target="../media/image2270.png"/><Relationship Id="rId60" Type="http://schemas.openxmlformats.org/officeDocument/2006/relationships/image" Target="../media/image2151.png"/><Relationship Id="rId81" Type="http://schemas.openxmlformats.org/officeDocument/2006/relationships/customXml" Target="../ink/ink2155.xml"/><Relationship Id="rId135" Type="http://schemas.openxmlformats.org/officeDocument/2006/relationships/customXml" Target="../ink/ink2182.xml"/><Relationship Id="rId156" Type="http://schemas.openxmlformats.org/officeDocument/2006/relationships/image" Target="../media/image2198.png"/><Relationship Id="rId177" Type="http://schemas.openxmlformats.org/officeDocument/2006/relationships/customXml" Target="../ink/ink2203.xml"/><Relationship Id="rId198" Type="http://schemas.openxmlformats.org/officeDocument/2006/relationships/image" Target="../media/image2219.png"/><Relationship Id="rId321" Type="http://schemas.openxmlformats.org/officeDocument/2006/relationships/customXml" Target="../ink/ink2275.xml"/><Relationship Id="rId342" Type="http://schemas.openxmlformats.org/officeDocument/2006/relationships/image" Target="../media/image2291.png"/><Relationship Id="rId202" Type="http://schemas.openxmlformats.org/officeDocument/2006/relationships/image" Target="../media/image2221.png"/><Relationship Id="rId223" Type="http://schemas.openxmlformats.org/officeDocument/2006/relationships/customXml" Target="../ink/ink2226.xml"/><Relationship Id="rId244" Type="http://schemas.openxmlformats.org/officeDocument/2006/relationships/image" Target="../media/image2242.png"/><Relationship Id="rId18" Type="http://schemas.openxmlformats.org/officeDocument/2006/relationships/image" Target="../media/image2130.png"/><Relationship Id="rId39" Type="http://schemas.openxmlformats.org/officeDocument/2006/relationships/customXml" Target="../ink/ink2134.xml"/><Relationship Id="rId265" Type="http://schemas.openxmlformats.org/officeDocument/2006/relationships/customXml" Target="../ink/ink2247.xml"/><Relationship Id="rId286" Type="http://schemas.openxmlformats.org/officeDocument/2006/relationships/image" Target="../media/image2263.png"/><Relationship Id="rId50" Type="http://schemas.openxmlformats.org/officeDocument/2006/relationships/image" Target="../media/image2146.png"/><Relationship Id="rId104" Type="http://schemas.openxmlformats.org/officeDocument/2006/relationships/image" Target="../media/image2172.png"/><Relationship Id="rId125" Type="http://schemas.openxmlformats.org/officeDocument/2006/relationships/customXml" Target="../ink/ink2177.xml"/><Relationship Id="rId146" Type="http://schemas.openxmlformats.org/officeDocument/2006/relationships/image" Target="../media/image2193.png"/><Relationship Id="rId167" Type="http://schemas.openxmlformats.org/officeDocument/2006/relationships/customXml" Target="../ink/ink2198.xml"/><Relationship Id="rId188" Type="http://schemas.openxmlformats.org/officeDocument/2006/relationships/image" Target="../media/image2214.png"/><Relationship Id="rId311" Type="http://schemas.openxmlformats.org/officeDocument/2006/relationships/customXml" Target="../ink/ink2270.xml"/><Relationship Id="rId332" Type="http://schemas.openxmlformats.org/officeDocument/2006/relationships/image" Target="../media/image2286.png"/><Relationship Id="rId71" Type="http://schemas.openxmlformats.org/officeDocument/2006/relationships/customXml" Target="../ink/ink2150.xml"/><Relationship Id="rId92" Type="http://schemas.openxmlformats.org/officeDocument/2006/relationships/image" Target="../media/image2166.png"/><Relationship Id="rId213" Type="http://schemas.openxmlformats.org/officeDocument/2006/relationships/customXml" Target="../ink/ink2221.xml"/><Relationship Id="rId234" Type="http://schemas.openxmlformats.org/officeDocument/2006/relationships/image" Target="../media/image2237.png"/><Relationship Id="rId2" Type="http://schemas.openxmlformats.org/officeDocument/2006/relationships/image" Target="../media/image2122.png"/><Relationship Id="rId29" Type="http://schemas.openxmlformats.org/officeDocument/2006/relationships/customXml" Target="../ink/ink2129.xml"/><Relationship Id="rId255" Type="http://schemas.openxmlformats.org/officeDocument/2006/relationships/customXml" Target="../ink/ink2242.xml"/><Relationship Id="rId276" Type="http://schemas.openxmlformats.org/officeDocument/2006/relationships/image" Target="../media/image2258.png"/><Relationship Id="rId297" Type="http://schemas.openxmlformats.org/officeDocument/2006/relationships/customXml" Target="../ink/ink2263.xml"/><Relationship Id="rId40" Type="http://schemas.openxmlformats.org/officeDocument/2006/relationships/image" Target="../media/image2141.png"/><Relationship Id="rId115" Type="http://schemas.openxmlformats.org/officeDocument/2006/relationships/customXml" Target="../ink/ink2172.xml"/><Relationship Id="rId136" Type="http://schemas.openxmlformats.org/officeDocument/2006/relationships/image" Target="../media/image2188.png"/><Relationship Id="rId157" Type="http://schemas.openxmlformats.org/officeDocument/2006/relationships/customXml" Target="../ink/ink2193.xml"/><Relationship Id="rId178" Type="http://schemas.openxmlformats.org/officeDocument/2006/relationships/image" Target="../media/image2209.png"/><Relationship Id="rId301" Type="http://schemas.openxmlformats.org/officeDocument/2006/relationships/customXml" Target="../ink/ink2265.xml"/><Relationship Id="rId322" Type="http://schemas.openxmlformats.org/officeDocument/2006/relationships/image" Target="../media/image2281.png"/><Relationship Id="rId343" Type="http://schemas.openxmlformats.org/officeDocument/2006/relationships/customXml" Target="../ink/ink2286.xml"/><Relationship Id="rId61" Type="http://schemas.openxmlformats.org/officeDocument/2006/relationships/customXml" Target="../ink/ink2145.xml"/><Relationship Id="rId82" Type="http://schemas.openxmlformats.org/officeDocument/2006/relationships/image" Target="../media/image2161.png"/><Relationship Id="rId199" Type="http://schemas.openxmlformats.org/officeDocument/2006/relationships/customXml" Target="../ink/ink2214.xml"/><Relationship Id="rId203" Type="http://schemas.openxmlformats.org/officeDocument/2006/relationships/customXml" Target="../ink/ink2216.xml"/><Relationship Id="rId19" Type="http://schemas.openxmlformats.org/officeDocument/2006/relationships/customXml" Target="../ink/ink2124.xml"/><Relationship Id="rId224" Type="http://schemas.openxmlformats.org/officeDocument/2006/relationships/image" Target="../media/image2232.png"/><Relationship Id="rId245" Type="http://schemas.openxmlformats.org/officeDocument/2006/relationships/customXml" Target="../ink/ink2237.xml"/><Relationship Id="rId266" Type="http://schemas.openxmlformats.org/officeDocument/2006/relationships/image" Target="../media/image2253.png"/><Relationship Id="rId287" Type="http://schemas.openxmlformats.org/officeDocument/2006/relationships/customXml" Target="../ink/ink2258.xml"/><Relationship Id="rId30" Type="http://schemas.openxmlformats.org/officeDocument/2006/relationships/image" Target="../media/image2136.png"/><Relationship Id="rId105" Type="http://schemas.openxmlformats.org/officeDocument/2006/relationships/customXml" Target="../ink/ink2167.xml"/><Relationship Id="rId126" Type="http://schemas.openxmlformats.org/officeDocument/2006/relationships/image" Target="../media/image2183.png"/><Relationship Id="rId147" Type="http://schemas.openxmlformats.org/officeDocument/2006/relationships/customXml" Target="../ink/ink2188.xml"/><Relationship Id="rId168" Type="http://schemas.openxmlformats.org/officeDocument/2006/relationships/image" Target="../media/image2204.png"/><Relationship Id="rId312" Type="http://schemas.openxmlformats.org/officeDocument/2006/relationships/image" Target="../media/image2276.png"/><Relationship Id="rId333" Type="http://schemas.openxmlformats.org/officeDocument/2006/relationships/customXml" Target="../ink/ink2281.xml"/><Relationship Id="rId51" Type="http://schemas.openxmlformats.org/officeDocument/2006/relationships/customXml" Target="../ink/ink2140.xml"/><Relationship Id="rId72" Type="http://schemas.openxmlformats.org/officeDocument/2006/relationships/image" Target="../media/image67.png"/><Relationship Id="rId93" Type="http://schemas.openxmlformats.org/officeDocument/2006/relationships/customXml" Target="../ink/ink2161.xml"/><Relationship Id="rId189" Type="http://schemas.openxmlformats.org/officeDocument/2006/relationships/customXml" Target="../ink/ink2209.xml"/><Relationship Id="rId3" Type="http://schemas.openxmlformats.org/officeDocument/2006/relationships/customXml" Target="../ink/ink2116.xml"/><Relationship Id="rId214" Type="http://schemas.openxmlformats.org/officeDocument/2006/relationships/image" Target="../media/image2227.png"/><Relationship Id="rId235" Type="http://schemas.openxmlformats.org/officeDocument/2006/relationships/customXml" Target="../ink/ink2232.xml"/><Relationship Id="rId256" Type="http://schemas.openxmlformats.org/officeDocument/2006/relationships/image" Target="../media/image2248.png"/><Relationship Id="rId277" Type="http://schemas.openxmlformats.org/officeDocument/2006/relationships/customXml" Target="../ink/ink2253.xml"/><Relationship Id="rId298" Type="http://schemas.openxmlformats.org/officeDocument/2006/relationships/image" Target="../media/image2269.png"/><Relationship Id="rId116" Type="http://schemas.openxmlformats.org/officeDocument/2006/relationships/image" Target="../media/image2178.png"/><Relationship Id="rId137" Type="http://schemas.openxmlformats.org/officeDocument/2006/relationships/customXml" Target="../ink/ink2183.xml"/><Relationship Id="rId158" Type="http://schemas.openxmlformats.org/officeDocument/2006/relationships/image" Target="../media/image2199.png"/><Relationship Id="rId302" Type="http://schemas.openxmlformats.org/officeDocument/2006/relationships/image" Target="../media/image2271.png"/><Relationship Id="rId323" Type="http://schemas.openxmlformats.org/officeDocument/2006/relationships/customXml" Target="../ink/ink2276.xml"/><Relationship Id="rId344" Type="http://schemas.openxmlformats.org/officeDocument/2006/relationships/image" Target="../media/image2292.png"/><Relationship Id="rId20" Type="http://schemas.openxmlformats.org/officeDocument/2006/relationships/image" Target="../media/image2131.png"/><Relationship Id="rId41" Type="http://schemas.openxmlformats.org/officeDocument/2006/relationships/customXml" Target="../ink/ink2135.xml"/><Relationship Id="rId62" Type="http://schemas.openxmlformats.org/officeDocument/2006/relationships/image" Target="../media/image2152.png"/><Relationship Id="rId83" Type="http://schemas.openxmlformats.org/officeDocument/2006/relationships/customXml" Target="../ink/ink2156.xml"/><Relationship Id="rId179" Type="http://schemas.openxmlformats.org/officeDocument/2006/relationships/customXml" Target="../ink/ink2204.xml"/><Relationship Id="rId190" Type="http://schemas.openxmlformats.org/officeDocument/2006/relationships/image" Target="../media/image2215.png"/><Relationship Id="rId204" Type="http://schemas.openxmlformats.org/officeDocument/2006/relationships/image" Target="../media/image2222.png"/><Relationship Id="rId225" Type="http://schemas.openxmlformats.org/officeDocument/2006/relationships/customXml" Target="../ink/ink2227.xml"/><Relationship Id="rId246" Type="http://schemas.openxmlformats.org/officeDocument/2006/relationships/image" Target="../media/image2243.png"/><Relationship Id="rId267" Type="http://schemas.openxmlformats.org/officeDocument/2006/relationships/customXml" Target="../ink/ink2248.xml"/><Relationship Id="rId288" Type="http://schemas.openxmlformats.org/officeDocument/2006/relationships/image" Target="../media/image2264.png"/><Relationship Id="rId106" Type="http://schemas.openxmlformats.org/officeDocument/2006/relationships/image" Target="../media/image2173.png"/><Relationship Id="rId127" Type="http://schemas.openxmlformats.org/officeDocument/2006/relationships/customXml" Target="../ink/ink2178.xml"/><Relationship Id="rId313" Type="http://schemas.openxmlformats.org/officeDocument/2006/relationships/customXml" Target="../ink/ink2271.xml"/><Relationship Id="rId10" Type="http://schemas.openxmlformats.org/officeDocument/2006/relationships/image" Target="../media/image2126.png"/><Relationship Id="rId31" Type="http://schemas.openxmlformats.org/officeDocument/2006/relationships/customXml" Target="../ink/ink2130.xml"/><Relationship Id="rId52" Type="http://schemas.openxmlformats.org/officeDocument/2006/relationships/image" Target="../media/image2147.png"/><Relationship Id="rId73" Type="http://schemas.openxmlformats.org/officeDocument/2006/relationships/customXml" Target="../ink/ink2151.xml"/><Relationship Id="rId94" Type="http://schemas.openxmlformats.org/officeDocument/2006/relationships/image" Target="../media/image2167.png"/><Relationship Id="rId148" Type="http://schemas.openxmlformats.org/officeDocument/2006/relationships/image" Target="../media/image2194.png"/><Relationship Id="rId169" Type="http://schemas.openxmlformats.org/officeDocument/2006/relationships/customXml" Target="../ink/ink2199.xml"/><Relationship Id="rId334" Type="http://schemas.openxmlformats.org/officeDocument/2006/relationships/image" Target="../media/image2287.png"/><Relationship Id="rId4" Type="http://schemas.openxmlformats.org/officeDocument/2006/relationships/image" Target="../media/image2123.png"/><Relationship Id="rId180" Type="http://schemas.openxmlformats.org/officeDocument/2006/relationships/image" Target="../media/image2210.png"/><Relationship Id="rId215" Type="http://schemas.openxmlformats.org/officeDocument/2006/relationships/customXml" Target="../ink/ink2222.xml"/><Relationship Id="rId236" Type="http://schemas.openxmlformats.org/officeDocument/2006/relationships/image" Target="../media/image2238.png"/><Relationship Id="rId257" Type="http://schemas.openxmlformats.org/officeDocument/2006/relationships/customXml" Target="../ink/ink2243.xml"/><Relationship Id="rId278" Type="http://schemas.openxmlformats.org/officeDocument/2006/relationships/image" Target="../media/image2259.png"/><Relationship Id="rId303" Type="http://schemas.openxmlformats.org/officeDocument/2006/relationships/customXml" Target="../ink/ink2266.xml"/><Relationship Id="rId42" Type="http://schemas.openxmlformats.org/officeDocument/2006/relationships/image" Target="../media/image2142.png"/><Relationship Id="rId84" Type="http://schemas.openxmlformats.org/officeDocument/2006/relationships/image" Target="../media/image2162.png"/><Relationship Id="rId138" Type="http://schemas.openxmlformats.org/officeDocument/2006/relationships/image" Target="../media/image2189.png"/><Relationship Id="rId345" Type="http://schemas.openxmlformats.org/officeDocument/2006/relationships/customXml" Target="../ink/ink2287.xml"/><Relationship Id="rId191" Type="http://schemas.openxmlformats.org/officeDocument/2006/relationships/customXml" Target="../ink/ink2210.xml"/><Relationship Id="rId205" Type="http://schemas.openxmlformats.org/officeDocument/2006/relationships/customXml" Target="../ink/ink2217.xml"/><Relationship Id="rId247" Type="http://schemas.openxmlformats.org/officeDocument/2006/relationships/customXml" Target="../ink/ink2238.xml"/><Relationship Id="rId107" Type="http://schemas.openxmlformats.org/officeDocument/2006/relationships/customXml" Target="../ink/ink2168.xml"/><Relationship Id="rId289" Type="http://schemas.openxmlformats.org/officeDocument/2006/relationships/customXml" Target="../ink/ink2259.xml"/><Relationship Id="rId11" Type="http://schemas.openxmlformats.org/officeDocument/2006/relationships/customXml" Target="../ink/ink2120.xml"/><Relationship Id="rId53" Type="http://schemas.openxmlformats.org/officeDocument/2006/relationships/customXml" Target="../ink/ink2141.xml"/><Relationship Id="rId149" Type="http://schemas.openxmlformats.org/officeDocument/2006/relationships/customXml" Target="../ink/ink2189.xml"/><Relationship Id="rId314" Type="http://schemas.openxmlformats.org/officeDocument/2006/relationships/image" Target="../media/image2277.png"/><Relationship Id="rId95" Type="http://schemas.openxmlformats.org/officeDocument/2006/relationships/customXml" Target="../ink/ink2162.xml"/><Relationship Id="rId160" Type="http://schemas.openxmlformats.org/officeDocument/2006/relationships/image" Target="../media/image2200.png"/><Relationship Id="rId216" Type="http://schemas.openxmlformats.org/officeDocument/2006/relationships/image" Target="../media/image2228.png"/><Relationship Id="rId258" Type="http://schemas.openxmlformats.org/officeDocument/2006/relationships/image" Target="../media/image2249.png"/><Relationship Id="rId22" Type="http://schemas.openxmlformats.org/officeDocument/2006/relationships/image" Target="../media/image2132.png"/><Relationship Id="rId64" Type="http://schemas.openxmlformats.org/officeDocument/2006/relationships/image" Target="../media/image2153.png"/><Relationship Id="rId118" Type="http://schemas.openxmlformats.org/officeDocument/2006/relationships/image" Target="../media/image2179.png"/><Relationship Id="rId325" Type="http://schemas.openxmlformats.org/officeDocument/2006/relationships/customXml" Target="../ink/ink2277.xml"/><Relationship Id="rId171" Type="http://schemas.openxmlformats.org/officeDocument/2006/relationships/customXml" Target="../ink/ink2200.xml"/><Relationship Id="rId227" Type="http://schemas.openxmlformats.org/officeDocument/2006/relationships/customXml" Target="../ink/ink2228.xml"/><Relationship Id="rId269" Type="http://schemas.openxmlformats.org/officeDocument/2006/relationships/customXml" Target="../ink/ink2249.xml"/><Relationship Id="rId33" Type="http://schemas.openxmlformats.org/officeDocument/2006/relationships/customXml" Target="../ink/ink2131.xml"/><Relationship Id="rId129" Type="http://schemas.openxmlformats.org/officeDocument/2006/relationships/customXml" Target="../ink/ink2179.xml"/><Relationship Id="rId280" Type="http://schemas.openxmlformats.org/officeDocument/2006/relationships/image" Target="../media/image2260.png"/><Relationship Id="rId336" Type="http://schemas.openxmlformats.org/officeDocument/2006/relationships/image" Target="../media/image2288.png"/><Relationship Id="rId75" Type="http://schemas.openxmlformats.org/officeDocument/2006/relationships/customXml" Target="../ink/ink2152.xml"/><Relationship Id="rId140" Type="http://schemas.openxmlformats.org/officeDocument/2006/relationships/image" Target="../media/image2190.png"/><Relationship Id="rId182" Type="http://schemas.openxmlformats.org/officeDocument/2006/relationships/image" Target="../media/image2211.png"/><Relationship Id="rId6" Type="http://schemas.openxmlformats.org/officeDocument/2006/relationships/image" Target="../media/image2124.png"/><Relationship Id="rId238" Type="http://schemas.openxmlformats.org/officeDocument/2006/relationships/image" Target="../media/image2239.png"/><Relationship Id="rId291" Type="http://schemas.openxmlformats.org/officeDocument/2006/relationships/customXml" Target="../ink/ink2260.xml"/><Relationship Id="rId305" Type="http://schemas.openxmlformats.org/officeDocument/2006/relationships/customXml" Target="../ink/ink2267.xml"/><Relationship Id="rId44" Type="http://schemas.openxmlformats.org/officeDocument/2006/relationships/image" Target="../media/image2143.png"/><Relationship Id="rId86" Type="http://schemas.openxmlformats.org/officeDocument/2006/relationships/image" Target="../media/image2163.png"/><Relationship Id="rId151" Type="http://schemas.openxmlformats.org/officeDocument/2006/relationships/customXml" Target="../ink/ink2190.xml"/><Relationship Id="rId193" Type="http://schemas.openxmlformats.org/officeDocument/2006/relationships/customXml" Target="../ink/ink2211.xml"/><Relationship Id="rId207" Type="http://schemas.openxmlformats.org/officeDocument/2006/relationships/customXml" Target="../ink/ink2218.xml"/><Relationship Id="rId249" Type="http://schemas.openxmlformats.org/officeDocument/2006/relationships/customXml" Target="../ink/ink2239.xml"/><Relationship Id="rId13" Type="http://schemas.openxmlformats.org/officeDocument/2006/relationships/customXml" Target="../ink/ink2121.xml"/><Relationship Id="rId109" Type="http://schemas.openxmlformats.org/officeDocument/2006/relationships/customXml" Target="../ink/ink2169.xml"/><Relationship Id="rId260" Type="http://schemas.openxmlformats.org/officeDocument/2006/relationships/image" Target="../media/image2250.png"/><Relationship Id="rId316" Type="http://schemas.openxmlformats.org/officeDocument/2006/relationships/image" Target="../media/image2278.png"/><Relationship Id="rId55" Type="http://schemas.openxmlformats.org/officeDocument/2006/relationships/customXml" Target="../ink/ink2142.xml"/><Relationship Id="rId97" Type="http://schemas.openxmlformats.org/officeDocument/2006/relationships/customXml" Target="../ink/ink2163.xml"/><Relationship Id="rId120" Type="http://schemas.openxmlformats.org/officeDocument/2006/relationships/image" Target="../media/image2180.png"/><Relationship Id="rId162" Type="http://schemas.openxmlformats.org/officeDocument/2006/relationships/image" Target="../media/image2201.png"/><Relationship Id="rId218" Type="http://schemas.openxmlformats.org/officeDocument/2006/relationships/image" Target="../media/image2229.png"/><Relationship Id="rId271" Type="http://schemas.openxmlformats.org/officeDocument/2006/relationships/customXml" Target="../ink/ink2250.xml"/><Relationship Id="rId24" Type="http://schemas.openxmlformats.org/officeDocument/2006/relationships/image" Target="../media/image2133.png"/><Relationship Id="rId66" Type="http://schemas.openxmlformats.org/officeDocument/2006/relationships/image" Target="../media/image2154.png"/><Relationship Id="rId131" Type="http://schemas.openxmlformats.org/officeDocument/2006/relationships/customXml" Target="../ink/ink2180.xml"/><Relationship Id="rId327" Type="http://schemas.openxmlformats.org/officeDocument/2006/relationships/customXml" Target="../ink/ink2278.xml"/><Relationship Id="rId173" Type="http://schemas.openxmlformats.org/officeDocument/2006/relationships/customXml" Target="../ink/ink2201.xml"/><Relationship Id="rId229" Type="http://schemas.openxmlformats.org/officeDocument/2006/relationships/customXml" Target="../ink/ink2229.xml"/><Relationship Id="rId240" Type="http://schemas.openxmlformats.org/officeDocument/2006/relationships/image" Target="../media/image224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45.xml"/><Relationship Id="rId21" Type="http://schemas.openxmlformats.org/officeDocument/2006/relationships/customXml" Target="../ink/ink2297.xml"/><Relationship Id="rId324" Type="http://schemas.openxmlformats.org/officeDocument/2006/relationships/image" Target="../media/image2455.png"/><Relationship Id="rId531" Type="http://schemas.openxmlformats.org/officeDocument/2006/relationships/customXml" Target="../ink/ink2552.xml"/><Relationship Id="rId170" Type="http://schemas.openxmlformats.org/officeDocument/2006/relationships/image" Target="../media/image2378.png"/><Relationship Id="rId268" Type="http://schemas.openxmlformats.org/officeDocument/2006/relationships/image" Target="../media/image2427.png"/><Relationship Id="rId475" Type="http://schemas.openxmlformats.org/officeDocument/2006/relationships/customXml" Target="../ink/ink2524.xml"/><Relationship Id="rId32" Type="http://schemas.openxmlformats.org/officeDocument/2006/relationships/image" Target="../media/image2309.png"/><Relationship Id="rId128" Type="http://schemas.openxmlformats.org/officeDocument/2006/relationships/image" Target="../media/image2357.png"/><Relationship Id="rId335" Type="http://schemas.openxmlformats.org/officeDocument/2006/relationships/customXml" Target="../ink/ink2454.xml"/><Relationship Id="rId542" Type="http://schemas.openxmlformats.org/officeDocument/2006/relationships/image" Target="../media/image2564.png"/><Relationship Id="rId181" Type="http://schemas.openxmlformats.org/officeDocument/2006/relationships/customXml" Target="../ink/ink2377.xml"/><Relationship Id="rId402" Type="http://schemas.openxmlformats.org/officeDocument/2006/relationships/image" Target="../media/image2494.png"/><Relationship Id="rId279" Type="http://schemas.openxmlformats.org/officeDocument/2006/relationships/customXml" Target="../ink/ink2426.xml"/><Relationship Id="rId486" Type="http://schemas.openxmlformats.org/officeDocument/2006/relationships/image" Target="../media/image2536.png"/><Relationship Id="rId43" Type="http://schemas.openxmlformats.org/officeDocument/2006/relationships/customXml" Target="../ink/ink2308.xml"/><Relationship Id="rId139" Type="http://schemas.openxmlformats.org/officeDocument/2006/relationships/customXml" Target="../ink/ink2356.xml"/><Relationship Id="rId346" Type="http://schemas.openxmlformats.org/officeDocument/2006/relationships/image" Target="../media/image2466.png"/><Relationship Id="rId192" Type="http://schemas.openxmlformats.org/officeDocument/2006/relationships/image" Target="../media/image2389.png"/><Relationship Id="rId206" Type="http://schemas.openxmlformats.org/officeDocument/2006/relationships/image" Target="../media/image2396.png"/><Relationship Id="rId413" Type="http://schemas.openxmlformats.org/officeDocument/2006/relationships/customXml" Target="../ink/ink2493.xml"/><Relationship Id="rId497" Type="http://schemas.openxmlformats.org/officeDocument/2006/relationships/customXml" Target="../ink/ink2535.xml"/><Relationship Id="rId12" Type="http://schemas.openxmlformats.org/officeDocument/2006/relationships/image" Target="../media/image2299.png"/><Relationship Id="rId108" Type="http://schemas.openxmlformats.org/officeDocument/2006/relationships/image" Target="../media/image2347.png"/><Relationship Id="rId315" Type="http://schemas.openxmlformats.org/officeDocument/2006/relationships/customXml" Target="../ink/ink2444.xml"/><Relationship Id="rId357" Type="http://schemas.openxmlformats.org/officeDocument/2006/relationships/customXml" Target="../ink/ink2465.xml"/><Relationship Id="rId522" Type="http://schemas.openxmlformats.org/officeDocument/2006/relationships/image" Target="../media/image2554.png"/><Relationship Id="rId54" Type="http://schemas.openxmlformats.org/officeDocument/2006/relationships/image" Target="../media/image2320.png"/><Relationship Id="rId96" Type="http://schemas.openxmlformats.org/officeDocument/2006/relationships/image" Target="../media/image2341.png"/><Relationship Id="rId161" Type="http://schemas.openxmlformats.org/officeDocument/2006/relationships/customXml" Target="../ink/ink2367.xml"/><Relationship Id="rId217" Type="http://schemas.openxmlformats.org/officeDocument/2006/relationships/customXml" Target="../ink/ink2395.xml"/><Relationship Id="rId399" Type="http://schemas.openxmlformats.org/officeDocument/2006/relationships/customXml" Target="../ink/ink2486.xml"/><Relationship Id="rId259" Type="http://schemas.openxmlformats.org/officeDocument/2006/relationships/customXml" Target="../ink/ink2416.xml"/><Relationship Id="rId424" Type="http://schemas.openxmlformats.org/officeDocument/2006/relationships/image" Target="../media/image2505.png"/><Relationship Id="rId466" Type="http://schemas.openxmlformats.org/officeDocument/2006/relationships/image" Target="../media/image2526.png"/><Relationship Id="rId23" Type="http://schemas.openxmlformats.org/officeDocument/2006/relationships/customXml" Target="../ink/ink2298.xml"/><Relationship Id="rId119" Type="http://schemas.openxmlformats.org/officeDocument/2006/relationships/customXml" Target="../ink/ink2346.xml"/><Relationship Id="rId270" Type="http://schemas.openxmlformats.org/officeDocument/2006/relationships/image" Target="../media/image2428.png"/><Relationship Id="rId326" Type="http://schemas.openxmlformats.org/officeDocument/2006/relationships/image" Target="../media/image2456.png"/><Relationship Id="rId533" Type="http://schemas.openxmlformats.org/officeDocument/2006/relationships/customXml" Target="../ink/ink2553.xml"/><Relationship Id="rId65" Type="http://schemas.openxmlformats.org/officeDocument/2006/relationships/customXml" Target="../ink/ink2319.xml"/><Relationship Id="rId130" Type="http://schemas.openxmlformats.org/officeDocument/2006/relationships/image" Target="../media/image2358.png"/><Relationship Id="rId368" Type="http://schemas.openxmlformats.org/officeDocument/2006/relationships/image" Target="../media/image2477.png"/><Relationship Id="rId172" Type="http://schemas.openxmlformats.org/officeDocument/2006/relationships/image" Target="../media/image2379.png"/><Relationship Id="rId228" Type="http://schemas.openxmlformats.org/officeDocument/2006/relationships/image" Target="../media/image2407.png"/><Relationship Id="rId435" Type="http://schemas.openxmlformats.org/officeDocument/2006/relationships/customXml" Target="../ink/ink2504.xml"/><Relationship Id="rId477" Type="http://schemas.openxmlformats.org/officeDocument/2006/relationships/customXml" Target="../ink/ink2525.xml"/><Relationship Id="rId281" Type="http://schemas.openxmlformats.org/officeDocument/2006/relationships/customXml" Target="../ink/ink2427.xml"/><Relationship Id="rId337" Type="http://schemas.openxmlformats.org/officeDocument/2006/relationships/customXml" Target="../ink/ink2455.xml"/><Relationship Id="rId502" Type="http://schemas.openxmlformats.org/officeDocument/2006/relationships/image" Target="../media/image2544.png"/><Relationship Id="rId34" Type="http://schemas.openxmlformats.org/officeDocument/2006/relationships/image" Target="../media/image2310.png"/><Relationship Id="rId76" Type="http://schemas.openxmlformats.org/officeDocument/2006/relationships/image" Target="../media/image2331.png"/><Relationship Id="rId141" Type="http://schemas.openxmlformats.org/officeDocument/2006/relationships/customXml" Target="../ink/ink2357.xml"/><Relationship Id="rId379" Type="http://schemas.openxmlformats.org/officeDocument/2006/relationships/customXml" Target="../ink/ink2476.xml"/><Relationship Id="rId544" Type="http://schemas.openxmlformats.org/officeDocument/2006/relationships/image" Target="../media/image2565.png"/><Relationship Id="rId7" Type="http://schemas.openxmlformats.org/officeDocument/2006/relationships/customXml" Target="../ink/ink2290.xml"/><Relationship Id="rId183" Type="http://schemas.openxmlformats.org/officeDocument/2006/relationships/customXml" Target="../ink/ink2378.xml"/><Relationship Id="rId239" Type="http://schemas.openxmlformats.org/officeDocument/2006/relationships/customXml" Target="../ink/ink2406.xml"/><Relationship Id="rId390" Type="http://schemas.openxmlformats.org/officeDocument/2006/relationships/image" Target="../media/image2488.png"/><Relationship Id="rId404" Type="http://schemas.openxmlformats.org/officeDocument/2006/relationships/image" Target="../media/image2495.png"/><Relationship Id="rId446" Type="http://schemas.openxmlformats.org/officeDocument/2006/relationships/image" Target="../media/image2516.png"/><Relationship Id="rId250" Type="http://schemas.openxmlformats.org/officeDocument/2006/relationships/image" Target="../media/image2418.png"/><Relationship Id="rId292" Type="http://schemas.openxmlformats.org/officeDocument/2006/relationships/image" Target="../media/image2439.png"/><Relationship Id="rId306" Type="http://schemas.openxmlformats.org/officeDocument/2006/relationships/image" Target="../media/image2446.png"/><Relationship Id="rId488" Type="http://schemas.openxmlformats.org/officeDocument/2006/relationships/image" Target="../media/image2537.png"/><Relationship Id="rId45" Type="http://schemas.openxmlformats.org/officeDocument/2006/relationships/customXml" Target="../ink/ink2309.xml"/><Relationship Id="rId87" Type="http://schemas.openxmlformats.org/officeDocument/2006/relationships/customXml" Target="../ink/ink2330.xml"/><Relationship Id="rId110" Type="http://schemas.openxmlformats.org/officeDocument/2006/relationships/image" Target="../media/image2348.png"/><Relationship Id="rId348" Type="http://schemas.openxmlformats.org/officeDocument/2006/relationships/image" Target="../media/image2467.png"/><Relationship Id="rId513" Type="http://schemas.openxmlformats.org/officeDocument/2006/relationships/customXml" Target="../ink/ink2543.xml"/><Relationship Id="rId152" Type="http://schemas.openxmlformats.org/officeDocument/2006/relationships/image" Target="../media/image2369.png"/><Relationship Id="rId194" Type="http://schemas.openxmlformats.org/officeDocument/2006/relationships/image" Target="../media/image2390.png"/><Relationship Id="rId208" Type="http://schemas.openxmlformats.org/officeDocument/2006/relationships/image" Target="../media/image2397.png"/><Relationship Id="rId415" Type="http://schemas.openxmlformats.org/officeDocument/2006/relationships/customXml" Target="../ink/ink2494.xml"/><Relationship Id="rId457" Type="http://schemas.openxmlformats.org/officeDocument/2006/relationships/customXml" Target="../ink/ink2515.xml"/><Relationship Id="rId261" Type="http://schemas.openxmlformats.org/officeDocument/2006/relationships/customXml" Target="../ink/ink2417.xml"/><Relationship Id="rId499" Type="http://schemas.openxmlformats.org/officeDocument/2006/relationships/customXml" Target="../ink/ink2536.xml"/><Relationship Id="rId14" Type="http://schemas.openxmlformats.org/officeDocument/2006/relationships/image" Target="../media/image2300.png"/><Relationship Id="rId56" Type="http://schemas.openxmlformats.org/officeDocument/2006/relationships/image" Target="../media/image2321.png"/><Relationship Id="rId317" Type="http://schemas.openxmlformats.org/officeDocument/2006/relationships/customXml" Target="../ink/ink2445.xml"/><Relationship Id="rId359" Type="http://schemas.openxmlformats.org/officeDocument/2006/relationships/customXml" Target="../ink/ink2466.xml"/><Relationship Id="rId524" Type="http://schemas.openxmlformats.org/officeDocument/2006/relationships/image" Target="../media/image2555.png"/><Relationship Id="rId98" Type="http://schemas.openxmlformats.org/officeDocument/2006/relationships/image" Target="../media/image2342.png"/><Relationship Id="rId121" Type="http://schemas.openxmlformats.org/officeDocument/2006/relationships/customXml" Target="../ink/ink2347.xml"/><Relationship Id="rId163" Type="http://schemas.openxmlformats.org/officeDocument/2006/relationships/customXml" Target="../ink/ink2368.xml"/><Relationship Id="rId219" Type="http://schemas.openxmlformats.org/officeDocument/2006/relationships/customXml" Target="../ink/ink2396.xml"/><Relationship Id="rId370" Type="http://schemas.openxmlformats.org/officeDocument/2006/relationships/image" Target="../media/image2478.png"/><Relationship Id="rId426" Type="http://schemas.openxmlformats.org/officeDocument/2006/relationships/image" Target="../media/image2506.png"/><Relationship Id="rId230" Type="http://schemas.openxmlformats.org/officeDocument/2006/relationships/image" Target="../media/image2408.png"/><Relationship Id="rId468" Type="http://schemas.openxmlformats.org/officeDocument/2006/relationships/image" Target="../media/image2527.png"/><Relationship Id="rId25" Type="http://schemas.openxmlformats.org/officeDocument/2006/relationships/customXml" Target="../ink/ink2299.xml"/><Relationship Id="rId67" Type="http://schemas.openxmlformats.org/officeDocument/2006/relationships/customXml" Target="../ink/ink2320.xml"/><Relationship Id="rId272" Type="http://schemas.openxmlformats.org/officeDocument/2006/relationships/image" Target="../media/image2429.png"/><Relationship Id="rId328" Type="http://schemas.openxmlformats.org/officeDocument/2006/relationships/image" Target="../media/image2457.png"/><Relationship Id="rId535" Type="http://schemas.openxmlformats.org/officeDocument/2006/relationships/customXml" Target="../ink/ink2554.xml"/><Relationship Id="rId132" Type="http://schemas.openxmlformats.org/officeDocument/2006/relationships/image" Target="../media/image2359.png"/><Relationship Id="rId174" Type="http://schemas.openxmlformats.org/officeDocument/2006/relationships/image" Target="../media/image2380.png"/><Relationship Id="rId381" Type="http://schemas.openxmlformats.org/officeDocument/2006/relationships/customXml" Target="../ink/ink2477.xml"/><Relationship Id="rId241" Type="http://schemas.openxmlformats.org/officeDocument/2006/relationships/customXml" Target="../ink/ink2407.xml"/><Relationship Id="rId437" Type="http://schemas.openxmlformats.org/officeDocument/2006/relationships/customXml" Target="../ink/ink2505.xml"/><Relationship Id="rId479" Type="http://schemas.openxmlformats.org/officeDocument/2006/relationships/customXml" Target="../ink/ink2526.xml"/><Relationship Id="rId36" Type="http://schemas.openxmlformats.org/officeDocument/2006/relationships/image" Target="../media/image2311.png"/><Relationship Id="rId283" Type="http://schemas.openxmlformats.org/officeDocument/2006/relationships/customXml" Target="../ink/ink2428.xml"/><Relationship Id="rId339" Type="http://schemas.openxmlformats.org/officeDocument/2006/relationships/customXml" Target="../ink/ink2456.xml"/><Relationship Id="rId490" Type="http://schemas.openxmlformats.org/officeDocument/2006/relationships/image" Target="../media/image2538.png"/><Relationship Id="rId504" Type="http://schemas.openxmlformats.org/officeDocument/2006/relationships/image" Target="../media/image2545.png"/><Relationship Id="rId546" Type="http://schemas.openxmlformats.org/officeDocument/2006/relationships/image" Target="../media/image2566.png"/><Relationship Id="rId78" Type="http://schemas.openxmlformats.org/officeDocument/2006/relationships/image" Target="../media/image2332.png"/><Relationship Id="rId101" Type="http://schemas.openxmlformats.org/officeDocument/2006/relationships/customXml" Target="../ink/ink2337.xml"/><Relationship Id="rId143" Type="http://schemas.openxmlformats.org/officeDocument/2006/relationships/customXml" Target="../ink/ink2358.xml"/><Relationship Id="rId185" Type="http://schemas.openxmlformats.org/officeDocument/2006/relationships/customXml" Target="../ink/ink2379.xml"/><Relationship Id="rId350" Type="http://schemas.openxmlformats.org/officeDocument/2006/relationships/image" Target="../media/image2468.png"/><Relationship Id="rId406" Type="http://schemas.openxmlformats.org/officeDocument/2006/relationships/image" Target="../media/image2496.png"/><Relationship Id="rId9" Type="http://schemas.openxmlformats.org/officeDocument/2006/relationships/customXml" Target="../ink/ink2291.xml"/><Relationship Id="rId210" Type="http://schemas.openxmlformats.org/officeDocument/2006/relationships/image" Target="../media/image2398.png"/><Relationship Id="rId392" Type="http://schemas.openxmlformats.org/officeDocument/2006/relationships/image" Target="../media/image2489.png"/><Relationship Id="rId448" Type="http://schemas.openxmlformats.org/officeDocument/2006/relationships/image" Target="../media/image2517.png"/><Relationship Id="rId252" Type="http://schemas.openxmlformats.org/officeDocument/2006/relationships/image" Target="../media/image2419.png"/><Relationship Id="rId294" Type="http://schemas.openxmlformats.org/officeDocument/2006/relationships/image" Target="../media/image2440.png"/><Relationship Id="rId308" Type="http://schemas.openxmlformats.org/officeDocument/2006/relationships/image" Target="../media/image2447.png"/><Relationship Id="rId515" Type="http://schemas.openxmlformats.org/officeDocument/2006/relationships/customXml" Target="../ink/ink2544.xml"/><Relationship Id="rId47" Type="http://schemas.openxmlformats.org/officeDocument/2006/relationships/customXml" Target="../ink/ink2310.xml"/><Relationship Id="rId89" Type="http://schemas.openxmlformats.org/officeDocument/2006/relationships/customXml" Target="../ink/ink2331.xml"/><Relationship Id="rId112" Type="http://schemas.openxmlformats.org/officeDocument/2006/relationships/image" Target="../media/image2349.png"/><Relationship Id="rId154" Type="http://schemas.openxmlformats.org/officeDocument/2006/relationships/image" Target="../media/image2370.png"/><Relationship Id="rId361" Type="http://schemas.openxmlformats.org/officeDocument/2006/relationships/customXml" Target="../ink/ink2467.xml"/><Relationship Id="rId196" Type="http://schemas.openxmlformats.org/officeDocument/2006/relationships/image" Target="../media/image2391.png"/><Relationship Id="rId417" Type="http://schemas.openxmlformats.org/officeDocument/2006/relationships/customXml" Target="../ink/ink2495.xml"/><Relationship Id="rId459" Type="http://schemas.openxmlformats.org/officeDocument/2006/relationships/customXml" Target="../ink/ink2516.xml"/><Relationship Id="rId16" Type="http://schemas.openxmlformats.org/officeDocument/2006/relationships/image" Target="../media/image2301.png"/><Relationship Id="rId221" Type="http://schemas.openxmlformats.org/officeDocument/2006/relationships/customXml" Target="../ink/ink2397.xml"/><Relationship Id="rId263" Type="http://schemas.openxmlformats.org/officeDocument/2006/relationships/customXml" Target="../ink/ink2418.xml"/><Relationship Id="rId319" Type="http://schemas.openxmlformats.org/officeDocument/2006/relationships/customXml" Target="../ink/ink2446.xml"/><Relationship Id="rId470" Type="http://schemas.openxmlformats.org/officeDocument/2006/relationships/image" Target="../media/image2528.png"/><Relationship Id="rId526" Type="http://schemas.openxmlformats.org/officeDocument/2006/relationships/image" Target="../media/image2556.png"/><Relationship Id="rId58" Type="http://schemas.openxmlformats.org/officeDocument/2006/relationships/image" Target="../media/image2322.png"/><Relationship Id="rId123" Type="http://schemas.openxmlformats.org/officeDocument/2006/relationships/customXml" Target="../ink/ink2348.xml"/><Relationship Id="rId330" Type="http://schemas.openxmlformats.org/officeDocument/2006/relationships/image" Target="../media/image2458.png"/><Relationship Id="rId165" Type="http://schemas.openxmlformats.org/officeDocument/2006/relationships/customXml" Target="../ink/ink2369.xml"/><Relationship Id="rId372" Type="http://schemas.openxmlformats.org/officeDocument/2006/relationships/image" Target="../media/image2479.png"/><Relationship Id="rId428" Type="http://schemas.openxmlformats.org/officeDocument/2006/relationships/image" Target="../media/image2507.png"/><Relationship Id="rId232" Type="http://schemas.openxmlformats.org/officeDocument/2006/relationships/image" Target="../media/image2409.png"/><Relationship Id="rId274" Type="http://schemas.openxmlformats.org/officeDocument/2006/relationships/image" Target="../media/image2430.png"/><Relationship Id="rId481" Type="http://schemas.openxmlformats.org/officeDocument/2006/relationships/customXml" Target="../ink/ink2527.xml"/><Relationship Id="rId27" Type="http://schemas.openxmlformats.org/officeDocument/2006/relationships/customXml" Target="../ink/ink2300.xml"/><Relationship Id="rId69" Type="http://schemas.openxmlformats.org/officeDocument/2006/relationships/customXml" Target="../ink/ink2321.xml"/><Relationship Id="rId134" Type="http://schemas.openxmlformats.org/officeDocument/2006/relationships/image" Target="../media/image2360.png"/><Relationship Id="rId537" Type="http://schemas.openxmlformats.org/officeDocument/2006/relationships/customXml" Target="../ink/ink2555.xml"/><Relationship Id="rId80" Type="http://schemas.openxmlformats.org/officeDocument/2006/relationships/image" Target="../media/image2333.png"/><Relationship Id="rId176" Type="http://schemas.openxmlformats.org/officeDocument/2006/relationships/image" Target="../media/image2381.png"/><Relationship Id="rId341" Type="http://schemas.openxmlformats.org/officeDocument/2006/relationships/customXml" Target="../ink/ink2457.xml"/><Relationship Id="rId383" Type="http://schemas.openxmlformats.org/officeDocument/2006/relationships/customXml" Target="../ink/ink2478.xml"/><Relationship Id="rId439" Type="http://schemas.openxmlformats.org/officeDocument/2006/relationships/customXml" Target="../ink/ink2506.xml"/><Relationship Id="rId201" Type="http://schemas.openxmlformats.org/officeDocument/2006/relationships/customXml" Target="../ink/ink2387.xml"/><Relationship Id="rId243" Type="http://schemas.openxmlformats.org/officeDocument/2006/relationships/customXml" Target="../ink/ink2408.xml"/><Relationship Id="rId285" Type="http://schemas.openxmlformats.org/officeDocument/2006/relationships/customXml" Target="../ink/ink2429.xml"/><Relationship Id="rId450" Type="http://schemas.openxmlformats.org/officeDocument/2006/relationships/image" Target="../media/image2518.png"/><Relationship Id="rId506" Type="http://schemas.openxmlformats.org/officeDocument/2006/relationships/image" Target="../media/image2546.png"/><Relationship Id="rId38" Type="http://schemas.openxmlformats.org/officeDocument/2006/relationships/image" Target="../media/image2312.png"/><Relationship Id="rId103" Type="http://schemas.openxmlformats.org/officeDocument/2006/relationships/customXml" Target="../ink/ink2338.xml"/><Relationship Id="rId310" Type="http://schemas.openxmlformats.org/officeDocument/2006/relationships/image" Target="../media/image2448.png"/><Relationship Id="rId492" Type="http://schemas.openxmlformats.org/officeDocument/2006/relationships/image" Target="../media/image2539.png"/><Relationship Id="rId548" Type="http://schemas.openxmlformats.org/officeDocument/2006/relationships/image" Target="../media/image2567.png"/><Relationship Id="rId91" Type="http://schemas.openxmlformats.org/officeDocument/2006/relationships/customXml" Target="../ink/ink2332.xml"/><Relationship Id="rId145" Type="http://schemas.openxmlformats.org/officeDocument/2006/relationships/customXml" Target="../ink/ink2359.xml"/><Relationship Id="rId187" Type="http://schemas.openxmlformats.org/officeDocument/2006/relationships/customXml" Target="../ink/ink2380.xml"/><Relationship Id="rId352" Type="http://schemas.openxmlformats.org/officeDocument/2006/relationships/image" Target="../media/image2469.png"/><Relationship Id="rId394" Type="http://schemas.openxmlformats.org/officeDocument/2006/relationships/image" Target="../media/image2490.png"/><Relationship Id="rId408" Type="http://schemas.openxmlformats.org/officeDocument/2006/relationships/image" Target="../media/image2497.png"/><Relationship Id="rId212" Type="http://schemas.openxmlformats.org/officeDocument/2006/relationships/image" Target="../media/image2399.png"/><Relationship Id="rId254" Type="http://schemas.openxmlformats.org/officeDocument/2006/relationships/image" Target="../media/image2420.png"/><Relationship Id="rId49" Type="http://schemas.openxmlformats.org/officeDocument/2006/relationships/customXml" Target="../ink/ink2311.xml"/><Relationship Id="rId114" Type="http://schemas.openxmlformats.org/officeDocument/2006/relationships/image" Target="../media/image2350.png"/><Relationship Id="rId296" Type="http://schemas.openxmlformats.org/officeDocument/2006/relationships/image" Target="../media/image2441.png"/><Relationship Id="rId461" Type="http://schemas.openxmlformats.org/officeDocument/2006/relationships/customXml" Target="../ink/ink2517.xml"/><Relationship Id="rId517" Type="http://schemas.openxmlformats.org/officeDocument/2006/relationships/customXml" Target="../ink/ink2545.xml"/><Relationship Id="rId60" Type="http://schemas.openxmlformats.org/officeDocument/2006/relationships/image" Target="../media/image2323.png"/><Relationship Id="rId156" Type="http://schemas.openxmlformats.org/officeDocument/2006/relationships/image" Target="../media/image2371.png"/><Relationship Id="rId198" Type="http://schemas.openxmlformats.org/officeDocument/2006/relationships/image" Target="../media/image2392.png"/><Relationship Id="rId321" Type="http://schemas.openxmlformats.org/officeDocument/2006/relationships/customXml" Target="../ink/ink2447.xml"/><Relationship Id="rId363" Type="http://schemas.openxmlformats.org/officeDocument/2006/relationships/customXml" Target="../ink/ink2468.xml"/><Relationship Id="rId419" Type="http://schemas.openxmlformats.org/officeDocument/2006/relationships/customXml" Target="../ink/ink2496.xml"/><Relationship Id="rId223" Type="http://schemas.openxmlformats.org/officeDocument/2006/relationships/customXml" Target="../ink/ink2398.xml"/><Relationship Id="rId430" Type="http://schemas.openxmlformats.org/officeDocument/2006/relationships/image" Target="../media/image2508.png"/><Relationship Id="rId18" Type="http://schemas.openxmlformats.org/officeDocument/2006/relationships/image" Target="../media/image2302.png"/><Relationship Id="rId265" Type="http://schemas.openxmlformats.org/officeDocument/2006/relationships/customXml" Target="../ink/ink2419.xml"/><Relationship Id="rId472" Type="http://schemas.openxmlformats.org/officeDocument/2006/relationships/image" Target="../media/image2529.png"/><Relationship Id="rId528" Type="http://schemas.openxmlformats.org/officeDocument/2006/relationships/image" Target="../media/image2557.png"/><Relationship Id="rId125" Type="http://schemas.openxmlformats.org/officeDocument/2006/relationships/customXml" Target="../ink/ink2349.xml"/><Relationship Id="rId167" Type="http://schemas.openxmlformats.org/officeDocument/2006/relationships/customXml" Target="../ink/ink2370.xml"/><Relationship Id="rId332" Type="http://schemas.openxmlformats.org/officeDocument/2006/relationships/image" Target="../media/image2459.png"/><Relationship Id="rId374" Type="http://schemas.openxmlformats.org/officeDocument/2006/relationships/image" Target="../media/image2480.png"/><Relationship Id="rId71" Type="http://schemas.openxmlformats.org/officeDocument/2006/relationships/customXml" Target="../ink/ink2322.xml"/><Relationship Id="rId234" Type="http://schemas.openxmlformats.org/officeDocument/2006/relationships/image" Target="../media/image2410.png"/><Relationship Id="rId2" Type="http://schemas.openxmlformats.org/officeDocument/2006/relationships/image" Target="../media/image2294.png"/><Relationship Id="rId29" Type="http://schemas.openxmlformats.org/officeDocument/2006/relationships/customXml" Target="../ink/ink2301.xml"/><Relationship Id="rId276" Type="http://schemas.openxmlformats.org/officeDocument/2006/relationships/image" Target="../media/image2431.png"/><Relationship Id="rId441" Type="http://schemas.openxmlformats.org/officeDocument/2006/relationships/customXml" Target="../ink/ink2507.xml"/><Relationship Id="rId483" Type="http://schemas.openxmlformats.org/officeDocument/2006/relationships/customXml" Target="../ink/ink2528.xml"/><Relationship Id="rId539" Type="http://schemas.openxmlformats.org/officeDocument/2006/relationships/customXml" Target="../ink/ink2556.xml"/><Relationship Id="rId40" Type="http://schemas.openxmlformats.org/officeDocument/2006/relationships/image" Target="../media/image2313.png"/><Relationship Id="rId136" Type="http://schemas.openxmlformats.org/officeDocument/2006/relationships/image" Target="../media/image2361.png"/><Relationship Id="rId178" Type="http://schemas.openxmlformats.org/officeDocument/2006/relationships/image" Target="../media/image2382.png"/><Relationship Id="rId301" Type="http://schemas.openxmlformats.org/officeDocument/2006/relationships/customXml" Target="../ink/ink2437.xml"/><Relationship Id="rId343" Type="http://schemas.openxmlformats.org/officeDocument/2006/relationships/customXml" Target="../ink/ink2458.xml"/><Relationship Id="rId550" Type="http://schemas.openxmlformats.org/officeDocument/2006/relationships/image" Target="../media/image2568.png"/><Relationship Id="rId82" Type="http://schemas.openxmlformats.org/officeDocument/2006/relationships/image" Target="../media/image2334.png"/><Relationship Id="rId203" Type="http://schemas.openxmlformats.org/officeDocument/2006/relationships/customXml" Target="../ink/ink2388.xml"/><Relationship Id="rId385" Type="http://schemas.openxmlformats.org/officeDocument/2006/relationships/customXml" Target="../ink/ink2479.xml"/><Relationship Id="rId245" Type="http://schemas.openxmlformats.org/officeDocument/2006/relationships/customXml" Target="../ink/ink2409.xml"/><Relationship Id="rId287" Type="http://schemas.openxmlformats.org/officeDocument/2006/relationships/customXml" Target="../ink/ink2430.xml"/><Relationship Id="rId410" Type="http://schemas.openxmlformats.org/officeDocument/2006/relationships/image" Target="../media/image2498.png"/><Relationship Id="rId452" Type="http://schemas.openxmlformats.org/officeDocument/2006/relationships/image" Target="../media/image2519.png"/><Relationship Id="rId494" Type="http://schemas.openxmlformats.org/officeDocument/2006/relationships/image" Target="../media/image2540.png"/><Relationship Id="rId508" Type="http://schemas.openxmlformats.org/officeDocument/2006/relationships/image" Target="../media/image2547.png"/><Relationship Id="rId105" Type="http://schemas.openxmlformats.org/officeDocument/2006/relationships/customXml" Target="../ink/ink2339.xml"/><Relationship Id="rId147" Type="http://schemas.openxmlformats.org/officeDocument/2006/relationships/customXml" Target="../ink/ink2360.xml"/><Relationship Id="rId312" Type="http://schemas.openxmlformats.org/officeDocument/2006/relationships/image" Target="../media/image2449.png"/><Relationship Id="rId354" Type="http://schemas.openxmlformats.org/officeDocument/2006/relationships/image" Target="../media/image2470.png"/><Relationship Id="rId51" Type="http://schemas.openxmlformats.org/officeDocument/2006/relationships/customXml" Target="../ink/ink2312.xml"/><Relationship Id="rId93" Type="http://schemas.openxmlformats.org/officeDocument/2006/relationships/customXml" Target="../ink/ink2333.xml"/><Relationship Id="rId189" Type="http://schemas.openxmlformats.org/officeDocument/2006/relationships/customXml" Target="../ink/ink2381.xml"/><Relationship Id="rId396" Type="http://schemas.openxmlformats.org/officeDocument/2006/relationships/image" Target="../media/image2491.png"/><Relationship Id="rId214" Type="http://schemas.openxmlformats.org/officeDocument/2006/relationships/image" Target="../media/image2400.png"/><Relationship Id="rId256" Type="http://schemas.openxmlformats.org/officeDocument/2006/relationships/image" Target="../media/image2421.png"/><Relationship Id="rId298" Type="http://schemas.openxmlformats.org/officeDocument/2006/relationships/image" Target="../media/image2442.png"/><Relationship Id="rId421" Type="http://schemas.openxmlformats.org/officeDocument/2006/relationships/customXml" Target="../ink/ink2497.xml"/><Relationship Id="rId463" Type="http://schemas.openxmlformats.org/officeDocument/2006/relationships/customXml" Target="../ink/ink2518.xml"/><Relationship Id="rId519" Type="http://schemas.openxmlformats.org/officeDocument/2006/relationships/customXml" Target="../ink/ink2546.xml"/><Relationship Id="rId116" Type="http://schemas.openxmlformats.org/officeDocument/2006/relationships/image" Target="../media/image2351.png"/><Relationship Id="rId158" Type="http://schemas.openxmlformats.org/officeDocument/2006/relationships/image" Target="../media/image2372.png"/><Relationship Id="rId323" Type="http://schemas.openxmlformats.org/officeDocument/2006/relationships/customXml" Target="../ink/ink2448.xml"/><Relationship Id="rId530" Type="http://schemas.openxmlformats.org/officeDocument/2006/relationships/image" Target="../media/image2558.png"/><Relationship Id="rId20" Type="http://schemas.openxmlformats.org/officeDocument/2006/relationships/image" Target="../media/image2303.png"/><Relationship Id="rId62" Type="http://schemas.openxmlformats.org/officeDocument/2006/relationships/image" Target="../media/image2324.png"/><Relationship Id="rId365" Type="http://schemas.openxmlformats.org/officeDocument/2006/relationships/customXml" Target="../ink/ink2469.xml"/><Relationship Id="rId225" Type="http://schemas.openxmlformats.org/officeDocument/2006/relationships/customXml" Target="../ink/ink2399.xml"/><Relationship Id="rId267" Type="http://schemas.openxmlformats.org/officeDocument/2006/relationships/customXml" Target="../ink/ink2420.xml"/><Relationship Id="rId432" Type="http://schemas.openxmlformats.org/officeDocument/2006/relationships/image" Target="../media/image2509.png"/><Relationship Id="rId474" Type="http://schemas.openxmlformats.org/officeDocument/2006/relationships/image" Target="../media/image2530.png"/><Relationship Id="rId127" Type="http://schemas.openxmlformats.org/officeDocument/2006/relationships/customXml" Target="../ink/ink2350.xml"/><Relationship Id="rId31" Type="http://schemas.openxmlformats.org/officeDocument/2006/relationships/customXml" Target="../ink/ink2302.xml"/><Relationship Id="rId73" Type="http://schemas.openxmlformats.org/officeDocument/2006/relationships/customXml" Target="../ink/ink2323.xml"/><Relationship Id="rId169" Type="http://schemas.openxmlformats.org/officeDocument/2006/relationships/customXml" Target="../ink/ink2371.xml"/><Relationship Id="rId334" Type="http://schemas.openxmlformats.org/officeDocument/2006/relationships/image" Target="../media/image2460.png"/><Relationship Id="rId376" Type="http://schemas.openxmlformats.org/officeDocument/2006/relationships/image" Target="../media/image2481.png"/><Relationship Id="rId541" Type="http://schemas.openxmlformats.org/officeDocument/2006/relationships/customXml" Target="../ink/ink2557.xml"/><Relationship Id="rId4" Type="http://schemas.openxmlformats.org/officeDocument/2006/relationships/image" Target="../media/image2295.png"/><Relationship Id="rId180" Type="http://schemas.openxmlformats.org/officeDocument/2006/relationships/image" Target="../media/image2383.png"/><Relationship Id="rId236" Type="http://schemas.openxmlformats.org/officeDocument/2006/relationships/image" Target="../media/image2411.png"/><Relationship Id="rId278" Type="http://schemas.openxmlformats.org/officeDocument/2006/relationships/image" Target="../media/image2432.png"/><Relationship Id="rId401" Type="http://schemas.openxmlformats.org/officeDocument/2006/relationships/customXml" Target="../ink/ink2487.xml"/><Relationship Id="rId443" Type="http://schemas.openxmlformats.org/officeDocument/2006/relationships/customXml" Target="../ink/ink2508.xml"/><Relationship Id="rId303" Type="http://schemas.openxmlformats.org/officeDocument/2006/relationships/customXml" Target="../ink/ink2438.xml"/><Relationship Id="rId485" Type="http://schemas.openxmlformats.org/officeDocument/2006/relationships/customXml" Target="../ink/ink2529.xml"/><Relationship Id="rId42" Type="http://schemas.openxmlformats.org/officeDocument/2006/relationships/image" Target="../media/image2314.png"/><Relationship Id="rId84" Type="http://schemas.openxmlformats.org/officeDocument/2006/relationships/image" Target="../media/image2335.png"/><Relationship Id="rId138" Type="http://schemas.openxmlformats.org/officeDocument/2006/relationships/image" Target="../media/image2362.png"/><Relationship Id="rId345" Type="http://schemas.openxmlformats.org/officeDocument/2006/relationships/customXml" Target="../ink/ink2459.xml"/><Relationship Id="rId387" Type="http://schemas.openxmlformats.org/officeDocument/2006/relationships/customXml" Target="../ink/ink2480.xml"/><Relationship Id="rId510" Type="http://schemas.openxmlformats.org/officeDocument/2006/relationships/image" Target="../media/image2548.png"/><Relationship Id="rId191" Type="http://schemas.openxmlformats.org/officeDocument/2006/relationships/customXml" Target="../ink/ink2382.xml"/><Relationship Id="rId205" Type="http://schemas.openxmlformats.org/officeDocument/2006/relationships/customXml" Target="../ink/ink2389.xml"/><Relationship Id="rId247" Type="http://schemas.openxmlformats.org/officeDocument/2006/relationships/customXml" Target="../ink/ink2410.xml"/><Relationship Id="rId412" Type="http://schemas.openxmlformats.org/officeDocument/2006/relationships/image" Target="../media/image2499.png"/><Relationship Id="rId107" Type="http://schemas.openxmlformats.org/officeDocument/2006/relationships/customXml" Target="../ink/ink2340.xml"/><Relationship Id="rId289" Type="http://schemas.openxmlformats.org/officeDocument/2006/relationships/customXml" Target="../ink/ink2431.xml"/><Relationship Id="rId454" Type="http://schemas.openxmlformats.org/officeDocument/2006/relationships/image" Target="../media/image2520.png"/><Relationship Id="rId496" Type="http://schemas.openxmlformats.org/officeDocument/2006/relationships/image" Target="../media/image2541.png"/><Relationship Id="rId11" Type="http://schemas.openxmlformats.org/officeDocument/2006/relationships/customXml" Target="../ink/ink2292.xml"/><Relationship Id="rId53" Type="http://schemas.openxmlformats.org/officeDocument/2006/relationships/customXml" Target="../ink/ink2313.xml"/><Relationship Id="rId149" Type="http://schemas.openxmlformats.org/officeDocument/2006/relationships/customXml" Target="../ink/ink2361.xml"/><Relationship Id="rId314" Type="http://schemas.openxmlformats.org/officeDocument/2006/relationships/image" Target="../media/image2450.png"/><Relationship Id="rId356" Type="http://schemas.openxmlformats.org/officeDocument/2006/relationships/image" Target="../media/image2471.png"/><Relationship Id="rId398" Type="http://schemas.openxmlformats.org/officeDocument/2006/relationships/image" Target="../media/image2492.png"/><Relationship Id="rId521" Type="http://schemas.openxmlformats.org/officeDocument/2006/relationships/customXml" Target="../ink/ink2547.xml"/><Relationship Id="rId95" Type="http://schemas.openxmlformats.org/officeDocument/2006/relationships/customXml" Target="../ink/ink2334.xml"/><Relationship Id="rId160" Type="http://schemas.openxmlformats.org/officeDocument/2006/relationships/image" Target="../media/image2373.png"/><Relationship Id="rId216" Type="http://schemas.openxmlformats.org/officeDocument/2006/relationships/image" Target="../media/image2401.png"/><Relationship Id="rId423" Type="http://schemas.openxmlformats.org/officeDocument/2006/relationships/customXml" Target="../ink/ink2498.xml"/><Relationship Id="rId258" Type="http://schemas.openxmlformats.org/officeDocument/2006/relationships/image" Target="../media/image2422.png"/><Relationship Id="rId465" Type="http://schemas.openxmlformats.org/officeDocument/2006/relationships/customXml" Target="../ink/ink2519.xml"/><Relationship Id="rId22" Type="http://schemas.openxmlformats.org/officeDocument/2006/relationships/image" Target="../media/image2304.png"/><Relationship Id="rId64" Type="http://schemas.openxmlformats.org/officeDocument/2006/relationships/image" Target="../media/image2325.png"/><Relationship Id="rId118" Type="http://schemas.openxmlformats.org/officeDocument/2006/relationships/image" Target="../media/image2352.png"/><Relationship Id="rId325" Type="http://schemas.openxmlformats.org/officeDocument/2006/relationships/customXml" Target="../ink/ink2449.xml"/><Relationship Id="rId367" Type="http://schemas.openxmlformats.org/officeDocument/2006/relationships/customXml" Target="../ink/ink2470.xml"/><Relationship Id="rId532" Type="http://schemas.openxmlformats.org/officeDocument/2006/relationships/image" Target="../media/image2559.png"/><Relationship Id="rId171" Type="http://schemas.openxmlformats.org/officeDocument/2006/relationships/customXml" Target="../ink/ink2372.xml"/><Relationship Id="rId227" Type="http://schemas.openxmlformats.org/officeDocument/2006/relationships/customXml" Target="../ink/ink2400.xml"/><Relationship Id="rId269" Type="http://schemas.openxmlformats.org/officeDocument/2006/relationships/customXml" Target="../ink/ink2421.xml"/><Relationship Id="rId434" Type="http://schemas.openxmlformats.org/officeDocument/2006/relationships/image" Target="../media/image2510.png"/><Relationship Id="rId476" Type="http://schemas.openxmlformats.org/officeDocument/2006/relationships/image" Target="../media/image2531.png"/><Relationship Id="rId33" Type="http://schemas.openxmlformats.org/officeDocument/2006/relationships/customXml" Target="../ink/ink2303.xml"/><Relationship Id="rId129" Type="http://schemas.openxmlformats.org/officeDocument/2006/relationships/customXml" Target="../ink/ink2351.xml"/><Relationship Id="rId280" Type="http://schemas.openxmlformats.org/officeDocument/2006/relationships/image" Target="../media/image2433.png"/><Relationship Id="rId336" Type="http://schemas.openxmlformats.org/officeDocument/2006/relationships/image" Target="../media/image2461.png"/><Relationship Id="rId501" Type="http://schemas.openxmlformats.org/officeDocument/2006/relationships/customXml" Target="../ink/ink2537.xml"/><Relationship Id="rId543" Type="http://schemas.openxmlformats.org/officeDocument/2006/relationships/customXml" Target="../ink/ink2558.xml"/><Relationship Id="rId75" Type="http://schemas.openxmlformats.org/officeDocument/2006/relationships/customXml" Target="../ink/ink2324.xml"/><Relationship Id="rId140" Type="http://schemas.openxmlformats.org/officeDocument/2006/relationships/image" Target="../media/image2363.png"/><Relationship Id="rId182" Type="http://schemas.openxmlformats.org/officeDocument/2006/relationships/image" Target="../media/image2384.png"/><Relationship Id="rId378" Type="http://schemas.openxmlformats.org/officeDocument/2006/relationships/image" Target="../media/image2482.png"/><Relationship Id="rId403" Type="http://schemas.openxmlformats.org/officeDocument/2006/relationships/customXml" Target="../ink/ink2488.xml"/><Relationship Id="rId6" Type="http://schemas.openxmlformats.org/officeDocument/2006/relationships/image" Target="../media/image2296.png"/><Relationship Id="rId238" Type="http://schemas.openxmlformats.org/officeDocument/2006/relationships/image" Target="../media/image2412.png"/><Relationship Id="rId445" Type="http://schemas.openxmlformats.org/officeDocument/2006/relationships/customXml" Target="../ink/ink2509.xml"/><Relationship Id="rId487" Type="http://schemas.openxmlformats.org/officeDocument/2006/relationships/customXml" Target="../ink/ink2530.xml"/><Relationship Id="rId291" Type="http://schemas.openxmlformats.org/officeDocument/2006/relationships/customXml" Target="../ink/ink2432.xml"/><Relationship Id="rId305" Type="http://schemas.openxmlformats.org/officeDocument/2006/relationships/customXml" Target="../ink/ink2439.xml"/><Relationship Id="rId347" Type="http://schemas.openxmlformats.org/officeDocument/2006/relationships/customXml" Target="../ink/ink2460.xml"/><Relationship Id="rId512" Type="http://schemas.openxmlformats.org/officeDocument/2006/relationships/image" Target="../media/image2549.png"/><Relationship Id="rId44" Type="http://schemas.openxmlformats.org/officeDocument/2006/relationships/image" Target="../media/image2315.png"/><Relationship Id="rId86" Type="http://schemas.openxmlformats.org/officeDocument/2006/relationships/image" Target="../media/image2336.png"/><Relationship Id="rId151" Type="http://schemas.openxmlformats.org/officeDocument/2006/relationships/customXml" Target="../ink/ink2362.xml"/><Relationship Id="rId389" Type="http://schemas.openxmlformats.org/officeDocument/2006/relationships/customXml" Target="../ink/ink2481.xml"/><Relationship Id="rId193" Type="http://schemas.openxmlformats.org/officeDocument/2006/relationships/customXml" Target="../ink/ink2383.xml"/><Relationship Id="rId207" Type="http://schemas.openxmlformats.org/officeDocument/2006/relationships/customXml" Target="../ink/ink2390.xml"/><Relationship Id="rId249" Type="http://schemas.openxmlformats.org/officeDocument/2006/relationships/customXml" Target="../ink/ink2411.xml"/><Relationship Id="rId414" Type="http://schemas.openxmlformats.org/officeDocument/2006/relationships/image" Target="../media/image2500.png"/><Relationship Id="rId456" Type="http://schemas.openxmlformats.org/officeDocument/2006/relationships/image" Target="../media/image2521.png"/><Relationship Id="rId498" Type="http://schemas.openxmlformats.org/officeDocument/2006/relationships/image" Target="../media/image2542.png"/><Relationship Id="rId13" Type="http://schemas.openxmlformats.org/officeDocument/2006/relationships/customXml" Target="../ink/ink2293.xml"/><Relationship Id="rId109" Type="http://schemas.openxmlformats.org/officeDocument/2006/relationships/customXml" Target="../ink/ink2341.xml"/><Relationship Id="rId260" Type="http://schemas.openxmlformats.org/officeDocument/2006/relationships/image" Target="../media/image2423.png"/><Relationship Id="rId316" Type="http://schemas.openxmlformats.org/officeDocument/2006/relationships/image" Target="../media/image2451.png"/><Relationship Id="rId523" Type="http://schemas.openxmlformats.org/officeDocument/2006/relationships/customXml" Target="../ink/ink2548.xml"/><Relationship Id="rId55" Type="http://schemas.openxmlformats.org/officeDocument/2006/relationships/customXml" Target="../ink/ink2314.xml"/><Relationship Id="rId97" Type="http://schemas.openxmlformats.org/officeDocument/2006/relationships/customXml" Target="../ink/ink2335.xml"/><Relationship Id="rId120" Type="http://schemas.openxmlformats.org/officeDocument/2006/relationships/image" Target="../media/image2353.png"/><Relationship Id="rId358" Type="http://schemas.openxmlformats.org/officeDocument/2006/relationships/image" Target="../media/image2472.png"/><Relationship Id="rId162" Type="http://schemas.openxmlformats.org/officeDocument/2006/relationships/image" Target="../media/image2374.png"/><Relationship Id="rId218" Type="http://schemas.openxmlformats.org/officeDocument/2006/relationships/image" Target="../media/image2402.png"/><Relationship Id="rId425" Type="http://schemas.openxmlformats.org/officeDocument/2006/relationships/customXml" Target="../ink/ink2499.xml"/><Relationship Id="rId467" Type="http://schemas.openxmlformats.org/officeDocument/2006/relationships/customXml" Target="../ink/ink2520.xml"/><Relationship Id="rId271" Type="http://schemas.openxmlformats.org/officeDocument/2006/relationships/customXml" Target="../ink/ink2422.xml"/><Relationship Id="rId24" Type="http://schemas.openxmlformats.org/officeDocument/2006/relationships/image" Target="../media/image2305.png"/><Relationship Id="rId66" Type="http://schemas.openxmlformats.org/officeDocument/2006/relationships/image" Target="../media/image2326.png"/><Relationship Id="rId131" Type="http://schemas.openxmlformats.org/officeDocument/2006/relationships/customXml" Target="../ink/ink2352.xml"/><Relationship Id="rId327" Type="http://schemas.openxmlformats.org/officeDocument/2006/relationships/customXml" Target="../ink/ink2450.xml"/><Relationship Id="rId369" Type="http://schemas.openxmlformats.org/officeDocument/2006/relationships/customXml" Target="../ink/ink2471.xml"/><Relationship Id="rId534" Type="http://schemas.openxmlformats.org/officeDocument/2006/relationships/image" Target="../media/image2560.png"/><Relationship Id="rId173" Type="http://schemas.openxmlformats.org/officeDocument/2006/relationships/customXml" Target="../ink/ink2373.xml"/><Relationship Id="rId229" Type="http://schemas.openxmlformats.org/officeDocument/2006/relationships/customXml" Target="../ink/ink2401.xml"/><Relationship Id="rId380" Type="http://schemas.openxmlformats.org/officeDocument/2006/relationships/image" Target="../media/image2483.png"/><Relationship Id="rId436" Type="http://schemas.openxmlformats.org/officeDocument/2006/relationships/image" Target="../media/image2511.png"/><Relationship Id="rId240" Type="http://schemas.openxmlformats.org/officeDocument/2006/relationships/image" Target="../media/image2413.png"/><Relationship Id="rId478" Type="http://schemas.openxmlformats.org/officeDocument/2006/relationships/image" Target="../media/image2532.png"/><Relationship Id="rId35" Type="http://schemas.openxmlformats.org/officeDocument/2006/relationships/customXml" Target="../ink/ink2304.xml"/><Relationship Id="rId77" Type="http://schemas.openxmlformats.org/officeDocument/2006/relationships/customXml" Target="../ink/ink2325.xml"/><Relationship Id="rId100" Type="http://schemas.openxmlformats.org/officeDocument/2006/relationships/image" Target="../media/image2343.png"/><Relationship Id="rId282" Type="http://schemas.openxmlformats.org/officeDocument/2006/relationships/image" Target="../media/image2434.png"/><Relationship Id="rId338" Type="http://schemas.openxmlformats.org/officeDocument/2006/relationships/image" Target="../media/image2462.png"/><Relationship Id="rId503" Type="http://schemas.openxmlformats.org/officeDocument/2006/relationships/customXml" Target="../ink/ink2538.xml"/><Relationship Id="rId545" Type="http://schemas.openxmlformats.org/officeDocument/2006/relationships/customXml" Target="../ink/ink2559.xml"/><Relationship Id="rId8" Type="http://schemas.openxmlformats.org/officeDocument/2006/relationships/image" Target="../media/image2297.png"/><Relationship Id="rId142" Type="http://schemas.openxmlformats.org/officeDocument/2006/relationships/image" Target="../media/image2364.png"/><Relationship Id="rId184" Type="http://schemas.openxmlformats.org/officeDocument/2006/relationships/image" Target="../media/image2385.png"/><Relationship Id="rId391" Type="http://schemas.openxmlformats.org/officeDocument/2006/relationships/customXml" Target="../ink/ink2482.xml"/><Relationship Id="rId405" Type="http://schemas.openxmlformats.org/officeDocument/2006/relationships/customXml" Target="../ink/ink2489.xml"/><Relationship Id="rId447" Type="http://schemas.openxmlformats.org/officeDocument/2006/relationships/customXml" Target="../ink/ink2510.xml"/><Relationship Id="rId251" Type="http://schemas.openxmlformats.org/officeDocument/2006/relationships/customXml" Target="../ink/ink2412.xml"/><Relationship Id="rId489" Type="http://schemas.openxmlformats.org/officeDocument/2006/relationships/customXml" Target="../ink/ink2531.xml"/><Relationship Id="rId46" Type="http://schemas.openxmlformats.org/officeDocument/2006/relationships/image" Target="../media/image2316.png"/><Relationship Id="rId293" Type="http://schemas.openxmlformats.org/officeDocument/2006/relationships/customXml" Target="../ink/ink2433.xml"/><Relationship Id="rId307" Type="http://schemas.openxmlformats.org/officeDocument/2006/relationships/customXml" Target="../ink/ink2440.xml"/><Relationship Id="rId349" Type="http://schemas.openxmlformats.org/officeDocument/2006/relationships/customXml" Target="../ink/ink2461.xml"/><Relationship Id="rId514" Type="http://schemas.openxmlformats.org/officeDocument/2006/relationships/image" Target="../media/image2550.png"/><Relationship Id="rId88" Type="http://schemas.openxmlformats.org/officeDocument/2006/relationships/image" Target="../media/image2337.png"/><Relationship Id="rId111" Type="http://schemas.openxmlformats.org/officeDocument/2006/relationships/customXml" Target="../ink/ink2342.xml"/><Relationship Id="rId153" Type="http://schemas.openxmlformats.org/officeDocument/2006/relationships/customXml" Target="../ink/ink2363.xml"/><Relationship Id="rId195" Type="http://schemas.openxmlformats.org/officeDocument/2006/relationships/customXml" Target="../ink/ink2384.xml"/><Relationship Id="rId209" Type="http://schemas.openxmlformats.org/officeDocument/2006/relationships/customXml" Target="../ink/ink2391.xml"/><Relationship Id="rId360" Type="http://schemas.openxmlformats.org/officeDocument/2006/relationships/image" Target="../media/image2473.png"/><Relationship Id="rId416" Type="http://schemas.openxmlformats.org/officeDocument/2006/relationships/image" Target="../media/image2501.png"/><Relationship Id="rId220" Type="http://schemas.openxmlformats.org/officeDocument/2006/relationships/image" Target="../media/image2403.png"/><Relationship Id="rId458" Type="http://schemas.openxmlformats.org/officeDocument/2006/relationships/image" Target="../media/image2522.png"/><Relationship Id="rId15" Type="http://schemas.openxmlformats.org/officeDocument/2006/relationships/customXml" Target="../ink/ink2294.xml"/><Relationship Id="rId57" Type="http://schemas.openxmlformats.org/officeDocument/2006/relationships/customXml" Target="../ink/ink2315.xml"/><Relationship Id="rId262" Type="http://schemas.openxmlformats.org/officeDocument/2006/relationships/image" Target="../media/image2424.png"/><Relationship Id="rId318" Type="http://schemas.openxmlformats.org/officeDocument/2006/relationships/image" Target="../media/image2452.png"/><Relationship Id="rId525" Type="http://schemas.openxmlformats.org/officeDocument/2006/relationships/customXml" Target="../ink/ink2549.xml"/><Relationship Id="rId99" Type="http://schemas.openxmlformats.org/officeDocument/2006/relationships/customXml" Target="../ink/ink2336.xml"/><Relationship Id="rId122" Type="http://schemas.openxmlformats.org/officeDocument/2006/relationships/image" Target="../media/image2354.png"/><Relationship Id="rId164" Type="http://schemas.openxmlformats.org/officeDocument/2006/relationships/image" Target="../media/image2375.png"/><Relationship Id="rId371" Type="http://schemas.openxmlformats.org/officeDocument/2006/relationships/customXml" Target="../ink/ink2472.xml"/><Relationship Id="rId427" Type="http://schemas.openxmlformats.org/officeDocument/2006/relationships/customXml" Target="../ink/ink2500.xml"/><Relationship Id="rId469" Type="http://schemas.openxmlformats.org/officeDocument/2006/relationships/customXml" Target="../ink/ink2521.xml"/><Relationship Id="rId26" Type="http://schemas.openxmlformats.org/officeDocument/2006/relationships/image" Target="../media/image2306.png"/><Relationship Id="rId231" Type="http://schemas.openxmlformats.org/officeDocument/2006/relationships/customXml" Target="../ink/ink2402.xml"/><Relationship Id="rId273" Type="http://schemas.openxmlformats.org/officeDocument/2006/relationships/customXml" Target="../ink/ink2423.xml"/><Relationship Id="rId329" Type="http://schemas.openxmlformats.org/officeDocument/2006/relationships/customXml" Target="../ink/ink2451.xml"/><Relationship Id="rId480" Type="http://schemas.openxmlformats.org/officeDocument/2006/relationships/image" Target="../media/image2533.png"/><Relationship Id="rId536" Type="http://schemas.openxmlformats.org/officeDocument/2006/relationships/image" Target="../media/image2561.png"/><Relationship Id="rId68" Type="http://schemas.openxmlformats.org/officeDocument/2006/relationships/image" Target="../media/image2327.png"/><Relationship Id="rId133" Type="http://schemas.openxmlformats.org/officeDocument/2006/relationships/customXml" Target="../ink/ink2353.xml"/><Relationship Id="rId175" Type="http://schemas.openxmlformats.org/officeDocument/2006/relationships/customXml" Target="../ink/ink2374.xml"/><Relationship Id="rId340" Type="http://schemas.openxmlformats.org/officeDocument/2006/relationships/image" Target="../media/image2463.png"/><Relationship Id="rId200" Type="http://schemas.openxmlformats.org/officeDocument/2006/relationships/image" Target="../media/image2393.png"/><Relationship Id="rId382" Type="http://schemas.openxmlformats.org/officeDocument/2006/relationships/image" Target="../media/image2484.png"/><Relationship Id="rId438" Type="http://schemas.openxmlformats.org/officeDocument/2006/relationships/image" Target="../media/image2512.png"/><Relationship Id="rId242" Type="http://schemas.openxmlformats.org/officeDocument/2006/relationships/image" Target="../media/image2414.png"/><Relationship Id="rId284" Type="http://schemas.openxmlformats.org/officeDocument/2006/relationships/image" Target="../media/image2435.png"/><Relationship Id="rId491" Type="http://schemas.openxmlformats.org/officeDocument/2006/relationships/customXml" Target="../ink/ink2532.xml"/><Relationship Id="rId505" Type="http://schemas.openxmlformats.org/officeDocument/2006/relationships/customXml" Target="../ink/ink2539.xml"/><Relationship Id="rId37" Type="http://schemas.openxmlformats.org/officeDocument/2006/relationships/customXml" Target="../ink/ink2305.xml"/><Relationship Id="rId79" Type="http://schemas.openxmlformats.org/officeDocument/2006/relationships/customXml" Target="../ink/ink2326.xml"/><Relationship Id="rId102" Type="http://schemas.openxmlformats.org/officeDocument/2006/relationships/image" Target="../media/image2344.png"/><Relationship Id="rId144" Type="http://schemas.openxmlformats.org/officeDocument/2006/relationships/image" Target="../media/image2365.png"/><Relationship Id="rId547" Type="http://schemas.openxmlformats.org/officeDocument/2006/relationships/customXml" Target="../ink/ink2560.xml"/><Relationship Id="rId90" Type="http://schemas.openxmlformats.org/officeDocument/2006/relationships/image" Target="../media/image2338.png"/><Relationship Id="rId186" Type="http://schemas.openxmlformats.org/officeDocument/2006/relationships/image" Target="../media/image2386.png"/><Relationship Id="rId351" Type="http://schemas.openxmlformats.org/officeDocument/2006/relationships/customXml" Target="../ink/ink2462.xml"/><Relationship Id="rId393" Type="http://schemas.openxmlformats.org/officeDocument/2006/relationships/customXml" Target="../ink/ink2483.xml"/><Relationship Id="rId407" Type="http://schemas.openxmlformats.org/officeDocument/2006/relationships/customXml" Target="../ink/ink2490.xml"/><Relationship Id="rId449" Type="http://schemas.openxmlformats.org/officeDocument/2006/relationships/customXml" Target="../ink/ink2511.xml"/><Relationship Id="rId211" Type="http://schemas.openxmlformats.org/officeDocument/2006/relationships/customXml" Target="../ink/ink2392.xml"/><Relationship Id="rId253" Type="http://schemas.openxmlformats.org/officeDocument/2006/relationships/customXml" Target="../ink/ink2413.xml"/><Relationship Id="rId295" Type="http://schemas.openxmlformats.org/officeDocument/2006/relationships/customXml" Target="../ink/ink2434.xml"/><Relationship Id="rId309" Type="http://schemas.openxmlformats.org/officeDocument/2006/relationships/customXml" Target="../ink/ink2441.xml"/><Relationship Id="rId460" Type="http://schemas.openxmlformats.org/officeDocument/2006/relationships/image" Target="../media/image2523.png"/><Relationship Id="rId516" Type="http://schemas.openxmlformats.org/officeDocument/2006/relationships/image" Target="../media/image2551.png"/><Relationship Id="rId48" Type="http://schemas.openxmlformats.org/officeDocument/2006/relationships/image" Target="../media/image2317.png"/><Relationship Id="rId113" Type="http://schemas.openxmlformats.org/officeDocument/2006/relationships/customXml" Target="../ink/ink2343.xml"/><Relationship Id="rId320" Type="http://schemas.openxmlformats.org/officeDocument/2006/relationships/image" Target="../media/image2453.png"/><Relationship Id="rId155" Type="http://schemas.openxmlformats.org/officeDocument/2006/relationships/customXml" Target="../ink/ink2364.xml"/><Relationship Id="rId197" Type="http://schemas.openxmlformats.org/officeDocument/2006/relationships/customXml" Target="../ink/ink2385.xml"/><Relationship Id="rId362" Type="http://schemas.openxmlformats.org/officeDocument/2006/relationships/image" Target="../media/image2474.png"/><Relationship Id="rId418" Type="http://schemas.openxmlformats.org/officeDocument/2006/relationships/image" Target="../media/image2502.png"/><Relationship Id="rId222" Type="http://schemas.openxmlformats.org/officeDocument/2006/relationships/image" Target="../media/image2404.png"/><Relationship Id="rId264" Type="http://schemas.openxmlformats.org/officeDocument/2006/relationships/image" Target="../media/image2425.png"/><Relationship Id="rId471" Type="http://schemas.openxmlformats.org/officeDocument/2006/relationships/customXml" Target="../ink/ink2522.xml"/><Relationship Id="rId17" Type="http://schemas.openxmlformats.org/officeDocument/2006/relationships/customXml" Target="../ink/ink2295.xml"/><Relationship Id="rId59" Type="http://schemas.openxmlformats.org/officeDocument/2006/relationships/customXml" Target="../ink/ink2316.xml"/><Relationship Id="rId124" Type="http://schemas.openxmlformats.org/officeDocument/2006/relationships/image" Target="../media/image2355.png"/><Relationship Id="rId527" Type="http://schemas.openxmlformats.org/officeDocument/2006/relationships/customXml" Target="../ink/ink2550.xml"/><Relationship Id="rId70" Type="http://schemas.openxmlformats.org/officeDocument/2006/relationships/image" Target="../media/image2328.png"/><Relationship Id="rId166" Type="http://schemas.openxmlformats.org/officeDocument/2006/relationships/image" Target="../media/image2376.png"/><Relationship Id="rId331" Type="http://schemas.openxmlformats.org/officeDocument/2006/relationships/customXml" Target="../ink/ink2452.xml"/><Relationship Id="rId373" Type="http://schemas.openxmlformats.org/officeDocument/2006/relationships/customXml" Target="../ink/ink2473.xml"/><Relationship Id="rId429" Type="http://schemas.openxmlformats.org/officeDocument/2006/relationships/customXml" Target="../ink/ink2501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2403.xml"/><Relationship Id="rId440" Type="http://schemas.openxmlformats.org/officeDocument/2006/relationships/image" Target="../media/image2513.png"/><Relationship Id="rId28" Type="http://schemas.openxmlformats.org/officeDocument/2006/relationships/image" Target="../media/image2307.png"/><Relationship Id="rId275" Type="http://schemas.openxmlformats.org/officeDocument/2006/relationships/customXml" Target="../ink/ink2424.xml"/><Relationship Id="rId300" Type="http://schemas.openxmlformats.org/officeDocument/2006/relationships/image" Target="../media/image2443.png"/><Relationship Id="rId482" Type="http://schemas.openxmlformats.org/officeDocument/2006/relationships/image" Target="../media/image2534.png"/><Relationship Id="rId538" Type="http://schemas.openxmlformats.org/officeDocument/2006/relationships/image" Target="../media/image2562.png"/><Relationship Id="rId81" Type="http://schemas.openxmlformats.org/officeDocument/2006/relationships/customXml" Target="../ink/ink2327.xml"/><Relationship Id="rId135" Type="http://schemas.openxmlformats.org/officeDocument/2006/relationships/customXml" Target="../ink/ink2354.xml"/><Relationship Id="rId177" Type="http://schemas.openxmlformats.org/officeDocument/2006/relationships/customXml" Target="../ink/ink2375.xml"/><Relationship Id="rId342" Type="http://schemas.openxmlformats.org/officeDocument/2006/relationships/image" Target="../media/image2464.png"/><Relationship Id="rId384" Type="http://schemas.openxmlformats.org/officeDocument/2006/relationships/image" Target="../media/image2485.png"/><Relationship Id="rId202" Type="http://schemas.openxmlformats.org/officeDocument/2006/relationships/image" Target="../media/image2394.png"/><Relationship Id="rId244" Type="http://schemas.openxmlformats.org/officeDocument/2006/relationships/image" Target="../media/image2415.png"/><Relationship Id="rId39" Type="http://schemas.openxmlformats.org/officeDocument/2006/relationships/customXml" Target="../ink/ink2306.xml"/><Relationship Id="rId286" Type="http://schemas.openxmlformats.org/officeDocument/2006/relationships/image" Target="../media/image2436.png"/><Relationship Id="rId451" Type="http://schemas.openxmlformats.org/officeDocument/2006/relationships/customXml" Target="../ink/ink2512.xml"/><Relationship Id="rId493" Type="http://schemas.openxmlformats.org/officeDocument/2006/relationships/customXml" Target="../ink/ink2533.xml"/><Relationship Id="rId507" Type="http://schemas.openxmlformats.org/officeDocument/2006/relationships/customXml" Target="../ink/ink2540.xml"/><Relationship Id="rId549" Type="http://schemas.openxmlformats.org/officeDocument/2006/relationships/customXml" Target="../ink/ink2561.xml"/><Relationship Id="rId50" Type="http://schemas.openxmlformats.org/officeDocument/2006/relationships/image" Target="../media/image2318.png"/><Relationship Id="rId104" Type="http://schemas.openxmlformats.org/officeDocument/2006/relationships/image" Target="../media/image2345.png"/><Relationship Id="rId146" Type="http://schemas.openxmlformats.org/officeDocument/2006/relationships/image" Target="../media/image2366.png"/><Relationship Id="rId188" Type="http://schemas.openxmlformats.org/officeDocument/2006/relationships/image" Target="../media/image2387.png"/><Relationship Id="rId311" Type="http://schemas.openxmlformats.org/officeDocument/2006/relationships/customXml" Target="../ink/ink2442.xml"/><Relationship Id="rId353" Type="http://schemas.openxmlformats.org/officeDocument/2006/relationships/customXml" Target="../ink/ink2463.xml"/><Relationship Id="rId395" Type="http://schemas.openxmlformats.org/officeDocument/2006/relationships/customXml" Target="../ink/ink2484.xml"/><Relationship Id="rId409" Type="http://schemas.openxmlformats.org/officeDocument/2006/relationships/customXml" Target="../ink/ink2491.xml"/><Relationship Id="rId92" Type="http://schemas.openxmlformats.org/officeDocument/2006/relationships/image" Target="../media/image2339.png"/><Relationship Id="rId213" Type="http://schemas.openxmlformats.org/officeDocument/2006/relationships/customXml" Target="../ink/ink2393.xml"/><Relationship Id="rId420" Type="http://schemas.openxmlformats.org/officeDocument/2006/relationships/image" Target="../media/image2503.png"/><Relationship Id="rId255" Type="http://schemas.openxmlformats.org/officeDocument/2006/relationships/customXml" Target="../ink/ink2414.xml"/><Relationship Id="rId297" Type="http://schemas.openxmlformats.org/officeDocument/2006/relationships/customXml" Target="../ink/ink2435.xml"/><Relationship Id="rId462" Type="http://schemas.openxmlformats.org/officeDocument/2006/relationships/image" Target="../media/image2524.png"/><Relationship Id="rId518" Type="http://schemas.openxmlformats.org/officeDocument/2006/relationships/image" Target="../media/image2552.png"/><Relationship Id="rId115" Type="http://schemas.openxmlformats.org/officeDocument/2006/relationships/customXml" Target="../ink/ink2344.xml"/><Relationship Id="rId157" Type="http://schemas.openxmlformats.org/officeDocument/2006/relationships/customXml" Target="../ink/ink2365.xml"/><Relationship Id="rId322" Type="http://schemas.openxmlformats.org/officeDocument/2006/relationships/image" Target="../media/image2454.png"/><Relationship Id="rId364" Type="http://schemas.openxmlformats.org/officeDocument/2006/relationships/image" Target="../media/image2475.png"/><Relationship Id="rId61" Type="http://schemas.openxmlformats.org/officeDocument/2006/relationships/customXml" Target="../ink/ink2317.xml"/><Relationship Id="rId199" Type="http://schemas.openxmlformats.org/officeDocument/2006/relationships/customXml" Target="../ink/ink2386.xml"/><Relationship Id="rId19" Type="http://schemas.openxmlformats.org/officeDocument/2006/relationships/customXml" Target="../ink/ink2296.xml"/><Relationship Id="rId224" Type="http://schemas.openxmlformats.org/officeDocument/2006/relationships/image" Target="../media/image2405.png"/><Relationship Id="rId266" Type="http://schemas.openxmlformats.org/officeDocument/2006/relationships/image" Target="../media/image2426.png"/><Relationship Id="rId431" Type="http://schemas.openxmlformats.org/officeDocument/2006/relationships/customXml" Target="../ink/ink2502.xml"/><Relationship Id="rId473" Type="http://schemas.openxmlformats.org/officeDocument/2006/relationships/customXml" Target="../ink/ink2523.xml"/><Relationship Id="rId529" Type="http://schemas.openxmlformats.org/officeDocument/2006/relationships/customXml" Target="../ink/ink2551.xml"/><Relationship Id="rId30" Type="http://schemas.openxmlformats.org/officeDocument/2006/relationships/image" Target="../media/image2308.png"/><Relationship Id="rId126" Type="http://schemas.openxmlformats.org/officeDocument/2006/relationships/image" Target="../media/image2356.png"/><Relationship Id="rId168" Type="http://schemas.openxmlformats.org/officeDocument/2006/relationships/image" Target="../media/image2377.png"/><Relationship Id="rId333" Type="http://schemas.openxmlformats.org/officeDocument/2006/relationships/customXml" Target="../ink/ink2453.xml"/><Relationship Id="rId540" Type="http://schemas.openxmlformats.org/officeDocument/2006/relationships/image" Target="../media/image2563.png"/><Relationship Id="rId72" Type="http://schemas.openxmlformats.org/officeDocument/2006/relationships/image" Target="../media/image2329.png"/><Relationship Id="rId375" Type="http://schemas.openxmlformats.org/officeDocument/2006/relationships/customXml" Target="../ink/ink2474.xml"/><Relationship Id="rId3" Type="http://schemas.openxmlformats.org/officeDocument/2006/relationships/customXml" Target="../ink/ink2288.xml"/><Relationship Id="rId235" Type="http://schemas.openxmlformats.org/officeDocument/2006/relationships/customXml" Target="../ink/ink2404.xml"/><Relationship Id="rId277" Type="http://schemas.openxmlformats.org/officeDocument/2006/relationships/customXml" Target="../ink/ink2425.xml"/><Relationship Id="rId400" Type="http://schemas.openxmlformats.org/officeDocument/2006/relationships/image" Target="../media/image2493.png"/><Relationship Id="rId442" Type="http://schemas.openxmlformats.org/officeDocument/2006/relationships/image" Target="../media/image2514.png"/><Relationship Id="rId484" Type="http://schemas.openxmlformats.org/officeDocument/2006/relationships/image" Target="../media/image2535.png"/><Relationship Id="rId137" Type="http://schemas.openxmlformats.org/officeDocument/2006/relationships/customXml" Target="../ink/ink2355.xml"/><Relationship Id="rId302" Type="http://schemas.openxmlformats.org/officeDocument/2006/relationships/image" Target="../media/image2444.png"/><Relationship Id="rId344" Type="http://schemas.openxmlformats.org/officeDocument/2006/relationships/image" Target="../media/image2465.png"/><Relationship Id="rId41" Type="http://schemas.openxmlformats.org/officeDocument/2006/relationships/customXml" Target="../ink/ink2307.xml"/><Relationship Id="rId83" Type="http://schemas.openxmlformats.org/officeDocument/2006/relationships/customXml" Target="../ink/ink2328.xml"/><Relationship Id="rId179" Type="http://schemas.openxmlformats.org/officeDocument/2006/relationships/customXml" Target="../ink/ink2376.xml"/><Relationship Id="rId386" Type="http://schemas.openxmlformats.org/officeDocument/2006/relationships/image" Target="../media/image2486.png"/><Relationship Id="rId190" Type="http://schemas.openxmlformats.org/officeDocument/2006/relationships/image" Target="../media/image2388.png"/><Relationship Id="rId204" Type="http://schemas.openxmlformats.org/officeDocument/2006/relationships/image" Target="../media/image2395.png"/><Relationship Id="rId246" Type="http://schemas.openxmlformats.org/officeDocument/2006/relationships/image" Target="../media/image2416.png"/><Relationship Id="rId288" Type="http://schemas.openxmlformats.org/officeDocument/2006/relationships/image" Target="../media/image2437.png"/><Relationship Id="rId411" Type="http://schemas.openxmlformats.org/officeDocument/2006/relationships/customXml" Target="../ink/ink2492.xml"/><Relationship Id="rId453" Type="http://schemas.openxmlformats.org/officeDocument/2006/relationships/customXml" Target="../ink/ink2513.xml"/><Relationship Id="rId509" Type="http://schemas.openxmlformats.org/officeDocument/2006/relationships/customXml" Target="../ink/ink2541.xml"/><Relationship Id="rId106" Type="http://schemas.openxmlformats.org/officeDocument/2006/relationships/image" Target="../media/image2346.png"/><Relationship Id="rId313" Type="http://schemas.openxmlformats.org/officeDocument/2006/relationships/customXml" Target="../ink/ink2443.xml"/><Relationship Id="rId495" Type="http://schemas.openxmlformats.org/officeDocument/2006/relationships/customXml" Target="../ink/ink2534.xml"/><Relationship Id="rId10" Type="http://schemas.openxmlformats.org/officeDocument/2006/relationships/image" Target="../media/image2298.png"/><Relationship Id="rId52" Type="http://schemas.openxmlformats.org/officeDocument/2006/relationships/image" Target="../media/image2319.png"/><Relationship Id="rId94" Type="http://schemas.openxmlformats.org/officeDocument/2006/relationships/image" Target="../media/image2340.png"/><Relationship Id="rId148" Type="http://schemas.openxmlformats.org/officeDocument/2006/relationships/image" Target="../media/image2367.png"/><Relationship Id="rId355" Type="http://schemas.openxmlformats.org/officeDocument/2006/relationships/customXml" Target="../ink/ink2464.xml"/><Relationship Id="rId397" Type="http://schemas.openxmlformats.org/officeDocument/2006/relationships/customXml" Target="../ink/ink2485.xml"/><Relationship Id="rId520" Type="http://schemas.openxmlformats.org/officeDocument/2006/relationships/image" Target="../media/image2553.png"/><Relationship Id="rId215" Type="http://schemas.openxmlformats.org/officeDocument/2006/relationships/customXml" Target="../ink/ink2394.xml"/><Relationship Id="rId257" Type="http://schemas.openxmlformats.org/officeDocument/2006/relationships/customXml" Target="../ink/ink2415.xml"/><Relationship Id="rId422" Type="http://schemas.openxmlformats.org/officeDocument/2006/relationships/image" Target="../media/image2504.png"/><Relationship Id="rId464" Type="http://schemas.openxmlformats.org/officeDocument/2006/relationships/image" Target="../media/image2525.png"/><Relationship Id="rId299" Type="http://schemas.openxmlformats.org/officeDocument/2006/relationships/customXml" Target="../ink/ink2436.xml"/><Relationship Id="rId63" Type="http://schemas.openxmlformats.org/officeDocument/2006/relationships/customXml" Target="../ink/ink2318.xml"/><Relationship Id="rId159" Type="http://schemas.openxmlformats.org/officeDocument/2006/relationships/customXml" Target="../ink/ink2366.xml"/><Relationship Id="rId366" Type="http://schemas.openxmlformats.org/officeDocument/2006/relationships/image" Target="../media/image2476.png"/><Relationship Id="rId226" Type="http://schemas.openxmlformats.org/officeDocument/2006/relationships/image" Target="../media/image2406.png"/><Relationship Id="rId433" Type="http://schemas.openxmlformats.org/officeDocument/2006/relationships/customXml" Target="../ink/ink2503.xml"/><Relationship Id="rId74" Type="http://schemas.openxmlformats.org/officeDocument/2006/relationships/image" Target="../media/image2330.png"/><Relationship Id="rId377" Type="http://schemas.openxmlformats.org/officeDocument/2006/relationships/customXml" Target="../ink/ink2475.xml"/><Relationship Id="rId500" Type="http://schemas.openxmlformats.org/officeDocument/2006/relationships/image" Target="../media/image2543.png"/><Relationship Id="rId5" Type="http://schemas.openxmlformats.org/officeDocument/2006/relationships/customXml" Target="../ink/ink2289.xml"/><Relationship Id="rId237" Type="http://schemas.openxmlformats.org/officeDocument/2006/relationships/customXml" Target="../ink/ink2405.xml"/><Relationship Id="rId444" Type="http://schemas.openxmlformats.org/officeDocument/2006/relationships/image" Target="../media/image2515.png"/><Relationship Id="rId290" Type="http://schemas.openxmlformats.org/officeDocument/2006/relationships/image" Target="../media/image2438.png"/><Relationship Id="rId304" Type="http://schemas.openxmlformats.org/officeDocument/2006/relationships/image" Target="../media/image2445.png"/><Relationship Id="rId388" Type="http://schemas.openxmlformats.org/officeDocument/2006/relationships/image" Target="../media/image2487.png"/><Relationship Id="rId511" Type="http://schemas.openxmlformats.org/officeDocument/2006/relationships/customXml" Target="../ink/ink2542.xml"/><Relationship Id="rId85" Type="http://schemas.openxmlformats.org/officeDocument/2006/relationships/customXml" Target="../ink/ink2329.xml"/><Relationship Id="rId150" Type="http://schemas.openxmlformats.org/officeDocument/2006/relationships/image" Target="../media/image2368.png"/><Relationship Id="rId248" Type="http://schemas.openxmlformats.org/officeDocument/2006/relationships/image" Target="../media/image2417.png"/><Relationship Id="rId455" Type="http://schemas.openxmlformats.org/officeDocument/2006/relationships/customXml" Target="../ink/ink25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62.xml"/><Relationship Id="rId2" Type="http://schemas.openxmlformats.org/officeDocument/2006/relationships/image" Target="../media/image12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69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20.xml"/><Relationship Id="rId21" Type="http://schemas.openxmlformats.org/officeDocument/2006/relationships/customXml" Target="../ink/ink2572.xml"/><Relationship Id="rId63" Type="http://schemas.openxmlformats.org/officeDocument/2006/relationships/customXml" Target="../ink/ink2593.xml"/><Relationship Id="rId159" Type="http://schemas.openxmlformats.org/officeDocument/2006/relationships/customXml" Target="../ink/ink2641.xml"/><Relationship Id="rId170" Type="http://schemas.openxmlformats.org/officeDocument/2006/relationships/image" Target="../media/image2653.png"/><Relationship Id="rId226" Type="http://schemas.openxmlformats.org/officeDocument/2006/relationships/image" Target="../media/image2681.png"/><Relationship Id="rId268" Type="http://schemas.openxmlformats.org/officeDocument/2006/relationships/image" Target="../media/image2702.png"/><Relationship Id="rId32" Type="http://schemas.openxmlformats.org/officeDocument/2006/relationships/image" Target="../media/image2584.png"/><Relationship Id="rId74" Type="http://schemas.openxmlformats.org/officeDocument/2006/relationships/image" Target="../media/image2605.png"/><Relationship Id="rId128" Type="http://schemas.openxmlformats.org/officeDocument/2006/relationships/image" Target="../media/image2632.png"/><Relationship Id="rId5" Type="http://schemas.openxmlformats.org/officeDocument/2006/relationships/customXml" Target="../ink/ink2564.xml"/><Relationship Id="rId181" Type="http://schemas.openxmlformats.org/officeDocument/2006/relationships/customXml" Target="../ink/ink2652.xml"/><Relationship Id="rId237" Type="http://schemas.openxmlformats.org/officeDocument/2006/relationships/customXml" Target="../ink/ink2680.xml"/><Relationship Id="rId279" Type="http://schemas.openxmlformats.org/officeDocument/2006/relationships/customXml" Target="../ink/ink2701.xml"/><Relationship Id="rId43" Type="http://schemas.openxmlformats.org/officeDocument/2006/relationships/customXml" Target="../ink/ink2583.xml"/><Relationship Id="rId139" Type="http://schemas.openxmlformats.org/officeDocument/2006/relationships/customXml" Target="../ink/ink2631.xml"/><Relationship Id="rId290" Type="http://schemas.openxmlformats.org/officeDocument/2006/relationships/image" Target="../media/image2713.png"/><Relationship Id="rId85" Type="http://schemas.openxmlformats.org/officeDocument/2006/relationships/customXml" Target="../ink/ink2604.xml"/><Relationship Id="rId150" Type="http://schemas.openxmlformats.org/officeDocument/2006/relationships/image" Target="../media/image2643.png"/><Relationship Id="rId192" Type="http://schemas.openxmlformats.org/officeDocument/2006/relationships/image" Target="../media/image2664.png"/><Relationship Id="rId206" Type="http://schemas.openxmlformats.org/officeDocument/2006/relationships/image" Target="../media/image2671.png"/><Relationship Id="rId248" Type="http://schemas.openxmlformats.org/officeDocument/2006/relationships/image" Target="../media/image2692.png"/><Relationship Id="rId269" Type="http://schemas.openxmlformats.org/officeDocument/2006/relationships/customXml" Target="../ink/ink2696.xml"/><Relationship Id="rId12" Type="http://schemas.openxmlformats.org/officeDocument/2006/relationships/image" Target="../media/image2574.png"/><Relationship Id="rId33" Type="http://schemas.openxmlformats.org/officeDocument/2006/relationships/customXml" Target="../ink/ink2578.xml"/><Relationship Id="rId108" Type="http://schemas.openxmlformats.org/officeDocument/2006/relationships/image" Target="../media/image2622.png"/><Relationship Id="rId129" Type="http://schemas.openxmlformats.org/officeDocument/2006/relationships/customXml" Target="../ink/ink2626.xml"/><Relationship Id="rId280" Type="http://schemas.openxmlformats.org/officeDocument/2006/relationships/image" Target="../media/image2708.png"/><Relationship Id="rId54" Type="http://schemas.openxmlformats.org/officeDocument/2006/relationships/image" Target="../media/image2595.png"/><Relationship Id="rId75" Type="http://schemas.openxmlformats.org/officeDocument/2006/relationships/customXml" Target="../ink/ink2599.xml"/><Relationship Id="rId96" Type="http://schemas.openxmlformats.org/officeDocument/2006/relationships/image" Target="../media/image2616.png"/><Relationship Id="rId140" Type="http://schemas.openxmlformats.org/officeDocument/2006/relationships/image" Target="../media/image2638.png"/><Relationship Id="rId161" Type="http://schemas.openxmlformats.org/officeDocument/2006/relationships/customXml" Target="../ink/ink2642.xml"/><Relationship Id="rId182" Type="http://schemas.openxmlformats.org/officeDocument/2006/relationships/image" Target="../media/image2659.png"/><Relationship Id="rId217" Type="http://schemas.openxmlformats.org/officeDocument/2006/relationships/customXml" Target="../ink/ink2670.xml"/><Relationship Id="rId6" Type="http://schemas.openxmlformats.org/officeDocument/2006/relationships/image" Target="../media/image2571.png"/><Relationship Id="rId238" Type="http://schemas.openxmlformats.org/officeDocument/2006/relationships/image" Target="../media/image2687.png"/><Relationship Id="rId259" Type="http://schemas.openxmlformats.org/officeDocument/2006/relationships/customXml" Target="../ink/ink2691.xml"/><Relationship Id="rId23" Type="http://schemas.openxmlformats.org/officeDocument/2006/relationships/customXml" Target="../ink/ink2573.xml"/><Relationship Id="rId119" Type="http://schemas.openxmlformats.org/officeDocument/2006/relationships/customXml" Target="../ink/ink2621.xml"/><Relationship Id="rId270" Type="http://schemas.openxmlformats.org/officeDocument/2006/relationships/image" Target="../media/image2703.png"/><Relationship Id="rId291" Type="http://schemas.openxmlformats.org/officeDocument/2006/relationships/customXml" Target="../ink/ink2707.xml"/><Relationship Id="rId44" Type="http://schemas.openxmlformats.org/officeDocument/2006/relationships/image" Target="../media/image2590.png"/><Relationship Id="rId65" Type="http://schemas.openxmlformats.org/officeDocument/2006/relationships/customXml" Target="../ink/ink2594.xml"/><Relationship Id="rId86" Type="http://schemas.openxmlformats.org/officeDocument/2006/relationships/image" Target="../media/image2611.png"/><Relationship Id="rId130" Type="http://schemas.openxmlformats.org/officeDocument/2006/relationships/image" Target="../media/image2633.png"/><Relationship Id="rId151" Type="http://schemas.openxmlformats.org/officeDocument/2006/relationships/customXml" Target="../ink/ink2637.xml"/><Relationship Id="rId172" Type="http://schemas.openxmlformats.org/officeDocument/2006/relationships/image" Target="../media/image2654.png"/><Relationship Id="rId193" Type="http://schemas.openxmlformats.org/officeDocument/2006/relationships/customXml" Target="../ink/ink2658.xml"/><Relationship Id="rId207" Type="http://schemas.openxmlformats.org/officeDocument/2006/relationships/customXml" Target="../ink/ink2665.xml"/><Relationship Id="rId228" Type="http://schemas.openxmlformats.org/officeDocument/2006/relationships/image" Target="../media/image2682.png"/><Relationship Id="rId249" Type="http://schemas.openxmlformats.org/officeDocument/2006/relationships/customXml" Target="../ink/ink2686.xml"/><Relationship Id="rId13" Type="http://schemas.openxmlformats.org/officeDocument/2006/relationships/customXml" Target="../ink/ink2568.xml"/><Relationship Id="rId109" Type="http://schemas.openxmlformats.org/officeDocument/2006/relationships/customXml" Target="../ink/ink2616.xml"/><Relationship Id="rId260" Type="http://schemas.openxmlformats.org/officeDocument/2006/relationships/image" Target="../media/image2698.png"/><Relationship Id="rId281" Type="http://schemas.openxmlformats.org/officeDocument/2006/relationships/customXml" Target="../ink/ink2702.xml"/><Relationship Id="rId34" Type="http://schemas.openxmlformats.org/officeDocument/2006/relationships/image" Target="../media/image2585.png"/><Relationship Id="rId55" Type="http://schemas.openxmlformats.org/officeDocument/2006/relationships/customXml" Target="../ink/ink2589.xml"/><Relationship Id="rId76" Type="http://schemas.openxmlformats.org/officeDocument/2006/relationships/image" Target="../media/image2606.png"/><Relationship Id="rId97" Type="http://schemas.openxmlformats.org/officeDocument/2006/relationships/customXml" Target="../ink/ink2610.xml"/><Relationship Id="rId120" Type="http://schemas.openxmlformats.org/officeDocument/2006/relationships/image" Target="../media/image2628.png"/><Relationship Id="rId141" Type="http://schemas.openxmlformats.org/officeDocument/2006/relationships/customXml" Target="../ink/ink2632.xml"/><Relationship Id="rId7" Type="http://schemas.openxmlformats.org/officeDocument/2006/relationships/customXml" Target="../ink/ink2565.xml"/><Relationship Id="rId162" Type="http://schemas.openxmlformats.org/officeDocument/2006/relationships/image" Target="../media/image2649.png"/><Relationship Id="rId183" Type="http://schemas.openxmlformats.org/officeDocument/2006/relationships/customXml" Target="../ink/ink2653.xml"/><Relationship Id="rId218" Type="http://schemas.openxmlformats.org/officeDocument/2006/relationships/image" Target="../media/image2677.png"/><Relationship Id="rId239" Type="http://schemas.openxmlformats.org/officeDocument/2006/relationships/customXml" Target="../ink/ink2681.xml"/><Relationship Id="rId250" Type="http://schemas.openxmlformats.org/officeDocument/2006/relationships/image" Target="../media/image2693.png"/><Relationship Id="rId271" Type="http://schemas.openxmlformats.org/officeDocument/2006/relationships/customXml" Target="../ink/ink2697.xml"/><Relationship Id="rId292" Type="http://schemas.openxmlformats.org/officeDocument/2006/relationships/image" Target="../media/image2714.png"/><Relationship Id="rId24" Type="http://schemas.openxmlformats.org/officeDocument/2006/relationships/image" Target="../media/image2580.png"/><Relationship Id="rId45" Type="http://schemas.openxmlformats.org/officeDocument/2006/relationships/customXml" Target="../ink/ink2584.xml"/><Relationship Id="rId66" Type="http://schemas.openxmlformats.org/officeDocument/2006/relationships/image" Target="../media/image2601.png"/><Relationship Id="rId87" Type="http://schemas.openxmlformats.org/officeDocument/2006/relationships/customXml" Target="../ink/ink2605.xml"/><Relationship Id="rId110" Type="http://schemas.openxmlformats.org/officeDocument/2006/relationships/image" Target="../media/image2623.png"/><Relationship Id="rId131" Type="http://schemas.openxmlformats.org/officeDocument/2006/relationships/customXml" Target="../ink/ink2627.xml"/><Relationship Id="rId152" Type="http://schemas.openxmlformats.org/officeDocument/2006/relationships/image" Target="../media/image2644.png"/><Relationship Id="rId173" Type="http://schemas.openxmlformats.org/officeDocument/2006/relationships/customXml" Target="../ink/ink2648.xml"/><Relationship Id="rId194" Type="http://schemas.openxmlformats.org/officeDocument/2006/relationships/image" Target="../media/image2665.png"/><Relationship Id="rId208" Type="http://schemas.openxmlformats.org/officeDocument/2006/relationships/image" Target="../media/image2672.png"/><Relationship Id="rId229" Type="http://schemas.openxmlformats.org/officeDocument/2006/relationships/customXml" Target="../ink/ink2676.xml"/><Relationship Id="rId240" Type="http://schemas.openxmlformats.org/officeDocument/2006/relationships/image" Target="../media/image2688.png"/><Relationship Id="rId261" Type="http://schemas.openxmlformats.org/officeDocument/2006/relationships/customXml" Target="../ink/ink2692.xml"/><Relationship Id="rId14" Type="http://schemas.openxmlformats.org/officeDocument/2006/relationships/image" Target="../media/image2575.png"/><Relationship Id="rId35" Type="http://schemas.openxmlformats.org/officeDocument/2006/relationships/customXml" Target="../ink/ink2579.xml"/><Relationship Id="rId56" Type="http://schemas.openxmlformats.org/officeDocument/2006/relationships/image" Target="../media/image2596.png"/><Relationship Id="rId77" Type="http://schemas.openxmlformats.org/officeDocument/2006/relationships/customXml" Target="../ink/ink2600.xml"/><Relationship Id="rId100" Type="http://schemas.openxmlformats.org/officeDocument/2006/relationships/image" Target="../media/image2618.png"/><Relationship Id="rId282" Type="http://schemas.openxmlformats.org/officeDocument/2006/relationships/image" Target="../media/image2709.png"/><Relationship Id="rId8" Type="http://schemas.openxmlformats.org/officeDocument/2006/relationships/image" Target="../media/image2572.png"/><Relationship Id="rId98" Type="http://schemas.openxmlformats.org/officeDocument/2006/relationships/image" Target="../media/image2617.png"/><Relationship Id="rId121" Type="http://schemas.openxmlformats.org/officeDocument/2006/relationships/customXml" Target="../ink/ink2622.xml"/><Relationship Id="rId142" Type="http://schemas.openxmlformats.org/officeDocument/2006/relationships/image" Target="../media/image2639.png"/><Relationship Id="rId163" Type="http://schemas.openxmlformats.org/officeDocument/2006/relationships/customXml" Target="../ink/ink2643.xml"/><Relationship Id="rId184" Type="http://schemas.openxmlformats.org/officeDocument/2006/relationships/image" Target="../media/image2660.png"/><Relationship Id="rId219" Type="http://schemas.openxmlformats.org/officeDocument/2006/relationships/customXml" Target="../ink/ink2671.xml"/><Relationship Id="rId230" Type="http://schemas.openxmlformats.org/officeDocument/2006/relationships/image" Target="../media/image2683.png"/><Relationship Id="rId251" Type="http://schemas.openxmlformats.org/officeDocument/2006/relationships/customXml" Target="../ink/ink2687.xml"/><Relationship Id="rId25" Type="http://schemas.openxmlformats.org/officeDocument/2006/relationships/customXml" Target="../ink/ink2574.xml"/><Relationship Id="rId46" Type="http://schemas.openxmlformats.org/officeDocument/2006/relationships/image" Target="../media/image2591.png"/><Relationship Id="rId67" Type="http://schemas.openxmlformats.org/officeDocument/2006/relationships/customXml" Target="../ink/ink2595.xml"/><Relationship Id="rId272" Type="http://schemas.openxmlformats.org/officeDocument/2006/relationships/image" Target="../media/image2704.png"/><Relationship Id="rId88" Type="http://schemas.openxmlformats.org/officeDocument/2006/relationships/image" Target="../media/image2612.png"/><Relationship Id="rId111" Type="http://schemas.openxmlformats.org/officeDocument/2006/relationships/customXml" Target="../ink/ink2617.xml"/><Relationship Id="rId132" Type="http://schemas.openxmlformats.org/officeDocument/2006/relationships/image" Target="../media/image2634.png"/><Relationship Id="rId153" Type="http://schemas.openxmlformats.org/officeDocument/2006/relationships/customXml" Target="../ink/ink2638.xml"/><Relationship Id="rId174" Type="http://schemas.openxmlformats.org/officeDocument/2006/relationships/image" Target="../media/image2655.png"/><Relationship Id="rId195" Type="http://schemas.openxmlformats.org/officeDocument/2006/relationships/customXml" Target="../ink/ink2659.xml"/><Relationship Id="rId209" Type="http://schemas.openxmlformats.org/officeDocument/2006/relationships/customXml" Target="../ink/ink2666.xml"/><Relationship Id="rId220" Type="http://schemas.openxmlformats.org/officeDocument/2006/relationships/image" Target="../media/image2678.png"/><Relationship Id="rId241" Type="http://schemas.openxmlformats.org/officeDocument/2006/relationships/customXml" Target="../ink/ink2682.xml"/><Relationship Id="rId15" Type="http://schemas.openxmlformats.org/officeDocument/2006/relationships/customXml" Target="../ink/ink2569.xml"/><Relationship Id="rId36" Type="http://schemas.openxmlformats.org/officeDocument/2006/relationships/image" Target="../media/image2586.png"/><Relationship Id="rId57" Type="http://schemas.openxmlformats.org/officeDocument/2006/relationships/customXml" Target="../ink/ink2590.xml"/><Relationship Id="rId262" Type="http://schemas.openxmlformats.org/officeDocument/2006/relationships/image" Target="../media/image2699.png"/><Relationship Id="rId283" Type="http://schemas.openxmlformats.org/officeDocument/2006/relationships/customXml" Target="../ink/ink2703.xml"/><Relationship Id="rId78" Type="http://schemas.openxmlformats.org/officeDocument/2006/relationships/image" Target="../media/image2607.png"/><Relationship Id="rId99" Type="http://schemas.openxmlformats.org/officeDocument/2006/relationships/customXml" Target="../ink/ink2611.xml"/><Relationship Id="rId101" Type="http://schemas.openxmlformats.org/officeDocument/2006/relationships/customXml" Target="../ink/ink2612.xml"/><Relationship Id="rId122" Type="http://schemas.openxmlformats.org/officeDocument/2006/relationships/image" Target="../media/image2629.png"/><Relationship Id="rId143" Type="http://schemas.openxmlformats.org/officeDocument/2006/relationships/customXml" Target="../ink/ink2633.xml"/><Relationship Id="rId164" Type="http://schemas.openxmlformats.org/officeDocument/2006/relationships/image" Target="../media/image2650.png"/><Relationship Id="rId185" Type="http://schemas.openxmlformats.org/officeDocument/2006/relationships/customXml" Target="../ink/ink2654.xml"/><Relationship Id="rId9" Type="http://schemas.openxmlformats.org/officeDocument/2006/relationships/customXml" Target="../ink/ink2566.xml"/><Relationship Id="rId210" Type="http://schemas.openxmlformats.org/officeDocument/2006/relationships/image" Target="../media/image2673.png"/><Relationship Id="rId26" Type="http://schemas.openxmlformats.org/officeDocument/2006/relationships/image" Target="../media/image2581.png"/><Relationship Id="rId231" Type="http://schemas.openxmlformats.org/officeDocument/2006/relationships/customXml" Target="../ink/ink2677.xml"/><Relationship Id="rId252" Type="http://schemas.openxmlformats.org/officeDocument/2006/relationships/image" Target="../media/image2694.png"/><Relationship Id="rId273" Type="http://schemas.openxmlformats.org/officeDocument/2006/relationships/customXml" Target="../ink/ink2698.xml"/><Relationship Id="rId47" Type="http://schemas.openxmlformats.org/officeDocument/2006/relationships/customXml" Target="../ink/ink2585.xml"/><Relationship Id="rId68" Type="http://schemas.openxmlformats.org/officeDocument/2006/relationships/image" Target="../media/image2602.png"/><Relationship Id="rId89" Type="http://schemas.openxmlformats.org/officeDocument/2006/relationships/customXml" Target="../ink/ink2606.xml"/><Relationship Id="rId112" Type="http://schemas.openxmlformats.org/officeDocument/2006/relationships/image" Target="../media/image2624.png"/><Relationship Id="rId133" Type="http://schemas.openxmlformats.org/officeDocument/2006/relationships/customXml" Target="../ink/ink2628.xml"/><Relationship Id="rId154" Type="http://schemas.openxmlformats.org/officeDocument/2006/relationships/image" Target="../media/image2645.png"/><Relationship Id="rId175" Type="http://schemas.openxmlformats.org/officeDocument/2006/relationships/customXml" Target="../ink/ink2649.xml"/><Relationship Id="rId196" Type="http://schemas.openxmlformats.org/officeDocument/2006/relationships/image" Target="../media/image2666.png"/><Relationship Id="rId200" Type="http://schemas.openxmlformats.org/officeDocument/2006/relationships/image" Target="../media/image2668.png"/><Relationship Id="rId16" Type="http://schemas.openxmlformats.org/officeDocument/2006/relationships/image" Target="../media/image2576.png"/><Relationship Id="rId221" Type="http://schemas.openxmlformats.org/officeDocument/2006/relationships/customXml" Target="../ink/ink2672.xml"/><Relationship Id="rId242" Type="http://schemas.openxmlformats.org/officeDocument/2006/relationships/image" Target="../media/image2689.png"/><Relationship Id="rId263" Type="http://schemas.openxmlformats.org/officeDocument/2006/relationships/customXml" Target="../ink/ink2693.xml"/><Relationship Id="rId284" Type="http://schemas.openxmlformats.org/officeDocument/2006/relationships/image" Target="../media/image2710.png"/><Relationship Id="rId37" Type="http://schemas.openxmlformats.org/officeDocument/2006/relationships/customXml" Target="../ink/ink2580.xml"/><Relationship Id="rId58" Type="http://schemas.openxmlformats.org/officeDocument/2006/relationships/image" Target="../media/image2597.png"/><Relationship Id="rId79" Type="http://schemas.openxmlformats.org/officeDocument/2006/relationships/customXml" Target="../ink/ink2601.xml"/><Relationship Id="rId102" Type="http://schemas.openxmlformats.org/officeDocument/2006/relationships/image" Target="../media/image2619.png"/><Relationship Id="rId123" Type="http://schemas.openxmlformats.org/officeDocument/2006/relationships/customXml" Target="../ink/ink2623.xml"/><Relationship Id="rId144" Type="http://schemas.openxmlformats.org/officeDocument/2006/relationships/image" Target="../media/image2640.png"/><Relationship Id="rId90" Type="http://schemas.openxmlformats.org/officeDocument/2006/relationships/image" Target="../media/image2613.png"/><Relationship Id="rId165" Type="http://schemas.openxmlformats.org/officeDocument/2006/relationships/customXml" Target="../ink/ink2644.xml"/><Relationship Id="rId186" Type="http://schemas.openxmlformats.org/officeDocument/2006/relationships/image" Target="../media/image2661.png"/><Relationship Id="rId211" Type="http://schemas.openxmlformats.org/officeDocument/2006/relationships/customXml" Target="../ink/ink2667.xml"/><Relationship Id="rId232" Type="http://schemas.openxmlformats.org/officeDocument/2006/relationships/image" Target="../media/image2684.png"/><Relationship Id="rId253" Type="http://schemas.openxmlformats.org/officeDocument/2006/relationships/customXml" Target="../ink/ink2688.xml"/><Relationship Id="rId274" Type="http://schemas.openxmlformats.org/officeDocument/2006/relationships/image" Target="../media/image2705.png"/><Relationship Id="rId27" Type="http://schemas.openxmlformats.org/officeDocument/2006/relationships/customXml" Target="../ink/ink2575.xml"/><Relationship Id="rId48" Type="http://schemas.openxmlformats.org/officeDocument/2006/relationships/image" Target="../media/image2592.png"/><Relationship Id="rId69" Type="http://schemas.openxmlformats.org/officeDocument/2006/relationships/customXml" Target="../ink/ink2596.xml"/><Relationship Id="rId113" Type="http://schemas.openxmlformats.org/officeDocument/2006/relationships/customXml" Target="../ink/ink2618.xml"/><Relationship Id="rId134" Type="http://schemas.openxmlformats.org/officeDocument/2006/relationships/image" Target="../media/image2635.png"/><Relationship Id="rId80" Type="http://schemas.openxmlformats.org/officeDocument/2006/relationships/image" Target="../media/image2608.png"/><Relationship Id="rId155" Type="http://schemas.openxmlformats.org/officeDocument/2006/relationships/customXml" Target="../ink/ink2639.xml"/><Relationship Id="rId176" Type="http://schemas.openxmlformats.org/officeDocument/2006/relationships/image" Target="../media/image2656.png"/><Relationship Id="rId197" Type="http://schemas.openxmlformats.org/officeDocument/2006/relationships/customXml" Target="../ink/ink2660.xml"/><Relationship Id="rId201" Type="http://schemas.openxmlformats.org/officeDocument/2006/relationships/customXml" Target="../ink/ink2662.xml"/><Relationship Id="rId222" Type="http://schemas.openxmlformats.org/officeDocument/2006/relationships/image" Target="../media/image2679.png"/><Relationship Id="rId243" Type="http://schemas.openxmlformats.org/officeDocument/2006/relationships/customXml" Target="../ink/ink2683.xml"/><Relationship Id="rId264" Type="http://schemas.openxmlformats.org/officeDocument/2006/relationships/image" Target="../media/image2700.png"/><Relationship Id="rId285" Type="http://schemas.openxmlformats.org/officeDocument/2006/relationships/customXml" Target="../ink/ink2704.xml"/><Relationship Id="rId17" Type="http://schemas.openxmlformats.org/officeDocument/2006/relationships/customXml" Target="../ink/ink2570.xml"/><Relationship Id="rId38" Type="http://schemas.openxmlformats.org/officeDocument/2006/relationships/image" Target="../media/image2587.png"/><Relationship Id="rId59" Type="http://schemas.openxmlformats.org/officeDocument/2006/relationships/customXml" Target="../ink/ink2591.xml"/><Relationship Id="rId103" Type="http://schemas.openxmlformats.org/officeDocument/2006/relationships/customXml" Target="../ink/ink2613.xml"/><Relationship Id="rId124" Type="http://schemas.openxmlformats.org/officeDocument/2006/relationships/image" Target="../media/image2630.png"/><Relationship Id="rId70" Type="http://schemas.openxmlformats.org/officeDocument/2006/relationships/image" Target="../media/image2603.png"/><Relationship Id="rId91" Type="http://schemas.openxmlformats.org/officeDocument/2006/relationships/customXml" Target="../ink/ink2607.xml"/><Relationship Id="rId145" Type="http://schemas.openxmlformats.org/officeDocument/2006/relationships/customXml" Target="../ink/ink2634.xml"/><Relationship Id="rId166" Type="http://schemas.openxmlformats.org/officeDocument/2006/relationships/image" Target="../media/image2651.png"/><Relationship Id="rId187" Type="http://schemas.openxmlformats.org/officeDocument/2006/relationships/customXml" Target="../ink/ink265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674.png"/><Relationship Id="rId233" Type="http://schemas.openxmlformats.org/officeDocument/2006/relationships/customXml" Target="../ink/ink2678.xml"/><Relationship Id="rId254" Type="http://schemas.openxmlformats.org/officeDocument/2006/relationships/image" Target="../media/image2695.png"/><Relationship Id="rId28" Type="http://schemas.openxmlformats.org/officeDocument/2006/relationships/image" Target="../media/image2582.png"/><Relationship Id="rId49" Type="http://schemas.openxmlformats.org/officeDocument/2006/relationships/customXml" Target="../ink/ink2586.xml"/><Relationship Id="rId114" Type="http://schemas.openxmlformats.org/officeDocument/2006/relationships/image" Target="../media/image2625.png"/><Relationship Id="rId275" Type="http://schemas.openxmlformats.org/officeDocument/2006/relationships/customXml" Target="../ink/ink2699.xml"/><Relationship Id="rId60" Type="http://schemas.openxmlformats.org/officeDocument/2006/relationships/image" Target="../media/image2598.png"/><Relationship Id="rId81" Type="http://schemas.openxmlformats.org/officeDocument/2006/relationships/customXml" Target="../ink/ink2602.xml"/><Relationship Id="rId135" Type="http://schemas.openxmlformats.org/officeDocument/2006/relationships/customXml" Target="../ink/ink2629.xml"/><Relationship Id="rId156" Type="http://schemas.openxmlformats.org/officeDocument/2006/relationships/image" Target="../media/image2646.png"/><Relationship Id="rId177" Type="http://schemas.openxmlformats.org/officeDocument/2006/relationships/customXml" Target="../ink/ink2650.xml"/><Relationship Id="rId198" Type="http://schemas.openxmlformats.org/officeDocument/2006/relationships/image" Target="../media/image2667.png"/><Relationship Id="rId202" Type="http://schemas.openxmlformats.org/officeDocument/2006/relationships/image" Target="../media/image2669.png"/><Relationship Id="rId223" Type="http://schemas.openxmlformats.org/officeDocument/2006/relationships/customXml" Target="../ink/ink2673.xml"/><Relationship Id="rId244" Type="http://schemas.openxmlformats.org/officeDocument/2006/relationships/image" Target="../media/image2690.png"/><Relationship Id="rId18" Type="http://schemas.openxmlformats.org/officeDocument/2006/relationships/image" Target="../media/image2577.png"/><Relationship Id="rId39" Type="http://schemas.openxmlformats.org/officeDocument/2006/relationships/customXml" Target="../ink/ink2581.xml"/><Relationship Id="rId265" Type="http://schemas.openxmlformats.org/officeDocument/2006/relationships/customXml" Target="../ink/ink2694.xml"/><Relationship Id="rId286" Type="http://schemas.openxmlformats.org/officeDocument/2006/relationships/image" Target="../media/image2711.png"/><Relationship Id="rId50" Type="http://schemas.openxmlformats.org/officeDocument/2006/relationships/image" Target="../media/image2593.png"/><Relationship Id="rId104" Type="http://schemas.openxmlformats.org/officeDocument/2006/relationships/image" Target="../media/image2620.png"/><Relationship Id="rId125" Type="http://schemas.openxmlformats.org/officeDocument/2006/relationships/customXml" Target="../ink/ink2624.xml"/><Relationship Id="rId146" Type="http://schemas.openxmlformats.org/officeDocument/2006/relationships/image" Target="../media/image2641.png"/><Relationship Id="rId167" Type="http://schemas.openxmlformats.org/officeDocument/2006/relationships/customXml" Target="../ink/ink2645.xml"/><Relationship Id="rId188" Type="http://schemas.openxmlformats.org/officeDocument/2006/relationships/image" Target="../media/image2662.png"/><Relationship Id="rId71" Type="http://schemas.openxmlformats.org/officeDocument/2006/relationships/customXml" Target="../ink/ink2597.xml"/><Relationship Id="rId92" Type="http://schemas.openxmlformats.org/officeDocument/2006/relationships/image" Target="../media/image2614.png"/><Relationship Id="rId213" Type="http://schemas.openxmlformats.org/officeDocument/2006/relationships/customXml" Target="../ink/ink2668.xml"/><Relationship Id="rId234" Type="http://schemas.openxmlformats.org/officeDocument/2006/relationships/image" Target="../media/image2685.png"/><Relationship Id="rId2" Type="http://schemas.openxmlformats.org/officeDocument/2006/relationships/image" Target="../media/image13100.png"/><Relationship Id="rId29" Type="http://schemas.openxmlformats.org/officeDocument/2006/relationships/customXml" Target="../ink/ink2576.xml"/><Relationship Id="rId255" Type="http://schemas.openxmlformats.org/officeDocument/2006/relationships/customXml" Target="../ink/ink2689.xml"/><Relationship Id="rId276" Type="http://schemas.openxmlformats.org/officeDocument/2006/relationships/image" Target="../media/image2706.png"/><Relationship Id="rId40" Type="http://schemas.openxmlformats.org/officeDocument/2006/relationships/image" Target="../media/image2588.png"/><Relationship Id="rId115" Type="http://schemas.openxmlformats.org/officeDocument/2006/relationships/customXml" Target="../ink/ink2619.xml"/><Relationship Id="rId136" Type="http://schemas.openxmlformats.org/officeDocument/2006/relationships/image" Target="../media/image2636.png"/><Relationship Id="rId157" Type="http://schemas.openxmlformats.org/officeDocument/2006/relationships/customXml" Target="../ink/ink2640.xml"/><Relationship Id="rId178" Type="http://schemas.openxmlformats.org/officeDocument/2006/relationships/image" Target="../media/image2657.png"/><Relationship Id="rId61" Type="http://schemas.openxmlformats.org/officeDocument/2006/relationships/customXml" Target="../ink/ink2592.xml"/><Relationship Id="rId82" Type="http://schemas.openxmlformats.org/officeDocument/2006/relationships/image" Target="../media/image2609.png"/><Relationship Id="rId199" Type="http://schemas.openxmlformats.org/officeDocument/2006/relationships/customXml" Target="../ink/ink2661.xml"/><Relationship Id="rId203" Type="http://schemas.openxmlformats.org/officeDocument/2006/relationships/customXml" Target="../ink/ink2663.xml"/><Relationship Id="rId19" Type="http://schemas.openxmlformats.org/officeDocument/2006/relationships/customXml" Target="../ink/ink2571.xml"/><Relationship Id="rId224" Type="http://schemas.openxmlformats.org/officeDocument/2006/relationships/image" Target="../media/image2680.png"/><Relationship Id="rId245" Type="http://schemas.openxmlformats.org/officeDocument/2006/relationships/customXml" Target="../ink/ink2684.xml"/><Relationship Id="rId266" Type="http://schemas.openxmlformats.org/officeDocument/2006/relationships/image" Target="../media/image2701.png"/><Relationship Id="rId287" Type="http://schemas.openxmlformats.org/officeDocument/2006/relationships/customXml" Target="../ink/ink2705.xml"/><Relationship Id="rId30" Type="http://schemas.openxmlformats.org/officeDocument/2006/relationships/image" Target="../media/image2583.png"/><Relationship Id="rId105" Type="http://schemas.openxmlformats.org/officeDocument/2006/relationships/customXml" Target="../ink/ink2614.xml"/><Relationship Id="rId126" Type="http://schemas.openxmlformats.org/officeDocument/2006/relationships/image" Target="../media/image2631.png"/><Relationship Id="rId147" Type="http://schemas.openxmlformats.org/officeDocument/2006/relationships/customXml" Target="../ink/ink2635.xml"/><Relationship Id="rId168" Type="http://schemas.openxmlformats.org/officeDocument/2006/relationships/image" Target="../media/image2652.png"/><Relationship Id="rId51" Type="http://schemas.openxmlformats.org/officeDocument/2006/relationships/customXml" Target="../ink/ink2587.xml"/><Relationship Id="rId72" Type="http://schemas.openxmlformats.org/officeDocument/2006/relationships/image" Target="../media/image2604.png"/><Relationship Id="rId93" Type="http://schemas.openxmlformats.org/officeDocument/2006/relationships/customXml" Target="../ink/ink2608.xml"/><Relationship Id="rId189" Type="http://schemas.openxmlformats.org/officeDocument/2006/relationships/customXml" Target="../ink/ink2656.xml"/><Relationship Id="rId3" Type="http://schemas.openxmlformats.org/officeDocument/2006/relationships/customXml" Target="../ink/ink2563.xml"/><Relationship Id="rId214" Type="http://schemas.openxmlformats.org/officeDocument/2006/relationships/image" Target="../media/image2675.png"/><Relationship Id="rId235" Type="http://schemas.openxmlformats.org/officeDocument/2006/relationships/customXml" Target="../ink/ink2679.xml"/><Relationship Id="rId256" Type="http://schemas.openxmlformats.org/officeDocument/2006/relationships/image" Target="../media/image2696.png"/><Relationship Id="rId277" Type="http://schemas.openxmlformats.org/officeDocument/2006/relationships/customXml" Target="../ink/ink2700.xml"/><Relationship Id="rId116" Type="http://schemas.openxmlformats.org/officeDocument/2006/relationships/image" Target="../media/image2626.png"/><Relationship Id="rId137" Type="http://schemas.openxmlformats.org/officeDocument/2006/relationships/customXml" Target="../ink/ink2630.xml"/><Relationship Id="rId158" Type="http://schemas.openxmlformats.org/officeDocument/2006/relationships/image" Target="../media/image2647.png"/><Relationship Id="rId20" Type="http://schemas.openxmlformats.org/officeDocument/2006/relationships/image" Target="../media/image2578.png"/><Relationship Id="rId41" Type="http://schemas.openxmlformats.org/officeDocument/2006/relationships/customXml" Target="../ink/ink2582.xml"/><Relationship Id="rId62" Type="http://schemas.openxmlformats.org/officeDocument/2006/relationships/image" Target="../media/image2599.png"/><Relationship Id="rId83" Type="http://schemas.openxmlformats.org/officeDocument/2006/relationships/customXml" Target="../ink/ink2603.xml"/><Relationship Id="rId179" Type="http://schemas.openxmlformats.org/officeDocument/2006/relationships/customXml" Target="../ink/ink2651.xml"/><Relationship Id="rId190" Type="http://schemas.openxmlformats.org/officeDocument/2006/relationships/image" Target="../media/image2663.png"/><Relationship Id="rId204" Type="http://schemas.openxmlformats.org/officeDocument/2006/relationships/image" Target="../media/image2670.png"/><Relationship Id="rId225" Type="http://schemas.openxmlformats.org/officeDocument/2006/relationships/customXml" Target="../ink/ink2674.xml"/><Relationship Id="rId246" Type="http://schemas.openxmlformats.org/officeDocument/2006/relationships/image" Target="../media/image2691.png"/><Relationship Id="rId267" Type="http://schemas.openxmlformats.org/officeDocument/2006/relationships/customXml" Target="../ink/ink2695.xml"/><Relationship Id="rId288" Type="http://schemas.openxmlformats.org/officeDocument/2006/relationships/image" Target="../media/image2712.png"/><Relationship Id="rId106" Type="http://schemas.openxmlformats.org/officeDocument/2006/relationships/image" Target="../media/image2621.png"/><Relationship Id="rId127" Type="http://schemas.openxmlformats.org/officeDocument/2006/relationships/customXml" Target="../ink/ink2625.xml"/><Relationship Id="rId10" Type="http://schemas.openxmlformats.org/officeDocument/2006/relationships/image" Target="../media/image2573.png"/><Relationship Id="rId31" Type="http://schemas.openxmlformats.org/officeDocument/2006/relationships/customXml" Target="../ink/ink2577.xml"/><Relationship Id="rId52" Type="http://schemas.openxmlformats.org/officeDocument/2006/relationships/image" Target="../media/image2594.png"/><Relationship Id="rId73" Type="http://schemas.openxmlformats.org/officeDocument/2006/relationships/customXml" Target="../ink/ink2598.xml"/><Relationship Id="rId94" Type="http://schemas.openxmlformats.org/officeDocument/2006/relationships/image" Target="../media/image2615.png"/><Relationship Id="rId148" Type="http://schemas.openxmlformats.org/officeDocument/2006/relationships/image" Target="../media/image2642.png"/><Relationship Id="rId169" Type="http://schemas.openxmlformats.org/officeDocument/2006/relationships/customXml" Target="../ink/ink2646.xml"/><Relationship Id="rId4" Type="http://schemas.openxmlformats.org/officeDocument/2006/relationships/image" Target="../media/image2570.png"/><Relationship Id="rId180" Type="http://schemas.openxmlformats.org/officeDocument/2006/relationships/image" Target="../media/image2658.png"/><Relationship Id="rId215" Type="http://schemas.openxmlformats.org/officeDocument/2006/relationships/customXml" Target="../ink/ink2669.xml"/><Relationship Id="rId236" Type="http://schemas.openxmlformats.org/officeDocument/2006/relationships/image" Target="../media/image2686.png"/><Relationship Id="rId257" Type="http://schemas.openxmlformats.org/officeDocument/2006/relationships/customXml" Target="../ink/ink2690.xml"/><Relationship Id="rId278" Type="http://schemas.openxmlformats.org/officeDocument/2006/relationships/image" Target="../media/image2707.png"/><Relationship Id="rId42" Type="http://schemas.openxmlformats.org/officeDocument/2006/relationships/image" Target="../media/image2589.png"/><Relationship Id="rId84" Type="http://schemas.openxmlformats.org/officeDocument/2006/relationships/image" Target="../media/image2610.png"/><Relationship Id="rId138" Type="http://schemas.openxmlformats.org/officeDocument/2006/relationships/image" Target="../media/image2637.png"/><Relationship Id="rId191" Type="http://schemas.openxmlformats.org/officeDocument/2006/relationships/customXml" Target="../ink/ink2657.xml"/><Relationship Id="rId205" Type="http://schemas.openxmlformats.org/officeDocument/2006/relationships/customXml" Target="../ink/ink2664.xml"/><Relationship Id="rId247" Type="http://schemas.openxmlformats.org/officeDocument/2006/relationships/customXml" Target="../ink/ink2685.xml"/><Relationship Id="rId107" Type="http://schemas.openxmlformats.org/officeDocument/2006/relationships/customXml" Target="../ink/ink2615.xml"/><Relationship Id="rId289" Type="http://schemas.openxmlformats.org/officeDocument/2006/relationships/customXml" Target="../ink/ink2706.xml"/><Relationship Id="rId11" Type="http://schemas.openxmlformats.org/officeDocument/2006/relationships/customXml" Target="../ink/ink2567.xml"/><Relationship Id="rId53" Type="http://schemas.openxmlformats.org/officeDocument/2006/relationships/customXml" Target="../ink/ink2588.xml"/><Relationship Id="rId149" Type="http://schemas.openxmlformats.org/officeDocument/2006/relationships/customXml" Target="../ink/ink2636.xml"/><Relationship Id="rId95" Type="http://schemas.openxmlformats.org/officeDocument/2006/relationships/customXml" Target="../ink/ink2609.xml"/><Relationship Id="rId160" Type="http://schemas.openxmlformats.org/officeDocument/2006/relationships/image" Target="../media/image2648.png"/><Relationship Id="rId216" Type="http://schemas.openxmlformats.org/officeDocument/2006/relationships/image" Target="../media/image2676.png"/><Relationship Id="rId258" Type="http://schemas.openxmlformats.org/officeDocument/2006/relationships/image" Target="../media/image2697.png"/><Relationship Id="rId22" Type="http://schemas.openxmlformats.org/officeDocument/2006/relationships/image" Target="../media/image2579.png"/><Relationship Id="rId64" Type="http://schemas.openxmlformats.org/officeDocument/2006/relationships/image" Target="../media/image2600.png"/><Relationship Id="rId118" Type="http://schemas.openxmlformats.org/officeDocument/2006/relationships/image" Target="../media/image2627.png"/><Relationship Id="rId171" Type="http://schemas.openxmlformats.org/officeDocument/2006/relationships/customXml" Target="../ink/ink2647.xml"/><Relationship Id="rId227" Type="http://schemas.openxmlformats.org/officeDocument/2006/relationships/customXml" Target="../ink/ink2675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65.xml"/><Relationship Id="rId299" Type="http://schemas.openxmlformats.org/officeDocument/2006/relationships/customXml" Target="../ink/ink2856.xml"/><Relationship Id="rId21" Type="http://schemas.openxmlformats.org/officeDocument/2006/relationships/customXml" Target="../ink/ink2717.xml"/><Relationship Id="rId63" Type="http://schemas.openxmlformats.org/officeDocument/2006/relationships/customXml" Target="../ink/ink2738.xml"/><Relationship Id="rId159" Type="http://schemas.openxmlformats.org/officeDocument/2006/relationships/customXml" Target="../ink/ink2786.xml"/><Relationship Id="rId324" Type="http://schemas.openxmlformats.org/officeDocument/2006/relationships/image" Target="../media/image2876.png"/><Relationship Id="rId366" Type="http://schemas.openxmlformats.org/officeDocument/2006/relationships/image" Target="../media/image2897.png"/><Relationship Id="rId170" Type="http://schemas.openxmlformats.org/officeDocument/2006/relationships/image" Target="../media/image2799.png"/><Relationship Id="rId226" Type="http://schemas.openxmlformats.org/officeDocument/2006/relationships/image" Target="../media/image2827.png"/><Relationship Id="rId433" Type="http://schemas.openxmlformats.org/officeDocument/2006/relationships/customXml" Target="../ink/ink2923.xml"/><Relationship Id="rId268" Type="http://schemas.openxmlformats.org/officeDocument/2006/relationships/image" Target="../media/image2848.png"/><Relationship Id="rId32" Type="http://schemas.openxmlformats.org/officeDocument/2006/relationships/image" Target="../media/image2730.png"/><Relationship Id="rId74" Type="http://schemas.openxmlformats.org/officeDocument/2006/relationships/image" Target="../media/image2751.png"/><Relationship Id="rId128" Type="http://schemas.openxmlformats.org/officeDocument/2006/relationships/image" Target="../media/image2778.png"/><Relationship Id="rId335" Type="http://schemas.openxmlformats.org/officeDocument/2006/relationships/customXml" Target="../ink/ink2874.xml"/><Relationship Id="rId377" Type="http://schemas.openxmlformats.org/officeDocument/2006/relationships/customXml" Target="../ink/ink2895.xml"/><Relationship Id="rId5" Type="http://schemas.openxmlformats.org/officeDocument/2006/relationships/customXml" Target="../ink/ink2709.xml"/><Relationship Id="rId181" Type="http://schemas.openxmlformats.org/officeDocument/2006/relationships/customXml" Target="../ink/ink2797.xml"/><Relationship Id="rId237" Type="http://schemas.openxmlformats.org/officeDocument/2006/relationships/customXml" Target="../ink/ink2825.xml"/><Relationship Id="rId402" Type="http://schemas.openxmlformats.org/officeDocument/2006/relationships/image" Target="../media/image2915.png"/><Relationship Id="rId279" Type="http://schemas.openxmlformats.org/officeDocument/2006/relationships/customXml" Target="../ink/ink2846.xml"/><Relationship Id="rId444" Type="http://schemas.openxmlformats.org/officeDocument/2006/relationships/image" Target="../media/image2936.png"/><Relationship Id="rId43" Type="http://schemas.openxmlformats.org/officeDocument/2006/relationships/customXml" Target="../ink/ink2728.xml"/><Relationship Id="rId139" Type="http://schemas.openxmlformats.org/officeDocument/2006/relationships/customXml" Target="../ink/ink2776.xml"/><Relationship Id="rId290" Type="http://schemas.openxmlformats.org/officeDocument/2006/relationships/image" Target="../media/image2859.png"/><Relationship Id="rId304" Type="http://schemas.openxmlformats.org/officeDocument/2006/relationships/image" Target="../media/image2866.png"/><Relationship Id="rId346" Type="http://schemas.openxmlformats.org/officeDocument/2006/relationships/image" Target="../media/image2887.png"/><Relationship Id="rId388" Type="http://schemas.openxmlformats.org/officeDocument/2006/relationships/image" Target="../media/image2908.png"/><Relationship Id="rId85" Type="http://schemas.openxmlformats.org/officeDocument/2006/relationships/customXml" Target="../ink/ink2749.xml"/><Relationship Id="rId150" Type="http://schemas.openxmlformats.org/officeDocument/2006/relationships/image" Target="../media/image2789.png"/><Relationship Id="rId192" Type="http://schemas.openxmlformats.org/officeDocument/2006/relationships/image" Target="../media/image2810.png"/><Relationship Id="rId206" Type="http://schemas.openxmlformats.org/officeDocument/2006/relationships/image" Target="../media/image2817.png"/><Relationship Id="rId413" Type="http://schemas.openxmlformats.org/officeDocument/2006/relationships/customXml" Target="../ink/ink2913.xml"/><Relationship Id="rId248" Type="http://schemas.openxmlformats.org/officeDocument/2006/relationships/image" Target="../media/image2838.png"/><Relationship Id="rId12" Type="http://schemas.openxmlformats.org/officeDocument/2006/relationships/image" Target="../media/image2720.png"/><Relationship Id="rId108" Type="http://schemas.openxmlformats.org/officeDocument/2006/relationships/image" Target="../media/image2768.png"/><Relationship Id="rId315" Type="http://schemas.openxmlformats.org/officeDocument/2006/relationships/customXml" Target="../ink/ink2864.xml"/><Relationship Id="rId357" Type="http://schemas.openxmlformats.org/officeDocument/2006/relationships/customXml" Target="../ink/ink2885.xml"/><Relationship Id="rId54" Type="http://schemas.openxmlformats.org/officeDocument/2006/relationships/image" Target="../media/image2741.png"/><Relationship Id="rId96" Type="http://schemas.openxmlformats.org/officeDocument/2006/relationships/image" Target="../media/image2762.png"/><Relationship Id="rId161" Type="http://schemas.openxmlformats.org/officeDocument/2006/relationships/customXml" Target="../ink/ink2787.xml"/><Relationship Id="rId217" Type="http://schemas.openxmlformats.org/officeDocument/2006/relationships/customXml" Target="../ink/ink2815.xml"/><Relationship Id="rId399" Type="http://schemas.openxmlformats.org/officeDocument/2006/relationships/customXml" Target="../ink/ink2906.xml"/><Relationship Id="rId259" Type="http://schemas.openxmlformats.org/officeDocument/2006/relationships/customXml" Target="../ink/ink2836.xml"/><Relationship Id="rId424" Type="http://schemas.openxmlformats.org/officeDocument/2006/relationships/image" Target="../media/image2926.png"/><Relationship Id="rId23" Type="http://schemas.openxmlformats.org/officeDocument/2006/relationships/customXml" Target="../ink/ink2718.xml"/><Relationship Id="rId119" Type="http://schemas.openxmlformats.org/officeDocument/2006/relationships/customXml" Target="../ink/ink2766.xml"/><Relationship Id="rId270" Type="http://schemas.openxmlformats.org/officeDocument/2006/relationships/image" Target="../media/image2849.png"/><Relationship Id="rId326" Type="http://schemas.openxmlformats.org/officeDocument/2006/relationships/image" Target="../media/image2877.png"/><Relationship Id="rId65" Type="http://schemas.openxmlformats.org/officeDocument/2006/relationships/customXml" Target="../ink/ink2739.xml"/><Relationship Id="rId130" Type="http://schemas.openxmlformats.org/officeDocument/2006/relationships/image" Target="../media/image2779.png"/><Relationship Id="rId368" Type="http://schemas.openxmlformats.org/officeDocument/2006/relationships/image" Target="../media/image2898.png"/><Relationship Id="rId172" Type="http://schemas.openxmlformats.org/officeDocument/2006/relationships/image" Target="../media/image2800.png"/><Relationship Id="rId228" Type="http://schemas.openxmlformats.org/officeDocument/2006/relationships/image" Target="../media/image2828.png"/><Relationship Id="rId435" Type="http://schemas.openxmlformats.org/officeDocument/2006/relationships/customXml" Target="../ink/ink2924.xml"/><Relationship Id="rId281" Type="http://schemas.openxmlformats.org/officeDocument/2006/relationships/customXml" Target="../ink/ink2847.xml"/><Relationship Id="rId337" Type="http://schemas.openxmlformats.org/officeDocument/2006/relationships/customXml" Target="../ink/ink2875.xml"/><Relationship Id="rId34" Type="http://schemas.openxmlformats.org/officeDocument/2006/relationships/image" Target="../media/image2731.png"/><Relationship Id="rId76" Type="http://schemas.openxmlformats.org/officeDocument/2006/relationships/image" Target="../media/image2752.png"/><Relationship Id="rId141" Type="http://schemas.openxmlformats.org/officeDocument/2006/relationships/customXml" Target="../ink/ink2777.xml"/><Relationship Id="rId379" Type="http://schemas.openxmlformats.org/officeDocument/2006/relationships/customXml" Target="../ink/ink2896.xml"/><Relationship Id="rId7" Type="http://schemas.openxmlformats.org/officeDocument/2006/relationships/customXml" Target="../ink/ink2710.xml"/><Relationship Id="rId183" Type="http://schemas.openxmlformats.org/officeDocument/2006/relationships/customXml" Target="../ink/ink2798.xml"/><Relationship Id="rId239" Type="http://schemas.openxmlformats.org/officeDocument/2006/relationships/customXml" Target="../ink/ink2826.xml"/><Relationship Id="rId390" Type="http://schemas.openxmlformats.org/officeDocument/2006/relationships/image" Target="../media/image2909.png"/><Relationship Id="rId404" Type="http://schemas.openxmlformats.org/officeDocument/2006/relationships/image" Target="../media/image2916.png"/><Relationship Id="rId446" Type="http://schemas.openxmlformats.org/officeDocument/2006/relationships/image" Target="../media/image2937.png"/><Relationship Id="rId250" Type="http://schemas.openxmlformats.org/officeDocument/2006/relationships/image" Target="../media/image2839.png"/><Relationship Id="rId292" Type="http://schemas.openxmlformats.org/officeDocument/2006/relationships/image" Target="../media/image2860.png"/><Relationship Id="rId306" Type="http://schemas.openxmlformats.org/officeDocument/2006/relationships/image" Target="../media/image2867.png"/><Relationship Id="rId45" Type="http://schemas.openxmlformats.org/officeDocument/2006/relationships/customXml" Target="../ink/ink2729.xml"/><Relationship Id="rId87" Type="http://schemas.openxmlformats.org/officeDocument/2006/relationships/customXml" Target="../ink/ink2750.xml"/><Relationship Id="rId110" Type="http://schemas.openxmlformats.org/officeDocument/2006/relationships/image" Target="../media/image2769.png"/><Relationship Id="rId348" Type="http://schemas.openxmlformats.org/officeDocument/2006/relationships/image" Target="../media/image2888.png"/><Relationship Id="rId152" Type="http://schemas.openxmlformats.org/officeDocument/2006/relationships/image" Target="../media/image2790.png"/><Relationship Id="rId194" Type="http://schemas.openxmlformats.org/officeDocument/2006/relationships/image" Target="../media/image2811.png"/><Relationship Id="rId208" Type="http://schemas.openxmlformats.org/officeDocument/2006/relationships/image" Target="../media/image2818.png"/><Relationship Id="rId415" Type="http://schemas.openxmlformats.org/officeDocument/2006/relationships/customXml" Target="../ink/ink2914.xml"/><Relationship Id="rId261" Type="http://schemas.openxmlformats.org/officeDocument/2006/relationships/customXml" Target="../ink/ink2837.xml"/><Relationship Id="rId14" Type="http://schemas.openxmlformats.org/officeDocument/2006/relationships/image" Target="../media/image2721.png"/><Relationship Id="rId56" Type="http://schemas.openxmlformats.org/officeDocument/2006/relationships/image" Target="../media/image2742.png"/><Relationship Id="rId317" Type="http://schemas.openxmlformats.org/officeDocument/2006/relationships/customXml" Target="../ink/ink2865.xml"/><Relationship Id="rId359" Type="http://schemas.openxmlformats.org/officeDocument/2006/relationships/customXml" Target="../ink/ink2886.xml"/><Relationship Id="rId98" Type="http://schemas.openxmlformats.org/officeDocument/2006/relationships/image" Target="../media/image2763.png"/><Relationship Id="rId121" Type="http://schemas.openxmlformats.org/officeDocument/2006/relationships/customXml" Target="../ink/ink2767.xml"/><Relationship Id="rId163" Type="http://schemas.openxmlformats.org/officeDocument/2006/relationships/customXml" Target="../ink/ink2788.xml"/><Relationship Id="rId219" Type="http://schemas.openxmlformats.org/officeDocument/2006/relationships/customXml" Target="../ink/ink2816.xml"/><Relationship Id="rId370" Type="http://schemas.openxmlformats.org/officeDocument/2006/relationships/image" Target="../media/image2899.png"/><Relationship Id="rId426" Type="http://schemas.openxmlformats.org/officeDocument/2006/relationships/image" Target="../media/image2927.png"/><Relationship Id="rId230" Type="http://schemas.openxmlformats.org/officeDocument/2006/relationships/image" Target="../media/image2829.png"/><Relationship Id="rId25" Type="http://schemas.openxmlformats.org/officeDocument/2006/relationships/customXml" Target="../ink/ink2719.xml"/><Relationship Id="rId67" Type="http://schemas.openxmlformats.org/officeDocument/2006/relationships/customXml" Target="../ink/ink2740.xml"/><Relationship Id="rId272" Type="http://schemas.openxmlformats.org/officeDocument/2006/relationships/image" Target="../media/image2850.png"/><Relationship Id="rId328" Type="http://schemas.openxmlformats.org/officeDocument/2006/relationships/image" Target="../media/image2878.png"/><Relationship Id="rId132" Type="http://schemas.openxmlformats.org/officeDocument/2006/relationships/image" Target="../media/image2780.png"/><Relationship Id="rId174" Type="http://schemas.openxmlformats.org/officeDocument/2006/relationships/image" Target="../media/image2801.png"/><Relationship Id="rId381" Type="http://schemas.openxmlformats.org/officeDocument/2006/relationships/customXml" Target="../ink/ink2897.xml"/><Relationship Id="rId241" Type="http://schemas.openxmlformats.org/officeDocument/2006/relationships/customXml" Target="../ink/ink2827.xml"/><Relationship Id="rId437" Type="http://schemas.openxmlformats.org/officeDocument/2006/relationships/customXml" Target="../ink/ink2925.xml"/><Relationship Id="rId36" Type="http://schemas.openxmlformats.org/officeDocument/2006/relationships/image" Target="../media/image2732.png"/><Relationship Id="rId283" Type="http://schemas.openxmlformats.org/officeDocument/2006/relationships/customXml" Target="../ink/ink2848.xml"/><Relationship Id="rId339" Type="http://schemas.openxmlformats.org/officeDocument/2006/relationships/customXml" Target="../ink/ink2876.xml"/><Relationship Id="rId78" Type="http://schemas.openxmlformats.org/officeDocument/2006/relationships/image" Target="../media/image2753.png"/><Relationship Id="rId101" Type="http://schemas.openxmlformats.org/officeDocument/2006/relationships/customXml" Target="../ink/ink2757.xml"/><Relationship Id="rId143" Type="http://schemas.openxmlformats.org/officeDocument/2006/relationships/customXml" Target="../ink/ink2778.xml"/><Relationship Id="rId185" Type="http://schemas.openxmlformats.org/officeDocument/2006/relationships/customXml" Target="../ink/ink2799.xml"/><Relationship Id="rId350" Type="http://schemas.openxmlformats.org/officeDocument/2006/relationships/image" Target="../media/image2889.png"/><Relationship Id="rId406" Type="http://schemas.openxmlformats.org/officeDocument/2006/relationships/image" Target="../media/image2917.png"/><Relationship Id="rId9" Type="http://schemas.openxmlformats.org/officeDocument/2006/relationships/customXml" Target="../ink/ink2711.xml"/><Relationship Id="rId210" Type="http://schemas.openxmlformats.org/officeDocument/2006/relationships/image" Target="../media/image2819.png"/><Relationship Id="rId392" Type="http://schemas.openxmlformats.org/officeDocument/2006/relationships/image" Target="../media/image2910.png"/><Relationship Id="rId252" Type="http://schemas.openxmlformats.org/officeDocument/2006/relationships/image" Target="../media/image2840.png"/><Relationship Id="rId294" Type="http://schemas.openxmlformats.org/officeDocument/2006/relationships/image" Target="../media/image2861.png"/><Relationship Id="rId308" Type="http://schemas.openxmlformats.org/officeDocument/2006/relationships/image" Target="../media/image2868.png"/><Relationship Id="rId47" Type="http://schemas.openxmlformats.org/officeDocument/2006/relationships/customXml" Target="../ink/ink2730.xml"/><Relationship Id="rId89" Type="http://schemas.openxmlformats.org/officeDocument/2006/relationships/customXml" Target="../ink/ink2751.xml"/><Relationship Id="rId112" Type="http://schemas.openxmlformats.org/officeDocument/2006/relationships/image" Target="../media/image2770.png"/><Relationship Id="rId154" Type="http://schemas.openxmlformats.org/officeDocument/2006/relationships/image" Target="../media/image2791.png"/><Relationship Id="rId361" Type="http://schemas.openxmlformats.org/officeDocument/2006/relationships/customXml" Target="../ink/ink2887.xml"/><Relationship Id="rId196" Type="http://schemas.openxmlformats.org/officeDocument/2006/relationships/image" Target="../media/image2812.png"/><Relationship Id="rId417" Type="http://schemas.openxmlformats.org/officeDocument/2006/relationships/customXml" Target="../ink/ink2915.xml"/><Relationship Id="rId16" Type="http://schemas.openxmlformats.org/officeDocument/2006/relationships/image" Target="../media/image2722.png"/><Relationship Id="rId221" Type="http://schemas.openxmlformats.org/officeDocument/2006/relationships/customXml" Target="../ink/ink2817.xml"/><Relationship Id="rId263" Type="http://schemas.openxmlformats.org/officeDocument/2006/relationships/customXml" Target="../ink/ink2838.xml"/><Relationship Id="rId319" Type="http://schemas.openxmlformats.org/officeDocument/2006/relationships/customXml" Target="../ink/ink2866.xml"/><Relationship Id="rId58" Type="http://schemas.openxmlformats.org/officeDocument/2006/relationships/image" Target="../media/image2743.png"/><Relationship Id="rId123" Type="http://schemas.openxmlformats.org/officeDocument/2006/relationships/customXml" Target="../ink/ink2768.xml"/><Relationship Id="rId330" Type="http://schemas.openxmlformats.org/officeDocument/2006/relationships/image" Target="../media/image2879.png"/><Relationship Id="rId165" Type="http://schemas.openxmlformats.org/officeDocument/2006/relationships/customXml" Target="../ink/ink2789.xml"/><Relationship Id="rId372" Type="http://schemas.openxmlformats.org/officeDocument/2006/relationships/image" Target="../media/image2900.png"/><Relationship Id="rId428" Type="http://schemas.openxmlformats.org/officeDocument/2006/relationships/image" Target="../media/image2928.png"/><Relationship Id="rId232" Type="http://schemas.openxmlformats.org/officeDocument/2006/relationships/image" Target="../media/image2830.png"/><Relationship Id="rId274" Type="http://schemas.openxmlformats.org/officeDocument/2006/relationships/image" Target="../media/image2851.png"/><Relationship Id="rId27" Type="http://schemas.openxmlformats.org/officeDocument/2006/relationships/customXml" Target="../ink/ink2720.xml"/><Relationship Id="rId69" Type="http://schemas.openxmlformats.org/officeDocument/2006/relationships/customXml" Target="../ink/ink2741.xml"/><Relationship Id="rId134" Type="http://schemas.openxmlformats.org/officeDocument/2006/relationships/image" Target="../media/image2781.png"/><Relationship Id="rId80" Type="http://schemas.openxmlformats.org/officeDocument/2006/relationships/image" Target="../media/image2754.png"/><Relationship Id="rId176" Type="http://schemas.openxmlformats.org/officeDocument/2006/relationships/image" Target="../media/image2802.png"/><Relationship Id="rId341" Type="http://schemas.openxmlformats.org/officeDocument/2006/relationships/customXml" Target="../ink/ink2877.xml"/><Relationship Id="rId383" Type="http://schemas.openxmlformats.org/officeDocument/2006/relationships/customXml" Target="../ink/ink2898.xml"/><Relationship Id="rId439" Type="http://schemas.openxmlformats.org/officeDocument/2006/relationships/customXml" Target="../ink/ink2926.xml"/><Relationship Id="rId201" Type="http://schemas.openxmlformats.org/officeDocument/2006/relationships/customXml" Target="../ink/ink2807.xml"/><Relationship Id="rId243" Type="http://schemas.openxmlformats.org/officeDocument/2006/relationships/customXml" Target="../ink/ink2828.xml"/><Relationship Id="rId285" Type="http://schemas.openxmlformats.org/officeDocument/2006/relationships/customXml" Target="../ink/ink2849.xml"/><Relationship Id="rId38" Type="http://schemas.openxmlformats.org/officeDocument/2006/relationships/image" Target="../media/image2733.png"/><Relationship Id="rId103" Type="http://schemas.openxmlformats.org/officeDocument/2006/relationships/customXml" Target="../ink/ink2758.xml"/><Relationship Id="rId310" Type="http://schemas.openxmlformats.org/officeDocument/2006/relationships/image" Target="../media/image2869.png"/><Relationship Id="rId91" Type="http://schemas.openxmlformats.org/officeDocument/2006/relationships/customXml" Target="../ink/ink2752.xml"/><Relationship Id="rId145" Type="http://schemas.openxmlformats.org/officeDocument/2006/relationships/customXml" Target="../ink/ink2779.xml"/><Relationship Id="rId187" Type="http://schemas.openxmlformats.org/officeDocument/2006/relationships/customXml" Target="../ink/ink2800.xml"/><Relationship Id="rId352" Type="http://schemas.openxmlformats.org/officeDocument/2006/relationships/image" Target="../media/image2890.png"/><Relationship Id="rId394" Type="http://schemas.openxmlformats.org/officeDocument/2006/relationships/image" Target="../media/image2911.png"/><Relationship Id="rId408" Type="http://schemas.openxmlformats.org/officeDocument/2006/relationships/image" Target="../media/image2918.png"/><Relationship Id="rId212" Type="http://schemas.openxmlformats.org/officeDocument/2006/relationships/image" Target="../media/image2820.png"/><Relationship Id="rId254" Type="http://schemas.openxmlformats.org/officeDocument/2006/relationships/image" Target="../media/image2841.png"/><Relationship Id="rId49" Type="http://schemas.openxmlformats.org/officeDocument/2006/relationships/customXml" Target="../ink/ink2731.xml"/><Relationship Id="rId114" Type="http://schemas.openxmlformats.org/officeDocument/2006/relationships/image" Target="../media/image2771.png"/><Relationship Id="rId296" Type="http://schemas.openxmlformats.org/officeDocument/2006/relationships/image" Target="../media/image2862.png"/><Relationship Id="rId60" Type="http://schemas.openxmlformats.org/officeDocument/2006/relationships/image" Target="../media/image2744.png"/><Relationship Id="rId156" Type="http://schemas.openxmlformats.org/officeDocument/2006/relationships/image" Target="../media/image2792.png"/><Relationship Id="rId198" Type="http://schemas.openxmlformats.org/officeDocument/2006/relationships/image" Target="../media/image2813.png"/><Relationship Id="rId321" Type="http://schemas.openxmlformats.org/officeDocument/2006/relationships/customXml" Target="../ink/ink2867.xml"/><Relationship Id="rId363" Type="http://schemas.openxmlformats.org/officeDocument/2006/relationships/customXml" Target="../ink/ink2888.xml"/><Relationship Id="rId419" Type="http://schemas.openxmlformats.org/officeDocument/2006/relationships/customXml" Target="../ink/ink2916.xml"/><Relationship Id="rId223" Type="http://schemas.openxmlformats.org/officeDocument/2006/relationships/customXml" Target="../ink/ink2818.xml"/><Relationship Id="rId430" Type="http://schemas.openxmlformats.org/officeDocument/2006/relationships/image" Target="../media/image2929.png"/><Relationship Id="rId18" Type="http://schemas.openxmlformats.org/officeDocument/2006/relationships/image" Target="../media/image2723.png"/><Relationship Id="rId39" Type="http://schemas.openxmlformats.org/officeDocument/2006/relationships/customXml" Target="../ink/ink2726.xml"/><Relationship Id="rId265" Type="http://schemas.openxmlformats.org/officeDocument/2006/relationships/customXml" Target="../ink/ink2839.xml"/><Relationship Id="rId286" Type="http://schemas.openxmlformats.org/officeDocument/2006/relationships/image" Target="../media/image2857.png"/><Relationship Id="rId50" Type="http://schemas.openxmlformats.org/officeDocument/2006/relationships/image" Target="../media/image2739.png"/><Relationship Id="rId104" Type="http://schemas.openxmlformats.org/officeDocument/2006/relationships/image" Target="../media/image2766.png"/><Relationship Id="rId125" Type="http://schemas.openxmlformats.org/officeDocument/2006/relationships/customXml" Target="../ink/ink2769.xml"/><Relationship Id="rId146" Type="http://schemas.openxmlformats.org/officeDocument/2006/relationships/image" Target="../media/image2787.png"/><Relationship Id="rId167" Type="http://schemas.openxmlformats.org/officeDocument/2006/relationships/customXml" Target="../ink/ink2790.xml"/><Relationship Id="rId188" Type="http://schemas.openxmlformats.org/officeDocument/2006/relationships/image" Target="../media/image2808.png"/><Relationship Id="rId311" Type="http://schemas.openxmlformats.org/officeDocument/2006/relationships/customXml" Target="../ink/ink2862.xml"/><Relationship Id="rId332" Type="http://schemas.openxmlformats.org/officeDocument/2006/relationships/image" Target="../media/image2880.png"/><Relationship Id="rId353" Type="http://schemas.openxmlformats.org/officeDocument/2006/relationships/customXml" Target="../ink/ink2883.xml"/><Relationship Id="rId374" Type="http://schemas.openxmlformats.org/officeDocument/2006/relationships/image" Target="../media/image2901.png"/><Relationship Id="rId395" Type="http://schemas.openxmlformats.org/officeDocument/2006/relationships/customXml" Target="../ink/ink2904.xml"/><Relationship Id="rId409" Type="http://schemas.openxmlformats.org/officeDocument/2006/relationships/customXml" Target="../ink/ink2911.xml"/><Relationship Id="rId71" Type="http://schemas.openxmlformats.org/officeDocument/2006/relationships/customXml" Target="../ink/ink2742.xml"/><Relationship Id="rId92" Type="http://schemas.openxmlformats.org/officeDocument/2006/relationships/image" Target="../media/image2760.png"/><Relationship Id="rId213" Type="http://schemas.openxmlformats.org/officeDocument/2006/relationships/customXml" Target="../ink/ink2813.xml"/><Relationship Id="rId234" Type="http://schemas.openxmlformats.org/officeDocument/2006/relationships/image" Target="../media/image2831.png"/><Relationship Id="rId420" Type="http://schemas.openxmlformats.org/officeDocument/2006/relationships/image" Target="../media/image2924.png"/><Relationship Id="rId2" Type="http://schemas.openxmlformats.org/officeDocument/2006/relationships/image" Target="../media/image2715.png"/><Relationship Id="rId29" Type="http://schemas.openxmlformats.org/officeDocument/2006/relationships/customXml" Target="../ink/ink2721.xml"/><Relationship Id="rId255" Type="http://schemas.openxmlformats.org/officeDocument/2006/relationships/customXml" Target="../ink/ink2834.xml"/><Relationship Id="rId276" Type="http://schemas.openxmlformats.org/officeDocument/2006/relationships/image" Target="../media/image2852.png"/><Relationship Id="rId297" Type="http://schemas.openxmlformats.org/officeDocument/2006/relationships/customXml" Target="../ink/ink2855.xml"/><Relationship Id="rId441" Type="http://schemas.openxmlformats.org/officeDocument/2006/relationships/customXml" Target="../ink/ink2927.xml"/><Relationship Id="rId40" Type="http://schemas.openxmlformats.org/officeDocument/2006/relationships/image" Target="../media/image2734.png"/><Relationship Id="rId115" Type="http://schemas.openxmlformats.org/officeDocument/2006/relationships/customXml" Target="../ink/ink2764.xml"/><Relationship Id="rId136" Type="http://schemas.openxmlformats.org/officeDocument/2006/relationships/image" Target="../media/image2782.png"/><Relationship Id="rId157" Type="http://schemas.openxmlformats.org/officeDocument/2006/relationships/customXml" Target="../ink/ink2785.xml"/><Relationship Id="rId178" Type="http://schemas.openxmlformats.org/officeDocument/2006/relationships/image" Target="../media/image2803.png"/><Relationship Id="rId301" Type="http://schemas.openxmlformats.org/officeDocument/2006/relationships/customXml" Target="../ink/ink2857.xml"/><Relationship Id="rId322" Type="http://schemas.openxmlformats.org/officeDocument/2006/relationships/image" Target="../media/image2875.png"/><Relationship Id="rId343" Type="http://schemas.openxmlformats.org/officeDocument/2006/relationships/customXml" Target="../ink/ink2878.xml"/><Relationship Id="rId364" Type="http://schemas.openxmlformats.org/officeDocument/2006/relationships/image" Target="../media/image2896.png"/><Relationship Id="rId61" Type="http://schemas.openxmlformats.org/officeDocument/2006/relationships/customXml" Target="../ink/ink2737.xml"/><Relationship Id="rId82" Type="http://schemas.openxmlformats.org/officeDocument/2006/relationships/image" Target="../media/image2755.png"/><Relationship Id="rId199" Type="http://schemas.openxmlformats.org/officeDocument/2006/relationships/customXml" Target="../ink/ink2806.xml"/><Relationship Id="rId203" Type="http://schemas.openxmlformats.org/officeDocument/2006/relationships/customXml" Target="../ink/ink2808.xml"/><Relationship Id="rId385" Type="http://schemas.openxmlformats.org/officeDocument/2006/relationships/customXml" Target="../ink/ink2899.xml"/><Relationship Id="rId19" Type="http://schemas.openxmlformats.org/officeDocument/2006/relationships/customXml" Target="../ink/ink2716.xml"/><Relationship Id="rId224" Type="http://schemas.openxmlformats.org/officeDocument/2006/relationships/image" Target="../media/image2826.png"/><Relationship Id="rId245" Type="http://schemas.openxmlformats.org/officeDocument/2006/relationships/customXml" Target="../ink/ink2829.xml"/><Relationship Id="rId266" Type="http://schemas.openxmlformats.org/officeDocument/2006/relationships/image" Target="../media/image2847.png"/><Relationship Id="rId287" Type="http://schemas.openxmlformats.org/officeDocument/2006/relationships/customXml" Target="../ink/ink2850.xml"/><Relationship Id="rId410" Type="http://schemas.openxmlformats.org/officeDocument/2006/relationships/image" Target="../media/image2919.png"/><Relationship Id="rId431" Type="http://schemas.openxmlformats.org/officeDocument/2006/relationships/customXml" Target="../ink/ink2922.xml"/><Relationship Id="rId30" Type="http://schemas.openxmlformats.org/officeDocument/2006/relationships/image" Target="../media/image2729.png"/><Relationship Id="rId105" Type="http://schemas.openxmlformats.org/officeDocument/2006/relationships/customXml" Target="../ink/ink2759.xml"/><Relationship Id="rId126" Type="http://schemas.openxmlformats.org/officeDocument/2006/relationships/image" Target="../media/image2777.png"/><Relationship Id="rId147" Type="http://schemas.openxmlformats.org/officeDocument/2006/relationships/customXml" Target="../ink/ink2780.xml"/><Relationship Id="rId168" Type="http://schemas.openxmlformats.org/officeDocument/2006/relationships/image" Target="../media/image2798.png"/><Relationship Id="rId312" Type="http://schemas.openxmlformats.org/officeDocument/2006/relationships/image" Target="../media/image2870.png"/><Relationship Id="rId333" Type="http://schemas.openxmlformats.org/officeDocument/2006/relationships/customXml" Target="../ink/ink2873.xml"/><Relationship Id="rId354" Type="http://schemas.openxmlformats.org/officeDocument/2006/relationships/image" Target="../media/image2891.png"/><Relationship Id="rId51" Type="http://schemas.openxmlformats.org/officeDocument/2006/relationships/customXml" Target="../ink/ink2732.xml"/><Relationship Id="rId72" Type="http://schemas.openxmlformats.org/officeDocument/2006/relationships/image" Target="../media/image2750.png"/><Relationship Id="rId93" Type="http://schemas.openxmlformats.org/officeDocument/2006/relationships/customXml" Target="../ink/ink2753.xml"/><Relationship Id="rId189" Type="http://schemas.openxmlformats.org/officeDocument/2006/relationships/customXml" Target="../ink/ink2801.xml"/><Relationship Id="rId375" Type="http://schemas.openxmlformats.org/officeDocument/2006/relationships/customXml" Target="../ink/ink2894.xml"/><Relationship Id="rId396" Type="http://schemas.openxmlformats.org/officeDocument/2006/relationships/image" Target="../media/image2912.png"/><Relationship Id="rId3" Type="http://schemas.openxmlformats.org/officeDocument/2006/relationships/customXml" Target="../ink/ink2708.xml"/><Relationship Id="rId214" Type="http://schemas.openxmlformats.org/officeDocument/2006/relationships/image" Target="../media/image2821.png"/><Relationship Id="rId235" Type="http://schemas.openxmlformats.org/officeDocument/2006/relationships/customXml" Target="../ink/ink2824.xml"/><Relationship Id="rId256" Type="http://schemas.openxmlformats.org/officeDocument/2006/relationships/image" Target="../media/image2842.png"/><Relationship Id="rId277" Type="http://schemas.openxmlformats.org/officeDocument/2006/relationships/customXml" Target="../ink/ink2845.xml"/><Relationship Id="rId298" Type="http://schemas.openxmlformats.org/officeDocument/2006/relationships/image" Target="../media/image2863.png"/><Relationship Id="rId400" Type="http://schemas.openxmlformats.org/officeDocument/2006/relationships/image" Target="../media/image2914.png"/><Relationship Id="rId421" Type="http://schemas.openxmlformats.org/officeDocument/2006/relationships/customXml" Target="../ink/ink2917.xml"/><Relationship Id="rId442" Type="http://schemas.openxmlformats.org/officeDocument/2006/relationships/image" Target="../media/image2935.png"/><Relationship Id="rId116" Type="http://schemas.openxmlformats.org/officeDocument/2006/relationships/image" Target="../media/image2772.png"/><Relationship Id="rId137" Type="http://schemas.openxmlformats.org/officeDocument/2006/relationships/customXml" Target="../ink/ink2775.xml"/><Relationship Id="rId158" Type="http://schemas.openxmlformats.org/officeDocument/2006/relationships/image" Target="../media/image2793.png"/><Relationship Id="rId302" Type="http://schemas.openxmlformats.org/officeDocument/2006/relationships/image" Target="../media/image2865.png"/><Relationship Id="rId323" Type="http://schemas.openxmlformats.org/officeDocument/2006/relationships/customXml" Target="../ink/ink2868.xml"/><Relationship Id="rId344" Type="http://schemas.openxmlformats.org/officeDocument/2006/relationships/image" Target="../media/image2886.png"/><Relationship Id="rId20" Type="http://schemas.openxmlformats.org/officeDocument/2006/relationships/image" Target="../media/image2724.png"/><Relationship Id="rId41" Type="http://schemas.openxmlformats.org/officeDocument/2006/relationships/customXml" Target="../ink/ink2727.xml"/><Relationship Id="rId62" Type="http://schemas.openxmlformats.org/officeDocument/2006/relationships/image" Target="../media/image2745.png"/><Relationship Id="rId83" Type="http://schemas.openxmlformats.org/officeDocument/2006/relationships/customXml" Target="../ink/ink2748.xml"/><Relationship Id="rId179" Type="http://schemas.openxmlformats.org/officeDocument/2006/relationships/customXml" Target="../ink/ink2796.xml"/><Relationship Id="rId365" Type="http://schemas.openxmlformats.org/officeDocument/2006/relationships/customXml" Target="../ink/ink2889.xml"/><Relationship Id="rId386" Type="http://schemas.openxmlformats.org/officeDocument/2006/relationships/image" Target="../media/image2907.png"/><Relationship Id="rId190" Type="http://schemas.openxmlformats.org/officeDocument/2006/relationships/image" Target="../media/image2809.png"/><Relationship Id="rId204" Type="http://schemas.openxmlformats.org/officeDocument/2006/relationships/image" Target="../media/image2816.png"/><Relationship Id="rId225" Type="http://schemas.openxmlformats.org/officeDocument/2006/relationships/customXml" Target="../ink/ink2819.xml"/><Relationship Id="rId246" Type="http://schemas.openxmlformats.org/officeDocument/2006/relationships/image" Target="../media/image2837.png"/><Relationship Id="rId267" Type="http://schemas.openxmlformats.org/officeDocument/2006/relationships/customXml" Target="../ink/ink2840.xml"/><Relationship Id="rId288" Type="http://schemas.openxmlformats.org/officeDocument/2006/relationships/image" Target="../media/image2858.png"/><Relationship Id="rId411" Type="http://schemas.openxmlformats.org/officeDocument/2006/relationships/customXml" Target="../ink/ink2912.xml"/><Relationship Id="rId432" Type="http://schemas.openxmlformats.org/officeDocument/2006/relationships/image" Target="../media/image2930.png"/><Relationship Id="rId106" Type="http://schemas.openxmlformats.org/officeDocument/2006/relationships/image" Target="../media/image2767.png"/><Relationship Id="rId127" Type="http://schemas.openxmlformats.org/officeDocument/2006/relationships/customXml" Target="../ink/ink2770.xml"/><Relationship Id="rId313" Type="http://schemas.openxmlformats.org/officeDocument/2006/relationships/customXml" Target="../ink/ink2863.xml"/><Relationship Id="rId10" Type="http://schemas.openxmlformats.org/officeDocument/2006/relationships/image" Target="../media/image2719.png"/><Relationship Id="rId31" Type="http://schemas.openxmlformats.org/officeDocument/2006/relationships/customXml" Target="../ink/ink2722.xml"/><Relationship Id="rId52" Type="http://schemas.openxmlformats.org/officeDocument/2006/relationships/image" Target="../media/image2740.png"/><Relationship Id="rId73" Type="http://schemas.openxmlformats.org/officeDocument/2006/relationships/customXml" Target="../ink/ink2743.xml"/><Relationship Id="rId94" Type="http://schemas.openxmlformats.org/officeDocument/2006/relationships/image" Target="../media/image2761.png"/><Relationship Id="rId148" Type="http://schemas.openxmlformats.org/officeDocument/2006/relationships/image" Target="../media/image2788.png"/><Relationship Id="rId169" Type="http://schemas.openxmlformats.org/officeDocument/2006/relationships/customXml" Target="../ink/ink2791.xml"/><Relationship Id="rId334" Type="http://schemas.openxmlformats.org/officeDocument/2006/relationships/image" Target="../media/image2881.png"/><Relationship Id="rId355" Type="http://schemas.openxmlformats.org/officeDocument/2006/relationships/customXml" Target="../ink/ink2884.xml"/><Relationship Id="rId376" Type="http://schemas.openxmlformats.org/officeDocument/2006/relationships/image" Target="../media/image2902.png"/><Relationship Id="rId397" Type="http://schemas.openxmlformats.org/officeDocument/2006/relationships/customXml" Target="../ink/ink2905.xml"/><Relationship Id="rId4" Type="http://schemas.openxmlformats.org/officeDocument/2006/relationships/image" Target="../media/image2716.png"/><Relationship Id="rId180" Type="http://schemas.openxmlformats.org/officeDocument/2006/relationships/image" Target="../media/image2804.png"/><Relationship Id="rId215" Type="http://schemas.openxmlformats.org/officeDocument/2006/relationships/customXml" Target="../ink/ink2814.xml"/><Relationship Id="rId236" Type="http://schemas.openxmlformats.org/officeDocument/2006/relationships/image" Target="../media/image2832.png"/><Relationship Id="rId257" Type="http://schemas.openxmlformats.org/officeDocument/2006/relationships/customXml" Target="../ink/ink2835.xml"/><Relationship Id="rId278" Type="http://schemas.openxmlformats.org/officeDocument/2006/relationships/image" Target="../media/image2853.png"/><Relationship Id="rId401" Type="http://schemas.openxmlformats.org/officeDocument/2006/relationships/customXml" Target="../ink/ink2907.xml"/><Relationship Id="rId422" Type="http://schemas.openxmlformats.org/officeDocument/2006/relationships/image" Target="../media/image2925.png"/><Relationship Id="rId443" Type="http://schemas.openxmlformats.org/officeDocument/2006/relationships/customXml" Target="../ink/ink2928.xml"/><Relationship Id="rId303" Type="http://schemas.openxmlformats.org/officeDocument/2006/relationships/customXml" Target="../ink/ink2858.xml"/><Relationship Id="rId42" Type="http://schemas.openxmlformats.org/officeDocument/2006/relationships/image" Target="../media/image2735.png"/><Relationship Id="rId84" Type="http://schemas.openxmlformats.org/officeDocument/2006/relationships/image" Target="../media/image2756.png"/><Relationship Id="rId138" Type="http://schemas.openxmlformats.org/officeDocument/2006/relationships/image" Target="../media/image2783.png"/><Relationship Id="rId345" Type="http://schemas.openxmlformats.org/officeDocument/2006/relationships/customXml" Target="../ink/ink2879.xml"/><Relationship Id="rId387" Type="http://schemas.openxmlformats.org/officeDocument/2006/relationships/customXml" Target="../ink/ink2900.xml"/><Relationship Id="rId191" Type="http://schemas.openxmlformats.org/officeDocument/2006/relationships/customXml" Target="../ink/ink2802.xml"/><Relationship Id="rId205" Type="http://schemas.openxmlformats.org/officeDocument/2006/relationships/customXml" Target="../ink/ink2809.xml"/><Relationship Id="rId247" Type="http://schemas.openxmlformats.org/officeDocument/2006/relationships/customXml" Target="../ink/ink2830.xml"/><Relationship Id="rId412" Type="http://schemas.openxmlformats.org/officeDocument/2006/relationships/image" Target="../media/image2920.png"/><Relationship Id="rId107" Type="http://schemas.openxmlformats.org/officeDocument/2006/relationships/customXml" Target="../ink/ink2760.xml"/><Relationship Id="rId289" Type="http://schemas.openxmlformats.org/officeDocument/2006/relationships/customXml" Target="../ink/ink2851.xml"/><Relationship Id="rId11" Type="http://schemas.openxmlformats.org/officeDocument/2006/relationships/customXml" Target="../ink/ink2712.xml"/><Relationship Id="rId53" Type="http://schemas.openxmlformats.org/officeDocument/2006/relationships/customXml" Target="../ink/ink2733.xml"/><Relationship Id="rId149" Type="http://schemas.openxmlformats.org/officeDocument/2006/relationships/customXml" Target="../ink/ink2781.xml"/><Relationship Id="rId314" Type="http://schemas.openxmlformats.org/officeDocument/2006/relationships/image" Target="../media/image2871.png"/><Relationship Id="rId356" Type="http://schemas.openxmlformats.org/officeDocument/2006/relationships/image" Target="../media/image2892.png"/><Relationship Id="rId398" Type="http://schemas.openxmlformats.org/officeDocument/2006/relationships/image" Target="../media/image2913.png"/><Relationship Id="rId95" Type="http://schemas.openxmlformats.org/officeDocument/2006/relationships/customXml" Target="../ink/ink2754.xml"/><Relationship Id="rId160" Type="http://schemas.openxmlformats.org/officeDocument/2006/relationships/image" Target="../media/image2794.png"/><Relationship Id="rId216" Type="http://schemas.openxmlformats.org/officeDocument/2006/relationships/image" Target="../media/image2822.png"/><Relationship Id="rId423" Type="http://schemas.openxmlformats.org/officeDocument/2006/relationships/customXml" Target="../ink/ink2918.xml"/><Relationship Id="rId258" Type="http://schemas.openxmlformats.org/officeDocument/2006/relationships/image" Target="../media/image2843.png"/><Relationship Id="rId22" Type="http://schemas.openxmlformats.org/officeDocument/2006/relationships/image" Target="../media/image2725.png"/><Relationship Id="rId64" Type="http://schemas.openxmlformats.org/officeDocument/2006/relationships/image" Target="../media/image2746.png"/><Relationship Id="rId118" Type="http://schemas.openxmlformats.org/officeDocument/2006/relationships/image" Target="../media/image2773.png"/><Relationship Id="rId325" Type="http://schemas.openxmlformats.org/officeDocument/2006/relationships/customXml" Target="../ink/ink2869.xml"/><Relationship Id="rId367" Type="http://schemas.openxmlformats.org/officeDocument/2006/relationships/customXml" Target="../ink/ink2890.xml"/><Relationship Id="rId171" Type="http://schemas.openxmlformats.org/officeDocument/2006/relationships/customXml" Target="../ink/ink2792.xml"/><Relationship Id="rId227" Type="http://schemas.openxmlformats.org/officeDocument/2006/relationships/customXml" Target="../ink/ink2820.xml"/><Relationship Id="rId269" Type="http://schemas.openxmlformats.org/officeDocument/2006/relationships/customXml" Target="../ink/ink2841.xml"/><Relationship Id="rId434" Type="http://schemas.openxmlformats.org/officeDocument/2006/relationships/image" Target="../media/image2931.png"/><Relationship Id="rId33" Type="http://schemas.openxmlformats.org/officeDocument/2006/relationships/customXml" Target="../ink/ink2723.xml"/><Relationship Id="rId129" Type="http://schemas.openxmlformats.org/officeDocument/2006/relationships/customXml" Target="../ink/ink2771.xml"/><Relationship Id="rId280" Type="http://schemas.openxmlformats.org/officeDocument/2006/relationships/image" Target="../media/image2854.png"/><Relationship Id="rId336" Type="http://schemas.openxmlformats.org/officeDocument/2006/relationships/image" Target="../media/image2882.png"/><Relationship Id="rId75" Type="http://schemas.openxmlformats.org/officeDocument/2006/relationships/customXml" Target="../ink/ink2744.xml"/><Relationship Id="rId140" Type="http://schemas.openxmlformats.org/officeDocument/2006/relationships/image" Target="../media/image2784.png"/><Relationship Id="rId182" Type="http://schemas.openxmlformats.org/officeDocument/2006/relationships/image" Target="../media/image2805.png"/><Relationship Id="rId378" Type="http://schemas.openxmlformats.org/officeDocument/2006/relationships/image" Target="../media/image2903.png"/><Relationship Id="rId403" Type="http://schemas.openxmlformats.org/officeDocument/2006/relationships/customXml" Target="../ink/ink2908.xml"/><Relationship Id="rId6" Type="http://schemas.openxmlformats.org/officeDocument/2006/relationships/image" Target="../media/image2717.png"/><Relationship Id="rId238" Type="http://schemas.openxmlformats.org/officeDocument/2006/relationships/image" Target="../media/image2833.png"/><Relationship Id="rId445" Type="http://schemas.openxmlformats.org/officeDocument/2006/relationships/customXml" Target="../ink/ink2929.xml"/><Relationship Id="rId291" Type="http://schemas.openxmlformats.org/officeDocument/2006/relationships/customXml" Target="../ink/ink2852.xml"/><Relationship Id="rId305" Type="http://schemas.openxmlformats.org/officeDocument/2006/relationships/customXml" Target="../ink/ink2859.xml"/><Relationship Id="rId347" Type="http://schemas.openxmlformats.org/officeDocument/2006/relationships/customXml" Target="../ink/ink2880.xml"/><Relationship Id="rId44" Type="http://schemas.openxmlformats.org/officeDocument/2006/relationships/image" Target="../media/image2736.png"/><Relationship Id="rId86" Type="http://schemas.openxmlformats.org/officeDocument/2006/relationships/image" Target="../media/image2757.png"/><Relationship Id="rId151" Type="http://schemas.openxmlformats.org/officeDocument/2006/relationships/customXml" Target="../ink/ink2782.xml"/><Relationship Id="rId389" Type="http://schemas.openxmlformats.org/officeDocument/2006/relationships/customXml" Target="../ink/ink2901.xml"/><Relationship Id="rId193" Type="http://schemas.openxmlformats.org/officeDocument/2006/relationships/customXml" Target="../ink/ink2803.xml"/><Relationship Id="rId207" Type="http://schemas.openxmlformats.org/officeDocument/2006/relationships/customXml" Target="../ink/ink2810.xml"/><Relationship Id="rId249" Type="http://schemas.openxmlformats.org/officeDocument/2006/relationships/customXml" Target="../ink/ink2831.xml"/><Relationship Id="rId414" Type="http://schemas.openxmlformats.org/officeDocument/2006/relationships/image" Target="../media/image2921.png"/><Relationship Id="rId13" Type="http://schemas.openxmlformats.org/officeDocument/2006/relationships/customXml" Target="../ink/ink2713.xml"/><Relationship Id="rId109" Type="http://schemas.openxmlformats.org/officeDocument/2006/relationships/customXml" Target="../ink/ink2761.xml"/><Relationship Id="rId260" Type="http://schemas.openxmlformats.org/officeDocument/2006/relationships/image" Target="../media/image2844.png"/><Relationship Id="rId316" Type="http://schemas.openxmlformats.org/officeDocument/2006/relationships/image" Target="../media/image2872.png"/><Relationship Id="rId55" Type="http://schemas.openxmlformats.org/officeDocument/2006/relationships/customXml" Target="../ink/ink2734.xml"/><Relationship Id="rId97" Type="http://schemas.openxmlformats.org/officeDocument/2006/relationships/customXml" Target="../ink/ink2755.xml"/><Relationship Id="rId120" Type="http://schemas.openxmlformats.org/officeDocument/2006/relationships/image" Target="../media/image2774.png"/><Relationship Id="rId358" Type="http://schemas.openxmlformats.org/officeDocument/2006/relationships/image" Target="../media/image2893.png"/><Relationship Id="rId162" Type="http://schemas.openxmlformats.org/officeDocument/2006/relationships/image" Target="../media/image2795.png"/><Relationship Id="rId218" Type="http://schemas.openxmlformats.org/officeDocument/2006/relationships/image" Target="../media/image2823.png"/><Relationship Id="rId425" Type="http://schemas.openxmlformats.org/officeDocument/2006/relationships/customXml" Target="../ink/ink2919.xml"/><Relationship Id="rId271" Type="http://schemas.openxmlformats.org/officeDocument/2006/relationships/customXml" Target="../ink/ink2842.xml"/><Relationship Id="rId24" Type="http://schemas.openxmlformats.org/officeDocument/2006/relationships/image" Target="../media/image2726.png"/><Relationship Id="rId66" Type="http://schemas.openxmlformats.org/officeDocument/2006/relationships/image" Target="../media/image2747.png"/><Relationship Id="rId131" Type="http://schemas.openxmlformats.org/officeDocument/2006/relationships/customXml" Target="../ink/ink2772.xml"/><Relationship Id="rId327" Type="http://schemas.openxmlformats.org/officeDocument/2006/relationships/customXml" Target="../ink/ink2870.xml"/><Relationship Id="rId369" Type="http://schemas.openxmlformats.org/officeDocument/2006/relationships/customXml" Target="../ink/ink2891.xml"/><Relationship Id="rId173" Type="http://schemas.openxmlformats.org/officeDocument/2006/relationships/customXml" Target="../ink/ink2793.xml"/><Relationship Id="rId229" Type="http://schemas.openxmlformats.org/officeDocument/2006/relationships/customXml" Target="../ink/ink2821.xml"/><Relationship Id="rId380" Type="http://schemas.openxmlformats.org/officeDocument/2006/relationships/image" Target="../media/image2904.png"/><Relationship Id="rId436" Type="http://schemas.openxmlformats.org/officeDocument/2006/relationships/image" Target="../media/image2932.png"/><Relationship Id="rId240" Type="http://schemas.openxmlformats.org/officeDocument/2006/relationships/image" Target="../media/image2834.png"/><Relationship Id="rId35" Type="http://schemas.openxmlformats.org/officeDocument/2006/relationships/customXml" Target="../ink/ink2724.xml"/><Relationship Id="rId77" Type="http://schemas.openxmlformats.org/officeDocument/2006/relationships/customXml" Target="../ink/ink2745.xml"/><Relationship Id="rId100" Type="http://schemas.openxmlformats.org/officeDocument/2006/relationships/image" Target="../media/image2764.png"/><Relationship Id="rId282" Type="http://schemas.openxmlformats.org/officeDocument/2006/relationships/image" Target="../media/image2855.png"/><Relationship Id="rId338" Type="http://schemas.openxmlformats.org/officeDocument/2006/relationships/image" Target="../media/image2883.png"/><Relationship Id="rId8" Type="http://schemas.openxmlformats.org/officeDocument/2006/relationships/image" Target="../media/image2718.png"/><Relationship Id="rId142" Type="http://schemas.openxmlformats.org/officeDocument/2006/relationships/image" Target="../media/image2785.png"/><Relationship Id="rId184" Type="http://schemas.openxmlformats.org/officeDocument/2006/relationships/image" Target="../media/image2806.png"/><Relationship Id="rId391" Type="http://schemas.openxmlformats.org/officeDocument/2006/relationships/customXml" Target="../ink/ink2902.xml"/><Relationship Id="rId405" Type="http://schemas.openxmlformats.org/officeDocument/2006/relationships/customXml" Target="../ink/ink2909.xml"/><Relationship Id="rId251" Type="http://schemas.openxmlformats.org/officeDocument/2006/relationships/customXml" Target="../ink/ink2832.xml"/><Relationship Id="rId46" Type="http://schemas.openxmlformats.org/officeDocument/2006/relationships/image" Target="../media/image2737.png"/><Relationship Id="rId293" Type="http://schemas.openxmlformats.org/officeDocument/2006/relationships/customXml" Target="../ink/ink2853.xml"/><Relationship Id="rId307" Type="http://schemas.openxmlformats.org/officeDocument/2006/relationships/customXml" Target="../ink/ink2860.xml"/><Relationship Id="rId349" Type="http://schemas.openxmlformats.org/officeDocument/2006/relationships/customXml" Target="../ink/ink2881.xml"/><Relationship Id="rId88" Type="http://schemas.openxmlformats.org/officeDocument/2006/relationships/image" Target="../media/image2758.png"/><Relationship Id="rId111" Type="http://schemas.openxmlformats.org/officeDocument/2006/relationships/customXml" Target="../ink/ink2762.xml"/><Relationship Id="rId153" Type="http://schemas.openxmlformats.org/officeDocument/2006/relationships/customXml" Target="../ink/ink2783.xml"/><Relationship Id="rId195" Type="http://schemas.openxmlformats.org/officeDocument/2006/relationships/customXml" Target="../ink/ink2804.xml"/><Relationship Id="rId209" Type="http://schemas.openxmlformats.org/officeDocument/2006/relationships/customXml" Target="../ink/ink2811.xml"/><Relationship Id="rId360" Type="http://schemas.openxmlformats.org/officeDocument/2006/relationships/image" Target="../media/image2894.png"/><Relationship Id="rId416" Type="http://schemas.openxmlformats.org/officeDocument/2006/relationships/image" Target="../media/image2922.png"/><Relationship Id="rId220" Type="http://schemas.openxmlformats.org/officeDocument/2006/relationships/image" Target="../media/image2824.png"/><Relationship Id="rId15" Type="http://schemas.openxmlformats.org/officeDocument/2006/relationships/customXml" Target="../ink/ink2714.xml"/><Relationship Id="rId57" Type="http://schemas.openxmlformats.org/officeDocument/2006/relationships/customXml" Target="../ink/ink2735.xml"/><Relationship Id="rId262" Type="http://schemas.openxmlformats.org/officeDocument/2006/relationships/image" Target="../media/image2845.png"/><Relationship Id="rId318" Type="http://schemas.openxmlformats.org/officeDocument/2006/relationships/image" Target="../media/image2873.png"/><Relationship Id="rId99" Type="http://schemas.openxmlformats.org/officeDocument/2006/relationships/customXml" Target="../ink/ink2756.xml"/><Relationship Id="rId122" Type="http://schemas.openxmlformats.org/officeDocument/2006/relationships/image" Target="../media/image2775.png"/><Relationship Id="rId164" Type="http://schemas.openxmlformats.org/officeDocument/2006/relationships/image" Target="../media/image2796.png"/><Relationship Id="rId371" Type="http://schemas.openxmlformats.org/officeDocument/2006/relationships/customXml" Target="../ink/ink2892.xml"/><Relationship Id="rId427" Type="http://schemas.openxmlformats.org/officeDocument/2006/relationships/customXml" Target="../ink/ink2920.xml"/><Relationship Id="rId26" Type="http://schemas.openxmlformats.org/officeDocument/2006/relationships/image" Target="../media/image2727.png"/><Relationship Id="rId231" Type="http://schemas.openxmlformats.org/officeDocument/2006/relationships/customXml" Target="../ink/ink2822.xml"/><Relationship Id="rId273" Type="http://schemas.openxmlformats.org/officeDocument/2006/relationships/customXml" Target="../ink/ink2843.xml"/><Relationship Id="rId329" Type="http://schemas.openxmlformats.org/officeDocument/2006/relationships/customXml" Target="../ink/ink2871.xml"/><Relationship Id="rId68" Type="http://schemas.openxmlformats.org/officeDocument/2006/relationships/image" Target="../media/image2748.png"/><Relationship Id="rId133" Type="http://schemas.openxmlformats.org/officeDocument/2006/relationships/customXml" Target="../ink/ink2773.xml"/><Relationship Id="rId175" Type="http://schemas.openxmlformats.org/officeDocument/2006/relationships/customXml" Target="../ink/ink2794.xml"/><Relationship Id="rId340" Type="http://schemas.openxmlformats.org/officeDocument/2006/relationships/image" Target="../media/image2884.png"/><Relationship Id="rId200" Type="http://schemas.openxmlformats.org/officeDocument/2006/relationships/image" Target="../media/image2814.png"/><Relationship Id="rId382" Type="http://schemas.openxmlformats.org/officeDocument/2006/relationships/image" Target="../media/image2905.png"/><Relationship Id="rId438" Type="http://schemas.openxmlformats.org/officeDocument/2006/relationships/image" Target="../media/image2933.png"/><Relationship Id="rId242" Type="http://schemas.openxmlformats.org/officeDocument/2006/relationships/image" Target="../media/image2835.png"/><Relationship Id="rId284" Type="http://schemas.openxmlformats.org/officeDocument/2006/relationships/image" Target="../media/image2856.png"/><Relationship Id="rId37" Type="http://schemas.openxmlformats.org/officeDocument/2006/relationships/customXml" Target="../ink/ink2725.xml"/><Relationship Id="rId79" Type="http://schemas.openxmlformats.org/officeDocument/2006/relationships/customXml" Target="../ink/ink2746.xml"/><Relationship Id="rId102" Type="http://schemas.openxmlformats.org/officeDocument/2006/relationships/image" Target="../media/image2765.png"/><Relationship Id="rId144" Type="http://schemas.openxmlformats.org/officeDocument/2006/relationships/image" Target="../media/image2786.png"/><Relationship Id="rId90" Type="http://schemas.openxmlformats.org/officeDocument/2006/relationships/image" Target="../media/image2759.png"/><Relationship Id="rId186" Type="http://schemas.openxmlformats.org/officeDocument/2006/relationships/image" Target="../media/image2807.png"/><Relationship Id="rId351" Type="http://schemas.openxmlformats.org/officeDocument/2006/relationships/customXml" Target="../ink/ink2882.xml"/><Relationship Id="rId393" Type="http://schemas.openxmlformats.org/officeDocument/2006/relationships/customXml" Target="../ink/ink2903.xml"/><Relationship Id="rId407" Type="http://schemas.openxmlformats.org/officeDocument/2006/relationships/customXml" Target="../ink/ink2910.xml"/><Relationship Id="rId211" Type="http://schemas.openxmlformats.org/officeDocument/2006/relationships/customXml" Target="../ink/ink2812.xml"/><Relationship Id="rId253" Type="http://schemas.openxmlformats.org/officeDocument/2006/relationships/customXml" Target="../ink/ink2833.xml"/><Relationship Id="rId295" Type="http://schemas.openxmlformats.org/officeDocument/2006/relationships/customXml" Target="../ink/ink2854.xml"/><Relationship Id="rId309" Type="http://schemas.openxmlformats.org/officeDocument/2006/relationships/customXml" Target="../ink/ink2861.xml"/><Relationship Id="rId48" Type="http://schemas.openxmlformats.org/officeDocument/2006/relationships/image" Target="../media/image2738.png"/><Relationship Id="rId113" Type="http://schemas.openxmlformats.org/officeDocument/2006/relationships/customXml" Target="../ink/ink2763.xml"/><Relationship Id="rId320" Type="http://schemas.openxmlformats.org/officeDocument/2006/relationships/image" Target="../media/image2874.png"/><Relationship Id="rId155" Type="http://schemas.openxmlformats.org/officeDocument/2006/relationships/customXml" Target="../ink/ink2784.xml"/><Relationship Id="rId197" Type="http://schemas.openxmlformats.org/officeDocument/2006/relationships/customXml" Target="../ink/ink2805.xml"/><Relationship Id="rId362" Type="http://schemas.openxmlformats.org/officeDocument/2006/relationships/image" Target="../media/image2895.png"/><Relationship Id="rId418" Type="http://schemas.openxmlformats.org/officeDocument/2006/relationships/image" Target="../media/image2923.png"/><Relationship Id="rId222" Type="http://schemas.openxmlformats.org/officeDocument/2006/relationships/image" Target="../media/image2825.png"/><Relationship Id="rId264" Type="http://schemas.openxmlformats.org/officeDocument/2006/relationships/image" Target="../media/image2846.png"/><Relationship Id="rId17" Type="http://schemas.openxmlformats.org/officeDocument/2006/relationships/customXml" Target="../ink/ink2715.xml"/><Relationship Id="rId59" Type="http://schemas.openxmlformats.org/officeDocument/2006/relationships/customXml" Target="../ink/ink2736.xml"/><Relationship Id="rId124" Type="http://schemas.openxmlformats.org/officeDocument/2006/relationships/image" Target="../media/image2776.png"/><Relationship Id="rId70" Type="http://schemas.openxmlformats.org/officeDocument/2006/relationships/image" Target="../media/image2749.png"/><Relationship Id="rId166" Type="http://schemas.openxmlformats.org/officeDocument/2006/relationships/image" Target="../media/image2797.png"/><Relationship Id="rId331" Type="http://schemas.openxmlformats.org/officeDocument/2006/relationships/customXml" Target="../ink/ink2872.xml"/><Relationship Id="rId373" Type="http://schemas.openxmlformats.org/officeDocument/2006/relationships/customXml" Target="../ink/ink2893.xml"/><Relationship Id="rId429" Type="http://schemas.openxmlformats.org/officeDocument/2006/relationships/customXml" Target="../ink/ink2921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2823.xml"/><Relationship Id="rId440" Type="http://schemas.openxmlformats.org/officeDocument/2006/relationships/image" Target="../media/image2934.png"/><Relationship Id="rId28" Type="http://schemas.openxmlformats.org/officeDocument/2006/relationships/image" Target="../media/image2728.png"/><Relationship Id="rId275" Type="http://schemas.openxmlformats.org/officeDocument/2006/relationships/customXml" Target="../ink/ink2844.xml"/><Relationship Id="rId300" Type="http://schemas.openxmlformats.org/officeDocument/2006/relationships/image" Target="../media/image2864.png"/><Relationship Id="rId81" Type="http://schemas.openxmlformats.org/officeDocument/2006/relationships/customXml" Target="../ink/ink2747.xml"/><Relationship Id="rId135" Type="http://schemas.openxmlformats.org/officeDocument/2006/relationships/customXml" Target="../ink/ink2774.xml"/><Relationship Id="rId177" Type="http://schemas.openxmlformats.org/officeDocument/2006/relationships/customXml" Target="../ink/ink2795.xml"/><Relationship Id="rId342" Type="http://schemas.openxmlformats.org/officeDocument/2006/relationships/image" Target="../media/image2885.png"/><Relationship Id="rId384" Type="http://schemas.openxmlformats.org/officeDocument/2006/relationships/image" Target="../media/image2906.png"/><Relationship Id="rId202" Type="http://schemas.openxmlformats.org/officeDocument/2006/relationships/image" Target="../media/image2815.png"/><Relationship Id="rId244" Type="http://schemas.openxmlformats.org/officeDocument/2006/relationships/image" Target="../media/image28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87.xml"/><Relationship Id="rId21" Type="http://schemas.openxmlformats.org/officeDocument/2006/relationships/customXml" Target="../ink/ink2939.xml"/><Relationship Id="rId324" Type="http://schemas.openxmlformats.org/officeDocument/2006/relationships/image" Target="../media/image3098.png"/><Relationship Id="rId531" Type="http://schemas.openxmlformats.org/officeDocument/2006/relationships/customXml" Target="../ink/ink3194.xml"/><Relationship Id="rId170" Type="http://schemas.openxmlformats.org/officeDocument/2006/relationships/image" Target="../media/image3021.png"/><Relationship Id="rId268" Type="http://schemas.openxmlformats.org/officeDocument/2006/relationships/image" Target="../media/image3070.png"/><Relationship Id="rId475" Type="http://schemas.openxmlformats.org/officeDocument/2006/relationships/customXml" Target="../ink/ink3166.xml"/><Relationship Id="rId32" Type="http://schemas.openxmlformats.org/officeDocument/2006/relationships/image" Target="../media/image2952.png"/><Relationship Id="rId128" Type="http://schemas.openxmlformats.org/officeDocument/2006/relationships/image" Target="../media/image3000.png"/><Relationship Id="rId335" Type="http://schemas.openxmlformats.org/officeDocument/2006/relationships/customXml" Target="../ink/ink3096.xml"/><Relationship Id="rId542" Type="http://schemas.openxmlformats.org/officeDocument/2006/relationships/image" Target="../media/image3207.png"/><Relationship Id="rId181" Type="http://schemas.openxmlformats.org/officeDocument/2006/relationships/customXml" Target="../ink/ink3019.xml"/><Relationship Id="rId402" Type="http://schemas.openxmlformats.org/officeDocument/2006/relationships/image" Target="../media/image3137.png"/><Relationship Id="rId279" Type="http://schemas.openxmlformats.org/officeDocument/2006/relationships/customXml" Target="../ink/ink3068.xml"/><Relationship Id="rId486" Type="http://schemas.openxmlformats.org/officeDocument/2006/relationships/image" Target="../media/image3179.png"/><Relationship Id="rId43" Type="http://schemas.openxmlformats.org/officeDocument/2006/relationships/customXml" Target="../ink/ink2950.xml"/><Relationship Id="rId139" Type="http://schemas.openxmlformats.org/officeDocument/2006/relationships/customXml" Target="../ink/ink2998.xml"/><Relationship Id="rId346" Type="http://schemas.openxmlformats.org/officeDocument/2006/relationships/image" Target="../media/image3109.png"/><Relationship Id="rId553" Type="http://schemas.openxmlformats.org/officeDocument/2006/relationships/customXml" Target="../ink/ink3205.xml"/><Relationship Id="rId192" Type="http://schemas.openxmlformats.org/officeDocument/2006/relationships/image" Target="../media/image3032.png"/><Relationship Id="rId206" Type="http://schemas.openxmlformats.org/officeDocument/2006/relationships/image" Target="../media/image3039.png"/><Relationship Id="rId413" Type="http://schemas.openxmlformats.org/officeDocument/2006/relationships/customXml" Target="../ink/ink3135.xml"/><Relationship Id="rId497" Type="http://schemas.openxmlformats.org/officeDocument/2006/relationships/customXml" Target="../ink/ink3177.xml"/><Relationship Id="rId357" Type="http://schemas.openxmlformats.org/officeDocument/2006/relationships/customXml" Target="../ink/ink3107.xml"/><Relationship Id="rId54" Type="http://schemas.openxmlformats.org/officeDocument/2006/relationships/image" Target="../media/image2963.png"/><Relationship Id="rId217" Type="http://schemas.openxmlformats.org/officeDocument/2006/relationships/customXml" Target="../ink/ink3037.xml"/><Relationship Id="rId564" Type="http://schemas.openxmlformats.org/officeDocument/2006/relationships/image" Target="../media/image3218.png"/><Relationship Id="rId424" Type="http://schemas.openxmlformats.org/officeDocument/2006/relationships/image" Target="../media/image3148.png"/><Relationship Id="rId270" Type="http://schemas.openxmlformats.org/officeDocument/2006/relationships/image" Target="../media/image3071.png"/><Relationship Id="rId65" Type="http://schemas.openxmlformats.org/officeDocument/2006/relationships/customXml" Target="../ink/ink2961.xml"/><Relationship Id="rId130" Type="http://schemas.openxmlformats.org/officeDocument/2006/relationships/image" Target="../media/image3001.png"/><Relationship Id="rId368" Type="http://schemas.openxmlformats.org/officeDocument/2006/relationships/image" Target="../media/image3120.png"/><Relationship Id="rId575" Type="http://schemas.openxmlformats.org/officeDocument/2006/relationships/customXml" Target="../ink/ink3216.xml"/><Relationship Id="rId228" Type="http://schemas.openxmlformats.org/officeDocument/2006/relationships/image" Target="../media/image3050.png"/><Relationship Id="rId435" Type="http://schemas.openxmlformats.org/officeDocument/2006/relationships/customXml" Target="../ink/ink3146.xml"/><Relationship Id="rId281" Type="http://schemas.openxmlformats.org/officeDocument/2006/relationships/customXml" Target="../ink/ink3069.xml"/><Relationship Id="rId502" Type="http://schemas.openxmlformats.org/officeDocument/2006/relationships/image" Target="../media/image3187.png"/><Relationship Id="rId76" Type="http://schemas.openxmlformats.org/officeDocument/2006/relationships/image" Target="../media/image2974.png"/><Relationship Id="rId141" Type="http://schemas.openxmlformats.org/officeDocument/2006/relationships/customXml" Target="../ink/ink2999.xml"/><Relationship Id="rId379" Type="http://schemas.openxmlformats.org/officeDocument/2006/relationships/customXml" Target="../ink/ink3118.xml"/><Relationship Id="rId586" Type="http://schemas.openxmlformats.org/officeDocument/2006/relationships/image" Target="../media/image3229.png"/><Relationship Id="rId7" Type="http://schemas.openxmlformats.org/officeDocument/2006/relationships/customXml" Target="../ink/ink2932.xml"/><Relationship Id="rId239" Type="http://schemas.openxmlformats.org/officeDocument/2006/relationships/customXml" Target="../ink/ink3048.xml"/><Relationship Id="rId446" Type="http://schemas.openxmlformats.org/officeDocument/2006/relationships/image" Target="../media/image3159.png"/><Relationship Id="rId292" Type="http://schemas.openxmlformats.org/officeDocument/2006/relationships/image" Target="../media/image3082.png"/><Relationship Id="rId306" Type="http://schemas.openxmlformats.org/officeDocument/2006/relationships/image" Target="../media/image3089.png"/><Relationship Id="rId87" Type="http://schemas.openxmlformats.org/officeDocument/2006/relationships/customXml" Target="../ink/ink2972.xml"/><Relationship Id="rId513" Type="http://schemas.openxmlformats.org/officeDocument/2006/relationships/customXml" Target="../ink/ink3185.xml"/><Relationship Id="rId597" Type="http://schemas.openxmlformats.org/officeDocument/2006/relationships/customXml" Target="../ink/ink3227.xml"/><Relationship Id="rId152" Type="http://schemas.openxmlformats.org/officeDocument/2006/relationships/image" Target="../media/image3012.png"/><Relationship Id="rId457" Type="http://schemas.openxmlformats.org/officeDocument/2006/relationships/customXml" Target="../ink/ink3157.xml"/><Relationship Id="rId14" Type="http://schemas.openxmlformats.org/officeDocument/2006/relationships/image" Target="../media/image2943.png"/><Relationship Id="rId56" Type="http://schemas.openxmlformats.org/officeDocument/2006/relationships/image" Target="../media/image2964.png"/><Relationship Id="rId317" Type="http://schemas.openxmlformats.org/officeDocument/2006/relationships/customXml" Target="../ink/ink3087.xml"/><Relationship Id="rId359" Type="http://schemas.openxmlformats.org/officeDocument/2006/relationships/customXml" Target="../ink/ink3108.xml"/><Relationship Id="rId524" Type="http://schemas.openxmlformats.org/officeDocument/2006/relationships/image" Target="../media/image3198.png"/><Relationship Id="rId566" Type="http://schemas.openxmlformats.org/officeDocument/2006/relationships/image" Target="../media/image3219.png"/><Relationship Id="rId98" Type="http://schemas.openxmlformats.org/officeDocument/2006/relationships/image" Target="../media/image2985.png"/><Relationship Id="rId121" Type="http://schemas.openxmlformats.org/officeDocument/2006/relationships/customXml" Target="../ink/ink2989.xml"/><Relationship Id="rId163" Type="http://schemas.openxmlformats.org/officeDocument/2006/relationships/customXml" Target="../ink/ink3010.xml"/><Relationship Id="rId219" Type="http://schemas.openxmlformats.org/officeDocument/2006/relationships/customXml" Target="../ink/ink3038.xml"/><Relationship Id="rId370" Type="http://schemas.openxmlformats.org/officeDocument/2006/relationships/image" Target="../media/image3121.png"/><Relationship Id="rId426" Type="http://schemas.openxmlformats.org/officeDocument/2006/relationships/image" Target="../media/image3149.png"/><Relationship Id="rId230" Type="http://schemas.openxmlformats.org/officeDocument/2006/relationships/image" Target="../media/image3051.png"/><Relationship Id="rId468" Type="http://schemas.openxmlformats.org/officeDocument/2006/relationships/image" Target="../media/image3170.png"/><Relationship Id="rId25" Type="http://schemas.openxmlformats.org/officeDocument/2006/relationships/customXml" Target="../ink/ink2941.xml"/><Relationship Id="rId67" Type="http://schemas.openxmlformats.org/officeDocument/2006/relationships/customXml" Target="../ink/ink2962.xml"/><Relationship Id="rId272" Type="http://schemas.openxmlformats.org/officeDocument/2006/relationships/image" Target="../media/image3072.png"/><Relationship Id="rId328" Type="http://schemas.openxmlformats.org/officeDocument/2006/relationships/image" Target="../media/image3100.png"/><Relationship Id="rId535" Type="http://schemas.openxmlformats.org/officeDocument/2006/relationships/customXml" Target="../ink/ink3196.xml"/><Relationship Id="rId577" Type="http://schemas.openxmlformats.org/officeDocument/2006/relationships/customXml" Target="../ink/ink3217.xml"/><Relationship Id="rId132" Type="http://schemas.openxmlformats.org/officeDocument/2006/relationships/image" Target="../media/image3002.png"/><Relationship Id="rId174" Type="http://schemas.openxmlformats.org/officeDocument/2006/relationships/image" Target="../media/image3023.png"/><Relationship Id="rId381" Type="http://schemas.openxmlformats.org/officeDocument/2006/relationships/customXml" Target="../ink/ink3119.xml"/><Relationship Id="rId602" Type="http://schemas.openxmlformats.org/officeDocument/2006/relationships/image" Target="../media/image3237.png"/><Relationship Id="rId241" Type="http://schemas.openxmlformats.org/officeDocument/2006/relationships/customXml" Target="../ink/ink3049.xml"/><Relationship Id="rId437" Type="http://schemas.openxmlformats.org/officeDocument/2006/relationships/customXml" Target="../ink/ink3147.xml"/><Relationship Id="rId479" Type="http://schemas.openxmlformats.org/officeDocument/2006/relationships/customXml" Target="../ink/ink3168.xml"/><Relationship Id="rId36" Type="http://schemas.openxmlformats.org/officeDocument/2006/relationships/image" Target="../media/image2954.png"/><Relationship Id="rId283" Type="http://schemas.openxmlformats.org/officeDocument/2006/relationships/customXml" Target="../ink/ink3070.xml"/><Relationship Id="rId339" Type="http://schemas.openxmlformats.org/officeDocument/2006/relationships/customXml" Target="../ink/ink3098.xml"/><Relationship Id="rId490" Type="http://schemas.openxmlformats.org/officeDocument/2006/relationships/image" Target="../media/image3181.png"/><Relationship Id="rId504" Type="http://schemas.openxmlformats.org/officeDocument/2006/relationships/image" Target="../media/image3188.png"/><Relationship Id="rId546" Type="http://schemas.openxmlformats.org/officeDocument/2006/relationships/image" Target="../media/image3209.png"/><Relationship Id="rId78" Type="http://schemas.openxmlformats.org/officeDocument/2006/relationships/image" Target="../media/image2975.png"/><Relationship Id="rId101" Type="http://schemas.openxmlformats.org/officeDocument/2006/relationships/customXml" Target="../ink/ink2979.xml"/><Relationship Id="rId143" Type="http://schemas.openxmlformats.org/officeDocument/2006/relationships/customXml" Target="../ink/ink3000.xml"/><Relationship Id="rId185" Type="http://schemas.openxmlformats.org/officeDocument/2006/relationships/customXml" Target="../ink/ink3021.xml"/><Relationship Id="rId350" Type="http://schemas.openxmlformats.org/officeDocument/2006/relationships/image" Target="../media/image3111.png"/><Relationship Id="rId406" Type="http://schemas.openxmlformats.org/officeDocument/2006/relationships/image" Target="../media/image3139.png"/><Relationship Id="rId588" Type="http://schemas.openxmlformats.org/officeDocument/2006/relationships/image" Target="../media/image3230.png"/><Relationship Id="rId9" Type="http://schemas.openxmlformats.org/officeDocument/2006/relationships/customXml" Target="../ink/ink2933.xml"/><Relationship Id="rId210" Type="http://schemas.openxmlformats.org/officeDocument/2006/relationships/image" Target="../media/image3041.png"/><Relationship Id="rId392" Type="http://schemas.openxmlformats.org/officeDocument/2006/relationships/image" Target="../media/image3132.png"/><Relationship Id="rId448" Type="http://schemas.openxmlformats.org/officeDocument/2006/relationships/image" Target="../media/image3160.png"/><Relationship Id="rId252" Type="http://schemas.openxmlformats.org/officeDocument/2006/relationships/image" Target="../media/image3062.png"/><Relationship Id="rId294" Type="http://schemas.openxmlformats.org/officeDocument/2006/relationships/image" Target="../media/image3083.png"/><Relationship Id="rId308" Type="http://schemas.openxmlformats.org/officeDocument/2006/relationships/image" Target="../media/image3090.png"/><Relationship Id="rId515" Type="http://schemas.openxmlformats.org/officeDocument/2006/relationships/customXml" Target="../ink/ink3186.xml"/><Relationship Id="rId47" Type="http://schemas.openxmlformats.org/officeDocument/2006/relationships/customXml" Target="../ink/ink2952.xml"/><Relationship Id="rId89" Type="http://schemas.openxmlformats.org/officeDocument/2006/relationships/customXml" Target="../ink/ink2973.xml"/><Relationship Id="rId112" Type="http://schemas.openxmlformats.org/officeDocument/2006/relationships/image" Target="../media/image2992.png"/><Relationship Id="rId154" Type="http://schemas.openxmlformats.org/officeDocument/2006/relationships/image" Target="../media/image3013.png"/><Relationship Id="rId361" Type="http://schemas.openxmlformats.org/officeDocument/2006/relationships/customXml" Target="../ink/ink3109.xml"/><Relationship Id="rId557" Type="http://schemas.openxmlformats.org/officeDocument/2006/relationships/customXml" Target="../ink/ink3207.xml"/><Relationship Id="rId599" Type="http://schemas.openxmlformats.org/officeDocument/2006/relationships/customXml" Target="../ink/ink3228.xml"/><Relationship Id="rId196" Type="http://schemas.openxmlformats.org/officeDocument/2006/relationships/image" Target="../media/image3034.png"/><Relationship Id="rId417" Type="http://schemas.openxmlformats.org/officeDocument/2006/relationships/customXml" Target="../ink/ink3137.xml"/><Relationship Id="rId459" Type="http://schemas.openxmlformats.org/officeDocument/2006/relationships/customXml" Target="../ink/ink3158.xml"/><Relationship Id="rId16" Type="http://schemas.openxmlformats.org/officeDocument/2006/relationships/image" Target="../media/image2944.png"/><Relationship Id="rId221" Type="http://schemas.openxmlformats.org/officeDocument/2006/relationships/customXml" Target="../ink/ink3039.xml"/><Relationship Id="rId263" Type="http://schemas.openxmlformats.org/officeDocument/2006/relationships/customXml" Target="../ink/ink3060.xml"/><Relationship Id="rId319" Type="http://schemas.openxmlformats.org/officeDocument/2006/relationships/customXml" Target="../ink/ink3088.xml"/><Relationship Id="rId470" Type="http://schemas.openxmlformats.org/officeDocument/2006/relationships/image" Target="../media/image3171.png"/><Relationship Id="rId526" Type="http://schemas.openxmlformats.org/officeDocument/2006/relationships/image" Target="../media/image3199.png"/><Relationship Id="rId58" Type="http://schemas.openxmlformats.org/officeDocument/2006/relationships/image" Target="../media/image2965.png"/><Relationship Id="rId123" Type="http://schemas.openxmlformats.org/officeDocument/2006/relationships/customXml" Target="../ink/ink2990.xml"/><Relationship Id="rId330" Type="http://schemas.openxmlformats.org/officeDocument/2006/relationships/image" Target="../media/image3101.png"/><Relationship Id="rId568" Type="http://schemas.openxmlformats.org/officeDocument/2006/relationships/image" Target="../media/image3220.png"/><Relationship Id="rId165" Type="http://schemas.openxmlformats.org/officeDocument/2006/relationships/customXml" Target="../ink/ink3011.xml"/><Relationship Id="rId372" Type="http://schemas.openxmlformats.org/officeDocument/2006/relationships/image" Target="../media/image3122.png"/><Relationship Id="rId428" Type="http://schemas.openxmlformats.org/officeDocument/2006/relationships/image" Target="../media/image3150.png"/><Relationship Id="rId232" Type="http://schemas.openxmlformats.org/officeDocument/2006/relationships/image" Target="../media/image3052.png"/><Relationship Id="rId274" Type="http://schemas.openxmlformats.org/officeDocument/2006/relationships/image" Target="../media/image3073.png"/><Relationship Id="rId481" Type="http://schemas.openxmlformats.org/officeDocument/2006/relationships/customXml" Target="../ink/ink3169.xml"/><Relationship Id="rId27" Type="http://schemas.openxmlformats.org/officeDocument/2006/relationships/customXml" Target="../ink/ink2942.xml"/><Relationship Id="rId69" Type="http://schemas.openxmlformats.org/officeDocument/2006/relationships/customXml" Target="../ink/ink2963.xml"/><Relationship Id="rId134" Type="http://schemas.openxmlformats.org/officeDocument/2006/relationships/image" Target="../media/image3003.png"/><Relationship Id="rId537" Type="http://schemas.openxmlformats.org/officeDocument/2006/relationships/customXml" Target="../ink/ink3197.xml"/><Relationship Id="rId579" Type="http://schemas.openxmlformats.org/officeDocument/2006/relationships/customXml" Target="../ink/ink3218.xml"/><Relationship Id="rId80" Type="http://schemas.openxmlformats.org/officeDocument/2006/relationships/image" Target="../media/image2976.png"/><Relationship Id="rId176" Type="http://schemas.openxmlformats.org/officeDocument/2006/relationships/image" Target="../media/image3024.png"/><Relationship Id="rId341" Type="http://schemas.openxmlformats.org/officeDocument/2006/relationships/customXml" Target="../ink/ink3099.xml"/><Relationship Id="rId383" Type="http://schemas.openxmlformats.org/officeDocument/2006/relationships/customXml" Target="../ink/ink3120.xml"/><Relationship Id="rId439" Type="http://schemas.openxmlformats.org/officeDocument/2006/relationships/customXml" Target="../ink/ink3148.xml"/><Relationship Id="rId590" Type="http://schemas.openxmlformats.org/officeDocument/2006/relationships/image" Target="../media/image3231.png"/><Relationship Id="rId201" Type="http://schemas.openxmlformats.org/officeDocument/2006/relationships/customXml" Target="../ink/ink3029.xml"/><Relationship Id="rId243" Type="http://schemas.openxmlformats.org/officeDocument/2006/relationships/customXml" Target="../ink/ink3050.xml"/><Relationship Id="rId285" Type="http://schemas.openxmlformats.org/officeDocument/2006/relationships/customXml" Target="../ink/ink3071.xml"/><Relationship Id="rId450" Type="http://schemas.openxmlformats.org/officeDocument/2006/relationships/image" Target="../media/image3161.png"/><Relationship Id="rId506" Type="http://schemas.openxmlformats.org/officeDocument/2006/relationships/image" Target="../media/image3189.png"/><Relationship Id="rId38" Type="http://schemas.openxmlformats.org/officeDocument/2006/relationships/image" Target="../media/image2955.png"/><Relationship Id="rId103" Type="http://schemas.openxmlformats.org/officeDocument/2006/relationships/customXml" Target="../ink/ink2980.xml"/><Relationship Id="rId310" Type="http://schemas.openxmlformats.org/officeDocument/2006/relationships/image" Target="../media/image3091.png"/><Relationship Id="rId492" Type="http://schemas.openxmlformats.org/officeDocument/2006/relationships/image" Target="../media/image3182.png"/><Relationship Id="rId548" Type="http://schemas.openxmlformats.org/officeDocument/2006/relationships/image" Target="../media/image3210.png"/><Relationship Id="rId91" Type="http://schemas.openxmlformats.org/officeDocument/2006/relationships/customXml" Target="../ink/ink2974.xml"/><Relationship Id="rId145" Type="http://schemas.openxmlformats.org/officeDocument/2006/relationships/customXml" Target="../ink/ink3001.xml"/><Relationship Id="rId187" Type="http://schemas.openxmlformats.org/officeDocument/2006/relationships/customXml" Target="../ink/ink3022.xml"/><Relationship Id="rId352" Type="http://schemas.openxmlformats.org/officeDocument/2006/relationships/image" Target="../media/image3112.png"/><Relationship Id="rId394" Type="http://schemas.openxmlformats.org/officeDocument/2006/relationships/image" Target="../media/image3133.png"/><Relationship Id="rId408" Type="http://schemas.openxmlformats.org/officeDocument/2006/relationships/image" Target="../media/image3140.png"/><Relationship Id="rId212" Type="http://schemas.openxmlformats.org/officeDocument/2006/relationships/image" Target="../media/image3042.png"/><Relationship Id="rId254" Type="http://schemas.openxmlformats.org/officeDocument/2006/relationships/image" Target="../media/image3063.png"/><Relationship Id="rId49" Type="http://schemas.openxmlformats.org/officeDocument/2006/relationships/customXml" Target="../ink/ink2953.xml"/><Relationship Id="rId114" Type="http://schemas.openxmlformats.org/officeDocument/2006/relationships/image" Target="../media/image2993.png"/><Relationship Id="rId296" Type="http://schemas.openxmlformats.org/officeDocument/2006/relationships/image" Target="../media/image3084.png"/><Relationship Id="rId461" Type="http://schemas.openxmlformats.org/officeDocument/2006/relationships/customXml" Target="../ink/ink3159.xml"/><Relationship Id="rId517" Type="http://schemas.openxmlformats.org/officeDocument/2006/relationships/customXml" Target="../ink/ink3187.xml"/><Relationship Id="rId559" Type="http://schemas.openxmlformats.org/officeDocument/2006/relationships/customXml" Target="../ink/ink3208.xml"/><Relationship Id="rId60" Type="http://schemas.openxmlformats.org/officeDocument/2006/relationships/image" Target="../media/image2966.png"/><Relationship Id="rId156" Type="http://schemas.openxmlformats.org/officeDocument/2006/relationships/image" Target="../media/image3014.png"/><Relationship Id="rId198" Type="http://schemas.openxmlformats.org/officeDocument/2006/relationships/image" Target="../media/image3035.png"/><Relationship Id="rId321" Type="http://schemas.openxmlformats.org/officeDocument/2006/relationships/customXml" Target="../ink/ink3089.xml"/><Relationship Id="rId363" Type="http://schemas.openxmlformats.org/officeDocument/2006/relationships/customXml" Target="../ink/ink3110.xml"/><Relationship Id="rId419" Type="http://schemas.openxmlformats.org/officeDocument/2006/relationships/customXml" Target="../ink/ink3138.xml"/><Relationship Id="rId570" Type="http://schemas.openxmlformats.org/officeDocument/2006/relationships/image" Target="../media/image3221.png"/><Relationship Id="rId223" Type="http://schemas.openxmlformats.org/officeDocument/2006/relationships/customXml" Target="../ink/ink3040.xml"/><Relationship Id="rId430" Type="http://schemas.openxmlformats.org/officeDocument/2006/relationships/image" Target="../media/image3151.png"/><Relationship Id="rId18" Type="http://schemas.openxmlformats.org/officeDocument/2006/relationships/image" Target="../media/image2945.png"/><Relationship Id="rId265" Type="http://schemas.openxmlformats.org/officeDocument/2006/relationships/customXml" Target="../ink/ink3061.xml"/><Relationship Id="rId472" Type="http://schemas.openxmlformats.org/officeDocument/2006/relationships/image" Target="../media/image3172.png"/><Relationship Id="rId528" Type="http://schemas.openxmlformats.org/officeDocument/2006/relationships/image" Target="../media/image3200.png"/><Relationship Id="rId125" Type="http://schemas.openxmlformats.org/officeDocument/2006/relationships/customXml" Target="../ink/ink2991.xml"/><Relationship Id="rId167" Type="http://schemas.openxmlformats.org/officeDocument/2006/relationships/customXml" Target="../ink/ink3012.xml"/><Relationship Id="rId332" Type="http://schemas.openxmlformats.org/officeDocument/2006/relationships/image" Target="../media/image3102.png"/><Relationship Id="rId374" Type="http://schemas.openxmlformats.org/officeDocument/2006/relationships/image" Target="../media/image3123.png"/><Relationship Id="rId581" Type="http://schemas.openxmlformats.org/officeDocument/2006/relationships/customXml" Target="../ink/ink3219.xml"/><Relationship Id="rId71" Type="http://schemas.openxmlformats.org/officeDocument/2006/relationships/customXml" Target="../ink/ink2964.xml"/><Relationship Id="rId234" Type="http://schemas.openxmlformats.org/officeDocument/2006/relationships/image" Target="../media/image3053.png"/><Relationship Id="rId2" Type="http://schemas.openxmlformats.org/officeDocument/2006/relationships/image" Target="../media/image2715.png"/><Relationship Id="rId29" Type="http://schemas.openxmlformats.org/officeDocument/2006/relationships/customXml" Target="../ink/ink2943.xml"/><Relationship Id="rId276" Type="http://schemas.openxmlformats.org/officeDocument/2006/relationships/image" Target="../media/image3074.png"/><Relationship Id="rId441" Type="http://schemas.openxmlformats.org/officeDocument/2006/relationships/customXml" Target="../ink/ink3149.xml"/><Relationship Id="rId483" Type="http://schemas.openxmlformats.org/officeDocument/2006/relationships/customXml" Target="../ink/ink3170.xml"/><Relationship Id="rId539" Type="http://schemas.openxmlformats.org/officeDocument/2006/relationships/customXml" Target="../ink/ink3198.xml"/><Relationship Id="rId40" Type="http://schemas.openxmlformats.org/officeDocument/2006/relationships/image" Target="../media/image2956.png"/><Relationship Id="rId136" Type="http://schemas.openxmlformats.org/officeDocument/2006/relationships/image" Target="../media/image3004.png"/><Relationship Id="rId178" Type="http://schemas.openxmlformats.org/officeDocument/2006/relationships/image" Target="../media/image3025.png"/><Relationship Id="rId301" Type="http://schemas.openxmlformats.org/officeDocument/2006/relationships/customXml" Target="../ink/ink3079.xml"/><Relationship Id="rId343" Type="http://schemas.openxmlformats.org/officeDocument/2006/relationships/customXml" Target="../ink/ink3100.xml"/><Relationship Id="rId550" Type="http://schemas.openxmlformats.org/officeDocument/2006/relationships/image" Target="../media/image3211.png"/><Relationship Id="rId82" Type="http://schemas.openxmlformats.org/officeDocument/2006/relationships/image" Target="../media/image2977.png"/><Relationship Id="rId203" Type="http://schemas.openxmlformats.org/officeDocument/2006/relationships/customXml" Target="../ink/ink3030.xml"/><Relationship Id="rId385" Type="http://schemas.openxmlformats.org/officeDocument/2006/relationships/customXml" Target="../ink/ink3121.xml"/><Relationship Id="rId592" Type="http://schemas.openxmlformats.org/officeDocument/2006/relationships/image" Target="../media/image3232.png"/><Relationship Id="rId245" Type="http://schemas.openxmlformats.org/officeDocument/2006/relationships/customXml" Target="../ink/ink3051.xml"/><Relationship Id="rId287" Type="http://schemas.openxmlformats.org/officeDocument/2006/relationships/customXml" Target="../ink/ink3072.xml"/><Relationship Id="rId410" Type="http://schemas.openxmlformats.org/officeDocument/2006/relationships/image" Target="../media/image3141.png"/><Relationship Id="rId452" Type="http://schemas.openxmlformats.org/officeDocument/2006/relationships/image" Target="../media/image3162.png"/><Relationship Id="rId494" Type="http://schemas.openxmlformats.org/officeDocument/2006/relationships/image" Target="../media/image3183.png"/><Relationship Id="rId508" Type="http://schemas.openxmlformats.org/officeDocument/2006/relationships/image" Target="../media/image3190.png"/><Relationship Id="rId105" Type="http://schemas.openxmlformats.org/officeDocument/2006/relationships/customXml" Target="../ink/ink2981.xml"/><Relationship Id="rId147" Type="http://schemas.openxmlformats.org/officeDocument/2006/relationships/customXml" Target="../ink/ink3002.xml"/><Relationship Id="rId312" Type="http://schemas.openxmlformats.org/officeDocument/2006/relationships/image" Target="../media/image3092.png"/><Relationship Id="rId354" Type="http://schemas.openxmlformats.org/officeDocument/2006/relationships/image" Target="../media/image3113.png"/><Relationship Id="rId51" Type="http://schemas.openxmlformats.org/officeDocument/2006/relationships/customXml" Target="../ink/ink2954.xml"/><Relationship Id="rId93" Type="http://schemas.openxmlformats.org/officeDocument/2006/relationships/customXml" Target="../ink/ink2975.xml"/><Relationship Id="rId189" Type="http://schemas.openxmlformats.org/officeDocument/2006/relationships/customXml" Target="../ink/ink3023.xml"/><Relationship Id="rId396" Type="http://schemas.openxmlformats.org/officeDocument/2006/relationships/image" Target="../media/image3134.png"/><Relationship Id="rId561" Type="http://schemas.openxmlformats.org/officeDocument/2006/relationships/customXml" Target="../ink/ink3209.xml"/><Relationship Id="rId214" Type="http://schemas.openxmlformats.org/officeDocument/2006/relationships/image" Target="../media/image3043.png"/><Relationship Id="rId256" Type="http://schemas.openxmlformats.org/officeDocument/2006/relationships/image" Target="../media/image3064.png"/><Relationship Id="rId298" Type="http://schemas.openxmlformats.org/officeDocument/2006/relationships/image" Target="../media/image3085.png"/><Relationship Id="rId421" Type="http://schemas.openxmlformats.org/officeDocument/2006/relationships/customXml" Target="../ink/ink3139.xml"/><Relationship Id="rId463" Type="http://schemas.openxmlformats.org/officeDocument/2006/relationships/customXml" Target="../ink/ink3160.xml"/><Relationship Id="rId519" Type="http://schemas.openxmlformats.org/officeDocument/2006/relationships/customXml" Target="../ink/ink3188.xml"/><Relationship Id="rId116" Type="http://schemas.openxmlformats.org/officeDocument/2006/relationships/image" Target="../media/image2994.png"/><Relationship Id="rId158" Type="http://schemas.openxmlformats.org/officeDocument/2006/relationships/image" Target="../media/image3015.png"/><Relationship Id="rId323" Type="http://schemas.openxmlformats.org/officeDocument/2006/relationships/customXml" Target="../ink/ink3090.xml"/><Relationship Id="rId530" Type="http://schemas.openxmlformats.org/officeDocument/2006/relationships/image" Target="../media/image3201.png"/><Relationship Id="rId20" Type="http://schemas.openxmlformats.org/officeDocument/2006/relationships/image" Target="../media/image2946.png"/><Relationship Id="rId62" Type="http://schemas.openxmlformats.org/officeDocument/2006/relationships/image" Target="../media/image2967.png"/><Relationship Id="rId365" Type="http://schemas.openxmlformats.org/officeDocument/2006/relationships/customXml" Target="../ink/ink3111.xml"/><Relationship Id="rId572" Type="http://schemas.openxmlformats.org/officeDocument/2006/relationships/image" Target="../media/image3222.png"/><Relationship Id="rId225" Type="http://schemas.openxmlformats.org/officeDocument/2006/relationships/customXml" Target="../ink/ink3041.xml"/><Relationship Id="rId267" Type="http://schemas.openxmlformats.org/officeDocument/2006/relationships/customXml" Target="../ink/ink3062.xml"/><Relationship Id="rId432" Type="http://schemas.openxmlformats.org/officeDocument/2006/relationships/image" Target="../media/image3152.png"/><Relationship Id="rId474" Type="http://schemas.openxmlformats.org/officeDocument/2006/relationships/image" Target="../media/image3173.png"/><Relationship Id="rId127" Type="http://schemas.openxmlformats.org/officeDocument/2006/relationships/customXml" Target="../ink/ink2992.xml"/><Relationship Id="rId31" Type="http://schemas.openxmlformats.org/officeDocument/2006/relationships/customXml" Target="../ink/ink2944.xml"/><Relationship Id="rId73" Type="http://schemas.openxmlformats.org/officeDocument/2006/relationships/customXml" Target="../ink/ink2965.xml"/><Relationship Id="rId169" Type="http://schemas.openxmlformats.org/officeDocument/2006/relationships/customXml" Target="../ink/ink3013.xml"/><Relationship Id="rId334" Type="http://schemas.openxmlformats.org/officeDocument/2006/relationships/image" Target="../media/image3103.png"/><Relationship Id="rId376" Type="http://schemas.openxmlformats.org/officeDocument/2006/relationships/image" Target="../media/image3124.png"/><Relationship Id="rId541" Type="http://schemas.openxmlformats.org/officeDocument/2006/relationships/customXml" Target="../ink/ink3199.xml"/><Relationship Id="rId583" Type="http://schemas.openxmlformats.org/officeDocument/2006/relationships/customXml" Target="../ink/ink3220.xml"/><Relationship Id="rId4" Type="http://schemas.openxmlformats.org/officeDocument/2006/relationships/image" Target="../media/image2938.png"/><Relationship Id="rId180" Type="http://schemas.openxmlformats.org/officeDocument/2006/relationships/image" Target="../media/image3026.png"/><Relationship Id="rId236" Type="http://schemas.openxmlformats.org/officeDocument/2006/relationships/image" Target="../media/image3054.png"/><Relationship Id="rId278" Type="http://schemas.openxmlformats.org/officeDocument/2006/relationships/image" Target="../media/image3075.png"/><Relationship Id="rId401" Type="http://schemas.openxmlformats.org/officeDocument/2006/relationships/customXml" Target="../ink/ink3129.xml"/><Relationship Id="rId443" Type="http://schemas.openxmlformats.org/officeDocument/2006/relationships/customXml" Target="../ink/ink3150.xml"/><Relationship Id="rId303" Type="http://schemas.openxmlformats.org/officeDocument/2006/relationships/customXml" Target="../ink/ink3080.xml"/><Relationship Id="rId485" Type="http://schemas.openxmlformats.org/officeDocument/2006/relationships/customXml" Target="../ink/ink3171.xml"/><Relationship Id="rId42" Type="http://schemas.openxmlformats.org/officeDocument/2006/relationships/image" Target="../media/image2957.png"/><Relationship Id="rId84" Type="http://schemas.openxmlformats.org/officeDocument/2006/relationships/image" Target="../media/image2978.png"/><Relationship Id="rId138" Type="http://schemas.openxmlformats.org/officeDocument/2006/relationships/image" Target="../media/image3005.png"/><Relationship Id="rId345" Type="http://schemas.openxmlformats.org/officeDocument/2006/relationships/customXml" Target="../ink/ink3101.xml"/><Relationship Id="rId387" Type="http://schemas.openxmlformats.org/officeDocument/2006/relationships/customXml" Target="../ink/ink3122.xml"/><Relationship Id="rId510" Type="http://schemas.openxmlformats.org/officeDocument/2006/relationships/image" Target="../media/image3191.png"/><Relationship Id="rId552" Type="http://schemas.openxmlformats.org/officeDocument/2006/relationships/image" Target="../media/image3212.png"/><Relationship Id="rId594" Type="http://schemas.openxmlformats.org/officeDocument/2006/relationships/image" Target="../media/image3233.png"/><Relationship Id="rId191" Type="http://schemas.openxmlformats.org/officeDocument/2006/relationships/customXml" Target="../ink/ink3024.xml"/><Relationship Id="rId205" Type="http://schemas.openxmlformats.org/officeDocument/2006/relationships/customXml" Target="../ink/ink3031.xml"/><Relationship Id="rId247" Type="http://schemas.openxmlformats.org/officeDocument/2006/relationships/customXml" Target="../ink/ink3052.xml"/><Relationship Id="rId412" Type="http://schemas.openxmlformats.org/officeDocument/2006/relationships/image" Target="../media/image3142.png"/><Relationship Id="rId107" Type="http://schemas.openxmlformats.org/officeDocument/2006/relationships/customXml" Target="../ink/ink2982.xml"/><Relationship Id="rId289" Type="http://schemas.openxmlformats.org/officeDocument/2006/relationships/customXml" Target="../ink/ink3073.xml"/><Relationship Id="rId454" Type="http://schemas.openxmlformats.org/officeDocument/2006/relationships/image" Target="../media/image3163.png"/><Relationship Id="rId496" Type="http://schemas.openxmlformats.org/officeDocument/2006/relationships/image" Target="../media/image3184.png"/><Relationship Id="rId11" Type="http://schemas.openxmlformats.org/officeDocument/2006/relationships/customXml" Target="../ink/ink2934.xml"/><Relationship Id="rId53" Type="http://schemas.openxmlformats.org/officeDocument/2006/relationships/customXml" Target="../ink/ink2955.xml"/><Relationship Id="rId149" Type="http://schemas.openxmlformats.org/officeDocument/2006/relationships/customXml" Target="../ink/ink3003.xml"/><Relationship Id="rId314" Type="http://schemas.openxmlformats.org/officeDocument/2006/relationships/image" Target="../media/image3093.png"/><Relationship Id="rId356" Type="http://schemas.openxmlformats.org/officeDocument/2006/relationships/image" Target="../media/image3114.png"/><Relationship Id="rId398" Type="http://schemas.openxmlformats.org/officeDocument/2006/relationships/image" Target="../media/image3135.png"/><Relationship Id="rId521" Type="http://schemas.openxmlformats.org/officeDocument/2006/relationships/customXml" Target="../ink/ink3189.xml"/><Relationship Id="rId563" Type="http://schemas.openxmlformats.org/officeDocument/2006/relationships/customXml" Target="../ink/ink3210.xml"/><Relationship Id="rId95" Type="http://schemas.openxmlformats.org/officeDocument/2006/relationships/customXml" Target="../ink/ink2976.xml"/><Relationship Id="rId160" Type="http://schemas.openxmlformats.org/officeDocument/2006/relationships/image" Target="../media/image3016.png"/><Relationship Id="rId216" Type="http://schemas.openxmlformats.org/officeDocument/2006/relationships/image" Target="../media/image3044.png"/><Relationship Id="rId423" Type="http://schemas.openxmlformats.org/officeDocument/2006/relationships/customXml" Target="../ink/ink3140.xml"/><Relationship Id="rId258" Type="http://schemas.openxmlformats.org/officeDocument/2006/relationships/image" Target="../media/image3065.png"/><Relationship Id="rId465" Type="http://schemas.openxmlformats.org/officeDocument/2006/relationships/customXml" Target="../ink/ink3161.xml"/><Relationship Id="rId22" Type="http://schemas.openxmlformats.org/officeDocument/2006/relationships/image" Target="../media/image2947.png"/><Relationship Id="rId64" Type="http://schemas.openxmlformats.org/officeDocument/2006/relationships/image" Target="../media/image2968.png"/><Relationship Id="rId118" Type="http://schemas.openxmlformats.org/officeDocument/2006/relationships/image" Target="../media/image2995.png"/><Relationship Id="rId325" Type="http://schemas.openxmlformats.org/officeDocument/2006/relationships/customXml" Target="../ink/ink3091.xml"/><Relationship Id="rId367" Type="http://schemas.openxmlformats.org/officeDocument/2006/relationships/customXml" Target="../ink/ink3112.xml"/><Relationship Id="rId532" Type="http://schemas.openxmlformats.org/officeDocument/2006/relationships/image" Target="../media/image3202.png"/><Relationship Id="rId574" Type="http://schemas.openxmlformats.org/officeDocument/2006/relationships/image" Target="../media/image3223.png"/><Relationship Id="rId171" Type="http://schemas.openxmlformats.org/officeDocument/2006/relationships/customXml" Target="../ink/ink3014.xml"/><Relationship Id="rId227" Type="http://schemas.openxmlformats.org/officeDocument/2006/relationships/customXml" Target="../ink/ink3042.xml"/><Relationship Id="rId269" Type="http://schemas.openxmlformats.org/officeDocument/2006/relationships/customXml" Target="../ink/ink3063.xml"/><Relationship Id="rId434" Type="http://schemas.openxmlformats.org/officeDocument/2006/relationships/image" Target="../media/image3153.png"/><Relationship Id="rId476" Type="http://schemas.openxmlformats.org/officeDocument/2006/relationships/image" Target="../media/image3174.png"/><Relationship Id="rId33" Type="http://schemas.openxmlformats.org/officeDocument/2006/relationships/customXml" Target="../ink/ink2945.xml"/><Relationship Id="rId129" Type="http://schemas.openxmlformats.org/officeDocument/2006/relationships/customXml" Target="../ink/ink2993.xml"/><Relationship Id="rId280" Type="http://schemas.openxmlformats.org/officeDocument/2006/relationships/image" Target="../media/image3076.png"/><Relationship Id="rId336" Type="http://schemas.openxmlformats.org/officeDocument/2006/relationships/image" Target="../media/image3104.png"/><Relationship Id="rId501" Type="http://schemas.openxmlformats.org/officeDocument/2006/relationships/customXml" Target="../ink/ink3179.xml"/><Relationship Id="rId543" Type="http://schemas.openxmlformats.org/officeDocument/2006/relationships/customXml" Target="../ink/ink3200.xml"/><Relationship Id="rId75" Type="http://schemas.openxmlformats.org/officeDocument/2006/relationships/customXml" Target="../ink/ink2966.xml"/><Relationship Id="rId140" Type="http://schemas.openxmlformats.org/officeDocument/2006/relationships/image" Target="../media/image3006.png"/><Relationship Id="rId182" Type="http://schemas.openxmlformats.org/officeDocument/2006/relationships/image" Target="../media/image3027.png"/><Relationship Id="rId378" Type="http://schemas.openxmlformats.org/officeDocument/2006/relationships/image" Target="../media/image3125.png"/><Relationship Id="rId403" Type="http://schemas.openxmlformats.org/officeDocument/2006/relationships/customXml" Target="../ink/ink3130.xml"/><Relationship Id="rId585" Type="http://schemas.openxmlformats.org/officeDocument/2006/relationships/customXml" Target="../ink/ink3221.xml"/><Relationship Id="rId6" Type="http://schemas.openxmlformats.org/officeDocument/2006/relationships/image" Target="../media/image2939.png"/><Relationship Id="rId238" Type="http://schemas.openxmlformats.org/officeDocument/2006/relationships/image" Target="../media/image3055.png"/><Relationship Id="rId445" Type="http://schemas.openxmlformats.org/officeDocument/2006/relationships/customXml" Target="../ink/ink3151.xml"/><Relationship Id="rId487" Type="http://schemas.openxmlformats.org/officeDocument/2006/relationships/customXml" Target="../ink/ink3172.xml"/><Relationship Id="rId291" Type="http://schemas.openxmlformats.org/officeDocument/2006/relationships/customXml" Target="../ink/ink3074.xml"/><Relationship Id="rId305" Type="http://schemas.openxmlformats.org/officeDocument/2006/relationships/customXml" Target="../ink/ink3081.xml"/><Relationship Id="rId347" Type="http://schemas.openxmlformats.org/officeDocument/2006/relationships/customXml" Target="../ink/ink3102.xml"/><Relationship Id="rId512" Type="http://schemas.openxmlformats.org/officeDocument/2006/relationships/image" Target="../media/image3192.png"/><Relationship Id="rId44" Type="http://schemas.openxmlformats.org/officeDocument/2006/relationships/image" Target="../media/image2958.png"/><Relationship Id="rId86" Type="http://schemas.openxmlformats.org/officeDocument/2006/relationships/image" Target="../media/image2979.png"/><Relationship Id="rId151" Type="http://schemas.openxmlformats.org/officeDocument/2006/relationships/customXml" Target="../ink/ink3004.xml"/><Relationship Id="rId389" Type="http://schemas.openxmlformats.org/officeDocument/2006/relationships/customXml" Target="../ink/ink3123.xml"/><Relationship Id="rId554" Type="http://schemas.openxmlformats.org/officeDocument/2006/relationships/image" Target="../media/image3213.png"/><Relationship Id="rId596" Type="http://schemas.openxmlformats.org/officeDocument/2006/relationships/image" Target="../media/image3234.png"/><Relationship Id="rId193" Type="http://schemas.openxmlformats.org/officeDocument/2006/relationships/customXml" Target="../ink/ink3025.xml"/><Relationship Id="rId207" Type="http://schemas.openxmlformats.org/officeDocument/2006/relationships/customXml" Target="../ink/ink3032.xml"/><Relationship Id="rId249" Type="http://schemas.openxmlformats.org/officeDocument/2006/relationships/customXml" Target="../ink/ink3053.xml"/><Relationship Id="rId414" Type="http://schemas.openxmlformats.org/officeDocument/2006/relationships/image" Target="../media/image3143.png"/><Relationship Id="rId456" Type="http://schemas.openxmlformats.org/officeDocument/2006/relationships/image" Target="../media/image3164.png"/><Relationship Id="rId498" Type="http://schemas.openxmlformats.org/officeDocument/2006/relationships/image" Target="../media/image3185.png"/><Relationship Id="rId13" Type="http://schemas.openxmlformats.org/officeDocument/2006/relationships/customXml" Target="../ink/ink2935.xml"/><Relationship Id="rId109" Type="http://schemas.openxmlformats.org/officeDocument/2006/relationships/customXml" Target="../ink/ink2983.xml"/><Relationship Id="rId260" Type="http://schemas.openxmlformats.org/officeDocument/2006/relationships/image" Target="../media/image3066.png"/><Relationship Id="rId316" Type="http://schemas.openxmlformats.org/officeDocument/2006/relationships/image" Target="../media/image3094.png"/><Relationship Id="rId523" Type="http://schemas.openxmlformats.org/officeDocument/2006/relationships/customXml" Target="../ink/ink3190.xml"/><Relationship Id="rId55" Type="http://schemas.openxmlformats.org/officeDocument/2006/relationships/customXml" Target="../ink/ink2956.xml"/><Relationship Id="rId97" Type="http://schemas.openxmlformats.org/officeDocument/2006/relationships/customXml" Target="../ink/ink2977.xml"/><Relationship Id="rId120" Type="http://schemas.openxmlformats.org/officeDocument/2006/relationships/image" Target="../media/image2996.png"/><Relationship Id="rId358" Type="http://schemas.openxmlformats.org/officeDocument/2006/relationships/image" Target="../media/image3115.png"/><Relationship Id="rId565" Type="http://schemas.openxmlformats.org/officeDocument/2006/relationships/customXml" Target="../ink/ink3211.xml"/><Relationship Id="rId162" Type="http://schemas.openxmlformats.org/officeDocument/2006/relationships/image" Target="../media/image3017.png"/><Relationship Id="rId218" Type="http://schemas.openxmlformats.org/officeDocument/2006/relationships/image" Target="../media/image3045.png"/><Relationship Id="rId425" Type="http://schemas.openxmlformats.org/officeDocument/2006/relationships/customXml" Target="../ink/ink3141.xml"/><Relationship Id="rId467" Type="http://schemas.openxmlformats.org/officeDocument/2006/relationships/customXml" Target="../ink/ink3162.xml"/><Relationship Id="rId271" Type="http://schemas.openxmlformats.org/officeDocument/2006/relationships/customXml" Target="../ink/ink3064.xml"/><Relationship Id="rId24" Type="http://schemas.openxmlformats.org/officeDocument/2006/relationships/image" Target="../media/image2948.png"/><Relationship Id="rId66" Type="http://schemas.openxmlformats.org/officeDocument/2006/relationships/image" Target="../media/image2969.png"/><Relationship Id="rId131" Type="http://schemas.openxmlformats.org/officeDocument/2006/relationships/customXml" Target="../ink/ink2994.xml"/><Relationship Id="rId327" Type="http://schemas.openxmlformats.org/officeDocument/2006/relationships/customXml" Target="../ink/ink3092.xml"/><Relationship Id="rId369" Type="http://schemas.openxmlformats.org/officeDocument/2006/relationships/customXml" Target="../ink/ink3113.xml"/><Relationship Id="rId534" Type="http://schemas.openxmlformats.org/officeDocument/2006/relationships/image" Target="../media/image3203.png"/><Relationship Id="rId576" Type="http://schemas.openxmlformats.org/officeDocument/2006/relationships/image" Target="../media/image3224.png"/><Relationship Id="rId173" Type="http://schemas.openxmlformats.org/officeDocument/2006/relationships/customXml" Target="../ink/ink3015.xml"/><Relationship Id="rId229" Type="http://schemas.openxmlformats.org/officeDocument/2006/relationships/customXml" Target="../ink/ink3043.xml"/><Relationship Id="rId380" Type="http://schemas.openxmlformats.org/officeDocument/2006/relationships/image" Target="../media/image3126.png"/><Relationship Id="rId436" Type="http://schemas.openxmlformats.org/officeDocument/2006/relationships/image" Target="../media/image3154.png"/><Relationship Id="rId601" Type="http://schemas.openxmlformats.org/officeDocument/2006/relationships/customXml" Target="../ink/ink3229.xml"/><Relationship Id="rId240" Type="http://schemas.openxmlformats.org/officeDocument/2006/relationships/image" Target="../media/image3056.png"/><Relationship Id="rId478" Type="http://schemas.openxmlformats.org/officeDocument/2006/relationships/image" Target="../media/image3175.png"/><Relationship Id="rId35" Type="http://schemas.openxmlformats.org/officeDocument/2006/relationships/customXml" Target="../ink/ink2946.xml"/><Relationship Id="rId77" Type="http://schemas.openxmlformats.org/officeDocument/2006/relationships/customXml" Target="../ink/ink2967.xml"/><Relationship Id="rId100" Type="http://schemas.openxmlformats.org/officeDocument/2006/relationships/image" Target="../media/image2986.png"/><Relationship Id="rId282" Type="http://schemas.openxmlformats.org/officeDocument/2006/relationships/image" Target="../media/image3077.png"/><Relationship Id="rId338" Type="http://schemas.openxmlformats.org/officeDocument/2006/relationships/image" Target="../media/image3105.png"/><Relationship Id="rId503" Type="http://schemas.openxmlformats.org/officeDocument/2006/relationships/customXml" Target="../ink/ink3180.xml"/><Relationship Id="rId545" Type="http://schemas.openxmlformats.org/officeDocument/2006/relationships/customXml" Target="../ink/ink3201.xml"/><Relationship Id="rId587" Type="http://schemas.openxmlformats.org/officeDocument/2006/relationships/customXml" Target="../ink/ink3222.xml"/><Relationship Id="rId8" Type="http://schemas.openxmlformats.org/officeDocument/2006/relationships/image" Target="../media/image2940.png"/><Relationship Id="rId142" Type="http://schemas.openxmlformats.org/officeDocument/2006/relationships/image" Target="../media/image3007.png"/><Relationship Id="rId184" Type="http://schemas.openxmlformats.org/officeDocument/2006/relationships/image" Target="../media/image3028.png"/><Relationship Id="rId391" Type="http://schemas.openxmlformats.org/officeDocument/2006/relationships/customXml" Target="../ink/ink3124.xml"/><Relationship Id="rId405" Type="http://schemas.openxmlformats.org/officeDocument/2006/relationships/customXml" Target="../ink/ink3131.xml"/><Relationship Id="rId447" Type="http://schemas.openxmlformats.org/officeDocument/2006/relationships/customXml" Target="../ink/ink3152.xml"/><Relationship Id="rId251" Type="http://schemas.openxmlformats.org/officeDocument/2006/relationships/customXml" Target="../ink/ink3054.xml"/><Relationship Id="rId489" Type="http://schemas.openxmlformats.org/officeDocument/2006/relationships/customXml" Target="../ink/ink3173.xml"/><Relationship Id="rId46" Type="http://schemas.openxmlformats.org/officeDocument/2006/relationships/image" Target="../media/image2959.png"/><Relationship Id="rId293" Type="http://schemas.openxmlformats.org/officeDocument/2006/relationships/customXml" Target="../ink/ink3075.xml"/><Relationship Id="rId307" Type="http://schemas.openxmlformats.org/officeDocument/2006/relationships/customXml" Target="../ink/ink3082.xml"/><Relationship Id="rId349" Type="http://schemas.openxmlformats.org/officeDocument/2006/relationships/customXml" Target="../ink/ink3103.xml"/><Relationship Id="rId514" Type="http://schemas.openxmlformats.org/officeDocument/2006/relationships/image" Target="../media/image3193.png"/><Relationship Id="rId556" Type="http://schemas.openxmlformats.org/officeDocument/2006/relationships/image" Target="../media/image3214.png"/><Relationship Id="rId88" Type="http://schemas.openxmlformats.org/officeDocument/2006/relationships/image" Target="../media/image2980.png"/><Relationship Id="rId111" Type="http://schemas.openxmlformats.org/officeDocument/2006/relationships/customXml" Target="../ink/ink2984.xml"/><Relationship Id="rId153" Type="http://schemas.openxmlformats.org/officeDocument/2006/relationships/customXml" Target="../ink/ink3005.xml"/><Relationship Id="rId195" Type="http://schemas.openxmlformats.org/officeDocument/2006/relationships/customXml" Target="../ink/ink3026.xml"/><Relationship Id="rId209" Type="http://schemas.openxmlformats.org/officeDocument/2006/relationships/customXml" Target="../ink/ink3033.xml"/><Relationship Id="rId360" Type="http://schemas.openxmlformats.org/officeDocument/2006/relationships/image" Target="../media/image3116.png"/><Relationship Id="rId416" Type="http://schemas.openxmlformats.org/officeDocument/2006/relationships/image" Target="../media/image3144.png"/><Relationship Id="rId598" Type="http://schemas.openxmlformats.org/officeDocument/2006/relationships/image" Target="../media/image3235.png"/><Relationship Id="rId220" Type="http://schemas.openxmlformats.org/officeDocument/2006/relationships/image" Target="../media/image3046.png"/><Relationship Id="rId458" Type="http://schemas.openxmlformats.org/officeDocument/2006/relationships/image" Target="../media/image3165.png"/><Relationship Id="rId15" Type="http://schemas.openxmlformats.org/officeDocument/2006/relationships/customXml" Target="../ink/ink2936.xml"/><Relationship Id="rId57" Type="http://schemas.openxmlformats.org/officeDocument/2006/relationships/customXml" Target="../ink/ink2957.xml"/><Relationship Id="rId262" Type="http://schemas.openxmlformats.org/officeDocument/2006/relationships/image" Target="../media/image3067.png"/><Relationship Id="rId318" Type="http://schemas.openxmlformats.org/officeDocument/2006/relationships/image" Target="../media/image3095.png"/><Relationship Id="rId525" Type="http://schemas.openxmlformats.org/officeDocument/2006/relationships/customXml" Target="../ink/ink3191.xml"/><Relationship Id="rId567" Type="http://schemas.openxmlformats.org/officeDocument/2006/relationships/customXml" Target="../ink/ink3212.xml"/><Relationship Id="rId99" Type="http://schemas.openxmlformats.org/officeDocument/2006/relationships/customXml" Target="../ink/ink2978.xml"/><Relationship Id="rId122" Type="http://schemas.openxmlformats.org/officeDocument/2006/relationships/image" Target="../media/image2997.png"/><Relationship Id="rId164" Type="http://schemas.openxmlformats.org/officeDocument/2006/relationships/image" Target="../media/image3018.png"/><Relationship Id="rId371" Type="http://schemas.openxmlformats.org/officeDocument/2006/relationships/customXml" Target="../ink/ink3114.xml"/><Relationship Id="rId427" Type="http://schemas.openxmlformats.org/officeDocument/2006/relationships/customXml" Target="../ink/ink3142.xml"/><Relationship Id="rId469" Type="http://schemas.openxmlformats.org/officeDocument/2006/relationships/customXml" Target="../ink/ink3163.xml"/><Relationship Id="rId26" Type="http://schemas.openxmlformats.org/officeDocument/2006/relationships/image" Target="../media/image2949.png"/><Relationship Id="rId231" Type="http://schemas.openxmlformats.org/officeDocument/2006/relationships/customXml" Target="../ink/ink3044.xml"/><Relationship Id="rId273" Type="http://schemas.openxmlformats.org/officeDocument/2006/relationships/customXml" Target="../ink/ink3065.xml"/><Relationship Id="rId329" Type="http://schemas.openxmlformats.org/officeDocument/2006/relationships/customXml" Target="../ink/ink3093.xml"/><Relationship Id="rId480" Type="http://schemas.openxmlformats.org/officeDocument/2006/relationships/image" Target="../media/image3176.png"/><Relationship Id="rId536" Type="http://schemas.openxmlformats.org/officeDocument/2006/relationships/image" Target="../media/image3204.png"/><Relationship Id="rId68" Type="http://schemas.openxmlformats.org/officeDocument/2006/relationships/image" Target="../media/image2970.png"/><Relationship Id="rId133" Type="http://schemas.openxmlformats.org/officeDocument/2006/relationships/customXml" Target="../ink/ink2995.xml"/><Relationship Id="rId175" Type="http://schemas.openxmlformats.org/officeDocument/2006/relationships/customXml" Target="../ink/ink3016.xml"/><Relationship Id="rId340" Type="http://schemas.openxmlformats.org/officeDocument/2006/relationships/image" Target="../media/image3106.png"/><Relationship Id="rId578" Type="http://schemas.openxmlformats.org/officeDocument/2006/relationships/image" Target="../media/image3225.png"/><Relationship Id="rId200" Type="http://schemas.openxmlformats.org/officeDocument/2006/relationships/image" Target="../media/image3036.png"/><Relationship Id="rId382" Type="http://schemas.openxmlformats.org/officeDocument/2006/relationships/image" Target="../media/image3127.png"/><Relationship Id="rId438" Type="http://schemas.openxmlformats.org/officeDocument/2006/relationships/image" Target="../media/image3155.png"/><Relationship Id="rId242" Type="http://schemas.openxmlformats.org/officeDocument/2006/relationships/image" Target="../media/image3057.png"/><Relationship Id="rId284" Type="http://schemas.openxmlformats.org/officeDocument/2006/relationships/image" Target="../media/image3078.png"/><Relationship Id="rId491" Type="http://schemas.openxmlformats.org/officeDocument/2006/relationships/customXml" Target="../ink/ink3174.xml"/><Relationship Id="rId505" Type="http://schemas.openxmlformats.org/officeDocument/2006/relationships/customXml" Target="../ink/ink3181.xml"/><Relationship Id="rId37" Type="http://schemas.openxmlformats.org/officeDocument/2006/relationships/customXml" Target="../ink/ink2947.xml"/><Relationship Id="rId79" Type="http://schemas.openxmlformats.org/officeDocument/2006/relationships/customXml" Target="../ink/ink2968.xml"/><Relationship Id="rId102" Type="http://schemas.openxmlformats.org/officeDocument/2006/relationships/image" Target="../media/image2987.png"/><Relationship Id="rId144" Type="http://schemas.openxmlformats.org/officeDocument/2006/relationships/image" Target="../media/image3008.png"/><Relationship Id="rId547" Type="http://schemas.openxmlformats.org/officeDocument/2006/relationships/customXml" Target="../ink/ink3202.xml"/><Relationship Id="rId589" Type="http://schemas.openxmlformats.org/officeDocument/2006/relationships/customXml" Target="../ink/ink3223.xml"/><Relationship Id="rId90" Type="http://schemas.openxmlformats.org/officeDocument/2006/relationships/image" Target="../media/image2981.png"/><Relationship Id="rId186" Type="http://schemas.openxmlformats.org/officeDocument/2006/relationships/image" Target="../media/image3029.png"/><Relationship Id="rId351" Type="http://schemas.openxmlformats.org/officeDocument/2006/relationships/customXml" Target="../ink/ink3104.xml"/><Relationship Id="rId393" Type="http://schemas.openxmlformats.org/officeDocument/2006/relationships/customXml" Target="../ink/ink3125.xml"/><Relationship Id="rId407" Type="http://schemas.openxmlformats.org/officeDocument/2006/relationships/customXml" Target="../ink/ink3132.xml"/><Relationship Id="rId449" Type="http://schemas.openxmlformats.org/officeDocument/2006/relationships/customXml" Target="../ink/ink3153.xml"/><Relationship Id="rId211" Type="http://schemas.openxmlformats.org/officeDocument/2006/relationships/customXml" Target="../ink/ink3034.xml"/><Relationship Id="rId253" Type="http://schemas.openxmlformats.org/officeDocument/2006/relationships/customXml" Target="../ink/ink3055.xml"/><Relationship Id="rId295" Type="http://schemas.openxmlformats.org/officeDocument/2006/relationships/customXml" Target="../ink/ink3076.xml"/><Relationship Id="rId309" Type="http://schemas.openxmlformats.org/officeDocument/2006/relationships/customXml" Target="../ink/ink3083.xml"/><Relationship Id="rId460" Type="http://schemas.openxmlformats.org/officeDocument/2006/relationships/image" Target="../media/image3166.png"/><Relationship Id="rId516" Type="http://schemas.openxmlformats.org/officeDocument/2006/relationships/image" Target="../media/image3194.png"/><Relationship Id="rId48" Type="http://schemas.openxmlformats.org/officeDocument/2006/relationships/image" Target="../media/image2960.png"/><Relationship Id="rId113" Type="http://schemas.openxmlformats.org/officeDocument/2006/relationships/customXml" Target="../ink/ink2985.xml"/><Relationship Id="rId320" Type="http://schemas.openxmlformats.org/officeDocument/2006/relationships/image" Target="../media/image3096.png"/><Relationship Id="rId558" Type="http://schemas.openxmlformats.org/officeDocument/2006/relationships/image" Target="../media/image3215.png"/><Relationship Id="rId155" Type="http://schemas.openxmlformats.org/officeDocument/2006/relationships/customXml" Target="../ink/ink3006.xml"/><Relationship Id="rId197" Type="http://schemas.openxmlformats.org/officeDocument/2006/relationships/customXml" Target="../ink/ink3027.xml"/><Relationship Id="rId362" Type="http://schemas.openxmlformats.org/officeDocument/2006/relationships/image" Target="../media/image3117.png"/><Relationship Id="rId418" Type="http://schemas.openxmlformats.org/officeDocument/2006/relationships/image" Target="../media/image3145.png"/><Relationship Id="rId222" Type="http://schemas.openxmlformats.org/officeDocument/2006/relationships/image" Target="../media/image3047.png"/><Relationship Id="rId264" Type="http://schemas.openxmlformats.org/officeDocument/2006/relationships/image" Target="../media/image3068.png"/><Relationship Id="rId471" Type="http://schemas.openxmlformats.org/officeDocument/2006/relationships/customXml" Target="../ink/ink3164.xml"/><Relationship Id="rId17" Type="http://schemas.openxmlformats.org/officeDocument/2006/relationships/customXml" Target="../ink/ink2937.xml"/><Relationship Id="rId59" Type="http://schemas.openxmlformats.org/officeDocument/2006/relationships/customXml" Target="../ink/ink2958.xml"/><Relationship Id="rId124" Type="http://schemas.openxmlformats.org/officeDocument/2006/relationships/image" Target="../media/image2998.png"/><Relationship Id="rId527" Type="http://schemas.openxmlformats.org/officeDocument/2006/relationships/customXml" Target="../ink/ink3192.xml"/><Relationship Id="rId569" Type="http://schemas.openxmlformats.org/officeDocument/2006/relationships/customXml" Target="../ink/ink3213.xml"/><Relationship Id="rId70" Type="http://schemas.openxmlformats.org/officeDocument/2006/relationships/image" Target="../media/image2971.png"/><Relationship Id="rId166" Type="http://schemas.openxmlformats.org/officeDocument/2006/relationships/image" Target="../media/image3019.png"/><Relationship Id="rId331" Type="http://schemas.openxmlformats.org/officeDocument/2006/relationships/customXml" Target="../ink/ink3094.xml"/><Relationship Id="rId373" Type="http://schemas.openxmlformats.org/officeDocument/2006/relationships/customXml" Target="../ink/ink3115.xml"/><Relationship Id="rId429" Type="http://schemas.openxmlformats.org/officeDocument/2006/relationships/customXml" Target="../ink/ink3143.xml"/><Relationship Id="rId580" Type="http://schemas.openxmlformats.org/officeDocument/2006/relationships/image" Target="../media/image3226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3045.xml"/><Relationship Id="rId440" Type="http://schemas.openxmlformats.org/officeDocument/2006/relationships/image" Target="../media/image3156.png"/><Relationship Id="rId28" Type="http://schemas.openxmlformats.org/officeDocument/2006/relationships/image" Target="../media/image2950.png"/><Relationship Id="rId275" Type="http://schemas.openxmlformats.org/officeDocument/2006/relationships/customXml" Target="../ink/ink3066.xml"/><Relationship Id="rId300" Type="http://schemas.openxmlformats.org/officeDocument/2006/relationships/image" Target="../media/image3086.png"/><Relationship Id="rId482" Type="http://schemas.openxmlformats.org/officeDocument/2006/relationships/image" Target="../media/image3177.png"/><Relationship Id="rId538" Type="http://schemas.openxmlformats.org/officeDocument/2006/relationships/image" Target="../media/image3205.png"/><Relationship Id="rId81" Type="http://schemas.openxmlformats.org/officeDocument/2006/relationships/customXml" Target="../ink/ink2969.xml"/><Relationship Id="rId135" Type="http://schemas.openxmlformats.org/officeDocument/2006/relationships/customXml" Target="../ink/ink2996.xml"/><Relationship Id="rId177" Type="http://schemas.openxmlformats.org/officeDocument/2006/relationships/customXml" Target="../ink/ink3017.xml"/><Relationship Id="rId342" Type="http://schemas.openxmlformats.org/officeDocument/2006/relationships/image" Target="../media/image3107.png"/><Relationship Id="rId384" Type="http://schemas.openxmlformats.org/officeDocument/2006/relationships/image" Target="../media/image3128.png"/><Relationship Id="rId591" Type="http://schemas.openxmlformats.org/officeDocument/2006/relationships/customXml" Target="../ink/ink3224.xml"/><Relationship Id="rId202" Type="http://schemas.openxmlformats.org/officeDocument/2006/relationships/image" Target="../media/image3037.png"/><Relationship Id="rId244" Type="http://schemas.openxmlformats.org/officeDocument/2006/relationships/image" Target="../media/image3058.png"/><Relationship Id="rId39" Type="http://schemas.openxmlformats.org/officeDocument/2006/relationships/customXml" Target="../ink/ink2948.xml"/><Relationship Id="rId286" Type="http://schemas.openxmlformats.org/officeDocument/2006/relationships/image" Target="../media/image3079.png"/><Relationship Id="rId451" Type="http://schemas.openxmlformats.org/officeDocument/2006/relationships/customXml" Target="../ink/ink3154.xml"/><Relationship Id="rId493" Type="http://schemas.openxmlformats.org/officeDocument/2006/relationships/customXml" Target="../ink/ink3175.xml"/><Relationship Id="rId507" Type="http://schemas.openxmlformats.org/officeDocument/2006/relationships/customXml" Target="../ink/ink3182.xml"/><Relationship Id="rId549" Type="http://schemas.openxmlformats.org/officeDocument/2006/relationships/customXml" Target="../ink/ink3203.xml"/><Relationship Id="rId50" Type="http://schemas.openxmlformats.org/officeDocument/2006/relationships/image" Target="../media/image2961.png"/><Relationship Id="rId104" Type="http://schemas.openxmlformats.org/officeDocument/2006/relationships/image" Target="../media/image2988.png"/><Relationship Id="rId146" Type="http://schemas.openxmlformats.org/officeDocument/2006/relationships/image" Target="../media/image3009.png"/><Relationship Id="rId188" Type="http://schemas.openxmlformats.org/officeDocument/2006/relationships/image" Target="../media/image3030.png"/><Relationship Id="rId311" Type="http://schemas.openxmlformats.org/officeDocument/2006/relationships/customXml" Target="../ink/ink3084.xml"/><Relationship Id="rId353" Type="http://schemas.openxmlformats.org/officeDocument/2006/relationships/customXml" Target="../ink/ink3105.xml"/><Relationship Id="rId395" Type="http://schemas.openxmlformats.org/officeDocument/2006/relationships/customXml" Target="../ink/ink3126.xml"/><Relationship Id="rId409" Type="http://schemas.openxmlformats.org/officeDocument/2006/relationships/customXml" Target="../ink/ink3133.xml"/><Relationship Id="rId560" Type="http://schemas.openxmlformats.org/officeDocument/2006/relationships/image" Target="../media/image3216.png"/><Relationship Id="rId92" Type="http://schemas.openxmlformats.org/officeDocument/2006/relationships/image" Target="../media/image2982.png"/><Relationship Id="rId213" Type="http://schemas.openxmlformats.org/officeDocument/2006/relationships/customXml" Target="../ink/ink3035.xml"/><Relationship Id="rId420" Type="http://schemas.openxmlformats.org/officeDocument/2006/relationships/image" Target="../media/image3146.png"/><Relationship Id="rId255" Type="http://schemas.openxmlformats.org/officeDocument/2006/relationships/customXml" Target="../ink/ink3056.xml"/><Relationship Id="rId297" Type="http://schemas.openxmlformats.org/officeDocument/2006/relationships/customXml" Target="../ink/ink3077.xml"/><Relationship Id="rId462" Type="http://schemas.openxmlformats.org/officeDocument/2006/relationships/image" Target="../media/image3167.png"/><Relationship Id="rId518" Type="http://schemas.openxmlformats.org/officeDocument/2006/relationships/image" Target="../media/image3195.png"/><Relationship Id="rId115" Type="http://schemas.openxmlformats.org/officeDocument/2006/relationships/customXml" Target="../ink/ink2986.xml"/><Relationship Id="rId157" Type="http://schemas.openxmlformats.org/officeDocument/2006/relationships/customXml" Target="../ink/ink3007.xml"/><Relationship Id="rId322" Type="http://schemas.openxmlformats.org/officeDocument/2006/relationships/image" Target="../media/image3097.png"/><Relationship Id="rId364" Type="http://schemas.openxmlformats.org/officeDocument/2006/relationships/image" Target="../media/image3118.png"/><Relationship Id="rId61" Type="http://schemas.openxmlformats.org/officeDocument/2006/relationships/customXml" Target="../ink/ink2959.xml"/><Relationship Id="rId199" Type="http://schemas.openxmlformats.org/officeDocument/2006/relationships/customXml" Target="../ink/ink3028.xml"/><Relationship Id="rId571" Type="http://schemas.openxmlformats.org/officeDocument/2006/relationships/customXml" Target="../ink/ink3214.xml"/><Relationship Id="rId19" Type="http://schemas.openxmlformats.org/officeDocument/2006/relationships/customXml" Target="../ink/ink2938.xml"/><Relationship Id="rId224" Type="http://schemas.openxmlformats.org/officeDocument/2006/relationships/image" Target="../media/image3048.png"/><Relationship Id="rId266" Type="http://schemas.openxmlformats.org/officeDocument/2006/relationships/image" Target="../media/image3069.png"/><Relationship Id="rId431" Type="http://schemas.openxmlformats.org/officeDocument/2006/relationships/customXml" Target="../ink/ink3144.xml"/><Relationship Id="rId473" Type="http://schemas.openxmlformats.org/officeDocument/2006/relationships/customXml" Target="../ink/ink3165.xml"/><Relationship Id="rId529" Type="http://schemas.openxmlformats.org/officeDocument/2006/relationships/customXml" Target="../ink/ink3193.xml"/><Relationship Id="rId30" Type="http://schemas.openxmlformats.org/officeDocument/2006/relationships/image" Target="../media/image2951.png"/><Relationship Id="rId126" Type="http://schemas.openxmlformats.org/officeDocument/2006/relationships/image" Target="../media/image2999.png"/><Relationship Id="rId168" Type="http://schemas.openxmlformats.org/officeDocument/2006/relationships/image" Target="../media/image3020.png"/><Relationship Id="rId333" Type="http://schemas.openxmlformats.org/officeDocument/2006/relationships/customXml" Target="../ink/ink3095.xml"/><Relationship Id="rId540" Type="http://schemas.openxmlformats.org/officeDocument/2006/relationships/image" Target="../media/image3206.png"/><Relationship Id="rId72" Type="http://schemas.openxmlformats.org/officeDocument/2006/relationships/image" Target="../media/image2972.png"/><Relationship Id="rId375" Type="http://schemas.openxmlformats.org/officeDocument/2006/relationships/customXml" Target="../ink/ink3116.xml"/><Relationship Id="rId582" Type="http://schemas.openxmlformats.org/officeDocument/2006/relationships/image" Target="../media/image3227.png"/><Relationship Id="rId3" Type="http://schemas.openxmlformats.org/officeDocument/2006/relationships/customXml" Target="../ink/ink2930.xml"/><Relationship Id="rId235" Type="http://schemas.openxmlformats.org/officeDocument/2006/relationships/customXml" Target="../ink/ink3046.xml"/><Relationship Id="rId277" Type="http://schemas.openxmlformats.org/officeDocument/2006/relationships/customXml" Target="../ink/ink3067.xml"/><Relationship Id="rId400" Type="http://schemas.openxmlformats.org/officeDocument/2006/relationships/image" Target="../media/image3136.png"/><Relationship Id="rId442" Type="http://schemas.openxmlformats.org/officeDocument/2006/relationships/image" Target="../media/image3157.png"/><Relationship Id="rId484" Type="http://schemas.openxmlformats.org/officeDocument/2006/relationships/image" Target="../media/image3178.png"/><Relationship Id="rId137" Type="http://schemas.openxmlformats.org/officeDocument/2006/relationships/customXml" Target="../ink/ink2997.xml"/><Relationship Id="rId302" Type="http://schemas.openxmlformats.org/officeDocument/2006/relationships/image" Target="../media/image3087.png"/><Relationship Id="rId344" Type="http://schemas.openxmlformats.org/officeDocument/2006/relationships/image" Target="../media/image3108.png"/><Relationship Id="rId41" Type="http://schemas.openxmlformats.org/officeDocument/2006/relationships/customXml" Target="../ink/ink2949.xml"/><Relationship Id="rId83" Type="http://schemas.openxmlformats.org/officeDocument/2006/relationships/customXml" Target="../ink/ink2970.xml"/><Relationship Id="rId179" Type="http://schemas.openxmlformats.org/officeDocument/2006/relationships/customXml" Target="../ink/ink3018.xml"/><Relationship Id="rId386" Type="http://schemas.openxmlformats.org/officeDocument/2006/relationships/image" Target="../media/image3129.png"/><Relationship Id="rId551" Type="http://schemas.openxmlformats.org/officeDocument/2006/relationships/customXml" Target="../ink/ink3204.xml"/><Relationship Id="rId593" Type="http://schemas.openxmlformats.org/officeDocument/2006/relationships/customXml" Target="../ink/ink3225.xml"/><Relationship Id="rId190" Type="http://schemas.openxmlformats.org/officeDocument/2006/relationships/image" Target="../media/image3031.png"/><Relationship Id="rId204" Type="http://schemas.openxmlformats.org/officeDocument/2006/relationships/image" Target="../media/image3038.png"/><Relationship Id="rId246" Type="http://schemas.openxmlformats.org/officeDocument/2006/relationships/image" Target="../media/image3059.png"/><Relationship Id="rId288" Type="http://schemas.openxmlformats.org/officeDocument/2006/relationships/image" Target="../media/image3080.png"/><Relationship Id="rId411" Type="http://schemas.openxmlformats.org/officeDocument/2006/relationships/customXml" Target="../ink/ink3134.xml"/><Relationship Id="rId453" Type="http://schemas.openxmlformats.org/officeDocument/2006/relationships/customXml" Target="../ink/ink3155.xml"/><Relationship Id="rId509" Type="http://schemas.openxmlformats.org/officeDocument/2006/relationships/customXml" Target="../ink/ink3183.xml"/><Relationship Id="rId106" Type="http://schemas.openxmlformats.org/officeDocument/2006/relationships/image" Target="../media/image2989.png"/><Relationship Id="rId313" Type="http://schemas.openxmlformats.org/officeDocument/2006/relationships/customXml" Target="../ink/ink3085.xml"/><Relationship Id="rId495" Type="http://schemas.openxmlformats.org/officeDocument/2006/relationships/customXml" Target="../ink/ink3176.xml"/><Relationship Id="rId10" Type="http://schemas.openxmlformats.org/officeDocument/2006/relationships/image" Target="../media/image2941.png"/><Relationship Id="rId52" Type="http://schemas.openxmlformats.org/officeDocument/2006/relationships/image" Target="../media/image2962.png"/><Relationship Id="rId94" Type="http://schemas.openxmlformats.org/officeDocument/2006/relationships/image" Target="../media/image2983.png"/><Relationship Id="rId148" Type="http://schemas.openxmlformats.org/officeDocument/2006/relationships/image" Target="../media/image3010.png"/><Relationship Id="rId355" Type="http://schemas.openxmlformats.org/officeDocument/2006/relationships/customXml" Target="../ink/ink3106.xml"/><Relationship Id="rId397" Type="http://schemas.openxmlformats.org/officeDocument/2006/relationships/customXml" Target="../ink/ink3127.xml"/><Relationship Id="rId520" Type="http://schemas.openxmlformats.org/officeDocument/2006/relationships/image" Target="../media/image3196.png"/><Relationship Id="rId562" Type="http://schemas.openxmlformats.org/officeDocument/2006/relationships/image" Target="../media/image3217.png"/><Relationship Id="rId215" Type="http://schemas.openxmlformats.org/officeDocument/2006/relationships/customXml" Target="../ink/ink3036.xml"/><Relationship Id="rId257" Type="http://schemas.openxmlformats.org/officeDocument/2006/relationships/customXml" Target="../ink/ink3057.xml"/><Relationship Id="rId422" Type="http://schemas.openxmlformats.org/officeDocument/2006/relationships/image" Target="../media/image3147.png"/><Relationship Id="rId464" Type="http://schemas.openxmlformats.org/officeDocument/2006/relationships/image" Target="../media/image3168.png"/><Relationship Id="rId299" Type="http://schemas.openxmlformats.org/officeDocument/2006/relationships/customXml" Target="../ink/ink3078.xml"/><Relationship Id="rId63" Type="http://schemas.openxmlformats.org/officeDocument/2006/relationships/customXml" Target="../ink/ink2960.xml"/><Relationship Id="rId159" Type="http://schemas.openxmlformats.org/officeDocument/2006/relationships/customXml" Target="../ink/ink3008.xml"/><Relationship Id="rId366" Type="http://schemas.openxmlformats.org/officeDocument/2006/relationships/image" Target="../media/image3119.png"/><Relationship Id="rId573" Type="http://schemas.openxmlformats.org/officeDocument/2006/relationships/customXml" Target="../ink/ink3215.xml"/><Relationship Id="rId226" Type="http://schemas.openxmlformats.org/officeDocument/2006/relationships/image" Target="../media/image3049.png"/><Relationship Id="rId433" Type="http://schemas.openxmlformats.org/officeDocument/2006/relationships/customXml" Target="../ink/ink3145.xml"/><Relationship Id="rId74" Type="http://schemas.openxmlformats.org/officeDocument/2006/relationships/image" Target="../media/image2973.png"/><Relationship Id="rId377" Type="http://schemas.openxmlformats.org/officeDocument/2006/relationships/customXml" Target="../ink/ink3117.xml"/><Relationship Id="rId500" Type="http://schemas.openxmlformats.org/officeDocument/2006/relationships/image" Target="../media/image3186.png"/><Relationship Id="rId584" Type="http://schemas.openxmlformats.org/officeDocument/2006/relationships/image" Target="../media/image3228.png"/><Relationship Id="rId5" Type="http://schemas.openxmlformats.org/officeDocument/2006/relationships/customXml" Target="../ink/ink2931.xml"/><Relationship Id="rId237" Type="http://schemas.openxmlformats.org/officeDocument/2006/relationships/customXml" Target="../ink/ink3047.xml"/><Relationship Id="rId444" Type="http://schemas.openxmlformats.org/officeDocument/2006/relationships/image" Target="../media/image3158.png"/><Relationship Id="rId290" Type="http://schemas.openxmlformats.org/officeDocument/2006/relationships/image" Target="../media/image3081.png"/><Relationship Id="rId304" Type="http://schemas.openxmlformats.org/officeDocument/2006/relationships/image" Target="../media/image3088.png"/><Relationship Id="rId388" Type="http://schemas.openxmlformats.org/officeDocument/2006/relationships/image" Target="../media/image3130.png"/><Relationship Id="rId511" Type="http://schemas.openxmlformats.org/officeDocument/2006/relationships/customXml" Target="../ink/ink3184.xml"/><Relationship Id="rId85" Type="http://schemas.openxmlformats.org/officeDocument/2006/relationships/customXml" Target="../ink/ink2971.xml"/><Relationship Id="rId150" Type="http://schemas.openxmlformats.org/officeDocument/2006/relationships/image" Target="../media/image3011.png"/><Relationship Id="rId595" Type="http://schemas.openxmlformats.org/officeDocument/2006/relationships/customXml" Target="../ink/ink3226.xml"/><Relationship Id="rId248" Type="http://schemas.openxmlformats.org/officeDocument/2006/relationships/image" Target="../media/image3060.png"/><Relationship Id="rId455" Type="http://schemas.openxmlformats.org/officeDocument/2006/relationships/customXml" Target="../ink/ink3156.xml"/><Relationship Id="rId12" Type="http://schemas.openxmlformats.org/officeDocument/2006/relationships/image" Target="../media/image2942.png"/><Relationship Id="rId108" Type="http://schemas.openxmlformats.org/officeDocument/2006/relationships/image" Target="../media/image2990.png"/><Relationship Id="rId315" Type="http://schemas.openxmlformats.org/officeDocument/2006/relationships/customXml" Target="../ink/ink3086.xml"/><Relationship Id="rId522" Type="http://schemas.openxmlformats.org/officeDocument/2006/relationships/image" Target="../media/image3197.png"/><Relationship Id="rId96" Type="http://schemas.openxmlformats.org/officeDocument/2006/relationships/image" Target="../media/image2984.png"/><Relationship Id="rId161" Type="http://schemas.openxmlformats.org/officeDocument/2006/relationships/customXml" Target="../ink/ink3009.xml"/><Relationship Id="rId399" Type="http://schemas.openxmlformats.org/officeDocument/2006/relationships/customXml" Target="../ink/ink3128.xml"/><Relationship Id="rId259" Type="http://schemas.openxmlformats.org/officeDocument/2006/relationships/customXml" Target="../ink/ink3058.xml"/><Relationship Id="rId466" Type="http://schemas.openxmlformats.org/officeDocument/2006/relationships/image" Target="../media/image3169.png"/><Relationship Id="rId23" Type="http://schemas.openxmlformats.org/officeDocument/2006/relationships/customXml" Target="../ink/ink2940.xml"/><Relationship Id="rId119" Type="http://schemas.openxmlformats.org/officeDocument/2006/relationships/customXml" Target="../ink/ink2988.xml"/><Relationship Id="rId326" Type="http://schemas.openxmlformats.org/officeDocument/2006/relationships/image" Target="../media/image3099.png"/><Relationship Id="rId533" Type="http://schemas.openxmlformats.org/officeDocument/2006/relationships/customXml" Target="../ink/ink3195.xml"/><Relationship Id="rId172" Type="http://schemas.openxmlformats.org/officeDocument/2006/relationships/image" Target="../media/image3022.png"/><Relationship Id="rId477" Type="http://schemas.openxmlformats.org/officeDocument/2006/relationships/customXml" Target="../ink/ink3167.xml"/><Relationship Id="rId600" Type="http://schemas.openxmlformats.org/officeDocument/2006/relationships/image" Target="../media/image3236.png"/><Relationship Id="rId337" Type="http://schemas.openxmlformats.org/officeDocument/2006/relationships/customXml" Target="../ink/ink3097.xml"/><Relationship Id="rId34" Type="http://schemas.openxmlformats.org/officeDocument/2006/relationships/image" Target="../media/image2953.png"/><Relationship Id="rId544" Type="http://schemas.openxmlformats.org/officeDocument/2006/relationships/image" Target="../media/image3208.png"/><Relationship Id="rId183" Type="http://schemas.openxmlformats.org/officeDocument/2006/relationships/customXml" Target="../ink/ink3020.xml"/><Relationship Id="rId390" Type="http://schemas.openxmlformats.org/officeDocument/2006/relationships/image" Target="../media/image3131.png"/><Relationship Id="rId404" Type="http://schemas.openxmlformats.org/officeDocument/2006/relationships/image" Target="../media/image3138.png"/><Relationship Id="rId250" Type="http://schemas.openxmlformats.org/officeDocument/2006/relationships/image" Target="../media/image3061.png"/><Relationship Id="rId488" Type="http://schemas.openxmlformats.org/officeDocument/2006/relationships/image" Target="../media/image3180.png"/><Relationship Id="rId45" Type="http://schemas.openxmlformats.org/officeDocument/2006/relationships/customXml" Target="../ink/ink2951.xml"/><Relationship Id="rId110" Type="http://schemas.openxmlformats.org/officeDocument/2006/relationships/image" Target="../media/image2991.png"/><Relationship Id="rId348" Type="http://schemas.openxmlformats.org/officeDocument/2006/relationships/image" Target="../media/image3110.png"/><Relationship Id="rId555" Type="http://schemas.openxmlformats.org/officeDocument/2006/relationships/customXml" Target="../ink/ink3206.xml"/><Relationship Id="rId194" Type="http://schemas.openxmlformats.org/officeDocument/2006/relationships/image" Target="../media/image3033.png"/><Relationship Id="rId208" Type="http://schemas.openxmlformats.org/officeDocument/2006/relationships/image" Target="../media/image3040.png"/><Relationship Id="rId415" Type="http://schemas.openxmlformats.org/officeDocument/2006/relationships/customXml" Target="../ink/ink3136.xml"/><Relationship Id="rId261" Type="http://schemas.openxmlformats.org/officeDocument/2006/relationships/customXml" Target="../ink/ink3059.xml"/><Relationship Id="rId499" Type="http://schemas.openxmlformats.org/officeDocument/2006/relationships/customXml" Target="../ink/ink317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34.xml"/><Relationship Id="rId3" Type="http://schemas.openxmlformats.org/officeDocument/2006/relationships/customXml" Target="../ink/ink3230.xml"/><Relationship Id="rId7" Type="http://schemas.openxmlformats.org/officeDocument/2006/relationships/customXml" Target="../ink/ink3232.xml"/><Relationship Id="rId12" Type="http://schemas.openxmlformats.org/officeDocument/2006/relationships/image" Target="../media/image3242.png"/><Relationship Id="rId2" Type="http://schemas.openxmlformats.org/officeDocument/2006/relationships/image" Target="../media/image1510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39.png"/><Relationship Id="rId11" Type="http://schemas.openxmlformats.org/officeDocument/2006/relationships/customXml" Target="../ink/ink3233.xml"/><Relationship Id="rId5" Type="http://schemas.openxmlformats.org/officeDocument/2006/relationships/customXml" Target="../ink/ink3231.xml"/><Relationship Id="rId10" Type="http://schemas.openxmlformats.org/officeDocument/2006/relationships/image" Target="../media/image3241.png"/><Relationship Id="rId4" Type="http://schemas.openxmlformats.org/officeDocument/2006/relationships/image" Target="../media/image3238.png"/><Relationship Id="rId14" Type="http://schemas.openxmlformats.org/officeDocument/2006/relationships/image" Target="../media/image32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0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0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42" Type="http://schemas.openxmlformats.org/officeDocument/2006/relationships/image" Target="../media/image24.png"/><Relationship Id="rId63" Type="http://schemas.openxmlformats.org/officeDocument/2006/relationships/customXml" Target="../ink/ink34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59" Type="http://schemas.openxmlformats.org/officeDocument/2006/relationships/customXml" Target="../ink/ink82.xml"/><Relationship Id="rId170" Type="http://schemas.openxmlformats.org/officeDocument/2006/relationships/image" Target="../media/image88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26" Type="http://schemas.openxmlformats.org/officeDocument/2006/relationships/image" Target="../media/image116.png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32" Type="http://schemas.openxmlformats.org/officeDocument/2006/relationships/image" Target="../media/image19.png"/><Relationship Id="rId53" Type="http://schemas.openxmlformats.org/officeDocument/2006/relationships/customXml" Target="../ink/ink29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77.xml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image" Target="../media/image83.png"/><Relationship Id="rId181" Type="http://schemas.openxmlformats.org/officeDocument/2006/relationships/customXml" Target="../ink/ink93.xml"/><Relationship Id="rId216" Type="http://schemas.openxmlformats.org/officeDocument/2006/relationships/image" Target="../media/image111.png"/><Relationship Id="rId237" Type="http://schemas.openxmlformats.org/officeDocument/2006/relationships/customXml" Target="../ink/ink121.xml"/><Relationship Id="rId22" Type="http://schemas.openxmlformats.org/officeDocument/2006/relationships/image" Target="../media/image14.png"/><Relationship Id="rId43" Type="http://schemas.openxmlformats.org/officeDocument/2006/relationships/customXml" Target="../ink/ink24.xml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image" Target="../media/image78.png"/><Relationship Id="rId171" Type="http://schemas.openxmlformats.org/officeDocument/2006/relationships/customXml" Target="../ink/ink88.xml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227" Type="http://schemas.openxmlformats.org/officeDocument/2006/relationships/customXml" Target="../ink/ink116.xml"/><Relationship Id="rId12" Type="http://schemas.openxmlformats.org/officeDocument/2006/relationships/image" Target="../media/image9.png"/><Relationship Id="rId33" Type="http://schemas.openxmlformats.org/officeDocument/2006/relationships/customXml" Target="../ink/ink19.xml"/><Relationship Id="rId108" Type="http://schemas.openxmlformats.org/officeDocument/2006/relationships/image" Target="../media/image57.png"/><Relationship Id="rId129" Type="http://schemas.openxmlformats.org/officeDocument/2006/relationships/customXml" Target="../ink/ink67.xml"/><Relationship Id="rId54" Type="http://schemas.openxmlformats.org/officeDocument/2006/relationships/image" Target="../media/image30.png"/><Relationship Id="rId75" Type="http://schemas.openxmlformats.org/officeDocument/2006/relationships/customXml" Target="../ink/ink40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61" Type="http://schemas.openxmlformats.org/officeDocument/2006/relationships/customXml" Target="../ink/ink83.xml"/><Relationship Id="rId182" Type="http://schemas.openxmlformats.org/officeDocument/2006/relationships/image" Target="../media/image94.png"/><Relationship Id="rId217" Type="http://schemas.openxmlformats.org/officeDocument/2006/relationships/customXml" Target="../ink/ink111.xml"/><Relationship Id="rId6" Type="http://schemas.openxmlformats.org/officeDocument/2006/relationships/image" Target="../media/image6.png"/><Relationship Id="rId238" Type="http://schemas.openxmlformats.org/officeDocument/2006/relationships/image" Target="../media/image122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44" Type="http://schemas.openxmlformats.org/officeDocument/2006/relationships/image" Target="../media/image25.png"/><Relationship Id="rId65" Type="http://schemas.openxmlformats.org/officeDocument/2006/relationships/customXml" Target="../ink/ink35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51" Type="http://schemas.openxmlformats.org/officeDocument/2006/relationships/customXml" Target="../ink/ink78.xml"/><Relationship Id="rId172" Type="http://schemas.openxmlformats.org/officeDocument/2006/relationships/image" Target="../media/image89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28" Type="http://schemas.openxmlformats.org/officeDocument/2006/relationships/image" Target="../media/image117.png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34" Type="http://schemas.openxmlformats.org/officeDocument/2006/relationships/image" Target="../media/image20.png"/><Relationship Id="rId55" Type="http://schemas.openxmlformats.org/officeDocument/2006/relationships/customXml" Target="../ink/ink30.xml"/><Relationship Id="rId76" Type="http://schemas.openxmlformats.org/officeDocument/2006/relationships/image" Target="../media/image41.png"/><Relationship Id="rId97" Type="http://schemas.openxmlformats.org/officeDocument/2006/relationships/customXml" Target="../ink/ink51.xml"/><Relationship Id="rId120" Type="http://schemas.openxmlformats.org/officeDocument/2006/relationships/image" Target="../media/image63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62" Type="http://schemas.openxmlformats.org/officeDocument/2006/relationships/image" Target="../media/image84.png"/><Relationship Id="rId183" Type="http://schemas.openxmlformats.org/officeDocument/2006/relationships/customXml" Target="../ink/ink94.xml"/><Relationship Id="rId218" Type="http://schemas.openxmlformats.org/officeDocument/2006/relationships/image" Target="../media/image112.png"/><Relationship Id="rId239" Type="http://schemas.openxmlformats.org/officeDocument/2006/relationships/customXml" Target="../ink/ink122.xml"/><Relationship Id="rId24" Type="http://schemas.openxmlformats.org/officeDocument/2006/relationships/image" Target="../media/image15.png"/><Relationship Id="rId45" Type="http://schemas.openxmlformats.org/officeDocument/2006/relationships/customXml" Target="../ink/ink25.xml"/><Relationship Id="rId66" Type="http://schemas.openxmlformats.org/officeDocument/2006/relationships/image" Target="../media/image36.png"/><Relationship Id="rId87" Type="http://schemas.openxmlformats.org/officeDocument/2006/relationships/customXml" Target="../ink/ink46.xml"/><Relationship Id="rId110" Type="http://schemas.openxmlformats.org/officeDocument/2006/relationships/image" Target="../media/image58.png"/><Relationship Id="rId131" Type="http://schemas.openxmlformats.org/officeDocument/2006/relationships/customXml" Target="../ink/ink68.xml"/><Relationship Id="rId152" Type="http://schemas.openxmlformats.org/officeDocument/2006/relationships/image" Target="../media/image79.png"/><Relationship Id="rId173" Type="http://schemas.openxmlformats.org/officeDocument/2006/relationships/customXml" Target="../ink/ink89.xml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229" Type="http://schemas.openxmlformats.org/officeDocument/2006/relationships/customXml" Target="../ink/ink117.xml"/><Relationship Id="rId240" Type="http://schemas.openxmlformats.org/officeDocument/2006/relationships/image" Target="../media/image123.png"/><Relationship Id="rId14" Type="http://schemas.openxmlformats.org/officeDocument/2006/relationships/image" Target="../media/image10.png"/><Relationship Id="rId35" Type="http://schemas.openxmlformats.org/officeDocument/2006/relationships/customXml" Target="../ink/ink20.xml"/><Relationship Id="rId56" Type="http://schemas.openxmlformats.org/officeDocument/2006/relationships/image" Target="../media/image31.png"/><Relationship Id="rId77" Type="http://schemas.openxmlformats.org/officeDocument/2006/relationships/customXml" Target="../ink/ink41.xml"/><Relationship Id="rId100" Type="http://schemas.openxmlformats.org/officeDocument/2006/relationships/image" Target="../media/image53.png"/><Relationship Id="rId8" Type="http://schemas.openxmlformats.org/officeDocument/2006/relationships/image" Target="../media/image7.png"/><Relationship Id="rId98" Type="http://schemas.openxmlformats.org/officeDocument/2006/relationships/image" Target="../media/image52.png"/><Relationship Id="rId121" Type="http://schemas.openxmlformats.org/officeDocument/2006/relationships/customXml" Target="../ink/ink63.xml"/><Relationship Id="rId142" Type="http://schemas.openxmlformats.org/officeDocument/2006/relationships/image" Target="../media/image74.png"/><Relationship Id="rId163" Type="http://schemas.openxmlformats.org/officeDocument/2006/relationships/customXml" Target="../ink/ink84.xml"/><Relationship Id="rId184" Type="http://schemas.openxmlformats.org/officeDocument/2006/relationships/image" Target="../media/image95.png"/><Relationship Id="rId219" Type="http://schemas.openxmlformats.org/officeDocument/2006/relationships/customXml" Target="../ink/ink112.xml"/><Relationship Id="rId230" Type="http://schemas.openxmlformats.org/officeDocument/2006/relationships/image" Target="../media/image118.png"/><Relationship Id="rId25" Type="http://schemas.openxmlformats.org/officeDocument/2006/relationships/customXml" Target="../ink/ink15.xml"/><Relationship Id="rId46" Type="http://schemas.openxmlformats.org/officeDocument/2006/relationships/image" Target="../media/image26.png"/><Relationship Id="rId67" Type="http://schemas.openxmlformats.org/officeDocument/2006/relationships/customXml" Target="../ink/ink36.xml"/><Relationship Id="rId88" Type="http://schemas.openxmlformats.org/officeDocument/2006/relationships/image" Target="../media/image47.png"/><Relationship Id="rId111" Type="http://schemas.openxmlformats.org/officeDocument/2006/relationships/customXml" Target="../ink/ink58.xml"/><Relationship Id="rId132" Type="http://schemas.openxmlformats.org/officeDocument/2006/relationships/image" Target="../media/image69.png"/><Relationship Id="rId153" Type="http://schemas.openxmlformats.org/officeDocument/2006/relationships/customXml" Target="../ink/ink79.xml"/><Relationship Id="rId174" Type="http://schemas.openxmlformats.org/officeDocument/2006/relationships/image" Target="../media/image90.png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220" Type="http://schemas.openxmlformats.org/officeDocument/2006/relationships/image" Target="../media/image113.png"/><Relationship Id="rId241" Type="http://schemas.openxmlformats.org/officeDocument/2006/relationships/customXml" Target="../ink/ink123.xml"/><Relationship Id="rId15" Type="http://schemas.openxmlformats.org/officeDocument/2006/relationships/customXml" Target="../ink/ink10.xml"/><Relationship Id="rId36" Type="http://schemas.openxmlformats.org/officeDocument/2006/relationships/image" Target="../media/image21.png"/><Relationship Id="rId57" Type="http://schemas.openxmlformats.org/officeDocument/2006/relationships/customXml" Target="../ink/ink31.xml"/><Relationship Id="rId106" Type="http://schemas.openxmlformats.org/officeDocument/2006/relationships/image" Target="../media/image56.png"/><Relationship Id="rId127" Type="http://schemas.openxmlformats.org/officeDocument/2006/relationships/customXml" Target="../ink/ink66.xml"/><Relationship Id="rId10" Type="http://schemas.openxmlformats.org/officeDocument/2006/relationships/image" Target="../media/image8.png"/><Relationship Id="rId31" Type="http://schemas.openxmlformats.org/officeDocument/2006/relationships/customXml" Target="../ink/ink18.xml"/><Relationship Id="rId52" Type="http://schemas.openxmlformats.org/officeDocument/2006/relationships/image" Target="../media/image29.png"/><Relationship Id="rId73" Type="http://schemas.openxmlformats.org/officeDocument/2006/relationships/customXml" Target="../ink/ink39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4.png"/><Relationship Id="rId143" Type="http://schemas.openxmlformats.org/officeDocument/2006/relationships/customXml" Target="../ink/ink74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image" Target="../media/image5.png"/><Relationship Id="rId9" Type="http://schemas.openxmlformats.org/officeDocument/2006/relationships/customXml" Target="../ink/ink7.xml"/><Relationship Id="rId180" Type="http://schemas.openxmlformats.org/officeDocument/2006/relationships/image" Target="../media/image93.png"/><Relationship Id="rId210" Type="http://schemas.openxmlformats.org/officeDocument/2006/relationships/image" Target="../media/image108.png"/><Relationship Id="rId215" Type="http://schemas.openxmlformats.org/officeDocument/2006/relationships/customXml" Target="../ink/ink110.xml"/><Relationship Id="rId236" Type="http://schemas.openxmlformats.org/officeDocument/2006/relationships/image" Target="../media/image121.png"/><Relationship Id="rId26" Type="http://schemas.openxmlformats.org/officeDocument/2006/relationships/image" Target="../media/image16.png"/><Relationship Id="rId231" Type="http://schemas.openxmlformats.org/officeDocument/2006/relationships/customXml" Target="../ink/ink118.xml"/><Relationship Id="rId47" Type="http://schemas.openxmlformats.org/officeDocument/2006/relationships/customXml" Target="../ink/ink26.xml"/><Relationship Id="rId68" Type="http://schemas.openxmlformats.org/officeDocument/2006/relationships/image" Target="../media/image37.png"/><Relationship Id="rId89" Type="http://schemas.openxmlformats.org/officeDocument/2006/relationships/customXml" Target="../ink/ink47.xml"/><Relationship Id="rId112" Type="http://schemas.openxmlformats.org/officeDocument/2006/relationships/image" Target="../media/image59.png"/><Relationship Id="rId133" Type="http://schemas.openxmlformats.org/officeDocument/2006/relationships/customXml" Target="../ink/ink69.xml"/><Relationship Id="rId154" Type="http://schemas.openxmlformats.org/officeDocument/2006/relationships/image" Target="../media/image80.png"/><Relationship Id="rId175" Type="http://schemas.openxmlformats.org/officeDocument/2006/relationships/customXml" Target="../ink/ink90.xml"/><Relationship Id="rId196" Type="http://schemas.openxmlformats.org/officeDocument/2006/relationships/image" Target="../media/image101.png"/><Relationship Id="rId200" Type="http://schemas.openxmlformats.org/officeDocument/2006/relationships/image" Target="../media/image103.png"/><Relationship Id="rId16" Type="http://schemas.openxmlformats.org/officeDocument/2006/relationships/image" Target="../media/image11.png"/><Relationship Id="rId221" Type="http://schemas.openxmlformats.org/officeDocument/2006/relationships/customXml" Target="../ink/ink113.xml"/><Relationship Id="rId242" Type="http://schemas.openxmlformats.org/officeDocument/2006/relationships/image" Target="../media/image124.png"/><Relationship Id="rId37" Type="http://schemas.openxmlformats.org/officeDocument/2006/relationships/customXml" Target="../ink/ink21.xml"/><Relationship Id="rId58" Type="http://schemas.openxmlformats.org/officeDocument/2006/relationships/image" Target="../media/image32.png"/><Relationship Id="rId79" Type="http://schemas.openxmlformats.org/officeDocument/2006/relationships/customXml" Target="../ink/ink42.xml"/><Relationship Id="rId102" Type="http://schemas.openxmlformats.org/officeDocument/2006/relationships/image" Target="../media/image54.png"/><Relationship Id="rId123" Type="http://schemas.openxmlformats.org/officeDocument/2006/relationships/customXml" Target="../ink/ink64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65" Type="http://schemas.openxmlformats.org/officeDocument/2006/relationships/customXml" Target="../ink/ink85.xml"/><Relationship Id="rId186" Type="http://schemas.openxmlformats.org/officeDocument/2006/relationships/image" Target="../media/image96.png"/><Relationship Id="rId211" Type="http://schemas.openxmlformats.org/officeDocument/2006/relationships/customXml" Target="../ink/ink108.xml"/><Relationship Id="rId232" Type="http://schemas.openxmlformats.org/officeDocument/2006/relationships/image" Target="../media/image119.png"/><Relationship Id="rId27" Type="http://schemas.openxmlformats.org/officeDocument/2006/relationships/customXml" Target="../ink/ink16.xml"/><Relationship Id="rId48" Type="http://schemas.openxmlformats.org/officeDocument/2006/relationships/image" Target="../media/image27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70.png"/><Relationship Id="rId80" Type="http://schemas.openxmlformats.org/officeDocument/2006/relationships/image" Target="../media/image43.png"/><Relationship Id="rId155" Type="http://schemas.openxmlformats.org/officeDocument/2006/relationships/customXml" Target="../ink/ink80.xml"/><Relationship Id="rId176" Type="http://schemas.openxmlformats.org/officeDocument/2006/relationships/image" Target="../media/image91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222" Type="http://schemas.openxmlformats.org/officeDocument/2006/relationships/image" Target="../media/image114.png"/><Relationship Id="rId17" Type="http://schemas.openxmlformats.org/officeDocument/2006/relationships/customXml" Target="../ink/ink11.xml"/><Relationship Id="rId38" Type="http://schemas.openxmlformats.org/officeDocument/2006/relationships/image" Target="../media/image22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5.png"/><Relationship Id="rId70" Type="http://schemas.openxmlformats.org/officeDocument/2006/relationships/image" Target="../media/image38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86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09.png"/><Relationship Id="rId233" Type="http://schemas.openxmlformats.org/officeDocument/2006/relationships/customXml" Target="../ink/ink119.xml"/><Relationship Id="rId28" Type="http://schemas.openxmlformats.org/officeDocument/2006/relationships/image" Target="../media/image17.png"/><Relationship Id="rId49" Type="http://schemas.openxmlformats.org/officeDocument/2006/relationships/customXml" Target="../ink/ink27.xml"/><Relationship Id="rId114" Type="http://schemas.openxmlformats.org/officeDocument/2006/relationships/image" Target="../media/image60.png"/><Relationship Id="rId60" Type="http://schemas.openxmlformats.org/officeDocument/2006/relationships/image" Target="../media/image33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image" Target="../media/image81.png"/><Relationship Id="rId177" Type="http://schemas.openxmlformats.org/officeDocument/2006/relationships/customXml" Target="../ink/ink91.xml"/><Relationship Id="rId198" Type="http://schemas.openxmlformats.org/officeDocument/2006/relationships/image" Target="../media/image102.png"/><Relationship Id="rId202" Type="http://schemas.openxmlformats.org/officeDocument/2006/relationships/image" Target="../media/image104.png"/><Relationship Id="rId223" Type="http://schemas.openxmlformats.org/officeDocument/2006/relationships/customXml" Target="../ink/ink114.xml"/><Relationship Id="rId18" Type="http://schemas.openxmlformats.org/officeDocument/2006/relationships/image" Target="../media/image12.png"/><Relationship Id="rId39" Type="http://schemas.openxmlformats.org/officeDocument/2006/relationships/customXml" Target="../ink/ink22.xml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25" Type="http://schemas.openxmlformats.org/officeDocument/2006/relationships/customXml" Target="../ink/ink65.xml"/><Relationship Id="rId146" Type="http://schemas.openxmlformats.org/officeDocument/2006/relationships/image" Target="../media/image76.png"/><Relationship Id="rId167" Type="http://schemas.openxmlformats.org/officeDocument/2006/relationships/customXml" Target="../ink/ink86.xml"/><Relationship Id="rId188" Type="http://schemas.openxmlformats.org/officeDocument/2006/relationships/image" Target="../media/image97.png"/><Relationship Id="rId71" Type="http://schemas.openxmlformats.org/officeDocument/2006/relationships/customXml" Target="../ink/ink38.xml"/><Relationship Id="rId92" Type="http://schemas.openxmlformats.org/officeDocument/2006/relationships/image" Target="../media/image49.png"/><Relationship Id="rId213" Type="http://schemas.openxmlformats.org/officeDocument/2006/relationships/customXml" Target="../ink/ink109.xml"/><Relationship Id="rId234" Type="http://schemas.openxmlformats.org/officeDocument/2006/relationships/image" Target="../media/image120.png"/><Relationship Id="rId2" Type="http://schemas.openxmlformats.org/officeDocument/2006/relationships/image" Target="../media/image4.png"/><Relationship Id="rId29" Type="http://schemas.openxmlformats.org/officeDocument/2006/relationships/customXml" Target="../ink/ink17.xml"/><Relationship Id="rId40" Type="http://schemas.openxmlformats.org/officeDocument/2006/relationships/image" Target="../media/image23.png"/><Relationship Id="rId115" Type="http://schemas.openxmlformats.org/officeDocument/2006/relationships/customXml" Target="../ink/ink60.xml"/><Relationship Id="rId136" Type="http://schemas.openxmlformats.org/officeDocument/2006/relationships/image" Target="../media/image71.png"/><Relationship Id="rId157" Type="http://schemas.openxmlformats.org/officeDocument/2006/relationships/customXml" Target="../ink/ink81.xml"/><Relationship Id="rId178" Type="http://schemas.openxmlformats.org/officeDocument/2006/relationships/image" Target="../media/image92.png"/><Relationship Id="rId61" Type="http://schemas.openxmlformats.org/officeDocument/2006/relationships/customXml" Target="../ink/ink33.xml"/><Relationship Id="rId82" Type="http://schemas.openxmlformats.org/officeDocument/2006/relationships/image" Target="../media/image44.png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customXml" Target="../ink/ink12.xml"/><Relationship Id="rId224" Type="http://schemas.openxmlformats.org/officeDocument/2006/relationships/image" Target="../media/image115.png"/><Relationship Id="rId30" Type="http://schemas.openxmlformats.org/officeDocument/2006/relationships/image" Target="../media/image18.png"/><Relationship Id="rId105" Type="http://schemas.openxmlformats.org/officeDocument/2006/relationships/customXml" Target="../ink/ink55.xml"/><Relationship Id="rId126" Type="http://schemas.openxmlformats.org/officeDocument/2006/relationships/image" Target="../media/image66.png"/><Relationship Id="rId147" Type="http://schemas.openxmlformats.org/officeDocument/2006/relationships/customXml" Target="../ink/ink76.xml"/><Relationship Id="rId168" Type="http://schemas.openxmlformats.org/officeDocument/2006/relationships/image" Target="../media/image87.png"/><Relationship Id="rId51" Type="http://schemas.openxmlformats.org/officeDocument/2006/relationships/customXml" Target="../ink/ink28.xml"/><Relationship Id="rId72" Type="http://schemas.openxmlformats.org/officeDocument/2006/relationships/image" Target="../media/image39.png"/><Relationship Id="rId93" Type="http://schemas.openxmlformats.org/officeDocument/2006/relationships/customXml" Target="../ink/ink49.xml"/><Relationship Id="rId189" Type="http://schemas.openxmlformats.org/officeDocument/2006/relationships/customXml" Target="../ink/ink97.xml"/><Relationship Id="rId3" Type="http://schemas.openxmlformats.org/officeDocument/2006/relationships/customXml" Target="../ink/ink4.xml"/><Relationship Id="rId214" Type="http://schemas.openxmlformats.org/officeDocument/2006/relationships/image" Target="../media/image110.png"/><Relationship Id="rId235" Type="http://schemas.openxmlformats.org/officeDocument/2006/relationships/customXml" Target="../ink/ink120.xml"/><Relationship Id="rId116" Type="http://schemas.openxmlformats.org/officeDocument/2006/relationships/image" Target="../media/image61.png"/><Relationship Id="rId137" Type="http://schemas.openxmlformats.org/officeDocument/2006/relationships/customXml" Target="../ink/ink71.xml"/><Relationship Id="rId158" Type="http://schemas.openxmlformats.org/officeDocument/2006/relationships/image" Target="../media/image82.png"/><Relationship Id="rId20" Type="http://schemas.openxmlformats.org/officeDocument/2006/relationships/image" Target="../media/image13.png"/><Relationship Id="rId41" Type="http://schemas.openxmlformats.org/officeDocument/2006/relationships/customXml" Target="../ink/ink23.xml"/><Relationship Id="rId62" Type="http://schemas.openxmlformats.org/officeDocument/2006/relationships/image" Target="../media/image34.png"/><Relationship Id="rId83" Type="http://schemas.openxmlformats.org/officeDocument/2006/relationships/customXml" Target="../ink/ink44.xml"/><Relationship Id="rId179" Type="http://schemas.openxmlformats.org/officeDocument/2006/relationships/customXml" Target="../ink/ink92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25" Type="http://schemas.openxmlformats.org/officeDocument/2006/relationships/customXml" Target="../ink/ink11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.xml"/><Relationship Id="rId299" Type="http://schemas.openxmlformats.org/officeDocument/2006/relationships/customXml" Target="../ink/ink272.xml"/><Relationship Id="rId21" Type="http://schemas.openxmlformats.org/officeDocument/2006/relationships/customXml" Target="../ink/ink133.xml"/><Relationship Id="rId63" Type="http://schemas.openxmlformats.org/officeDocument/2006/relationships/customXml" Target="../ink/ink154.xml"/><Relationship Id="rId159" Type="http://schemas.openxmlformats.org/officeDocument/2006/relationships/customXml" Target="../ink/ink202.xml"/><Relationship Id="rId324" Type="http://schemas.openxmlformats.org/officeDocument/2006/relationships/image" Target="../media/image286.png"/><Relationship Id="rId366" Type="http://schemas.openxmlformats.org/officeDocument/2006/relationships/image" Target="../media/image307.png"/><Relationship Id="rId170" Type="http://schemas.openxmlformats.org/officeDocument/2006/relationships/image" Target="../media/image209.png"/><Relationship Id="rId226" Type="http://schemas.openxmlformats.org/officeDocument/2006/relationships/image" Target="../media/image237.png"/><Relationship Id="rId268" Type="http://schemas.openxmlformats.org/officeDocument/2006/relationships/image" Target="../media/image258.png"/><Relationship Id="rId32" Type="http://schemas.openxmlformats.org/officeDocument/2006/relationships/image" Target="../media/image140.png"/><Relationship Id="rId74" Type="http://schemas.openxmlformats.org/officeDocument/2006/relationships/image" Target="../media/image161.png"/><Relationship Id="rId128" Type="http://schemas.openxmlformats.org/officeDocument/2006/relationships/image" Target="../media/image188.png"/><Relationship Id="rId335" Type="http://schemas.openxmlformats.org/officeDocument/2006/relationships/customXml" Target="../ink/ink290.xml"/><Relationship Id="rId377" Type="http://schemas.openxmlformats.org/officeDocument/2006/relationships/customXml" Target="../ink/ink311.xml"/><Relationship Id="rId5" Type="http://schemas.openxmlformats.org/officeDocument/2006/relationships/customXml" Target="../ink/ink125.xml"/><Relationship Id="rId181" Type="http://schemas.openxmlformats.org/officeDocument/2006/relationships/customXml" Target="../ink/ink213.xml"/><Relationship Id="rId237" Type="http://schemas.openxmlformats.org/officeDocument/2006/relationships/customXml" Target="../ink/ink241.xml"/><Relationship Id="rId402" Type="http://schemas.openxmlformats.org/officeDocument/2006/relationships/image" Target="../media/image325.png"/><Relationship Id="rId279" Type="http://schemas.openxmlformats.org/officeDocument/2006/relationships/customXml" Target="../ink/ink262.xml"/><Relationship Id="rId43" Type="http://schemas.openxmlformats.org/officeDocument/2006/relationships/customXml" Target="../ink/ink144.xml"/><Relationship Id="rId139" Type="http://schemas.openxmlformats.org/officeDocument/2006/relationships/customXml" Target="../ink/ink192.xml"/><Relationship Id="rId290" Type="http://schemas.openxmlformats.org/officeDocument/2006/relationships/image" Target="../media/image269.png"/><Relationship Id="rId304" Type="http://schemas.openxmlformats.org/officeDocument/2006/relationships/image" Target="../media/image276.png"/><Relationship Id="rId346" Type="http://schemas.openxmlformats.org/officeDocument/2006/relationships/image" Target="../media/image297.png"/><Relationship Id="rId388" Type="http://schemas.openxmlformats.org/officeDocument/2006/relationships/image" Target="../media/image318.png"/><Relationship Id="rId85" Type="http://schemas.openxmlformats.org/officeDocument/2006/relationships/customXml" Target="../ink/ink165.xml"/><Relationship Id="rId150" Type="http://schemas.openxmlformats.org/officeDocument/2006/relationships/image" Target="../media/image199.png"/><Relationship Id="rId192" Type="http://schemas.openxmlformats.org/officeDocument/2006/relationships/image" Target="../media/image220.png"/><Relationship Id="rId206" Type="http://schemas.openxmlformats.org/officeDocument/2006/relationships/image" Target="../media/image227.png"/><Relationship Id="rId248" Type="http://schemas.openxmlformats.org/officeDocument/2006/relationships/image" Target="../media/image248.png"/><Relationship Id="rId12" Type="http://schemas.openxmlformats.org/officeDocument/2006/relationships/image" Target="../media/image130.png"/><Relationship Id="rId108" Type="http://schemas.openxmlformats.org/officeDocument/2006/relationships/image" Target="../media/image178.png"/><Relationship Id="rId315" Type="http://schemas.openxmlformats.org/officeDocument/2006/relationships/customXml" Target="../ink/ink280.xml"/><Relationship Id="rId357" Type="http://schemas.openxmlformats.org/officeDocument/2006/relationships/customXml" Target="../ink/ink301.xml"/><Relationship Id="rId54" Type="http://schemas.openxmlformats.org/officeDocument/2006/relationships/image" Target="../media/image151.png"/><Relationship Id="rId96" Type="http://schemas.openxmlformats.org/officeDocument/2006/relationships/image" Target="../media/image172.png"/><Relationship Id="rId161" Type="http://schemas.openxmlformats.org/officeDocument/2006/relationships/customXml" Target="../ink/ink203.xml"/><Relationship Id="rId217" Type="http://schemas.openxmlformats.org/officeDocument/2006/relationships/customXml" Target="../ink/ink231.xml"/><Relationship Id="rId399" Type="http://schemas.openxmlformats.org/officeDocument/2006/relationships/customXml" Target="../ink/ink322.xml"/><Relationship Id="rId259" Type="http://schemas.openxmlformats.org/officeDocument/2006/relationships/customXml" Target="../ink/ink252.xml"/><Relationship Id="rId23" Type="http://schemas.openxmlformats.org/officeDocument/2006/relationships/customXml" Target="../ink/ink134.xml"/><Relationship Id="rId119" Type="http://schemas.openxmlformats.org/officeDocument/2006/relationships/customXml" Target="../ink/ink182.xml"/><Relationship Id="rId270" Type="http://schemas.openxmlformats.org/officeDocument/2006/relationships/image" Target="../media/image259.png"/><Relationship Id="rId326" Type="http://schemas.openxmlformats.org/officeDocument/2006/relationships/image" Target="../media/image287.png"/><Relationship Id="rId65" Type="http://schemas.openxmlformats.org/officeDocument/2006/relationships/customXml" Target="../ink/ink155.xml"/><Relationship Id="rId130" Type="http://schemas.openxmlformats.org/officeDocument/2006/relationships/image" Target="../media/image189.png"/><Relationship Id="rId368" Type="http://schemas.openxmlformats.org/officeDocument/2006/relationships/image" Target="../media/image308.png"/><Relationship Id="rId172" Type="http://schemas.openxmlformats.org/officeDocument/2006/relationships/image" Target="../media/image210.png"/><Relationship Id="rId228" Type="http://schemas.openxmlformats.org/officeDocument/2006/relationships/image" Target="../media/image238.png"/><Relationship Id="rId281" Type="http://schemas.openxmlformats.org/officeDocument/2006/relationships/customXml" Target="../ink/ink263.xml"/><Relationship Id="rId337" Type="http://schemas.openxmlformats.org/officeDocument/2006/relationships/customXml" Target="../ink/ink291.xml"/><Relationship Id="rId34" Type="http://schemas.openxmlformats.org/officeDocument/2006/relationships/image" Target="../media/image141.png"/><Relationship Id="rId76" Type="http://schemas.openxmlformats.org/officeDocument/2006/relationships/image" Target="../media/image162.png"/><Relationship Id="rId141" Type="http://schemas.openxmlformats.org/officeDocument/2006/relationships/customXml" Target="../ink/ink193.xml"/><Relationship Id="rId379" Type="http://schemas.openxmlformats.org/officeDocument/2006/relationships/customXml" Target="../ink/ink312.xml"/><Relationship Id="rId7" Type="http://schemas.openxmlformats.org/officeDocument/2006/relationships/customXml" Target="../ink/ink126.xml"/><Relationship Id="rId183" Type="http://schemas.openxmlformats.org/officeDocument/2006/relationships/customXml" Target="../ink/ink214.xml"/><Relationship Id="rId239" Type="http://schemas.openxmlformats.org/officeDocument/2006/relationships/customXml" Target="../ink/ink242.xml"/><Relationship Id="rId390" Type="http://schemas.openxmlformats.org/officeDocument/2006/relationships/image" Target="../media/image319.png"/><Relationship Id="rId404" Type="http://schemas.openxmlformats.org/officeDocument/2006/relationships/image" Target="../media/image326.png"/><Relationship Id="rId250" Type="http://schemas.openxmlformats.org/officeDocument/2006/relationships/image" Target="../media/image249.png"/><Relationship Id="rId292" Type="http://schemas.openxmlformats.org/officeDocument/2006/relationships/image" Target="../media/image270.png"/><Relationship Id="rId306" Type="http://schemas.openxmlformats.org/officeDocument/2006/relationships/image" Target="../media/image277.png"/><Relationship Id="rId45" Type="http://schemas.openxmlformats.org/officeDocument/2006/relationships/customXml" Target="../ink/ink145.xml"/><Relationship Id="rId87" Type="http://schemas.openxmlformats.org/officeDocument/2006/relationships/customXml" Target="../ink/ink166.xml"/><Relationship Id="rId110" Type="http://schemas.openxmlformats.org/officeDocument/2006/relationships/image" Target="../media/image179.png"/><Relationship Id="rId348" Type="http://schemas.openxmlformats.org/officeDocument/2006/relationships/image" Target="../media/image298.png"/><Relationship Id="rId152" Type="http://schemas.openxmlformats.org/officeDocument/2006/relationships/image" Target="../media/image200.png"/><Relationship Id="rId194" Type="http://schemas.openxmlformats.org/officeDocument/2006/relationships/image" Target="../media/image221.png"/><Relationship Id="rId208" Type="http://schemas.openxmlformats.org/officeDocument/2006/relationships/image" Target="../media/image228.png"/><Relationship Id="rId261" Type="http://schemas.openxmlformats.org/officeDocument/2006/relationships/customXml" Target="../ink/ink253.xml"/><Relationship Id="rId14" Type="http://schemas.openxmlformats.org/officeDocument/2006/relationships/image" Target="../media/image131.png"/><Relationship Id="rId56" Type="http://schemas.openxmlformats.org/officeDocument/2006/relationships/image" Target="../media/image152.png"/><Relationship Id="rId317" Type="http://schemas.openxmlformats.org/officeDocument/2006/relationships/customXml" Target="../ink/ink281.xml"/><Relationship Id="rId359" Type="http://schemas.openxmlformats.org/officeDocument/2006/relationships/customXml" Target="../ink/ink302.xml"/><Relationship Id="rId98" Type="http://schemas.openxmlformats.org/officeDocument/2006/relationships/image" Target="../media/image173.png"/><Relationship Id="rId121" Type="http://schemas.openxmlformats.org/officeDocument/2006/relationships/customXml" Target="../ink/ink183.xml"/><Relationship Id="rId163" Type="http://schemas.openxmlformats.org/officeDocument/2006/relationships/customXml" Target="../ink/ink204.xml"/><Relationship Id="rId219" Type="http://schemas.openxmlformats.org/officeDocument/2006/relationships/customXml" Target="../ink/ink232.xml"/><Relationship Id="rId370" Type="http://schemas.openxmlformats.org/officeDocument/2006/relationships/image" Target="../media/image309.png"/><Relationship Id="rId230" Type="http://schemas.openxmlformats.org/officeDocument/2006/relationships/image" Target="../media/image239.png"/><Relationship Id="rId25" Type="http://schemas.openxmlformats.org/officeDocument/2006/relationships/customXml" Target="../ink/ink135.xml"/><Relationship Id="rId67" Type="http://schemas.openxmlformats.org/officeDocument/2006/relationships/customXml" Target="../ink/ink156.xml"/><Relationship Id="rId272" Type="http://schemas.openxmlformats.org/officeDocument/2006/relationships/image" Target="../media/image260.png"/><Relationship Id="rId328" Type="http://schemas.openxmlformats.org/officeDocument/2006/relationships/image" Target="../media/image288.png"/><Relationship Id="rId132" Type="http://schemas.openxmlformats.org/officeDocument/2006/relationships/image" Target="../media/image190.png"/><Relationship Id="rId174" Type="http://schemas.openxmlformats.org/officeDocument/2006/relationships/image" Target="../media/image211.png"/><Relationship Id="rId381" Type="http://schemas.openxmlformats.org/officeDocument/2006/relationships/customXml" Target="../ink/ink313.xml"/><Relationship Id="rId241" Type="http://schemas.openxmlformats.org/officeDocument/2006/relationships/customXml" Target="../ink/ink243.xml"/><Relationship Id="rId36" Type="http://schemas.openxmlformats.org/officeDocument/2006/relationships/image" Target="../media/image142.png"/><Relationship Id="rId283" Type="http://schemas.openxmlformats.org/officeDocument/2006/relationships/customXml" Target="../ink/ink264.xml"/><Relationship Id="rId339" Type="http://schemas.openxmlformats.org/officeDocument/2006/relationships/customXml" Target="../ink/ink292.xml"/><Relationship Id="rId78" Type="http://schemas.openxmlformats.org/officeDocument/2006/relationships/image" Target="../media/image163.png"/><Relationship Id="rId101" Type="http://schemas.openxmlformats.org/officeDocument/2006/relationships/customXml" Target="../ink/ink173.xml"/><Relationship Id="rId143" Type="http://schemas.openxmlformats.org/officeDocument/2006/relationships/customXml" Target="../ink/ink194.xml"/><Relationship Id="rId185" Type="http://schemas.openxmlformats.org/officeDocument/2006/relationships/customXml" Target="../ink/ink215.xml"/><Relationship Id="rId350" Type="http://schemas.openxmlformats.org/officeDocument/2006/relationships/image" Target="../media/image299.png"/><Relationship Id="rId406" Type="http://schemas.openxmlformats.org/officeDocument/2006/relationships/image" Target="../media/image327.png"/><Relationship Id="rId9" Type="http://schemas.openxmlformats.org/officeDocument/2006/relationships/customXml" Target="../ink/ink127.xml"/><Relationship Id="rId210" Type="http://schemas.openxmlformats.org/officeDocument/2006/relationships/image" Target="../media/image229.png"/><Relationship Id="rId392" Type="http://schemas.openxmlformats.org/officeDocument/2006/relationships/image" Target="../media/image320.png"/><Relationship Id="rId252" Type="http://schemas.openxmlformats.org/officeDocument/2006/relationships/image" Target="../media/image250.png"/><Relationship Id="rId294" Type="http://schemas.openxmlformats.org/officeDocument/2006/relationships/image" Target="../media/image271.png"/><Relationship Id="rId308" Type="http://schemas.openxmlformats.org/officeDocument/2006/relationships/image" Target="../media/image278.png"/><Relationship Id="rId47" Type="http://schemas.openxmlformats.org/officeDocument/2006/relationships/customXml" Target="../ink/ink146.xml"/><Relationship Id="rId89" Type="http://schemas.openxmlformats.org/officeDocument/2006/relationships/customXml" Target="../ink/ink167.xml"/><Relationship Id="rId112" Type="http://schemas.openxmlformats.org/officeDocument/2006/relationships/image" Target="../media/image180.png"/><Relationship Id="rId154" Type="http://schemas.openxmlformats.org/officeDocument/2006/relationships/image" Target="../media/image201.png"/><Relationship Id="rId361" Type="http://schemas.openxmlformats.org/officeDocument/2006/relationships/customXml" Target="../ink/ink303.xml"/><Relationship Id="rId196" Type="http://schemas.openxmlformats.org/officeDocument/2006/relationships/image" Target="../media/image222.png"/><Relationship Id="rId16" Type="http://schemas.openxmlformats.org/officeDocument/2006/relationships/image" Target="../media/image132.png"/><Relationship Id="rId221" Type="http://schemas.openxmlformats.org/officeDocument/2006/relationships/customXml" Target="../ink/ink233.xml"/><Relationship Id="rId263" Type="http://schemas.openxmlformats.org/officeDocument/2006/relationships/customXml" Target="../ink/ink254.xml"/><Relationship Id="rId319" Type="http://schemas.openxmlformats.org/officeDocument/2006/relationships/customXml" Target="../ink/ink282.xml"/><Relationship Id="rId58" Type="http://schemas.openxmlformats.org/officeDocument/2006/relationships/image" Target="../media/image153.png"/><Relationship Id="rId123" Type="http://schemas.openxmlformats.org/officeDocument/2006/relationships/customXml" Target="../ink/ink184.xml"/><Relationship Id="rId330" Type="http://schemas.openxmlformats.org/officeDocument/2006/relationships/image" Target="../media/image289.png"/><Relationship Id="rId165" Type="http://schemas.openxmlformats.org/officeDocument/2006/relationships/customXml" Target="../ink/ink205.xml"/><Relationship Id="rId372" Type="http://schemas.openxmlformats.org/officeDocument/2006/relationships/image" Target="../media/image310.png"/><Relationship Id="rId211" Type="http://schemas.openxmlformats.org/officeDocument/2006/relationships/customXml" Target="../ink/ink228.xml"/><Relationship Id="rId232" Type="http://schemas.openxmlformats.org/officeDocument/2006/relationships/image" Target="../media/image240.png"/><Relationship Id="rId253" Type="http://schemas.openxmlformats.org/officeDocument/2006/relationships/customXml" Target="../ink/ink249.xml"/><Relationship Id="rId274" Type="http://schemas.openxmlformats.org/officeDocument/2006/relationships/image" Target="../media/image261.png"/><Relationship Id="rId295" Type="http://schemas.openxmlformats.org/officeDocument/2006/relationships/customXml" Target="../ink/ink270.xml"/><Relationship Id="rId309" Type="http://schemas.openxmlformats.org/officeDocument/2006/relationships/customXml" Target="../ink/ink277.xml"/><Relationship Id="rId27" Type="http://schemas.openxmlformats.org/officeDocument/2006/relationships/customXml" Target="../ink/ink136.xml"/><Relationship Id="rId48" Type="http://schemas.openxmlformats.org/officeDocument/2006/relationships/image" Target="../media/image148.png"/><Relationship Id="rId69" Type="http://schemas.openxmlformats.org/officeDocument/2006/relationships/customXml" Target="../ink/ink157.xml"/><Relationship Id="rId113" Type="http://schemas.openxmlformats.org/officeDocument/2006/relationships/customXml" Target="../ink/ink179.xml"/><Relationship Id="rId134" Type="http://schemas.openxmlformats.org/officeDocument/2006/relationships/image" Target="../media/image191.png"/><Relationship Id="rId320" Type="http://schemas.openxmlformats.org/officeDocument/2006/relationships/image" Target="../media/image284.png"/><Relationship Id="rId80" Type="http://schemas.openxmlformats.org/officeDocument/2006/relationships/image" Target="../media/image164.png"/><Relationship Id="rId155" Type="http://schemas.openxmlformats.org/officeDocument/2006/relationships/customXml" Target="../ink/ink200.xml"/><Relationship Id="rId176" Type="http://schemas.openxmlformats.org/officeDocument/2006/relationships/image" Target="../media/image212.png"/><Relationship Id="rId197" Type="http://schemas.openxmlformats.org/officeDocument/2006/relationships/customXml" Target="../ink/ink221.xml"/><Relationship Id="rId341" Type="http://schemas.openxmlformats.org/officeDocument/2006/relationships/customXml" Target="../ink/ink293.xml"/><Relationship Id="rId362" Type="http://schemas.openxmlformats.org/officeDocument/2006/relationships/image" Target="../media/image305.png"/><Relationship Id="rId383" Type="http://schemas.openxmlformats.org/officeDocument/2006/relationships/customXml" Target="../ink/ink314.xml"/><Relationship Id="rId201" Type="http://schemas.openxmlformats.org/officeDocument/2006/relationships/customXml" Target="../ink/ink223.xml"/><Relationship Id="rId222" Type="http://schemas.openxmlformats.org/officeDocument/2006/relationships/image" Target="../media/image235.png"/><Relationship Id="rId243" Type="http://schemas.openxmlformats.org/officeDocument/2006/relationships/customXml" Target="../ink/ink244.xml"/><Relationship Id="rId264" Type="http://schemas.openxmlformats.org/officeDocument/2006/relationships/image" Target="../media/image256.png"/><Relationship Id="rId285" Type="http://schemas.openxmlformats.org/officeDocument/2006/relationships/customXml" Target="../ink/ink265.xml"/><Relationship Id="rId17" Type="http://schemas.openxmlformats.org/officeDocument/2006/relationships/customXml" Target="../ink/ink131.xml"/><Relationship Id="rId38" Type="http://schemas.openxmlformats.org/officeDocument/2006/relationships/image" Target="../media/image143.png"/><Relationship Id="rId59" Type="http://schemas.openxmlformats.org/officeDocument/2006/relationships/customXml" Target="../ink/ink152.xml"/><Relationship Id="rId103" Type="http://schemas.openxmlformats.org/officeDocument/2006/relationships/customXml" Target="../ink/ink174.xml"/><Relationship Id="rId124" Type="http://schemas.openxmlformats.org/officeDocument/2006/relationships/image" Target="../media/image186.png"/><Relationship Id="rId310" Type="http://schemas.openxmlformats.org/officeDocument/2006/relationships/image" Target="../media/image279.png"/><Relationship Id="rId70" Type="http://schemas.openxmlformats.org/officeDocument/2006/relationships/image" Target="../media/image159.png"/><Relationship Id="rId91" Type="http://schemas.openxmlformats.org/officeDocument/2006/relationships/customXml" Target="../ink/ink168.xml"/><Relationship Id="rId145" Type="http://schemas.openxmlformats.org/officeDocument/2006/relationships/customXml" Target="../ink/ink195.xml"/><Relationship Id="rId166" Type="http://schemas.openxmlformats.org/officeDocument/2006/relationships/image" Target="../media/image207.png"/><Relationship Id="rId187" Type="http://schemas.openxmlformats.org/officeDocument/2006/relationships/customXml" Target="../ink/ink216.xml"/><Relationship Id="rId331" Type="http://schemas.openxmlformats.org/officeDocument/2006/relationships/customXml" Target="../ink/ink288.xml"/><Relationship Id="rId352" Type="http://schemas.openxmlformats.org/officeDocument/2006/relationships/image" Target="../media/image300.png"/><Relationship Id="rId373" Type="http://schemas.openxmlformats.org/officeDocument/2006/relationships/customXml" Target="../ink/ink309.xml"/><Relationship Id="rId394" Type="http://schemas.openxmlformats.org/officeDocument/2006/relationships/image" Target="../media/image321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30.png"/><Relationship Id="rId233" Type="http://schemas.openxmlformats.org/officeDocument/2006/relationships/customXml" Target="../ink/ink239.xml"/><Relationship Id="rId254" Type="http://schemas.openxmlformats.org/officeDocument/2006/relationships/image" Target="../media/image251.png"/><Relationship Id="rId28" Type="http://schemas.openxmlformats.org/officeDocument/2006/relationships/image" Target="../media/image138.png"/><Relationship Id="rId49" Type="http://schemas.openxmlformats.org/officeDocument/2006/relationships/customXml" Target="../ink/ink147.xml"/><Relationship Id="rId114" Type="http://schemas.openxmlformats.org/officeDocument/2006/relationships/image" Target="../media/image181.png"/><Relationship Id="rId275" Type="http://schemas.openxmlformats.org/officeDocument/2006/relationships/customXml" Target="../ink/ink260.xml"/><Relationship Id="rId296" Type="http://schemas.openxmlformats.org/officeDocument/2006/relationships/image" Target="../media/image272.png"/><Relationship Id="rId300" Type="http://schemas.openxmlformats.org/officeDocument/2006/relationships/image" Target="../media/image274.png"/><Relationship Id="rId60" Type="http://schemas.openxmlformats.org/officeDocument/2006/relationships/image" Target="../media/image154.png"/><Relationship Id="rId81" Type="http://schemas.openxmlformats.org/officeDocument/2006/relationships/customXml" Target="../ink/ink163.xml"/><Relationship Id="rId135" Type="http://schemas.openxmlformats.org/officeDocument/2006/relationships/customXml" Target="../ink/ink190.xml"/><Relationship Id="rId156" Type="http://schemas.openxmlformats.org/officeDocument/2006/relationships/image" Target="../media/image202.png"/><Relationship Id="rId177" Type="http://schemas.openxmlformats.org/officeDocument/2006/relationships/customXml" Target="../ink/ink211.xml"/><Relationship Id="rId198" Type="http://schemas.openxmlformats.org/officeDocument/2006/relationships/image" Target="../media/image223.png"/><Relationship Id="rId321" Type="http://schemas.openxmlformats.org/officeDocument/2006/relationships/customXml" Target="../ink/ink283.xml"/><Relationship Id="rId342" Type="http://schemas.openxmlformats.org/officeDocument/2006/relationships/image" Target="../media/image295.png"/><Relationship Id="rId363" Type="http://schemas.openxmlformats.org/officeDocument/2006/relationships/customXml" Target="../ink/ink304.xml"/><Relationship Id="rId384" Type="http://schemas.openxmlformats.org/officeDocument/2006/relationships/image" Target="../media/image316.png"/><Relationship Id="rId202" Type="http://schemas.openxmlformats.org/officeDocument/2006/relationships/image" Target="../media/image225.png"/><Relationship Id="rId223" Type="http://schemas.openxmlformats.org/officeDocument/2006/relationships/customXml" Target="../ink/ink234.xml"/><Relationship Id="rId244" Type="http://schemas.openxmlformats.org/officeDocument/2006/relationships/image" Target="../media/image246.png"/><Relationship Id="rId18" Type="http://schemas.openxmlformats.org/officeDocument/2006/relationships/image" Target="../media/image133.png"/><Relationship Id="rId39" Type="http://schemas.openxmlformats.org/officeDocument/2006/relationships/customXml" Target="../ink/ink142.xml"/><Relationship Id="rId265" Type="http://schemas.openxmlformats.org/officeDocument/2006/relationships/customXml" Target="../ink/ink255.xml"/><Relationship Id="rId286" Type="http://schemas.openxmlformats.org/officeDocument/2006/relationships/image" Target="../media/image267.png"/><Relationship Id="rId50" Type="http://schemas.openxmlformats.org/officeDocument/2006/relationships/image" Target="../media/image149.png"/><Relationship Id="rId104" Type="http://schemas.openxmlformats.org/officeDocument/2006/relationships/image" Target="../media/image176.png"/><Relationship Id="rId125" Type="http://schemas.openxmlformats.org/officeDocument/2006/relationships/customXml" Target="../ink/ink185.xml"/><Relationship Id="rId146" Type="http://schemas.openxmlformats.org/officeDocument/2006/relationships/image" Target="../media/image197.png"/><Relationship Id="rId167" Type="http://schemas.openxmlformats.org/officeDocument/2006/relationships/customXml" Target="../ink/ink206.xml"/><Relationship Id="rId188" Type="http://schemas.openxmlformats.org/officeDocument/2006/relationships/image" Target="../media/image218.png"/><Relationship Id="rId311" Type="http://schemas.openxmlformats.org/officeDocument/2006/relationships/customXml" Target="../ink/ink278.xml"/><Relationship Id="rId332" Type="http://schemas.openxmlformats.org/officeDocument/2006/relationships/image" Target="../media/image290.png"/><Relationship Id="rId353" Type="http://schemas.openxmlformats.org/officeDocument/2006/relationships/customXml" Target="../ink/ink299.xml"/><Relationship Id="rId374" Type="http://schemas.openxmlformats.org/officeDocument/2006/relationships/image" Target="../media/image311.png"/><Relationship Id="rId395" Type="http://schemas.openxmlformats.org/officeDocument/2006/relationships/customXml" Target="../ink/ink320.xml"/><Relationship Id="rId71" Type="http://schemas.openxmlformats.org/officeDocument/2006/relationships/customXml" Target="../ink/ink158.xml"/><Relationship Id="rId92" Type="http://schemas.openxmlformats.org/officeDocument/2006/relationships/image" Target="../media/image170.png"/><Relationship Id="rId213" Type="http://schemas.openxmlformats.org/officeDocument/2006/relationships/customXml" Target="../ink/ink229.xml"/><Relationship Id="rId234" Type="http://schemas.openxmlformats.org/officeDocument/2006/relationships/image" Target="../media/image241.png"/><Relationship Id="rId2" Type="http://schemas.openxmlformats.org/officeDocument/2006/relationships/image" Target="../media/image125.png"/><Relationship Id="rId29" Type="http://schemas.openxmlformats.org/officeDocument/2006/relationships/customXml" Target="../ink/ink137.xml"/><Relationship Id="rId255" Type="http://schemas.openxmlformats.org/officeDocument/2006/relationships/customXml" Target="../ink/ink250.xml"/><Relationship Id="rId276" Type="http://schemas.openxmlformats.org/officeDocument/2006/relationships/image" Target="../media/image262.png"/><Relationship Id="rId297" Type="http://schemas.openxmlformats.org/officeDocument/2006/relationships/customXml" Target="../ink/ink271.xml"/><Relationship Id="rId40" Type="http://schemas.openxmlformats.org/officeDocument/2006/relationships/image" Target="../media/image144.png"/><Relationship Id="rId115" Type="http://schemas.openxmlformats.org/officeDocument/2006/relationships/customXml" Target="../ink/ink180.xml"/><Relationship Id="rId136" Type="http://schemas.openxmlformats.org/officeDocument/2006/relationships/image" Target="../media/image192.png"/><Relationship Id="rId157" Type="http://schemas.openxmlformats.org/officeDocument/2006/relationships/customXml" Target="../ink/ink201.xml"/><Relationship Id="rId178" Type="http://schemas.openxmlformats.org/officeDocument/2006/relationships/image" Target="../media/image213.png"/><Relationship Id="rId301" Type="http://schemas.openxmlformats.org/officeDocument/2006/relationships/customXml" Target="../ink/ink273.xml"/><Relationship Id="rId322" Type="http://schemas.openxmlformats.org/officeDocument/2006/relationships/image" Target="../media/image285.png"/><Relationship Id="rId343" Type="http://schemas.openxmlformats.org/officeDocument/2006/relationships/customXml" Target="../ink/ink294.xml"/><Relationship Id="rId364" Type="http://schemas.openxmlformats.org/officeDocument/2006/relationships/image" Target="../media/image306.png"/><Relationship Id="rId61" Type="http://schemas.openxmlformats.org/officeDocument/2006/relationships/customXml" Target="../ink/ink153.xml"/><Relationship Id="rId82" Type="http://schemas.openxmlformats.org/officeDocument/2006/relationships/image" Target="../media/image165.png"/><Relationship Id="rId199" Type="http://schemas.openxmlformats.org/officeDocument/2006/relationships/customXml" Target="../ink/ink222.xml"/><Relationship Id="rId203" Type="http://schemas.openxmlformats.org/officeDocument/2006/relationships/customXml" Target="../ink/ink224.xml"/><Relationship Id="rId385" Type="http://schemas.openxmlformats.org/officeDocument/2006/relationships/customXml" Target="../ink/ink315.xml"/><Relationship Id="rId19" Type="http://schemas.openxmlformats.org/officeDocument/2006/relationships/customXml" Target="../ink/ink132.xml"/><Relationship Id="rId224" Type="http://schemas.openxmlformats.org/officeDocument/2006/relationships/image" Target="../media/image236.png"/><Relationship Id="rId245" Type="http://schemas.openxmlformats.org/officeDocument/2006/relationships/customXml" Target="../ink/ink245.xml"/><Relationship Id="rId266" Type="http://schemas.openxmlformats.org/officeDocument/2006/relationships/image" Target="../media/image257.png"/><Relationship Id="rId287" Type="http://schemas.openxmlformats.org/officeDocument/2006/relationships/customXml" Target="../ink/ink266.xml"/><Relationship Id="rId30" Type="http://schemas.openxmlformats.org/officeDocument/2006/relationships/image" Target="../media/image139.png"/><Relationship Id="rId105" Type="http://schemas.openxmlformats.org/officeDocument/2006/relationships/customXml" Target="../ink/ink175.xml"/><Relationship Id="rId126" Type="http://schemas.openxmlformats.org/officeDocument/2006/relationships/image" Target="../media/image187.png"/><Relationship Id="rId147" Type="http://schemas.openxmlformats.org/officeDocument/2006/relationships/customXml" Target="../ink/ink196.xml"/><Relationship Id="rId168" Type="http://schemas.openxmlformats.org/officeDocument/2006/relationships/image" Target="../media/image208.png"/><Relationship Id="rId312" Type="http://schemas.openxmlformats.org/officeDocument/2006/relationships/image" Target="../media/image280.png"/><Relationship Id="rId333" Type="http://schemas.openxmlformats.org/officeDocument/2006/relationships/customXml" Target="../ink/ink289.xml"/><Relationship Id="rId354" Type="http://schemas.openxmlformats.org/officeDocument/2006/relationships/image" Target="../media/image301.png"/><Relationship Id="rId51" Type="http://schemas.openxmlformats.org/officeDocument/2006/relationships/customXml" Target="../ink/ink148.xml"/><Relationship Id="rId72" Type="http://schemas.openxmlformats.org/officeDocument/2006/relationships/image" Target="../media/image160.png"/><Relationship Id="rId93" Type="http://schemas.openxmlformats.org/officeDocument/2006/relationships/customXml" Target="../ink/ink169.xml"/><Relationship Id="rId189" Type="http://schemas.openxmlformats.org/officeDocument/2006/relationships/customXml" Target="../ink/ink217.xml"/><Relationship Id="rId375" Type="http://schemas.openxmlformats.org/officeDocument/2006/relationships/customXml" Target="../ink/ink310.xml"/><Relationship Id="rId396" Type="http://schemas.openxmlformats.org/officeDocument/2006/relationships/image" Target="../media/image322.png"/><Relationship Id="rId3" Type="http://schemas.openxmlformats.org/officeDocument/2006/relationships/customXml" Target="../ink/ink124.xml"/><Relationship Id="rId214" Type="http://schemas.openxmlformats.org/officeDocument/2006/relationships/image" Target="../media/image231.png"/><Relationship Id="rId235" Type="http://schemas.openxmlformats.org/officeDocument/2006/relationships/customXml" Target="../ink/ink240.xml"/><Relationship Id="rId256" Type="http://schemas.openxmlformats.org/officeDocument/2006/relationships/image" Target="../media/image252.png"/><Relationship Id="rId277" Type="http://schemas.openxmlformats.org/officeDocument/2006/relationships/customXml" Target="../ink/ink261.xml"/><Relationship Id="rId298" Type="http://schemas.openxmlformats.org/officeDocument/2006/relationships/image" Target="../media/image273.png"/><Relationship Id="rId400" Type="http://schemas.openxmlformats.org/officeDocument/2006/relationships/image" Target="../media/image324.png"/><Relationship Id="rId116" Type="http://schemas.openxmlformats.org/officeDocument/2006/relationships/image" Target="../media/image182.png"/><Relationship Id="rId137" Type="http://schemas.openxmlformats.org/officeDocument/2006/relationships/customXml" Target="../ink/ink191.xml"/><Relationship Id="rId158" Type="http://schemas.openxmlformats.org/officeDocument/2006/relationships/image" Target="../media/image203.png"/><Relationship Id="rId302" Type="http://schemas.openxmlformats.org/officeDocument/2006/relationships/image" Target="../media/image275.png"/><Relationship Id="rId323" Type="http://schemas.openxmlformats.org/officeDocument/2006/relationships/customXml" Target="../ink/ink284.xml"/><Relationship Id="rId344" Type="http://schemas.openxmlformats.org/officeDocument/2006/relationships/image" Target="../media/image296.png"/><Relationship Id="rId20" Type="http://schemas.openxmlformats.org/officeDocument/2006/relationships/image" Target="../media/image134.png"/><Relationship Id="rId41" Type="http://schemas.openxmlformats.org/officeDocument/2006/relationships/customXml" Target="../ink/ink143.xml"/><Relationship Id="rId62" Type="http://schemas.openxmlformats.org/officeDocument/2006/relationships/image" Target="../media/image155.png"/><Relationship Id="rId83" Type="http://schemas.openxmlformats.org/officeDocument/2006/relationships/customXml" Target="../ink/ink164.xml"/><Relationship Id="rId179" Type="http://schemas.openxmlformats.org/officeDocument/2006/relationships/customXml" Target="../ink/ink212.xml"/><Relationship Id="rId365" Type="http://schemas.openxmlformats.org/officeDocument/2006/relationships/customXml" Target="../ink/ink305.xml"/><Relationship Id="rId386" Type="http://schemas.openxmlformats.org/officeDocument/2006/relationships/image" Target="../media/image317.png"/><Relationship Id="rId190" Type="http://schemas.openxmlformats.org/officeDocument/2006/relationships/image" Target="../media/image219.png"/><Relationship Id="rId204" Type="http://schemas.openxmlformats.org/officeDocument/2006/relationships/image" Target="../media/image226.png"/><Relationship Id="rId225" Type="http://schemas.openxmlformats.org/officeDocument/2006/relationships/customXml" Target="../ink/ink235.xml"/><Relationship Id="rId246" Type="http://schemas.openxmlformats.org/officeDocument/2006/relationships/image" Target="../media/image247.png"/><Relationship Id="rId267" Type="http://schemas.openxmlformats.org/officeDocument/2006/relationships/customXml" Target="../ink/ink256.xml"/><Relationship Id="rId288" Type="http://schemas.openxmlformats.org/officeDocument/2006/relationships/image" Target="../media/image268.png"/><Relationship Id="rId106" Type="http://schemas.openxmlformats.org/officeDocument/2006/relationships/image" Target="../media/image177.png"/><Relationship Id="rId127" Type="http://schemas.openxmlformats.org/officeDocument/2006/relationships/customXml" Target="../ink/ink186.xml"/><Relationship Id="rId313" Type="http://schemas.openxmlformats.org/officeDocument/2006/relationships/customXml" Target="../ink/ink279.xml"/><Relationship Id="rId10" Type="http://schemas.openxmlformats.org/officeDocument/2006/relationships/image" Target="../media/image129.png"/><Relationship Id="rId31" Type="http://schemas.openxmlformats.org/officeDocument/2006/relationships/customXml" Target="../ink/ink138.xml"/><Relationship Id="rId52" Type="http://schemas.openxmlformats.org/officeDocument/2006/relationships/image" Target="../media/image150.png"/><Relationship Id="rId73" Type="http://schemas.openxmlformats.org/officeDocument/2006/relationships/customXml" Target="../ink/ink159.xml"/><Relationship Id="rId94" Type="http://schemas.openxmlformats.org/officeDocument/2006/relationships/image" Target="../media/image171.png"/><Relationship Id="rId148" Type="http://schemas.openxmlformats.org/officeDocument/2006/relationships/image" Target="../media/image198.png"/><Relationship Id="rId169" Type="http://schemas.openxmlformats.org/officeDocument/2006/relationships/customXml" Target="../ink/ink207.xml"/><Relationship Id="rId334" Type="http://schemas.openxmlformats.org/officeDocument/2006/relationships/image" Target="../media/image291.png"/><Relationship Id="rId355" Type="http://schemas.openxmlformats.org/officeDocument/2006/relationships/customXml" Target="../ink/ink300.xml"/><Relationship Id="rId376" Type="http://schemas.openxmlformats.org/officeDocument/2006/relationships/image" Target="../media/image312.png"/><Relationship Id="rId397" Type="http://schemas.openxmlformats.org/officeDocument/2006/relationships/customXml" Target="../ink/ink321.xml"/><Relationship Id="rId4" Type="http://schemas.openxmlformats.org/officeDocument/2006/relationships/image" Target="../media/image126.png"/><Relationship Id="rId180" Type="http://schemas.openxmlformats.org/officeDocument/2006/relationships/image" Target="../media/image214.png"/><Relationship Id="rId215" Type="http://schemas.openxmlformats.org/officeDocument/2006/relationships/customXml" Target="../ink/ink230.xml"/><Relationship Id="rId236" Type="http://schemas.openxmlformats.org/officeDocument/2006/relationships/image" Target="../media/image242.png"/><Relationship Id="rId257" Type="http://schemas.openxmlformats.org/officeDocument/2006/relationships/customXml" Target="../ink/ink251.xml"/><Relationship Id="rId278" Type="http://schemas.openxmlformats.org/officeDocument/2006/relationships/image" Target="../media/image263.png"/><Relationship Id="rId401" Type="http://schemas.openxmlformats.org/officeDocument/2006/relationships/customXml" Target="../ink/ink323.xml"/><Relationship Id="rId303" Type="http://schemas.openxmlformats.org/officeDocument/2006/relationships/customXml" Target="../ink/ink274.xml"/><Relationship Id="rId42" Type="http://schemas.openxmlformats.org/officeDocument/2006/relationships/image" Target="../media/image145.png"/><Relationship Id="rId84" Type="http://schemas.openxmlformats.org/officeDocument/2006/relationships/image" Target="../media/image166.png"/><Relationship Id="rId138" Type="http://schemas.openxmlformats.org/officeDocument/2006/relationships/image" Target="../media/image193.png"/><Relationship Id="rId345" Type="http://schemas.openxmlformats.org/officeDocument/2006/relationships/customXml" Target="../ink/ink295.xml"/><Relationship Id="rId387" Type="http://schemas.openxmlformats.org/officeDocument/2006/relationships/customXml" Target="../ink/ink316.xml"/><Relationship Id="rId191" Type="http://schemas.openxmlformats.org/officeDocument/2006/relationships/customXml" Target="../ink/ink218.xml"/><Relationship Id="rId205" Type="http://schemas.openxmlformats.org/officeDocument/2006/relationships/customXml" Target="../ink/ink225.xml"/><Relationship Id="rId247" Type="http://schemas.openxmlformats.org/officeDocument/2006/relationships/customXml" Target="../ink/ink246.xml"/><Relationship Id="rId107" Type="http://schemas.openxmlformats.org/officeDocument/2006/relationships/customXml" Target="../ink/ink176.xml"/><Relationship Id="rId289" Type="http://schemas.openxmlformats.org/officeDocument/2006/relationships/customXml" Target="../ink/ink267.xml"/><Relationship Id="rId11" Type="http://schemas.openxmlformats.org/officeDocument/2006/relationships/customXml" Target="../ink/ink128.xml"/><Relationship Id="rId53" Type="http://schemas.openxmlformats.org/officeDocument/2006/relationships/customXml" Target="../ink/ink149.xml"/><Relationship Id="rId149" Type="http://schemas.openxmlformats.org/officeDocument/2006/relationships/customXml" Target="../ink/ink197.xml"/><Relationship Id="rId314" Type="http://schemas.openxmlformats.org/officeDocument/2006/relationships/image" Target="../media/image281.png"/><Relationship Id="rId356" Type="http://schemas.openxmlformats.org/officeDocument/2006/relationships/image" Target="../media/image302.png"/><Relationship Id="rId398" Type="http://schemas.openxmlformats.org/officeDocument/2006/relationships/image" Target="../media/image323.png"/><Relationship Id="rId95" Type="http://schemas.openxmlformats.org/officeDocument/2006/relationships/customXml" Target="../ink/ink170.xml"/><Relationship Id="rId160" Type="http://schemas.openxmlformats.org/officeDocument/2006/relationships/image" Target="../media/image204.png"/><Relationship Id="rId216" Type="http://schemas.openxmlformats.org/officeDocument/2006/relationships/image" Target="../media/image232.png"/><Relationship Id="rId258" Type="http://schemas.openxmlformats.org/officeDocument/2006/relationships/image" Target="../media/image253.png"/><Relationship Id="rId22" Type="http://schemas.openxmlformats.org/officeDocument/2006/relationships/image" Target="../media/image135.png"/><Relationship Id="rId64" Type="http://schemas.openxmlformats.org/officeDocument/2006/relationships/image" Target="../media/image156.png"/><Relationship Id="rId118" Type="http://schemas.openxmlformats.org/officeDocument/2006/relationships/image" Target="../media/image183.png"/><Relationship Id="rId325" Type="http://schemas.openxmlformats.org/officeDocument/2006/relationships/customXml" Target="../ink/ink285.xml"/><Relationship Id="rId367" Type="http://schemas.openxmlformats.org/officeDocument/2006/relationships/customXml" Target="../ink/ink306.xml"/><Relationship Id="rId171" Type="http://schemas.openxmlformats.org/officeDocument/2006/relationships/customXml" Target="../ink/ink208.xml"/><Relationship Id="rId227" Type="http://schemas.openxmlformats.org/officeDocument/2006/relationships/customXml" Target="../ink/ink236.xml"/><Relationship Id="rId269" Type="http://schemas.openxmlformats.org/officeDocument/2006/relationships/customXml" Target="../ink/ink257.xml"/><Relationship Id="rId33" Type="http://schemas.openxmlformats.org/officeDocument/2006/relationships/customXml" Target="../ink/ink139.xml"/><Relationship Id="rId129" Type="http://schemas.openxmlformats.org/officeDocument/2006/relationships/customXml" Target="../ink/ink187.xml"/><Relationship Id="rId280" Type="http://schemas.openxmlformats.org/officeDocument/2006/relationships/image" Target="../media/image264.png"/><Relationship Id="rId336" Type="http://schemas.openxmlformats.org/officeDocument/2006/relationships/image" Target="../media/image292.png"/><Relationship Id="rId75" Type="http://schemas.openxmlformats.org/officeDocument/2006/relationships/customXml" Target="../ink/ink160.xml"/><Relationship Id="rId140" Type="http://schemas.openxmlformats.org/officeDocument/2006/relationships/image" Target="../media/image194.png"/><Relationship Id="rId182" Type="http://schemas.openxmlformats.org/officeDocument/2006/relationships/image" Target="../media/image215.png"/><Relationship Id="rId378" Type="http://schemas.openxmlformats.org/officeDocument/2006/relationships/image" Target="../media/image313.png"/><Relationship Id="rId403" Type="http://schemas.openxmlformats.org/officeDocument/2006/relationships/customXml" Target="../ink/ink324.xml"/><Relationship Id="rId6" Type="http://schemas.openxmlformats.org/officeDocument/2006/relationships/image" Target="../media/image127.png"/><Relationship Id="rId238" Type="http://schemas.openxmlformats.org/officeDocument/2006/relationships/image" Target="../media/image243.png"/><Relationship Id="rId291" Type="http://schemas.openxmlformats.org/officeDocument/2006/relationships/customXml" Target="../ink/ink268.xml"/><Relationship Id="rId305" Type="http://schemas.openxmlformats.org/officeDocument/2006/relationships/customXml" Target="../ink/ink275.xml"/><Relationship Id="rId347" Type="http://schemas.openxmlformats.org/officeDocument/2006/relationships/customXml" Target="../ink/ink296.xml"/><Relationship Id="rId44" Type="http://schemas.openxmlformats.org/officeDocument/2006/relationships/image" Target="../media/image146.png"/><Relationship Id="rId86" Type="http://schemas.openxmlformats.org/officeDocument/2006/relationships/image" Target="../media/image167.png"/><Relationship Id="rId151" Type="http://schemas.openxmlformats.org/officeDocument/2006/relationships/customXml" Target="../ink/ink198.xml"/><Relationship Id="rId389" Type="http://schemas.openxmlformats.org/officeDocument/2006/relationships/customXml" Target="../ink/ink317.xml"/><Relationship Id="rId193" Type="http://schemas.openxmlformats.org/officeDocument/2006/relationships/customXml" Target="../ink/ink219.xml"/><Relationship Id="rId207" Type="http://schemas.openxmlformats.org/officeDocument/2006/relationships/customXml" Target="../ink/ink226.xml"/><Relationship Id="rId249" Type="http://schemas.openxmlformats.org/officeDocument/2006/relationships/customXml" Target="../ink/ink247.xml"/><Relationship Id="rId13" Type="http://schemas.openxmlformats.org/officeDocument/2006/relationships/customXml" Target="../ink/ink129.xml"/><Relationship Id="rId109" Type="http://schemas.openxmlformats.org/officeDocument/2006/relationships/customXml" Target="../ink/ink177.xml"/><Relationship Id="rId260" Type="http://schemas.openxmlformats.org/officeDocument/2006/relationships/image" Target="../media/image254.png"/><Relationship Id="rId316" Type="http://schemas.openxmlformats.org/officeDocument/2006/relationships/image" Target="../media/image282.png"/><Relationship Id="rId55" Type="http://schemas.openxmlformats.org/officeDocument/2006/relationships/customXml" Target="../ink/ink150.xml"/><Relationship Id="rId97" Type="http://schemas.openxmlformats.org/officeDocument/2006/relationships/customXml" Target="../ink/ink171.xml"/><Relationship Id="rId120" Type="http://schemas.openxmlformats.org/officeDocument/2006/relationships/image" Target="../media/image184.png"/><Relationship Id="rId358" Type="http://schemas.openxmlformats.org/officeDocument/2006/relationships/image" Target="../media/image303.png"/><Relationship Id="rId162" Type="http://schemas.openxmlformats.org/officeDocument/2006/relationships/image" Target="../media/image205.png"/><Relationship Id="rId218" Type="http://schemas.openxmlformats.org/officeDocument/2006/relationships/image" Target="../media/image233.png"/><Relationship Id="rId271" Type="http://schemas.openxmlformats.org/officeDocument/2006/relationships/customXml" Target="../ink/ink258.xml"/><Relationship Id="rId24" Type="http://schemas.openxmlformats.org/officeDocument/2006/relationships/image" Target="../media/image136.png"/><Relationship Id="rId66" Type="http://schemas.openxmlformats.org/officeDocument/2006/relationships/image" Target="../media/image157.png"/><Relationship Id="rId131" Type="http://schemas.openxmlformats.org/officeDocument/2006/relationships/customXml" Target="../ink/ink188.xml"/><Relationship Id="rId327" Type="http://schemas.openxmlformats.org/officeDocument/2006/relationships/customXml" Target="../ink/ink286.xml"/><Relationship Id="rId369" Type="http://schemas.openxmlformats.org/officeDocument/2006/relationships/customXml" Target="../ink/ink307.xml"/><Relationship Id="rId173" Type="http://schemas.openxmlformats.org/officeDocument/2006/relationships/customXml" Target="../ink/ink209.xml"/><Relationship Id="rId229" Type="http://schemas.openxmlformats.org/officeDocument/2006/relationships/customXml" Target="../ink/ink237.xml"/><Relationship Id="rId380" Type="http://schemas.openxmlformats.org/officeDocument/2006/relationships/image" Target="../media/image314.png"/><Relationship Id="rId240" Type="http://schemas.openxmlformats.org/officeDocument/2006/relationships/image" Target="../media/image244.png"/><Relationship Id="rId35" Type="http://schemas.openxmlformats.org/officeDocument/2006/relationships/customXml" Target="../ink/ink140.xml"/><Relationship Id="rId77" Type="http://schemas.openxmlformats.org/officeDocument/2006/relationships/customXml" Target="../ink/ink161.xml"/><Relationship Id="rId100" Type="http://schemas.openxmlformats.org/officeDocument/2006/relationships/image" Target="../media/image174.png"/><Relationship Id="rId282" Type="http://schemas.openxmlformats.org/officeDocument/2006/relationships/image" Target="../media/image265.png"/><Relationship Id="rId338" Type="http://schemas.openxmlformats.org/officeDocument/2006/relationships/image" Target="../media/image293.png"/><Relationship Id="rId8" Type="http://schemas.openxmlformats.org/officeDocument/2006/relationships/image" Target="../media/image128.png"/><Relationship Id="rId142" Type="http://schemas.openxmlformats.org/officeDocument/2006/relationships/image" Target="../media/image195.png"/><Relationship Id="rId184" Type="http://schemas.openxmlformats.org/officeDocument/2006/relationships/image" Target="../media/image216.png"/><Relationship Id="rId391" Type="http://schemas.openxmlformats.org/officeDocument/2006/relationships/customXml" Target="../ink/ink318.xml"/><Relationship Id="rId405" Type="http://schemas.openxmlformats.org/officeDocument/2006/relationships/customXml" Target="../ink/ink325.xml"/><Relationship Id="rId251" Type="http://schemas.openxmlformats.org/officeDocument/2006/relationships/customXml" Target="../ink/ink248.xml"/><Relationship Id="rId46" Type="http://schemas.openxmlformats.org/officeDocument/2006/relationships/image" Target="../media/image147.png"/><Relationship Id="rId293" Type="http://schemas.openxmlformats.org/officeDocument/2006/relationships/customXml" Target="../ink/ink269.xml"/><Relationship Id="rId307" Type="http://schemas.openxmlformats.org/officeDocument/2006/relationships/customXml" Target="../ink/ink276.xml"/><Relationship Id="rId349" Type="http://schemas.openxmlformats.org/officeDocument/2006/relationships/customXml" Target="../ink/ink297.xml"/><Relationship Id="rId88" Type="http://schemas.openxmlformats.org/officeDocument/2006/relationships/image" Target="../media/image168.png"/><Relationship Id="rId111" Type="http://schemas.openxmlformats.org/officeDocument/2006/relationships/customXml" Target="../ink/ink178.xml"/><Relationship Id="rId153" Type="http://schemas.openxmlformats.org/officeDocument/2006/relationships/customXml" Target="../ink/ink199.xml"/><Relationship Id="rId195" Type="http://schemas.openxmlformats.org/officeDocument/2006/relationships/customXml" Target="../ink/ink220.xml"/><Relationship Id="rId209" Type="http://schemas.openxmlformats.org/officeDocument/2006/relationships/customXml" Target="../ink/ink227.xml"/><Relationship Id="rId360" Type="http://schemas.openxmlformats.org/officeDocument/2006/relationships/image" Target="../media/image304.png"/><Relationship Id="rId220" Type="http://schemas.openxmlformats.org/officeDocument/2006/relationships/image" Target="../media/image234.png"/><Relationship Id="rId15" Type="http://schemas.openxmlformats.org/officeDocument/2006/relationships/customXml" Target="../ink/ink130.xml"/><Relationship Id="rId57" Type="http://schemas.openxmlformats.org/officeDocument/2006/relationships/customXml" Target="../ink/ink151.xml"/><Relationship Id="rId262" Type="http://schemas.openxmlformats.org/officeDocument/2006/relationships/image" Target="../media/image255.png"/><Relationship Id="rId318" Type="http://schemas.openxmlformats.org/officeDocument/2006/relationships/image" Target="../media/image283.png"/><Relationship Id="rId99" Type="http://schemas.openxmlformats.org/officeDocument/2006/relationships/customXml" Target="../ink/ink172.xml"/><Relationship Id="rId122" Type="http://schemas.openxmlformats.org/officeDocument/2006/relationships/image" Target="../media/image185.png"/><Relationship Id="rId164" Type="http://schemas.openxmlformats.org/officeDocument/2006/relationships/image" Target="../media/image206.png"/><Relationship Id="rId371" Type="http://schemas.openxmlformats.org/officeDocument/2006/relationships/customXml" Target="../ink/ink308.xml"/><Relationship Id="rId26" Type="http://schemas.openxmlformats.org/officeDocument/2006/relationships/image" Target="../media/image137.png"/><Relationship Id="rId231" Type="http://schemas.openxmlformats.org/officeDocument/2006/relationships/customXml" Target="../ink/ink238.xml"/><Relationship Id="rId273" Type="http://schemas.openxmlformats.org/officeDocument/2006/relationships/customXml" Target="../ink/ink259.xml"/><Relationship Id="rId329" Type="http://schemas.openxmlformats.org/officeDocument/2006/relationships/customXml" Target="../ink/ink287.xml"/><Relationship Id="rId68" Type="http://schemas.openxmlformats.org/officeDocument/2006/relationships/image" Target="../media/image158.png"/><Relationship Id="rId133" Type="http://schemas.openxmlformats.org/officeDocument/2006/relationships/customXml" Target="../ink/ink189.xml"/><Relationship Id="rId175" Type="http://schemas.openxmlformats.org/officeDocument/2006/relationships/customXml" Target="../ink/ink210.xml"/><Relationship Id="rId340" Type="http://schemas.openxmlformats.org/officeDocument/2006/relationships/image" Target="../media/image294.png"/><Relationship Id="rId200" Type="http://schemas.openxmlformats.org/officeDocument/2006/relationships/image" Target="../media/image224.png"/><Relationship Id="rId382" Type="http://schemas.openxmlformats.org/officeDocument/2006/relationships/image" Target="../media/image315.png"/><Relationship Id="rId242" Type="http://schemas.openxmlformats.org/officeDocument/2006/relationships/image" Target="../media/image245.png"/><Relationship Id="rId284" Type="http://schemas.openxmlformats.org/officeDocument/2006/relationships/image" Target="../media/image266.png"/><Relationship Id="rId37" Type="http://schemas.openxmlformats.org/officeDocument/2006/relationships/customXml" Target="../ink/ink141.xml"/><Relationship Id="rId79" Type="http://schemas.openxmlformats.org/officeDocument/2006/relationships/customXml" Target="../ink/ink162.xml"/><Relationship Id="rId102" Type="http://schemas.openxmlformats.org/officeDocument/2006/relationships/image" Target="../media/image175.png"/><Relationship Id="rId144" Type="http://schemas.openxmlformats.org/officeDocument/2006/relationships/image" Target="../media/image196.png"/><Relationship Id="rId90" Type="http://schemas.openxmlformats.org/officeDocument/2006/relationships/image" Target="../media/image169.png"/><Relationship Id="rId186" Type="http://schemas.openxmlformats.org/officeDocument/2006/relationships/image" Target="../media/image217.png"/><Relationship Id="rId351" Type="http://schemas.openxmlformats.org/officeDocument/2006/relationships/customXml" Target="../ink/ink298.xml"/><Relationship Id="rId393" Type="http://schemas.openxmlformats.org/officeDocument/2006/relationships/customXml" Target="../ink/ink31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3.xml"/><Relationship Id="rId21" Type="http://schemas.openxmlformats.org/officeDocument/2006/relationships/customXml" Target="../ink/ink335.xml"/><Relationship Id="rId63" Type="http://schemas.openxmlformats.org/officeDocument/2006/relationships/customXml" Target="../ink/ink356.xml"/><Relationship Id="rId159" Type="http://schemas.openxmlformats.org/officeDocument/2006/relationships/customXml" Target="../ink/ink404.xml"/><Relationship Id="rId170" Type="http://schemas.openxmlformats.org/officeDocument/2006/relationships/image" Target="../media/image412.png"/><Relationship Id="rId226" Type="http://schemas.openxmlformats.org/officeDocument/2006/relationships/image" Target="../media/image440.png"/><Relationship Id="rId268" Type="http://schemas.openxmlformats.org/officeDocument/2006/relationships/image" Target="../media/image461.png"/><Relationship Id="rId11" Type="http://schemas.openxmlformats.org/officeDocument/2006/relationships/customXml" Target="../ink/ink330.xml"/><Relationship Id="rId32" Type="http://schemas.openxmlformats.org/officeDocument/2006/relationships/image" Target="../media/image343.png"/><Relationship Id="rId53" Type="http://schemas.openxmlformats.org/officeDocument/2006/relationships/customXml" Target="../ink/ink351.xml"/><Relationship Id="rId74" Type="http://schemas.openxmlformats.org/officeDocument/2006/relationships/image" Target="../media/image364.png"/><Relationship Id="rId128" Type="http://schemas.openxmlformats.org/officeDocument/2006/relationships/image" Target="../media/image391.png"/><Relationship Id="rId149" Type="http://schemas.openxmlformats.org/officeDocument/2006/relationships/customXml" Target="../ink/ink399.xml"/><Relationship Id="rId5" Type="http://schemas.openxmlformats.org/officeDocument/2006/relationships/customXml" Target="../ink/ink327.xml"/><Relationship Id="rId95" Type="http://schemas.openxmlformats.org/officeDocument/2006/relationships/customXml" Target="../ink/ink372.xml"/><Relationship Id="rId160" Type="http://schemas.openxmlformats.org/officeDocument/2006/relationships/image" Target="../media/image407.png"/><Relationship Id="rId181" Type="http://schemas.openxmlformats.org/officeDocument/2006/relationships/customXml" Target="../ink/ink415.xml"/><Relationship Id="rId216" Type="http://schemas.openxmlformats.org/officeDocument/2006/relationships/image" Target="../media/image435.png"/><Relationship Id="rId237" Type="http://schemas.openxmlformats.org/officeDocument/2006/relationships/customXml" Target="../ink/ink443.xml"/><Relationship Id="rId258" Type="http://schemas.openxmlformats.org/officeDocument/2006/relationships/image" Target="../media/image456.png"/><Relationship Id="rId22" Type="http://schemas.openxmlformats.org/officeDocument/2006/relationships/image" Target="../media/image338.png"/><Relationship Id="rId43" Type="http://schemas.openxmlformats.org/officeDocument/2006/relationships/customXml" Target="../ink/ink346.xml"/><Relationship Id="rId64" Type="http://schemas.openxmlformats.org/officeDocument/2006/relationships/image" Target="../media/image359.png"/><Relationship Id="rId118" Type="http://schemas.openxmlformats.org/officeDocument/2006/relationships/image" Target="../media/image386.png"/><Relationship Id="rId139" Type="http://schemas.openxmlformats.org/officeDocument/2006/relationships/customXml" Target="../ink/ink394.xml"/><Relationship Id="rId85" Type="http://schemas.openxmlformats.org/officeDocument/2006/relationships/customXml" Target="../ink/ink367.xml"/><Relationship Id="rId150" Type="http://schemas.openxmlformats.org/officeDocument/2006/relationships/image" Target="../media/image402.png"/><Relationship Id="rId171" Type="http://schemas.openxmlformats.org/officeDocument/2006/relationships/customXml" Target="../ink/ink410.xml"/><Relationship Id="rId192" Type="http://schemas.openxmlformats.org/officeDocument/2006/relationships/image" Target="../media/image423.png"/><Relationship Id="rId206" Type="http://schemas.openxmlformats.org/officeDocument/2006/relationships/image" Target="../media/image430.png"/><Relationship Id="rId227" Type="http://schemas.openxmlformats.org/officeDocument/2006/relationships/customXml" Target="../ink/ink438.xml"/><Relationship Id="rId248" Type="http://schemas.openxmlformats.org/officeDocument/2006/relationships/image" Target="../media/image451.png"/><Relationship Id="rId269" Type="http://schemas.openxmlformats.org/officeDocument/2006/relationships/customXml" Target="../ink/ink459.xml"/><Relationship Id="rId12" Type="http://schemas.openxmlformats.org/officeDocument/2006/relationships/image" Target="../media/image333.png"/><Relationship Id="rId33" Type="http://schemas.openxmlformats.org/officeDocument/2006/relationships/customXml" Target="../ink/ink341.xml"/><Relationship Id="rId108" Type="http://schemas.openxmlformats.org/officeDocument/2006/relationships/image" Target="../media/image381.png"/><Relationship Id="rId129" Type="http://schemas.openxmlformats.org/officeDocument/2006/relationships/customXml" Target="../ink/ink389.xml"/><Relationship Id="rId54" Type="http://schemas.openxmlformats.org/officeDocument/2006/relationships/image" Target="../media/image354.png"/><Relationship Id="rId75" Type="http://schemas.openxmlformats.org/officeDocument/2006/relationships/customXml" Target="../ink/ink362.xml"/><Relationship Id="rId96" Type="http://schemas.openxmlformats.org/officeDocument/2006/relationships/image" Target="../media/image375.png"/><Relationship Id="rId140" Type="http://schemas.openxmlformats.org/officeDocument/2006/relationships/image" Target="../media/image397.png"/><Relationship Id="rId161" Type="http://schemas.openxmlformats.org/officeDocument/2006/relationships/customXml" Target="../ink/ink405.xml"/><Relationship Id="rId182" Type="http://schemas.openxmlformats.org/officeDocument/2006/relationships/image" Target="../media/image418.png"/><Relationship Id="rId217" Type="http://schemas.openxmlformats.org/officeDocument/2006/relationships/customXml" Target="../ink/ink433.xml"/><Relationship Id="rId6" Type="http://schemas.openxmlformats.org/officeDocument/2006/relationships/image" Target="../media/image330.png"/><Relationship Id="rId238" Type="http://schemas.openxmlformats.org/officeDocument/2006/relationships/image" Target="../media/image446.png"/><Relationship Id="rId259" Type="http://schemas.openxmlformats.org/officeDocument/2006/relationships/customXml" Target="../ink/ink454.xml"/><Relationship Id="rId23" Type="http://schemas.openxmlformats.org/officeDocument/2006/relationships/customXml" Target="../ink/ink336.xml"/><Relationship Id="rId119" Type="http://schemas.openxmlformats.org/officeDocument/2006/relationships/customXml" Target="../ink/ink384.xml"/><Relationship Id="rId270" Type="http://schemas.openxmlformats.org/officeDocument/2006/relationships/image" Target="../media/image462.png"/><Relationship Id="rId44" Type="http://schemas.openxmlformats.org/officeDocument/2006/relationships/image" Target="../media/image349.png"/><Relationship Id="rId65" Type="http://schemas.openxmlformats.org/officeDocument/2006/relationships/customXml" Target="../ink/ink357.xml"/><Relationship Id="rId86" Type="http://schemas.openxmlformats.org/officeDocument/2006/relationships/image" Target="../media/image370.png"/><Relationship Id="rId130" Type="http://schemas.openxmlformats.org/officeDocument/2006/relationships/image" Target="../media/image392.png"/><Relationship Id="rId151" Type="http://schemas.openxmlformats.org/officeDocument/2006/relationships/customXml" Target="../ink/ink400.xml"/><Relationship Id="rId172" Type="http://schemas.openxmlformats.org/officeDocument/2006/relationships/image" Target="../media/image413.png"/><Relationship Id="rId193" Type="http://schemas.openxmlformats.org/officeDocument/2006/relationships/customXml" Target="../ink/ink421.xml"/><Relationship Id="rId207" Type="http://schemas.openxmlformats.org/officeDocument/2006/relationships/customXml" Target="../ink/ink428.xml"/><Relationship Id="rId228" Type="http://schemas.openxmlformats.org/officeDocument/2006/relationships/image" Target="../media/image441.png"/><Relationship Id="rId249" Type="http://schemas.openxmlformats.org/officeDocument/2006/relationships/customXml" Target="../ink/ink449.xml"/><Relationship Id="rId13" Type="http://schemas.openxmlformats.org/officeDocument/2006/relationships/customXml" Target="../ink/ink331.xml"/><Relationship Id="rId109" Type="http://schemas.openxmlformats.org/officeDocument/2006/relationships/customXml" Target="../ink/ink379.xml"/><Relationship Id="rId260" Type="http://schemas.openxmlformats.org/officeDocument/2006/relationships/image" Target="../media/image457.png"/><Relationship Id="rId34" Type="http://schemas.openxmlformats.org/officeDocument/2006/relationships/image" Target="../media/image344.png"/><Relationship Id="rId55" Type="http://schemas.openxmlformats.org/officeDocument/2006/relationships/customXml" Target="../ink/ink352.xml"/><Relationship Id="rId76" Type="http://schemas.openxmlformats.org/officeDocument/2006/relationships/image" Target="../media/image365.png"/><Relationship Id="rId97" Type="http://schemas.openxmlformats.org/officeDocument/2006/relationships/customXml" Target="../ink/ink373.xml"/><Relationship Id="rId120" Type="http://schemas.openxmlformats.org/officeDocument/2006/relationships/image" Target="../media/image387.png"/><Relationship Id="rId141" Type="http://schemas.openxmlformats.org/officeDocument/2006/relationships/customXml" Target="../ink/ink395.xml"/><Relationship Id="rId7" Type="http://schemas.openxmlformats.org/officeDocument/2006/relationships/customXml" Target="../ink/ink328.xml"/><Relationship Id="rId162" Type="http://schemas.openxmlformats.org/officeDocument/2006/relationships/image" Target="../media/image408.png"/><Relationship Id="rId183" Type="http://schemas.openxmlformats.org/officeDocument/2006/relationships/customXml" Target="../ink/ink416.xml"/><Relationship Id="rId218" Type="http://schemas.openxmlformats.org/officeDocument/2006/relationships/image" Target="../media/image436.png"/><Relationship Id="rId239" Type="http://schemas.openxmlformats.org/officeDocument/2006/relationships/customXml" Target="../ink/ink444.xml"/><Relationship Id="rId250" Type="http://schemas.openxmlformats.org/officeDocument/2006/relationships/image" Target="../media/image452.png"/><Relationship Id="rId271" Type="http://schemas.openxmlformats.org/officeDocument/2006/relationships/customXml" Target="../ink/ink460.xml"/><Relationship Id="rId24" Type="http://schemas.openxmlformats.org/officeDocument/2006/relationships/image" Target="../media/image339.png"/><Relationship Id="rId45" Type="http://schemas.openxmlformats.org/officeDocument/2006/relationships/customXml" Target="../ink/ink347.xml"/><Relationship Id="rId66" Type="http://schemas.openxmlformats.org/officeDocument/2006/relationships/image" Target="../media/image360.png"/><Relationship Id="rId87" Type="http://schemas.openxmlformats.org/officeDocument/2006/relationships/customXml" Target="../ink/ink368.xml"/><Relationship Id="rId110" Type="http://schemas.openxmlformats.org/officeDocument/2006/relationships/image" Target="../media/image382.png"/><Relationship Id="rId131" Type="http://schemas.openxmlformats.org/officeDocument/2006/relationships/customXml" Target="../ink/ink390.xml"/><Relationship Id="rId152" Type="http://schemas.openxmlformats.org/officeDocument/2006/relationships/image" Target="../media/image403.png"/><Relationship Id="rId173" Type="http://schemas.openxmlformats.org/officeDocument/2006/relationships/customXml" Target="../ink/ink411.xml"/><Relationship Id="rId194" Type="http://schemas.openxmlformats.org/officeDocument/2006/relationships/image" Target="../media/image424.png"/><Relationship Id="rId208" Type="http://schemas.openxmlformats.org/officeDocument/2006/relationships/image" Target="../media/image431.png"/><Relationship Id="rId229" Type="http://schemas.openxmlformats.org/officeDocument/2006/relationships/customXml" Target="../ink/ink439.xml"/><Relationship Id="rId240" Type="http://schemas.openxmlformats.org/officeDocument/2006/relationships/image" Target="../media/image447.png"/><Relationship Id="rId261" Type="http://schemas.openxmlformats.org/officeDocument/2006/relationships/customXml" Target="../ink/ink455.xml"/><Relationship Id="rId14" Type="http://schemas.openxmlformats.org/officeDocument/2006/relationships/image" Target="../media/image334.png"/><Relationship Id="rId35" Type="http://schemas.openxmlformats.org/officeDocument/2006/relationships/customXml" Target="../ink/ink342.xml"/><Relationship Id="rId56" Type="http://schemas.openxmlformats.org/officeDocument/2006/relationships/image" Target="../media/image355.png"/><Relationship Id="rId77" Type="http://schemas.openxmlformats.org/officeDocument/2006/relationships/customXml" Target="../ink/ink363.xml"/><Relationship Id="rId100" Type="http://schemas.openxmlformats.org/officeDocument/2006/relationships/image" Target="../media/image377.png"/><Relationship Id="rId8" Type="http://schemas.openxmlformats.org/officeDocument/2006/relationships/image" Target="../media/image331.png"/><Relationship Id="rId98" Type="http://schemas.openxmlformats.org/officeDocument/2006/relationships/image" Target="../media/image376.png"/><Relationship Id="rId121" Type="http://schemas.openxmlformats.org/officeDocument/2006/relationships/customXml" Target="../ink/ink385.xml"/><Relationship Id="rId142" Type="http://schemas.openxmlformats.org/officeDocument/2006/relationships/image" Target="../media/image398.png"/><Relationship Id="rId163" Type="http://schemas.openxmlformats.org/officeDocument/2006/relationships/customXml" Target="../ink/ink406.xml"/><Relationship Id="rId184" Type="http://schemas.openxmlformats.org/officeDocument/2006/relationships/image" Target="../media/image419.png"/><Relationship Id="rId219" Type="http://schemas.openxmlformats.org/officeDocument/2006/relationships/customXml" Target="../ink/ink434.xml"/><Relationship Id="rId230" Type="http://schemas.openxmlformats.org/officeDocument/2006/relationships/image" Target="../media/image442.png"/><Relationship Id="rId251" Type="http://schemas.openxmlformats.org/officeDocument/2006/relationships/customXml" Target="../ink/ink450.xml"/><Relationship Id="rId25" Type="http://schemas.openxmlformats.org/officeDocument/2006/relationships/customXml" Target="../ink/ink337.xml"/><Relationship Id="rId46" Type="http://schemas.openxmlformats.org/officeDocument/2006/relationships/image" Target="../media/image350.png"/><Relationship Id="rId67" Type="http://schemas.openxmlformats.org/officeDocument/2006/relationships/customXml" Target="../ink/ink358.xml"/><Relationship Id="rId272" Type="http://schemas.openxmlformats.org/officeDocument/2006/relationships/image" Target="../media/image463.png"/><Relationship Id="rId88" Type="http://schemas.openxmlformats.org/officeDocument/2006/relationships/image" Target="../media/image371.png"/><Relationship Id="rId111" Type="http://schemas.openxmlformats.org/officeDocument/2006/relationships/customXml" Target="../ink/ink380.xml"/><Relationship Id="rId132" Type="http://schemas.openxmlformats.org/officeDocument/2006/relationships/image" Target="../media/image393.png"/><Relationship Id="rId153" Type="http://schemas.openxmlformats.org/officeDocument/2006/relationships/customXml" Target="../ink/ink401.xml"/><Relationship Id="rId174" Type="http://schemas.openxmlformats.org/officeDocument/2006/relationships/image" Target="../media/image414.png"/><Relationship Id="rId195" Type="http://schemas.openxmlformats.org/officeDocument/2006/relationships/customXml" Target="../ink/ink422.xml"/><Relationship Id="rId209" Type="http://schemas.openxmlformats.org/officeDocument/2006/relationships/customXml" Target="../ink/ink429.xml"/><Relationship Id="rId220" Type="http://schemas.openxmlformats.org/officeDocument/2006/relationships/image" Target="../media/image437.png"/><Relationship Id="rId241" Type="http://schemas.openxmlformats.org/officeDocument/2006/relationships/customXml" Target="../ink/ink445.xml"/><Relationship Id="rId15" Type="http://schemas.openxmlformats.org/officeDocument/2006/relationships/customXml" Target="../ink/ink332.xml"/><Relationship Id="rId36" Type="http://schemas.openxmlformats.org/officeDocument/2006/relationships/image" Target="../media/image345.png"/><Relationship Id="rId57" Type="http://schemas.openxmlformats.org/officeDocument/2006/relationships/customXml" Target="../ink/ink353.xml"/><Relationship Id="rId262" Type="http://schemas.openxmlformats.org/officeDocument/2006/relationships/image" Target="../media/image458.png"/><Relationship Id="rId78" Type="http://schemas.openxmlformats.org/officeDocument/2006/relationships/image" Target="../media/image366.png"/><Relationship Id="rId99" Type="http://schemas.openxmlformats.org/officeDocument/2006/relationships/customXml" Target="../ink/ink374.xml"/><Relationship Id="rId101" Type="http://schemas.openxmlformats.org/officeDocument/2006/relationships/customXml" Target="../ink/ink375.xml"/><Relationship Id="rId122" Type="http://schemas.openxmlformats.org/officeDocument/2006/relationships/image" Target="../media/image388.png"/><Relationship Id="rId143" Type="http://schemas.openxmlformats.org/officeDocument/2006/relationships/customXml" Target="../ink/ink396.xml"/><Relationship Id="rId164" Type="http://schemas.openxmlformats.org/officeDocument/2006/relationships/image" Target="../media/image409.png"/><Relationship Id="rId185" Type="http://schemas.openxmlformats.org/officeDocument/2006/relationships/customXml" Target="../ink/ink417.xml"/><Relationship Id="rId9" Type="http://schemas.openxmlformats.org/officeDocument/2006/relationships/customXml" Target="../ink/ink329.xml"/><Relationship Id="rId210" Type="http://schemas.openxmlformats.org/officeDocument/2006/relationships/image" Target="../media/image432.png"/><Relationship Id="rId26" Type="http://schemas.openxmlformats.org/officeDocument/2006/relationships/image" Target="../media/image340.png"/><Relationship Id="rId231" Type="http://schemas.openxmlformats.org/officeDocument/2006/relationships/customXml" Target="../ink/ink440.xml"/><Relationship Id="rId252" Type="http://schemas.openxmlformats.org/officeDocument/2006/relationships/image" Target="../media/image453.png"/><Relationship Id="rId47" Type="http://schemas.openxmlformats.org/officeDocument/2006/relationships/customXml" Target="../ink/ink348.xml"/><Relationship Id="rId68" Type="http://schemas.openxmlformats.org/officeDocument/2006/relationships/image" Target="../media/image361.png"/><Relationship Id="rId89" Type="http://schemas.openxmlformats.org/officeDocument/2006/relationships/customXml" Target="../ink/ink369.xml"/><Relationship Id="rId112" Type="http://schemas.openxmlformats.org/officeDocument/2006/relationships/image" Target="../media/image383.png"/><Relationship Id="rId133" Type="http://schemas.openxmlformats.org/officeDocument/2006/relationships/customXml" Target="../ink/ink391.xml"/><Relationship Id="rId154" Type="http://schemas.openxmlformats.org/officeDocument/2006/relationships/image" Target="../media/image404.png"/><Relationship Id="rId175" Type="http://schemas.openxmlformats.org/officeDocument/2006/relationships/customXml" Target="../ink/ink412.xml"/><Relationship Id="rId196" Type="http://schemas.openxmlformats.org/officeDocument/2006/relationships/image" Target="../media/image425.png"/><Relationship Id="rId200" Type="http://schemas.openxmlformats.org/officeDocument/2006/relationships/image" Target="../media/image427.png"/><Relationship Id="rId16" Type="http://schemas.openxmlformats.org/officeDocument/2006/relationships/image" Target="../media/image335.png"/><Relationship Id="rId221" Type="http://schemas.openxmlformats.org/officeDocument/2006/relationships/customXml" Target="../ink/ink435.xml"/><Relationship Id="rId242" Type="http://schemas.openxmlformats.org/officeDocument/2006/relationships/image" Target="../media/image448.png"/><Relationship Id="rId263" Type="http://schemas.openxmlformats.org/officeDocument/2006/relationships/customXml" Target="../ink/ink456.xml"/><Relationship Id="rId37" Type="http://schemas.openxmlformats.org/officeDocument/2006/relationships/customXml" Target="../ink/ink343.xml"/><Relationship Id="rId58" Type="http://schemas.openxmlformats.org/officeDocument/2006/relationships/image" Target="../media/image356.png"/><Relationship Id="rId79" Type="http://schemas.openxmlformats.org/officeDocument/2006/relationships/customXml" Target="../ink/ink364.xml"/><Relationship Id="rId102" Type="http://schemas.openxmlformats.org/officeDocument/2006/relationships/image" Target="../media/image378.png"/><Relationship Id="rId123" Type="http://schemas.openxmlformats.org/officeDocument/2006/relationships/customXml" Target="../ink/ink386.xml"/><Relationship Id="rId144" Type="http://schemas.openxmlformats.org/officeDocument/2006/relationships/image" Target="../media/image399.png"/><Relationship Id="rId90" Type="http://schemas.openxmlformats.org/officeDocument/2006/relationships/image" Target="../media/image372.png"/><Relationship Id="rId165" Type="http://schemas.openxmlformats.org/officeDocument/2006/relationships/customXml" Target="../ink/ink407.xml"/><Relationship Id="rId186" Type="http://schemas.openxmlformats.org/officeDocument/2006/relationships/image" Target="../media/image420.png"/><Relationship Id="rId211" Type="http://schemas.openxmlformats.org/officeDocument/2006/relationships/customXml" Target="../ink/ink430.xml"/><Relationship Id="rId232" Type="http://schemas.openxmlformats.org/officeDocument/2006/relationships/image" Target="../media/image443.png"/><Relationship Id="rId253" Type="http://schemas.openxmlformats.org/officeDocument/2006/relationships/customXml" Target="../ink/ink451.xml"/><Relationship Id="rId27" Type="http://schemas.openxmlformats.org/officeDocument/2006/relationships/customXml" Target="../ink/ink338.xml"/><Relationship Id="rId48" Type="http://schemas.openxmlformats.org/officeDocument/2006/relationships/image" Target="../media/image351.png"/><Relationship Id="rId69" Type="http://schemas.openxmlformats.org/officeDocument/2006/relationships/customXml" Target="../ink/ink359.xml"/><Relationship Id="rId113" Type="http://schemas.openxmlformats.org/officeDocument/2006/relationships/customXml" Target="../ink/ink381.xml"/><Relationship Id="rId134" Type="http://schemas.openxmlformats.org/officeDocument/2006/relationships/image" Target="../media/image394.png"/><Relationship Id="rId80" Type="http://schemas.openxmlformats.org/officeDocument/2006/relationships/image" Target="../media/image367.png"/><Relationship Id="rId155" Type="http://schemas.openxmlformats.org/officeDocument/2006/relationships/customXml" Target="../ink/ink402.xml"/><Relationship Id="rId176" Type="http://schemas.openxmlformats.org/officeDocument/2006/relationships/image" Target="../media/image415.png"/><Relationship Id="rId197" Type="http://schemas.openxmlformats.org/officeDocument/2006/relationships/customXml" Target="../ink/ink423.xml"/><Relationship Id="rId201" Type="http://schemas.openxmlformats.org/officeDocument/2006/relationships/customXml" Target="../ink/ink425.xml"/><Relationship Id="rId222" Type="http://schemas.openxmlformats.org/officeDocument/2006/relationships/image" Target="../media/image438.png"/><Relationship Id="rId243" Type="http://schemas.openxmlformats.org/officeDocument/2006/relationships/customXml" Target="../ink/ink446.xml"/><Relationship Id="rId264" Type="http://schemas.openxmlformats.org/officeDocument/2006/relationships/image" Target="../media/image459.png"/><Relationship Id="rId17" Type="http://schemas.openxmlformats.org/officeDocument/2006/relationships/customXml" Target="../ink/ink333.xml"/><Relationship Id="rId38" Type="http://schemas.openxmlformats.org/officeDocument/2006/relationships/image" Target="../media/image346.png"/><Relationship Id="rId59" Type="http://schemas.openxmlformats.org/officeDocument/2006/relationships/customXml" Target="../ink/ink354.xml"/><Relationship Id="rId103" Type="http://schemas.openxmlformats.org/officeDocument/2006/relationships/customXml" Target="../ink/ink376.xml"/><Relationship Id="rId124" Type="http://schemas.openxmlformats.org/officeDocument/2006/relationships/image" Target="../media/image389.png"/><Relationship Id="rId70" Type="http://schemas.openxmlformats.org/officeDocument/2006/relationships/image" Target="../media/image362.png"/><Relationship Id="rId91" Type="http://schemas.openxmlformats.org/officeDocument/2006/relationships/customXml" Target="../ink/ink370.xml"/><Relationship Id="rId145" Type="http://schemas.openxmlformats.org/officeDocument/2006/relationships/customXml" Target="../ink/ink397.xml"/><Relationship Id="rId166" Type="http://schemas.openxmlformats.org/officeDocument/2006/relationships/image" Target="../media/image410.png"/><Relationship Id="rId187" Type="http://schemas.openxmlformats.org/officeDocument/2006/relationships/customXml" Target="../ink/ink418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433.png"/><Relationship Id="rId233" Type="http://schemas.openxmlformats.org/officeDocument/2006/relationships/customXml" Target="../ink/ink441.xml"/><Relationship Id="rId254" Type="http://schemas.openxmlformats.org/officeDocument/2006/relationships/image" Target="../media/image454.png"/><Relationship Id="rId28" Type="http://schemas.openxmlformats.org/officeDocument/2006/relationships/image" Target="../media/image341.png"/><Relationship Id="rId49" Type="http://schemas.openxmlformats.org/officeDocument/2006/relationships/customXml" Target="../ink/ink349.xml"/><Relationship Id="rId114" Type="http://schemas.openxmlformats.org/officeDocument/2006/relationships/image" Target="../media/image384.png"/><Relationship Id="rId60" Type="http://schemas.openxmlformats.org/officeDocument/2006/relationships/image" Target="../media/image357.png"/><Relationship Id="rId81" Type="http://schemas.openxmlformats.org/officeDocument/2006/relationships/customXml" Target="../ink/ink365.xml"/><Relationship Id="rId135" Type="http://schemas.openxmlformats.org/officeDocument/2006/relationships/customXml" Target="../ink/ink392.xml"/><Relationship Id="rId156" Type="http://schemas.openxmlformats.org/officeDocument/2006/relationships/image" Target="../media/image405.png"/><Relationship Id="rId177" Type="http://schemas.openxmlformats.org/officeDocument/2006/relationships/customXml" Target="../ink/ink413.xml"/><Relationship Id="rId198" Type="http://schemas.openxmlformats.org/officeDocument/2006/relationships/image" Target="../media/image426.png"/><Relationship Id="rId202" Type="http://schemas.openxmlformats.org/officeDocument/2006/relationships/image" Target="../media/image428.png"/><Relationship Id="rId223" Type="http://schemas.openxmlformats.org/officeDocument/2006/relationships/customXml" Target="../ink/ink436.xml"/><Relationship Id="rId244" Type="http://schemas.openxmlformats.org/officeDocument/2006/relationships/image" Target="../media/image449.png"/><Relationship Id="rId18" Type="http://schemas.openxmlformats.org/officeDocument/2006/relationships/image" Target="../media/image336.png"/><Relationship Id="rId39" Type="http://schemas.openxmlformats.org/officeDocument/2006/relationships/customXml" Target="../ink/ink344.xml"/><Relationship Id="rId265" Type="http://schemas.openxmlformats.org/officeDocument/2006/relationships/customXml" Target="../ink/ink457.xml"/><Relationship Id="rId50" Type="http://schemas.openxmlformats.org/officeDocument/2006/relationships/image" Target="../media/image352.png"/><Relationship Id="rId104" Type="http://schemas.openxmlformats.org/officeDocument/2006/relationships/image" Target="../media/image379.png"/><Relationship Id="rId125" Type="http://schemas.openxmlformats.org/officeDocument/2006/relationships/customXml" Target="../ink/ink387.xml"/><Relationship Id="rId146" Type="http://schemas.openxmlformats.org/officeDocument/2006/relationships/image" Target="../media/image400.png"/><Relationship Id="rId167" Type="http://schemas.openxmlformats.org/officeDocument/2006/relationships/customXml" Target="../ink/ink408.xml"/><Relationship Id="rId188" Type="http://schemas.openxmlformats.org/officeDocument/2006/relationships/image" Target="../media/image421.png"/><Relationship Id="rId71" Type="http://schemas.openxmlformats.org/officeDocument/2006/relationships/customXml" Target="../ink/ink360.xml"/><Relationship Id="rId92" Type="http://schemas.openxmlformats.org/officeDocument/2006/relationships/image" Target="../media/image373.png"/><Relationship Id="rId213" Type="http://schemas.openxmlformats.org/officeDocument/2006/relationships/customXml" Target="../ink/ink431.xml"/><Relationship Id="rId234" Type="http://schemas.openxmlformats.org/officeDocument/2006/relationships/image" Target="../media/image444.png"/><Relationship Id="rId2" Type="http://schemas.openxmlformats.org/officeDocument/2006/relationships/image" Target="../media/image328.png"/><Relationship Id="rId29" Type="http://schemas.openxmlformats.org/officeDocument/2006/relationships/customXml" Target="../ink/ink339.xml"/><Relationship Id="rId255" Type="http://schemas.openxmlformats.org/officeDocument/2006/relationships/customXml" Target="../ink/ink452.xml"/><Relationship Id="rId40" Type="http://schemas.openxmlformats.org/officeDocument/2006/relationships/image" Target="../media/image347.png"/><Relationship Id="rId115" Type="http://schemas.openxmlformats.org/officeDocument/2006/relationships/customXml" Target="../ink/ink382.xml"/><Relationship Id="rId136" Type="http://schemas.openxmlformats.org/officeDocument/2006/relationships/image" Target="../media/image395.png"/><Relationship Id="rId157" Type="http://schemas.openxmlformats.org/officeDocument/2006/relationships/customXml" Target="../ink/ink403.xml"/><Relationship Id="rId178" Type="http://schemas.openxmlformats.org/officeDocument/2006/relationships/image" Target="../media/image416.png"/><Relationship Id="rId61" Type="http://schemas.openxmlformats.org/officeDocument/2006/relationships/customXml" Target="../ink/ink355.xml"/><Relationship Id="rId82" Type="http://schemas.openxmlformats.org/officeDocument/2006/relationships/image" Target="../media/image368.png"/><Relationship Id="rId199" Type="http://schemas.openxmlformats.org/officeDocument/2006/relationships/customXml" Target="../ink/ink424.xml"/><Relationship Id="rId203" Type="http://schemas.openxmlformats.org/officeDocument/2006/relationships/customXml" Target="../ink/ink426.xml"/><Relationship Id="rId19" Type="http://schemas.openxmlformats.org/officeDocument/2006/relationships/customXml" Target="../ink/ink334.xml"/><Relationship Id="rId224" Type="http://schemas.openxmlformats.org/officeDocument/2006/relationships/image" Target="../media/image439.png"/><Relationship Id="rId245" Type="http://schemas.openxmlformats.org/officeDocument/2006/relationships/customXml" Target="../ink/ink447.xml"/><Relationship Id="rId266" Type="http://schemas.openxmlformats.org/officeDocument/2006/relationships/image" Target="../media/image460.png"/><Relationship Id="rId30" Type="http://schemas.openxmlformats.org/officeDocument/2006/relationships/image" Target="../media/image342.png"/><Relationship Id="rId105" Type="http://schemas.openxmlformats.org/officeDocument/2006/relationships/customXml" Target="../ink/ink377.xml"/><Relationship Id="rId126" Type="http://schemas.openxmlformats.org/officeDocument/2006/relationships/image" Target="../media/image390.png"/><Relationship Id="rId147" Type="http://schemas.openxmlformats.org/officeDocument/2006/relationships/customXml" Target="../ink/ink398.xml"/><Relationship Id="rId168" Type="http://schemas.openxmlformats.org/officeDocument/2006/relationships/image" Target="../media/image411.png"/><Relationship Id="rId51" Type="http://schemas.openxmlformats.org/officeDocument/2006/relationships/customXml" Target="../ink/ink350.xml"/><Relationship Id="rId72" Type="http://schemas.openxmlformats.org/officeDocument/2006/relationships/image" Target="../media/image363.png"/><Relationship Id="rId93" Type="http://schemas.openxmlformats.org/officeDocument/2006/relationships/customXml" Target="../ink/ink371.xml"/><Relationship Id="rId189" Type="http://schemas.openxmlformats.org/officeDocument/2006/relationships/customXml" Target="../ink/ink419.xml"/><Relationship Id="rId3" Type="http://schemas.openxmlformats.org/officeDocument/2006/relationships/customXml" Target="../ink/ink326.xml"/><Relationship Id="rId214" Type="http://schemas.openxmlformats.org/officeDocument/2006/relationships/image" Target="../media/image434.png"/><Relationship Id="rId235" Type="http://schemas.openxmlformats.org/officeDocument/2006/relationships/customXml" Target="../ink/ink442.xml"/><Relationship Id="rId256" Type="http://schemas.openxmlformats.org/officeDocument/2006/relationships/image" Target="../media/image455.png"/><Relationship Id="rId116" Type="http://schemas.openxmlformats.org/officeDocument/2006/relationships/image" Target="../media/image385.png"/><Relationship Id="rId137" Type="http://schemas.openxmlformats.org/officeDocument/2006/relationships/customXml" Target="../ink/ink393.xml"/><Relationship Id="rId158" Type="http://schemas.openxmlformats.org/officeDocument/2006/relationships/image" Target="../media/image406.png"/><Relationship Id="rId20" Type="http://schemas.openxmlformats.org/officeDocument/2006/relationships/image" Target="../media/image337.png"/><Relationship Id="rId41" Type="http://schemas.openxmlformats.org/officeDocument/2006/relationships/customXml" Target="../ink/ink345.xml"/><Relationship Id="rId62" Type="http://schemas.openxmlformats.org/officeDocument/2006/relationships/image" Target="../media/image358.png"/><Relationship Id="rId83" Type="http://schemas.openxmlformats.org/officeDocument/2006/relationships/customXml" Target="../ink/ink366.xml"/><Relationship Id="rId179" Type="http://schemas.openxmlformats.org/officeDocument/2006/relationships/customXml" Target="../ink/ink414.xml"/><Relationship Id="rId190" Type="http://schemas.openxmlformats.org/officeDocument/2006/relationships/image" Target="../media/image422.png"/><Relationship Id="rId204" Type="http://schemas.openxmlformats.org/officeDocument/2006/relationships/image" Target="../media/image429.png"/><Relationship Id="rId225" Type="http://schemas.openxmlformats.org/officeDocument/2006/relationships/customXml" Target="../ink/ink437.xml"/><Relationship Id="rId246" Type="http://schemas.openxmlformats.org/officeDocument/2006/relationships/image" Target="../media/image450.png"/><Relationship Id="rId267" Type="http://schemas.openxmlformats.org/officeDocument/2006/relationships/customXml" Target="../ink/ink458.xml"/><Relationship Id="rId106" Type="http://schemas.openxmlformats.org/officeDocument/2006/relationships/image" Target="../media/image380.png"/><Relationship Id="rId127" Type="http://schemas.openxmlformats.org/officeDocument/2006/relationships/customXml" Target="../ink/ink388.xml"/><Relationship Id="rId10" Type="http://schemas.openxmlformats.org/officeDocument/2006/relationships/image" Target="../media/image332.png"/><Relationship Id="rId31" Type="http://schemas.openxmlformats.org/officeDocument/2006/relationships/customXml" Target="../ink/ink340.xml"/><Relationship Id="rId52" Type="http://schemas.openxmlformats.org/officeDocument/2006/relationships/image" Target="../media/image353.png"/><Relationship Id="rId73" Type="http://schemas.openxmlformats.org/officeDocument/2006/relationships/customXml" Target="../ink/ink361.xml"/><Relationship Id="rId94" Type="http://schemas.openxmlformats.org/officeDocument/2006/relationships/image" Target="../media/image374.png"/><Relationship Id="rId148" Type="http://schemas.openxmlformats.org/officeDocument/2006/relationships/image" Target="../media/image401.png"/><Relationship Id="rId169" Type="http://schemas.openxmlformats.org/officeDocument/2006/relationships/customXml" Target="../ink/ink409.xml"/><Relationship Id="rId4" Type="http://schemas.openxmlformats.org/officeDocument/2006/relationships/image" Target="../media/image329.png"/><Relationship Id="rId180" Type="http://schemas.openxmlformats.org/officeDocument/2006/relationships/image" Target="../media/image417.png"/><Relationship Id="rId215" Type="http://schemas.openxmlformats.org/officeDocument/2006/relationships/customXml" Target="../ink/ink432.xml"/><Relationship Id="rId236" Type="http://schemas.openxmlformats.org/officeDocument/2006/relationships/image" Target="../media/image445.png"/><Relationship Id="rId257" Type="http://schemas.openxmlformats.org/officeDocument/2006/relationships/customXml" Target="../ink/ink453.xml"/><Relationship Id="rId42" Type="http://schemas.openxmlformats.org/officeDocument/2006/relationships/image" Target="../media/image348.png"/><Relationship Id="rId84" Type="http://schemas.openxmlformats.org/officeDocument/2006/relationships/image" Target="../media/image369.png"/><Relationship Id="rId138" Type="http://schemas.openxmlformats.org/officeDocument/2006/relationships/image" Target="../media/image396.png"/><Relationship Id="rId191" Type="http://schemas.openxmlformats.org/officeDocument/2006/relationships/customXml" Target="../ink/ink420.xml"/><Relationship Id="rId205" Type="http://schemas.openxmlformats.org/officeDocument/2006/relationships/customXml" Target="../ink/ink427.xml"/><Relationship Id="rId247" Type="http://schemas.openxmlformats.org/officeDocument/2006/relationships/customXml" Target="../ink/ink448.xml"/><Relationship Id="rId107" Type="http://schemas.openxmlformats.org/officeDocument/2006/relationships/customXml" Target="../ink/ink3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8.xml"/><Relationship Id="rId299" Type="http://schemas.openxmlformats.org/officeDocument/2006/relationships/customXml" Target="../ink/ink609.xml"/><Relationship Id="rId21" Type="http://schemas.openxmlformats.org/officeDocument/2006/relationships/customXml" Target="../ink/ink470.xml"/><Relationship Id="rId63" Type="http://schemas.openxmlformats.org/officeDocument/2006/relationships/customXml" Target="../ink/ink491.xml"/><Relationship Id="rId159" Type="http://schemas.openxmlformats.org/officeDocument/2006/relationships/customXml" Target="../ink/ink539.xml"/><Relationship Id="rId324" Type="http://schemas.openxmlformats.org/officeDocument/2006/relationships/image" Target="../media/image625.png"/><Relationship Id="rId366" Type="http://schemas.openxmlformats.org/officeDocument/2006/relationships/image" Target="../media/image646.png"/><Relationship Id="rId170" Type="http://schemas.openxmlformats.org/officeDocument/2006/relationships/image" Target="../media/image548.png"/><Relationship Id="rId226" Type="http://schemas.openxmlformats.org/officeDocument/2006/relationships/image" Target="../media/image576.png"/><Relationship Id="rId433" Type="http://schemas.openxmlformats.org/officeDocument/2006/relationships/customXml" Target="../ink/ink676.xml"/><Relationship Id="rId268" Type="http://schemas.openxmlformats.org/officeDocument/2006/relationships/image" Target="../media/image597.png"/><Relationship Id="rId32" Type="http://schemas.openxmlformats.org/officeDocument/2006/relationships/image" Target="../media/image479.png"/><Relationship Id="rId74" Type="http://schemas.openxmlformats.org/officeDocument/2006/relationships/image" Target="../media/image500.png"/><Relationship Id="rId128" Type="http://schemas.openxmlformats.org/officeDocument/2006/relationships/image" Target="../media/image527.png"/><Relationship Id="rId335" Type="http://schemas.openxmlformats.org/officeDocument/2006/relationships/customXml" Target="../ink/ink627.xml"/><Relationship Id="rId377" Type="http://schemas.openxmlformats.org/officeDocument/2006/relationships/customXml" Target="../ink/ink648.xml"/><Relationship Id="rId5" Type="http://schemas.openxmlformats.org/officeDocument/2006/relationships/customXml" Target="../ink/ink462.xml"/><Relationship Id="rId181" Type="http://schemas.openxmlformats.org/officeDocument/2006/relationships/customXml" Target="../ink/ink550.xml"/><Relationship Id="rId237" Type="http://schemas.openxmlformats.org/officeDocument/2006/relationships/customXml" Target="../ink/ink578.xml"/><Relationship Id="rId402" Type="http://schemas.openxmlformats.org/officeDocument/2006/relationships/image" Target="../media/image664.png"/><Relationship Id="rId279" Type="http://schemas.openxmlformats.org/officeDocument/2006/relationships/customXml" Target="../ink/ink599.xml"/><Relationship Id="rId444" Type="http://schemas.openxmlformats.org/officeDocument/2006/relationships/image" Target="../media/image685.png"/><Relationship Id="rId43" Type="http://schemas.openxmlformats.org/officeDocument/2006/relationships/customXml" Target="../ink/ink481.xml"/><Relationship Id="rId139" Type="http://schemas.openxmlformats.org/officeDocument/2006/relationships/customXml" Target="../ink/ink529.xml"/><Relationship Id="rId290" Type="http://schemas.openxmlformats.org/officeDocument/2006/relationships/image" Target="../media/image608.png"/><Relationship Id="rId304" Type="http://schemas.openxmlformats.org/officeDocument/2006/relationships/image" Target="../media/image615.png"/><Relationship Id="rId346" Type="http://schemas.openxmlformats.org/officeDocument/2006/relationships/image" Target="../media/image636.png"/><Relationship Id="rId388" Type="http://schemas.openxmlformats.org/officeDocument/2006/relationships/image" Target="../media/image657.png"/><Relationship Id="rId85" Type="http://schemas.openxmlformats.org/officeDocument/2006/relationships/customXml" Target="../ink/ink502.xml"/><Relationship Id="rId150" Type="http://schemas.openxmlformats.org/officeDocument/2006/relationships/image" Target="../media/image538.png"/><Relationship Id="rId192" Type="http://schemas.openxmlformats.org/officeDocument/2006/relationships/image" Target="../media/image559.png"/><Relationship Id="rId206" Type="http://schemas.openxmlformats.org/officeDocument/2006/relationships/image" Target="../media/image566.png"/><Relationship Id="rId413" Type="http://schemas.openxmlformats.org/officeDocument/2006/relationships/customXml" Target="../ink/ink666.xml"/><Relationship Id="rId248" Type="http://schemas.openxmlformats.org/officeDocument/2006/relationships/image" Target="../media/image587.png"/><Relationship Id="rId12" Type="http://schemas.openxmlformats.org/officeDocument/2006/relationships/image" Target="../media/image469.png"/><Relationship Id="rId108" Type="http://schemas.openxmlformats.org/officeDocument/2006/relationships/image" Target="../media/image517.png"/><Relationship Id="rId315" Type="http://schemas.openxmlformats.org/officeDocument/2006/relationships/customXml" Target="../ink/ink617.xml"/><Relationship Id="rId357" Type="http://schemas.openxmlformats.org/officeDocument/2006/relationships/customXml" Target="../ink/ink638.xml"/><Relationship Id="rId54" Type="http://schemas.openxmlformats.org/officeDocument/2006/relationships/image" Target="../media/image490.png"/><Relationship Id="rId96" Type="http://schemas.openxmlformats.org/officeDocument/2006/relationships/image" Target="../media/image511.png"/><Relationship Id="rId161" Type="http://schemas.openxmlformats.org/officeDocument/2006/relationships/customXml" Target="../ink/ink540.xml"/><Relationship Id="rId217" Type="http://schemas.openxmlformats.org/officeDocument/2006/relationships/customXml" Target="../ink/ink568.xml"/><Relationship Id="rId399" Type="http://schemas.openxmlformats.org/officeDocument/2006/relationships/customXml" Target="../ink/ink659.xml"/><Relationship Id="rId259" Type="http://schemas.openxmlformats.org/officeDocument/2006/relationships/customXml" Target="../ink/ink589.xml"/><Relationship Id="rId424" Type="http://schemas.openxmlformats.org/officeDocument/2006/relationships/image" Target="../media/image675.png"/><Relationship Id="rId23" Type="http://schemas.openxmlformats.org/officeDocument/2006/relationships/customXml" Target="../ink/ink471.xml"/><Relationship Id="rId119" Type="http://schemas.openxmlformats.org/officeDocument/2006/relationships/customXml" Target="../ink/ink519.xml"/><Relationship Id="rId270" Type="http://schemas.openxmlformats.org/officeDocument/2006/relationships/image" Target="../media/image598.png"/><Relationship Id="rId326" Type="http://schemas.openxmlformats.org/officeDocument/2006/relationships/image" Target="../media/image626.png"/><Relationship Id="rId65" Type="http://schemas.openxmlformats.org/officeDocument/2006/relationships/customXml" Target="../ink/ink492.xml"/><Relationship Id="rId130" Type="http://schemas.openxmlformats.org/officeDocument/2006/relationships/image" Target="../media/image528.png"/><Relationship Id="rId368" Type="http://schemas.openxmlformats.org/officeDocument/2006/relationships/image" Target="../media/image647.png"/><Relationship Id="rId172" Type="http://schemas.openxmlformats.org/officeDocument/2006/relationships/image" Target="../media/image549.png"/><Relationship Id="rId228" Type="http://schemas.openxmlformats.org/officeDocument/2006/relationships/image" Target="../media/image577.png"/><Relationship Id="rId435" Type="http://schemas.openxmlformats.org/officeDocument/2006/relationships/customXml" Target="../ink/ink677.xml"/><Relationship Id="rId281" Type="http://schemas.openxmlformats.org/officeDocument/2006/relationships/customXml" Target="../ink/ink600.xml"/><Relationship Id="rId337" Type="http://schemas.openxmlformats.org/officeDocument/2006/relationships/customXml" Target="../ink/ink628.xml"/><Relationship Id="rId34" Type="http://schemas.openxmlformats.org/officeDocument/2006/relationships/image" Target="../media/image480.png"/><Relationship Id="rId76" Type="http://schemas.openxmlformats.org/officeDocument/2006/relationships/image" Target="../media/image501.png"/><Relationship Id="rId141" Type="http://schemas.openxmlformats.org/officeDocument/2006/relationships/customXml" Target="../ink/ink530.xml"/><Relationship Id="rId379" Type="http://schemas.openxmlformats.org/officeDocument/2006/relationships/customXml" Target="../ink/ink649.xml"/><Relationship Id="rId7" Type="http://schemas.openxmlformats.org/officeDocument/2006/relationships/customXml" Target="../ink/ink463.xml"/><Relationship Id="rId183" Type="http://schemas.openxmlformats.org/officeDocument/2006/relationships/customXml" Target="../ink/ink551.xml"/><Relationship Id="rId239" Type="http://schemas.openxmlformats.org/officeDocument/2006/relationships/customXml" Target="../ink/ink579.xml"/><Relationship Id="rId390" Type="http://schemas.openxmlformats.org/officeDocument/2006/relationships/image" Target="../media/image658.png"/><Relationship Id="rId404" Type="http://schemas.openxmlformats.org/officeDocument/2006/relationships/image" Target="../media/image665.png"/><Relationship Id="rId446" Type="http://schemas.openxmlformats.org/officeDocument/2006/relationships/image" Target="../media/image686.png"/><Relationship Id="rId250" Type="http://schemas.openxmlformats.org/officeDocument/2006/relationships/image" Target="../media/image588.png"/><Relationship Id="rId292" Type="http://schemas.openxmlformats.org/officeDocument/2006/relationships/image" Target="../media/image609.png"/><Relationship Id="rId306" Type="http://schemas.openxmlformats.org/officeDocument/2006/relationships/image" Target="../media/image616.png"/><Relationship Id="rId45" Type="http://schemas.openxmlformats.org/officeDocument/2006/relationships/customXml" Target="../ink/ink482.xml"/><Relationship Id="rId87" Type="http://schemas.openxmlformats.org/officeDocument/2006/relationships/customXml" Target="../ink/ink503.xml"/><Relationship Id="rId110" Type="http://schemas.openxmlformats.org/officeDocument/2006/relationships/image" Target="../media/image518.png"/><Relationship Id="rId348" Type="http://schemas.openxmlformats.org/officeDocument/2006/relationships/image" Target="../media/image637.png"/><Relationship Id="rId152" Type="http://schemas.openxmlformats.org/officeDocument/2006/relationships/image" Target="../media/image539.png"/><Relationship Id="rId194" Type="http://schemas.openxmlformats.org/officeDocument/2006/relationships/image" Target="../media/image560.png"/><Relationship Id="rId208" Type="http://schemas.openxmlformats.org/officeDocument/2006/relationships/image" Target="../media/image567.png"/><Relationship Id="rId415" Type="http://schemas.openxmlformats.org/officeDocument/2006/relationships/customXml" Target="../ink/ink667.xml"/><Relationship Id="rId261" Type="http://schemas.openxmlformats.org/officeDocument/2006/relationships/customXml" Target="../ink/ink590.xml"/><Relationship Id="rId14" Type="http://schemas.openxmlformats.org/officeDocument/2006/relationships/image" Target="../media/image470.png"/><Relationship Id="rId56" Type="http://schemas.openxmlformats.org/officeDocument/2006/relationships/image" Target="../media/image491.png"/><Relationship Id="rId317" Type="http://schemas.openxmlformats.org/officeDocument/2006/relationships/customXml" Target="../ink/ink618.xml"/><Relationship Id="rId359" Type="http://schemas.openxmlformats.org/officeDocument/2006/relationships/customXml" Target="../ink/ink639.xml"/><Relationship Id="rId98" Type="http://schemas.openxmlformats.org/officeDocument/2006/relationships/image" Target="../media/image512.png"/><Relationship Id="rId121" Type="http://schemas.openxmlformats.org/officeDocument/2006/relationships/customXml" Target="../ink/ink520.xml"/><Relationship Id="rId163" Type="http://schemas.openxmlformats.org/officeDocument/2006/relationships/customXml" Target="../ink/ink541.xml"/><Relationship Id="rId219" Type="http://schemas.openxmlformats.org/officeDocument/2006/relationships/customXml" Target="../ink/ink569.xml"/><Relationship Id="rId370" Type="http://schemas.openxmlformats.org/officeDocument/2006/relationships/image" Target="../media/image648.png"/><Relationship Id="rId426" Type="http://schemas.openxmlformats.org/officeDocument/2006/relationships/image" Target="../media/image676.png"/><Relationship Id="rId230" Type="http://schemas.openxmlformats.org/officeDocument/2006/relationships/image" Target="../media/image578.png"/><Relationship Id="rId25" Type="http://schemas.openxmlformats.org/officeDocument/2006/relationships/customXml" Target="../ink/ink472.xml"/><Relationship Id="rId67" Type="http://schemas.openxmlformats.org/officeDocument/2006/relationships/customXml" Target="../ink/ink493.xml"/><Relationship Id="rId272" Type="http://schemas.openxmlformats.org/officeDocument/2006/relationships/image" Target="../media/image599.png"/><Relationship Id="rId328" Type="http://schemas.openxmlformats.org/officeDocument/2006/relationships/image" Target="../media/image627.png"/><Relationship Id="rId132" Type="http://schemas.openxmlformats.org/officeDocument/2006/relationships/image" Target="../media/image529.png"/><Relationship Id="rId174" Type="http://schemas.openxmlformats.org/officeDocument/2006/relationships/image" Target="../media/image550.png"/><Relationship Id="rId381" Type="http://schemas.openxmlformats.org/officeDocument/2006/relationships/customXml" Target="../ink/ink650.xml"/><Relationship Id="rId241" Type="http://schemas.openxmlformats.org/officeDocument/2006/relationships/customXml" Target="../ink/ink580.xml"/><Relationship Id="rId437" Type="http://schemas.openxmlformats.org/officeDocument/2006/relationships/customXml" Target="../ink/ink678.xml"/><Relationship Id="rId36" Type="http://schemas.openxmlformats.org/officeDocument/2006/relationships/image" Target="../media/image481.png"/><Relationship Id="rId283" Type="http://schemas.openxmlformats.org/officeDocument/2006/relationships/customXml" Target="../ink/ink601.xml"/><Relationship Id="rId339" Type="http://schemas.openxmlformats.org/officeDocument/2006/relationships/customXml" Target="../ink/ink629.xml"/><Relationship Id="rId78" Type="http://schemas.openxmlformats.org/officeDocument/2006/relationships/image" Target="../media/image502.png"/><Relationship Id="rId101" Type="http://schemas.openxmlformats.org/officeDocument/2006/relationships/customXml" Target="../ink/ink510.xml"/><Relationship Id="rId143" Type="http://schemas.openxmlformats.org/officeDocument/2006/relationships/customXml" Target="../ink/ink531.xml"/><Relationship Id="rId185" Type="http://schemas.openxmlformats.org/officeDocument/2006/relationships/customXml" Target="../ink/ink552.xml"/><Relationship Id="rId350" Type="http://schemas.openxmlformats.org/officeDocument/2006/relationships/image" Target="../media/image638.png"/><Relationship Id="rId406" Type="http://schemas.openxmlformats.org/officeDocument/2006/relationships/image" Target="../media/image666.png"/><Relationship Id="rId9" Type="http://schemas.openxmlformats.org/officeDocument/2006/relationships/customXml" Target="../ink/ink464.xml"/><Relationship Id="rId210" Type="http://schemas.openxmlformats.org/officeDocument/2006/relationships/image" Target="../media/image568.png"/><Relationship Id="rId392" Type="http://schemas.openxmlformats.org/officeDocument/2006/relationships/image" Target="../media/image659.png"/><Relationship Id="rId448" Type="http://schemas.openxmlformats.org/officeDocument/2006/relationships/image" Target="../media/image687.png"/><Relationship Id="rId252" Type="http://schemas.openxmlformats.org/officeDocument/2006/relationships/image" Target="../media/image589.png"/><Relationship Id="rId294" Type="http://schemas.openxmlformats.org/officeDocument/2006/relationships/image" Target="../media/image610.png"/><Relationship Id="rId308" Type="http://schemas.openxmlformats.org/officeDocument/2006/relationships/image" Target="../media/image617.png"/><Relationship Id="rId47" Type="http://schemas.openxmlformats.org/officeDocument/2006/relationships/customXml" Target="../ink/ink483.xml"/><Relationship Id="rId89" Type="http://schemas.openxmlformats.org/officeDocument/2006/relationships/customXml" Target="../ink/ink504.xml"/><Relationship Id="rId112" Type="http://schemas.openxmlformats.org/officeDocument/2006/relationships/image" Target="../media/image519.png"/><Relationship Id="rId154" Type="http://schemas.openxmlformats.org/officeDocument/2006/relationships/image" Target="../media/image540.png"/><Relationship Id="rId361" Type="http://schemas.openxmlformats.org/officeDocument/2006/relationships/customXml" Target="../ink/ink640.xml"/><Relationship Id="rId196" Type="http://schemas.openxmlformats.org/officeDocument/2006/relationships/image" Target="../media/image561.png"/><Relationship Id="rId417" Type="http://schemas.openxmlformats.org/officeDocument/2006/relationships/customXml" Target="../ink/ink668.xml"/><Relationship Id="rId16" Type="http://schemas.openxmlformats.org/officeDocument/2006/relationships/image" Target="../media/image471.png"/><Relationship Id="rId221" Type="http://schemas.openxmlformats.org/officeDocument/2006/relationships/customXml" Target="../ink/ink570.xml"/><Relationship Id="rId263" Type="http://schemas.openxmlformats.org/officeDocument/2006/relationships/customXml" Target="../ink/ink591.xml"/><Relationship Id="rId319" Type="http://schemas.openxmlformats.org/officeDocument/2006/relationships/customXml" Target="../ink/ink619.xml"/><Relationship Id="rId58" Type="http://schemas.openxmlformats.org/officeDocument/2006/relationships/image" Target="../media/image492.png"/><Relationship Id="rId123" Type="http://schemas.openxmlformats.org/officeDocument/2006/relationships/customXml" Target="../ink/ink521.xml"/><Relationship Id="rId330" Type="http://schemas.openxmlformats.org/officeDocument/2006/relationships/image" Target="../media/image628.png"/><Relationship Id="rId165" Type="http://schemas.openxmlformats.org/officeDocument/2006/relationships/customXml" Target="../ink/ink542.xml"/><Relationship Id="rId372" Type="http://schemas.openxmlformats.org/officeDocument/2006/relationships/image" Target="../media/image649.png"/><Relationship Id="rId428" Type="http://schemas.openxmlformats.org/officeDocument/2006/relationships/image" Target="../media/image677.png"/><Relationship Id="rId232" Type="http://schemas.openxmlformats.org/officeDocument/2006/relationships/image" Target="../media/image579.png"/><Relationship Id="rId274" Type="http://schemas.openxmlformats.org/officeDocument/2006/relationships/image" Target="../media/image600.png"/><Relationship Id="rId27" Type="http://schemas.openxmlformats.org/officeDocument/2006/relationships/customXml" Target="../ink/ink473.xml"/><Relationship Id="rId69" Type="http://schemas.openxmlformats.org/officeDocument/2006/relationships/customXml" Target="../ink/ink494.xml"/><Relationship Id="rId134" Type="http://schemas.openxmlformats.org/officeDocument/2006/relationships/image" Target="../media/image530.png"/><Relationship Id="rId80" Type="http://schemas.openxmlformats.org/officeDocument/2006/relationships/image" Target="../media/image503.png"/><Relationship Id="rId176" Type="http://schemas.openxmlformats.org/officeDocument/2006/relationships/image" Target="../media/image551.png"/><Relationship Id="rId341" Type="http://schemas.openxmlformats.org/officeDocument/2006/relationships/customXml" Target="../ink/ink630.xml"/><Relationship Id="rId383" Type="http://schemas.openxmlformats.org/officeDocument/2006/relationships/customXml" Target="../ink/ink651.xml"/><Relationship Id="rId439" Type="http://schemas.openxmlformats.org/officeDocument/2006/relationships/customXml" Target="../ink/ink679.xml"/><Relationship Id="rId201" Type="http://schemas.openxmlformats.org/officeDocument/2006/relationships/customXml" Target="../ink/ink560.xml"/><Relationship Id="rId243" Type="http://schemas.openxmlformats.org/officeDocument/2006/relationships/customXml" Target="../ink/ink581.xml"/><Relationship Id="rId285" Type="http://schemas.openxmlformats.org/officeDocument/2006/relationships/customXml" Target="../ink/ink602.xml"/><Relationship Id="rId38" Type="http://schemas.openxmlformats.org/officeDocument/2006/relationships/image" Target="../media/image482.png"/><Relationship Id="rId103" Type="http://schemas.openxmlformats.org/officeDocument/2006/relationships/customXml" Target="../ink/ink511.xml"/><Relationship Id="rId310" Type="http://schemas.openxmlformats.org/officeDocument/2006/relationships/image" Target="../media/image618.png"/><Relationship Id="rId91" Type="http://schemas.openxmlformats.org/officeDocument/2006/relationships/customXml" Target="../ink/ink505.xml"/><Relationship Id="rId145" Type="http://schemas.openxmlformats.org/officeDocument/2006/relationships/customXml" Target="../ink/ink532.xml"/><Relationship Id="rId187" Type="http://schemas.openxmlformats.org/officeDocument/2006/relationships/customXml" Target="../ink/ink553.xml"/><Relationship Id="rId352" Type="http://schemas.openxmlformats.org/officeDocument/2006/relationships/image" Target="../media/image639.png"/><Relationship Id="rId394" Type="http://schemas.openxmlformats.org/officeDocument/2006/relationships/image" Target="../media/image660.png"/><Relationship Id="rId408" Type="http://schemas.openxmlformats.org/officeDocument/2006/relationships/image" Target="../media/image667.png"/><Relationship Id="rId212" Type="http://schemas.openxmlformats.org/officeDocument/2006/relationships/image" Target="../media/image569.png"/><Relationship Id="rId254" Type="http://schemas.openxmlformats.org/officeDocument/2006/relationships/image" Target="../media/image590.png"/><Relationship Id="rId49" Type="http://schemas.openxmlformats.org/officeDocument/2006/relationships/customXml" Target="../ink/ink484.xml"/><Relationship Id="rId114" Type="http://schemas.openxmlformats.org/officeDocument/2006/relationships/image" Target="../media/image520.png"/><Relationship Id="rId296" Type="http://schemas.openxmlformats.org/officeDocument/2006/relationships/image" Target="../media/image611.png"/><Relationship Id="rId60" Type="http://schemas.openxmlformats.org/officeDocument/2006/relationships/image" Target="../media/image493.png"/><Relationship Id="rId156" Type="http://schemas.openxmlformats.org/officeDocument/2006/relationships/image" Target="../media/image541.png"/><Relationship Id="rId198" Type="http://schemas.openxmlformats.org/officeDocument/2006/relationships/image" Target="../media/image562.png"/><Relationship Id="rId321" Type="http://schemas.openxmlformats.org/officeDocument/2006/relationships/customXml" Target="../ink/ink620.xml"/><Relationship Id="rId363" Type="http://schemas.openxmlformats.org/officeDocument/2006/relationships/customXml" Target="../ink/ink641.xml"/><Relationship Id="rId419" Type="http://schemas.openxmlformats.org/officeDocument/2006/relationships/customXml" Target="../ink/ink669.xml"/><Relationship Id="rId223" Type="http://schemas.openxmlformats.org/officeDocument/2006/relationships/customXml" Target="../ink/ink571.xml"/><Relationship Id="rId430" Type="http://schemas.openxmlformats.org/officeDocument/2006/relationships/image" Target="../media/image678.png"/><Relationship Id="rId18" Type="http://schemas.openxmlformats.org/officeDocument/2006/relationships/image" Target="../media/image472.png"/><Relationship Id="rId39" Type="http://schemas.openxmlformats.org/officeDocument/2006/relationships/customXml" Target="../ink/ink479.xml"/><Relationship Id="rId265" Type="http://schemas.openxmlformats.org/officeDocument/2006/relationships/customXml" Target="../ink/ink592.xml"/><Relationship Id="rId286" Type="http://schemas.openxmlformats.org/officeDocument/2006/relationships/image" Target="../media/image606.png"/><Relationship Id="rId50" Type="http://schemas.openxmlformats.org/officeDocument/2006/relationships/image" Target="../media/image488.png"/><Relationship Id="rId104" Type="http://schemas.openxmlformats.org/officeDocument/2006/relationships/image" Target="../media/image515.png"/><Relationship Id="rId125" Type="http://schemas.openxmlformats.org/officeDocument/2006/relationships/customXml" Target="../ink/ink522.xml"/><Relationship Id="rId146" Type="http://schemas.openxmlformats.org/officeDocument/2006/relationships/image" Target="../media/image536.png"/><Relationship Id="rId167" Type="http://schemas.openxmlformats.org/officeDocument/2006/relationships/customXml" Target="../ink/ink543.xml"/><Relationship Id="rId188" Type="http://schemas.openxmlformats.org/officeDocument/2006/relationships/image" Target="../media/image557.png"/><Relationship Id="rId311" Type="http://schemas.openxmlformats.org/officeDocument/2006/relationships/customXml" Target="../ink/ink615.xml"/><Relationship Id="rId332" Type="http://schemas.openxmlformats.org/officeDocument/2006/relationships/image" Target="../media/image629.png"/><Relationship Id="rId353" Type="http://schemas.openxmlformats.org/officeDocument/2006/relationships/customXml" Target="../ink/ink636.xml"/><Relationship Id="rId374" Type="http://schemas.openxmlformats.org/officeDocument/2006/relationships/image" Target="../media/image650.png"/><Relationship Id="rId395" Type="http://schemas.openxmlformats.org/officeDocument/2006/relationships/customXml" Target="../ink/ink657.xml"/><Relationship Id="rId409" Type="http://schemas.openxmlformats.org/officeDocument/2006/relationships/customXml" Target="../ink/ink664.xml"/><Relationship Id="rId71" Type="http://schemas.openxmlformats.org/officeDocument/2006/relationships/customXml" Target="../ink/ink495.xml"/><Relationship Id="rId92" Type="http://schemas.openxmlformats.org/officeDocument/2006/relationships/image" Target="../media/image509.png"/><Relationship Id="rId213" Type="http://schemas.openxmlformats.org/officeDocument/2006/relationships/customXml" Target="../ink/ink566.xml"/><Relationship Id="rId234" Type="http://schemas.openxmlformats.org/officeDocument/2006/relationships/image" Target="../media/image580.png"/><Relationship Id="rId420" Type="http://schemas.openxmlformats.org/officeDocument/2006/relationships/image" Target="../media/image673.png"/><Relationship Id="rId2" Type="http://schemas.openxmlformats.org/officeDocument/2006/relationships/image" Target="../media/image464.png"/><Relationship Id="rId29" Type="http://schemas.openxmlformats.org/officeDocument/2006/relationships/customXml" Target="../ink/ink474.xml"/><Relationship Id="rId255" Type="http://schemas.openxmlformats.org/officeDocument/2006/relationships/customXml" Target="../ink/ink587.xml"/><Relationship Id="rId276" Type="http://schemas.openxmlformats.org/officeDocument/2006/relationships/image" Target="../media/image601.png"/><Relationship Id="rId297" Type="http://schemas.openxmlformats.org/officeDocument/2006/relationships/customXml" Target="../ink/ink608.xml"/><Relationship Id="rId441" Type="http://schemas.openxmlformats.org/officeDocument/2006/relationships/customXml" Target="../ink/ink680.xml"/><Relationship Id="rId40" Type="http://schemas.openxmlformats.org/officeDocument/2006/relationships/image" Target="../media/image483.png"/><Relationship Id="rId115" Type="http://schemas.openxmlformats.org/officeDocument/2006/relationships/customXml" Target="../ink/ink517.xml"/><Relationship Id="rId136" Type="http://schemas.openxmlformats.org/officeDocument/2006/relationships/image" Target="../media/image531.png"/><Relationship Id="rId157" Type="http://schemas.openxmlformats.org/officeDocument/2006/relationships/customXml" Target="../ink/ink538.xml"/><Relationship Id="rId178" Type="http://schemas.openxmlformats.org/officeDocument/2006/relationships/image" Target="../media/image552.png"/><Relationship Id="rId301" Type="http://schemas.openxmlformats.org/officeDocument/2006/relationships/customXml" Target="../ink/ink610.xml"/><Relationship Id="rId322" Type="http://schemas.openxmlformats.org/officeDocument/2006/relationships/image" Target="../media/image624.png"/><Relationship Id="rId343" Type="http://schemas.openxmlformats.org/officeDocument/2006/relationships/customXml" Target="../ink/ink631.xml"/><Relationship Id="rId364" Type="http://schemas.openxmlformats.org/officeDocument/2006/relationships/image" Target="../media/image645.png"/><Relationship Id="rId61" Type="http://schemas.openxmlformats.org/officeDocument/2006/relationships/customXml" Target="../ink/ink490.xml"/><Relationship Id="rId82" Type="http://schemas.openxmlformats.org/officeDocument/2006/relationships/image" Target="../media/image504.png"/><Relationship Id="rId199" Type="http://schemas.openxmlformats.org/officeDocument/2006/relationships/customXml" Target="../ink/ink559.xml"/><Relationship Id="rId203" Type="http://schemas.openxmlformats.org/officeDocument/2006/relationships/customXml" Target="../ink/ink561.xml"/><Relationship Id="rId385" Type="http://schemas.openxmlformats.org/officeDocument/2006/relationships/customXml" Target="../ink/ink652.xml"/><Relationship Id="rId19" Type="http://schemas.openxmlformats.org/officeDocument/2006/relationships/customXml" Target="../ink/ink469.xml"/><Relationship Id="rId224" Type="http://schemas.openxmlformats.org/officeDocument/2006/relationships/image" Target="../media/image575.png"/><Relationship Id="rId245" Type="http://schemas.openxmlformats.org/officeDocument/2006/relationships/customXml" Target="../ink/ink582.xml"/><Relationship Id="rId266" Type="http://schemas.openxmlformats.org/officeDocument/2006/relationships/image" Target="../media/image596.png"/><Relationship Id="rId287" Type="http://schemas.openxmlformats.org/officeDocument/2006/relationships/customXml" Target="../ink/ink603.xml"/><Relationship Id="rId410" Type="http://schemas.openxmlformats.org/officeDocument/2006/relationships/image" Target="../media/image668.png"/><Relationship Id="rId431" Type="http://schemas.openxmlformats.org/officeDocument/2006/relationships/customXml" Target="../ink/ink675.xml"/><Relationship Id="rId30" Type="http://schemas.openxmlformats.org/officeDocument/2006/relationships/image" Target="../media/image478.png"/><Relationship Id="rId105" Type="http://schemas.openxmlformats.org/officeDocument/2006/relationships/customXml" Target="../ink/ink512.xml"/><Relationship Id="rId126" Type="http://schemas.openxmlformats.org/officeDocument/2006/relationships/image" Target="../media/image526.png"/><Relationship Id="rId147" Type="http://schemas.openxmlformats.org/officeDocument/2006/relationships/customXml" Target="../ink/ink533.xml"/><Relationship Id="rId168" Type="http://schemas.openxmlformats.org/officeDocument/2006/relationships/image" Target="../media/image547.png"/><Relationship Id="rId312" Type="http://schemas.openxmlformats.org/officeDocument/2006/relationships/image" Target="../media/image619.png"/><Relationship Id="rId333" Type="http://schemas.openxmlformats.org/officeDocument/2006/relationships/customXml" Target="../ink/ink626.xml"/><Relationship Id="rId354" Type="http://schemas.openxmlformats.org/officeDocument/2006/relationships/image" Target="../media/image640.png"/><Relationship Id="rId51" Type="http://schemas.openxmlformats.org/officeDocument/2006/relationships/customXml" Target="../ink/ink485.xml"/><Relationship Id="rId72" Type="http://schemas.openxmlformats.org/officeDocument/2006/relationships/image" Target="../media/image499.png"/><Relationship Id="rId93" Type="http://schemas.openxmlformats.org/officeDocument/2006/relationships/customXml" Target="../ink/ink506.xml"/><Relationship Id="rId189" Type="http://schemas.openxmlformats.org/officeDocument/2006/relationships/customXml" Target="../ink/ink554.xml"/><Relationship Id="rId375" Type="http://schemas.openxmlformats.org/officeDocument/2006/relationships/customXml" Target="../ink/ink647.xml"/><Relationship Id="rId396" Type="http://schemas.openxmlformats.org/officeDocument/2006/relationships/image" Target="../media/image661.png"/><Relationship Id="rId3" Type="http://schemas.openxmlformats.org/officeDocument/2006/relationships/customXml" Target="../ink/ink461.xml"/><Relationship Id="rId214" Type="http://schemas.openxmlformats.org/officeDocument/2006/relationships/image" Target="../media/image570.png"/><Relationship Id="rId235" Type="http://schemas.openxmlformats.org/officeDocument/2006/relationships/customXml" Target="../ink/ink577.xml"/><Relationship Id="rId256" Type="http://schemas.openxmlformats.org/officeDocument/2006/relationships/image" Target="../media/image591.png"/><Relationship Id="rId277" Type="http://schemas.openxmlformats.org/officeDocument/2006/relationships/customXml" Target="../ink/ink598.xml"/><Relationship Id="rId298" Type="http://schemas.openxmlformats.org/officeDocument/2006/relationships/image" Target="../media/image612.png"/><Relationship Id="rId400" Type="http://schemas.openxmlformats.org/officeDocument/2006/relationships/image" Target="../media/image663.png"/><Relationship Id="rId421" Type="http://schemas.openxmlformats.org/officeDocument/2006/relationships/customXml" Target="../ink/ink670.xml"/><Relationship Id="rId442" Type="http://schemas.openxmlformats.org/officeDocument/2006/relationships/image" Target="../media/image684.png"/><Relationship Id="rId116" Type="http://schemas.openxmlformats.org/officeDocument/2006/relationships/image" Target="../media/image521.png"/><Relationship Id="rId137" Type="http://schemas.openxmlformats.org/officeDocument/2006/relationships/customXml" Target="../ink/ink528.xml"/><Relationship Id="rId158" Type="http://schemas.openxmlformats.org/officeDocument/2006/relationships/image" Target="../media/image542.png"/><Relationship Id="rId302" Type="http://schemas.openxmlformats.org/officeDocument/2006/relationships/image" Target="../media/image614.png"/><Relationship Id="rId323" Type="http://schemas.openxmlformats.org/officeDocument/2006/relationships/customXml" Target="../ink/ink621.xml"/><Relationship Id="rId344" Type="http://schemas.openxmlformats.org/officeDocument/2006/relationships/image" Target="../media/image635.png"/><Relationship Id="rId20" Type="http://schemas.openxmlformats.org/officeDocument/2006/relationships/image" Target="../media/image473.png"/><Relationship Id="rId41" Type="http://schemas.openxmlformats.org/officeDocument/2006/relationships/customXml" Target="../ink/ink480.xml"/><Relationship Id="rId62" Type="http://schemas.openxmlformats.org/officeDocument/2006/relationships/image" Target="../media/image494.png"/><Relationship Id="rId83" Type="http://schemas.openxmlformats.org/officeDocument/2006/relationships/customXml" Target="../ink/ink501.xml"/><Relationship Id="rId179" Type="http://schemas.openxmlformats.org/officeDocument/2006/relationships/customXml" Target="../ink/ink549.xml"/><Relationship Id="rId365" Type="http://schemas.openxmlformats.org/officeDocument/2006/relationships/customXml" Target="../ink/ink642.xml"/><Relationship Id="rId386" Type="http://schemas.openxmlformats.org/officeDocument/2006/relationships/image" Target="../media/image656.png"/><Relationship Id="rId190" Type="http://schemas.openxmlformats.org/officeDocument/2006/relationships/image" Target="../media/image558.png"/><Relationship Id="rId204" Type="http://schemas.openxmlformats.org/officeDocument/2006/relationships/image" Target="../media/image565.png"/><Relationship Id="rId225" Type="http://schemas.openxmlformats.org/officeDocument/2006/relationships/customXml" Target="../ink/ink572.xml"/><Relationship Id="rId246" Type="http://schemas.openxmlformats.org/officeDocument/2006/relationships/image" Target="../media/image586.png"/><Relationship Id="rId267" Type="http://schemas.openxmlformats.org/officeDocument/2006/relationships/customXml" Target="../ink/ink593.xml"/><Relationship Id="rId288" Type="http://schemas.openxmlformats.org/officeDocument/2006/relationships/image" Target="../media/image607.png"/><Relationship Id="rId411" Type="http://schemas.openxmlformats.org/officeDocument/2006/relationships/customXml" Target="../ink/ink665.xml"/><Relationship Id="rId432" Type="http://schemas.openxmlformats.org/officeDocument/2006/relationships/image" Target="../media/image679.png"/><Relationship Id="rId106" Type="http://schemas.openxmlformats.org/officeDocument/2006/relationships/image" Target="../media/image516.png"/><Relationship Id="rId127" Type="http://schemas.openxmlformats.org/officeDocument/2006/relationships/customXml" Target="../ink/ink523.xml"/><Relationship Id="rId313" Type="http://schemas.openxmlformats.org/officeDocument/2006/relationships/customXml" Target="../ink/ink616.xml"/><Relationship Id="rId10" Type="http://schemas.openxmlformats.org/officeDocument/2006/relationships/image" Target="../media/image468.png"/><Relationship Id="rId31" Type="http://schemas.openxmlformats.org/officeDocument/2006/relationships/customXml" Target="../ink/ink475.xml"/><Relationship Id="rId52" Type="http://schemas.openxmlformats.org/officeDocument/2006/relationships/image" Target="../media/image489.png"/><Relationship Id="rId73" Type="http://schemas.openxmlformats.org/officeDocument/2006/relationships/customXml" Target="../ink/ink496.xml"/><Relationship Id="rId94" Type="http://schemas.openxmlformats.org/officeDocument/2006/relationships/image" Target="../media/image510.png"/><Relationship Id="rId148" Type="http://schemas.openxmlformats.org/officeDocument/2006/relationships/image" Target="../media/image537.png"/><Relationship Id="rId169" Type="http://schemas.openxmlformats.org/officeDocument/2006/relationships/customXml" Target="../ink/ink544.xml"/><Relationship Id="rId334" Type="http://schemas.openxmlformats.org/officeDocument/2006/relationships/image" Target="../media/image630.png"/><Relationship Id="rId355" Type="http://schemas.openxmlformats.org/officeDocument/2006/relationships/customXml" Target="../ink/ink637.xml"/><Relationship Id="rId376" Type="http://schemas.openxmlformats.org/officeDocument/2006/relationships/image" Target="../media/image651.png"/><Relationship Id="rId397" Type="http://schemas.openxmlformats.org/officeDocument/2006/relationships/customXml" Target="../ink/ink658.xml"/><Relationship Id="rId4" Type="http://schemas.openxmlformats.org/officeDocument/2006/relationships/image" Target="../media/image465.png"/><Relationship Id="rId180" Type="http://schemas.openxmlformats.org/officeDocument/2006/relationships/image" Target="../media/image553.png"/><Relationship Id="rId215" Type="http://schemas.openxmlformats.org/officeDocument/2006/relationships/customXml" Target="../ink/ink567.xml"/><Relationship Id="rId236" Type="http://schemas.openxmlformats.org/officeDocument/2006/relationships/image" Target="../media/image581.png"/><Relationship Id="rId257" Type="http://schemas.openxmlformats.org/officeDocument/2006/relationships/customXml" Target="../ink/ink588.xml"/><Relationship Id="rId278" Type="http://schemas.openxmlformats.org/officeDocument/2006/relationships/image" Target="../media/image602.png"/><Relationship Id="rId401" Type="http://schemas.openxmlformats.org/officeDocument/2006/relationships/customXml" Target="../ink/ink660.xml"/><Relationship Id="rId422" Type="http://schemas.openxmlformats.org/officeDocument/2006/relationships/image" Target="../media/image674.png"/><Relationship Id="rId443" Type="http://schemas.openxmlformats.org/officeDocument/2006/relationships/customXml" Target="../ink/ink681.xml"/><Relationship Id="rId303" Type="http://schemas.openxmlformats.org/officeDocument/2006/relationships/customXml" Target="../ink/ink611.xml"/><Relationship Id="rId42" Type="http://schemas.openxmlformats.org/officeDocument/2006/relationships/image" Target="../media/image484.png"/><Relationship Id="rId84" Type="http://schemas.openxmlformats.org/officeDocument/2006/relationships/image" Target="../media/image505.png"/><Relationship Id="rId138" Type="http://schemas.openxmlformats.org/officeDocument/2006/relationships/image" Target="../media/image532.png"/><Relationship Id="rId345" Type="http://schemas.openxmlformats.org/officeDocument/2006/relationships/customXml" Target="../ink/ink632.xml"/><Relationship Id="rId387" Type="http://schemas.openxmlformats.org/officeDocument/2006/relationships/customXml" Target="../ink/ink653.xml"/><Relationship Id="rId191" Type="http://schemas.openxmlformats.org/officeDocument/2006/relationships/customXml" Target="../ink/ink555.xml"/><Relationship Id="rId205" Type="http://schemas.openxmlformats.org/officeDocument/2006/relationships/customXml" Target="../ink/ink562.xml"/><Relationship Id="rId247" Type="http://schemas.openxmlformats.org/officeDocument/2006/relationships/customXml" Target="../ink/ink583.xml"/><Relationship Id="rId412" Type="http://schemas.openxmlformats.org/officeDocument/2006/relationships/image" Target="../media/image669.png"/><Relationship Id="rId107" Type="http://schemas.openxmlformats.org/officeDocument/2006/relationships/customXml" Target="../ink/ink513.xml"/><Relationship Id="rId289" Type="http://schemas.openxmlformats.org/officeDocument/2006/relationships/customXml" Target="../ink/ink604.xml"/><Relationship Id="rId11" Type="http://schemas.openxmlformats.org/officeDocument/2006/relationships/customXml" Target="../ink/ink465.xml"/><Relationship Id="rId53" Type="http://schemas.openxmlformats.org/officeDocument/2006/relationships/customXml" Target="../ink/ink486.xml"/><Relationship Id="rId149" Type="http://schemas.openxmlformats.org/officeDocument/2006/relationships/customXml" Target="../ink/ink534.xml"/><Relationship Id="rId314" Type="http://schemas.openxmlformats.org/officeDocument/2006/relationships/image" Target="../media/image620.png"/><Relationship Id="rId356" Type="http://schemas.openxmlformats.org/officeDocument/2006/relationships/image" Target="../media/image641.png"/><Relationship Id="rId398" Type="http://schemas.openxmlformats.org/officeDocument/2006/relationships/image" Target="../media/image662.png"/><Relationship Id="rId95" Type="http://schemas.openxmlformats.org/officeDocument/2006/relationships/customXml" Target="../ink/ink507.xml"/><Relationship Id="rId160" Type="http://schemas.openxmlformats.org/officeDocument/2006/relationships/image" Target="../media/image543.png"/><Relationship Id="rId216" Type="http://schemas.openxmlformats.org/officeDocument/2006/relationships/image" Target="../media/image571.png"/><Relationship Id="rId423" Type="http://schemas.openxmlformats.org/officeDocument/2006/relationships/customXml" Target="../ink/ink671.xml"/><Relationship Id="rId258" Type="http://schemas.openxmlformats.org/officeDocument/2006/relationships/image" Target="../media/image592.png"/><Relationship Id="rId22" Type="http://schemas.openxmlformats.org/officeDocument/2006/relationships/image" Target="../media/image474.png"/><Relationship Id="rId64" Type="http://schemas.openxmlformats.org/officeDocument/2006/relationships/image" Target="../media/image495.png"/><Relationship Id="rId118" Type="http://schemas.openxmlformats.org/officeDocument/2006/relationships/image" Target="../media/image522.png"/><Relationship Id="rId325" Type="http://schemas.openxmlformats.org/officeDocument/2006/relationships/customXml" Target="../ink/ink622.xml"/><Relationship Id="rId367" Type="http://schemas.openxmlformats.org/officeDocument/2006/relationships/customXml" Target="../ink/ink643.xml"/><Relationship Id="rId171" Type="http://schemas.openxmlformats.org/officeDocument/2006/relationships/customXml" Target="../ink/ink545.xml"/><Relationship Id="rId227" Type="http://schemas.openxmlformats.org/officeDocument/2006/relationships/customXml" Target="../ink/ink573.xml"/><Relationship Id="rId269" Type="http://schemas.openxmlformats.org/officeDocument/2006/relationships/customXml" Target="../ink/ink594.xml"/><Relationship Id="rId434" Type="http://schemas.openxmlformats.org/officeDocument/2006/relationships/image" Target="../media/image680.png"/><Relationship Id="rId33" Type="http://schemas.openxmlformats.org/officeDocument/2006/relationships/customXml" Target="../ink/ink476.xml"/><Relationship Id="rId129" Type="http://schemas.openxmlformats.org/officeDocument/2006/relationships/customXml" Target="../ink/ink524.xml"/><Relationship Id="rId280" Type="http://schemas.openxmlformats.org/officeDocument/2006/relationships/image" Target="../media/image603.png"/><Relationship Id="rId336" Type="http://schemas.openxmlformats.org/officeDocument/2006/relationships/image" Target="../media/image631.png"/><Relationship Id="rId75" Type="http://schemas.openxmlformats.org/officeDocument/2006/relationships/customXml" Target="../ink/ink497.xml"/><Relationship Id="rId140" Type="http://schemas.openxmlformats.org/officeDocument/2006/relationships/image" Target="../media/image533.png"/><Relationship Id="rId182" Type="http://schemas.openxmlformats.org/officeDocument/2006/relationships/image" Target="../media/image554.png"/><Relationship Id="rId378" Type="http://schemas.openxmlformats.org/officeDocument/2006/relationships/image" Target="../media/image652.png"/><Relationship Id="rId403" Type="http://schemas.openxmlformats.org/officeDocument/2006/relationships/customXml" Target="../ink/ink661.xml"/><Relationship Id="rId6" Type="http://schemas.openxmlformats.org/officeDocument/2006/relationships/image" Target="../media/image466.png"/><Relationship Id="rId238" Type="http://schemas.openxmlformats.org/officeDocument/2006/relationships/image" Target="../media/image582.png"/><Relationship Id="rId445" Type="http://schemas.openxmlformats.org/officeDocument/2006/relationships/customXml" Target="../ink/ink682.xml"/><Relationship Id="rId291" Type="http://schemas.openxmlformats.org/officeDocument/2006/relationships/customXml" Target="../ink/ink605.xml"/><Relationship Id="rId305" Type="http://schemas.openxmlformats.org/officeDocument/2006/relationships/customXml" Target="../ink/ink612.xml"/><Relationship Id="rId347" Type="http://schemas.openxmlformats.org/officeDocument/2006/relationships/customXml" Target="../ink/ink633.xml"/><Relationship Id="rId44" Type="http://schemas.openxmlformats.org/officeDocument/2006/relationships/image" Target="../media/image485.png"/><Relationship Id="rId86" Type="http://schemas.openxmlformats.org/officeDocument/2006/relationships/image" Target="../media/image506.png"/><Relationship Id="rId151" Type="http://schemas.openxmlformats.org/officeDocument/2006/relationships/customXml" Target="../ink/ink535.xml"/><Relationship Id="rId389" Type="http://schemas.openxmlformats.org/officeDocument/2006/relationships/customXml" Target="../ink/ink654.xml"/><Relationship Id="rId193" Type="http://schemas.openxmlformats.org/officeDocument/2006/relationships/customXml" Target="../ink/ink556.xml"/><Relationship Id="rId207" Type="http://schemas.openxmlformats.org/officeDocument/2006/relationships/customXml" Target="../ink/ink563.xml"/><Relationship Id="rId249" Type="http://schemas.openxmlformats.org/officeDocument/2006/relationships/customXml" Target="../ink/ink584.xml"/><Relationship Id="rId414" Type="http://schemas.openxmlformats.org/officeDocument/2006/relationships/image" Target="../media/image670.png"/><Relationship Id="rId13" Type="http://schemas.openxmlformats.org/officeDocument/2006/relationships/customXml" Target="../ink/ink466.xml"/><Relationship Id="rId109" Type="http://schemas.openxmlformats.org/officeDocument/2006/relationships/customXml" Target="../ink/ink514.xml"/><Relationship Id="rId260" Type="http://schemas.openxmlformats.org/officeDocument/2006/relationships/image" Target="../media/image593.png"/><Relationship Id="rId316" Type="http://schemas.openxmlformats.org/officeDocument/2006/relationships/image" Target="../media/image621.png"/><Relationship Id="rId55" Type="http://schemas.openxmlformats.org/officeDocument/2006/relationships/customXml" Target="../ink/ink487.xml"/><Relationship Id="rId97" Type="http://schemas.openxmlformats.org/officeDocument/2006/relationships/customXml" Target="../ink/ink508.xml"/><Relationship Id="rId120" Type="http://schemas.openxmlformats.org/officeDocument/2006/relationships/image" Target="../media/image523.png"/><Relationship Id="rId358" Type="http://schemas.openxmlformats.org/officeDocument/2006/relationships/image" Target="../media/image642.png"/><Relationship Id="rId162" Type="http://schemas.openxmlformats.org/officeDocument/2006/relationships/image" Target="../media/image544.png"/><Relationship Id="rId218" Type="http://schemas.openxmlformats.org/officeDocument/2006/relationships/image" Target="../media/image572.png"/><Relationship Id="rId425" Type="http://schemas.openxmlformats.org/officeDocument/2006/relationships/customXml" Target="../ink/ink672.xml"/><Relationship Id="rId271" Type="http://schemas.openxmlformats.org/officeDocument/2006/relationships/customXml" Target="../ink/ink595.xml"/><Relationship Id="rId24" Type="http://schemas.openxmlformats.org/officeDocument/2006/relationships/image" Target="../media/image475.png"/><Relationship Id="rId66" Type="http://schemas.openxmlformats.org/officeDocument/2006/relationships/image" Target="../media/image496.png"/><Relationship Id="rId131" Type="http://schemas.openxmlformats.org/officeDocument/2006/relationships/customXml" Target="../ink/ink525.xml"/><Relationship Id="rId327" Type="http://schemas.openxmlformats.org/officeDocument/2006/relationships/customXml" Target="../ink/ink623.xml"/><Relationship Id="rId369" Type="http://schemas.openxmlformats.org/officeDocument/2006/relationships/customXml" Target="../ink/ink644.xml"/><Relationship Id="rId173" Type="http://schemas.openxmlformats.org/officeDocument/2006/relationships/customXml" Target="../ink/ink546.xml"/><Relationship Id="rId229" Type="http://schemas.openxmlformats.org/officeDocument/2006/relationships/customXml" Target="../ink/ink574.xml"/><Relationship Id="rId380" Type="http://schemas.openxmlformats.org/officeDocument/2006/relationships/image" Target="../media/image653.png"/><Relationship Id="rId436" Type="http://schemas.openxmlformats.org/officeDocument/2006/relationships/image" Target="../media/image681.png"/><Relationship Id="rId240" Type="http://schemas.openxmlformats.org/officeDocument/2006/relationships/image" Target="../media/image583.png"/><Relationship Id="rId35" Type="http://schemas.openxmlformats.org/officeDocument/2006/relationships/customXml" Target="../ink/ink477.xml"/><Relationship Id="rId77" Type="http://schemas.openxmlformats.org/officeDocument/2006/relationships/customXml" Target="../ink/ink498.xml"/><Relationship Id="rId100" Type="http://schemas.openxmlformats.org/officeDocument/2006/relationships/image" Target="../media/image513.png"/><Relationship Id="rId282" Type="http://schemas.openxmlformats.org/officeDocument/2006/relationships/image" Target="../media/image604.png"/><Relationship Id="rId338" Type="http://schemas.openxmlformats.org/officeDocument/2006/relationships/image" Target="../media/image632.png"/><Relationship Id="rId8" Type="http://schemas.openxmlformats.org/officeDocument/2006/relationships/image" Target="../media/image467.png"/><Relationship Id="rId142" Type="http://schemas.openxmlformats.org/officeDocument/2006/relationships/image" Target="../media/image534.png"/><Relationship Id="rId184" Type="http://schemas.openxmlformats.org/officeDocument/2006/relationships/image" Target="../media/image555.png"/><Relationship Id="rId391" Type="http://schemas.openxmlformats.org/officeDocument/2006/relationships/customXml" Target="../ink/ink655.xml"/><Relationship Id="rId405" Type="http://schemas.openxmlformats.org/officeDocument/2006/relationships/customXml" Target="../ink/ink662.xml"/><Relationship Id="rId447" Type="http://schemas.openxmlformats.org/officeDocument/2006/relationships/customXml" Target="../ink/ink683.xml"/><Relationship Id="rId251" Type="http://schemas.openxmlformats.org/officeDocument/2006/relationships/customXml" Target="../ink/ink585.xml"/><Relationship Id="rId46" Type="http://schemas.openxmlformats.org/officeDocument/2006/relationships/image" Target="../media/image486.png"/><Relationship Id="rId293" Type="http://schemas.openxmlformats.org/officeDocument/2006/relationships/customXml" Target="../ink/ink606.xml"/><Relationship Id="rId307" Type="http://schemas.openxmlformats.org/officeDocument/2006/relationships/customXml" Target="../ink/ink613.xml"/><Relationship Id="rId349" Type="http://schemas.openxmlformats.org/officeDocument/2006/relationships/customXml" Target="../ink/ink634.xml"/><Relationship Id="rId88" Type="http://schemas.openxmlformats.org/officeDocument/2006/relationships/image" Target="../media/image507.png"/><Relationship Id="rId111" Type="http://schemas.openxmlformats.org/officeDocument/2006/relationships/customXml" Target="../ink/ink515.xml"/><Relationship Id="rId153" Type="http://schemas.openxmlformats.org/officeDocument/2006/relationships/customXml" Target="../ink/ink536.xml"/><Relationship Id="rId195" Type="http://schemas.openxmlformats.org/officeDocument/2006/relationships/customXml" Target="../ink/ink557.xml"/><Relationship Id="rId209" Type="http://schemas.openxmlformats.org/officeDocument/2006/relationships/customXml" Target="../ink/ink564.xml"/><Relationship Id="rId360" Type="http://schemas.openxmlformats.org/officeDocument/2006/relationships/image" Target="../media/image643.png"/><Relationship Id="rId416" Type="http://schemas.openxmlformats.org/officeDocument/2006/relationships/image" Target="../media/image671.png"/><Relationship Id="rId220" Type="http://schemas.openxmlformats.org/officeDocument/2006/relationships/image" Target="../media/image573.png"/><Relationship Id="rId15" Type="http://schemas.openxmlformats.org/officeDocument/2006/relationships/customXml" Target="../ink/ink467.xml"/><Relationship Id="rId57" Type="http://schemas.openxmlformats.org/officeDocument/2006/relationships/customXml" Target="../ink/ink488.xml"/><Relationship Id="rId262" Type="http://schemas.openxmlformats.org/officeDocument/2006/relationships/image" Target="../media/image594.png"/><Relationship Id="rId318" Type="http://schemas.openxmlformats.org/officeDocument/2006/relationships/image" Target="../media/image622.png"/><Relationship Id="rId99" Type="http://schemas.openxmlformats.org/officeDocument/2006/relationships/customXml" Target="../ink/ink509.xml"/><Relationship Id="rId122" Type="http://schemas.openxmlformats.org/officeDocument/2006/relationships/image" Target="../media/image524.png"/><Relationship Id="rId164" Type="http://schemas.openxmlformats.org/officeDocument/2006/relationships/image" Target="../media/image545.png"/><Relationship Id="rId371" Type="http://schemas.openxmlformats.org/officeDocument/2006/relationships/customXml" Target="../ink/ink645.xml"/><Relationship Id="rId427" Type="http://schemas.openxmlformats.org/officeDocument/2006/relationships/customXml" Target="../ink/ink673.xml"/><Relationship Id="rId26" Type="http://schemas.openxmlformats.org/officeDocument/2006/relationships/image" Target="../media/image476.png"/><Relationship Id="rId231" Type="http://schemas.openxmlformats.org/officeDocument/2006/relationships/customXml" Target="../ink/ink575.xml"/><Relationship Id="rId273" Type="http://schemas.openxmlformats.org/officeDocument/2006/relationships/customXml" Target="../ink/ink596.xml"/><Relationship Id="rId329" Type="http://schemas.openxmlformats.org/officeDocument/2006/relationships/customXml" Target="../ink/ink624.xml"/><Relationship Id="rId68" Type="http://schemas.openxmlformats.org/officeDocument/2006/relationships/image" Target="../media/image497.png"/><Relationship Id="rId133" Type="http://schemas.openxmlformats.org/officeDocument/2006/relationships/customXml" Target="../ink/ink526.xml"/><Relationship Id="rId175" Type="http://schemas.openxmlformats.org/officeDocument/2006/relationships/customXml" Target="../ink/ink547.xml"/><Relationship Id="rId340" Type="http://schemas.openxmlformats.org/officeDocument/2006/relationships/image" Target="../media/image633.png"/><Relationship Id="rId200" Type="http://schemas.openxmlformats.org/officeDocument/2006/relationships/image" Target="../media/image563.png"/><Relationship Id="rId382" Type="http://schemas.openxmlformats.org/officeDocument/2006/relationships/image" Target="../media/image654.png"/><Relationship Id="rId438" Type="http://schemas.openxmlformats.org/officeDocument/2006/relationships/image" Target="../media/image682.png"/><Relationship Id="rId242" Type="http://schemas.openxmlformats.org/officeDocument/2006/relationships/image" Target="../media/image584.png"/><Relationship Id="rId284" Type="http://schemas.openxmlformats.org/officeDocument/2006/relationships/image" Target="../media/image605.png"/><Relationship Id="rId37" Type="http://schemas.openxmlformats.org/officeDocument/2006/relationships/customXml" Target="../ink/ink478.xml"/><Relationship Id="rId79" Type="http://schemas.openxmlformats.org/officeDocument/2006/relationships/customXml" Target="../ink/ink499.xml"/><Relationship Id="rId102" Type="http://schemas.openxmlformats.org/officeDocument/2006/relationships/image" Target="../media/image514.png"/><Relationship Id="rId144" Type="http://schemas.openxmlformats.org/officeDocument/2006/relationships/image" Target="../media/image535.png"/><Relationship Id="rId90" Type="http://schemas.openxmlformats.org/officeDocument/2006/relationships/image" Target="../media/image508.png"/><Relationship Id="rId186" Type="http://schemas.openxmlformats.org/officeDocument/2006/relationships/image" Target="../media/image556.png"/><Relationship Id="rId351" Type="http://schemas.openxmlformats.org/officeDocument/2006/relationships/customXml" Target="../ink/ink635.xml"/><Relationship Id="rId393" Type="http://schemas.openxmlformats.org/officeDocument/2006/relationships/customXml" Target="../ink/ink656.xml"/><Relationship Id="rId407" Type="http://schemas.openxmlformats.org/officeDocument/2006/relationships/customXml" Target="../ink/ink663.xml"/><Relationship Id="rId211" Type="http://schemas.openxmlformats.org/officeDocument/2006/relationships/customXml" Target="../ink/ink565.xml"/><Relationship Id="rId253" Type="http://schemas.openxmlformats.org/officeDocument/2006/relationships/customXml" Target="../ink/ink586.xml"/><Relationship Id="rId295" Type="http://schemas.openxmlformats.org/officeDocument/2006/relationships/customXml" Target="../ink/ink607.xml"/><Relationship Id="rId309" Type="http://schemas.openxmlformats.org/officeDocument/2006/relationships/customXml" Target="../ink/ink614.xml"/><Relationship Id="rId48" Type="http://schemas.openxmlformats.org/officeDocument/2006/relationships/image" Target="../media/image487.png"/><Relationship Id="rId113" Type="http://schemas.openxmlformats.org/officeDocument/2006/relationships/customXml" Target="../ink/ink516.xml"/><Relationship Id="rId320" Type="http://schemas.openxmlformats.org/officeDocument/2006/relationships/image" Target="../media/image623.png"/><Relationship Id="rId155" Type="http://schemas.openxmlformats.org/officeDocument/2006/relationships/customXml" Target="../ink/ink537.xml"/><Relationship Id="rId197" Type="http://schemas.openxmlformats.org/officeDocument/2006/relationships/customXml" Target="../ink/ink558.xml"/><Relationship Id="rId362" Type="http://schemas.openxmlformats.org/officeDocument/2006/relationships/image" Target="../media/image644.png"/><Relationship Id="rId418" Type="http://schemas.openxmlformats.org/officeDocument/2006/relationships/image" Target="../media/image672.png"/><Relationship Id="rId222" Type="http://schemas.openxmlformats.org/officeDocument/2006/relationships/image" Target="../media/image574.png"/><Relationship Id="rId264" Type="http://schemas.openxmlformats.org/officeDocument/2006/relationships/image" Target="../media/image595.png"/><Relationship Id="rId17" Type="http://schemas.openxmlformats.org/officeDocument/2006/relationships/customXml" Target="../ink/ink468.xml"/><Relationship Id="rId59" Type="http://schemas.openxmlformats.org/officeDocument/2006/relationships/customXml" Target="../ink/ink489.xml"/><Relationship Id="rId124" Type="http://schemas.openxmlformats.org/officeDocument/2006/relationships/image" Target="../media/image525.png"/><Relationship Id="rId70" Type="http://schemas.openxmlformats.org/officeDocument/2006/relationships/image" Target="../media/image498.png"/><Relationship Id="rId166" Type="http://schemas.openxmlformats.org/officeDocument/2006/relationships/image" Target="../media/image546.png"/><Relationship Id="rId331" Type="http://schemas.openxmlformats.org/officeDocument/2006/relationships/customXml" Target="../ink/ink625.xml"/><Relationship Id="rId373" Type="http://schemas.openxmlformats.org/officeDocument/2006/relationships/customXml" Target="../ink/ink646.xml"/><Relationship Id="rId429" Type="http://schemas.openxmlformats.org/officeDocument/2006/relationships/customXml" Target="../ink/ink674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576.xml"/><Relationship Id="rId440" Type="http://schemas.openxmlformats.org/officeDocument/2006/relationships/image" Target="../media/image683.png"/><Relationship Id="rId28" Type="http://schemas.openxmlformats.org/officeDocument/2006/relationships/image" Target="../media/image477.png"/><Relationship Id="rId275" Type="http://schemas.openxmlformats.org/officeDocument/2006/relationships/customXml" Target="../ink/ink597.xml"/><Relationship Id="rId300" Type="http://schemas.openxmlformats.org/officeDocument/2006/relationships/image" Target="../media/image613.png"/><Relationship Id="rId81" Type="http://schemas.openxmlformats.org/officeDocument/2006/relationships/customXml" Target="../ink/ink500.xml"/><Relationship Id="rId135" Type="http://schemas.openxmlformats.org/officeDocument/2006/relationships/customXml" Target="../ink/ink527.xml"/><Relationship Id="rId177" Type="http://schemas.openxmlformats.org/officeDocument/2006/relationships/customXml" Target="../ink/ink548.xml"/><Relationship Id="rId342" Type="http://schemas.openxmlformats.org/officeDocument/2006/relationships/image" Target="../media/image634.png"/><Relationship Id="rId384" Type="http://schemas.openxmlformats.org/officeDocument/2006/relationships/image" Target="../media/image655.png"/><Relationship Id="rId202" Type="http://schemas.openxmlformats.org/officeDocument/2006/relationships/image" Target="../media/image564.png"/><Relationship Id="rId244" Type="http://schemas.openxmlformats.org/officeDocument/2006/relationships/image" Target="../media/image58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41.xml"/><Relationship Id="rId299" Type="http://schemas.openxmlformats.org/officeDocument/2006/relationships/customXml" Target="../ink/ink832.xml"/><Relationship Id="rId21" Type="http://schemas.openxmlformats.org/officeDocument/2006/relationships/customXml" Target="../ink/ink693.xml"/><Relationship Id="rId63" Type="http://schemas.openxmlformats.org/officeDocument/2006/relationships/customXml" Target="../ink/ink714.xml"/><Relationship Id="rId159" Type="http://schemas.openxmlformats.org/officeDocument/2006/relationships/customXml" Target="../ink/ink762.xml"/><Relationship Id="rId170" Type="http://schemas.openxmlformats.org/officeDocument/2006/relationships/image" Target="../media/image772.png"/><Relationship Id="rId226" Type="http://schemas.openxmlformats.org/officeDocument/2006/relationships/image" Target="../media/image800.png"/><Relationship Id="rId268" Type="http://schemas.openxmlformats.org/officeDocument/2006/relationships/image" Target="../media/image821.png"/><Relationship Id="rId32" Type="http://schemas.openxmlformats.org/officeDocument/2006/relationships/image" Target="../media/image703.png"/><Relationship Id="rId74" Type="http://schemas.openxmlformats.org/officeDocument/2006/relationships/image" Target="../media/image724.png"/><Relationship Id="rId128" Type="http://schemas.openxmlformats.org/officeDocument/2006/relationships/image" Target="../media/image751.png"/><Relationship Id="rId5" Type="http://schemas.openxmlformats.org/officeDocument/2006/relationships/customXml" Target="../ink/ink685.xml"/><Relationship Id="rId181" Type="http://schemas.openxmlformats.org/officeDocument/2006/relationships/customXml" Target="../ink/ink773.xml"/><Relationship Id="rId237" Type="http://schemas.openxmlformats.org/officeDocument/2006/relationships/customXml" Target="../ink/ink801.xml"/><Relationship Id="rId279" Type="http://schemas.openxmlformats.org/officeDocument/2006/relationships/customXml" Target="../ink/ink822.xml"/><Relationship Id="rId43" Type="http://schemas.openxmlformats.org/officeDocument/2006/relationships/customXml" Target="../ink/ink704.xml"/><Relationship Id="rId139" Type="http://schemas.openxmlformats.org/officeDocument/2006/relationships/customXml" Target="../ink/ink752.xml"/><Relationship Id="rId290" Type="http://schemas.openxmlformats.org/officeDocument/2006/relationships/image" Target="../media/image832.png"/><Relationship Id="rId304" Type="http://schemas.openxmlformats.org/officeDocument/2006/relationships/image" Target="../media/image839.png"/><Relationship Id="rId85" Type="http://schemas.openxmlformats.org/officeDocument/2006/relationships/customXml" Target="../ink/ink725.xml"/><Relationship Id="rId150" Type="http://schemas.openxmlformats.org/officeDocument/2006/relationships/image" Target="../media/image762.png"/><Relationship Id="rId192" Type="http://schemas.openxmlformats.org/officeDocument/2006/relationships/image" Target="../media/image783.png"/><Relationship Id="rId206" Type="http://schemas.openxmlformats.org/officeDocument/2006/relationships/image" Target="../media/image790.png"/><Relationship Id="rId248" Type="http://schemas.openxmlformats.org/officeDocument/2006/relationships/image" Target="../media/image811.png"/><Relationship Id="rId12" Type="http://schemas.openxmlformats.org/officeDocument/2006/relationships/image" Target="../media/image693.png"/><Relationship Id="rId108" Type="http://schemas.openxmlformats.org/officeDocument/2006/relationships/image" Target="../media/image741.png"/><Relationship Id="rId315" Type="http://schemas.openxmlformats.org/officeDocument/2006/relationships/customXml" Target="../ink/ink840.xml"/><Relationship Id="rId54" Type="http://schemas.openxmlformats.org/officeDocument/2006/relationships/image" Target="../media/image714.png"/><Relationship Id="rId96" Type="http://schemas.openxmlformats.org/officeDocument/2006/relationships/image" Target="../media/image735.png"/><Relationship Id="rId161" Type="http://schemas.openxmlformats.org/officeDocument/2006/relationships/customXml" Target="../ink/ink763.xml"/><Relationship Id="rId217" Type="http://schemas.openxmlformats.org/officeDocument/2006/relationships/customXml" Target="../ink/ink791.xml"/><Relationship Id="rId259" Type="http://schemas.openxmlformats.org/officeDocument/2006/relationships/customXml" Target="../ink/ink812.xml"/><Relationship Id="rId23" Type="http://schemas.openxmlformats.org/officeDocument/2006/relationships/customXml" Target="../ink/ink694.xml"/><Relationship Id="rId119" Type="http://schemas.openxmlformats.org/officeDocument/2006/relationships/customXml" Target="../ink/ink742.xml"/><Relationship Id="rId270" Type="http://schemas.openxmlformats.org/officeDocument/2006/relationships/image" Target="../media/image822.png"/><Relationship Id="rId65" Type="http://schemas.openxmlformats.org/officeDocument/2006/relationships/customXml" Target="../ink/ink715.xml"/><Relationship Id="rId130" Type="http://schemas.openxmlformats.org/officeDocument/2006/relationships/image" Target="../media/image752.png"/><Relationship Id="rId172" Type="http://schemas.openxmlformats.org/officeDocument/2006/relationships/image" Target="../media/image773.png"/><Relationship Id="rId228" Type="http://schemas.openxmlformats.org/officeDocument/2006/relationships/image" Target="../media/image801.png"/><Relationship Id="rId13" Type="http://schemas.openxmlformats.org/officeDocument/2006/relationships/customXml" Target="../ink/ink689.xml"/><Relationship Id="rId109" Type="http://schemas.openxmlformats.org/officeDocument/2006/relationships/customXml" Target="../ink/ink737.xml"/><Relationship Id="rId260" Type="http://schemas.openxmlformats.org/officeDocument/2006/relationships/image" Target="../media/image817.png"/><Relationship Id="rId281" Type="http://schemas.openxmlformats.org/officeDocument/2006/relationships/customXml" Target="../ink/ink823.xml"/><Relationship Id="rId316" Type="http://schemas.openxmlformats.org/officeDocument/2006/relationships/image" Target="../media/image845.png"/><Relationship Id="rId34" Type="http://schemas.openxmlformats.org/officeDocument/2006/relationships/image" Target="../media/image704.png"/><Relationship Id="rId55" Type="http://schemas.openxmlformats.org/officeDocument/2006/relationships/customXml" Target="../ink/ink710.xml"/><Relationship Id="rId76" Type="http://schemas.openxmlformats.org/officeDocument/2006/relationships/image" Target="../media/image725.png"/><Relationship Id="rId97" Type="http://schemas.openxmlformats.org/officeDocument/2006/relationships/customXml" Target="../ink/ink731.xml"/><Relationship Id="rId120" Type="http://schemas.openxmlformats.org/officeDocument/2006/relationships/image" Target="../media/image747.png"/><Relationship Id="rId141" Type="http://schemas.openxmlformats.org/officeDocument/2006/relationships/customXml" Target="../ink/ink753.xml"/><Relationship Id="rId7" Type="http://schemas.openxmlformats.org/officeDocument/2006/relationships/customXml" Target="../ink/ink686.xml"/><Relationship Id="rId162" Type="http://schemas.openxmlformats.org/officeDocument/2006/relationships/image" Target="../media/image768.png"/><Relationship Id="rId183" Type="http://schemas.openxmlformats.org/officeDocument/2006/relationships/customXml" Target="../ink/ink774.xml"/><Relationship Id="rId218" Type="http://schemas.openxmlformats.org/officeDocument/2006/relationships/image" Target="../media/image796.png"/><Relationship Id="rId239" Type="http://schemas.openxmlformats.org/officeDocument/2006/relationships/customXml" Target="../ink/ink802.xml"/><Relationship Id="rId250" Type="http://schemas.openxmlformats.org/officeDocument/2006/relationships/image" Target="../media/image812.png"/><Relationship Id="rId271" Type="http://schemas.openxmlformats.org/officeDocument/2006/relationships/customXml" Target="../ink/ink818.xml"/><Relationship Id="rId292" Type="http://schemas.openxmlformats.org/officeDocument/2006/relationships/image" Target="../media/image833.png"/><Relationship Id="rId306" Type="http://schemas.openxmlformats.org/officeDocument/2006/relationships/image" Target="../media/image840.png"/><Relationship Id="rId24" Type="http://schemas.openxmlformats.org/officeDocument/2006/relationships/image" Target="../media/image699.png"/><Relationship Id="rId45" Type="http://schemas.openxmlformats.org/officeDocument/2006/relationships/customXml" Target="../ink/ink705.xml"/><Relationship Id="rId66" Type="http://schemas.openxmlformats.org/officeDocument/2006/relationships/image" Target="../media/image720.png"/><Relationship Id="rId87" Type="http://schemas.openxmlformats.org/officeDocument/2006/relationships/customXml" Target="../ink/ink726.xml"/><Relationship Id="rId110" Type="http://schemas.openxmlformats.org/officeDocument/2006/relationships/image" Target="../media/image742.png"/><Relationship Id="rId131" Type="http://schemas.openxmlformats.org/officeDocument/2006/relationships/customXml" Target="../ink/ink748.xml"/><Relationship Id="rId152" Type="http://schemas.openxmlformats.org/officeDocument/2006/relationships/image" Target="../media/image763.png"/><Relationship Id="rId173" Type="http://schemas.openxmlformats.org/officeDocument/2006/relationships/customXml" Target="../ink/ink769.xml"/><Relationship Id="rId194" Type="http://schemas.openxmlformats.org/officeDocument/2006/relationships/image" Target="../media/image784.png"/><Relationship Id="rId208" Type="http://schemas.openxmlformats.org/officeDocument/2006/relationships/image" Target="../media/image791.png"/><Relationship Id="rId229" Type="http://schemas.openxmlformats.org/officeDocument/2006/relationships/customXml" Target="../ink/ink797.xml"/><Relationship Id="rId240" Type="http://schemas.openxmlformats.org/officeDocument/2006/relationships/image" Target="../media/image807.png"/><Relationship Id="rId261" Type="http://schemas.openxmlformats.org/officeDocument/2006/relationships/customXml" Target="../ink/ink813.xml"/><Relationship Id="rId14" Type="http://schemas.openxmlformats.org/officeDocument/2006/relationships/image" Target="../media/image694.png"/><Relationship Id="rId35" Type="http://schemas.openxmlformats.org/officeDocument/2006/relationships/customXml" Target="../ink/ink700.xml"/><Relationship Id="rId56" Type="http://schemas.openxmlformats.org/officeDocument/2006/relationships/image" Target="../media/image715.png"/><Relationship Id="rId77" Type="http://schemas.openxmlformats.org/officeDocument/2006/relationships/customXml" Target="../ink/ink721.xml"/><Relationship Id="rId100" Type="http://schemas.openxmlformats.org/officeDocument/2006/relationships/image" Target="../media/image737.png"/><Relationship Id="rId282" Type="http://schemas.openxmlformats.org/officeDocument/2006/relationships/image" Target="../media/image828.png"/><Relationship Id="rId317" Type="http://schemas.openxmlformats.org/officeDocument/2006/relationships/customXml" Target="../ink/ink841.xml"/><Relationship Id="rId8" Type="http://schemas.openxmlformats.org/officeDocument/2006/relationships/image" Target="../media/image691.png"/><Relationship Id="rId98" Type="http://schemas.openxmlformats.org/officeDocument/2006/relationships/image" Target="../media/image736.png"/><Relationship Id="rId121" Type="http://schemas.openxmlformats.org/officeDocument/2006/relationships/customXml" Target="../ink/ink743.xml"/><Relationship Id="rId142" Type="http://schemas.openxmlformats.org/officeDocument/2006/relationships/image" Target="../media/image758.png"/><Relationship Id="rId163" Type="http://schemas.openxmlformats.org/officeDocument/2006/relationships/customXml" Target="../ink/ink764.xml"/><Relationship Id="rId184" Type="http://schemas.openxmlformats.org/officeDocument/2006/relationships/image" Target="../media/image779.png"/><Relationship Id="rId219" Type="http://schemas.openxmlformats.org/officeDocument/2006/relationships/customXml" Target="../ink/ink792.xml"/><Relationship Id="rId230" Type="http://schemas.openxmlformats.org/officeDocument/2006/relationships/image" Target="../media/image802.png"/><Relationship Id="rId251" Type="http://schemas.openxmlformats.org/officeDocument/2006/relationships/customXml" Target="../ink/ink808.xml"/><Relationship Id="rId25" Type="http://schemas.openxmlformats.org/officeDocument/2006/relationships/customXml" Target="../ink/ink695.xml"/><Relationship Id="rId46" Type="http://schemas.openxmlformats.org/officeDocument/2006/relationships/image" Target="../media/image710.png"/><Relationship Id="rId67" Type="http://schemas.openxmlformats.org/officeDocument/2006/relationships/customXml" Target="../ink/ink716.xml"/><Relationship Id="rId272" Type="http://schemas.openxmlformats.org/officeDocument/2006/relationships/image" Target="../media/image823.png"/><Relationship Id="rId293" Type="http://schemas.openxmlformats.org/officeDocument/2006/relationships/customXml" Target="../ink/ink829.xml"/><Relationship Id="rId307" Type="http://schemas.openxmlformats.org/officeDocument/2006/relationships/customXml" Target="../ink/ink836.xml"/><Relationship Id="rId88" Type="http://schemas.openxmlformats.org/officeDocument/2006/relationships/image" Target="../media/image731.png"/><Relationship Id="rId111" Type="http://schemas.openxmlformats.org/officeDocument/2006/relationships/customXml" Target="../ink/ink738.xml"/><Relationship Id="rId132" Type="http://schemas.openxmlformats.org/officeDocument/2006/relationships/image" Target="../media/image753.png"/><Relationship Id="rId153" Type="http://schemas.openxmlformats.org/officeDocument/2006/relationships/customXml" Target="../ink/ink759.xml"/><Relationship Id="rId174" Type="http://schemas.openxmlformats.org/officeDocument/2006/relationships/image" Target="../media/image774.png"/><Relationship Id="rId195" Type="http://schemas.openxmlformats.org/officeDocument/2006/relationships/customXml" Target="../ink/ink780.xml"/><Relationship Id="rId209" Type="http://schemas.openxmlformats.org/officeDocument/2006/relationships/customXml" Target="../ink/ink787.xml"/><Relationship Id="rId220" Type="http://schemas.openxmlformats.org/officeDocument/2006/relationships/image" Target="../media/image797.png"/><Relationship Id="rId241" Type="http://schemas.openxmlformats.org/officeDocument/2006/relationships/customXml" Target="../ink/ink803.xml"/><Relationship Id="rId15" Type="http://schemas.openxmlformats.org/officeDocument/2006/relationships/customXml" Target="../ink/ink690.xml"/><Relationship Id="rId36" Type="http://schemas.openxmlformats.org/officeDocument/2006/relationships/image" Target="../media/image705.png"/><Relationship Id="rId57" Type="http://schemas.openxmlformats.org/officeDocument/2006/relationships/customXml" Target="../ink/ink711.xml"/><Relationship Id="rId262" Type="http://schemas.openxmlformats.org/officeDocument/2006/relationships/image" Target="../media/image818.png"/><Relationship Id="rId283" Type="http://schemas.openxmlformats.org/officeDocument/2006/relationships/customXml" Target="../ink/ink824.xml"/><Relationship Id="rId318" Type="http://schemas.openxmlformats.org/officeDocument/2006/relationships/image" Target="../media/image846.png"/><Relationship Id="rId78" Type="http://schemas.openxmlformats.org/officeDocument/2006/relationships/image" Target="../media/image726.png"/><Relationship Id="rId99" Type="http://schemas.openxmlformats.org/officeDocument/2006/relationships/customXml" Target="../ink/ink732.xml"/><Relationship Id="rId101" Type="http://schemas.openxmlformats.org/officeDocument/2006/relationships/customXml" Target="../ink/ink733.xml"/><Relationship Id="rId122" Type="http://schemas.openxmlformats.org/officeDocument/2006/relationships/image" Target="../media/image748.png"/><Relationship Id="rId143" Type="http://schemas.openxmlformats.org/officeDocument/2006/relationships/customXml" Target="../ink/ink754.xml"/><Relationship Id="rId164" Type="http://schemas.openxmlformats.org/officeDocument/2006/relationships/image" Target="../media/image769.png"/><Relationship Id="rId185" Type="http://schemas.openxmlformats.org/officeDocument/2006/relationships/customXml" Target="../ink/ink775.xml"/><Relationship Id="rId9" Type="http://schemas.openxmlformats.org/officeDocument/2006/relationships/customXml" Target="../ink/ink687.xml"/><Relationship Id="rId210" Type="http://schemas.openxmlformats.org/officeDocument/2006/relationships/image" Target="../media/image792.png"/><Relationship Id="rId26" Type="http://schemas.openxmlformats.org/officeDocument/2006/relationships/image" Target="../media/image700.png"/><Relationship Id="rId231" Type="http://schemas.openxmlformats.org/officeDocument/2006/relationships/customXml" Target="../ink/ink798.xml"/><Relationship Id="rId252" Type="http://schemas.openxmlformats.org/officeDocument/2006/relationships/image" Target="../media/image813.png"/><Relationship Id="rId273" Type="http://schemas.openxmlformats.org/officeDocument/2006/relationships/customXml" Target="../ink/ink819.xml"/><Relationship Id="rId294" Type="http://schemas.openxmlformats.org/officeDocument/2006/relationships/image" Target="../media/image834.png"/><Relationship Id="rId308" Type="http://schemas.openxmlformats.org/officeDocument/2006/relationships/image" Target="../media/image841.png"/><Relationship Id="rId47" Type="http://schemas.openxmlformats.org/officeDocument/2006/relationships/customXml" Target="../ink/ink706.xml"/><Relationship Id="rId68" Type="http://schemas.openxmlformats.org/officeDocument/2006/relationships/image" Target="../media/image721.png"/><Relationship Id="rId89" Type="http://schemas.openxmlformats.org/officeDocument/2006/relationships/customXml" Target="../ink/ink727.xml"/><Relationship Id="rId112" Type="http://schemas.openxmlformats.org/officeDocument/2006/relationships/image" Target="../media/image743.png"/><Relationship Id="rId133" Type="http://schemas.openxmlformats.org/officeDocument/2006/relationships/customXml" Target="../ink/ink749.xml"/><Relationship Id="rId154" Type="http://schemas.openxmlformats.org/officeDocument/2006/relationships/image" Target="../media/image764.png"/><Relationship Id="rId175" Type="http://schemas.openxmlformats.org/officeDocument/2006/relationships/customXml" Target="../ink/ink770.xml"/><Relationship Id="rId196" Type="http://schemas.openxmlformats.org/officeDocument/2006/relationships/image" Target="../media/image785.png"/><Relationship Id="rId200" Type="http://schemas.openxmlformats.org/officeDocument/2006/relationships/image" Target="../media/image787.png"/><Relationship Id="rId16" Type="http://schemas.openxmlformats.org/officeDocument/2006/relationships/image" Target="../media/image695.png"/><Relationship Id="rId221" Type="http://schemas.openxmlformats.org/officeDocument/2006/relationships/customXml" Target="../ink/ink793.xml"/><Relationship Id="rId242" Type="http://schemas.openxmlformats.org/officeDocument/2006/relationships/image" Target="../media/image808.png"/><Relationship Id="rId263" Type="http://schemas.openxmlformats.org/officeDocument/2006/relationships/customXml" Target="../ink/ink814.xml"/><Relationship Id="rId284" Type="http://schemas.openxmlformats.org/officeDocument/2006/relationships/image" Target="../media/image829.png"/><Relationship Id="rId319" Type="http://schemas.openxmlformats.org/officeDocument/2006/relationships/customXml" Target="../ink/ink842.xml"/><Relationship Id="rId37" Type="http://schemas.openxmlformats.org/officeDocument/2006/relationships/customXml" Target="../ink/ink701.xml"/><Relationship Id="rId58" Type="http://schemas.openxmlformats.org/officeDocument/2006/relationships/image" Target="../media/image716.png"/><Relationship Id="rId79" Type="http://schemas.openxmlformats.org/officeDocument/2006/relationships/customXml" Target="../ink/ink722.xml"/><Relationship Id="rId102" Type="http://schemas.openxmlformats.org/officeDocument/2006/relationships/image" Target="../media/image738.png"/><Relationship Id="rId123" Type="http://schemas.openxmlformats.org/officeDocument/2006/relationships/customXml" Target="../ink/ink744.xml"/><Relationship Id="rId144" Type="http://schemas.openxmlformats.org/officeDocument/2006/relationships/image" Target="../media/image759.png"/><Relationship Id="rId90" Type="http://schemas.openxmlformats.org/officeDocument/2006/relationships/image" Target="../media/image732.png"/><Relationship Id="rId165" Type="http://schemas.openxmlformats.org/officeDocument/2006/relationships/customXml" Target="../ink/ink765.xml"/><Relationship Id="rId186" Type="http://schemas.openxmlformats.org/officeDocument/2006/relationships/image" Target="../media/image780.png"/><Relationship Id="rId211" Type="http://schemas.openxmlformats.org/officeDocument/2006/relationships/customXml" Target="../ink/ink788.xml"/><Relationship Id="rId232" Type="http://schemas.openxmlformats.org/officeDocument/2006/relationships/image" Target="../media/image803.png"/><Relationship Id="rId253" Type="http://schemas.openxmlformats.org/officeDocument/2006/relationships/customXml" Target="../ink/ink809.xml"/><Relationship Id="rId274" Type="http://schemas.openxmlformats.org/officeDocument/2006/relationships/image" Target="../media/image824.png"/><Relationship Id="rId295" Type="http://schemas.openxmlformats.org/officeDocument/2006/relationships/customXml" Target="../ink/ink830.xml"/><Relationship Id="rId309" Type="http://schemas.openxmlformats.org/officeDocument/2006/relationships/customXml" Target="../ink/ink837.xml"/><Relationship Id="rId27" Type="http://schemas.openxmlformats.org/officeDocument/2006/relationships/customXml" Target="../ink/ink696.xml"/><Relationship Id="rId48" Type="http://schemas.openxmlformats.org/officeDocument/2006/relationships/image" Target="../media/image711.png"/><Relationship Id="rId69" Type="http://schemas.openxmlformats.org/officeDocument/2006/relationships/customXml" Target="../ink/ink717.xml"/><Relationship Id="rId113" Type="http://schemas.openxmlformats.org/officeDocument/2006/relationships/customXml" Target="../ink/ink739.xml"/><Relationship Id="rId134" Type="http://schemas.openxmlformats.org/officeDocument/2006/relationships/image" Target="../media/image754.png"/><Relationship Id="rId320" Type="http://schemas.openxmlformats.org/officeDocument/2006/relationships/image" Target="../media/image847.png"/><Relationship Id="rId80" Type="http://schemas.openxmlformats.org/officeDocument/2006/relationships/image" Target="../media/image727.png"/><Relationship Id="rId155" Type="http://schemas.openxmlformats.org/officeDocument/2006/relationships/customXml" Target="../ink/ink760.xml"/><Relationship Id="rId176" Type="http://schemas.openxmlformats.org/officeDocument/2006/relationships/image" Target="../media/image775.png"/><Relationship Id="rId197" Type="http://schemas.openxmlformats.org/officeDocument/2006/relationships/customXml" Target="../ink/ink781.xml"/><Relationship Id="rId201" Type="http://schemas.openxmlformats.org/officeDocument/2006/relationships/customXml" Target="../ink/ink783.xml"/><Relationship Id="rId222" Type="http://schemas.openxmlformats.org/officeDocument/2006/relationships/image" Target="../media/image798.png"/><Relationship Id="rId243" Type="http://schemas.openxmlformats.org/officeDocument/2006/relationships/customXml" Target="../ink/ink804.xml"/><Relationship Id="rId264" Type="http://schemas.openxmlformats.org/officeDocument/2006/relationships/image" Target="../media/image819.png"/><Relationship Id="rId285" Type="http://schemas.openxmlformats.org/officeDocument/2006/relationships/customXml" Target="../ink/ink825.xml"/><Relationship Id="rId17" Type="http://schemas.openxmlformats.org/officeDocument/2006/relationships/customXml" Target="../ink/ink691.xml"/><Relationship Id="rId38" Type="http://schemas.openxmlformats.org/officeDocument/2006/relationships/image" Target="../media/image706.png"/><Relationship Id="rId59" Type="http://schemas.openxmlformats.org/officeDocument/2006/relationships/customXml" Target="../ink/ink712.xml"/><Relationship Id="rId103" Type="http://schemas.openxmlformats.org/officeDocument/2006/relationships/customXml" Target="../ink/ink734.xml"/><Relationship Id="rId124" Type="http://schemas.openxmlformats.org/officeDocument/2006/relationships/image" Target="../media/image749.png"/><Relationship Id="rId310" Type="http://schemas.openxmlformats.org/officeDocument/2006/relationships/image" Target="../media/image842.png"/><Relationship Id="rId70" Type="http://schemas.openxmlformats.org/officeDocument/2006/relationships/image" Target="../media/image722.png"/><Relationship Id="rId91" Type="http://schemas.openxmlformats.org/officeDocument/2006/relationships/customXml" Target="../ink/ink728.xml"/><Relationship Id="rId145" Type="http://schemas.openxmlformats.org/officeDocument/2006/relationships/customXml" Target="../ink/ink755.xml"/><Relationship Id="rId166" Type="http://schemas.openxmlformats.org/officeDocument/2006/relationships/image" Target="../media/image770.png"/><Relationship Id="rId187" Type="http://schemas.openxmlformats.org/officeDocument/2006/relationships/customXml" Target="../ink/ink776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793.png"/><Relationship Id="rId233" Type="http://schemas.openxmlformats.org/officeDocument/2006/relationships/customXml" Target="../ink/ink799.xml"/><Relationship Id="rId254" Type="http://schemas.openxmlformats.org/officeDocument/2006/relationships/image" Target="../media/image814.png"/><Relationship Id="rId28" Type="http://schemas.openxmlformats.org/officeDocument/2006/relationships/image" Target="../media/image701.png"/><Relationship Id="rId49" Type="http://schemas.openxmlformats.org/officeDocument/2006/relationships/customXml" Target="../ink/ink707.xml"/><Relationship Id="rId114" Type="http://schemas.openxmlformats.org/officeDocument/2006/relationships/image" Target="../media/image744.png"/><Relationship Id="rId275" Type="http://schemas.openxmlformats.org/officeDocument/2006/relationships/customXml" Target="../ink/ink820.xml"/><Relationship Id="rId296" Type="http://schemas.openxmlformats.org/officeDocument/2006/relationships/image" Target="../media/image835.png"/><Relationship Id="rId300" Type="http://schemas.openxmlformats.org/officeDocument/2006/relationships/image" Target="../media/image837.png"/><Relationship Id="rId60" Type="http://schemas.openxmlformats.org/officeDocument/2006/relationships/image" Target="../media/image717.png"/><Relationship Id="rId81" Type="http://schemas.openxmlformats.org/officeDocument/2006/relationships/customXml" Target="../ink/ink723.xml"/><Relationship Id="rId135" Type="http://schemas.openxmlformats.org/officeDocument/2006/relationships/customXml" Target="../ink/ink750.xml"/><Relationship Id="rId156" Type="http://schemas.openxmlformats.org/officeDocument/2006/relationships/image" Target="../media/image765.png"/><Relationship Id="rId177" Type="http://schemas.openxmlformats.org/officeDocument/2006/relationships/customXml" Target="../ink/ink771.xml"/><Relationship Id="rId198" Type="http://schemas.openxmlformats.org/officeDocument/2006/relationships/image" Target="../media/image786.png"/><Relationship Id="rId202" Type="http://schemas.openxmlformats.org/officeDocument/2006/relationships/image" Target="../media/image788.png"/><Relationship Id="rId223" Type="http://schemas.openxmlformats.org/officeDocument/2006/relationships/customXml" Target="../ink/ink794.xml"/><Relationship Id="rId244" Type="http://schemas.openxmlformats.org/officeDocument/2006/relationships/image" Target="../media/image809.png"/><Relationship Id="rId18" Type="http://schemas.openxmlformats.org/officeDocument/2006/relationships/image" Target="../media/image696.png"/><Relationship Id="rId39" Type="http://schemas.openxmlformats.org/officeDocument/2006/relationships/customXml" Target="../ink/ink702.xml"/><Relationship Id="rId265" Type="http://schemas.openxmlformats.org/officeDocument/2006/relationships/customXml" Target="../ink/ink815.xml"/><Relationship Id="rId286" Type="http://schemas.openxmlformats.org/officeDocument/2006/relationships/image" Target="../media/image830.png"/><Relationship Id="rId50" Type="http://schemas.openxmlformats.org/officeDocument/2006/relationships/image" Target="../media/image712.png"/><Relationship Id="rId104" Type="http://schemas.openxmlformats.org/officeDocument/2006/relationships/image" Target="../media/image739.png"/><Relationship Id="rId125" Type="http://schemas.openxmlformats.org/officeDocument/2006/relationships/customXml" Target="../ink/ink745.xml"/><Relationship Id="rId146" Type="http://schemas.openxmlformats.org/officeDocument/2006/relationships/image" Target="../media/image760.png"/><Relationship Id="rId167" Type="http://schemas.openxmlformats.org/officeDocument/2006/relationships/customXml" Target="../ink/ink766.xml"/><Relationship Id="rId188" Type="http://schemas.openxmlformats.org/officeDocument/2006/relationships/image" Target="../media/image781.png"/><Relationship Id="rId311" Type="http://schemas.openxmlformats.org/officeDocument/2006/relationships/customXml" Target="../ink/ink838.xml"/><Relationship Id="rId71" Type="http://schemas.openxmlformats.org/officeDocument/2006/relationships/customXml" Target="../ink/ink718.xml"/><Relationship Id="rId92" Type="http://schemas.openxmlformats.org/officeDocument/2006/relationships/image" Target="../media/image733.png"/><Relationship Id="rId213" Type="http://schemas.openxmlformats.org/officeDocument/2006/relationships/customXml" Target="../ink/ink789.xml"/><Relationship Id="rId234" Type="http://schemas.openxmlformats.org/officeDocument/2006/relationships/image" Target="../media/image804.png"/><Relationship Id="rId2" Type="http://schemas.openxmlformats.org/officeDocument/2006/relationships/image" Target="../media/image688.png"/><Relationship Id="rId29" Type="http://schemas.openxmlformats.org/officeDocument/2006/relationships/customXml" Target="../ink/ink697.xml"/><Relationship Id="rId255" Type="http://schemas.openxmlformats.org/officeDocument/2006/relationships/customXml" Target="../ink/ink810.xml"/><Relationship Id="rId276" Type="http://schemas.openxmlformats.org/officeDocument/2006/relationships/image" Target="../media/image825.png"/><Relationship Id="rId297" Type="http://schemas.openxmlformats.org/officeDocument/2006/relationships/customXml" Target="../ink/ink831.xml"/><Relationship Id="rId40" Type="http://schemas.openxmlformats.org/officeDocument/2006/relationships/image" Target="../media/image707.png"/><Relationship Id="rId115" Type="http://schemas.openxmlformats.org/officeDocument/2006/relationships/customXml" Target="../ink/ink740.xml"/><Relationship Id="rId136" Type="http://schemas.openxmlformats.org/officeDocument/2006/relationships/image" Target="../media/image755.png"/><Relationship Id="rId157" Type="http://schemas.openxmlformats.org/officeDocument/2006/relationships/customXml" Target="../ink/ink761.xml"/><Relationship Id="rId178" Type="http://schemas.openxmlformats.org/officeDocument/2006/relationships/image" Target="../media/image776.png"/><Relationship Id="rId301" Type="http://schemas.openxmlformats.org/officeDocument/2006/relationships/customXml" Target="../ink/ink833.xml"/><Relationship Id="rId61" Type="http://schemas.openxmlformats.org/officeDocument/2006/relationships/customXml" Target="../ink/ink713.xml"/><Relationship Id="rId82" Type="http://schemas.openxmlformats.org/officeDocument/2006/relationships/image" Target="../media/image728.png"/><Relationship Id="rId199" Type="http://schemas.openxmlformats.org/officeDocument/2006/relationships/customXml" Target="../ink/ink782.xml"/><Relationship Id="rId203" Type="http://schemas.openxmlformats.org/officeDocument/2006/relationships/customXml" Target="../ink/ink784.xml"/><Relationship Id="rId19" Type="http://schemas.openxmlformats.org/officeDocument/2006/relationships/customXml" Target="../ink/ink692.xml"/><Relationship Id="rId224" Type="http://schemas.openxmlformats.org/officeDocument/2006/relationships/image" Target="../media/image799.png"/><Relationship Id="rId245" Type="http://schemas.openxmlformats.org/officeDocument/2006/relationships/customXml" Target="../ink/ink805.xml"/><Relationship Id="rId266" Type="http://schemas.openxmlformats.org/officeDocument/2006/relationships/image" Target="../media/image820.png"/><Relationship Id="rId287" Type="http://schemas.openxmlformats.org/officeDocument/2006/relationships/customXml" Target="../ink/ink826.xml"/><Relationship Id="rId30" Type="http://schemas.openxmlformats.org/officeDocument/2006/relationships/image" Target="../media/image702.png"/><Relationship Id="rId105" Type="http://schemas.openxmlformats.org/officeDocument/2006/relationships/customXml" Target="../ink/ink735.xml"/><Relationship Id="rId126" Type="http://schemas.openxmlformats.org/officeDocument/2006/relationships/image" Target="../media/image750.png"/><Relationship Id="rId147" Type="http://schemas.openxmlformats.org/officeDocument/2006/relationships/customXml" Target="../ink/ink756.xml"/><Relationship Id="rId168" Type="http://schemas.openxmlformats.org/officeDocument/2006/relationships/image" Target="../media/image771.png"/><Relationship Id="rId312" Type="http://schemas.openxmlformats.org/officeDocument/2006/relationships/image" Target="../media/image843.png"/><Relationship Id="rId51" Type="http://schemas.openxmlformats.org/officeDocument/2006/relationships/customXml" Target="../ink/ink708.xml"/><Relationship Id="rId72" Type="http://schemas.openxmlformats.org/officeDocument/2006/relationships/image" Target="../media/image723.png"/><Relationship Id="rId93" Type="http://schemas.openxmlformats.org/officeDocument/2006/relationships/customXml" Target="../ink/ink729.xml"/><Relationship Id="rId189" Type="http://schemas.openxmlformats.org/officeDocument/2006/relationships/customXml" Target="../ink/ink777.xml"/><Relationship Id="rId3" Type="http://schemas.openxmlformats.org/officeDocument/2006/relationships/customXml" Target="../ink/ink684.xml"/><Relationship Id="rId214" Type="http://schemas.openxmlformats.org/officeDocument/2006/relationships/image" Target="../media/image794.png"/><Relationship Id="rId235" Type="http://schemas.openxmlformats.org/officeDocument/2006/relationships/customXml" Target="../ink/ink800.xml"/><Relationship Id="rId256" Type="http://schemas.openxmlformats.org/officeDocument/2006/relationships/image" Target="../media/image815.png"/><Relationship Id="rId277" Type="http://schemas.openxmlformats.org/officeDocument/2006/relationships/customXml" Target="../ink/ink821.xml"/><Relationship Id="rId298" Type="http://schemas.openxmlformats.org/officeDocument/2006/relationships/image" Target="../media/image836.png"/><Relationship Id="rId116" Type="http://schemas.openxmlformats.org/officeDocument/2006/relationships/image" Target="../media/image745.png"/><Relationship Id="rId137" Type="http://schemas.openxmlformats.org/officeDocument/2006/relationships/customXml" Target="../ink/ink751.xml"/><Relationship Id="rId158" Type="http://schemas.openxmlformats.org/officeDocument/2006/relationships/image" Target="../media/image766.png"/><Relationship Id="rId302" Type="http://schemas.openxmlformats.org/officeDocument/2006/relationships/image" Target="../media/image838.png"/><Relationship Id="rId20" Type="http://schemas.openxmlformats.org/officeDocument/2006/relationships/image" Target="../media/image697.png"/><Relationship Id="rId41" Type="http://schemas.openxmlformats.org/officeDocument/2006/relationships/customXml" Target="../ink/ink703.xml"/><Relationship Id="rId62" Type="http://schemas.openxmlformats.org/officeDocument/2006/relationships/image" Target="../media/image718.png"/><Relationship Id="rId83" Type="http://schemas.openxmlformats.org/officeDocument/2006/relationships/customXml" Target="../ink/ink724.xml"/><Relationship Id="rId179" Type="http://schemas.openxmlformats.org/officeDocument/2006/relationships/customXml" Target="../ink/ink772.xml"/><Relationship Id="rId190" Type="http://schemas.openxmlformats.org/officeDocument/2006/relationships/image" Target="../media/image782.png"/><Relationship Id="rId204" Type="http://schemas.openxmlformats.org/officeDocument/2006/relationships/image" Target="../media/image789.png"/><Relationship Id="rId225" Type="http://schemas.openxmlformats.org/officeDocument/2006/relationships/customXml" Target="../ink/ink795.xml"/><Relationship Id="rId246" Type="http://schemas.openxmlformats.org/officeDocument/2006/relationships/image" Target="../media/image810.png"/><Relationship Id="rId267" Type="http://schemas.openxmlformats.org/officeDocument/2006/relationships/customXml" Target="../ink/ink816.xml"/><Relationship Id="rId288" Type="http://schemas.openxmlformats.org/officeDocument/2006/relationships/image" Target="../media/image831.png"/><Relationship Id="rId106" Type="http://schemas.openxmlformats.org/officeDocument/2006/relationships/image" Target="../media/image740.png"/><Relationship Id="rId127" Type="http://schemas.openxmlformats.org/officeDocument/2006/relationships/customXml" Target="../ink/ink746.xml"/><Relationship Id="rId313" Type="http://schemas.openxmlformats.org/officeDocument/2006/relationships/customXml" Target="../ink/ink839.xml"/><Relationship Id="rId10" Type="http://schemas.openxmlformats.org/officeDocument/2006/relationships/image" Target="../media/image692.png"/><Relationship Id="rId31" Type="http://schemas.openxmlformats.org/officeDocument/2006/relationships/customXml" Target="../ink/ink698.xml"/><Relationship Id="rId52" Type="http://schemas.openxmlformats.org/officeDocument/2006/relationships/image" Target="../media/image713.png"/><Relationship Id="rId73" Type="http://schemas.openxmlformats.org/officeDocument/2006/relationships/customXml" Target="../ink/ink719.xml"/><Relationship Id="rId94" Type="http://schemas.openxmlformats.org/officeDocument/2006/relationships/image" Target="../media/image734.png"/><Relationship Id="rId148" Type="http://schemas.openxmlformats.org/officeDocument/2006/relationships/image" Target="../media/image761.png"/><Relationship Id="rId169" Type="http://schemas.openxmlformats.org/officeDocument/2006/relationships/customXml" Target="../ink/ink767.xml"/><Relationship Id="rId4" Type="http://schemas.openxmlformats.org/officeDocument/2006/relationships/image" Target="../media/image689.png"/><Relationship Id="rId180" Type="http://schemas.openxmlformats.org/officeDocument/2006/relationships/image" Target="../media/image777.png"/><Relationship Id="rId215" Type="http://schemas.openxmlformats.org/officeDocument/2006/relationships/customXml" Target="../ink/ink790.xml"/><Relationship Id="rId236" Type="http://schemas.openxmlformats.org/officeDocument/2006/relationships/image" Target="../media/image805.png"/><Relationship Id="rId257" Type="http://schemas.openxmlformats.org/officeDocument/2006/relationships/customXml" Target="../ink/ink811.xml"/><Relationship Id="rId278" Type="http://schemas.openxmlformats.org/officeDocument/2006/relationships/image" Target="../media/image826.png"/><Relationship Id="rId303" Type="http://schemas.openxmlformats.org/officeDocument/2006/relationships/customXml" Target="../ink/ink834.xml"/><Relationship Id="rId42" Type="http://schemas.openxmlformats.org/officeDocument/2006/relationships/image" Target="../media/image708.png"/><Relationship Id="rId84" Type="http://schemas.openxmlformats.org/officeDocument/2006/relationships/image" Target="../media/image729.png"/><Relationship Id="rId138" Type="http://schemas.openxmlformats.org/officeDocument/2006/relationships/image" Target="../media/image756.png"/><Relationship Id="rId191" Type="http://schemas.openxmlformats.org/officeDocument/2006/relationships/customXml" Target="../ink/ink778.xml"/><Relationship Id="rId205" Type="http://schemas.openxmlformats.org/officeDocument/2006/relationships/customXml" Target="../ink/ink785.xml"/><Relationship Id="rId247" Type="http://schemas.openxmlformats.org/officeDocument/2006/relationships/customXml" Target="../ink/ink806.xml"/><Relationship Id="rId107" Type="http://schemas.openxmlformats.org/officeDocument/2006/relationships/customXml" Target="../ink/ink736.xml"/><Relationship Id="rId289" Type="http://schemas.openxmlformats.org/officeDocument/2006/relationships/customXml" Target="../ink/ink827.xml"/><Relationship Id="rId11" Type="http://schemas.openxmlformats.org/officeDocument/2006/relationships/customXml" Target="../ink/ink688.xml"/><Relationship Id="rId53" Type="http://schemas.openxmlformats.org/officeDocument/2006/relationships/customXml" Target="../ink/ink709.xml"/><Relationship Id="rId149" Type="http://schemas.openxmlformats.org/officeDocument/2006/relationships/customXml" Target="../ink/ink757.xml"/><Relationship Id="rId314" Type="http://schemas.openxmlformats.org/officeDocument/2006/relationships/image" Target="../media/image844.png"/><Relationship Id="rId95" Type="http://schemas.openxmlformats.org/officeDocument/2006/relationships/customXml" Target="../ink/ink730.xml"/><Relationship Id="rId160" Type="http://schemas.openxmlformats.org/officeDocument/2006/relationships/image" Target="../media/image767.png"/><Relationship Id="rId216" Type="http://schemas.openxmlformats.org/officeDocument/2006/relationships/image" Target="../media/image795.png"/><Relationship Id="rId258" Type="http://schemas.openxmlformats.org/officeDocument/2006/relationships/image" Target="../media/image816.png"/><Relationship Id="rId22" Type="http://schemas.openxmlformats.org/officeDocument/2006/relationships/image" Target="../media/image698.png"/><Relationship Id="rId64" Type="http://schemas.openxmlformats.org/officeDocument/2006/relationships/image" Target="../media/image719.png"/><Relationship Id="rId118" Type="http://schemas.openxmlformats.org/officeDocument/2006/relationships/image" Target="../media/image746.png"/><Relationship Id="rId171" Type="http://schemas.openxmlformats.org/officeDocument/2006/relationships/customXml" Target="../ink/ink768.xml"/><Relationship Id="rId227" Type="http://schemas.openxmlformats.org/officeDocument/2006/relationships/customXml" Target="../ink/ink796.xml"/><Relationship Id="rId269" Type="http://schemas.openxmlformats.org/officeDocument/2006/relationships/customXml" Target="../ink/ink817.xml"/><Relationship Id="rId33" Type="http://schemas.openxmlformats.org/officeDocument/2006/relationships/customXml" Target="../ink/ink699.xml"/><Relationship Id="rId129" Type="http://schemas.openxmlformats.org/officeDocument/2006/relationships/customXml" Target="../ink/ink747.xml"/><Relationship Id="rId280" Type="http://schemas.openxmlformats.org/officeDocument/2006/relationships/image" Target="../media/image827.png"/><Relationship Id="rId75" Type="http://schemas.openxmlformats.org/officeDocument/2006/relationships/customXml" Target="../ink/ink720.xml"/><Relationship Id="rId140" Type="http://schemas.openxmlformats.org/officeDocument/2006/relationships/image" Target="../media/image757.png"/><Relationship Id="rId182" Type="http://schemas.openxmlformats.org/officeDocument/2006/relationships/image" Target="../media/image778.png"/><Relationship Id="rId6" Type="http://schemas.openxmlformats.org/officeDocument/2006/relationships/image" Target="../media/image690.png"/><Relationship Id="rId238" Type="http://schemas.openxmlformats.org/officeDocument/2006/relationships/image" Target="../media/image806.png"/><Relationship Id="rId291" Type="http://schemas.openxmlformats.org/officeDocument/2006/relationships/customXml" Target="../ink/ink828.xml"/><Relationship Id="rId305" Type="http://schemas.openxmlformats.org/officeDocument/2006/relationships/customXml" Target="../ink/ink835.xml"/><Relationship Id="rId44" Type="http://schemas.openxmlformats.org/officeDocument/2006/relationships/image" Target="../media/image709.png"/><Relationship Id="rId86" Type="http://schemas.openxmlformats.org/officeDocument/2006/relationships/image" Target="../media/image730.png"/><Relationship Id="rId151" Type="http://schemas.openxmlformats.org/officeDocument/2006/relationships/customXml" Target="../ink/ink758.xml"/><Relationship Id="rId193" Type="http://schemas.openxmlformats.org/officeDocument/2006/relationships/customXml" Target="../ink/ink779.xml"/><Relationship Id="rId207" Type="http://schemas.openxmlformats.org/officeDocument/2006/relationships/customXml" Target="../ink/ink786.xml"/><Relationship Id="rId249" Type="http://schemas.openxmlformats.org/officeDocument/2006/relationships/customXml" Target="../ink/ink80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00.xml"/><Relationship Id="rId21" Type="http://schemas.openxmlformats.org/officeDocument/2006/relationships/customXml" Target="../ink/ink852.xml"/><Relationship Id="rId324" Type="http://schemas.openxmlformats.org/officeDocument/2006/relationships/image" Target="../media/image1009.png"/><Relationship Id="rId170" Type="http://schemas.openxmlformats.org/officeDocument/2006/relationships/image" Target="../media/image932.png"/><Relationship Id="rId268" Type="http://schemas.openxmlformats.org/officeDocument/2006/relationships/image" Target="../media/image981.png"/><Relationship Id="rId475" Type="http://schemas.openxmlformats.org/officeDocument/2006/relationships/customXml" Target="../ink/ink1079.xml"/><Relationship Id="rId32" Type="http://schemas.openxmlformats.org/officeDocument/2006/relationships/image" Target="../media/image863.png"/><Relationship Id="rId74" Type="http://schemas.openxmlformats.org/officeDocument/2006/relationships/image" Target="../media/image884.png"/><Relationship Id="rId128" Type="http://schemas.openxmlformats.org/officeDocument/2006/relationships/image" Target="../media/image911.png"/><Relationship Id="rId335" Type="http://schemas.openxmlformats.org/officeDocument/2006/relationships/customXml" Target="../ink/ink1009.xml"/><Relationship Id="rId377" Type="http://schemas.openxmlformats.org/officeDocument/2006/relationships/customXml" Target="../ink/ink1030.xml"/><Relationship Id="rId500" Type="http://schemas.openxmlformats.org/officeDocument/2006/relationships/image" Target="../media/image1097.png"/><Relationship Id="rId5" Type="http://schemas.openxmlformats.org/officeDocument/2006/relationships/customXml" Target="../ink/ink844.xml"/><Relationship Id="rId181" Type="http://schemas.openxmlformats.org/officeDocument/2006/relationships/customXml" Target="../ink/ink932.xml"/><Relationship Id="rId237" Type="http://schemas.openxmlformats.org/officeDocument/2006/relationships/customXml" Target="../ink/ink960.xml"/><Relationship Id="rId402" Type="http://schemas.openxmlformats.org/officeDocument/2006/relationships/image" Target="../media/image1048.png"/><Relationship Id="rId279" Type="http://schemas.openxmlformats.org/officeDocument/2006/relationships/customXml" Target="../ink/ink981.xml"/><Relationship Id="rId444" Type="http://schemas.openxmlformats.org/officeDocument/2006/relationships/image" Target="../media/image1069.png"/><Relationship Id="rId486" Type="http://schemas.openxmlformats.org/officeDocument/2006/relationships/image" Target="../media/image1090.png"/><Relationship Id="rId43" Type="http://schemas.openxmlformats.org/officeDocument/2006/relationships/customXml" Target="../ink/ink863.xml"/><Relationship Id="rId139" Type="http://schemas.openxmlformats.org/officeDocument/2006/relationships/customXml" Target="../ink/ink911.xml"/><Relationship Id="rId290" Type="http://schemas.openxmlformats.org/officeDocument/2006/relationships/image" Target="../media/image992.png"/><Relationship Id="rId304" Type="http://schemas.openxmlformats.org/officeDocument/2006/relationships/image" Target="../media/image999.png"/><Relationship Id="rId346" Type="http://schemas.openxmlformats.org/officeDocument/2006/relationships/image" Target="../media/image1020.png"/><Relationship Id="rId388" Type="http://schemas.openxmlformats.org/officeDocument/2006/relationships/image" Target="../media/image1041.png"/><Relationship Id="rId511" Type="http://schemas.openxmlformats.org/officeDocument/2006/relationships/customXml" Target="../ink/ink1097.xml"/><Relationship Id="rId85" Type="http://schemas.openxmlformats.org/officeDocument/2006/relationships/customXml" Target="../ink/ink884.xml"/><Relationship Id="rId150" Type="http://schemas.openxmlformats.org/officeDocument/2006/relationships/image" Target="../media/image922.png"/><Relationship Id="rId192" Type="http://schemas.openxmlformats.org/officeDocument/2006/relationships/image" Target="../media/image943.png"/><Relationship Id="rId206" Type="http://schemas.openxmlformats.org/officeDocument/2006/relationships/image" Target="../media/image950.png"/><Relationship Id="rId413" Type="http://schemas.openxmlformats.org/officeDocument/2006/relationships/customXml" Target="../ink/ink1048.xml"/><Relationship Id="rId248" Type="http://schemas.openxmlformats.org/officeDocument/2006/relationships/image" Target="../media/image971.png"/><Relationship Id="rId455" Type="http://schemas.openxmlformats.org/officeDocument/2006/relationships/customXml" Target="../ink/ink1069.xml"/><Relationship Id="rId497" Type="http://schemas.openxmlformats.org/officeDocument/2006/relationships/customXml" Target="../ink/ink1090.xml"/><Relationship Id="rId12" Type="http://schemas.openxmlformats.org/officeDocument/2006/relationships/image" Target="../media/image853.png"/><Relationship Id="rId108" Type="http://schemas.openxmlformats.org/officeDocument/2006/relationships/image" Target="../media/image901.png"/><Relationship Id="rId315" Type="http://schemas.openxmlformats.org/officeDocument/2006/relationships/customXml" Target="../ink/ink999.xml"/><Relationship Id="rId357" Type="http://schemas.openxmlformats.org/officeDocument/2006/relationships/customXml" Target="../ink/ink1020.xml"/><Relationship Id="rId522" Type="http://schemas.openxmlformats.org/officeDocument/2006/relationships/image" Target="../media/image1108.png"/><Relationship Id="rId54" Type="http://schemas.openxmlformats.org/officeDocument/2006/relationships/image" Target="../media/image874.png"/><Relationship Id="rId96" Type="http://schemas.openxmlformats.org/officeDocument/2006/relationships/image" Target="../media/image895.png"/><Relationship Id="rId161" Type="http://schemas.openxmlformats.org/officeDocument/2006/relationships/customXml" Target="../ink/ink922.xml"/><Relationship Id="rId217" Type="http://schemas.openxmlformats.org/officeDocument/2006/relationships/customXml" Target="../ink/ink950.xml"/><Relationship Id="rId399" Type="http://schemas.openxmlformats.org/officeDocument/2006/relationships/customXml" Target="../ink/ink1041.xml"/><Relationship Id="rId259" Type="http://schemas.openxmlformats.org/officeDocument/2006/relationships/customXml" Target="../ink/ink971.xml"/><Relationship Id="rId424" Type="http://schemas.openxmlformats.org/officeDocument/2006/relationships/image" Target="../media/image1059.png"/><Relationship Id="rId466" Type="http://schemas.openxmlformats.org/officeDocument/2006/relationships/image" Target="../media/image1080.png"/><Relationship Id="rId23" Type="http://schemas.openxmlformats.org/officeDocument/2006/relationships/customXml" Target="../ink/ink853.xml"/><Relationship Id="rId119" Type="http://schemas.openxmlformats.org/officeDocument/2006/relationships/customXml" Target="../ink/ink901.xml"/><Relationship Id="rId270" Type="http://schemas.openxmlformats.org/officeDocument/2006/relationships/image" Target="../media/image982.png"/><Relationship Id="rId326" Type="http://schemas.openxmlformats.org/officeDocument/2006/relationships/image" Target="../media/image1010.png"/><Relationship Id="rId65" Type="http://schemas.openxmlformats.org/officeDocument/2006/relationships/customXml" Target="../ink/ink874.xml"/><Relationship Id="rId130" Type="http://schemas.openxmlformats.org/officeDocument/2006/relationships/image" Target="../media/image912.png"/><Relationship Id="rId368" Type="http://schemas.openxmlformats.org/officeDocument/2006/relationships/image" Target="../media/image1031.png"/><Relationship Id="rId172" Type="http://schemas.openxmlformats.org/officeDocument/2006/relationships/image" Target="../media/image933.png"/><Relationship Id="rId228" Type="http://schemas.openxmlformats.org/officeDocument/2006/relationships/image" Target="../media/image961.png"/><Relationship Id="rId435" Type="http://schemas.openxmlformats.org/officeDocument/2006/relationships/customXml" Target="../ink/ink1059.xml"/><Relationship Id="rId477" Type="http://schemas.openxmlformats.org/officeDocument/2006/relationships/customXml" Target="../ink/ink1080.xml"/><Relationship Id="rId281" Type="http://schemas.openxmlformats.org/officeDocument/2006/relationships/customXml" Target="../ink/ink982.xml"/><Relationship Id="rId337" Type="http://schemas.openxmlformats.org/officeDocument/2006/relationships/customXml" Target="../ink/ink1010.xml"/><Relationship Id="rId502" Type="http://schemas.openxmlformats.org/officeDocument/2006/relationships/image" Target="../media/image1098.png"/><Relationship Id="rId34" Type="http://schemas.openxmlformats.org/officeDocument/2006/relationships/image" Target="../media/image864.png"/><Relationship Id="rId76" Type="http://schemas.openxmlformats.org/officeDocument/2006/relationships/image" Target="../media/image885.png"/><Relationship Id="rId141" Type="http://schemas.openxmlformats.org/officeDocument/2006/relationships/customXml" Target="../ink/ink912.xml"/><Relationship Id="rId379" Type="http://schemas.openxmlformats.org/officeDocument/2006/relationships/customXml" Target="../ink/ink1031.xml"/><Relationship Id="rId7" Type="http://schemas.openxmlformats.org/officeDocument/2006/relationships/customXml" Target="../ink/ink845.xml"/><Relationship Id="rId183" Type="http://schemas.openxmlformats.org/officeDocument/2006/relationships/customXml" Target="../ink/ink933.xml"/><Relationship Id="rId239" Type="http://schemas.openxmlformats.org/officeDocument/2006/relationships/customXml" Target="../ink/ink961.xml"/><Relationship Id="rId390" Type="http://schemas.openxmlformats.org/officeDocument/2006/relationships/image" Target="../media/image1042.png"/><Relationship Id="rId404" Type="http://schemas.openxmlformats.org/officeDocument/2006/relationships/image" Target="../media/image1049.png"/><Relationship Id="rId446" Type="http://schemas.openxmlformats.org/officeDocument/2006/relationships/image" Target="../media/image1070.png"/><Relationship Id="rId250" Type="http://schemas.openxmlformats.org/officeDocument/2006/relationships/image" Target="../media/image972.png"/><Relationship Id="rId292" Type="http://schemas.openxmlformats.org/officeDocument/2006/relationships/image" Target="../media/image993.png"/><Relationship Id="rId306" Type="http://schemas.openxmlformats.org/officeDocument/2006/relationships/image" Target="../media/image1000.png"/><Relationship Id="rId488" Type="http://schemas.openxmlformats.org/officeDocument/2006/relationships/image" Target="../media/image1091.png"/><Relationship Id="rId45" Type="http://schemas.openxmlformats.org/officeDocument/2006/relationships/customXml" Target="../ink/ink864.xml"/><Relationship Id="rId87" Type="http://schemas.openxmlformats.org/officeDocument/2006/relationships/customXml" Target="../ink/ink885.xml"/><Relationship Id="rId110" Type="http://schemas.openxmlformats.org/officeDocument/2006/relationships/image" Target="../media/image902.png"/><Relationship Id="rId348" Type="http://schemas.openxmlformats.org/officeDocument/2006/relationships/image" Target="../media/image1021.png"/><Relationship Id="rId513" Type="http://schemas.openxmlformats.org/officeDocument/2006/relationships/customXml" Target="../ink/ink1098.xml"/><Relationship Id="rId152" Type="http://schemas.openxmlformats.org/officeDocument/2006/relationships/image" Target="../media/image923.png"/><Relationship Id="rId194" Type="http://schemas.openxmlformats.org/officeDocument/2006/relationships/image" Target="../media/image944.png"/><Relationship Id="rId208" Type="http://schemas.openxmlformats.org/officeDocument/2006/relationships/image" Target="../media/image951.png"/><Relationship Id="rId415" Type="http://schemas.openxmlformats.org/officeDocument/2006/relationships/customXml" Target="../ink/ink1049.xml"/><Relationship Id="rId457" Type="http://schemas.openxmlformats.org/officeDocument/2006/relationships/customXml" Target="../ink/ink1070.xml"/><Relationship Id="rId261" Type="http://schemas.openxmlformats.org/officeDocument/2006/relationships/customXml" Target="../ink/ink972.xml"/><Relationship Id="rId499" Type="http://schemas.openxmlformats.org/officeDocument/2006/relationships/customXml" Target="../ink/ink1091.xml"/><Relationship Id="rId14" Type="http://schemas.openxmlformats.org/officeDocument/2006/relationships/image" Target="../media/image854.png"/><Relationship Id="rId56" Type="http://schemas.openxmlformats.org/officeDocument/2006/relationships/image" Target="../media/image875.png"/><Relationship Id="rId317" Type="http://schemas.openxmlformats.org/officeDocument/2006/relationships/customXml" Target="../ink/ink1000.xml"/><Relationship Id="rId359" Type="http://schemas.openxmlformats.org/officeDocument/2006/relationships/customXml" Target="../ink/ink1021.xml"/><Relationship Id="rId98" Type="http://schemas.openxmlformats.org/officeDocument/2006/relationships/image" Target="../media/image896.png"/><Relationship Id="rId121" Type="http://schemas.openxmlformats.org/officeDocument/2006/relationships/customXml" Target="../ink/ink902.xml"/><Relationship Id="rId163" Type="http://schemas.openxmlformats.org/officeDocument/2006/relationships/customXml" Target="../ink/ink923.xml"/><Relationship Id="rId219" Type="http://schemas.openxmlformats.org/officeDocument/2006/relationships/customXml" Target="../ink/ink951.xml"/><Relationship Id="rId370" Type="http://schemas.openxmlformats.org/officeDocument/2006/relationships/image" Target="../media/image1032.png"/><Relationship Id="rId426" Type="http://schemas.openxmlformats.org/officeDocument/2006/relationships/image" Target="../media/image1060.png"/><Relationship Id="rId230" Type="http://schemas.openxmlformats.org/officeDocument/2006/relationships/image" Target="../media/image962.png"/><Relationship Id="rId468" Type="http://schemas.openxmlformats.org/officeDocument/2006/relationships/image" Target="../media/image1081.png"/><Relationship Id="rId25" Type="http://schemas.openxmlformats.org/officeDocument/2006/relationships/customXml" Target="../ink/ink854.xml"/><Relationship Id="rId67" Type="http://schemas.openxmlformats.org/officeDocument/2006/relationships/customXml" Target="../ink/ink875.xml"/><Relationship Id="rId272" Type="http://schemas.openxmlformats.org/officeDocument/2006/relationships/image" Target="../media/image983.png"/><Relationship Id="rId328" Type="http://schemas.openxmlformats.org/officeDocument/2006/relationships/image" Target="../media/image1011.png"/><Relationship Id="rId132" Type="http://schemas.openxmlformats.org/officeDocument/2006/relationships/image" Target="../media/image913.png"/><Relationship Id="rId174" Type="http://schemas.openxmlformats.org/officeDocument/2006/relationships/image" Target="../media/image934.png"/><Relationship Id="rId381" Type="http://schemas.openxmlformats.org/officeDocument/2006/relationships/customXml" Target="../ink/ink1032.xml"/><Relationship Id="rId241" Type="http://schemas.openxmlformats.org/officeDocument/2006/relationships/customXml" Target="../ink/ink962.xml"/><Relationship Id="rId437" Type="http://schemas.openxmlformats.org/officeDocument/2006/relationships/customXml" Target="../ink/ink1060.xml"/><Relationship Id="rId479" Type="http://schemas.openxmlformats.org/officeDocument/2006/relationships/customXml" Target="../ink/ink1081.xml"/><Relationship Id="rId36" Type="http://schemas.openxmlformats.org/officeDocument/2006/relationships/image" Target="../media/image865.png"/><Relationship Id="rId283" Type="http://schemas.openxmlformats.org/officeDocument/2006/relationships/customXml" Target="../ink/ink983.xml"/><Relationship Id="rId339" Type="http://schemas.openxmlformats.org/officeDocument/2006/relationships/customXml" Target="../ink/ink1011.xml"/><Relationship Id="rId490" Type="http://schemas.openxmlformats.org/officeDocument/2006/relationships/image" Target="../media/image1092.png"/><Relationship Id="rId504" Type="http://schemas.openxmlformats.org/officeDocument/2006/relationships/image" Target="../media/image1099.png"/><Relationship Id="rId78" Type="http://schemas.openxmlformats.org/officeDocument/2006/relationships/image" Target="../media/image886.png"/><Relationship Id="rId101" Type="http://schemas.openxmlformats.org/officeDocument/2006/relationships/customXml" Target="../ink/ink892.xml"/><Relationship Id="rId143" Type="http://schemas.openxmlformats.org/officeDocument/2006/relationships/customXml" Target="../ink/ink913.xml"/><Relationship Id="rId185" Type="http://schemas.openxmlformats.org/officeDocument/2006/relationships/customXml" Target="../ink/ink934.xml"/><Relationship Id="rId350" Type="http://schemas.openxmlformats.org/officeDocument/2006/relationships/image" Target="../media/image1022.png"/><Relationship Id="rId406" Type="http://schemas.openxmlformats.org/officeDocument/2006/relationships/image" Target="../media/image1050.png"/><Relationship Id="rId9" Type="http://schemas.openxmlformats.org/officeDocument/2006/relationships/customXml" Target="../ink/ink846.xml"/><Relationship Id="rId210" Type="http://schemas.openxmlformats.org/officeDocument/2006/relationships/image" Target="../media/image952.png"/><Relationship Id="rId392" Type="http://schemas.openxmlformats.org/officeDocument/2006/relationships/image" Target="../media/image1043.png"/><Relationship Id="rId448" Type="http://schemas.openxmlformats.org/officeDocument/2006/relationships/image" Target="../media/image1071.png"/><Relationship Id="rId252" Type="http://schemas.openxmlformats.org/officeDocument/2006/relationships/image" Target="../media/image973.png"/><Relationship Id="rId294" Type="http://schemas.openxmlformats.org/officeDocument/2006/relationships/image" Target="../media/image994.png"/><Relationship Id="rId308" Type="http://schemas.openxmlformats.org/officeDocument/2006/relationships/image" Target="../media/image1001.png"/><Relationship Id="rId515" Type="http://schemas.openxmlformats.org/officeDocument/2006/relationships/customXml" Target="../ink/ink1099.xml"/><Relationship Id="rId47" Type="http://schemas.openxmlformats.org/officeDocument/2006/relationships/customXml" Target="../ink/ink865.xml"/><Relationship Id="rId89" Type="http://schemas.openxmlformats.org/officeDocument/2006/relationships/customXml" Target="../ink/ink886.xml"/><Relationship Id="rId112" Type="http://schemas.openxmlformats.org/officeDocument/2006/relationships/image" Target="../media/image903.png"/><Relationship Id="rId154" Type="http://schemas.openxmlformats.org/officeDocument/2006/relationships/image" Target="../media/image924.png"/><Relationship Id="rId361" Type="http://schemas.openxmlformats.org/officeDocument/2006/relationships/customXml" Target="../ink/ink1022.xml"/><Relationship Id="rId196" Type="http://schemas.openxmlformats.org/officeDocument/2006/relationships/image" Target="../media/image945.png"/><Relationship Id="rId417" Type="http://schemas.openxmlformats.org/officeDocument/2006/relationships/customXml" Target="../ink/ink1050.xml"/><Relationship Id="rId459" Type="http://schemas.openxmlformats.org/officeDocument/2006/relationships/customXml" Target="../ink/ink1071.xml"/><Relationship Id="rId16" Type="http://schemas.openxmlformats.org/officeDocument/2006/relationships/image" Target="../media/image855.png"/><Relationship Id="rId221" Type="http://schemas.openxmlformats.org/officeDocument/2006/relationships/customXml" Target="../ink/ink952.xml"/><Relationship Id="rId263" Type="http://schemas.openxmlformats.org/officeDocument/2006/relationships/customXml" Target="../ink/ink973.xml"/><Relationship Id="rId319" Type="http://schemas.openxmlformats.org/officeDocument/2006/relationships/customXml" Target="../ink/ink1001.xml"/><Relationship Id="rId470" Type="http://schemas.openxmlformats.org/officeDocument/2006/relationships/image" Target="../media/image1082.png"/><Relationship Id="rId58" Type="http://schemas.openxmlformats.org/officeDocument/2006/relationships/image" Target="../media/image876.png"/><Relationship Id="rId123" Type="http://schemas.openxmlformats.org/officeDocument/2006/relationships/customXml" Target="../ink/ink903.xml"/><Relationship Id="rId330" Type="http://schemas.openxmlformats.org/officeDocument/2006/relationships/image" Target="../media/image1012.png"/><Relationship Id="rId165" Type="http://schemas.openxmlformats.org/officeDocument/2006/relationships/customXml" Target="../ink/ink924.xml"/><Relationship Id="rId372" Type="http://schemas.openxmlformats.org/officeDocument/2006/relationships/image" Target="../media/image1033.png"/><Relationship Id="rId428" Type="http://schemas.openxmlformats.org/officeDocument/2006/relationships/image" Target="../media/image1061.png"/><Relationship Id="rId232" Type="http://schemas.openxmlformats.org/officeDocument/2006/relationships/image" Target="../media/image963.png"/><Relationship Id="rId274" Type="http://schemas.openxmlformats.org/officeDocument/2006/relationships/image" Target="../media/image984.png"/><Relationship Id="rId481" Type="http://schemas.openxmlformats.org/officeDocument/2006/relationships/customXml" Target="../ink/ink1082.xml"/><Relationship Id="rId27" Type="http://schemas.openxmlformats.org/officeDocument/2006/relationships/customXml" Target="../ink/ink855.xml"/><Relationship Id="rId69" Type="http://schemas.openxmlformats.org/officeDocument/2006/relationships/customXml" Target="../ink/ink876.xml"/><Relationship Id="rId134" Type="http://schemas.openxmlformats.org/officeDocument/2006/relationships/image" Target="../media/image914.png"/><Relationship Id="rId80" Type="http://schemas.openxmlformats.org/officeDocument/2006/relationships/image" Target="../media/image887.png"/><Relationship Id="rId176" Type="http://schemas.openxmlformats.org/officeDocument/2006/relationships/image" Target="../media/image935.png"/><Relationship Id="rId341" Type="http://schemas.openxmlformats.org/officeDocument/2006/relationships/customXml" Target="../ink/ink1012.xml"/><Relationship Id="rId383" Type="http://schemas.openxmlformats.org/officeDocument/2006/relationships/customXml" Target="../ink/ink1033.xml"/><Relationship Id="rId439" Type="http://schemas.openxmlformats.org/officeDocument/2006/relationships/customXml" Target="../ink/ink1061.xml"/><Relationship Id="rId201" Type="http://schemas.openxmlformats.org/officeDocument/2006/relationships/customXml" Target="../ink/ink942.xml"/><Relationship Id="rId243" Type="http://schemas.openxmlformats.org/officeDocument/2006/relationships/customXml" Target="../ink/ink963.xml"/><Relationship Id="rId285" Type="http://schemas.openxmlformats.org/officeDocument/2006/relationships/customXml" Target="../ink/ink984.xml"/><Relationship Id="rId450" Type="http://schemas.openxmlformats.org/officeDocument/2006/relationships/image" Target="../media/image1072.png"/><Relationship Id="rId506" Type="http://schemas.openxmlformats.org/officeDocument/2006/relationships/image" Target="../media/image1100.png"/><Relationship Id="rId38" Type="http://schemas.openxmlformats.org/officeDocument/2006/relationships/image" Target="../media/image866.png"/><Relationship Id="rId103" Type="http://schemas.openxmlformats.org/officeDocument/2006/relationships/customXml" Target="../ink/ink893.xml"/><Relationship Id="rId310" Type="http://schemas.openxmlformats.org/officeDocument/2006/relationships/image" Target="../media/image1002.png"/><Relationship Id="rId492" Type="http://schemas.openxmlformats.org/officeDocument/2006/relationships/image" Target="../media/image1093.png"/><Relationship Id="rId91" Type="http://schemas.openxmlformats.org/officeDocument/2006/relationships/customXml" Target="../ink/ink887.xml"/><Relationship Id="rId145" Type="http://schemas.openxmlformats.org/officeDocument/2006/relationships/customXml" Target="../ink/ink914.xml"/><Relationship Id="rId187" Type="http://schemas.openxmlformats.org/officeDocument/2006/relationships/customXml" Target="../ink/ink935.xml"/><Relationship Id="rId352" Type="http://schemas.openxmlformats.org/officeDocument/2006/relationships/image" Target="../media/image1023.png"/><Relationship Id="rId394" Type="http://schemas.openxmlformats.org/officeDocument/2006/relationships/image" Target="../media/image1044.png"/><Relationship Id="rId408" Type="http://schemas.openxmlformats.org/officeDocument/2006/relationships/image" Target="../media/image1051.png"/><Relationship Id="rId212" Type="http://schemas.openxmlformats.org/officeDocument/2006/relationships/image" Target="../media/image953.png"/><Relationship Id="rId254" Type="http://schemas.openxmlformats.org/officeDocument/2006/relationships/image" Target="../media/image974.png"/><Relationship Id="rId49" Type="http://schemas.openxmlformats.org/officeDocument/2006/relationships/customXml" Target="../ink/ink866.xml"/><Relationship Id="rId114" Type="http://schemas.openxmlformats.org/officeDocument/2006/relationships/image" Target="../media/image904.png"/><Relationship Id="rId296" Type="http://schemas.openxmlformats.org/officeDocument/2006/relationships/image" Target="../media/image995.png"/><Relationship Id="rId461" Type="http://schemas.openxmlformats.org/officeDocument/2006/relationships/customXml" Target="../ink/ink1072.xml"/><Relationship Id="rId517" Type="http://schemas.openxmlformats.org/officeDocument/2006/relationships/customXml" Target="../ink/ink1100.xml"/><Relationship Id="rId60" Type="http://schemas.openxmlformats.org/officeDocument/2006/relationships/image" Target="../media/image877.png"/><Relationship Id="rId156" Type="http://schemas.openxmlformats.org/officeDocument/2006/relationships/image" Target="../media/image925.png"/><Relationship Id="rId198" Type="http://schemas.openxmlformats.org/officeDocument/2006/relationships/image" Target="../media/image946.png"/><Relationship Id="rId321" Type="http://schemas.openxmlformats.org/officeDocument/2006/relationships/customXml" Target="../ink/ink1002.xml"/><Relationship Id="rId363" Type="http://schemas.openxmlformats.org/officeDocument/2006/relationships/customXml" Target="../ink/ink1023.xml"/><Relationship Id="rId419" Type="http://schemas.openxmlformats.org/officeDocument/2006/relationships/customXml" Target="../ink/ink1051.xml"/><Relationship Id="rId223" Type="http://schemas.openxmlformats.org/officeDocument/2006/relationships/customXml" Target="../ink/ink953.xml"/><Relationship Id="rId430" Type="http://schemas.openxmlformats.org/officeDocument/2006/relationships/image" Target="../media/image1062.png"/><Relationship Id="rId18" Type="http://schemas.openxmlformats.org/officeDocument/2006/relationships/image" Target="../media/image856.png"/><Relationship Id="rId265" Type="http://schemas.openxmlformats.org/officeDocument/2006/relationships/customXml" Target="../ink/ink974.xml"/><Relationship Id="rId472" Type="http://schemas.openxmlformats.org/officeDocument/2006/relationships/image" Target="../media/image1083.png"/><Relationship Id="rId125" Type="http://schemas.openxmlformats.org/officeDocument/2006/relationships/customXml" Target="../ink/ink904.xml"/><Relationship Id="rId167" Type="http://schemas.openxmlformats.org/officeDocument/2006/relationships/customXml" Target="../ink/ink925.xml"/><Relationship Id="rId332" Type="http://schemas.openxmlformats.org/officeDocument/2006/relationships/image" Target="../media/image1013.png"/><Relationship Id="rId374" Type="http://schemas.openxmlformats.org/officeDocument/2006/relationships/image" Target="../media/image1034.png"/><Relationship Id="rId71" Type="http://schemas.openxmlformats.org/officeDocument/2006/relationships/customXml" Target="../ink/ink877.xml"/><Relationship Id="rId234" Type="http://schemas.openxmlformats.org/officeDocument/2006/relationships/image" Target="../media/image964.png"/><Relationship Id="rId2" Type="http://schemas.openxmlformats.org/officeDocument/2006/relationships/image" Target="../media/image848.png"/><Relationship Id="rId29" Type="http://schemas.openxmlformats.org/officeDocument/2006/relationships/customXml" Target="../ink/ink856.xml"/><Relationship Id="rId276" Type="http://schemas.openxmlformats.org/officeDocument/2006/relationships/image" Target="../media/image985.png"/><Relationship Id="rId441" Type="http://schemas.openxmlformats.org/officeDocument/2006/relationships/customXml" Target="../ink/ink1062.xml"/><Relationship Id="rId483" Type="http://schemas.openxmlformats.org/officeDocument/2006/relationships/customXml" Target="../ink/ink1083.xml"/><Relationship Id="rId40" Type="http://schemas.openxmlformats.org/officeDocument/2006/relationships/image" Target="../media/image867.png"/><Relationship Id="rId136" Type="http://schemas.openxmlformats.org/officeDocument/2006/relationships/image" Target="../media/image915.png"/><Relationship Id="rId178" Type="http://schemas.openxmlformats.org/officeDocument/2006/relationships/image" Target="../media/image936.png"/><Relationship Id="rId301" Type="http://schemas.openxmlformats.org/officeDocument/2006/relationships/customXml" Target="../ink/ink992.xml"/><Relationship Id="rId343" Type="http://schemas.openxmlformats.org/officeDocument/2006/relationships/customXml" Target="../ink/ink1013.xml"/><Relationship Id="rId82" Type="http://schemas.openxmlformats.org/officeDocument/2006/relationships/image" Target="../media/image888.png"/><Relationship Id="rId203" Type="http://schemas.openxmlformats.org/officeDocument/2006/relationships/customXml" Target="../ink/ink943.xml"/><Relationship Id="rId385" Type="http://schemas.openxmlformats.org/officeDocument/2006/relationships/customXml" Target="../ink/ink1034.xml"/><Relationship Id="rId245" Type="http://schemas.openxmlformats.org/officeDocument/2006/relationships/customXml" Target="../ink/ink964.xml"/><Relationship Id="rId287" Type="http://schemas.openxmlformats.org/officeDocument/2006/relationships/customXml" Target="../ink/ink985.xml"/><Relationship Id="rId410" Type="http://schemas.openxmlformats.org/officeDocument/2006/relationships/image" Target="../media/image1052.png"/><Relationship Id="rId452" Type="http://schemas.openxmlformats.org/officeDocument/2006/relationships/image" Target="../media/image1073.png"/><Relationship Id="rId494" Type="http://schemas.openxmlformats.org/officeDocument/2006/relationships/image" Target="../media/image1094.png"/><Relationship Id="rId508" Type="http://schemas.openxmlformats.org/officeDocument/2006/relationships/image" Target="../media/image1101.png"/><Relationship Id="rId105" Type="http://schemas.openxmlformats.org/officeDocument/2006/relationships/customXml" Target="../ink/ink894.xml"/><Relationship Id="rId147" Type="http://schemas.openxmlformats.org/officeDocument/2006/relationships/customXml" Target="../ink/ink915.xml"/><Relationship Id="rId312" Type="http://schemas.openxmlformats.org/officeDocument/2006/relationships/image" Target="../media/image1003.png"/><Relationship Id="rId354" Type="http://schemas.openxmlformats.org/officeDocument/2006/relationships/image" Target="../media/image1024.png"/><Relationship Id="rId51" Type="http://schemas.openxmlformats.org/officeDocument/2006/relationships/customXml" Target="../ink/ink867.xml"/><Relationship Id="rId93" Type="http://schemas.openxmlformats.org/officeDocument/2006/relationships/customXml" Target="../ink/ink888.xml"/><Relationship Id="rId189" Type="http://schemas.openxmlformats.org/officeDocument/2006/relationships/customXml" Target="../ink/ink936.xml"/><Relationship Id="rId396" Type="http://schemas.openxmlformats.org/officeDocument/2006/relationships/image" Target="../media/image1045.png"/><Relationship Id="rId214" Type="http://schemas.openxmlformats.org/officeDocument/2006/relationships/image" Target="../media/image954.png"/><Relationship Id="rId256" Type="http://schemas.openxmlformats.org/officeDocument/2006/relationships/image" Target="../media/image975.png"/><Relationship Id="rId298" Type="http://schemas.openxmlformats.org/officeDocument/2006/relationships/image" Target="../media/image996.png"/><Relationship Id="rId421" Type="http://schemas.openxmlformats.org/officeDocument/2006/relationships/customXml" Target="../ink/ink1052.xml"/><Relationship Id="rId463" Type="http://schemas.openxmlformats.org/officeDocument/2006/relationships/customXml" Target="../ink/ink1073.xml"/><Relationship Id="rId519" Type="http://schemas.openxmlformats.org/officeDocument/2006/relationships/customXml" Target="../ink/ink1101.xml"/><Relationship Id="rId116" Type="http://schemas.openxmlformats.org/officeDocument/2006/relationships/image" Target="../media/image905.png"/><Relationship Id="rId158" Type="http://schemas.openxmlformats.org/officeDocument/2006/relationships/image" Target="../media/image926.png"/><Relationship Id="rId323" Type="http://schemas.openxmlformats.org/officeDocument/2006/relationships/customXml" Target="../ink/ink1003.xml"/><Relationship Id="rId20" Type="http://schemas.openxmlformats.org/officeDocument/2006/relationships/image" Target="../media/image857.png"/><Relationship Id="rId62" Type="http://schemas.openxmlformats.org/officeDocument/2006/relationships/image" Target="../media/image878.png"/><Relationship Id="rId365" Type="http://schemas.openxmlformats.org/officeDocument/2006/relationships/customXml" Target="../ink/ink1024.xml"/><Relationship Id="rId225" Type="http://schemas.openxmlformats.org/officeDocument/2006/relationships/customXml" Target="../ink/ink954.xml"/><Relationship Id="rId267" Type="http://schemas.openxmlformats.org/officeDocument/2006/relationships/customXml" Target="../ink/ink975.xml"/><Relationship Id="rId432" Type="http://schemas.openxmlformats.org/officeDocument/2006/relationships/image" Target="../media/image1063.png"/><Relationship Id="rId474" Type="http://schemas.openxmlformats.org/officeDocument/2006/relationships/image" Target="../media/image1084.png"/><Relationship Id="rId127" Type="http://schemas.openxmlformats.org/officeDocument/2006/relationships/customXml" Target="../ink/ink905.xml"/><Relationship Id="rId31" Type="http://schemas.openxmlformats.org/officeDocument/2006/relationships/customXml" Target="../ink/ink857.xml"/><Relationship Id="rId73" Type="http://schemas.openxmlformats.org/officeDocument/2006/relationships/customXml" Target="../ink/ink878.xml"/><Relationship Id="rId169" Type="http://schemas.openxmlformats.org/officeDocument/2006/relationships/customXml" Target="../ink/ink926.xml"/><Relationship Id="rId334" Type="http://schemas.openxmlformats.org/officeDocument/2006/relationships/image" Target="../media/image1014.png"/><Relationship Id="rId376" Type="http://schemas.openxmlformats.org/officeDocument/2006/relationships/image" Target="../media/image1035.png"/><Relationship Id="rId4" Type="http://schemas.openxmlformats.org/officeDocument/2006/relationships/image" Target="../media/image849.png"/><Relationship Id="rId180" Type="http://schemas.openxmlformats.org/officeDocument/2006/relationships/image" Target="../media/image937.png"/><Relationship Id="rId236" Type="http://schemas.openxmlformats.org/officeDocument/2006/relationships/image" Target="../media/image965.png"/><Relationship Id="rId278" Type="http://schemas.openxmlformats.org/officeDocument/2006/relationships/image" Target="../media/image986.png"/><Relationship Id="rId401" Type="http://schemas.openxmlformats.org/officeDocument/2006/relationships/customXml" Target="../ink/ink1042.xml"/><Relationship Id="rId443" Type="http://schemas.openxmlformats.org/officeDocument/2006/relationships/customXml" Target="../ink/ink1063.xml"/><Relationship Id="rId303" Type="http://schemas.openxmlformats.org/officeDocument/2006/relationships/customXml" Target="../ink/ink993.xml"/><Relationship Id="rId485" Type="http://schemas.openxmlformats.org/officeDocument/2006/relationships/customXml" Target="../ink/ink1084.xml"/><Relationship Id="rId42" Type="http://schemas.openxmlformats.org/officeDocument/2006/relationships/image" Target="../media/image868.png"/><Relationship Id="rId84" Type="http://schemas.openxmlformats.org/officeDocument/2006/relationships/image" Target="../media/image889.png"/><Relationship Id="rId138" Type="http://schemas.openxmlformats.org/officeDocument/2006/relationships/image" Target="../media/image916.png"/><Relationship Id="rId345" Type="http://schemas.openxmlformats.org/officeDocument/2006/relationships/customXml" Target="../ink/ink1014.xml"/><Relationship Id="rId387" Type="http://schemas.openxmlformats.org/officeDocument/2006/relationships/customXml" Target="../ink/ink1035.xml"/><Relationship Id="rId510" Type="http://schemas.openxmlformats.org/officeDocument/2006/relationships/image" Target="../media/image1102.png"/><Relationship Id="rId191" Type="http://schemas.openxmlformats.org/officeDocument/2006/relationships/customXml" Target="../ink/ink937.xml"/><Relationship Id="rId205" Type="http://schemas.openxmlformats.org/officeDocument/2006/relationships/customXml" Target="../ink/ink944.xml"/><Relationship Id="rId247" Type="http://schemas.openxmlformats.org/officeDocument/2006/relationships/customXml" Target="../ink/ink965.xml"/><Relationship Id="rId412" Type="http://schemas.openxmlformats.org/officeDocument/2006/relationships/image" Target="../media/image1053.png"/><Relationship Id="rId107" Type="http://schemas.openxmlformats.org/officeDocument/2006/relationships/customXml" Target="../ink/ink895.xml"/><Relationship Id="rId289" Type="http://schemas.openxmlformats.org/officeDocument/2006/relationships/customXml" Target="../ink/ink986.xml"/><Relationship Id="rId454" Type="http://schemas.openxmlformats.org/officeDocument/2006/relationships/image" Target="../media/image1074.png"/><Relationship Id="rId496" Type="http://schemas.openxmlformats.org/officeDocument/2006/relationships/image" Target="../media/image1095.png"/><Relationship Id="rId11" Type="http://schemas.openxmlformats.org/officeDocument/2006/relationships/customXml" Target="../ink/ink847.xml"/><Relationship Id="rId53" Type="http://schemas.openxmlformats.org/officeDocument/2006/relationships/customXml" Target="../ink/ink868.xml"/><Relationship Id="rId149" Type="http://schemas.openxmlformats.org/officeDocument/2006/relationships/customXml" Target="../ink/ink916.xml"/><Relationship Id="rId314" Type="http://schemas.openxmlformats.org/officeDocument/2006/relationships/image" Target="../media/image1004.png"/><Relationship Id="rId356" Type="http://schemas.openxmlformats.org/officeDocument/2006/relationships/image" Target="../media/image1025.png"/><Relationship Id="rId398" Type="http://schemas.openxmlformats.org/officeDocument/2006/relationships/image" Target="../media/image1046.png"/><Relationship Id="rId521" Type="http://schemas.openxmlformats.org/officeDocument/2006/relationships/customXml" Target="../ink/ink1102.xml"/><Relationship Id="rId95" Type="http://schemas.openxmlformats.org/officeDocument/2006/relationships/customXml" Target="../ink/ink889.xml"/><Relationship Id="rId160" Type="http://schemas.openxmlformats.org/officeDocument/2006/relationships/image" Target="../media/image927.png"/><Relationship Id="rId216" Type="http://schemas.openxmlformats.org/officeDocument/2006/relationships/image" Target="../media/image955.png"/><Relationship Id="rId423" Type="http://schemas.openxmlformats.org/officeDocument/2006/relationships/customXml" Target="../ink/ink1053.xml"/><Relationship Id="rId258" Type="http://schemas.openxmlformats.org/officeDocument/2006/relationships/image" Target="../media/image976.png"/><Relationship Id="rId465" Type="http://schemas.openxmlformats.org/officeDocument/2006/relationships/customXml" Target="../ink/ink1074.xml"/><Relationship Id="rId22" Type="http://schemas.openxmlformats.org/officeDocument/2006/relationships/image" Target="../media/image858.png"/><Relationship Id="rId64" Type="http://schemas.openxmlformats.org/officeDocument/2006/relationships/image" Target="../media/image879.png"/><Relationship Id="rId118" Type="http://schemas.openxmlformats.org/officeDocument/2006/relationships/image" Target="../media/image906.png"/><Relationship Id="rId325" Type="http://schemas.openxmlformats.org/officeDocument/2006/relationships/customXml" Target="../ink/ink1004.xml"/><Relationship Id="rId367" Type="http://schemas.openxmlformats.org/officeDocument/2006/relationships/customXml" Target="../ink/ink1025.xml"/><Relationship Id="rId171" Type="http://schemas.openxmlformats.org/officeDocument/2006/relationships/customXml" Target="../ink/ink927.xml"/><Relationship Id="rId227" Type="http://schemas.openxmlformats.org/officeDocument/2006/relationships/customXml" Target="../ink/ink955.xml"/><Relationship Id="rId269" Type="http://schemas.openxmlformats.org/officeDocument/2006/relationships/customXml" Target="../ink/ink976.xml"/><Relationship Id="rId434" Type="http://schemas.openxmlformats.org/officeDocument/2006/relationships/image" Target="../media/image1064.png"/><Relationship Id="rId476" Type="http://schemas.openxmlformats.org/officeDocument/2006/relationships/image" Target="../media/image1085.png"/><Relationship Id="rId33" Type="http://schemas.openxmlformats.org/officeDocument/2006/relationships/customXml" Target="../ink/ink858.xml"/><Relationship Id="rId129" Type="http://schemas.openxmlformats.org/officeDocument/2006/relationships/customXml" Target="../ink/ink906.xml"/><Relationship Id="rId280" Type="http://schemas.openxmlformats.org/officeDocument/2006/relationships/image" Target="../media/image987.png"/><Relationship Id="rId336" Type="http://schemas.openxmlformats.org/officeDocument/2006/relationships/image" Target="../media/image1015.png"/><Relationship Id="rId501" Type="http://schemas.openxmlformats.org/officeDocument/2006/relationships/customXml" Target="../ink/ink1092.xml"/><Relationship Id="rId75" Type="http://schemas.openxmlformats.org/officeDocument/2006/relationships/customXml" Target="../ink/ink879.xml"/><Relationship Id="rId140" Type="http://schemas.openxmlformats.org/officeDocument/2006/relationships/image" Target="../media/image917.png"/><Relationship Id="rId182" Type="http://schemas.openxmlformats.org/officeDocument/2006/relationships/image" Target="../media/image938.png"/><Relationship Id="rId378" Type="http://schemas.openxmlformats.org/officeDocument/2006/relationships/image" Target="../media/image1036.png"/><Relationship Id="rId403" Type="http://schemas.openxmlformats.org/officeDocument/2006/relationships/customXml" Target="../ink/ink1043.xml"/><Relationship Id="rId6" Type="http://schemas.openxmlformats.org/officeDocument/2006/relationships/image" Target="../media/image850.png"/><Relationship Id="rId238" Type="http://schemas.openxmlformats.org/officeDocument/2006/relationships/image" Target="../media/image966.png"/><Relationship Id="rId445" Type="http://schemas.openxmlformats.org/officeDocument/2006/relationships/customXml" Target="../ink/ink1064.xml"/><Relationship Id="rId487" Type="http://schemas.openxmlformats.org/officeDocument/2006/relationships/customXml" Target="../ink/ink1085.xml"/><Relationship Id="rId291" Type="http://schemas.openxmlformats.org/officeDocument/2006/relationships/customXml" Target="../ink/ink987.xml"/><Relationship Id="rId305" Type="http://schemas.openxmlformats.org/officeDocument/2006/relationships/customXml" Target="../ink/ink994.xml"/><Relationship Id="rId347" Type="http://schemas.openxmlformats.org/officeDocument/2006/relationships/customXml" Target="../ink/ink1015.xml"/><Relationship Id="rId512" Type="http://schemas.openxmlformats.org/officeDocument/2006/relationships/image" Target="../media/image1103.png"/><Relationship Id="rId44" Type="http://schemas.openxmlformats.org/officeDocument/2006/relationships/image" Target="../media/image869.png"/><Relationship Id="rId86" Type="http://schemas.openxmlformats.org/officeDocument/2006/relationships/image" Target="../media/image890.png"/><Relationship Id="rId151" Type="http://schemas.openxmlformats.org/officeDocument/2006/relationships/customXml" Target="../ink/ink917.xml"/><Relationship Id="rId389" Type="http://schemas.openxmlformats.org/officeDocument/2006/relationships/customXml" Target="../ink/ink1036.xml"/><Relationship Id="rId193" Type="http://schemas.openxmlformats.org/officeDocument/2006/relationships/customXml" Target="../ink/ink938.xml"/><Relationship Id="rId207" Type="http://schemas.openxmlformats.org/officeDocument/2006/relationships/customXml" Target="../ink/ink945.xml"/><Relationship Id="rId249" Type="http://schemas.openxmlformats.org/officeDocument/2006/relationships/customXml" Target="../ink/ink966.xml"/><Relationship Id="rId414" Type="http://schemas.openxmlformats.org/officeDocument/2006/relationships/image" Target="../media/image1054.png"/><Relationship Id="rId456" Type="http://schemas.openxmlformats.org/officeDocument/2006/relationships/image" Target="../media/image1075.png"/><Relationship Id="rId498" Type="http://schemas.openxmlformats.org/officeDocument/2006/relationships/image" Target="../media/image1096.png"/><Relationship Id="rId13" Type="http://schemas.openxmlformats.org/officeDocument/2006/relationships/customXml" Target="../ink/ink848.xml"/><Relationship Id="rId109" Type="http://schemas.openxmlformats.org/officeDocument/2006/relationships/customXml" Target="../ink/ink896.xml"/><Relationship Id="rId260" Type="http://schemas.openxmlformats.org/officeDocument/2006/relationships/image" Target="../media/image977.png"/><Relationship Id="rId316" Type="http://schemas.openxmlformats.org/officeDocument/2006/relationships/image" Target="../media/image1005.png"/><Relationship Id="rId55" Type="http://schemas.openxmlformats.org/officeDocument/2006/relationships/customXml" Target="../ink/ink869.xml"/><Relationship Id="rId97" Type="http://schemas.openxmlformats.org/officeDocument/2006/relationships/customXml" Target="../ink/ink890.xml"/><Relationship Id="rId120" Type="http://schemas.openxmlformats.org/officeDocument/2006/relationships/image" Target="../media/image907.png"/><Relationship Id="rId358" Type="http://schemas.openxmlformats.org/officeDocument/2006/relationships/image" Target="../media/image1026.png"/><Relationship Id="rId162" Type="http://schemas.openxmlformats.org/officeDocument/2006/relationships/image" Target="../media/image928.png"/><Relationship Id="rId218" Type="http://schemas.openxmlformats.org/officeDocument/2006/relationships/image" Target="../media/image956.png"/><Relationship Id="rId425" Type="http://schemas.openxmlformats.org/officeDocument/2006/relationships/customXml" Target="../ink/ink1054.xml"/><Relationship Id="rId467" Type="http://schemas.openxmlformats.org/officeDocument/2006/relationships/customXml" Target="../ink/ink1075.xml"/><Relationship Id="rId271" Type="http://schemas.openxmlformats.org/officeDocument/2006/relationships/customXml" Target="../ink/ink977.xml"/><Relationship Id="rId24" Type="http://schemas.openxmlformats.org/officeDocument/2006/relationships/image" Target="../media/image859.png"/><Relationship Id="rId66" Type="http://schemas.openxmlformats.org/officeDocument/2006/relationships/image" Target="../media/image880.png"/><Relationship Id="rId131" Type="http://schemas.openxmlformats.org/officeDocument/2006/relationships/customXml" Target="../ink/ink907.xml"/><Relationship Id="rId327" Type="http://schemas.openxmlformats.org/officeDocument/2006/relationships/customXml" Target="../ink/ink1005.xml"/><Relationship Id="rId369" Type="http://schemas.openxmlformats.org/officeDocument/2006/relationships/customXml" Target="../ink/ink1026.xml"/><Relationship Id="rId173" Type="http://schemas.openxmlformats.org/officeDocument/2006/relationships/customXml" Target="../ink/ink928.xml"/><Relationship Id="rId229" Type="http://schemas.openxmlformats.org/officeDocument/2006/relationships/customXml" Target="../ink/ink956.xml"/><Relationship Id="rId380" Type="http://schemas.openxmlformats.org/officeDocument/2006/relationships/image" Target="../media/image1037.png"/><Relationship Id="rId436" Type="http://schemas.openxmlformats.org/officeDocument/2006/relationships/image" Target="../media/image1065.png"/><Relationship Id="rId240" Type="http://schemas.openxmlformats.org/officeDocument/2006/relationships/image" Target="../media/image967.png"/><Relationship Id="rId478" Type="http://schemas.openxmlformats.org/officeDocument/2006/relationships/image" Target="../media/image1086.png"/><Relationship Id="rId35" Type="http://schemas.openxmlformats.org/officeDocument/2006/relationships/customXml" Target="../ink/ink859.xml"/><Relationship Id="rId77" Type="http://schemas.openxmlformats.org/officeDocument/2006/relationships/customXml" Target="../ink/ink880.xml"/><Relationship Id="rId100" Type="http://schemas.openxmlformats.org/officeDocument/2006/relationships/image" Target="../media/image897.png"/><Relationship Id="rId282" Type="http://schemas.openxmlformats.org/officeDocument/2006/relationships/image" Target="../media/image988.png"/><Relationship Id="rId338" Type="http://schemas.openxmlformats.org/officeDocument/2006/relationships/image" Target="../media/image1016.png"/><Relationship Id="rId503" Type="http://schemas.openxmlformats.org/officeDocument/2006/relationships/customXml" Target="../ink/ink1093.xml"/><Relationship Id="rId8" Type="http://schemas.openxmlformats.org/officeDocument/2006/relationships/image" Target="../media/image851.png"/><Relationship Id="rId142" Type="http://schemas.openxmlformats.org/officeDocument/2006/relationships/image" Target="../media/image918.png"/><Relationship Id="rId184" Type="http://schemas.openxmlformats.org/officeDocument/2006/relationships/image" Target="../media/image939.png"/><Relationship Id="rId391" Type="http://schemas.openxmlformats.org/officeDocument/2006/relationships/customXml" Target="../ink/ink1037.xml"/><Relationship Id="rId405" Type="http://schemas.openxmlformats.org/officeDocument/2006/relationships/customXml" Target="../ink/ink1044.xml"/><Relationship Id="rId447" Type="http://schemas.openxmlformats.org/officeDocument/2006/relationships/customXml" Target="../ink/ink1065.xml"/><Relationship Id="rId251" Type="http://schemas.openxmlformats.org/officeDocument/2006/relationships/customXml" Target="../ink/ink967.xml"/><Relationship Id="rId489" Type="http://schemas.openxmlformats.org/officeDocument/2006/relationships/customXml" Target="../ink/ink1086.xml"/><Relationship Id="rId46" Type="http://schemas.openxmlformats.org/officeDocument/2006/relationships/image" Target="../media/image870.png"/><Relationship Id="rId293" Type="http://schemas.openxmlformats.org/officeDocument/2006/relationships/customXml" Target="../ink/ink988.xml"/><Relationship Id="rId307" Type="http://schemas.openxmlformats.org/officeDocument/2006/relationships/customXml" Target="../ink/ink995.xml"/><Relationship Id="rId349" Type="http://schemas.openxmlformats.org/officeDocument/2006/relationships/customXml" Target="../ink/ink1016.xml"/><Relationship Id="rId514" Type="http://schemas.openxmlformats.org/officeDocument/2006/relationships/image" Target="../media/image1104.png"/><Relationship Id="rId88" Type="http://schemas.openxmlformats.org/officeDocument/2006/relationships/image" Target="../media/image891.png"/><Relationship Id="rId111" Type="http://schemas.openxmlformats.org/officeDocument/2006/relationships/customXml" Target="../ink/ink897.xml"/><Relationship Id="rId153" Type="http://schemas.openxmlformats.org/officeDocument/2006/relationships/customXml" Target="../ink/ink918.xml"/><Relationship Id="rId195" Type="http://schemas.openxmlformats.org/officeDocument/2006/relationships/customXml" Target="../ink/ink939.xml"/><Relationship Id="rId209" Type="http://schemas.openxmlformats.org/officeDocument/2006/relationships/customXml" Target="../ink/ink946.xml"/><Relationship Id="rId360" Type="http://schemas.openxmlformats.org/officeDocument/2006/relationships/image" Target="../media/image1027.png"/><Relationship Id="rId416" Type="http://schemas.openxmlformats.org/officeDocument/2006/relationships/image" Target="../media/image1055.png"/><Relationship Id="rId220" Type="http://schemas.openxmlformats.org/officeDocument/2006/relationships/image" Target="../media/image957.png"/><Relationship Id="rId458" Type="http://schemas.openxmlformats.org/officeDocument/2006/relationships/image" Target="../media/image1076.png"/><Relationship Id="rId15" Type="http://schemas.openxmlformats.org/officeDocument/2006/relationships/customXml" Target="../ink/ink849.xml"/><Relationship Id="rId57" Type="http://schemas.openxmlformats.org/officeDocument/2006/relationships/customXml" Target="../ink/ink870.xml"/><Relationship Id="rId262" Type="http://schemas.openxmlformats.org/officeDocument/2006/relationships/image" Target="../media/image978.png"/><Relationship Id="rId318" Type="http://schemas.openxmlformats.org/officeDocument/2006/relationships/image" Target="../media/image1006.png"/><Relationship Id="rId99" Type="http://schemas.openxmlformats.org/officeDocument/2006/relationships/customXml" Target="../ink/ink891.xml"/><Relationship Id="rId122" Type="http://schemas.openxmlformats.org/officeDocument/2006/relationships/image" Target="../media/image908.png"/><Relationship Id="rId164" Type="http://schemas.openxmlformats.org/officeDocument/2006/relationships/image" Target="../media/image929.png"/><Relationship Id="rId371" Type="http://schemas.openxmlformats.org/officeDocument/2006/relationships/customXml" Target="../ink/ink1027.xml"/><Relationship Id="rId427" Type="http://schemas.openxmlformats.org/officeDocument/2006/relationships/customXml" Target="../ink/ink1055.xml"/><Relationship Id="rId469" Type="http://schemas.openxmlformats.org/officeDocument/2006/relationships/customXml" Target="../ink/ink1076.xml"/><Relationship Id="rId26" Type="http://schemas.openxmlformats.org/officeDocument/2006/relationships/image" Target="../media/image860.png"/><Relationship Id="rId231" Type="http://schemas.openxmlformats.org/officeDocument/2006/relationships/customXml" Target="../ink/ink957.xml"/><Relationship Id="rId273" Type="http://schemas.openxmlformats.org/officeDocument/2006/relationships/customXml" Target="../ink/ink978.xml"/><Relationship Id="rId329" Type="http://schemas.openxmlformats.org/officeDocument/2006/relationships/customXml" Target="../ink/ink1006.xml"/><Relationship Id="rId480" Type="http://schemas.openxmlformats.org/officeDocument/2006/relationships/image" Target="../media/image1087.png"/><Relationship Id="rId68" Type="http://schemas.openxmlformats.org/officeDocument/2006/relationships/image" Target="../media/image881.png"/><Relationship Id="rId133" Type="http://schemas.openxmlformats.org/officeDocument/2006/relationships/customXml" Target="../ink/ink908.xml"/><Relationship Id="rId175" Type="http://schemas.openxmlformats.org/officeDocument/2006/relationships/customXml" Target="../ink/ink929.xml"/><Relationship Id="rId340" Type="http://schemas.openxmlformats.org/officeDocument/2006/relationships/image" Target="../media/image1017.png"/><Relationship Id="rId200" Type="http://schemas.openxmlformats.org/officeDocument/2006/relationships/image" Target="../media/image947.png"/><Relationship Id="rId382" Type="http://schemas.openxmlformats.org/officeDocument/2006/relationships/image" Target="../media/image1038.png"/><Relationship Id="rId438" Type="http://schemas.openxmlformats.org/officeDocument/2006/relationships/image" Target="../media/image1066.png"/><Relationship Id="rId242" Type="http://schemas.openxmlformats.org/officeDocument/2006/relationships/image" Target="../media/image968.png"/><Relationship Id="rId284" Type="http://schemas.openxmlformats.org/officeDocument/2006/relationships/image" Target="../media/image989.png"/><Relationship Id="rId491" Type="http://schemas.openxmlformats.org/officeDocument/2006/relationships/customXml" Target="../ink/ink1087.xml"/><Relationship Id="rId505" Type="http://schemas.openxmlformats.org/officeDocument/2006/relationships/customXml" Target="../ink/ink1094.xml"/><Relationship Id="rId37" Type="http://schemas.openxmlformats.org/officeDocument/2006/relationships/customXml" Target="../ink/ink860.xml"/><Relationship Id="rId79" Type="http://schemas.openxmlformats.org/officeDocument/2006/relationships/customXml" Target="../ink/ink881.xml"/><Relationship Id="rId102" Type="http://schemas.openxmlformats.org/officeDocument/2006/relationships/image" Target="../media/image898.png"/><Relationship Id="rId144" Type="http://schemas.openxmlformats.org/officeDocument/2006/relationships/image" Target="../media/image919.png"/><Relationship Id="rId90" Type="http://schemas.openxmlformats.org/officeDocument/2006/relationships/image" Target="../media/image892.png"/><Relationship Id="rId186" Type="http://schemas.openxmlformats.org/officeDocument/2006/relationships/image" Target="../media/image940.png"/><Relationship Id="rId351" Type="http://schemas.openxmlformats.org/officeDocument/2006/relationships/customXml" Target="../ink/ink1017.xml"/><Relationship Id="rId393" Type="http://schemas.openxmlformats.org/officeDocument/2006/relationships/customXml" Target="../ink/ink1038.xml"/><Relationship Id="rId407" Type="http://schemas.openxmlformats.org/officeDocument/2006/relationships/customXml" Target="../ink/ink1045.xml"/><Relationship Id="rId449" Type="http://schemas.openxmlformats.org/officeDocument/2006/relationships/customXml" Target="../ink/ink1066.xml"/><Relationship Id="rId211" Type="http://schemas.openxmlformats.org/officeDocument/2006/relationships/customXml" Target="../ink/ink947.xml"/><Relationship Id="rId253" Type="http://schemas.openxmlformats.org/officeDocument/2006/relationships/customXml" Target="../ink/ink968.xml"/><Relationship Id="rId295" Type="http://schemas.openxmlformats.org/officeDocument/2006/relationships/customXml" Target="../ink/ink989.xml"/><Relationship Id="rId309" Type="http://schemas.openxmlformats.org/officeDocument/2006/relationships/customXml" Target="../ink/ink996.xml"/><Relationship Id="rId460" Type="http://schemas.openxmlformats.org/officeDocument/2006/relationships/image" Target="../media/image1077.png"/><Relationship Id="rId516" Type="http://schemas.openxmlformats.org/officeDocument/2006/relationships/image" Target="../media/image1105.png"/><Relationship Id="rId48" Type="http://schemas.openxmlformats.org/officeDocument/2006/relationships/image" Target="../media/image871.png"/><Relationship Id="rId113" Type="http://schemas.openxmlformats.org/officeDocument/2006/relationships/customXml" Target="../ink/ink898.xml"/><Relationship Id="rId320" Type="http://schemas.openxmlformats.org/officeDocument/2006/relationships/image" Target="../media/image1007.png"/><Relationship Id="rId155" Type="http://schemas.openxmlformats.org/officeDocument/2006/relationships/customXml" Target="../ink/ink919.xml"/><Relationship Id="rId197" Type="http://schemas.openxmlformats.org/officeDocument/2006/relationships/customXml" Target="../ink/ink940.xml"/><Relationship Id="rId362" Type="http://schemas.openxmlformats.org/officeDocument/2006/relationships/image" Target="../media/image1028.png"/><Relationship Id="rId418" Type="http://schemas.openxmlformats.org/officeDocument/2006/relationships/image" Target="../media/image1056.png"/><Relationship Id="rId222" Type="http://schemas.openxmlformats.org/officeDocument/2006/relationships/image" Target="../media/image958.png"/><Relationship Id="rId264" Type="http://schemas.openxmlformats.org/officeDocument/2006/relationships/image" Target="../media/image979.png"/><Relationship Id="rId471" Type="http://schemas.openxmlformats.org/officeDocument/2006/relationships/customXml" Target="../ink/ink1077.xml"/><Relationship Id="rId17" Type="http://schemas.openxmlformats.org/officeDocument/2006/relationships/customXml" Target="../ink/ink850.xml"/><Relationship Id="rId59" Type="http://schemas.openxmlformats.org/officeDocument/2006/relationships/customXml" Target="../ink/ink871.xml"/><Relationship Id="rId124" Type="http://schemas.openxmlformats.org/officeDocument/2006/relationships/image" Target="../media/image909.png"/><Relationship Id="rId70" Type="http://schemas.openxmlformats.org/officeDocument/2006/relationships/image" Target="../media/image882.png"/><Relationship Id="rId166" Type="http://schemas.openxmlformats.org/officeDocument/2006/relationships/image" Target="../media/image930.png"/><Relationship Id="rId331" Type="http://schemas.openxmlformats.org/officeDocument/2006/relationships/customXml" Target="../ink/ink1007.xml"/><Relationship Id="rId373" Type="http://schemas.openxmlformats.org/officeDocument/2006/relationships/customXml" Target="../ink/ink1028.xml"/><Relationship Id="rId429" Type="http://schemas.openxmlformats.org/officeDocument/2006/relationships/customXml" Target="../ink/ink1056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958.xml"/><Relationship Id="rId440" Type="http://schemas.openxmlformats.org/officeDocument/2006/relationships/image" Target="../media/image1067.png"/><Relationship Id="rId28" Type="http://schemas.openxmlformats.org/officeDocument/2006/relationships/image" Target="../media/image861.png"/><Relationship Id="rId275" Type="http://schemas.openxmlformats.org/officeDocument/2006/relationships/customXml" Target="../ink/ink979.xml"/><Relationship Id="rId300" Type="http://schemas.openxmlformats.org/officeDocument/2006/relationships/image" Target="../media/image997.png"/><Relationship Id="rId482" Type="http://schemas.openxmlformats.org/officeDocument/2006/relationships/image" Target="../media/image1088.png"/><Relationship Id="rId81" Type="http://schemas.openxmlformats.org/officeDocument/2006/relationships/customXml" Target="../ink/ink882.xml"/><Relationship Id="rId135" Type="http://schemas.openxmlformats.org/officeDocument/2006/relationships/customXml" Target="../ink/ink909.xml"/><Relationship Id="rId177" Type="http://schemas.openxmlformats.org/officeDocument/2006/relationships/customXml" Target="../ink/ink930.xml"/><Relationship Id="rId342" Type="http://schemas.openxmlformats.org/officeDocument/2006/relationships/image" Target="../media/image1018.png"/><Relationship Id="rId384" Type="http://schemas.openxmlformats.org/officeDocument/2006/relationships/image" Target="../media/image1039.png"/><Relationship Id="rId202" Type="http://schemas.openxmlformats.org/officeDocument/2006/relationships/image" Target="../media/image948.png"/><Relationship Id="rId244" Type="http://schemas.openxmlformats.org/officeDocument/2006/relationships/image" Target="../media/image969.png"/><Relationship Id="rId39" Type="http://schemas.openxmlformats.org/officeDocument/2006/relationships/customXml" Target="../ink/ink861.xml"/><Relationship Id="rId286" Type="http://schemas.openxmlformats.org/officeDocument/2006/relationships/image" Target="../media/image990.png"/><Relationship Id="rId451" Type="http://schemas.openxmlformats.org/officeDocument/2006/relationships/customXml" Target="../ink/ink1067.xml"/><Relationship Id="rId493" Type="http://schemas.openxmlformats.org/officeDocument/2006/relationships/customXml" Target="../ink/ink1088.xml"/><Relationship Id="rId507" Type="http://schemas.openxmlformats.org/officeDocument/2006/relationships/customXml" Target="../ink/ink1095.xml"/><Relationship Id="rId50" Type="http://schemas.openxmlformats.org/officeDocument/2006/relationships/image" Target="../media/image872.png"/><Relationship Id="rId104" Type="http://schemas.openxmlformats.org/officeDocument/2006/relationships/image" Target="../media/image899.png"/><Relationship Id="rId146" Type="http://schemas.openxmlformats.org/officeDocument/2006/relationships/image" Target="../media/image920.png"/><Relationship Id="rId188" Type="http://schemas.openxmlformats.org/officeDocument/2006/relationships/image" Target="../media/image941.png"/><Relationship Id="rId311" Type="http://schemas.openxmlformats.org/officeDocument/2006/relationships/customXml" Target="../ink/ink997.xml"/><Relationship Id="rId353" Type="http://schemas.openxmlformats.org/officeDocument/2006/relationships/customXml" Target="../ink/ink1018.xml"/><Relationship Id="rId395" Type="http://schemas.openxmlformats.org/officeDocument/2006/relationships/customXml" Target="../ink/ink1039.xml"/><Relationship Id="rId409" Type="http://schemas.openxmlformats.org/officeDocument/2006/relationships/customXml" Target="../ink/ink1046.xml"/><Relationship Id="rId92" Type="http://schemas.openxmlformats.org/officeDocument/2006/relationships/image" Target="../media/image893.png"/><Relationship Id="rId213" Type="http://schemas.openxmlformats.org/officeDocument/2006/relationships/customXml" Target="../ink/ink948.xml"/><Relationship Id="rId420" Type="http://schemas.openxmlformats.org/officeDocument/2006/relationships/image" Target="../media/image1057.png"/><Relationship Id="rId255" Type="http://schemas.openxmlformats.org/officeDocument/2006/relationships/customXml" Target="../ink/ink969.xml"/><Relationship Id="rId297" Type="http://schemas.openxmlformats.org/officeDocument/2006/relationships/customXml" Target="../ink/ink990.xml"/><Relationship Id="rId462" Type="http://schemas.openxmlformats.org/officeDocument/2006/relationships/image" Target="../media/image1078.png"/><Relationship Id="rId518" Type="http://schemas.openxmlformats.org/officeDocument/2006/relationships/image" Target="../media/image1106.png"/><Relationship Id="rId115" Type="http://schemas.openxmlformats.org/officeDocument/2006/relationships/customXml" Target="../ink/ink899.xml"/><Relationship Id="rId157" Type="http://schemas.openxmlformats.org/officeDocument/2006/relationships/customXml" Target="../ink/ink920.xml"/><Relationship Id="rId322" Type="http://schemas.openxmlformats.org/officeDocument/2006/relationships/image" Target="../media/image1008.png"/><Relationship Id="rId364" Type="http://schemas.openxmlformats.org/officeDocument/2006/relationships/image" Target="../media/image1029.png"/><Relationship Id="rId61" Type="http://schemas.openxmlformats.org/officeDocument/2006/relationships/customXml" Target="../ink/ink872.xml"/><Relationship Id="rId199" Type="http://schemas.openxmlformats.org/officeDocument/2006/relationships/customXml" Target="../ink/ink941.xml"/><Relationship Id="rId19" Type="http://schemas.openxmlformats.org/officeDocument/2006/relationships/customXml" Target="../ink/ink851.xml"/><Relationship Id="rId224" Type="http://schemas.openxmlformats.org/officeDocument/2006/relationships/image" Target="../media/image959.png"/><Relationship Id="rId266" Type="http://schemas.openxmlformats.org/officeDocument/2006/relationships/image" Target="../media/image980.png"/><Relationship Id="rId431" Type="http://schemas.openxmlformats.org/officeDocument/2006/relationships/customXml" Target="../ink/ink1057.xml"/><Relationship Id="rId473" Type="http://schemas.openxmlformats.org/officeDocument/2006/relationships/customXml" Target="../ink/ink1078.xml"/><Relationship Id="rId30" Type="http://schemas.openxmlformats.org/officeDocument/2006/relationships/image" Target="../media/image862.png"/><Relationship Id="rId126" Type="http://schemas.openxmlformats.org/officeDocument/2006/relationships/image" Target="../media/image910.png"/><Relationship Id="rId168" Type="http://schemas.openxmlformats.org/officeDocument/2006/relationships/image" Target="../media/image931.png"/><Relationship Id="rId333" Type="http://schemas.openxmlformats.org/officeDocument/2006/relationships/customXml" Target="../ink/ink1008.xml"/><Relationship Id="rId72" Type="http://schemas.openxmlformats.org/officeDocument/2006/relationships/image" Target="../media/image883.png"/><Relationship Id="rId375" Type="http://schemas.openxmlformats.org/officeDocument/2006/relationships/customXml" Target="../ink/ink1029.xml"/><Relationship Id="rId3" Type="http://schemas.openxmlformats.org/officeDocument/2006/relationships/customXml" Target="../ink/ink843.xml"/><Relationship Id="rId235" Type="http://schemas.openxmlformats.org/officeDocument/2006/relationships/customXml" Target="../ink/ink959.xml"/><Relationship Id="rId277" Type="http://schemas.openxmlformats.org/officeDocument/2006/relationships/customXml" Target="../ink/ink980.xml"/><Relationship Id="rId400" Type="http://schemas.openxmlformats.org/officeDocument/2006/relationships/image" Target="../media/image1047.png"/><Relationship Id="rId442" Type="http://schemas.openxmlformats.org/officeDocument/2006/relationships/image" Target="../media/image1068.png"/><Relationship Id="rId484" Type="http://schemas.openxmlformats.org/officeDocument/2006/relationships/image" Target="../media/image1089.png"/><Relationship Id="rId137" Type="http://schemas.openxmlformats.org/officeDocument/2006/relationships/customXml" Target="../ink/ink910.xml"/><Relationship Id="rId302" Type="http://schemas.openxmlformats.org/officeDocument/2006/relationships/image" Target="../media/image998.png"/><Relationship Id="rId344" Type="http://schemas.openxmlformats.org/officeDocument/2006/relationships/image" Target="../media/image1019.png"/><Relationship Id="rId41" Type="http://schemas.openxmlformats.org/officeDocument/2006/relationships/customXml" Target="../ink/ink862.xml"/><Relationship Id="rId83" Type="http://schemas.openxmlformats.org/officeDocument/2006/relationships/customXml" Target="../ink/ink883.xml"/><Relationship Id="rId179" Type="http://schemas.openxmlformats.org/officeDocument/2006/relationships/customXml" Target="../ink/ink931.xml"/><Relationship Id="rId386" Type="http://schemas.openxmlformats.org/officeDocument/2006/relationships/image" Target="../media/image1040.png"/><Relationship Id="rId190" Type="http://schemas.openxmlformats.org/officeDocument/2006/relationships/image" Target="../media/image942.png"/><Relationship Id="rId204" Type="http://schemas.openxmlformats.org/officeDocument/2006/relationships/image" Target="../media/image949.png"/><Relationship Id="rId246" Type="http://schemas.openxmlformats.org/officeDocument/2006/relationships/image" Target="../media/image970.png"/><Relationship Id="rId288" Type="http://schemas.openxmlformats.org/officeDocument/2006/relationships/image" Target="../media/image991.png"/><Relationship Id="rId411" Type="http://schemas.openxmlformats.org/officeDocument/2006/relationships/customXml" Target="../ink/ink1047.xml"/><Relationship Id="rId453" Type="http://schemas.openxmlformats.org/officeDocument/2006/relationships/customXml" Target="../ink/ink1068.xml"/><Relationship Id="rId509" Type="http://schemas.openxmlformats.org/officeDocument/2006/relationships/customXml" Target="../ink/ink1096.xml"/><Relationship Id="rId106" Type="http://schemas.openxmlformats.org/officeDocument/2006/relationships/image" Target="../media/image900.png"/><Relationship Id="rId313" Type="http://schemas.openxmlformats.org/officeDocument/2006/relationships/customXml" Target="../ink/ink998.xml"/><Relationship Id="rId495" Type="http://schemas.openxmlformats.org/officeDocument/2006/relationships/customXml" Target="../ink/ink1089.xml"/><Relationship Id="rId10" Type="http://schemas.openxmlformats.org/officeDocument/2006/relationships/image" Target="../media/image852.png"/><Relationship Id="rId52" Type="http://schemas.openxmlformats.org/officeDocument/2006/relationships/image" Target="../media/image873.png"/><Relationship Id="rId94" Type="http://schemas.openxmlformats.org/officeDocument/2006/relationships/image" Target="../media/image894.png"/><Relationship Id="rId148" Type="http://schemas.openxmlformats.org/officeDocument/2006/relationships/image" Target="../media/image921.png"/><Relationship Id="rId355" Type="http://schemas.openxmlformats.org/officeDocument/2006/relationships/customXml" Target="../ink/ink1019.xml"/><Relationship Id="rId397" Type="http://schemas.openxmlformats.org/officeDocument/2006/relationships/customXml" Target="../ink/ink1040.xml"/><Relationship Id="rId520" Type="http://schemas.openxmlformats.org/officeDocument/2006/relationships/image" Target="../media/image1107.png"/><Relationship Id="rId215" Type="http://schemas.openxmlformats.org/officeDocument/2006/relationships/customXml" Target="../ink/ink949.xml"/><Relationship Id="rId257" Type="http://schemas.openxmlformats.org/officeDocument/2006/relationships/customXml" Target="../ink/ink970.xml"/><Relationship Id="rId422" Type="http://schemas.openxmlformats.org/officeDocument/2006/relationships/image" Target="../media/image1058.png"/><Relationship Id="rId464" Type="http://schemas.openxmlformats.org/officeDocument/2006/relationships/image" Target="../media/image1079.png"/><Relationship Id="rId299" Type="http://schemas.openxmlformats.org/officeDocument/2006/relationships/customXml" Target="../ink/ink991.xml"/><Relationship Id="rId63" Type="http://schemas.openxmlformats.org/officeDocument/2006/relationships/customXml" Target="../ink/ink873.xml"/><Relationship Id="rId159" Type="http://schemas.openxmlformats.org/officeDocument/2006/relationships/customXml" Target="../ink/ink921.xml"/><Relationship Id="rId366" Type="http://schemas.openxmlformats.org/officeDocument/2006/relationships/image" Target="../media/image1030.png"/><Relationship Id="rId226" Type="http://schemas.openxmlformats.org/officeDocument/2006/relationships/image" Target="../media/image960.png"/><Relationship Id="rId433" Type="http://schemas.openxmlformats.org/officeDocument/2006/relationships/customXml" Target="../ink/ink10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Spectral graph theory</a:t>
            </a:r>
          </a:p>
          <a:p>
            <a:r>
              <a:rPr lang="en-CA" dirty="0">
                <a:latin typeface="+mj-lt"/>
              </a:rPr>
              <a:t>Waterloo, 23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014298-FBF2-495F-875A-C007068C74AF}"/>
                  </a:ext>
                </a:extLst>
              </p14:cNvPr>
              <p14:cNvContentPartPr/>
              <p14:nvPr/>
            </p14:nvContentPartPr>
            <p14:xfrm>
              <a:off x="10196970" y="696768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014298-FBF2-495F-875A-C007068C74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8330" y="69586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B13F3A8-103F-480C-8B7D-6CBCDEC0B9C4}"/>
                  </a:ext>
                </a:extLst>
              </p14:cNvPr>
              <p14:cNvContentPartPr/>
              <p14:nvPr/>
            </p14:nvContentPartPr>
            <p14:xfrm>
              <a:off x="10123530" y="716856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B13F3A8-103F-480C-8B7D-6CBCDEC0B9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530" y="715956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Some identities for eigenvalues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444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are eigenvalues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idea of comparing coefficients of the characteristic polynomial is useful.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Exercise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444119"/>
              </a:xfrm>
              <a:prstGeom prst="rect">
                <a:avLst/>
              </a:prstGeom>
              <a:blipFill>
                <a:blip r:embed="rId2"/>
                <a:stretch>
                  <a:fillRect l="-546" t="-8959" b="-126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2ABE6BE-4A33-4C29-9C73-4D704343007A}"/>
              </a:ext>
            </a:extLst>
          </p:cNvPr>
          <p:cNvGrpSpPr/>
          <p:nvPr/>
        </p:nvGrpSpPr>
        <p:grpSpPr>
          <a:xfrm>
            <a:off x="2850450" y="1027686"/>
            <a:ext cx="297360" cy="217440"/>
            <a:chOff x="2850450" y="1027686"/>
            <a:chExt cx="2973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D1D57CE-7C73-49D8-8246-8822915FFD6E}"/>
                    </a:ext>
                  </a:extLst>
                </p14:cNvPr>
                <p14:cNvContentPartPr/>
                <p14:nvPr/>
              </p14:nvContentPartPr>
              <p14:xfrm>
                <a:off x="2850450" y="1066926"/>
                <a:ext cx="106920" cy="125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D1D57CE-7C73-49D8-8246-8822915FFD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1810" y="1058286"/>
                  <a:ext cx="124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E276D62-CC7D-41B2-9E0B-08E0DAF4741C}"/>
                    </a:ext>
                  </a:extLst>
                </p14:cNvPr>
                <p14:cNvContentPartPr/>
                <p14:nvPr/>
              </p14:nvContentPartPr>
              <p14:xfrm>
                <a:off x="2959170" y="1086006"/>
                <a:ext cx="60480" cy="108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E276D62-CC7D-41B2-9E0B-08E0DAF474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0170" y="1077006"/>
                  <a:ext cx="78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E24B88-AE10-4273-8C66-25EEA13E15A1}"/>
                    </a:ext>
                  </a:extLst>
                </p14:cNvPr>
                <p14:cNvContentPartPr/>
                <p14:nvPr/>
              </p14:nvContentPartPr>
              <p14:xfrm>
                <a:off x="3029010" y="1027686"/>
                <a:ext cx="118800" cy="21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E24B88-AE10-4273-8C66-25EEA13E15A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0370" y="1019046"/>
                  <a:ext cx="1364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912F5B-C54F-4AC0-B193-BFFB37C34432}"/>
              </a:ext>
            </a:extLst>
          </p:cNvPr>
          <p:cNvGrpSpPr/>
          <p:nvPr/>
        </p:nvGrpSpPr>
        <p:grpSpPr>
          <a:xfrm>
            <a:off x="904650" y="1762806"/>
            <a:ext cx="1034280" cy="366120"/>
            <a:chOff x="904650" y="1762806"/>
            <a:chExt cx="10342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6F3BFC3-697E-4ABC-9372-A5010CA7453C}"/>
                    </a:ext>
                  </a:extLst>
                </p14:cNvPr>
                <p14:cNvContentPartPr/>
                <p14:nvPr/>
              </p14:nvContentPartPr>
              <p14:xfrm>
                <a:off x="1027050" y="1890966"/>
                <a:ext cx="54360" cy="23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6F3BFC3-697E-4ABC-9372-A5010CA745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8410" y="1881966"/>
                  <a:ext cx="72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B25A0E0-B482-4D91-BB33-A19BC7D42094}"/>
                    </a:ext>
                  </a:extLst>
                </p14:cNvPr>
                <p14:cNvContentPartPr/>
                <p14:nvPr/>
              </p14:nvContentPartPr>
              <p14:xfrm>
                <a:off x="1020570" y="1883406"/>
                <a:ext cx="122040" cy="12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B25A0E0-B482-4D91-BB33-A19BC7D420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1930" y="1874406"/>
                  <a:ext cx="139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B7A2CA-3B3A-48F7-BCEE-1B8424FE9FE2}"/>
                    </a:ext>
                  </a:extLst>
                </p14:cNvPr>
                <p14:cNvContentPartPr/>
                <p14:nvPr/>
              </p14:nvContentPartPr>
              <p14:xfrm>
                <a:off x="1187250" y="1860366"/>
                <a:ext cx="96480" cy="13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B7A2CA-3B3A-48F7-BCEE-1B8424FE9F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78610" y="1851366"/>
                  <a:ext cx="114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A242E1-97C7-4F8F-A4A6-5C57B7A8EB1A}"/>
                    </a:ext>
                  </a:extLst>
                </p14:cNvPr>
                <p14:cNvContentPartPr/>
                <p14:nvPr/>
              </p14:nvContentPartPr>
              <p14:xfrm>
                <a:off x="1344930" y="1899246"/>
                <a:ext cx="59400" cy="84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A242E1-97C7-4F8F-A4A6-5C57B7A8EB1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36290" y="1890606"/>
                  <a:ext cx="77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6BE140-128E-42E6-A3DC-730B4A6BA44B}"/>
                    </a:ext>
                  </a:extLst>
                </p14:cNvPr>
                <p14:cNvContentPartPr/>
                <p14:nvPr/>
              </p14:nvContentPartPr>
              <p14:xfrm>
                <a:off x="1450050" y="1872606"/>
                <a:ext cx="65160" cy="9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6BE140-128E-42E6-A3DC-730B4A6BA44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41050" y="1863966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54BF54-9B60-469F-983A-52673E6AB0E2}"/>
                    </a:ext>
                  </a:extLst>
                </p14:cNvPr>
                <p14:cNvContentPartPr/>
                <p14:nvPr/>
              </p14:nvContentPartPr>
              <p14:xfrm>
                <a:off x="1604850" y="1762806"/>
                <a:ext cx="99720" cy="30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54BF54-9B60-469F-983A-52673E6AB0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95850" y="1754166"/>
                  <a:ext cx="117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4F3B11-D896-4AAC-8BE1-16759A028777}"/>
                    </a:ext>
                  </a:extLst>
                </p14:cNvPr>
                <p14:cNvContentPartPr/>
                <p14:nvPr/>
              </p14:nvContentPartPr>
              <p14:xfrm>
                <a:off x="904650" y="2078886"/>
                <a:ext cx="1034280" cy="1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4F3B11-D896-4AAC-8BE1-16759A0287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5650" y="2070246"/>
                  <a:ext cx="1051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D90BE0-F0EC-4C13-840B-6753659166AB}"/>
                    </a:ext>
                  </a:extLst>
                </p14:cNvPr>
                <p14:cNvContentPartPr/>
                <p14:nvPr/>
              </p14:nvContentPartPr>
              <p14:xfrm>
                <a:off x="1556970" y="1893486"/>
                <a:ext cx="128880" cy="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D90BE0-F0EC-4C13-840B-6753659166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8330" y="1884486"/>
                  <a:ext cx="1465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9F4410-D419-49AB-8944-DE577FD8B544}"/>
              </a:ext>
            </a:extLst>
          </p:cNvPr>
          <p:cNvGrpSpPr/>
          <p:nvPr/>
        </p:nvGrpSpPr>
        <p:grpSpPr>
          <a:xfrm>
            <a:off x="2524650" y="1857846"/>
            <a:ext cx="1457280" cy="264600"/>
            <a:chOff x="2524650" y="1857846"/>
            <a:chExt cx="14572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C4F7CA-13E1-4685-98A0-5BC93FE7AACB}"/>
                    </a:ext>
                  </a:extLst>
                </p14:cNvPr>
                <p14:cNvContentPartPr/>
                <p14:nvPr/>
              </p14:nvContentPartPr>
              <p14:xfrm>
                <a:off x="2524650" y="1897086"/>
                <a:ext cx="170640" cy="219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C4F7CA-13E1-4685-98A0-5BC93FE7AA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15650" y="1888086"/>
                  <a:ext cx="188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96E13D-AFE8-477D-AA3A-19F40D5545A0}"/>
                    </a:ext>
                  </a:extLst>
                </p14:cNvPr>
                <p14:cNvContentPartPr/>
                <p14:nvPr/>
              </p14:nvContentPartPr>
              <p14:xfrm>
                <a:off x="2703930" y="1998246"/>
                <a:ext cx="91080" cy="11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96E13D-AFE8-477D-AA3A-19F40D5545A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94930" y="1989606"/>
                  <a:ext cx="108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EF0AFC-7381-4179-A9AD-7173B3663FD2}"/>
                    </a:ext>
                  </a:extLst>
                </p14:cNvPr>
                <p14:cNvContentPartPr/>
                <p14:nvPr/>
              </p14:nvContentPartPr>
              <p14:xfrm>
                <a:off x="2828850" y="1904286"/>
                <a:ext cx="120600" cy="19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EF0AFC-7381-4179-A9AD-7173B3663F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19850" y="1895646"/>
                  <a:ext cx="138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94B85A-DA92-45E4-A7DE-D184255D707D}"/>
                    </a:ext>
                  </a:extLst>
                </p14:cNvPr>
                <p14:cNvContentPartPr/>
                <p14:nvPr/>
              </p14:nvContentPartPr>
              <p14:xfrm>
                <a:off x="3096330" y="1876206"/>
                <a:ext cx="52200" cy="24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94B85A-DA92-45E4-A7DE-D184255D707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87690" y="1867566"/>
                  <a:ext cx="69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A3DF69-5EFC-4107-B51C-39E56EBAE5F5}"/>
                    </a:ext>
                  </a:extLst>
                </p14:cNvPr>
                <p14:cNvContentPartPr/>
                <p14:nvPr/>
              </p14:nvContentPartPr>
              <p14:xfrm>
                <a:off x="3285690" y="1973406"/>
                <a:ext cx="49680" cy="11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A3DF69-5EFC-4107-B51C-39E56EBAE5F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77050" y="1964406"/>
                  <a:ext cx="67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5B69055-1B51-443E-BC80-FF81B95330BC}"/>
                    </a:ext>
                  </a:extLst>
                </p14:cNvPr>
                <p14:cNvContentPartPr/>
                <p14:nvPr/>
              </p14:nvContentPartPr>
              <p14:xfrm>
                <a:off x="3295770" y="1892046"/>
                <a:ext cx="239040" cy="22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5B69055-1B51-443E-BC80-FF81B95330B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87130" y="1883046"/>
                  <a:ext cx="256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562F77-BCD3-4577-A289-1BE19B69541C}"/>
                    </a:ext>
                  </a:extLst>
                </p14:cNvPr>
                <p14:cNvContentPartPr/>
                <p14:nvPr/>
              </p14:nvContentPartPr>
              <p14:xfrm>
                <a:off x="3453090" y="1943166"/>
                <a:ext cx="90720" cy="150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562F77-BCD3-4577-A289-1BE19B6954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444090" y="1934526"/>
                  <a:ext cx="108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2969F0-157D-49A2-B28A-E30B06C16E67}"/>
                    </a:ext>
                  </a:extLst>
                </p14:cNvPr>
                <p14:cNvContentPartPr/>
                <p14:nvPr/>
              </p14:nvContentPartPr>
              <p14:xfrm>
                <a:off x="3604290" y="2016966"/>
                <a:ext cx="7452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2969F0-157D-49A2-B28A-E30B06C16E6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595290" y="2007966"/>
                  <a:ext cx="92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A43E27-9BE9-4459-84B6-F0E42708069E}"/>
                    </a:ext>
                  </a:extLst>
                </p14:cNvPr>
                <p14:cNvContentPartPr/>
                <p14:nvPr/>
              </p14:nvContentPartPr>
              <p14:xfrm>
                <a:off x="3760530" y="1907526"/>
                <a:ext cx="102600" cy="18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A43E27-9BE9-4459-84B6-F0E4270806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51530" y="1898886"/>
                  <a:ext cx="120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99E966-C15C-46DC-BC64-0557F1A8EF78}"/>
                    </a:ext>
                  </a:extLst>
                </p14:cNvPr>
                <p14:cNvContentPartPr/>
                <p14:nvPr/>
              </p14:nvContentPartPr>
              <p14:xfrm>
                <a:off x="3766650" y="2019486"/>
                <a:ext cx="86040" cy="11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99E966-C15C-46DC-BC64-0557F1A8EF7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57650" y="2010486"/>
                  <a:ext cx="103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B7CF3AC-EFCA-46E0-93DC-03CE365CCC03}"/>
                    </a:ext>
                  </a:extLst>
                </p14:cNvPr>
                <p14:cNvContentPartPr/>
                <p14:nvPr/>
              </p14:nvContentPartPr>
              <p14:xfrm>
                <a:off x="3871050" y="1857846"/>
                <a:ext cx="110880" cy="260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7CF3AC-EFCA-46E0-93DC-03CE365CCC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62410" y="1849206"/>
                  <a:ext cx="1285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C911CB8-8D0C-4BC4-9903-A10922087072}"/>
              </a:ext>
            </a:extLst>
          </p:cNvPr>
          <p:cNvGrpSpPr/>
          <p:nvPr/>
        </p:nvGrpSpPr>
        <p:grpSpPr>
          <a:xfrm>
            <a:off x="4180650" y="1987086"/>
            <a:ext cx="85680" cy="73080"/>
            <a:chOff x="4180650" y="1987086"/>
            <a:chExt cx="8568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C6322CC-2742-4528-AE75-42F5F5FA696A}"/>
                    </a:ext>
                  </a:extLst>
                </p14:cNvPr>
                <p14:cNvContentPartPr/>
                <p14:nvPr/>
              </p14:nvContentPartPr>
              <p14:xfrm>
                <a:off x="4180650" y="1987086"/>
                <a:ext cx="85680" cy="8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C6322CC-2742-4528-AE75-42F5F5FA69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72010" y="1978086"/>
                  <a:ext cx="103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B69D9D-3201-4AB4-A975-B8386566EF7B}"/>
                    </a:ext>
                  </a:extLst>
                </p14:cNvPr>
                <p14:cNvContentPartPr/>
                <p14:nvPr/>
              </p14:nvContentPartPr>
              <p14:xfrm>
                <a:off x="4187130" y="2052246"/>
                <a:ext cx="77040" cy="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B69D9D-3201-4AB4-A975-B8386566EF7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78490" y="2043606"/>
                  <a:ext cx="946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A2F68D6-2C3A-43DC-8334-B94CEEC084F5}"/>
              </a:ext>
            </a:extLst>
          </p:cNvPr>
          <p:cNvGrpSpPr/>
          <p:nvPr/>
        </p:nvGrpSpPr>
        <p:grpSpPr>
          <a:xfrm>
            <a:off x="4480890" y="1835166"/>
            <a:ext cx="2885760" cy="303840"/>
            <a:chOff x="4480890" y="1835166"/>
            <a:chExt cx="28857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2DF8E2-415A-4DB7-B3C0-F1E7F4729D65}"/>
                    </a:ext>
                  </a:extLst>
                </p14:cNvPr>
                <p14:cNvContentPartPr/>
                <p14:nvPr/>
              </p14:nvContentPartPr>
              <p14:xfrm>
                <a:off x="4480890" y="1884486"/>
                <a:ext cx="91800" cy="254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2DF8E2-415A-4DB7-B3C0-F1E7F4729D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72250" y="1875846"/>
                  <a:ext cx="109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6029BA1-D4AA-49E0-92AE-2E72D414AE34}"/>
                    </a:ext>
                  </a:extLst>
                </p14:cNvPr>
                <p14:cNvContentPartPr/>
                <p14:nvPr/>
              </p14:nvContentPartPr>
              <p14:xfrm>
                <a:off x="4670250" y="1998246"/>
                <a:ext cx="41040" cy="9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6029BA1-D4AA-49E0-92AE-2E72D414AE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61610" y="1989606"/>
                  <a:ext cx="58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04C286-76E5-4F47-A2D4-7B56CB5889B3}"/>
                    </a:ext>
                  </a:extLst>
                </p14:cNvPr>
                <p14:cNvContentPartPr/>
                <p14:nvPr/>
              </p14:nvContentPartPr>
              <p14:xfrm>
                <a:off x="4674930" y="1905726"/>
                <a:ext cx="80280" cy="20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04C286-76E5-4F47-A2D4-7B56CB5889B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65930" y="1897086"/>
                  <a:ext cx="97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6A611BE-3AFB-408C-BC21-0C3F745A609A}"/>
                    </a:ext>
                  </a:extLst>
                </p14:cNvPr>
                <p14:cNvContentPartPr/>
                <p14:nvPr/>
              </p14:nvContentPartPr>
              <p14:xfrm>
                <a:off x="4815690" y="2036766"/>
                <a:ext cx="74160" cy="10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6A611BE-3AFB-408C-BC21-0C3F745A60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06690" y="2027766"/>
                  <a:ext cx="91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37A7A7-0152-48C0-B2F1-A5D061050CDB}"/>
                    </a:ext>
                  </a:extLst>
                </p14:cNvPr>
                <p14:cNvContentPartPr/>
                <p14:nvPr/>
              </p14:nvContentPartPr>
              <p14:xfrm>
                <a:off x="4960410" y="1924086"/>
                <a:ext cx="10152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37A7A7-0152-48C0-B2F1-A5D061050CD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51410" y="1915086"/>
                  <a:ext cx="119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0C0168-61E1-4E75-A4A0-95FA05358F8A}"/>
                    </a:ext>
                  </a:extLst>
                </p14:cNvPr>
                <p14:cNvContentPartPr/>
                <p14:nvPr/>
              </p14:nvContentPartPr>
              <p14:xfrm>
                <a:off x="5121690" y="2069526"/>
                <a:ext cx="16200" cy="64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0C0168-61E1-4E75-A4A0-95FA05358F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12690" y="2060886"/>
                  <a:ext cx="33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E536CC-4129-4DAA-814F-E288FA88470D}"/>
                    </a:ext>
                  </a:extLst>
                </p14:cNvPr>
                <p14:cNvContentPartPr/>
                <p14:nvPr/>
              </p14:nvContentPartPr>
              <p14:xfrm>
                <a:off x="5172090" y="1894206"/>
                <a:ext cx="109080" cy="201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E536CC-4129-4DAA-814F-E288FA8847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63090" y="1885566"/>
                  <a:ext cx="126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7D4F02-9603-4BDD-8947-3F70388BE16E}"/>
                    </a:ext>
                  </a:extLst>
                </p14:cNvPr>
                <p14:cNvContentPartPr/>
                <p14:nvPr/>
              </p14:nvContentPartPr>
              <p14:xfrm>
                <a:off x="5362170" y="1891686"/>
                <a:ext cx="81360" cy="19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7D4F02-9603-4BDD-8947-3F70388BE16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53170" y="1882686"/>
                  <a:ext cx="99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C530E9-0F83-4851-ACDE-36952FBF67D1}"/>
                    </a:ext>
                  </a:extLst>
                </p14:cNvPr>
                <p14:cNvContentPartPr/>
                <p14:nvPr/>
              </p14:nvContentPartPr>
              <p14:xfrm>
                <a:off x="5502570" y="1982046"/>
                <a:ext cx="45360" cy="9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C530E9-0F83-4851-ACDE-36952FBF67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93570" y="1973046"/>
                  <a:ext cx="63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106870-BC2B-4841-9EF9-B1BF8607BBA5}"/>
                    </a:ext>
                  </a:extLst>
                </p14:cNvPr>
                <p14:cNvContentPartPr/>
                <p14:nvPr/>
              </p14:nvContentPartPr>
              <p14:xfrm>
                <a:off x="5506890" y="1905006"/>
                <a:ext cx="210960" cy="165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106870-BC2B-4841-9EF9-B1BF8607BB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97890" y="1896006"/>
                  <a:ext cx="228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D5F6F9-C564-4F9E-B83D-88B1D590DBCD}"/>
                    </a:ext>
                  </a:extLst>
                </p14:cNvPr>
                <p14:cNvContentPartPr/>
                <p14:nvPr/>
              </p14:nvContentPartPr>
              <p14:xfrm>
                <a:off x="5786970" y="1961886"/>
                <a:ext cx="52560" cy="9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D5F6F9-C564-4F9E-B83D-88B1D590DB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77970" y="1952886"/>
                  <a:ext cx="70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701988-57A4-4258-B746-92D7D4E9400D}"/>
                    </a:ext>
                  </a:extLst>
                </p14:cNvPr>
                <p14:cNvContentPartPr/>
                <p14:nvPr/>
              </p14:nvContentPartPr>
              <p14:xfrm>
                <a:off x="5790930" y="1862166"/>
                <a:ext cx="231840" cy="19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701988-57A4-4258-B746-92D7D4E940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81930" y="1853526"/>
                  <a:ext cx="249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AA0E9D-997E-4163-92DA-EBD80ECF624E}"/>
                    </a:ext>
                  </a:extLst>
                </p14:cNvPr>
                <p14:cNvContentPartPr/>
                <p14:nvPr/>
              </p14:nvContentPartPr>
              <p14:xfrm>
                <a:off x="6004050" y="1860726"/>
                <a:ext cx="113760" cy="216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AA0E9D-997E-4163-92DA-EBD80ECF62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95050" y="1852086"/>
                  <a:ext cx="131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F74E03-586A-4737-9CD9-1A1C51658D86}"/>
                    </a:ext>
                  </a:extLst>
                </p14:cNvPr>
                <p14:cNvContentPartPr/>
                <p14:nvPr/>
              </p14:nvContentPartPr>
              <p14:xfrm>
                <a:off x="6203490" y="2027046"/>
                <a:ext cx="1764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F74E03-586A-4737-9CD9-1A1C51658D8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94850" y="2018046"/>
                  <a:ext cx="3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62693DF-CED6-4A85-B4BE-3FC89DFD4225}"/>
                    </a:ext>
                  </a:extLst>
                </p14:cNvPr>
                <p14:cNvContentPartPr/>
                <p14:nvPr/>
              </p14:nvContentPartPr>
              <p14:xfrm>
                <a:off x="6308970" y="2032446"/>
                <a:ext cx="153000" cy="1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62693DF-CED6-4A85-B4BE-3FC89DFD42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00330" y="2023446"/>
                  <a:ext cx="170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691983-F76F-4056-AF33-0850100BC423}"/>
                    </a:ext>
                  </a:extLst>
                </p14:cNvPr>
                <p14:cNvContentPartPr/>
                <p14:nvPr/>
              </p14:nvContentPartPr>
              <p14:xfrm>
                <a:off x="6577530" y="1879446"/>
                <a:ext cx="72000" cy="181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691983-F76F-4056-AF33-0850100BC42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68530" y="1870446"/>
                  <a:ext cx="89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728796-927D-4868-B088-4A0678FF9DA6}"/>
                    </a:ext>
                  </a:extLst>
                </p14:cNvPr>
                <p14:cNvContentPartPr/>
                <p14:nvPr/>
              </p14:nvContentPartPr>
              <p14:xfrm>
                <a:off x="6715050" y="1873686"/>
                <a:ext cx="105840" cy="19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728796-927D-4868-B088-4A0678FF9DA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06410" y="1865046"/>
                  <a:ext cx="123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A84427-191D-4081-8086-09AED3D0A21A}"/>
                    </a:ext>
                  </a:extLst>
                </p14:cNvPr>
                <p14:cNvContentPartPr/>
                <p14:nvPr/>
              </p14:nvContentPartPr>
              <p14:xfrm>
                <a:off x="6864090" y="2010126"/>
                <a:ext cx="8244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A84427-191D-4081-8086-09AED3D0A2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55450" y="2001486"/>
                  <a:ext cx="100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4F4CE2-87C5-4C85-85FB-4AE342B43C27}"/>
                    </a:ext>
                  </a:extLst>
                </p14:cNvPr>
                <p14:cNvContentPartPr/>
                <p14:nvPr/>
              </p14:nvContentPartPr>
              <p14:xfrm>
                <a:off x="7007370" y="1959366"/>
                <a:ext cx="60120" cy="103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4F4CE2-87C5-4C85-85FB-4AE342B43C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98730" y="1950726"/>
                  <a:ext cx="77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840477-3968-4EC0-85B3-FF96AC9E43D6}"/>
                    </a:ext>
                  </a:extLst>
                </p14:cNvPr>
                <p14:cNvContentPartPr/>
                <p14:nvPr/>
              </p14:nvContentPartPr>
              <p14:xfrm>
                <a:off x="7005570" y="1879086"/>
                <a:ext cx="90360" cy="20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840477-3968-4EC0-85B3-FF96AC9E43D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96570" y="1870086"/>
                  <a:ext cx="108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DF1C73-CD71-4C06-9975-B8A8CA3B905E}"/>
                    </a:ext>
                  </a:extLst>
                </p14:cNvPr>
                <p14:cNvContentPartPr/>
                <p14:nvPr/>
              </p14:nvContentPartPr>
              <p14:xfrm>
                <a:off x="7151730" y="1835166"/>
                <a:ext cx="214920" cy="24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DF1C73-CD71-4C06-9975-B8A8CA3B905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42730" y="1826166"/>
                  <a:ext cx="23256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28AA31E-B221-478D-A601-C7DDF3866227}"/>
              </a:ext>
            </a:extLst>
          </p:cNvPr>
          <p:cNvGrpSpPr/>
          <p:nvPr/>
        </p:nvGrpSpPr>
        <p:grpSpPr>
          <a:xfrm>
            <a:off x="2830290" y="2500086"/>
            <a:ext cx="1210680" cy="234360"/>
            <a:chOff x="2830290" y="2500086"/>
            <a:chExt cx="121068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906562A-ABE5-4A9C-9D86-7D966BBFBFC3}"/>
                    </a:ext>
                  </a:extLst>
                </p14:cNvPr>
                <p14:cNvContentPartPr/>
                <p14:nvPr/>
              </p14:nvContentPartPr>
              <p14:xfrm>
                <a:off x="2830290" y="2570286"/>
                <a:ext cx="101880" cy="11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906562A-ABE5-4A9C-9D86-7D966BBFBF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821650" y="2561286"/>
                  <a:ext cx="119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E73BD8-011C-4548-A507-5B7D634B90EC}"/>
                    </a:ext>
                  </a:extLst>
                </p14:cNvPr>
                <p14:cNvContentPartPr/>
                <p14:nvPr/>
              </p14:nvContentPartPr>
              <p14:xfrm>
                <a:off x="2959530" y="2583246"/>
                <a:ext cx="47520" cy="79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E73BD8-011C-4548-A507-5B7D634B90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50530" y="2574246"/>
                  <a:ext cx="65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241C6F-1A18-40BF-8E0F-DD1867CC7704}"/>
                    </a:ext>
                  </a:extLst>
                </p14:cNvPr>
                <p14:cNvContentPartPr/>
                <p14:nvPr/>
              </p14:nvContentPartPr>
              <p14:xfrm>
                <a:off x="3072210" y="2566686"/>
                <a:ext cx="80280" cy="9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241C6F-1A18-40BF-8E0F-DD1867CC77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63570" y="2558046"/>
                  <a:ext cx="97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BEDA6F-800C-4E8C-8A02-421444621B38}"/>
                    </a:ext>
                  </a:extLst>
                </p14:cNvPr>
                <p14:cNvContentPartPr/>
                <p14:nvPr/>
              </p14:nvContentPartPr>
              <p14:xfrm>
                <a:off x="3152490" y="2531406"/>
                <a:ext cx="101520" cy="20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BEDA6F-800C-4E8C-8A02-421444621B3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43850" y="2522406"/>
                  <a:ext cx="119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B359FE-169A-42D4-B02E-96B918F71AA7}"/>
                    </a:ext>
                  </a:extLst>
                </p14:cNvPr>
                <p14:cNvContentPartPr/>
                <p14:nvPr/>
              </p14:nvContentPartPr>
              <p14:xfrm>
                <a:off x="3279930" y="2500086"/>
                <a:ext cx="101520" cy="228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B359FE-169A-42D4-B02E-96B918F71A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71290" y="2491446"/>
                  <a:ext cx="119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65E49D4-DD27-460D-BF53-FD7F17E24AB1}"/>
                    </a:ext>
                  </a:extLst>
                </p14:cNvPr>
                <p14:cNvContentPartPr/>
                <p14:nvPr/>
              </p14:nvContentPartPr>
              <p14:xfrm>
                <a:off x="3443010" y="2562366"/>
                <a:ext cx="32400" cy="93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65E49D4-DD27-460D-BF53-FD7F17E24A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34010" y="2553726"/>
                  <a:ext cx="50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25118E-D70F-4C56-AE66-C856E2330A16}"/>
                    </a:ext>
                  </a:extLst>
                </p14:cNvPr>
                <p14:cNvContentPartPr/>
                <p14:nvPr/>
              </p14:nvContentPartPr>
              <p14:xfrm>
                <a:off x="3433650" y="2523846"/>
                <a:ext cx="174240" cy="123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25118E-D70F-4C56-AE66-C856E2330A1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25010" y="2514846"/>
                  <a:ext cx="19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747487-8085-4465-B3D8-05D46E213795}"/>
                    </a:ext>
                  </a:extLst>
                </p14:cNvPr>
                <p14:cNvContentPartPr/>
                <p14:nvPr/>
              </p14:nvContentPartPr>
              <p14:xfrm>
                <a:off x="3635250" y="2529966"/>
                <a:ext cx="40680" cy="11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747487-8085-4465-B3D8-05D46E2137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26610" y="2520966"/>
                  <a:ext cx="58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A8A0D8-EFD6-4F82-95BF-2F62F672A692}"/>
                    </a:ext>
                  </a:extLst>
                </p14:cNvPr>
                <p14:cNvContentPartPr/>
                <p14:nvPr/>
              </p14:nvContentPartPr>
              <p14:xfrm>
                <a:off x="3737850" y="2577126"/>
                <a:ext cx="61560" cy="74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A8A0D8-EFD6-4F82-95BF-2F62F672A69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29210" y="2568126"/>
                  <a:ext cx="79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B0D62C-1270-4D11-9532-AADF5C4EFD58}"/>
                    </a:ext>
                  </a:extLst>
                </p14:cNvPr>
                <p14:cNvContentPartPr/>
                <p14:nvPr/>
              </p14:nvContentPartPr>
              <p14:xfrm>
                <a:off x="3842250" y="2520966"/>
                <a:ext cx="198720" cy="163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B0D62C-1270-4D11-9532-AADF5C4EFD5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33250" y="2511966"/>
                  <a:ext cx="2163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B68E97-BE04-44E9-B431-FE12A232E8D3}"/>
              </a:ext>
            </a:extLst>
          </p:cNvPr>
          <p:cNvGrpSpPr/>
          <p:nvPr/>
        </p:nvGrpSpPr>
        <p:grpSpPr>
          <a:xfrm>
            <a:off x="4325730" y="2442126"/>
            <a:ext cx="220680" cy="232200"/>
            <a:chOff x="4325730" y="2442126"/>
            <a:chExt cx="22068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CF595-A297-4320-BEAD-9EB52E714742}"/>
                    </a:ext>
                  </a:extLst>
                </p14:cNvPr>
                <p14:cNvContentPartPr/>
                <p14:nvPr/>
              </p14:nvContentPartPr>
              <p14:xfrm>
                <a:off x="4325730" y="2551926"/>
                <a:ext cx="58680" cy="76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CF595-A297-4320-BEAD-9EB52E71474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16730" y="2543286"/>
                  <a:ext cx="76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AA2ABEF-387F-4AE8-8979-17410A9F7774}"/>
                    </a:ext>
                  </a:extLst>
                </p14:cNvPr>
                <p14:cNvContentPartPr/>
                <p14:nvPr/>
              </p14:nvContentPartPr>
              <p14:xfrm>
                <a:off x="4407450" y="2442126"/>
                <a:ext cx="138960" cy="232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AA2ABEF-387F-4AE8-8979-17410A9F77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398810" y="2433486"/>
                  <a:ext cx="1566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6F7361-7430-47A6-9249-E7AEEDC59CDE}"/>
              </a:ext>
            </a:extLst>
          </p:cNvPr>
          <p:cNvGrpSpPr/>
          <p:nvPr/>
        </p:nvGrpSpPr>
        <p:grpSpPr>
          <a:xfrm>
            <a:off x="4840170" y="2367246"/>
            <a:ext cx="400320" cy="293760"/>
            <a:chOff x="4840170" y="2367246"/>
            <a:chExt cx="400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AE646F-889E-4DA7-B2F9-58CAFD7A3E77}"/>
                    </a:ext>
                  </a:extLst>
                </p14:cNvPr>
                <p14:cNvContentPartPr/>
                <p14:nvPr/>
              </p14:nvContentPartPr>
              <p14:xfrm>
                <a:off x="4840170" y="2449326"/>
                <a:ext cx="139320" cy="211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AE646F-889E-4DA7-B2F9-58CAFD7A3E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31170" y="2440686"/>
                  <a:ext cx="156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3258FF0-2DB3-4584-B64D-469E9AC2C3E2}"/>
                    </a:ext>
                  </a:extLst>
                </p14:cNvPr>
                <p14:cNvContentPartPr/>
                <p14:nvPr/>
              </p14:nvContentPartPr>
              <p14:xfrm>
                <a:off x="4975170" y="2393166"/>
                <a:ext cx="86040" cy="82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3258FF0-2DB3-4584-B64D-469E9AC2C3E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66170" y="2384166"/>
                  <a:ext cx="103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3A4F2F-D905-430D-B8F0-02531FF61997}"/>
                    </a:ext>
                  </a:extLst>
                </p14:cNvPr>
                <p14:cNvContentPartPr/>
                <p14:nvPr/>
              </p14:nvContentPartPr>
              <p14:xfrm>
                <a:off x="5106930" y="2415846"/>
                <a:ext cx="6732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3A4F2F-D905-430D-B8F0-02531FF619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97930" y="2407206"/>
                  <a:ext cx="84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938E2F5-A0CD-4201-A58B-B35E0F0C6532}"/>
                    </a:ext>
                  </a:extLst>
                </p14:cNvPr>
                <p14:cNvContentPartPr/>
                <p14:nvPr/>
              </p14:nvContentPartPr>
              <p14:xfrm>
                <a:off x="5225730" y="2367246"/>
                <a:ext cx="14760" cy="12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938E2F5-A0CD-4201-A58B-B35E0F0C65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16730" y="2358246"/>
                  <a:ext cx="324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84BCA60-8E1A-46C7-9C2B-131BB31F50AB}"/>
              </a:ext>
            </a:extLst>
          </p:cNvPr>
          <p:cNvGrpSpPr/>
          <p:nvPr/>
        </p:nvGrpSpPr>
        <p:grpSpPr>
          <a:xfrm>
            <a:off x="5556570" y="2535726"/>
            <a:ext cx="116280" cy="71640"/>
            <a:chOff x="5556570" y="2535726"/>
            <a:chExt cx="11628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8F1478-CC33-4827-BDDF-31009B19574B}"/>
                    </a:ext>
                  </a:extLst>
                </p14:cNvPr>
                <p14:cNvContentPartPr/>
                <p14:nvPr/>
              </p14:nvContentPartPr>
              <p14:xfrm>
                <a:off x="5556570" y="2535726"/>
                <a:ext cx="11628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8F1478-CC33-4827-BDDF-31009B1957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47570" y="2526726"/>
                  <a:ext cx="13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27DF2D2-31DA-4296-A2CD-AC5BB5A462BF}"/>
                    </a:ext>
                  </a:extLst>
                </p14:cNvPr>
                <p14:cNvContentPartPr/>
                <p14:nvPr/>
              </p14:nvContentPartPr>
              <p14:xfrm>
                <a:off x="5589690" y="2598726"/>
                <a:ext cx="77040" cy="8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27DF2D2-31DA-4296-A2CD-AC5BB5A462B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80690" y="2590086"/>
                  <a:ext cx="946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AD157CF-6D52-43A6-9B49-E20840AFCC27}"/>
                  </a:ext>
                </a:extLst>
              </p14:cNvPr>
              <p14:cNvContentPartPr/>
              <p14:nvPr/>
            </p14:nvContentPartPr>
            <p14:xfrm>
              <a:off x="5957970" y="2574606"/>
              <a:ext cx="126360" cy="26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AD157CF-6D52-43A6-9B49-E20840AFCC2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48970" y="2565606"/>
                <a:ext cx="1440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5CA08280-110A-4A0A-89BB-7B0BB24316B3}"/>
              </a:ext>
            </a:extLst>
          </p:cNvPr>
          <p:cNvGrpSpPr/>
          <p:nvPr/>
        </p:nvGrpSpPr>
        <p:grpSpPr>
          <a:xfrm>
            <a:off x="6222570" y="2328366"/>
            <a:ext cx="592920" cy="440280"/>
            <a:chOff x="6222570" y="2328366"/>
            <a:chExt cx="5929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625641-F029-4BB2-BA23-965B8021B9E8}"/>
                    </a:ext>
                  </a:extLst>
                </p14:cNvPr>
                <p14:cNvContentPartPr/>
                <p14:nvPr/>
              </p14:nvContentPartPr>
              <p14:xfrm>
                <a:off x="6222570" y="2452566"/>
                <a:ext cx="182520" cy="3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625641-F029-4BB2-BA23-965B8021B9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13570" y="2443566"/>
                  <a:ext cx="2001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C4BFDF-C9AD-40F2-871D-843FE9218F7C}"/>
                    </a:ext>
                  </a:extLst>
                </p14:cNvPr>
                <p14:cNvContentPartPr/>
                <p14:nvPr/>
              </p14:nvContentPartPr>
              <p14:xfrm>
                <a:off x="6234450" y="2457966"/>
                <a:ext cx="193680" cy="173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C4BFDF-C9AD-40F2-871D-843FE9218F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25450" y="2449326"/>
                  <a:ext cx="211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C802DAD-9C88-4697-BBBB-5C716141B131}"/>
                    </a:ext>
                  </a:extLst>
                </p14:cNvPr>
                <p14:cNvContentPartPr/>
                <p14:nvPr/>
              </p14:nvContentPartPr>
              <p14:xfrm>
                <a:off x="6255330" y="2652006"/>
                <a:ext cx="76680" cy="11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C802DAD-9C88-4697-BBBB-5C716141B1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46690" y="2643366"/>
                  <a:ext cx="94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D6A4A6-B343-45A3-A148-3CB8AD2306AC}"/>
                    </a:ext>
                  </a:extLst>
                </p14:cNvPr>
                <p14:cNvContentPartPr/>
                <p14:nvPr/>
              </p14:nvContentPartPr>
              <p14:xfrm>
                <a:off x="6352530" y="2685486"/>
                <a:ext cx="6444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D6A4A6-B343-45A3-A148-3CB8AD2306A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43890" y="2676846"/>
                  <a:ext cx="82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CDFC090-D973-4C97-94BB-14946286D491}"/>
                    </a:ext>
                  </a:extLst>
                </p14:cNvPr>
                <p14:cNvContentPartPr/>
                <p14:nvPr/>
              </p14:nvContentPartPr>
              <p14:xfrm>
                <a:off x="6362250" y="2692326"/>
                <a:ext cx="158760" cy="74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CDFC090-D973-4C97-94BB-14946286D49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53250" y="2683326"/>
                  <a:ext cx="176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D52C29-1FC8-4A65-9A63-8A76A74977F1}"/>
                    </a:ext>
                  </a:extLst>
                </p14:cNvPr>
                <p14:cNvContentPartPr/>
                <p14:nvPr/>
              </p14:nvContentPartPr>
              <p14:xfrm>
                <a:off x="6303930" y="2328366"/>
                <a:ext cx="84960" cy="9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D52C29-1FC8-4A65-9A63-8A76A74977F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94930" y="2319366"/>
                  <a:ext cx="102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1F80B2-6222-47F7-87F8-6A8D01987D9B}"/>
                    </a:ext>
                  </a:extLst>
                </p14:cNvPr>
                <p14:cNvContentPartPr/>
                <p14:nvPr/>
              </p14:nvContentPartPr>
              <p14:xfrm>
                <a:off x="6611730" y="2566326"/>
                <a:ext cx="47160" cy="8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1F80B2-6222-47F7-87F8-6A8D01987D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03090" y="2557326"/>
                  <a:ext cx="64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4CB87A-0F17-4BA3-BE1B-1AB4993528EC}"/>
                    </a:ext>
                  </a:extLst>
                </p14:cNvPr>
                <p14:cNvContentPartPr/>
                <p14:nvPr/>
              </p14:nvContentPartPr>
              <p14:xfrm>
                <a:off x="6627210" y="2478126"/>
                <a:ext cx="188280" cy="212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4CB87A-0F17-4BA3-BE1B-1AB4993528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18210" y="2469486"/>
                  <a:ext cx="205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C8D44DD-F9A1-43DF-AF9E-8D84D3C21AF2}"/>
                    </a:ext>
                  </a:extLst>
                </p14:cNvPr>
                <p14:cNvContentPartPr/>
                <p14:nvPr/>
              </p14:nvContentPartPr>
              <p14:xfrm>
                <a:off x="6773730" y="2538966"/>
                <a:ext cx="39960" cy="13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C8D44DD-F9A1-43DF-AF9E-8D84D3C21AF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64730" y="2530326"/>
                  <a:ext cx="5760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0CF93F9-F22E-4956-869F-A54DB729D3D1}"/>
                  </a:ext>
                </a:extLst>
              </p14:cNvPr>
              <p14:cNvContentPartPr/>
              <p14:nvPr/>
            </p14:nvContentPartPr>
            <p14:xfrm>
              <a:off x="7053450" y="2725446"/>
              <a:ext cx="3240" cy="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0CF93F9-F22E-4956-869F-A54DB729D3D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044450" y="2716446"/>
                <a:ext cx="2088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AC2967E-2FBF-4337-8143-E6B01566D080}"/>
              </a:ext>
            </a:extLst>
          </p:cNvPr>
          <p:cNvGrpSpPr/>
          <p:nvPr/>
        </p:nvGrpSpPr>
        <p:grpSpPr>
          <a:xfrm>
            <a:off x="2657130" y="3244926"/>
            <a:ext cx="1549080" cy="297720"/>
            <a:chOff x="2657130" y="3244926"/>
            <a:chExt cx="15490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2FF1A7-5C93-4291-9F6B-B8AF091CCD8E}"/>
                    </a:ext>
                  </a:extLst>
                </p14:cNvPr>
                <p14:cNvContentPartPr/>
                <p14:nvPr/>
              </p14:nvContentPartPr>
              <p14:xfrm>
                <a:off x="2657130" y="3267606"/>
                <a:ext cx="176760" cy="23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2FF1A7-5C93-4291-9F6B-B8AF091CCD8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48130" y="3258606"/>
                  <a:ext cx="194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B03C7D-3BDD-4DE9-9025-67E2CD174882}"/>
                    </a:ext>
                  </a:extLst>
                </p14:cNvPr>
                <p14:cNvContentPartPr/>
                <p14:nvPr/>
              </p14:nvContentPartPr>
              <p14:xfrm>
                <a:off x="2834970" y="3359406"/>
                <a:ext cx="109080" cy="120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B03C7D-3BDD-4DE9-9025-67E2CD1748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26330" y="3350766"/>
                  <a:ext cx="126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48D23E3-4A59-453E-A8B1-A71EFE4B7414}"/>
                    </a:ext>
                  </a:extLst>
                </p14:cNvPr>
                <p14:cNvContentPartPr/>
                <p14:nvPr/>
              </p14:nvContentPartPr>
              <p14:xfrm>
                <a:off x="2949090" y="3279846"/>
                <a:ext cx="103680" cy="233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48D23E3-4A59-453E-A8B1-A71EFE4B74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40090" y="3271206"/>
                  <a:ext cx="121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A8BA6EE-068C-4825-85B1-A9F54B22F687}"/>
                    </a:ext>
                  </a:extLst>
                </p14:cNvPr>
                <p14:cNvContentPartPr/>
                <p14:nvPr/>
              </p14:nvContentPartPr>
              <p14:xfrm>
                <a:off x="3162210" y="3273366"/>
                <a:ext cx="74160" cy="257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A8BA6EE-068C-4825-85B1-A9F54B22F68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53210" y="3264366"/>
                  <a:ext cx="91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A9D15E-690B-4D7F-AC67-24F7961D22B4}"/>
                    </a:ext>
                  </a:extLst>
                </p14:cNvPr>
                <p14:cNvContentPartPr/>
                <p14:nvPr/>
              </p14:nvContentPartPr>
              <p14:xfrm>
                <a:off x="3314130" y="3397206"/>
                <a:ext cx="39960" cy="110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A9D15E-690B-4D7F-AC67-24F7961D22B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305130" y="3388566"/>
                  <a:ext cx="57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5A417C4-8747-4897-BF95-7BE8C4EF890E}"/>
                    </a:ext>
                  </a:extLst>
                </p14:cNvPr>
                <p14:cNvContentPartPr/>
                <p14:nvPr/>
              </p14:nvContentPartPr>
              <p14:xfrm>
                <a:off x="3308730" y="3318366"/>
                <a:ext cx="206280" cy="20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5A417C4-8747-4897-BF95-7BE8C4EF89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00090" y="3309366"/>
                  <a:ext cx="223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4F4F7F-D065-4184-865B-42152530CF1D}"/>
                    </a:ext>
                  </a:extLst>
                </p14:cNvPr>
                <p14:cNvContentPartPr/>
                <p14:nvPr/>
              </p14:nvContentPartPr>
              <p14:xfrm>
                <a:off x="3445530" y="3394326"/>
                <a:ext cx="194040" cy="118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4F4F7F-D065-4184-865B-42152530CF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36530" y="3385686"/>
                  <a:ext cx="211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96AF923-62DC-4AE0-B9FC-52DC7DEE4534}"/>
                    </a:ext>
                  </a:extLst>
                </p14:cNvPr>
                <p14:cNvContentPartPr/>
                <p14:nvPr/>
              </p14:nvContentPartPr>
              <p14:xfrm>
                <a:off x="3733170" y="3318366"/>
                <a:ext cx="129240" cy="198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96AF923-62DC-4AE0-B9FC-52DC7DEE45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724530" y="3309726"/>
                  <a:ext cx="146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B40362-BAE2-4091-904B-194ADD4A8FD0}"/>
                    </a:ext>
                  </a:extLst>
                </p14:cNvPr>
                <p14:cNvContentPartPr/>
                <p14:nvPr/>
              </p14:nvContentPartPr>
              <p14:xfrm>
                <a:off x="3718770" y="3244926"/>
                <a:ext cx="250560" cy="29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B40362-BAE2-4091-904B-194ADD4A8F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09770" y="3236286"/>
                  <a:ext cx="268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07D5EE-F41E-4C8E-AAC1-FA44FB777E2D}"/>
                    </a:ext>
                  </a:extLst>
                </p14:cNvPr>
                <p14:cNvContentPartPr/>
                <p14:nvPr/>
              </p14:nvContentPartPr>
              <p14:xfrm>
                <a:off x="4082370" y="3398646"/>
                <a:ext cx="105120" cy="10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07D5EE-F41E-4C8E-AAC1-FA44FB777E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73370" y="3390006"/>
                  <a:ext cx="122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06E5800-8AF6-4C00-A123-18FF7FED3118}"/>
                    </a:ext>
                  </a:extLst>
                </p14:cNvPr>
                <p14:cNvContentPartPr/>
                <p14:nvPr/>
              </p14:nvContentPartPr>
              <p14:xfrm>
                <a:off x="4097490" y="3456246"/>
                <a:ext cx="108720" cy="10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06E5800-8AF6-4C00-A123-18FF7FED31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88850" y="3447246"/>
                  <a:ext cx="12636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C3AE229-4C76-4A92-BB6E-CEF7F99A3958}"/>
                  </a:ext>
                </a:extLst>
              </p14:cNvPr>
              <p14:cNvContentPartPr/>
              <p14:nvPr/>
            </p14:nvContentPartPr>
            <p14:xfrm>
              <a:off x="4376850" y="3021726"/>
              <a:ext cx="204840" cy="941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C3AE229-4C76-4A92-BB6E-CEF7F99A395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368210" y="3013086"/>
                <a:ext cx="222480" cy="9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8DC307A6-8C73-448D-9017-68513A55B266}"/>
              </a:ext>
            </a:extLst>
          </p:cNvPr>
          <p:cNvGrpSpPr/>
          <p:nvPr/>
        </p:nvGrpSpPr>
        <p:grpSpPr>
          <a:xfrm>
            <a:off x="7914570" y="3350406"/>
            <a:ext cx="713160" cy="253800"/>
            <a:chOff x="7914570" y="3350406"/>
            <a:chExt cx="7131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139F6B4-D475-4DDE-AB4B-D2A3544232E0}"/>
                    </a:ext>
                  </a:extLst>
                </p14:cNvPr>
                <p14:cNvContentPartPr/>
                <p14:nvPr/>
              </p14:nvContentPartPr>
              <p14:xfrm>
                <a:off x="7914570" y="3350406"/>
                <a:ext cx="113760" cy="163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139F6B4-D475-4DDE-AB4B-D2A3544232E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05930" y="3341766"/>
                  <a:ext cx="131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CDCFDDA-C9AD-43B8-9E7C-7B6EF02626AD}"/>
                    </a:ext>
                  </a:extLst>
                </p14:cNvPr>
                <p14:cNvContentPartPr/>
                <p14:nvPr/>
              </p14:nvContentPartPr>
              <p14:xfrm>
                <a:off x="8056410" y="3428166"/>
                <a:ext cx="121320" cy="9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CDCFDDA-C9AD-43B8-9E7C-7B6EF02626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47770" y="3419166"/>
                  <a:ext cx="138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9272535-C98B-4AE3-B643-B739A4222F99}"/>
                    </a:ext>
                  </a:extLst>
                </p14:cNvPr>
                <p14:cNvContentPartPr/>
                <p14:nvPr/>
              </p14:nvContentPartPr>
              <p14:xfrm>
                <a:off x="8210130" y="3431406"/>
                <a:ext cx="36360" cy="172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9272535-C98B-4AE3-B643-B739A4222F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01130" y="3422406"/>
                  <a:ext cx="54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0E66680-6CE7-4366-A4FD-C9F05F2573AA}"/>
                    </a:ext>
                  </a:extLst>
                </p14:cNvPr>
                <p14:cNvContentPartPr/>
                <p14:nvPr/>
              </p14:nvContentPartPr>
              <p14:xfrm>
                <a:off x="8204370" y="3366606"/>
                <a:ext cx="131760" cy="137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0E66680-6CE7-4366-A4FD-C9F05F2573A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95370" y="3357966"/>
                  <a:ext cx="149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4E28AFB-DF93-4FDE-8E88-7BE0B7FDB1E7}"/>
                    </a:ext>
                  </a:extLst>
                </p14:cNvPr>
                <p14:cNvContentPartPr/>
                <p14:nvPr/>
              </p14:nvContentPartPr>
              <p14:xfrm>
                <a:off x="8340090" y="3442926"/>
                <a:ext cx="91440" cy="75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4E28AFB-DF93-4FDE-8E88-7BE0B7FDB1E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31090" y="3433926"/>
                  <a:ext cx="109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7718646-D696-48A1-9ACE-4D0E3C34E7F8}"/>
                    </a:ext>
                  </a:extLst>
                </p14:cNvPr>
                <p14:cNvContentPartPr/>
                <p14:nvPr/>
              </p14:nvContentPartPr>
              <p14:xfrm>
                <a:off x="8468970" y="3426726"/>
                <a:ext cx="158760" cy="92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7718646-D696-48A1-9ACE-4D0E3C34E7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59970" y="3418086"/>
                  <a:ext cx="1764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D58A64E-E5B0-49CD-A942-CAEB4AF98CF6}"/>
              </a:ext>
            </a:extLst>
          </p:cNvPr>
          <p:cNvGrpSpPr/>
          <p:nvPr/>
        </p:nvGrpSpPr>
        <p:grpSpPr>
          <a:xfrm>
            <a:off x="8863170" y="3425646"/>
            <a:ext cx="913320" cy="226800"/>
            <a:chOff x="8863170" y="3425646"/>
            <a:chExt cx="91332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72A686-4A2A-46C2-AC70-AEB538C3A3BB}"/>
                    </a:ext>
                  </a:extLst>
                </p14:cNvPr>
                <p14:cNvContentPartPr/>
                <p14:nvPr/>
              </p14:nvContentPartPr>
              <p14:xfrm>
                <a:off x="8863170" y="3441126"/>
                <a:ext cx="104760" cy="90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72A686-4A2A-46C2-AC70-AEB538C3A3B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54530" y="3432126"/>
                  <a:ext cx="122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BA72E8D-E381-4969-999F-BC7949477FC8}"/>
                    </a:ext>
                  </a:extLst>
                </p14:cNvPr>
                <p14:cNvContentPartPr/>
                <p14:nvPr/>
              </p14:nvContentPartPr>
              <p14:xfrm>
                <a:off x="9012210" y="3440046"/>
                <a:ext cx="56880" cy="91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BA72E8D-E381-4969-999F-BC7949477F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03570" y="3431046"/>
                  <a:ext cx="74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578C35-F71F-4CA1-B3C1-C1CC1BB35144}"/>
                    </a:ext>
                  </a:extLst>
                </p14:cNvPr>
                <p14:cNvContentPartPr/>
                <p14:nvPr/>
              </p14:nvContentPartPr>
              <p14:xfrm>
                <a:off x="8994570" y="3441846"/>
                <a:ext cx="149400" cy="210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578C35-F71F-4CA1-B3C1-C1CC1BB3514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985930" y="3432846"/>
                  <a:ext cx="167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76372DB-A663-4802-825C-7C52BA15972E}"/>
                    </a:ext>
                  </a:extLst>
                </p14:cNvPr>
                <p14:cNvContentPartPr/>
                <p14:nvPr/>
              </p14:nvContentPartPr>
              <p14:xfrm>
                <a:off x="9113370" y="3454806"/>
                <a:ext cx="72000" cy="78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76372DB-A663-4802-825C-7C52BA1597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104730" y="3445806"/>
                  <a:ext cx="89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2BAEC39-2497-4BDD-A5D8-F51A4931419A}"/>
                    </a:ext>
                  </a:extLst>
                </p14:cNvPr>
                <p14:cNvContentPartPr/>
                <p14:nvPr/>
              </p14:nvContentPartPr>
              <p14:xfrm>
                <a:off x="9208410" y="3452286"/>
                <a:ext cx="72720" cy="91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2BAEC39-2497-4BDD-A5D8-F51A4931419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199410" y="3443286"/>
                  <a:ext cx="90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3B31551-619F-4E3B-85D0-CE402507A546}"/>
                    </a:ext>
                  </a:extLst>
                </p14:cNvPr>
                <p14:cNvContentPartPr/>
                <p14:nvPr/>
              </p14:nvContentPartPr>
              <p14:xfrm>
                <a:off x="9321090" y="3486846"/>
                <a:ext cx="51480" cy="66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3B31551-619F-4E3B-85D0-CE402507A54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12450" y="3477846"/>
                  <a:ext cx="69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41E2C8F-D1F6-47A7-A7A5-C8F65746839C}"/>
                    </a:ext>
                  </a:extLst>
                </p14:cNvPr>
                <p14:cNvContentPartPr/>
                <p14:nvPr/>
              </p14:nvContentPartPr>
              <p14:xfrm>
                <a:off x="9415050" y="3462006"/>
                <a:ext cx="46800" cy="100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41E2C8F-D1F6-47A7-A7A5-C8F65746839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06050" y="3453006"/>
                  <a:ext cx="64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4E69B70-50F2-4E64-B869-ECEED4C5406B}"/>
                    </a:ext>
                  </a:extLst>
                </p14:cNvPr>
                <p14:cNvContentPartPr/>
                <p14:nvPr/>
              </p14:nvContentPartPr>
              <p14:xfrm>
                <a:off x="9496050" y="3425646"/>
                <a:ext cx="35640" cy="139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4E69B70-50F2-4E64-B869-ECEED4C540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87410" y="3416646"/>
                  <a:ext cx="53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4EEF4A-2B08-44A1-AF95-C386F1E6D399}"/>
                    </a:ext>
                  </a:extLst>
                </p14:cNvPr>
                <p14:cNvContentPartPr/>
                <p14:nvPr/>
              </p14:nvContentPartPr>
              <p14:xfrm>
                <a:off x="9572010" y="3480366"/>
                <a:ext cx="204480" cy="89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4EEF4A-2B08-44A1-AF95-C386F1E6D39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63370" y="3471726"/>
                  <a:ext cx="22212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9E612C0-92E0-48E4-8073-E53568A5CCEE}"/>
                  </a:ext>
                </a:extLst>
              </p14:cNvPr>
              <p14:cNvContentPartPr/>
              <p14:nvPr/>
            </p14:nvContentPartPr>
            <p14:xfrm>
              <a:off x="4607970" y="3068166"/>
              <a:ext cx="64080" cy="720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9E612C0-92E0-48E4-8073-E53568A5CCE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599330" y="3059166"/>
                <a:ext cx="81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6AD878C-1E54-4560-B6E4-B599F01F3660}"/>
                  </a:ext>
                </a:extLst>
              </p14:cNvPr>
              <p14:cNvContentPartPr/>
              <p14:nvPr/>
            </p14:nvContentPartPr>
            <p14:xfrm>
              <a:off x="4625610" y="3004086"/>
              <a:ext cx="75600" cy="152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6AD878C-1E54-4560-B6E4-B599F01F366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616610" y="2995086"/>
                <a:ext cx="932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FCF6652-D405-4BA4-97E9-0445242D17E6}"/>
                  </a:ext>
                </a:extLst>
              </p14:cNvPr>
              <p14:cNvContentPartPr/>
              <p14:nvPr/>
            </p14:nvContentPartPr>
            <p14:xfrm>
              <a:off x="4742970" y="3117846"/>
              <a:ext cx="12240" cy="83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FCF6652-D405-4BA4-97E9-0445242D17E6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733970" y="3108846"/>
                <a:ext cx="2988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48E9931-3430-47AB-88E0-D8C1D3EBCD32}"/>
                  </a:ext>
                </a:extLst>
              </p14:cNvPr>
              <p14:cNvContentPartPr/>
              <p14:nvPr/>
            </p14:nvContentPartPr>
            <p14:xfrm>
              <a:off x="4811730" y="3102726"/>
              <a:ext cx="73080" cy="3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48E9931-3430-47AB-88E0-D8C1D3EBCD3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802730" y="3094086"/>
                <a:ext cx="907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FF162C-9C76-46CF-AE5E-FF8E111B2B6D}"/>
                  </a:ext>
                </a:extLst>
              </p14:cNvPr>
              <p14:cNvContentPartPr/>
              <p14:nvPr/>
            </p14:nvContentPartPr>
            <p14:xfrm>
              <a:off x="4925850" y="3072846"/>
              <a:ext cx="91800" cy="1087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FF162C-9C76-46CF-AE5E-FF8E111B2B6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917210" y="3063846"/>
                <a:ext cx="109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6C1A954-F6F7-4699-B7B1-039A378936C0}"/>
                  </a:ext>
                </a:extLst>
              </p14:cNvPr>
              <p14:cNvContentPartPr/>
              <p14:nvPr/>
            </p14:nvContentPartPr>
            <p14:xfrm>
              <a:off x="5066250" y="3146646"/>
              <a:ext cx="4680" cy="62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6C1A954-F6F7-4699-B7B1-039A378936C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057250" y="3138006"/>
                <a:ext cx="223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A4CAAFD-D6E0-40E0-AE29-F3C68E333DD9}"/>
                  </a:ext>
                </a:extLst>
              </p14:cNvPr>
              <p14:cNvContentPartPr/>
              <p14:nvPr/>
            </p14:nvContentPartPr>
            <p14:xfrm>
              <a:off x="5105850" y="3143406"/>
              <a:ext cx="12960" cy="71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A4CAAFD-D6E0-40E0-AE29-F3C68E333DD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097210" y="3134766"/>
                <a:ext cx="30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E13704B6-3B5D-4692-80F4-1505C6970464}"/>
                  </a:ext>
                </a:extLst>
              </p14:cNvPr>
              <p14:cNvContentPartPr/>
              <p14:nvPr/>
            </p14:nvContentPartPr>
            <p14:xfrm>
              <a:off x="5179290" y="3257526"/>
              <a:ext cx="116640" cy="167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E13704B6-3B5D-4692-80F4-1505C6970464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170290" y="3248526"/>
                <a:ext cx="134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BC39886-4FCB-4890-88E9-59935B642996}"/>
                  </a:ext>
                </a:extLst>
              </p14:cNvPr>
              <p14:cNvContentPartPr/>
              <p14:nvPr/>
            </p14:nvContentPartPr>
            <p14:xfrm>
              <a:off x="5333730" y="3378126"/>
              <a:ext cx="65880" cy="64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BC39886-4FCB-4890-88E9-59935B64299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325090" y="3369486"/>
                <a:ext cx="835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D57B629-7F5E-49C8-92BC-76753C381131}"/>
                  </a:ext>
                </a:extLst>
              </p14:cNvPr>
              <p14:cNvContentPartPr/>
              <p14:nvPr/>
            </p14:nvContentPartPr>
            <p14:xfrm>
              <a:off x="5409690" y="3357966"/>
              <a:ext cx="66600" cy="162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D57B629-7F5E-49C8-92BC-76753C38113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400690" y="3349326"/>
                <a:ext cx="842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60810C6-62DB-4C2E-9713-163E21BDCD68}"/>
                  </a:ext>
                </a:extLst>
              </p14:cNvPr>
              <p14:cNvContentPartPr/>
              <p14:nvPr/>
            </p14:nvContentPartPr>
            <p14:xfrm>
              <a:off x="5537130" y="3320526"/>
              <a:ext cx="90720" cy="108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60810C6-62DB-4C2E-9713-163E21BDCD6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528490" y="3311886"/>
                <a:ext cx="108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89365D5-A6C1-47DC-AF0B-07257CB06273}"/>
                  </a:ext>
                </a:extLst>
              </p14:cNvPr>
              <p14:cNvContentPartPr/>
              <p14:nvPr/>
            </p14:nvContentPartPr>
            <p14:xfrm>
              <a:off x="5677170" y="3388566"/>
              <a:ext cx="28440" cy="493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89365D5-A6C1-47DC-AF0B-07257CB0627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668530" y="3379926"/>
                <a:ext cx="46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E6C1C13-A049-46CA-9345-93EA3CD7940A}"/>
                  </a:ext>
                </a:extLst>
              </p14:cNvPr>
              <p14:cNvContentPartPr/>
              <p14:nvPr/>
            </p14:nvContentPartPr>
            <p14:xfrm>
              <a:off x="5731890" y="3399726"/>
              <a:ext cx="163080" cy="168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E6C1C13-A049-46CA-9345-93EA3CD7940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722890" y="3390726"/>
                <a:ext cx="1807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AE00A5C-0FAF-4C68-BE88-B57BDADB4C08}"/>
                  </a:ext>
                </a:extLst>
              </p14:cNvPr>
              <p14:cNvContentPartPr/>
              <p14:nvPr/>
            </p14:nvContentPartPr>
            <p14:xfrm>
              <a:off x="5942490" y="3621486"/>
              <a:ext cx="110880" cy="1324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AE00A5C-0FAF-4C68-BE88-B57BDADB4C08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933850" y="3612486"/>
                <a:ext cx="128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FA092EA-BF72-4B8F-BA01-CA6012F4DCCB}"/>
                  </a:ext>
                </a:extLst>
              </p14:cNvPr>
              <p14:cNvContentPartPr/>
              <p14:nvPr/>
            </p14:nvContentPartPr>
            <p14:xfrm>
              <a:off x="6831330" y="2908326"/>
              <a:ext cx="163800" cy="1206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FA092EA-BF72-4B8F-BA01-CA6012F4DCCB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822690" y="2899326"/>
                <a:ext cx="181440" cy="12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336DC3BC-3D10-4A60-A3CD-E9492456A777}"/>
                  </a:ext>
                </a:extLst>
              </p14:cNvPr>
              <p14:cNvContentPartPr/>
              <p14:nvPr/>
            </p14:nvContentPartPr>
            <p14:xfrm>
              <a:off x="5323650" y="3091566"/>
              <a:ext cx="90000" cy="11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336DC3BC-3D10-4A60-A3CD-E9492456A77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314650" y="3082926"/>
                <a:ext cx="1076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50C1B9D-5173-4162-9F2B-5987C2123D56}"/>
                  </a:ext>
                </a:extLst>
              </p14:cNvPr>
              <p14:cNvContentPartPr/>
              <p14:nvPr/>
            </p14:nvContentPartPr>
            <p14:xfrm>
              <a:off x="5440650" y="3055926"/>
              <a:ext cx="79560" cy="105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50C1B9D-5173-4162-9F2B-5987C2123D5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431650" y="3047286"/>
                <a:ext cx="972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A41F2B9-0407-42D8-97E3-7998AF7CB196}"/>
                  </a:ext>
                </a:extLst>
              </p14:cNvPr>
              <p14:cNvContentPartPr/>
              <p14:nvPr/>
            </p14:nvContentPartPr>
            <p14:xfrm>
              <a:off x="5566650" y="3118926"/>
              <a:ext cx="110520" cy="65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A41F2B9-0407-42D8-97E3-7998AF7CB196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557650" y="3110286"/>
                <a:ext cx="1281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EC8368C-06B4-4FB7-9156-ED2E3305087D}"/>
                  </a:ext>
                </a:extLst>
              </p14:cNvPr>
              <p14:cNvContentPartPr/>
              <p14:nvPr/>
            </p14:nvContentPartPr>
            <p14:xfrm>
              <a:off x="5892810" y="3095526"/>
              <a:ext cx="46440" cy="7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EC8368C-06B4-4FB7-9156-ED2E3305087D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883810" y="3086886"/>
                <a:ext cx="640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14400A9-B48A-4C3F-A2F7-D5EB9042D2DC}"/>
                  </a:ext>
                </a:extLst>
              </p14:cNvPr>
              <p14:cNvContentPartPr/>
              <p14:nvPr/>
            </p14:nvContentPartPr>
            <p14:xfrm>
              <a:off x="5970930" y="3044046"/>
              <a:ext cx="91440" cy="106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14400A9-B48A-4C3F-A2F7-D5EB9042D2DC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961930" y="3035046"/>
                <a:ext cx="109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087D9AB-F649-4772-AFD5-46A7EB6D8997}"/>
                  </a:ext>
                </a:extLst>
              </p14:cNvPr>
              <p14:cNvContentPartPr/>
              <p14:nvPr/>
            </p14:nvContentPartPr>
            <p14:xfrm>
              <a:off x="6090090" y="3126126"/>
              <a:ext cx="41040" cy="496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087D9AB-F649-4772-AFD5-46A7EB6D899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081450" y="3117486"/>
                <a:ext cx="58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F7C54AF-D703-4382-B0C4-E4B8E123325D}"/>
                  </a:ext>
                </a:extLst>
              </p14:cNvPr>
              <p14:cNvContentPartPr/>
              <p14:nvPr/>
            </p14:nvContentPartPr>
            <p14:xfrm>
              <a:off x="6140490" y="3125766"/>
              <a:ext cx="178920" cy="745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F7C54AF-D703-4382-B0C4-E4B8E123325D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131490" y="3116766"/>
                <a:ext cx="196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408E4ED-0324-43D9-99E4-F400AC0A769A}"/>
                  </a:ext>
                </a:extLst>
              </p14:cNvPr>
              <p14:cNvContentPartPr/>
              <p14:nvPr/>
            </p14:nvContentPartPr>
            <p14:xfrm>
              <a:off x="6368010" y="3146286"/>
              <a:ext cx="7560" cy="26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408E4ED-0324-43D9-99E4-F400AC0A769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359010" y="3137646"/>
                <a:ext cx="25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BD01055-845A-4527-A3B6-45F9AEA7B9DA}"/>
                  </a:ext>
                </a:extLst>
              </p14:cNvPr>
              <p14:cNvContentPartPr/>
              <p14:nvPr/>
            </p14:nvContentPartPr>
            <p14:xfrm>
              <a:off x="6492570" y="3085446"/>
              <a:ext cx="56880" cy="46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BD01055-845A-4527-A3B6-45F9AEA7B9D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483570" y="3076806"/>
                <a:ext cx="74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1C04DCF5-17F5-4102-BD77-710372B1E0C9}"/>
                  </a:ext>
                </a:extLst>
              </p14:cNvPr>
              <p14:cNvContentPartPr/>
              <p14:nvPr/>
            </p14:nvContentPartPr>
            <p14:xfrm>
              <a:off x="6616410" y="3045486"/>
              <a:ext cx="88560" cy="117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1C04DCF5-17F5-4102-BD77-710372B1E0C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6607770" y="3036486"/>
                <a:ext cx="1062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D6E87CE5-47EF-46E9-B8CF-530251F5E6C0}"/>
                  </a:ext>
                </a:extLst>
              </p14:cNvPr>
              <p14:cNvContentPartPr/>
              <p14:nvPr/>
            </p14:nvContentPartPr>
            <p14:xfrm>
              <a:off x="6732330" y="3121806"/>
              <a:ext cx="29520" cy="525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D6E87CE5-47EF-46E9-B8CF-530251F5E6C0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723690" y="3113166"/>
                <a:ext cx="471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6362BFB-7FF4-4BF0-8E1F-7121628EEB58}"/>
                  </a:ext>
                </a:extLst>
              </p14:cNvPr>
              <p14:cNvContentPartPr/>
              <p14:nvPr/>
            </p14:nvContentPartPr>
            <p14:xfrm>
              <a:off x="6778410" y="3118566"/>
              <a:ext cx="69840" cy="658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6362BFB-7FF4-4BF0-8E1F-7121628EEB5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769770" y="3109566"/>
                <a:ext cx="87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6670B5D-CA19-4A87-B7D7-49AD095FCE8A}"/>
                  </a:ext>
                </a:extLst>
              </p14:cNvPr>
              <p14:cNvContentPartPr/>
              <p14:nvPr/>
            </p14:nvContentPartPr>
            <p14:xfrm>
              <a:off x="4588170" y="3361926"/>
              <a:ext cx="101520" cy="79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6670B5D-CA19-4A87-B7D7-49AD095FCE8A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579170" y="3352926"/>
                <a:ext cx="1191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2EFA779-1C1C-4DCC-9BAE-E4188D7A2CAC}"/>
                  </a:ext>
                </a:extLst>
              </p14:cNvPr>
              <p14:cNvContentPartPr/>
              <p14:nvPr/>
            </p14:nvContentPartPr>
            <p14:xfrm>
              <a:off x="4740450" y="3343926"/>
              <a:ext cx="108360" cy="108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2EFA779-1C1C-4DCC-9BAE-E4188D7A2CAC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731810" y="333492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FCAC8AE-4644-4BE7-A53B-B2DF16E54EAF}"/>
                  </a:ext>
                </a:extLst>
              </p14:cNvPr>
              <p14:cNvContentPartPr/>
              <p14:nvPr/>
            </p14:nvContentPartPr>
            <p14:xfrm>
              <a:off x="4857450" y="3403686"/>
              <a:ext cx="61920" cy="57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FCAC8AE-4644-4BE7-A53B-B2DF16E54EA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848450" y="3394686"/>
                <a:ext cx="795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ED777F0-DB57-4E34-AB29-560DF0CA1F02}"/>
                  </a:ext>
                </a:extLst>
              </p14:cNvPr>
              <p14:cNvContentPartPr/>
              <p14:nvPr/>
            </p14:nvContentPartPr>
            <p14:xfrm>
              <a:off x="4958250" y="3392166"/>
              <a:ext cx="15840" cy="88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ED777F0-DB57-4E34-AB29-560DF0CA1F02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949610" y="3383166"/>
                <a:ext cx="334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E50A6B59-13BE-4BD0-8999-6E09E2E03792}"/>
                  </a:ext>
                </a:extLst>
              </p14:cNvPr>
              <p14:cNvContentPartPr/>
              <p14:nvPr/>
            </p14:nvContentPartPr>
            <p14:xfrm>
              <a:off x="4811730" y="3579366"/>
              <a:ext cx="12240" cy="28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E50A6B59-13BE-4BD0-8999-6E09E2E0379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803090" y="3570366"/>
                <a:ext cx="29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7E34BC2-5C02-4ED6-974E-2A3D08A0D474}"/>
                  </a:ext>
                </a:extLst>
              </p14:cNvPr>
              <p14:cNvContentPartPr/>
              <p14:nvPr/>
            </p14:nvContentPartPr>
            <p14:xfrm>
              <a:off x="4820370" y="3627246"/>
              <a:ext cx="15840" cy="82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7E34BC2-5C02-4ED6-974E-2A3D08A0D47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811730" y="3618246"/>
                <a:ext cx="33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06AFEF0-83C0-4A2A-A2C5-61A0948BEF4E}"/>
                  </a:ext>
                </a:extLst>
              </p14:cNvPr>
              <p14:cNvContentPartPr/>
              <p14:nvPr/>
            </p14:nvContentPartPr>
            <p14:xfrm>
              <a:off x="4837650" y="3725886"/>
              <a:ext cx="9000" cy="334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06AFEF0-83C0-4A2A-A2C5-61A0948BEF4E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828650" y="3716886"/>
                <a:ext cx="26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3948D19-54CD-408F-B72D-DE8BFA86E99B}"/>
                  </a:ext>
                </a:extLst>
              </p14:cNvPr>
              <p14:cNvContentPartPr/>
              <p14:nvPr/>
            </p14:nvContentPartPr>
            <p14:xfrm>
              <a:off x="4677090" y="3919206"/>
              <a:ext cx="97560" cy="252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3948D19-54CD-408F-B72D-DE8BFA86E99B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668450" y="3910566"/>
                <a:ext cx="115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75303ED-2273-4681-AFD9-706EA481176D}"/>
                  </a:ext>
                </a:extLst>
              </p14:cNvPr>
              <p14:cNvContentPartPr/>
              <p14:nvPr/>
            </p14:nvContentPartPr>
            <p14:xfrm>
              <a:off x="4836570" y="3899046"/>
              <a:ext cx="80280" cy="1090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75303ED-2273-4681-AFD9-706EA481176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827930" y="3890046"/>
                <a:ext cx="97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3D2CEFF4-6313-4FF0-BA26-06FD0694F1D7}"/>
                  </a:ext>
                </a:extLst>
              </p14:cNvPr>
              <p14:cNvContentPartPr/>
              <p14:nvPr/>
            </p14:nvContentPartPr>
            <p14:xfrm>
              <a:off x="4945290" y="3953406"/>
              <a:ext cx="130320" cy="572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3D2CEFF4-6313-4FF0-BA26-06FD0694F1D7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936650" y="3944406"/>
                <a:ext cx="147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5E00770-8383-440A-B67A-5247EEF39C0F}"/>
                  </a:ext>
                </a:extLst>
              </p14:cNvPr>
              <p14:cNvContentPartPr/>
              <p14:nvPr/>
            </p14:nvContentPartPr>
            <p14:xfrm>
              <a:off x="5224650" y="3934326"/>
              <a:ext cx="90000" cy="208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5E00770-8383-440A-B67A-5247EEF39C0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215650" y="3925326"/>
                <a:ext cx="107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63929724-42A7-4995-ACDB-BC89F6F75547}"/>
                  </a:ext>
                </a:extLst>
              </p14:cNvPr>
              <p14:cNvContentPartPr/>
              <p14:nvPr/>
            </p14:nvContentPartPr>
            <p14:xfrm>
              <a:off x="5364690" y="3898326"/>
              <a:ext cx="95400" cy="943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63929724-42A7-4995-ACDB-BC89F6F7554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356050" y="3889686"/>
                <a:ext cx="1130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BB2C24B-335E-49F3-82D4-5796001CD072}"/>
                  </a:ext>
                </a:extLst>
              </p14:cNvPr>
              <p14:cNvContentPartPr/>
              <p14:nvPr/>
            </p14:nvContentPartPr>
            <p14:xfrm>
              <a:off x="5480970" y="3963126"/>
              <a:ext cx="63000" cy="42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BB2C24B-335E-49F3-82D4-5796001CD07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471970" y="3954486"/>
                <a:ext cx="806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7ACF0A-FCF5-45C5-AC08-128ACE1DD4F4}"/>
                  </a:ext>
                </a:extLst>
              </p14:cNvPr>
              <p14:cNvContentPartPr/>
              <p14:nvPr/>
            </p14:nvContentPartPr>
            <p14:xfrm>
              <a:off x="5582130" y="3958806"/>
              <a:ext cx="61560" cy="42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7ACF0A-FCF5-45C5-AC08-128ACE1DD4F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573130" y="3949806"/>
                <a:ext cx="79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7BF7B775-9B9A-47D2-A787-6CADBD503CD1}"/>
                  </a:ext>
                </a:extLst>
              </p14:cNvPr>
              <p14:cNvContentPartPr/>
              <p14:nvPr/>
            </p14:nvContentPartPr>
            <p14:xfrm>
              <a:off x="5787330" y="3933246"/>
              <a:ext cx="172440" cy="428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7BF7B775-9B9A-47D2-A787-6CADBD503CD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778690" y="3924246"/>
                <a:ext cx="1900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5E64259-26E2-4AB9-BCA8-A222F4CC45BD}"/>
                  </a:ext>
                </a:extLst>
              </p14:cNvPr>
              <p14:cNvContentPartPr/>
              <p14:nvPr/>
            </p14:nvContentPartPr>
            <p14:xfrm>
              <a:off x="6007290" y="3950886"/>
              <a:ext cx="3600" cy="29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5E64259-26E2-4AB9-BCA8-A222F4CC45B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998290" y="3942246"/>
                <a:ext cx="212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2F6E650-33CC-4599-B490-E961E9ADA207}"/>
                  </a:ext>
                </a:extLst>
              </p14:cNvPr>
              <p14:cNvContentPartPr/>
              <p14:nvPr/>
            </p14:nvContentPartPr>
            <p14:xfrm>
              <a:off x="5387370" y="3585846"/>
              <a:ext cx="23040" cy="124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2F6E650-33CC-4599-B490-E961E9ADA20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378730" y="3577206"/>
                <a:ext cx="406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2CFD7F6-E099-42B4-905A-2FFD83D6A3C9}"/>
                  </a:ext>
                </a:extLst>
              </p14:cNvPr>
              <p14:cNvContentPartPr/>
              <p14:nvPr/>
            </p14:nvContentPartPr>
            <p14:xfrm>
              <a:off x="5430210" y="3723366"/>
              <a:ext cx="23400" cy="439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2CFD7F6-E099-42B4-905A-2FFD83D6A3C9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421210" y="3714726"/>
                <a:ext cx="41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34D905A-1958-42EE-AF93-E2500FC34F5F}"/>
                  </a:ext>
                </a:extLst>
              </p14:cNvPr>
              <p14:cNvContentPartPr/>
              <p14:nvPr/>
            </p14:nvContentPartPr>
            <p14:xfrm>
              <a:off x="6035370" y="3361926"/>
              <a:ext cx="196560" cy="334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34D905A-1958-42EE-AF93-E2500FC34F5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026730" y="3352926"/>
                <a:ext cx="2142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3D5D9FE-0427-4E28-85E8-66C3A9E9A3B7}"/>
                  </a:ext>
                </a:extLst>
              </p14:cNvPr>
              <p14:cNvContentPartPr/>
              <p14:nvPr/>
            </p14:nvContentPartPr>
            <p14:xfrm>
              <a:off x="6344610" y="3324126"/>
              <a:ext cx="220680" cy="594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3D5D9FE-0427-4E28-85E8-66C3A9E9A3B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335610" y="3315126"/>
                <a:ext cx="2383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BEED085C-3E52-4C5F-8CEB-29D233C23244}"/>
                  </a:ext>
                </a:extLst>
              </p14:cNvPr>
              <p14:cNvContentPartPr/>
              <p14:nvPr/>
            </p14:nvContentPartPr>
            <p14:xfrm>
              <a:off x="4601490" y="3073206"/>
              <a:ext cx="75600" cy="928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BEED085C-3E52-4C5F-8CEB-29D233C23244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592490" y="3064206"/>
                <a:ext cx="932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CC8A7E8-1EB8-4F85-8651-2FC365333268}"/>
                  </a:ext>
                </a:extLst>
              </p14:cNvPr>
              <p14:cNvContentPartPr/>
              <p14:nvPr/>
            </p14:nvContentPartPr>
            <p14:xfrm>
              <a:off x="4625970" y="2959806"/>
              <a:ext cx="162000" cy="2185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CC8A7E8-1EB8-4F85-8651-2FC365333268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616970" y="2951166"/>
                <a:ext cx="179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164E730-5756-437F-837B-07CC1454BA5D}"/>
                  </a:ext>
                </a:extLst>
              </p14:cNvPr>
              <p14:cNvContentPartPr/>
              <p14:nvPr/>
            </p14:nvContentPartPr>
            <p14:xfrm>
              <a:off x="4632090" y="2986086"/>
              <a:ext cx="128880" cy="17928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164E730-5756-437F-837B-07CC1454BA5D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623090" y="2977446"/>
                <a:ext cx="146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612F242-F251-4681-AA87-48B4BE8A0253}"/>
                  </a:ext>
                </a:extLst>
              </p14:cNvPr>
              <p14:cNvContentPartPr/>
              <p14:nvPr/>
            </p14:nvContentPartPr>
            <p14:xfrm>
              <a:off x="4611570" y="3056286"/>
              <a:ext cx="100440" cy="93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612F242-F251-4681-AA87-48B4BE8A025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602570" y="3047646"/>
                <a:ext cx="118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5466D227-9716-4FF9-9E33-A3B0197278F6}"/>
                  </a:ext>
                </a:extLst>
              </p14:cNvPr>
              <p14:cNvContentPartPr/>
              <p14:nvPr/>
            </p14:nvContentPartPr>
            <p14:xfrm>
              <a:off x="4657290" y="2950806"/>
              <a:ext cx="106920" cy="225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466D227-9716-4FF9-9E33-A3B0197278F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648290" y="2942166"/>
                <a:ext cx="1245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39F3E90-3443-484D-989E-3F93E8B50267}"/>
                  </a:ext>
                </a:extLst>
              </p14:cNvPr>
              <p14:cNvContentPartPr/>
              <p14:nvPr/>
            </p14:nvContentPartPr>
            <p14:xfrm>
              <a:off x="5171010" y="3328806"/>
              <a:ext cx="98280" cy="1288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39F3E90-3443-484D-989E-3F93E8B50267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162010" y="3320166"/>
                <a:ext cx="115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C2F3E3E-B735-4BC6-AF66-B0B743E86FE0}"/>
                  </a:ext>
                </a:extLst>
              </p14:cNvPr>
              <p14:cNvContentPartPr/>
              <p14:nvPr/>
            </p14:nvContentPartPr>
            <p14:xfrm>
              <a:off x="5216010" y="3272646"/>
              <a:ext cx="165240" cy="1846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C2F3E3E-B735-4BC6-AF66-B0B743E86FE0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207370" y="3264006"/>
                <a:ext cx="18288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DCAEC1C-8798-4C01-B4B3-FCE3F5057270}"/>
              </a:ext>
            </a:extLst>
          </p:cNvPr>
          <p:cNvGrpSpPr/>
          <p:nvPr/>
        </p:nvGrpSpPr>
        <p:grpSpPr>
          <a:xfrm>
            <a:off x="6240210" y="3788166"/>
            <a:ext cx="786600" cy="294120"/>
            <a:chOff x="6240210" y="3788166"/>
            <a:chExt cx="78660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D7B0710-AA85-4AC9-8785-FB87FB16E75D}"/>
                    </a:ext>
                  </a:extLst>
                </p14:cNvPr>
                <p14:cNvContentPartPr/>
                <p14:nvPr/>
              </p14:nvContentPartPr>
              <p14:xfrm>
                <a:off x="6258570" y="3888246"/>
                <a:ext cx="33480" cy="7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D7B0710-AA85-4AC9-8785-FB87FB16E75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49930" y="3879246"/>
                  <a:ext cx="51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8BDD88-33F4-496D-9BA3-433EE93E885A}"/>
                    </a:ext>
                  </a:extLst>
                </p14:cNvPr>
                <p14:cNvContentPartPr/>
                <p14:nvPr/>
              </p14:nvContentPartPr>
              <p14:xfrm>
                <a:off x="6271170" y="3808686"/>
                <a:ext cx="81000" cy="167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8BDD88-33F4-496D-9BA3-433EE93E885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62530" y="3800046"/>
                  <a:ext cx="9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07756A4-5FAA-4CEA-B028-01F72E3C3B13}"/>
                    </a:ext>
                  </a:extLst>
                </p14:cNvPr>
                <p14:cNvContentPartPr/>
                <p14:nvPr/>
              </p14:nvContentPartPr>
              <p14:xfrm>
                <a:off x="6404010" y="3927486"/>
                <a:ext cx="153000" cy="74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07756A4-5FAA-4CEA-B028-01F72E3C3B1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95010" y="3918846"/>
                  <a:ext cx="170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F2A793-C0AE-4BE6-BA55-976B0AD83C72}"/>
                    </a:ext>
                  </a:extLst>
                </p14:cNvPr>
                <p14:cNvContentPartPr/>
                <p14:nvPr/>
              </p14:nvContentPartPr>
              <p14:xfrm>
                <a:off x="6574650" y="3884286"/>
                <a:ext cx="102960" cy="11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F2A793-C0AE-4BE6-BA55-976B0AD83C7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66010" y="3875286"/>
                  <a:ext cx="120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66F664-2CA9-42D4-9144-694980797AD8}"/>
                    </a:ext>
                  </a:extLst>
                </p14:cNvPr>
                <p14:cNvContentPartPr/>
                <p14:nvPr/>
              </p14:nvContentPartPr>
              <p14:xfrm>
                <a:off x="6715770" y="3966726"/>
                <a:ext cx="69120" cy="51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66F664-2CA9-42D4-9144-694980797AD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06770" y="3958086"/>
                  <a:ext cx="86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27681F3-888A-4874-909D-5A0780DCA963}"/>
                    </a:ext>
                  </a:extLst>
                </p14:cNvPr>
                <p14:cNvContentPartPr/>
                <p14:nvPr/>
              </p14:nvContentPartPr>
              <p14:xfrm>
                <a:off x="6817290" y="3832806"/>
                <a:ext cx="209520" cy="249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27681F3-888A-4874-909D-5A0780DCA96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08290" y="3823806"/>
                  <a:ext cx="227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97A004-3600-4F60-A83D-ACE18A675A6D}"/>
                    </a:ext>
                  </a:extLst>
                </p14:cNvPr>
                <p14:cNvContentPartPr/>
                <p14:nvPr/>
              </p14:nvContentPartPr>
              <p14:xfrm>
                <a:off x="6251370" y="3915246"/>
                <a:ext cx="47520" cy="72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97A004-3600-4F60-A83D-ACE18A675A6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242370" y="3906606"/>
                  <a:ext cx="65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84A652A-6489-4CE3-9999-91B6CD58F58C}"/>
                    </a:ext>
                  </a:extLst>
                </p14:cNvPr>
                <p14:cNvContentPartPr/>
                <p14:nvPr/>
              </p14:nvContentPartPr>
              <p14:xfrm>
                <a:off x="6272970" y="3807606"/>
                <a:ext cx="191160" cy="213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84A652A-6489-4CE3-9999-91B6CD58F58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64330" y="3798606"/>
                  <a:ext cx="208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E8E894-50A9-42E7-9B8B-7641FAA23651}"/>
                    </a:ext>
                  </a:extLst>
                </p14:cNvPr>
                <p14:cNvContentPartPr/>
                <p14:nvPr/>
              </p14:nvContentPartPr>
              <p14:xfrm>
                <a:off x="6261090" y="3788166"/>
                <a:ext cx="158040" cy="19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E8E894-50A9-42E7-9B8B-7641FAA2365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52450" y="3779526"/>
                  <a:ext cx="175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4FDAC65-7D15-4908-AA5B-70033E65C195}"/>
                    </a:ext>
                  </a:extLst>
                </p14:cNvPr>
                <p14:cNvContentPartPr/>
                <p14:nvPr/>
              </p14:nvContentPartPr>
              <p14:xfrm>
                <a:off x="6240210" y="3899766"/>
                <a:ext cx="70560" cy="91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4FDAC65-7D15-4908-AA5B-70033E65C19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31210" y="3891126"/>
                  <a:ext cx="8820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B805DA8-3D4E-4238-890F-6DEA58568F7D}"/>
              </a:ext>
            </a:extLst>
          </p:cNvPr>
          <p:cNvGrpSpPr/>
          <p:nvPr/>
        </p:nvGrpSpPr>
        <p:grpSpPr>
          <a:xfrm>
            <a:off x="2836770" y="4425726"/>
            <a:ext cx="1053720" cy="356760"/>
            <a:chOff x="2836770" y="4425726"/>
            <a:chExt cx="105372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D5A58E8-BA9E-49F0-9787-398E7AB977B7}"/>
                    </a:ext>
                  </a:extLst>
                </p14:cNvPr>
                <p14:cNvContentPartPr/>
                <p14:nvPr/>
              </p14:nvContentPartPr>
              <p14:xfrm>
                <a:off x="2836770" y="4513926"/>
                <a:ext cx="77040" cy="87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D5A58E8-BA9E-49F0-9787-398E7AB977B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827770" y="4505286"/>
                  <a:ext cx="94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9BE7947-E51B-48D0-8ED0-846F2236800C}"/>
                    </a:ext>
                  </a:extLst>
                </p14:cNvPr>
                <p14:cNvContentPartPr/>
                <p14:nvPr/>
              </p14:nvContentPartPr>
              <p14:xfrm>
                <a:off x="2946930" y="4507086"/>
                <a:ext cx="68400" cy="97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9BE7947-E51B-48D0-8ED0-846F2236800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937930" y="4498086"/>
                  <a:ext cx="86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43CD4B-517D-4333-9A15-1EEA60793C7A}"/>
                    </a:ext>
                  </a:extLst>
                </p14:cNvPr>
                <p14:cNvContentPartPr/>
                <p14:nvPr/>
              </p14:nvContentPartPr>
              <p14:xfrm>
                <a:off x="3060330" y="4457046"/>
                <a:ext cx="66960" cy="158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43CD4B-517D-4333-9A15-1EEA60793C7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051330" y="4448406"/>
                  <a:ext cx="84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F062FAB-DD13-4E27-AA77-1743A1CC6F9A}"/>
                    </a:ext>
                  </a:extLst>
                </p14:cNvPr>
                <p14:cNvContentPartPr/>
                <p14:nvPr/>
              </p14:nvContentPartPr>
              <p14:xfrm>
                <a:off x="3137370" y="4536246"/>
                <a:ext cx="134280" cy="246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F062FAB-DD13-4E27-AA77-1743A1CC6F9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28730" y="4527246"/>
                  <a:ext cx="151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E65A22E-7E5D-418F-B156-3CE8980AC3B8}"/>
                    </a:ext>
                  </a:extLst>
                </p14:cNvPr>
                <p14:cNvContentPartPr/>
                <p14:nvPr/>
              </p14:nvContentPartPr>
              <p14:xfrm>
                <a:off x="3439410" y="4425726"/>
                <a:ext cx="87840" cy="19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E65A22E-7E5D-418F-B156-3CE8980AC3B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30770" y="4416726"/>
                  <a:ext cx="105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D90228A-875B-4EDD-AEA2-F8D74E47AB0C}"/>
                    </a:ext>
                  </a:extLst>
                </p14:cNvPr>
                <p14:cNvContentPartPr/>
                <p14:nvPr/>
              </p14:nvContentPartPr>
              <p14:xfrm>
                <a:off x="3398730" y="4490886"/>
                <a:ext cx="252720" cy="96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D90228A-875B-4EDD-AEA2-F8D74E47AB0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390090" y="4482246"/>
                  <a:ext cx="270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83741E-733E-4548-B3A5-5695802C3FBE}"/>
                    </a:ext>
                  </a:extLst>
                </p14:cNvPr>
                <p14:cNvContentPartPr/>
                <p14:nvPr/>
              </p14:nvContentPartPr>
              <p14:xfrm>
                <a:off x="3698970" y="4491606"/>
                <a:ext cx="46800" cy="9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83741E-733E-4548-B3A5-5695802C3FB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90330" y="4482966"/>
                  <a:ext cx="64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A2AA4C3-6F5E-4190-AA24-BA9F787C2E90}"/>
                    </a:ext>
                  </a:extLst>
                </p14:cNvPr>
                <p14:cNvContentPartPr/>
                <p14:nvPr/>
              </p14:nvContentPartPr>
              <p14:xfrm>
                <a:off x="3775290" y="4519326"/>
                <a:ext cx="115200" cy="96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A2AA4C3-6F5E-4190-AA24-BA9F787C2E9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66290" y="4510686"/>
                  <a:ext cx="1328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BB5AE4A-BBF4-4577-A730-391F4DB970E4}"/>
              </a:ext>
            </a:extLst>
          </p:cNvPr>
          <p:cNvGrpSpPr/>
          <p:nvPr/>
        </p:nvGrpSpPr>
        <p:grpSpPr>
          <a:xfrm>
            <a:off x="3173370" y="4063206"/>
            <a:ext cx="321480" cy="288000"/>
            <a:chOff x="3173370" y="4063206"/>
            <a:chExt cx="32148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B49EE52-784A-453F-BCA9-346B6C050107}"/>
                    </a:ext>
                  </a:extLst>
                </p14:cNvPr>
                <p14:cNvContentPartPr/>
                <p14:nvPr/>
              </p14:nvContentPartPr>
              <p14:xfrm>
                <a:off x="3252210" y="4238166"/>
                <a:ext cx="105120" cy="113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B49EE52-784A-453F-BCA9-346B6C05010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43570" y="4229526"/>
                  <a:ext cx="122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37111B-A6C2-4625-A38A-09A27A280E4A}"/>
                    </a:ext>
                  </a:extLst>
                </p14:cNvPr>
                <p14:cNvContentPartPr/>
                <p14:nvPr/>
              </p14:nvContentPartPr>
              <p14:xfrm>
                <a:off x="3173370" y="4081206"/>
                <a:ext cx="66960" cy="70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37111B-A6C2-4625-A38A-09A27A280E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164370" y="4072206"/>
                  <a:ext cx="84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726044C-281C-4DCD-8E98-BCCFC032523B}"/>
                    </a:ext>
                  </a:extLst>
                </p14:cNvPr>
                <p14:cNvContentPartPr/>
                <p14:nvPr/>
              </p14:nvContentPartPr>
              <p14:xfrm>
                <a:off x="3262290" y="4072566"/>
                <a:ext cx="83880" cy="936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726044C-281C-4DCD-8E98-BCCFC032523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53290" y="4063926"/>
                  <a:ext cx="101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2C958E4-7A12-4193-978A-C51ED48BB22A}"/>
                    </a:ext>
                  </a:extLst>
                </p14:cNvPr>
                <p14:cNvContentPartPr/>
                <p14:nvPr/>
              </p14:nvContentPartPr>
              <p14:xfrm>
                <a:off x="3368490" y="4063206"/>
                <a:ext cx="126360" cy="106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2C958E4-7A12-4193-978A-C51ED48BB22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359850" y="4054206"/>
                  <a:ext cx="144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2F7A8AD-4A41-4540-B4BF-A7BC3ED0CF8D}"/>
              </a:ext>
            </a:extLst>
          </p:cNvPr>
          <p:cNvGrpSpPr/>
          <p:nvPr/>
        </p:nvGrpSpPr>
        <p:grpSpPr>
          <a:xfrm>
            <a:off x="4206210" y="4442646"/>
            <a:ext cx="381240" cy="183600"/>
            <a:chOff x="4206210" y="4442646"/>
            <a:chExt cx="3812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45F259-41EE-4547-B0E8-97DE2C46DAD3}"/>
                    </a:ext>
                  </a:extLst>
                </p14:cNvPr>
                <p14:cNvContentPartPr/>
                <p14:nvPr/>
              </p14:nvContentPartPr>
              <p14:xfrm>
                <a:off x="4206210" y="4442646"/>
                <a:ext cx="142920" cy="183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45F259-41EE-4547-B0E8-97DE2C46DAD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197570" y="4433646"/>
                  <a:ext cx="160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4B34ACD-238B-443C-9784-EDBAC1C021E7}"/>
                    </a:ext>
                  </a:extLst>
                </p14:cNvPr>
                <p14:cNvContentPartPr/>
                <p14:nvPr/>
              </p14:nvContentPartPr>
              <p14:xfrm>
                <a:off x="4363890" y="4522926"/>
                <a:ext cx="124200" cy="84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4B34ACD-238B-443C-9784-EDBAC1C021E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354890" y="4514286"/>
                  <a:ext cx="141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7ECA9B9-15C7-4413-9635-9AA302A009B7}"/>
                    </a:ext>
                  </a:extLst>
                </p14:cNvPr>
                <p14:cNvContentPartPr/>
                <p14:nvPr/>
              </p14:nvContentPartPr>
              <p14:xfrm>
                <a:off x="4491690" y="4517166"/>
                <a:ext cx="95760" cy="103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7ECA9B9-15C7-4413-9635-9AA302A009B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483050" y="4508166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AA60CB25-D1C8-49A4-9298-57345A6EECFB}"/>
              </a:ext>
            </a:extLst>
          </p:cNvPr>
          <p:cNvGrpSpPr/>
          <p:nvPr/>
        </p:nvGrpSpPr>
        <p:grpSpPr>
          <a:xfrm>
            <a:off x="4940610" y="4355166"/>
            <a:ext cx="353160" cy="293400"/>
            <a:chOff x="4940610" y="4355166"/>
            <a:chExt cx="3531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056B6D5-F2A0-4DA5-A853-A647B1CF6112}"/>
                    </a:ext>
                  </a:extLst>
                </p14:cNvPr>
                <p14:cNvContentPartPr/>
                <p14:nvPr/>
              </p14:nvContentPartPr>
              <p14:xfrm>
                <a:off x="4940610" y="4524366"/>
                <a:ext cx="76680" cy="108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056B6D5-F2A0-4DA5-A853-A647B1CF611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931610" y="4515366"/>
                  <a:ext cx="94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4AF8D92-EE07-4EE8-B13D-5DC74D6BB634}"/>
                    </a:ext>
                  </a:extLst>
                </p14:cNvPr>
                <p14:cNvContentPartPr/>
                <p14:nvPr/>
              </p14:nvContentPartPr>
              <p14:xfrm>
                <a:off x="4946370" y="4468206"/>
                <a:ext cx="121680" cy="180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4AF8D92-EE07-4EE8-B13D-5DC74D6BB63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37370" y="4459566"/>
                  <a:ext cx="139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E47C9AF-B9DD-4C15-9E6E-9098035A08F3}"/>
                    </a:ext>
                  </a:extLst>
                </p14:cNvPr>
                <p14:cNvContentPartPr/>
                <p14:nvPr/>
              </p14:nvContentPartPr>
              <p14:xfrm>
                <a:off x="5060490" y="4394406"/>
                <a:ext cx="169560" cy="69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E47C9AF-B9DD-4C15-9E6E-9098035A08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51850" y="4385406"/>
                  <a:ext cx="18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1B30EA-A876-4EE0-9567-199AEDF22100}"/>
                    </a:ext>
                  </a:extLst>
                </p14:cNvPr>
                <p14:cNvContentPartPr/>
                <p14:nvPr/>
              </p14:nvContentPartPr>
              <p14:xfrm>
                <a:off x="5285130" y="4355166"/>
                <a:ext cx="8640" cy="119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1B30EA-A876-4EE0-9567-199AEDF2210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76130" y="4346526"/>
                  <a:ext cx="262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AD91F93-2309-4534-9A12-C6FD5F4DE09E}"/>
              </a:ext>
            </a:extLst>
          </p:cNvPr>
          <p:cNvGrpSpPr/>
          <p:nvPr/>
        </p:nvGrpSpPr>
        <p:grpSpPr>
          <a:xfrm>
            <a:off x="5693010" y="4542366"/>
            <a:ext cx="84960" cy="80640"/>
            <a:chOff x="5693010" y="4542366"/>
            <a:chExt cx="8496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716D8A6-C1EF-4E5A-B19E-E10B68379FCA}"/>
                    </a:ext>
                  </a:extLst>
                </p14:cNvPr>
                <p14:cNvContentPartPr/>
                <p14:nvPr/>
              </p14:nvContentPartPr>
              <p14:xfrm>
                <a:off x="5695170" y="4542366"/>
                <a:ext cx="82440" cy="24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716D8A6-C1EF-4E5A-B19E-E10B68379FC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686530" y="4533726"/>
                  <a:ext cx="100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E40E6D4-6B1D-4BAE-B68F-E892E352ECAA}"/>
                    </a:ext>
                  </a:extLst>
                </p14:cNvPr>
                <p14:cNvContentPartPr/>
                <p14:nvPr/>
              </p14:nvContentPartPr>
              <p14:xfrm>
                <a:off x="5693010" y="4619406"/>
                <a:ext cx="84960" cy="3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E40E6D4-6B1D-4BAE-B68F-E892E352ECA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684370" y="4610406"/>
                  <a:ext cx="10260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26E69C9-49A3-4ADA-BC68-9926F3036FB9}"/>
              </a:ext>
            </a:extLst>
          </p:cNvPr>
          <p:cNvGrpSpPr/>
          <p:nvPr/>
        </p:nvGrpSpPr>
        <p:grpSpPr>
          <a:xfrm>
            <a:off x="6059130" y="4462806"/>
            <a:ext cx="2043000" cy="259200"/>
            <a:chOff x="6059130" y="4462806"/>
            <a:chExt cx="20430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4B11CF6-A609-4948-B494-6777EA25BEAA}"/>
                    </a:ext>
                  </a:extLst>
                </p14:cNvPr>
                <p14:cNvContentPartPr/>
                <p14:nvPr/>
              </p14:nvContentPartPr>
              <p14:xfrm>
                <a:off x="6059130" y="4465686"/>
                <a:ext cx="73080" cy="245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4B11CF6-A609-4948-B494-6777EA25BE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050490" y="4456686"/>
                  <a:ext cx="90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F39CAD-1922-4B34-9E22-829494E75E59}"/>
                    </a:ext>
                  </a:extLst>
                </p14:cNvPr>
                <p14:cNvContentPartPr/>
                <p14:nvPr/>
              </p14:nvContentPartPr>
              <p14:xfrm>
                <a:off x="6206370" y="4575126"/>
                <a:ext cx="58680" cy="105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F39CAD-1922-4B34-9E22-829494E75E5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97730" y="4566126"/>
                  <a:ext cx="76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39CE69D-86F4-4D4B-AF4D-C948F1335FD4}"/>
                    </a:ext>
                  </a:extLst>
                </p14:cNvPr>
                <p14:cNvContentPartPr/>
                <p14:nvPr/>
              </p14:nvContentPartPr>
              <p14:xfrm>
                <a:off x="6215370" y="4467126"/>
                <a:ext cx="191160" cy="209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39CE69D-86F4-4D4B-AF4D-C948F1335FD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206730" y="4458486"/>
                  <a:ext cx="208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3CB09DB-C38E-4995-90C4-9CF0188A6761}"/>
                    </a:ext>
                  </a:extLst>
                </p14:cNvPr>
                <p14:cNvContentPartPr/>
                <p14:nvPr/>
              </p14:nvContentPartPr>
              <p14:xfrm>
                <a:off x="6463410" y="4544526"/>
                <a:ext cx="135720" cy="106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3CB09DB-C38E-4995-90C4-9CF0188A676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454770" y="4535526"/>
                  <a:ext cx="153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55A46D6-4204-4A8A-A1CD-420A9F55551D}"/>
                    </a:ext>
                  </a:extLst>
                </p14:cNvPr>
                <p14:cNvContentPartPr/>
                <p14:nvPr/>
              </p14:nvContentPartPr>
              <p14:xfrm>
                <a:off x="6632970" y="4616886"/>
                <a:ext cx="23760" cy="79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55A46D6-4204-4A8A-A1CD-420A9F55551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23970" y="4607886"/>
                  <a:ext cx="41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52D2C18-0CAB-435E-B79C-8F6D621B8598}"/>
                    </a:ext>
                  </a:extLst>
                </p14:cNvPr>
                <p14:cNvContentPartPr/>
                <p14:nvPr/>
              </p14:nvContentPartPr>
              <p14:xfrm>
                <a:off x="6714330" y="4462806"/>
                <a:ext cx="164520" cy="25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52D2C18-0CAB-435E-B79C-8F6D621B859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705330" y="4453806"/>
                  <a:ext cx="182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DABDBB3-B525-44D7-A1A1-5A554CCFC5C5}"/>
                    </a:ext>
                  </a:extLst>
                </p14:cNvPr>
                <p14:cNvContentPartPr/>
                <p14:nvPr/>
              </p14:nvContentPartPr>
              <p14:xfrm>
                <a:off x="6974610" y="4476126"/>
                <a:ext cx="68760" cy="196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DABDBB3-B525-44D7-A1A1-5A554CCFC5C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965610" y="4467486"/>
                  <a:ext cx="86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8374E8-B2A9-4599-B1B6-6885347AAF15}"/>
                    </a:ext>
                  </a:extLst>
                </p14:cNvPr>
                <p14:cNvContentPartPr/>
                <p14:nvPr/>
              </p14:nvContentPartPr>
              <p14:xfrm>
                <a:off x="7062090" y="4508526"/>
                <a:ext cx="104760" cy="185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8374E8-B2A9-4599-B1B6-6885347AAF1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053090" y="4499526"/>
                  <a:ext cx="122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3363F62-1257-472A-AB08-ACBB3128083C}"/>
                    </a:ext>
                  </a:extLst>
                </p14:cNvPr>
                <p14:cNvContentPartPr/>
                <p14:nvPr/>
              </p14:nvContentPartPr>
              <p14:xfrm>
                <a:off x="7160730" y="4603926"/>
                <a:ext cx="111600" cy="15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3363F62-1257-472A-AB08-ACBB3128083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151730" y="4594926"/>
                  <a:ext cx="129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B75CBA8-617D-4DCB-97A4-941462A71250}"/>
                    </a:ext>
                  </a:extLst>
                </p14:cNvPr>
                <p14:cNvContentPartPr/>
                <p14:nvPr/>
              </p14:nvContentPartPr>
              <p14:xfrm>
                <a:off x="7303290" y="4551006"/>
                <a:ext cx="110160" cy="102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B75CBA8-617D-4DCB-97A4-941462A7125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94290" y="4542006"/>
                  <a:ext cx="127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781FA99-C4FD-4D0B-940B-0CCD9B111E7B}"/>
                    </a:ext>
                  </a:extLst>
                </p14:cNvPr>
                <p14:cNvContentPartPr/>
                <p14:nvPr/>
              </p14:nvContentPartPr>
              <p14:xfrm>
                <a:off x="7472490" y="4624446"/>
                <a:ext cx="70200" cy="63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781FA99-C4FD-4D0B-940B-0CCD9B111E7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463490" y="4615446"/>
                  <a:ext cx="87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F569D80-5695-4088-A522-8F1ED6439BCF}"/>
                    </a:ext>
                  </a:extLst>
                </p14:cNvPr>
                <p14:cNvContentPartPr/>
                <p14:nvPr/>
              </p14:nvContentPartPr>
              <p14:xfrm>
                <a:off x="7552410" y="4486566"/>
                <a:ext cx="178920" cy="217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F569D80-5695-4088-A522-8F1ED6439BC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43770" y="4477566"/>
                  <a:ext cx="196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A01C3D-9C42-461C-8F8D-C2ED602286A5}"/>
                    </a:ext>
                  </a:extLst>
                </p14:cNvPr>
                <p14:cNvContentPartPr/>
                <p14:nvPr/>
              </p14:nvContentPartPr>
              <p14:xfrm>
                <a:off x="7859850" y="4608606"/>
                <a:ext cx="242280" cy="162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A01C3D-9C42-461C-8F8D-C2ED602286A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51210" y="4599606"/>
                  <a:ext cx="2599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4E55CAA6-62F2-4321-8831-5BF3BD3F119F}"/>
              </a:ext>
            </a:extLst>
          </p:cNvPr>
          <p:cNvGrpSpPr/>
          <p:nvPr/>
        </p:nvGrpSpPr>
        <p:grpSpPr>
          <a:xfrm>
            <a:off x="8240370" y="4432926"/>
            <a:ext cx="1004400" cy="295920"/>
            <a:chOff x="8240370" y="4432926"/>
            <a:chExt cx="10044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CE0C0BF-BBE9-4D24-9189-7024AEBA0B8C}"/>
                    </a:ext>
                  </a:extLst>
                </p14:cNvPr>
                <p14:cNvContentPartPr/>
                <p14:nvPr/>
              </p14:nvContentPartPr>
              <p14:xfrm>
                <a:off x="8240370" y="4436526"/>
                <a:ext cx="87120" cy="212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CE0C0BF-BBE9-4D24-9189-7024AEBA0B8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231370" y="4427526"/>
                  <a:ext cx="104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67BA604-8020-44EF-9739-5DD42D5938C0}"/>
                    </a:ext>
                  </a:extLst>
                </p14:cNvPr>
                <p14:cNvContentPartPr/>
                <p14:nvPr/>
              </p14:nvContentPartPr>
              <p14:xfrm>
                <a:off x="8422170" y="4536606"/>
                <a:ext cx="63720" cy="90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67BA604-8020-44EF-9739-5DD42D5938C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413530" y="4527966"/>
                  <a:ext cx="81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43611C4-94AB-4AD9-9950-B714A5071E1E}"/>
                    </a:ext>
                  </a:extLst>
                </p14:cNvPr>
                <p14:cNvContentPartPr/>
                <p14:nvPr/>
              </p14:nvContentPartPr>
              <p14:xfrm>
                <a:off x="8419290" y="4472526"/>
                <a:ext cx="93600" cy="181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43611C4-94AB-4AD9-9950-B714A5071E1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10650" y="4463886"/>
                  <a:ext cx="111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DD14507-5E96-413A-AC4F-B50F023E8279}"/>
                    </a:ext>
                  </a:extLst>
                </p14:cNvPr>
                <p14:cNvContentPartPr/>
                <p14:nvPr/>
              </p14:nvContentPartPr>
              <p14:xfrm>
                <a:off x="8560770" y="4602486"/>
                <a:ext cx="83160" cy="7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DD14507-5E96-413A-AC4F-B50F023E827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51770" y="4593486"/>
                  <a:ext cx="100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4A0CCB3-E8F0-4D83-9A12-2FA25B71BBF3}"/>
                    </a:ext>
                  </a:extLst>
                </p14:cNvPr>
                <p14:cNvContentPartPr/>
                <p14:nvPr/>
              </p14:nvContentPartPr>
              <p14:xfrm>
                <a:off x="8717730" y="4524006"/>
                <a:ext cx="100080" cy="1256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4A0CCB3-E8F0-4D83-9A12-2FA25B71BBF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08730" y="4515366"/>
                  <a:ext cx="117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170B3C4-793B-4845-BEDC-1AA3F1E78284}"/>
                    </a:ext>
                  </a:extLst>
                </p14:cNvPr>
                <p14:cNvContentPartPr/>
                <p14:nvPr/>
              </p14:nvContentPartPr>
              <p14:xfrm>
                <a:off x="8866770" y="4617966"/>
                <a:ext cx="207720" cy="61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170B3C4-793B-4845-BEDC-1AA3F1E7828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58130" y="4609326"/>
                  <a:ext cx="225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62A3948-8AFD-49BD-B2A5-A78B6E9BD85A}"/>
                    </a:ext>
                  </a:extLst>
                </p14:cNvPr>
                <p14:cNvContentPartPr/>
                <p14:nvPr/>
              </p14:nvContentPartPr>
              <p14:xfrm>
                <a:off x="9118770" y="4432926"/>
                <a:ext cx="126000" cy="295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62A3948-8AFD-49BD-B2A5-A78B6E9BD85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09770" y="4423926"/>
                  <a:ext cx="1436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F05871A-AB8A-4B91-A59A-FE4AE9A48F79}"/>
              </a:ext>
            </a:extLst>
          </p:cNvPr>
          <p:cNvGrpSpPr/>
          <p:nvPr/>
        </p:nvGrpSpPr>
        <p:grpSpPr>
          <a:xfrm>
            <a:off x="3693930" y="5033766"/>
            <a:ext cx="1174320" cy="243000"/>
            <a:chOff x="3693930" y="5033766"/>
            <a:chExt cx="11743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1A4E0EE-D36A-4086-A15B-C09FDA4869F5}"/>
                    </a:ext>
                  </a:extLst>
                </p14:cNvPr>
                <p14:cNvContentPartPr/>
                <p14:nvPr/>
              </p14:nvContentPartPr>
              <p14:xfrm>
                <a:off x="3693930" y="5108286"/>
                <a:ext cx="214560" cy="136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1A4E0EE-D36A-4086-A15B-C09FDA4869F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84930" y="5099646"/>
                  <a:ext cx="232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8F840FD-F148-494D-B677-CDA5FD2CCC33}"/>
                    </a:ext>
                  </a:extLst>
                </p14:cNvPr>
                <p14:cNvContentPartPr/>
                <p14:nvPr/>
              </p14:nvContentPartPr>
              <p14:xfrm>
                <a:off x="3972210" y="5139606"/>
                <a:ext cx="78120" cy="76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8F840FD-F148-494D-B677-CDA5FD2CCC3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963570" y="5130606"/>
                  <a:ext cx="95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587C965-CD20-440A-8C9F-5EDCF4DC32BF}"/>
                    </a:ext>
                  </a:extLst>
                </p14:cNvPr>
                <p14:cNvContentPartPr/>
                <p14:nvPr/>
              </p14:nvContentPartPr>
              <p14:xfrm>
                <a:off x="4128810" y="5042766"/>
                <a:ext cx="47160" cy="225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587C965-CD20-440A-8C9F-5EDCF4DC32B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119810" y="5033766"/>
                  <a:ext cx="64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E16FE2A-AC7C-4D24-9AC3-09C7685DF2A7}"/>
                    </a:ext>
                  </a:extLst>
                </p14:cNvPr>
                <p14:cNvContentPartPr/>
                <p14:nvPr/>
              </p14:nvContentPartPr>
              <p14:xfrm>
                <a:off x="4105770" y="5033766"/>
                <a:ext cx="190800" cy="243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E16FE2A-AC7C-4D24-9AC3-09C7685DF2A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96770" y="5025126"/>
                  <a:ext cx="208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C1AB972-A77F-4735-91F0-BE6B631E37D7}"/>
                    </a:ext>
                  </a:extLst>
                </p14:cNvPr>
                <p14:cNvContentPartPr/>
                <p14:nvPr/>
              </p14:nvContentPartPr>
              <p14:xfrm>
                <a:off x="4231770" y="5157606"/>
                <a:ext cx="147600" cy="45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C1AB972-A77F-4735-91F0-BE6B631E37D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22770" y="5148606"/>
                  <a:ext cx="165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9AF0165-6586-4C21-8221-823DEBB1180C}"/>
                    </a:ext>
                  </a:extLst>
                </p14:cNvPr>
                <p14:cNvContentPartPr/>
                <p14:nvPr/>
              </p14:nvContentPartPr>
              <p14:xfrm>
                <a:off x="4319970" y="5104686"/>
                <a:ext cx="163800" cy="83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9AF0165-6586-4C21-8221-823DEBB1180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10970" y="5096046"/>
                  <a:ext cx="181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DAA8D63-29D6-4A99-8D8B-40620FAD5F12}"/>
                    </a:ext>
                  </a:extLst>
                </p14:cNvPr>
                <p14:cNvContentPartPr/>
                <p14:nvPr/>
              </p14:nvContentPartPr>
              <p14:xfrm>
                <a:off x="4499610" y="5047446"/>
                <a:ext cx="40680" cy="136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DAA8D63-29D6-4A99-8D8B-40620FAD5F1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490610" y="5038446"/>
                  <a:ext cx="58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C0A83E8-3F49-4D3C-97F8-0C098602FBD5}"/>
                    </a:ext>
                  </a:extLst>
                </p14:cNvPr>
                <p14:cNvContentPartPr/>
                <p14:nvPr/>
              </p14:nvContentPartPr>
              <p14:xfrm>
                <a:off x="4596810" y="5081646"/>
                <a:ext cx="51120" cy="91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C0A83E8-3F49-4D3C-97F8-0C098602FBD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587810" y="5073006"/>
                  <a:ext cx="68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58ADA29-F258-45C5-A998-3C64ECCEA68B}"/>
                    </a:ext>
                  </a:extLst>
                </p14:cNvPr>
                <p14:cNvContentPartPr/>
                <p14:nvPr/>
              </p14:nvContentPartPr>
              <p14:xfrm>
                <a:off x="4667010" y="5042406"/>
                <a:ext cx="201240" cy="169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58ADA29-F258-45C5-A998-3C64ECCEA68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658010" y="5033766"/>
                  <a:ext cx="2188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71F22C4-3C67-45D0-A031-59D1802FCFD0}"/>
              </a:ext>
            </a:extLst>
          </p:cNvPr>
          <p:cNvGrpSpPr/>
          <p:nvPr/>
        </p:nvGrpSpPr>
        <p:grpSpPr>
          <a:xfrm>
            <a:off x="5078850" y="4994526"/>
            <a:ext cx="241920" cy="236160"/>
            <a:chOff x="5078850" y="4994526"/>
            <a:chExt cx="24192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4BF6A34-B580-47E0-ADD8-D84BDEF39F10}"/>
                    </a:ext>
                  </a:extLst>
                </p14:cNvPr>
                <p14:cNvContentPartPr/>
                <p14:nvPr/>
              </p14:nvContentPartPr>
              <p14:xfrm>
                <a:off x="5078850" y="5097486"/>
                <a:ext cx="82440" cy="72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4BF6A34-B580-47E0-ADD8-D84BDEF39F1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069850" y="5088846"/>
                  <a:ext cx="100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1BFEECB-FB2B-481E-A63E-68DD9675A546}"/>
                    </a:ext>
                  </a:extLst>
                </p14:cNvPr>
                <p14:cNvContentPartPr/>
                <p14:nvPr/>
              </p14:nvContentPartPr>
              <p14:xfrm>
                <a:off x="5211330" y="4994526"/>
                <a:ext cx="109440" cy="236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1BFEECB-FB2B-481E-A63E-68DD9675A54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202330" y="4985886"/>
                  <a:ext cx="12708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3AC142B-7E5D-4C33-A6B7-16C6D3563083}"/>
              </a:ext>
            </a:extLst>
          </p:cNvPr>
          <p:cNvGrpSpPr/>
          <p:nvPr/>
        </p:nvGrpSpPr>
        <p:grpSpPr>
          <a:xfrm>
            <a:off x="5601930" y="4946646"/>
            <a:ext cx="355320" cy="258840"/>
            <a:chOff x="5601930" y="4946646"/>
            <a:chExt cx="35532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AF77FE8-145E-4E50-861D-5EC7C22080E6}"/>
                    </a:ext>
                  </a:extLst>
                </p14:cNvPr>
                <p14:cNvContentPartPr/>
                <p14:nvPr/>
              </p14:nvContentPartPr>
              <p14:xfrm>
                <a:off x="5601930" y="5063646"/>
                <a:ext cx="60840" cy="112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AF77FE8-145E-4E50-861D-5EC7C22080E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593290" y="5054646"/>
                  <a:ext cx="7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ECDD3C4-22CE-4CC3-832D-260F10BA62F0}"/>
                    </a:ext>
                  </a:extLst>
                </p14:cNvPr>
                <p14:cNvContentPartPr/>
                <p14:nvPr/>
              </p14:nvContentPartPr>
              <p14:xfrm>
                <a:off x="5630370" y="4995966"/>
                <a:ext cx="90720" cy="209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ECDD3C4-22CE-4CC3-832D-260F10BA62F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621370" y="4987326"/>
                  <a:ext cx="108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EE6AE16-A85F-4972-ABAE-F5239184437A}"/>
                    </a:ext>
                  </a:extLst>
                </p14:cNvPr>
                <p14:cNvContentPartPr/>
                <p14:nvPr/>
              </p14:nvContentPartPr>
              <p14:xfrm>
                <a:off x="5726850" y="4967886"/>
                <a:ext cx="157320" cy="80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EE6AE16-A85F-4972-ABAE-F5239184437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717850" y="4958886"/>
                  <a:ext cx="174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67F74F7-EF26-405D-BCC3-6A772C0ED0A2}"/>
                    </a:ext>
                  </a:extLst>
                </p14:cNvPr>
                <p14:cNvContentPartPr/>
                <p14:nvPr/>
              </p14:nvContentPartPr>
              <p14:xfrm>
                <a:off x="5945370" y="4946646"/>
                <a:ext cx="11880" cy="102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67F74F7-EF26-405D-BCC3-6A772C0ED0A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936730" y="4938006"/>
                  <a:ext cx="295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EBDA8B6B-73E9-43F1-9119-BA21575A350C}"/>
              </a:ext>
            </a:extLst>
          </p:cNvPr>
          <p:cNvGrpSpPr/>
          <p:nvPr/>
        </p:nvGrpSpPr>
        <p:grpSpPr>
          <a:xfrm>
            <a:off x="6242370" y="5107566"/>
            <a:ext cx="94320" cy="54720"/>
            <a:chOff x="6242370" y="5107566"/>
            <a:chExt cx="94320" cy="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32E278B-37A0-4AD4-947E-2F9C408E2381}"/>
                    </a:ext>
                  </a:extLst>
                </p14:cNvPr>
                <p14:cNvContentPartPr/>
                <p14:nvPr/>
              </p14:nvContentPartPr>
              <p14:xfrm>
                <a:off x="6242370" y="5107566"/>
                <a:ext cx="75960" cy="16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32E278B-37A0-4AD4-947E-2F9C408E238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233730" y="5098926"/>
                  <a:ext cx="93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269858F-30DD-488B-92B3-BE06D8F8399F}"/>
                    </a:ext>
                  </a:extLst>
                </p14:cNvPr>
                <p14:cNvContentPartPr/>
                <p14:nvPr/>
              </p14:nvContentPartPr>
              <p14:xfrm>
                <a:off x="6261450" y="5156526"/>
                <a:ext cx="75240" cy="5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269858F-30DD-488B-92B3-BE06D8F8399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252810" y="5147526"/>
                  <a:ext cx="92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22D3FAD-0BC7-4FEA-80EB-AA3100E8FCA7}"/>
              </a:ext>
            </a:extLst>
          </p:cNvPr>
          <p:cNvGrpSpPr/>
          <p:nvPr/>
        </p:nvGrpSpPr>
        <p:grpSpPr>
          <a:xfrm>
            <a:off x="6614610" y="4950606"/>
            <a:ext cx="876600" cy="490680"/>
            <a:chOff x="6614610" y="4950606"/>
            <a:chExt cx="8766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019E680-071F-45F1-87BD-FA43188A2920}"/>
                    </a:ext>
                  </a:extLst>
                </p14:cNvPr>
                <p14:cNvContentPartPr/>
                <p14:nvPr/>
              </p14:nvContentPartPr>
              <p14:xfrm>
                <a:off x="6614610" y="5130966"/>
                <a:ext cx="119880" cy="20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019E680-071F-45F1-87BD-FA43188A292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05610" y="5122326"/>
                  <a:ext cx="137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85EFDBA-E64B-4321-9EE7-7EEBCB0D6CCB}"/>
                    </a:ext>
                  </a:extLst>
                </p14:cNvPr>
                <p14:cNvContentPartPr/>
                <p14:nvPr/>
              </p14:nvContentPartPr>
              <p14:xfrm>
                <a:off x="6846450" y="5046006"/>
                <a:ext cx="172440" cy="52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85EFDBA-E64B-4321-9EE7-7EEBCB0D6CC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837810" y="5037006"/>
                  <a:ext cx="190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C8BFDCF-3614-4F16-9136-551BE94ABE6D}"/>
                    </a:ext>
                  </a:extLst>
                </p14:cNvPr>
                <p14:cNvContentPartPr/>
                <p14:nvPr/>
              </p14:nvContentPartPr>
              <p14:xfrm>
                <a:off x="6843210" y="5083806"/>
                <a:ext cx="197640" cy="181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C8BFDCF-3614-4F16-9136-551BE94ABE6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834210" y="5074806"/>
                  <a:ext cx="215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34FE668-F8E7-4B28-80A2-43223A3D66B3}"/>
                    </a:ext>
                  </a:extLst>
                </p14:cNvPr>
                <p14:cNvContentPartPr/>
                <p14:nvPr/>
              </p14:nvContentPartPr>
              <p14:xfrm>
                <a:off x="6885330" y="5336886"/>
                <a:ext cx="33840" cy="104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34FE668-F8E7-4B28-80A2-43223A3D66B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876330" y="5328246"/>
                  <a:ext cx="51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55C4BFF-DA8E-45DA-9FB9-2FB049A047C3}"/>
                    </a:ext>
                  </a:extLst>
                </p14:cNvPr>
                <p14:cNvContentPartPr/>
                <p14:nvPr/>
              </p14:nvContentPartPr>
              <p14:xfrm>
                <a:off x="6848250" y="5321766"/>
                <a:ext cx="156960" cy="66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55C4BFF-DA8E-45DA-9FB9-2FB049A047C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839610" y="5312766"/>
                  <a:ext cx="174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641CCA1-1335-4F9A-B003-AC193C73002B}"/>
                    </a:ext>
                  </a:extLst>
                </p14:cNvPr>
                <p14:cNvContentPartPr/>
                <p14:nvPr/>
              </p14:nvContentPartPr>
              <p14:xfrm>
                <a:off x="6960930" y="5390526"/>
                <a:ext cx="119160" cy="45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641CCA1-1335-4F9A-B003-AC193C73002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51930" y="5381886"/>
                  <a:ext cx="136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02D9681-AD72-4362-9050-E7511CFF9EB6}"/>
                    </a:ext>
                  </a:extLst>
                </p14:cNvPr>
                <p14:cNvContentPartPr/>
                <p14:nvPr/>
              </p14:nvContentPartPr>
              <p14:xfrm>
                <a:off x="6919170" y="4950606"/>
                <a:ext cx="112320" cy="77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02D9681-AD72-4362-9050-E7511CFF9EB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10530" y="4941606"/>
                  <a:ext cx="129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D471BB9-6AB7-4CC1-8AF8-F2B090C643FF}"/>
                    </a:ext>
                  </a:extLst>
                </p14:cNvPr>
                <p14:cNvContentPartPr/>
                <p14:nvPr/>
              </p14:nvContentPartPr>
              <p14:xfrm>
                <a:off x="7122570" y="5138526"/>
                <a:ext cx="162000" cy="124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D471BB9-6AB7-4CC1-8AF8-F2B090C643F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13930" y="5129886"/>
                  <a:ext cx="179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0322296-590C-4111-8E37-1A0D52F4C4ED}"/>
                    </a:ext>
                  </a:extLst>
                </p14:cNvPr>
                <p14:cNvContentPartPr/>
                <p14:nvPr/>
              </p14:nvContentPartPr>
              <p14:xfrm>
                <a:off x="7327770" y="5239686"/>
                <a:ext cx="30600" cy="7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0322296-590C-4111-8E37-1A0D52F4C4E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19130" y="5231046"/>
                  <a:ext cx="48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9A2DACB-B5F9-4F35-9A5E-F6879FBED399}"/>
                    </a:ext>
                  </a:extLst>
                </p14:cNvPr>
                <p14:cNvContentPartPr/>
                <p14:nvPr/>
              </p14:nvContentPartPr>
              <p14:xfrm>
                <a:off x="7325250" y="5169486"/>
                <a:ext cx="165960" cy="129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9A2DACB-B5F9-4F35-9A5E-F6879FBED39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16610" y="5160486"/>
                  <a:ext cx="1836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4A0C0B2-544B-4848-B120-114785563B06}"/>
              </a:ext>
            </a:extLst>
          </p:cNvPr>
          <p:cNvGrpSpPr/>
          <p:nvPr/>
        </p:nvGrpSpPr>
        <p:grpSpPr>
          <a:xfrm>
            <a:off x="8406330" y="5145006"/>
            <a:ext cx="260280" cy="208800"/>
            <a:chOff x="8406330" y="5145006"/>
            <a:chExt cx="2602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2A312BD-2A0D-46C3-946C-F430E048F351}"/>
                    </a:ext>
                  </a:extLst>
                </p14:cNvPr>
                <p14:cNvContentPartPr/>
                <p14:nvPr/>
              </p14:nvContentPartPr>
              <p14:xfrm>
                <a:off x="8406330" y="5195766"/>
                <a:ext cx="170280" cy="306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2A312BD-2A0D-46C3-946C-F430E048F35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397690" y="5186766"/>
                  <a:ext cx="187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F16F18F-4205-4225-84B2-88B4BFA3B4CA}"/>
                    </a:ext>
                  </a:extLst>
                </p14:cNvPr>
                <p14:cNvContentPartPr/>
                <p14:nvPr/>
              </p14:nvContentPartPr>
              <p14:xfrm>
                <a:off x="8438730" y="5272446"/>
                <a:ext cx="146520" cy="21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F16F18F-4205-4225-84B2-88B4BFA3B4C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429730" y="5263446"/>
                  <a:ext cx="164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D24318F-34B6-4CAF-B838-B9C7BBC08972}"/>
                    </a:ext>
                  </a:extLst>
                </p14:cNvPr>
                <p14:cNvContentPartPr/>
                <p14:nvPr/>
              </p14:nvContentPartPr>
              <p14:xfrm>
                <a:off x="8491650" y="5145006"/>
                <a:ext cx="174960" cy="208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D24318F-34B6-4CAF-B838-B9C7BBC0897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483010" y="5136006"/>
                  <a:ext cx="19260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58381CBF-B3DE-45D8-9B03-88A909EEEF45}"/>
              </a:ext>
            </a:extLst>
          </p:cNvPr>
          <p:cNvGrpSpPr/>
          <p:nvPr/>
        </p:nvGrpSpPr>
        <p:grpSpPr>
          <a:xfrm>
            <a:off x="9066570" y="5091006"/>
            <a:ext cx="430200" cy="439920"/>
            <a:chOff x="9066570" y="5091006"/>
            <a:chExt cx="43020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17C689B-3F79-40D5-B010-4E5A318BD332}"/>
                    </a:ext>
                  </a:extLst>
                </p14:cNvPr>
                <p14:cNvContentPartPr/>
                <p14:nvPr/>
              </p14:nvContentPartPr>
              <p14:xfrm>
                <a:off x="9068010" y="5110086"/>
                <a:ext cx="169920" cy="158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17C689B-3F79-40D5-B010-4E5A318BD33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059010" y="5101086"/>
                  <a:ext cx="187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136243E-8161-49D1-8B6C-72DF4C7C60C6}"/>
                    </a:ext>
                  </a:extLst>
                </p14:cNvPr>
                <p14:cNvContentPartPr/>
                <p14:nvPr/>
              </p14:nvContentPartPr>
              <p14:xfrm>
                <a:off x="9083490" y="5091006"/>
                <a:ext cx="159480" cy="223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136243E-8161-49D1-8B6C-72DF4C7C60C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074490" y="5082366"/>
                  <a:ext cx="177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43774CC-FCA5-421F-9869-EF7181DAF312}"/>
                    </a:ext>
                  </a:extLst>
                </p14:cNvPr>
                <p14:cNvContentPartPr/>
                <p14:nvPr/>
              </p14:nvContentPartPr>
              <p14:xfrm>
                <a:off x="9329370" y="5205846"/>
                <a:ext cx="66600" cy="106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43774CC-FCA5-421F-9869-EF7181DAF31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320730" y="5196846"/>
                  <a:ext cx="84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60D2143-9AA1-4D90-A192-C416CADA997B}"/>
                    </a:ext>
                  </a:extLst>
                </p14:cNvPr>
                <p14:cNvContentPartPr/>
                <p14:nvPr/>
              </p14:nvContentPartPr>
              <p14:xfrm>
                <a:off x="9352770" y="5133846"/>
                <a:ext cx="144000" cy="221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60D2143-9AA1-4D90-A192-C416CADA997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344130" y="5125206"/>
                  <a:ext cx="161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5DD64EC-9E7C-4163-9F1C-8B2D856EAE18}"/>
                    </a:ext>
                  </a:extLst>
                </p14:cNvPr>
                <p14:cNvContentPartPr/>
                <p14:nvPr/>
              </p14:nvContentPartPr>
              <p14:xfrm>
                <a:off x="9073770" y="5426166"/>
                <a:ext cx="17280" cy="73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5DD64EC-9E7C-4163-9F1C-8B2D856EAE1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064770" y="5417166"/>
                  <a:ext cx="34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2EFF1D8-2067-4F38-B782-A524EF0AD27B}"/>
                    </a:ext>
                  </a:extLst>
                </p14:cNvPr>
                <p14:cNvContentPartPr/>
                <p14:nvPr/>
              </p14:nvContentPartPr>
              <p14:xfrm>
                <a:off x="9066570" y="5388366"/>
                <a:ext cx="130320" cy="48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2EFF1D8-2067-4F38-B782-A524EF0AD27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057570" y="5379366"/>
                  <a:ext cx="1479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71C08EC-2FBF-4CD6-B65C-4F9788CE4586}"/>
                    </a:ext>
                  </a:extLst>
                </p14:cNvPr>
                <p14:cNvContentPartPr/>
                <p14:nvPr/>
              </p14:nvContentPartPr>
              <p14:xfrm>
                <a:off x="9160530" y="5447766"/>
                <a:ext cx="129600" cy="83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71C08EC-2FBF-4CD6-B65C-4F9788CE458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151530" y="5438766"/>
                  <a:ext cx="14724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55F82F5-94A1-4BA9-87E6-3AC58897D42D}"/>
                  </a:ext>
                </a:extLst>
              </p14:cNvPr>
              <p14:cNvContentPartPr/>
              <p14:nvPr/>
            </p14:nvContentPartPr>
            <p14:xfrm>
              <a:off x="9160890" y="4952406"/>
              <a:ext cx="50760" cy="586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55F82F5-94A1-4BA9-87E6-3AC58897D42D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9151890" y="4943766"/>
                <a:ext cx="684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E31D5D27-43F5-4115-93EB-11B6C26DF4B4}"/>
                  </a:ext>
                </a:extLst>
              </p14:cNvPr>
              <p14:cNvContentPartPr/>
              <p14:nvPr/>
            </p14:nvContentPartPr>
            <p14:xfrm>
              <a:off x="9914010" y="4939446"/>
              <a:ext cx="84240" cy="601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E31D5D27-43F5-4115-93EB-11B6C26DF4B4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905010" y="4930806"/>
                <a:ext cx="10188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920E683-4D18-42C6-BCE9-D82F2A334919}"/>
              </a:ext>
            </a:extLst>
          </p:cNvPr>
          <p:cNvGrpSpPr/>
          <p:nvPr/>
        </p:nvGrpSpPr>
        <p:grpSpPr>
          <a:xfrm>
            <a:off x="9645090" y="5141766"/>
            <a:ext cx="785880" cy="408240"/>
            <a:chOff x="9645090" y="5141766"/>
            <a:chExt cx="7858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6CA0FD5-B705-48B6-ABEE-B229331994FC}"/>
                    </a:ext>
                  </a:extLst>
                </p14:cNvPr>
                <p14:cNvContentPartPr/>
                <p14:nvPr/>
              </p14:nvContentPartPr>
              <p14:xfrm>
                <a:off x="9645090" y="5230326"/>
                <a:ext cx="80280" cy="5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6CA0FD5-B705-48B6-ABEE-B229331994F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636090" y="5221326"/>
                  <a:ext cx="97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D2BB8EC-FEEF-45A8-9126-32C689EDC01D}"/>
                    </a:ext>
                  </a:extLst>
                </p14:cNvPr>
                <p14:cNvContentPartPr/>
                <p14:nvPr/>
              </p14:nvContentPartPr>
              <p14:xfrm>
                <a:off x="9665250" y="5291886"/>
                <a:ext cx="62640" cy="3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D2BB8EC-FEEF-45A8-9126-32C689EDC01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656250" y="5283246"/>
                  <a:ext cx="80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B7BFE09-5B0B-4B39-9C7C-592139BF9EDE}"/>
                    </a:ext>
                  </a:extLst>
                </p14:cNvPr>
                <p14:cNvContentPartPr/>
                <p14:nvPr/>
              </p14:nvContentPartPr>
              <p14:xfrm>
                <a:off x="9907890" y="5141766"/>
                <a:ext cx="153720" cy="13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B7BFE09-5B0B-4B39-9C7C-592139BF9ED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99250" y="5132766"/>
                  <a:ext cx="17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7391B38-6559-49E2-B983-12E3F5EDAF88}"/>
                    </a:ext>
                  </a:extLst>
                </p14:cNvPr>
                <p14:cNvContentPartPr/>
                <p14:nvPr/>
              </p14:nvContentPartPr>
              <p14:xfrm>
                <a:off x="9860730" y="5160126"/>
                <a:ext cx="214200" cy="2278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7391B38-6559-49E2-B983-12E3F5EDAF88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52090" y="5151486"/>
                  <a:ext cx="231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6B31F11-FDEB-42DD-A7E9-9E7CFEE6279D}"/>
                    </a:ext>
                  </a:extLst>
                </p14:cNvPr>
                <p14:cNvContentPartPr/>
                <p14:nvPr/>
              </p14:nvContentPartPr>
              <p14:xfrm>
                <a:off x="9901410" y="5423286"/>
                <a:ext cx="46440" cy="126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6B31F11-FDEB-42DD-A7E9-9E7CFEE6279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92410" y="5414286"/>
                  <a:ext cx="64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56CDFCA-50F5-4F24-98C3-960156BDE8D1}"/>
                    </a:ext>
                  </a:extLst>
                </p14:cNvPr>
                <p14:cNvContentPartPr/>
                <p14:nvPr/>
              </p14:nvContentPartPr>
              <p14:xfrm>
                <a:off x="9968370" y="5481606"/>
                <a:ext cx="158760" cy="64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56CDFCA-50F5-4F24-98C3-960156BDE8D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959730" y="5472966"/>
                  <a:ext cx="176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6E806AF-F5F3-4067-AD67-6D76101D7AAF}"/>
                    </a:ext>
                  </a:extLst>
                </p14:cNvPr>
                <p14:cNvContentPartPr/>
                <p14:nvPr/>
              </p14:nvContentPartPr>
              <p14:xfrm>
                <a:off x="10181130" y="5206926"/>
                <a:ext cx="127800" cy="129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6E806AF-F5F3-4067-AD67-6D76101D7AA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72130" y="5198286"/>
                  <a:ext cx="14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A76FA0A-4BC7-4AE0-8F08-F608AEFF56A4}"/>
                    </a:ext>
                  </a:extLst>
                </p14:cNvPr>
                <p14:cNvContentPartPr/>
                <p14:nvPr/>
              </p14:nvContentPartPr>
              <p14:xfrm>
                <a:off x="10349250" y="5254086"/>
                <a:ext cx="27360" cy="111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A76FA0A-4BC7-4AE0-8F08-F608AEFF56A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40250" y="5245446"/>
                  <a:ext cx="45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37A4AEA-F64E-47B2-98A0-AB552F3CAB7E}"/>
                    </a:ext>
                  </a:extLst>
                </p14:cNvPr>
                <p14:cNvContentPartPr/>
                <p14:nvPr/>
              </p14:nvContentPartPr>
              <p14:xfrm>
                <a:off x="10424490" y="5327886"/>
                <a:ext cx="6480" cy="45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37A4AEA-F64E-47B2-98A0-AB552F3CAB7E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415490" y="5319246"/>
                  <a:ext cx="24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06DA49D-5123-4F60-98C4-B56DD3B2B68B}"/>
                    </a:ext>
                  </a:extLst>
                </p14:cNvPr>
                <p14:cNvContentPartPr/>
                <p14:nvPr/>
              </p14:nvContentPartPr>
              <p14:xfrm>
                <a:off x="10402890" y="5234646"/>
                <a:ext cx="24480" cy="29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06DA49D-5123-4F60-98C4-B56DD3B2B68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393890" y="5225646"/>
                  <a:ext cx="421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9A86D941-C320-4A76-A297-185D770059DA}"/>
                  </a:ext>
                </a:extLst>
              </p14:cNvPr>
              <p14:cNvContentPartPr/>
              <p14:nvPr/>
            </p14:nvContentPartPr>
            <p14:xfrm>
              <a:off x="10603410" y="5387286"/>
              <a:ext cx="720" cy="43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9A86D941-C320-4A76-A297-185D770059D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0594770" y="5378646"/>
                <a:ext cx="1836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793AA6C1-F60F-4C2C-B268-95C38EA7690B}"/>
              </a:ext>
            </a:extLst>
          </p:cNvPr>
          <p:cNvGrpSpPr/>
          <p:nvPr/>
        </p:nvGrpSpPr>
        <p:grpSpPr>
          <a:xfrm>
            <a:off x="10797810" y="5454246"/>
            <a:ext cx="180000" cy="153000"/>
            <a:chOff x="10797810" y="5454246"/>
            <a:chExt cx="18000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8626C65-EE8D-458C-9DC5-F537AF182026}"/>
                    </a:ext>
                  </a:extLst>
                </p14:cNvPr>
                <p14:cNvContentPartPr/>
                <p14:nvPr/>
              </p14:nvContentPartPr>
              <p14:xfrm>
                <a:off x="10813650" y="5454246"/>
                <a:ext cx="15120" cy="111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8626C65-EE8D-458C-9DC5-F537AF18202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05010" y="5445606"/>
                  <a:ext cx="32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C9C4DCC-5F7F-40AA-9440-73A2842BDC6C}"/>
                    </a:ext>
                  </a:extLst>
                </p14:cNvPr>
                <p14:cNvContentPartPr/>
                <p14:nvPr/>
              </p14:nvContentPartPr>
              <p14:xfrm>
                <a:off x="10797810" y="5459646"/>
                <a:ext cx="180000" cy="147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C9C4DCC-5F7F-40AA-9440-73A2842BDC6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789170" y="5451006"/>
                  <a:ext cx="19764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339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Graph spectrum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In computer science, we treat the adjacency matrix of a graph simply as a 2-dimensional array.</a:t>
            </a:r>
          </a:p>
          <a:p>
            <a:endParaRPr lang="en-CA" sz="2000" dirty="0"/>
          </a:p>
          <a:p>
            <a:r>
              <a:rPr lang="en-CA" sz="2000" dirty="0"/>
              <a:t>In algebraic/spectral graph theory, we respect the adjacency matrix of a graph as a matrix, and relate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 its algebraic properties (e.g. rank, determinant, eigenvalues) to its combinatorial properties.</a:t>
            </a:r>
          </a:p>
        </p:txBody>
      </p:sp>
    </p:spTree>
    <p:extLst>
      <p:ext uri="{BB962C8B-B14F-4D97-AF65-F5344CB8AC3E}">
        <p14:creationId xmlns:p14="http://schemas.microsoft.com/office/powerpoint/2010/main" val="25394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Complete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What is the spectrum of the adjacency matrix of the complete graph 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is an example with the largest gap between the largest eigenvalue and the second largest eigenvalue.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324535"/>
              </a:xfrm>
              <a:prstGeom prst="rect">
                <a:avLst/>
              </a:prstGeom>
              <a:blipFill>
                <a:blip r:embed="rId2"/>
                <a:stretch>
                  <a:fillRect l="-546" t="-687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ED1808C-8815-4AE5-ACD9-8F48CF0710A3}"/>
              </a:ext>
            </a:extLst>
          </p:cNvPr>
          <p:cNvGrpSpPr/>
          <p:nvPr/>
        </p:nvGrpSpPr>
        <p:grpSpPr>
          <a:xfrm>
            <a:off x="3176610" y="1689006"/>
            <a:ext cx="576000" cy="246960"/>
            <a:chOff x="3176610" y="1689006"/>
            <a:chExt cx="5760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2851BD1-5342-4E9E-860C-4AB1993B7E16}"/>
                    </a:ext>
                  </a:extLst>
                </p14:cNvPr>
                <p14:cNvContentPartPr/>
                <p14:nvPr/>
              </p14:nvContentPartPr>
              <p14:xfrm>
                <a:off x="3176610" y="1715646"/>
                <a:ext cx="19440" cy="18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2851BD1-5342-4E9E-860C-4AB1993B7E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67610" y="1706646"/>
                  <a:ext cx="3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7D0661-2B2D-4DB8-9B0E-E04D0B2ECC38}"/>
                    </a:ext>
                  </a:extLst>
                </p14:cNvPr>
                <p14:cNvContentPartPr/>
                <p14:nvPr/>
              </p14:nvContentPartPr>
              <p14:xfrm>
                <a:off x="3179490" y="1719246"/>
                <a:ext cx="92880" cy="176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7D0661-2B2D-4DB8-9B0E-E04D0B2ECC3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0490" y="1710606"/>
                  <a:ext cx="110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85305D6-B774-4A44-BFB3-169D3C62994C}"/>
                    </a:ext>
                  </a:extLst>
                </p14:cNvPr>
                <p14:cNvContentPartPr/>
                <p14:nvPr/>
              </p14:nvContentPartPr>
              <p14:xfrm>
                <a:off x="3182730" y="1689006"/>
                <a:ext cx="248400" cy="20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85305D6-B774-4A44-BFB3-169D3C6299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4090" y="1680006"/>
                  <a:ext cx="266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279F39-F579-46F9-857D-C411F4970F90}"/>
                    </a:ext>
                  </a:extLst>
                </p14:cNvPr>
                <p14:cNvContentPartPr/>
                <p14:nvPr/>
              </p14:nvContentPartPr>
              <p14:xfrm>
                <a:off x="3464250" y="1710966"/>
                <a:ext cx="84240" cy="192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279F39-F579-46F9-857D-C411F4970F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55610" y="1702326"/>
                  <a:ext cx="101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08B701-9A2F-44C0-8F5D-24717B56A25A}"/>
                    </a:ext>
                  </a:extLst>
                </p14:cNvPr>
                <p14:cNvContentPartPr/>
                <p14:nvPr/>
              </p14:nvContentPartPr>
              <p14:xfrm>
                <a:off x="3491610" y="1809246"/>
                <a:ext cx="110160" cy="125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08B701-9A2F-44C0-8F5D-24717B56A25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82970" y="1800246"/>
                  <a:ext cx="127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EDEE14-C2D8-41F3-87AF-ABB04B064F77}"/>
                    </a:ext>
                  </a:extLst>
                </p14:cNvPr>
                <p14:cNvContentPartPr/>
                <p14:nvPr/>
              </p14:nvContentPartPr>
              <p14:xfrm>
                <a:off x="3633810" y="1697646"/>
                <a:ext cx="118800" cy="23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EDEE14-C2D8-41F3-87AF-ABB04B064F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25170" y="1688646"/>
                  <a:ext cx="1364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24F3D6-B66F-449C-9EA3-8D5628685CB6}"/>
              </a:ext>
            </a:extLst>
          </p:cNvPr>
          <p:cNvGrpSpPr/>
          <p:nvPr/>
        </p:nvGrpSpPr>
        <p:grpSpPr>
          <a:xfrm>
            <a:off x="3910650" y="1780446"/>
            <a:ext cx="118800" cy="58320"/>
            <a:chOff x="3910650" y="1780446"/>
            <a:chExt cx="118800" cy="5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0DA485-05A1-4CCA-83E9-CD87CA3753F6}"/>
                    </a:ext>
                  </a:extLst>
                </p14:cNvPr>
                <p14:cNvContentPartPr/>
                <p14:nvPr/>
              </p14:nvContentPartPr>
              <p14:xfrm>
                <a:off x="3910650" y="1780446"/>
                <a:ext cx="108720" cy="9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0DA485-05A1-4CCA-83E9-CD87CA3753F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02010" y="1771446"/>
                  <a:ext cx="12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399E88-D660-4A3C-9EAB-8C821A450D47}"/>
                    </a:ext>
                  </a:extLst>
                </p14:cNvPr>
                <p14:cNvContentPartPr/>
                <p14:nvPr/>
              </p14:nvContentPartPr>
              <p14:xfrm>
                <a:off x="3934770" y="1831566"/>
                <a:ext cx="94680" cy="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399E88-D660-4A3C-9EAB-8C821A450D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25770" y="1822926"/>
                  <a:ext cx="1123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9EF49-3636-467A-9EE7-6EB8C5E34EB9}"/>
              </a:ext>
            </a:extLst>
          </p:cNvPr>
          <p:cNvGrpSpPr/>
          <p:nvPr/>
        </p:nvGrpSpPr>
        <p:grpSpPr>
          <a:xfrm>
            <a:off x="5650530" y="238926"/>
            <a:ext cx="958320" cy="712080"/>
            <a:chOff x="5650530" y="238926"/>
            <a:chExt cx="95832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3831A0-2731-42CA-9391-AB6D0F08A9AC}"/>
                    </a:ext>
                  </a:extLst>
                </p14:cNvPr>
                <p14:cNvContentPartPr/>
                <p14:nvPr/>
              </p14:nvContentPartPr>
              <p14:xfrm>
                <a:off x="5650530" y="238926"/>
                <a:ext cx="138240" cy="682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3831A0-2731-42CA-9391-AB6D0F08A9A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41530" y="230286"/>
                  <a:ext cx="15588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6A64A8-578B-4ECC-87E1-81E3AD75839C}"/>
                    </a:ext>
                  </a:extLst>
                </p14:cNvPr>
                <p14:cNvContentPartPr/>
                <p14:nvPr/>
              </p14:nvContentPartPr>
              <p14:xfrm>
                <a:off x="5856090" y="276366"/>
                <a:ext cx="9288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6A64A8-578B-4ECC-87E1-81E3AD7583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47450" y="267366"/>
                  <a:ext cx="110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160FF3-7DC4-4DD0-859D-D16ECBC29B67}"/>
                    </a:ext>
                  </a:extLst>
                </p14:cNvPr>
                <p14:cNvContentPartPr/>
                <p14:nvPr/>
              </p14:nvContentPartPr>
              <p14:xfrm>
                <a:off x="6049770" y="426486"/>
                <a:ext cx="105840" cy="10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160FF3-7DC4-4DD0-859D-D16ECBC29B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41130" y="417486"/>
                  <a:ext cx="123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4ECFC6-7F1A-4CB8-B0C4-DF8816FEC4D1}"/>
                    </a:ext>
                  </a:extLst>
                </p14:cNvPr>
                <p14:cNvContentPartPr/>
                <p14:nvPr/>
              </p14:nvContentPartPr>
              <p14:xfrm>
                <a:off x="6257490" y="599646"/>
                <a:ext cx="90360" cy="7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4ECFC6-7F1A-4CB8-B0C4-DF8816FEC4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48490" y="590646"/>
                  <a:ext cx="10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FE53F5-3E8A-4058-9DAB-3D5683D8B9D0}"/>
                    </a:ext>
                  </a:extLst>
                </p14:cNvPr>
                <p14:cNvContentPartPr/>
                <p14:nvPr/>
              </p14:nvContentPartPr>
              <p14:xfrm>
                <a:off x="6410490" y="769926"/>
                <a:ext cx="59760" cy="8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FE53F5-3E8A-4058-9DAB-3D5683D8B9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01850" y="760926"/>
                  <a:ext cx="77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B7D0482-C4D9-4C95-A53B-881272CFC9A6}"/>
                    </a:ext>
                  </a:extLst>
                </p14:cNvPr>
                <p14:cNvContentPartPr/>
                <p14:nvPr/>
              </p14:nvContentPartPr>
              <p14:xfrm>
                <a:off x="6554130" y="875766"/>
                <a:ext cx="54720" cy="75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B7D0482-C4D9-4C95-A53B-881272CFC9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45490" y="866766"/>
                  <a:ext cx="723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B61198-4B98-4040-B1E5-62B78F2EA7F0}"/>
              </a:ext>
            </a:extLst>
          </p:cNvPr>
          <p:cNvGrpSpPr/>
          <p:nvPr/>
        </p:nvGrpSpPr>
        <p:grpSpPr>
          <a:xfrm>
            <a:off x="5940330" y="659406"/>
            <a:ext cx="95760" cy="179280"/>
            <a:chOff x="5940330" y="659406"/>
            <a:chExt cx="957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1F4C70-4078-4C44-B0AF-2861593AAAD5}"/>
                    </a:ext>
                  </a:extLst>
                </p14:cNvPr>
                <p14:cNvContentPartPr/>
                <p14:nvPr/>
              </p14:nvContentPartPr>
              <p14:xfrm>
                <a:off x="5940330" y="659406"/>
                <a:ext cx="83520" cy="166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1F4C70-4078-4C44-B0AF-2861593AAAD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31690" y="650766"/>
                  <a:ext cx="101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C8249C-E1CC-48FF-97B2-B640D5175B08}"/>
                    </a:ext>
                  </a:extLst>
                </p14:cNvPr>
                <p14:cNvContentPartPr/>
                <p14:nvPr/>
              </p14:nvContentPartPr>
              <p14:xfrm>
                <a:off x="5951850" y="830046"/>
                <a:ext cx="84240" cy="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C8249C-E1CC-48FF-97B2-B640D5175B0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42850" y="821406"/>
                  <a:ext cx="1018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AFAC0E-9EA8-4680-9006-3BE7B5620ED8}"/>
              </a:ext>
            </a:extLst>
          </p:cNvPr>
          <p:cNvGrpSpPr/>
          <p:nvPr/>
        </p:nvGrpSpPr>
        <p:grpSpPr>
          <a:xfrm>
            <a:off x="6356490" y="356646"/>
            <a:ext cx="123480" cy="174240"/>
            <a:chOff x="6356490" y="356646"/>
            <a:chExt cx="12348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7015A1C-517D-4725-B4F2-E06879B6EAE3}"/>
                    </a:ext>
                  </a:extLst>
                </p14:cNvPr>
                <p14:cNvContentPartPr/>
                <p14:nvPr/>
              </p14:nvContentPartPr>
              <p14:xfrm>
                <a:off x="6356490" y="356646"/>
                <a:ext cx="88200" cy="160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7015A1C-517D-4725-B4F2-E06879B6EA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47850" y="347646"/>
                  <a:ext cx="105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BC220E-EB83-46A7-87D7-6D577E20DDF5}"/>
                    </a:ext>
                  </a:extLst>
                </p14:cNvPr>
                <p14:cNvContentPartPr/>
                <p14:nvPr/>
              </p14:nvContentPartPr>
              <p14:xfrm>
                <a:off x="6379890" y="522246"/>
                <a:ext cx="10008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BC220E-EB83-46A7-87D7-6D577E20DDF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71250" y="513246"/>
                  <a:ext cx="1177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695F941-3F66-48D6-9F0F-9EAAF4C4F703}"/>
                  </a:ext>
                </a:extLst>
              </p14:cNvPr>
              <p14:cNvContentPartPr/>
              <p14:nvPr/>
            </p14:nvContentPartPr>
            <p14:xfrm>
              <a:off x="6661050" y="204006"/>
              <a:ext cx="129240" cy="666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695F941-3F66-48D6-9F0F-9EAAF4C4F70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52050" y="195366"/>
                <a:ext cx="146880" cy="68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F6C3B584-C309-4F4D-9EFB-6713055825F6}"/>
              </a:ext>
            </a:extLst>
          </p:cNvPr>
          <p:cNvGrpSpPr/>
          <p:nvPr/>
        </p:nvGrpSpPr>
        <p:grpSpPr>
          <a:xfrm>
            <a:off x="5790210" y="1733286"/>
            <a:ext cx="534240" cy="165960"/>
            <a:chOff x="5790210" y="1733286"/>
            <a:chExt cx="53424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2E782F-745A-4107-883E-5E47B864358F}"/>
                    </a:ext>
                  </a:extLst>
                </p14:cNvPr>
                <p14:cNvContentPartPr/>
                <p14:nvPr/>
              </p14:nvContentPartPr>
              <p14:xfrm>
                <a:off x="5790210" y="1790166"/>
                <a:ext cx="144000" cy="99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2E782F-745A-4107-883E-5E47B86435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781210" y="1781166"/>
                  <a:ext cx="161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A81A85-1A12-4B0A-9762-D8021D0763AE}"/>
                    </a:ext>
                  </a:extLst>
                </p14:cNvPr>
                <p14:cNvContentPartPr/>
                <p14:nvPr/>
              </p14:nvContentPartPr>
              <p14:xfrm>
                <a:off x="5953290" y="1733286"/>
                <a:ext cx="178560" cy="165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A81A85-1A12-4B0A-9762-D8021D0763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44290" y="1724646"/>
                  <a:ext cx="196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A880182-7131-4F39-ADA7-62BBFE9A441D}"/>
                    </a:ext>
                  </a:extLst>
                </p14:cNvPr>
                <p14:cNvContentPartPr/>
                <p14:nvPr/>
              </p14:nvContentPartPr>
              <p14:xfrm>
                <a:off x="6158130" y="1807086"/>
                <a:ext cx="36720" cy="9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A880182-7131-4F39-ADA7-62BBFE9A44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49490" y="1798446"/>
                  <a:ext cx="54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DA89F1-D1DB-4241-9645-FF71295F0C05}"/>
                    </a:ext>
                  </a:extLst>
                </p14:cNvPr>
                <p14:cNvContentPartPr/>
                <p14:nvPr/>
              </p14:nvContentPartPr>
              <p14:xfrm>
                <a:off x="6248850" y="1809966"/>
                <a:ext cx="75600" cy="79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DA89F1-D1DB-4241-9645-FF71295F0C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40210" y="1800966"/>
                  <a:ext cx="932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AD5EF18-B677-45C1-A817-43876B3F54E4}"/>
              </a:ext>
            </a:extLst>
          </p:cNvPr>
          <p:cNvGrpSpPr/>
          <p:nvPr/>
        </p:nvGrpSpPr>
        <p:grpSpPr>
          <a:xfrm>
            <a:off x="4262370" y="1735806"/>
            <a:ext cx="883080" cy="267120"/>
            <a:chOff x="4262370" y="1735806"/>
            <a:chExt cx="8830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0578E6-1CF1-4AC5-80D9-5B2305F01E28}"/>
                    </a:ext>
                  </a:extLst>
                </p14:cNvPr>
                <p14:cNvContentPartPr/>
                <p14:nvPr/>
              </p14:nvContentPartPr>
              <p14:xfrm>
                <a:off x="4282890" y="1735806"/>
                <a:ext cx="17820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0578E6-1CF1-4AC5-80D9-5B2305F01E2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74250" y="1727166"/>
                  <a:ext cx="19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AA0948-6E43-4F88-A3CC-0AC8F43860E9}"/>
                    </a:ext>
                  </a:extLst>
                </p14:cNvPr>
                <p14:cNvContentPartPr/>
                <p14:nvPr/>
              </p14:nvContentPartPr>
              <p14:xfrm>
                <a:off x="4262370" y="1756326"/>
                <a:ext cx="159120" cy="19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AA0948-6E43-4F88-A3CC-0AC8F43860E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53370" y="1747686"/>
                  <a:ext cx="176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0C23EB-83B8-49E7-AC14-201337E654C3}"/>
                    </a:ext>
                  </a:extLst>
                </p14:cNvPr>
                <p14:cNvContentPartPr/>
                <p14:nvPr/>
              </p14:nvContentPartPr>
              <p14:xfrm>
                <a:off x="4601130" y="1837326"/>
                <a:ext cx="101520" cy="21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0C23EB-83B8-49E7-AC14-201337E654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92490" y="1828686"/>
                  <a:ext cx="11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3798ED6-1EE4-4FCF-B1D0-E2B33DD0C50E}"/>
                    </a:ext>
                  </a:extLst>
                </p14:cNvPr>
                <p14:cNvContentPartPr/>
                <p14:nvPr/>
              </p14:nvContentPartPr>
              <p14:xfrm>
                <a:off x="4827570" y="1757046"/>
                <a:ext cx="133920" cy="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3798ED6-1EE4-4FCF-B1D0-E2B33DD0C5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18570" y="1748046"/>
                  <a:ext cx="151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7E24356-E041-425E-9080-8A03CB06E76C}"/>
                    </a:ext>
                  </a:extLst>
                </p14:cNvPr>
                <p14:cNvContentPartPr/>
                <p14:nvPr/>
              </p14:nvContentPartPr>
              <p14:xfrm>
                <a:off x="4885170" y="1773606"/>
                <a:ext cx="50400" cy="157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7E24356-E041-425E-9080-8A03CB06E7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76170" y="1764966"/>
                  <a:ext cx="68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23AD62-BD4F-4A49-AD6D-AFDBC4582998}"/>
                    </a:ext>
                  </a:extLst>
                </p14:cNvPr>
                <p14:cNvContentPartPr/>
                <p14:nvPr/>
              </p14:nvContentPartPr>
              <p14:xfrm>
                <a:off x="4865730" y="1915086"/>
                <a:ext cx="129960" cy="16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23AD62-BD4F-4A49-AD6D-AFDBC45829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57090" y="1906086"/>
                  <a:ext cx="147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F2CF55-8537-4814-83A9-04F7E050E991}"/>
                    </a:ext>
                  </a:extLst>
                </p14:cNvPr>
                <p14:cNvContentPartPr/>
                <p14:nvPr/>
              </p14:nvContentPartPr>
              <p14:xfrm>
                <a:off x="4470090" y="1944966"/>
                <a:ext cx="85680" cy="57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F2CF55-8537-4814-83A9-04F7E050E99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61450" y="1936326"/>
                  <a:ext cx="103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B525C95-9982-42BD-BD25-809962646483}"/>
                    </a:ext>
                  </a:extLst>
                </p14:cNvPr>
                <p14:cNvContentPartPr/>
                <p14:nvPr/>
              </p14:nvContentPartPr>
              <p14:xfrm>
                <a:off x="5069490" y="1929846"/>
                <a:ext cx="7596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B525C95-9982-42BD-BD25-8099626464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060850" y="1921206"/>
                  <a:ext cx="9360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BC64CC3-0D70-4267-8382-DF61624183FC}"/>
              </a:ext>
            </a:extLst>
          </p:cNvPr>
          <p:cNvGrpSpPr/>
          <p:nvPr/>
        </p:nvGrpSpPr>
        <p:grpSpPr>
          <a:xfrm>
            <a:off x="6624330" y="1717446"/>
            <a:ext cx="265680" cy="180000"/>
            <a:chOff x="6624330" y="1717446"/>
            <a:chExt cx="26568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54CF1D-5FB4-40F3-9BDC-2DC3E3E9861C}"/>
                    </a:ext>
                  </a:extLst>
                </p14:cNvPr>
                <p14:cNvContentPartPr/>
                <p14:nvPr/>
              </p14:nvContentPartPr>
              <p14:xfrm>
                <a:off x="6624330" y="1717446"/>
                <a:ext cx="18612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54CF1D-5FB4-40F3-9BDC-2DC3E3E986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5330" y="1708806"/>
                  <a:ext cx="203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CF7645-2E7F-4417-AE70-D8EA6252A2D4}"/>
                    </a:ext>
                  </a:extLst>
                </p14:cNvPr>
                <p14:cNvContentPartPr/>
                <p14:nvPr/>
              </p14:nvContentPartPr>
              <p14:xfrm>
                <a:off x="6818010" y="1843086"/>
                <a:ext cx="72000" cy="54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CF7645-2E7F-4417-AE70-D8EA6252A2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9010" y="1834086"/>
                  <a:ext cx="896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D7373FC-BD0C-4477-880F-97A418DE5BC3}"/>
              </a:ext>
            </a:extLst>
          </p:cNvPr>
          <p:cNvGrpSpPr/>
          <p:nvPr/>
        </p:nvGrpSpPr>
        <p:grpSpPr>
          <a:xfrm>
            <a:off x="7189530" y="1731846"/>
            <a:ext cx="119520" cy="132120"/>
            <a:chOff x="7189530" y="1731846"/>
            <a:chExt cx="11952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0670E9-1C55-4A62-BC84-2D9791B032C8}"/>
                    </a:ext>
                  </a:extLst>
                </p14:cNvPr>
                <p14:cNvContentPartPr/>
                <p14:nvPr/>
              </p14:nvContentPartPr>
              <p14:xfrm>
                <a:off x="7189530" y="1787646"/>
                <a:ext cx="41040" cy="65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0670E9-1C55-4A62-BC84-2D9791B032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80530" y="1778646"/>
                  <a:ext cx="58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A0BCBB-FAB2-483F-BF2B-613D2B42BF69}"/>
                    </a:ext>
                  </a:extLst>
                </p14:cNvPr>
                <p14:cNvContentPartPr/>
                <p14:nvPr/>
              </p14:nvContentPartPr>
              <p14:xfrm>
                <a:off x="7190970" y="1731846"/>
                <a:ext cx="118080" cy="13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A0BCBB-FAB2-483F-BF2B-613D2B42BF6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81970" y="1723206"/>
                  <a:ext cx="1357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3937E1-0C41-4EA1-94D9-E0603809C9B4}"/>
              </a:ext>
            </a:extLst>
          </p:cNvPr>
          <p:cNvGrpSpPr/>
          <p:nvPr/>
        </p:nvGrpSpPr>
        <p:grpSpPr>
          <a:xfrm>
            <a:off x="7589850" y="1716006"/>
            <a:ext cx="627840" cy="166680"/>
            <a:chOff x="7589850" y="1716006"/>
            <a:chExt cx="62784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C33F4D7-B0D9-4946-BAF2-D840F1D5C275}"/>
                    </a:ext>
                  </a:extLst>
                </p14:cNvPr>
                <p14:cNvContentPartPr/>
                <p14:nvPr/>
              </p14:nvContentPartPr>
              <p14:xfrm>
                <a:off x="7589850" y="1763166"/>
                <a:ext cx="112320" cy="101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C33F4D7-B0D9-4946-BAF2-D840F1D5C27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81210" y="1754166"/>
                  <a:ext cx="129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ECC2053-28F6-4EC4-81B4-AC02D42861DD}"/>
                    </a:ext>
                  </a:extLst>
                </p14:cNvPr>
                <p14:cNvContentPartPr/>
                <p14:nvPr/>
              </p14:nvContentPartPr>
              <p14:xfrm>
                <a:off x="7723050" y="1716006"/>
                <a:ext cx="23400" cy="166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ECC2053-28F6-4EC4-81B4-AC02D42861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14050" y="1707366"/>
                  <a:ext cx="41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9D413D-0532-4C7B-BF94-33EC80088C9C}"/>
                    </a:ext>
                  </a:extLst>
                </p14:cNvPr>
                <p14:cNvContentPartPr/>
                <p14:nvPr/>
              </p14:nvContentPartPr>
              <p14:xfrm>
                <a:off x="7774530" y="1725726"/>
                <a:ext cx="109440" cy="149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9D413D-0532-4C7B-BF94-33EC80088C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65890" y="1717086"/>
                  <a:ext cx="12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18A783-8C76-4613-896F-D8292C30D9BC}"/>
                    </a:ext>
                  </a:extLst>
                </p14:cNvPr>
                <p14:cNvContentPartPr/>
                <p14:nvPr/>
              </p14:nvContentPartPr>
              <p14:xfrm>
                <a:off x="7940850" y="1784766"/>
                <a:ext cx="67680" cy="82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18A783-8C76-4613-896F-D8292C30D9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31850" y="1776126"/>
                  <a:ext cx="85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3A3606B-13A8-4252-90DC-2F5E69D5D39F}"/>
                    </a:ext>
                  </a:extLst>
                </p14:cNvPr>
                <p14:cNvContentPartPr/>
                <p14:nvPr/>
              </p14:nvContentPartPr>
              <p14:xfrm>
                <a:off x="8046330" y="1783326"/>
                <a:ext cx="78120" cy="8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3A3606B-13A8-4252-90DC-2F5E69D5D3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37330" y="1774326"/>
                  <a:ext cx="95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BED4DF7-17F3-472B-81E9-433DEF6743D2}"/>
                    </a:ext>
                  </a:extLst>
                </p14:cNvPr>
                <p14:cNvContentPartPr/>
                <p14:nvPr/>
              </p14:nvContentPartPr>
              <p14:xfrm>
                <a:off x="8139570" y="1773966"/>
                <a:ext cx="78120" cy="87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BED4DF7-17F3-472B-81E9-433DEF6743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30930" y="1764966"/>
                  <a:ext cx="957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23615-89BE-4F0B-94DF-25FEA2D2E108}"/>
              </a:ext>
            </a:extLst>
          </p:cNvPr>
          <p:cNvGrpSpPr/>
          <p:nvPr/>
        </p:nvGrpSpPr>
        <p:grpSpPr>
          <a:xfrm>
            <a:off x="8412090" y="1721406"/>
            <a:ext cx="565200" cy="181440"/>
            <a:chOff x="8412090" y="1721406"/>
            <a:chExt cx="5652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CC2B16B-B9C6-4E92-8A7F-67FA837C0DBE}"/>
                    </a:ext>
                  </a:extLst>
                </p14:cNvPr>
                <p14:cNvContentPartPr/>
                <p14:nvPr/>
              </p14:nvContentPartPr>
              <p14:xfrm>
                <a:off x="8412090" y="1777926"/>
                <a:ext cx="202680" cy="9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CC2B16B-B9C6-4E92-8A7F-67FA837C0D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03450" y="1769286"/>
                  <a:ext cx="220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FC3DF9-3871-49FF-89A9-4D7449E5CAD6}"/>
                    </a:ext>
                  </a:extLst>
                </p14:cNvPr>
                <p14:cNvContentPartPr/>
                <p14:nvPr/>
              </p14:nvContentPartPr>
              <p14:xfrm>
                <a:off x="8657970" y="1721406"/>
                <a:ext cx="39600" cy="152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FC3DF9-3871-49FF-89A9-4D7449E5CAD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48970" y="1712766"/>
                  <a:ext cx="57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5F6B88F-6F59-414E-8D42-F49CAC281AC6}"/>
                    </a:ext>
                  </a:extLst>
                </p14:cNvPr>
                <p14:cNvContentPartPr/>
                <p14:nvPr/>
              </p14:nvContentPartPr>
              <p14:xfrm>
                <a:off x="8632050" y="1751286"/>
                <a:ext cx="204840" cy="11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5F6B88F-6F59-414E-8D42-F49CAC281A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623410" y="1742286"/>
                  <a:ext cx="22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7F036B-7625-489D-881B-F5F909C9EA6B}"/>
                    </a:ext>
                  </a:extLst>
                </p14:cNvPr>
                <p14:cNvContentPartPr/>
                <p14:nvPr/>
              </p14:nvContentPartPr>
              <p14:xfrm>
                <a:off x="8804490" y="1726086"/>
                <a:ext cx="160920" cy="14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7F036B-7625-489D-881B-F5F909C9EA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95490" y="1717446"/>
                  <a:ext cx="178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4498BE-2E8A-4173-9CDE-873DAA2F032C}"/>
                    </a:ext>
                  </a:extLst>
                </p14:cNvPr>
                <p14:cNvContentPartPr/>
                <p14:nvPr/>
              </p14:nvContentPartPr>
              <p14:xfrm>
                <a:off x="8858490" y="1785126"/>
                <a:ext cx="118800" cy="117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4498BE-2E8A-4173-9CDE-873DAA2F03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49850" y="1776486"/>
                  <a:ext cx="1364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0696DAE-3AE2-4670-839B-74CF0C5D7F9A}"/>
              </a:ext>
            </a:extLst>
          </p:cNvPr>
          <p:cNvGrpSpPr/>
          <p:nvPr/>
        </p:nvGrpSpPr>
        <p:grpSpPr>
          <a:xfrm>
            <a:off x="1913730" y="2373366"/>
            <a:ext cx="375480" cy="228960"/>
            <a:chOff x="1913730" y="2373366"/>
            <a:chExt cx="3754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2DDAB5-85CA-470F-874D-9CE4752F4D8E}"/>
                    </a:ext>
                  </a:extLst>
                </p14:cNvPr>
                <p14:cNvContentPartPr/>
                <p14:nvPr/>
              </p14:nvContentPartPr>
              <p14:xfrm>
                <a:off x="1913730" y="2373366"/>
                <a:ext cx="117000" cy="9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2DDAB5-85CA-470F-874D-9CE4752F4D8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904730" y="2364366"/>
                  <a:ext cx="134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207836-11FC-4E04-A6BE-368910A8FCEA}"/>
                    </a:ext>
                  </a:extLst>
                </p14:cNvPr>
                <p14:cNvContentPartPr/>
                <p14:nvPr/>
              </p14:nvContentPartPr>
              <p14:xfrm>
                <a:off x="2055210" y="2393526"/>
                <a:ext cx="84240" cy="61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207836-11FC-4E04-A6BE-368910A8FCE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46570" y="2384526"/>
                  <a:ext cx="10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C5648F9-9354-4628-A795-6C1EA408E0BB}"/>
                    </a:ext>
                  </a:extLst>
                </p14:cNvPr>
                <p14:cNvContentPartPr/>
                <p14:nvPr/>
              </p14:nvContentPartPr>
              <p14:xfrm>
                <a:off x="2163210" y="2393526"/>
                <a:ext cx="126000" cy="208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C5648F9-9354-4628-A795-6C1EA408E0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54210" y="2384526"/>
                  <a:ext cx="1436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35A53C5-97B6-408A-88FF-FAECB11EB3C2}"/>
              </a:ext>
            </a:extLst>
          </p:cNvPr>
          <p:cNvGrpSpPr/>
          <p:nvPr/>
        </p:nvGrpSpPr>
        <p:grpSpPr>
          <a:xfrm>
            <a:off x="2455530" y="2362206"/>
            <a:ext cx="786960" cy="118800"/>
            <a:chOff x="2455530" y="2362206"/>
            <a:chExt cx="78696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2E0905-3133-49D8-9BE3-7D7D5CB0B099}"/>
                    </a:ext>
                  </a:extLst>
                </p14:cNvPr>
                <p14:cNvContentPartPr/>
                <p14:nvPr/>
              </p14:nvContentPartPr>
              <p14:xfrm>
                <a:off x="2455530" y="2397846"/>
                <a:ext cx="105840" cy="8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2E0905-3133-49D8-9BE3-7D7D5CB0B0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446890" y="2388846"/>
                  <a:ext cx="12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3182E4-3D0D-4117-A892-3EA8A5D27E9F}"/>
                    </a:ext>
                  </a:extLst>
                </p14:cNvPr>
                <p14:cNvContentPartPr/>
                <p14:nvPr/>
              </p14:nvContentPartPr>
              <p14:xfrm>
                <a:off x="2611410" y="2374446"/>
                <a:ext cx="65160" cy="92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3182E4-3D0D-4117-A892-3EA8A5D27E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02410" y="2365446"/>
                  <a:ext cx="82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63C6C0-9A8D-42A2-A70D-4E9D030190BA}"/>
                    </a:ext>
                  </a:extLst>
                </p14:cNvPr>
                <p14:cNvContentPartPr/>
                <p14:nvPr/>
              </p14:nvContentPartPr>
              <p14:xfrm>
                <a:off x="2736330" y="2378406"/>
                <a:ext cx="87480" cy="7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63C6C0-9A8D-42A2-A70D-4E9D030190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27690" y="2369766"/>
                  <a:ext cx="105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5D8CB78-E866-4B04-9ECA-9C6CFDD3FF68}"/>
                    </a:ext>
                  </a:extLst>
                </p14:cNvPr>
                <p14:cNvContentPartPr/>
                <p14:nvPr/>
              </p14:nvContentPartPr>
              <p14:xfrm>
                <a:off x="2844690" y="2378046"/>
                <a:ext cx="91440" cy="7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5D8CB78-E866-4B04-9ECA-9C6CFDD3FF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35690" y="2369406"/>
                  <a:ext cx="109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4C35B29-8363-40FB-A1AF-74245A7D1AA8}"/>
                    </a:ext>
                  </a:extLst>
                </p14:cNvPr>
                <p14:cNvContentPartPr/>
                <p14:nvPr/>
              </p14:nvContentPartPr>
              <p14:xfrm>
                <a:off x="2962050" y="2362206"/>
                <a:ext cx="280440" cy="10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4C35B29-8363-40FB-A1AF-74245A7D1A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53050" y="2353206"/>
                  <a:ext cx="2980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A35B2C2-2597-4E29-A00F-A6AFCDE0D4CF}"/>
              </a:ext>
            </a:extLst>
          </p:cNvPr>
          <p:cNvGrpSpPr/>
          <p:nvPr/>
        </p:nvGrpSpPr>
        <p:grpSpPr>
          <a:xfrm>
            <a:off x="3521850" y="2289846"/>
            <a:ext cx="585000" cy="153720"/>
            <a:chOff x="3521850" y="2289846"/>
            <a:chExt cx="58500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F24D5A-44B9-46CC-9DEE-F59641F3C687}"/>
                    </a:ext>
                  </a:extLst>
                </p14:cNvPr>
                <p14:cNvContentPartPr/>
                <p14:nvPr/>
              </p14:nvContentPartPr>
              <p14:xfrm>
                <a:off x="3521850" y="2349246"/>
                <a:ext cx="106200" cy="9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F24D5A-44B9-46CC-9DEE-F59641F3C6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513210" y="2340606"/>
                  <a:ext cx="123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C18AF7E-15F3-4114-A55C-520FA62C6167}"/>
                    </a:ext>
                  </a:extLst>
                </p14:cNvPr>
                <p14:cNvContentPartPr/>
                <p14:nvPr/>
              </p14:nvContentPartPr>
              <p14:xfrm>
                <a:off x="3668010" y="2330166"/>
                <a:ext cx="157320" cy="8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C18AF7E-15F3-4114-A55C-520FA62C616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659010" y="2321526"/>
                  <a:ext cx="174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B10D86A-C69F-47DB-B36C-B677AB71C796}"/>
                    </a:ext>
                  </a:extLst>
                </p14:cNvPr>
                <p14:cNvContentPartPr/>
                <p14:nvPr/>
              </p14:nvContentPartPr>
              <p14:xfrm>
                <a:off x="3858450" y="2289846"/>
                <a:ext cx="63000" cy="153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B10D86A-C69F-47DB-B36C-B677AB71C7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49810" y="2281206"/>
                  <a:ext cx="80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20215C-15B5-4219-BF86-95A481299875}"/>
                    </a:ext>
                  </a:extLst>
                </p14:cNvPr>
                <p14:cNvContentPartPr/>
                <p14:nvPr/>
              </p14:nvContentPartPr>
              <p14:xfrm>
                <a:off x="3824250" y="2340246"/>
                <a:ext cx="282600" cy="9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20215C-15B5-4219-BF86-95A48129987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15250" y="2331606"/>
                  <a:ext cx="30024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CD51A0-3015-4217-9C23-484327240C72}"/>
              </a:ext>
            </a:extLst>
          </p:cNvPr>
          <p:cNvGrpSpPr/>
          <p:nvPr/>
        </p:nvGrpSpPr>
        <p:grpSpPr>
          <a:xfrm>
            <a:off x="4420410" y="2295606"/>
            <a:ext cx="175320" cy="161280"/>
            <a:chOff x="4420410" y="2295606"/>
            <a:chExt cx="1753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CF9BA50-B04E-4CB2-8C9B-968D16244F6C}"/>
                    </a:ext>
                  </a:extLst>
                </p14:cNvPr>
                <p14:cNvContentPartPr/>
                <p14:nvPr/>
              </p14:nvContentPartPr>
              <p14:xfrm>
                <a:off x="4436250" y="2369766"/>
                <a:ext cx="42120" cy="72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CF9BA50-B04E-4CB2-8C9B-968D16244F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427610" y="2361126"/>
                  <a:ext cx="59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857276A-38F1-4890-BE40-DFDBBB02B774}"/>
                    </a:ext>
                  </a:extLst>
                </p14:cNvPr>
                <p14:cNvContentPartPr/>
                <p14:nvPr/>
              </p14:nvContentPartPr>
              <p14:xfrm>
                <a:off x="4420410" y="2295606"/>
                <a:ext cx="175320" cy="16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57276A-38F1-4890-BE40-DFDBBB02B77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411770" y="2286966"/>
                  <a:ext cx="1929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B0D030C-7E36-4B79-B12D-59C9BBB24CCB}"/>
              </a:ext>
            </a:extLst>
          </p:cNvPr>
          <p:cNvGrpSpPr/>
          <p:nvPr/>
        </p:nvGrpSpPr>
        <p:grpSpPr>
          <a:xfrm>
            <a:off x="4881930" y="2352126"/>
            <a:ext cx="217800" cy="72360"/>
            <a:chOff x="4881930" y="2352126"/>
            <a:chExt cx="217800" cy="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98A297-9C5C-4F7D-AD6E-18AF858B53D8}"/>
                    </a:ext>
                  </a:extLst>
                </p14:cNvPr>
                <p14:cNvContentPartPr/>
                <p14:nvPr/>
              </p14:nvContentPartPr>
              <p14:xfrm>
                <a:off x="4881930" y="2353206"/>
                <a:ext cx="79200" cy="70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98A297-9C5C-4F7D-AD6E-18AF858B53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73290" y="2344566"/>
                  <a:ext cx="96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96106D-4710-4EE9-8D24-58132E49D23B}"/>
                    </a:ext>
                  </a:extLst>
                </p14:cNvPr>
                <p14:cNvContentPartPr/>
                <p14:nvPr/>
              </p14:nvContentPartPr>
              <p14:xfrm>
                <a:off x="5014770" y="2352126"/>
                <a:ext cx="84960" cy="72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96106D-4710-4EE9-8D24-58132E49D23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06130" y="2343126"/>
                  <a:ext cx="1026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A7E3E09-A40F-4FCF-A1FA-F797D95C9F7B}"/>
              </a:ext>
            </a:extLst>
          </p:cNvPr>
          <p:cNvGrpSpPr/>
          <p:nvPr/>
        </p:nvGrpSpPr>
        <p:grpSpPr>
          <a:xfrm>
            <a:off x="5389890" y="2282646"/>
            <a:ext cx="1032120" cy="288000"/>
            <a:chOff x="5389890" y="2282646"/>
            <a:chExt cx="10321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AA3B5E0-84D7-41D4-B208-59976D9A2EAB}"/>
                    </a:ext>
                  </a:extLst>
                </p14:cNvPr>
                <p14:cNvContentPartPr/>
                <p14:nvPr/>
              </p14:nvContentPartPr>
              <p14:xfrm>
                <a:off x="5389890" y="2331606"/>
                <a:ext cx="97560" cy="102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AA3B5E0-84D7-41D4-B208-59976D9A2EA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80890" y="2322606"/>
                  <a:ext cx="115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E65C8B-AE5A-497E-A7A0-B0D4EF06F022}"/>
                    </a:ext>
                  </a:extLst>
                </p14:cNvPr>
                <p14:cNvContentPartPr/>
                <p14:nvPr/>
              </p14:nvContentPartPr>
              <p14:xfrm>
                <a:off x="5532090" y="2282646"/>
                <a:ext cx="43560" cy="14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E65C8B-AE5A-497E-A7A0-B0D4EF06F0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23450" y="2274006"/>
                  <a:ext cx="61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29D1B3-1211-4819-8D68-C09D6D46939F}"/>
                    </a:ext>
                  </a:extLst>
                </p14:cNvPr>
                <p14:cNvContentPartPr/>
                <p14:nvPr/>
              </p14:nvContentPartPr>
              <p14:xfrm>
                <a:off x="5607690" y="2335926"/>
                <a:ext cx="93240" cy="234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29D1B3-1211-4819-8D68-C09D6D46939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99050" y="2326926"/>
                  <a:ext cx="110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6E83E55-3B61-46E5-AC77-ED4ADE2498B3}"/>
                    </a:ext>
                  </a:extLst>
                </p14:cNvPr>
                <p14:cNvContentPartPr/>
                <p14:nvPr/>
              </p14:nvContentPartPr>
              <p14:xfrm>
                <a:off x="5741610" y="2356086"/>
                <a:ext cx="157320" cy="7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6E83E55-3B61-46E5-AC77-ED4ADE2498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32610" y="2347086"/>
                  <a:ext cx="17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3F2437-B58E-4FCA-A6DA-2B48131DDBBF}"/>
                    </a:ext>
                  </a:extLst>
                </p14:cNvPr>
                <p14:cNvContentPartPr/>
                <p14:nvPr/>
              </p14:nvContentPartPr>
              <p14:xfrm>
                <a:off x="5930610" y="2345646"/>
                <a:ext cx="64080" cy="82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3F2437-B58E-4FCA-A6DA-2B48131DDBB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21970" y="2336646"/>
                  <a:ext cx="81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354A560-30A6-48D2-B389-678C1223FBBC}"/>
                    </a:ext>
                  </a:extLst>
                </p14:cNvPr>
                <p14:cNvContentPartPr/>
                <p14:nvPr/>
              </p14:nvContentPartPr>
              <p14:xfrm>
                <a:off x="6039330" y="2339886"/>
                <a:ext cx="56520" cy="7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354A560-30A6-48D2-B389-678C1223FB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30330" y="2331246"/>
                  <a:ext cx="74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A3E46C-C785-4994-9BBD-83923A4CA8F9}"/>
                    </a:ext>
                  </a:extLst>
                </p14:cNvPr>
                <p14:cNvContentPartPr/>
                <p14:nvPr/>
              </p14:nvContentPartPr>
              <p14:xfrm>
                <a:off x="6137610" y="2301366"/>
                <a:ext cx="104760" cy="150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A3E46C-C785-4994-9BBD-83923A4CA8F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128610" y="2292726"/>
                  <a:ext cx="122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C35371D-3AF7-40D9-BB8E-280D61152221}"/>
                    </a:ext>
                  </a:extLst>
                </p14:cNvPr>
                <p14:cNvContentPartPr/>
                <p14:nvPr/>
              </p14:nvContentPartPr>
              <p14:xfrm>
                <a:off x="6170730" y="2352126"/>
                <a:ext cx="251280" cy="8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C35371D-3AF7-40D9-BB8E-280D611522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61730" y="2343486"/>
                  <a:ext cx="2689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A23841C-0B18-4929-9F56-945CC7AF46B3}"/>
              </a:ext>
            </a:extLst>
          </p:cNvPr>
          <p:cNvGrpSpPr/>
          <p:nvPr/>
        </p:nvGrpSpPr>
        <p:grpSpPr>
          <a:xfrm>
            <a:off x="6665730" y="2281206"/>
            <a:ext cx="182520" cy="229320"/>
            <a:chOff x="6665730" y="2281206"/>
            <a:chExt cx="1825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FA961C-7089-4AFF-8195-24B1BAA8D961}"/>
                    </a:ext>
                  </a:extLst>
                </p14:cNvPr>
                <p14:cNvContentPartPr/>
                <p14:nvPr/>
              </p14:nvContentPartPr>
              <p14:xfrm>
                <a:off x="6665730" y="2351766"/>
                <a:ext cx="55440" cy="57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8FA961C-7089-4AFF-8195-24B1BAA8D9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57090" y="2342766"/>
                  <a:ext cx="73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173474E-5BC0-4D1A-BC10-0F9BE93764A9}"/>
                    </a:ext>
                  </a:extLst>
                </p14:cNvPr>
                <p14:cNvContentPartPr/>
                <p14:nvPr/>
              </p14:nvContentPartPr>
              <p14:xfrm>
                <a:off x="6811170" y="2281206"/>
                <a:ext cx="27720" cy="229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173474E-5BC0-4D1A-BC10-0F9BE93764A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02170" y="2272566"/>
                  <a:ext cx="45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0F8CB9C-000D-41BB-A263-CA853FA32191}"/>
                    </a:ext>
                  </a:extLst>
                </p14:cNvPr>
                <p14:cNvContentPartPr/>
                <p14:nvPr/>
              </p14:nvContentPartPr>
              <p14:xfrm>
                <a:off x="6765450" y="2372646"/>
                <a:ext cx="8280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0F8CB9C-000D-41BB-A263-CA853FA321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56810" y="2364006"/>
                  <a:ext cx="10044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B587F3FA-F9D0-4BE5-8845-4A98431B9E64}"/>
                  </a:ext>
                </a:extLst>
              </p14:cNvPr>
              <p14:cNvContentPartPr/>
              <p14:nvPr/>
            </p14:nvContentPartPr>
            <p14:xfrm>
              <a:off x="7185570" y="2297406"/>
              <a:ext cx="176760" cy="1375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B587F3FA-F9D0-4BE5-8845-4A98431B9E6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176570" y="2288766"/>
                <a:ext cx="19440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B56DD0-5AA9-494F-89D8-63E2724281D8}"/>
              </a:ext>
            </a:extLst>
          </p:cNvPr>
          <p:cNvGrpSpPr/>
          <p:nvPr/>
        </p:nvGrpSpPr>
        <p:grpSpPr>
          <a:xfrm>
            <a:off x="7775610" y="2227206"/>
            <a:ext cx="513360" cy="177120"/>
            <a:chOff x="7775610" y="2227206"/>
            <a:chExt cx="5133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03A118D-3ACF-4B50-9DFA-BD1DFE2AD723}"/>
                    </a:ext>
                  </a:extLst>
                </p14:cNvPr>
                <p14:cNvContentPartPr/>
                <p14:nvPr/>
              </p14:nvContentPartPr>
              <p14:xfrm>
                <a:off x="7775610" y="2329446"/>
                <a:ext cx="172440" cy="74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03A118D-3ACF-4B50-9DFA-BD1DFE2AD7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66610" y="2320806"/>
                  <a:ext cx="190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0D0BD7-4AAC-4ABB-91D9-9F426DB0C599}"/>
                    </a:ext>
                  </a:extLst>
                </p14:cNvPr>
                <p14:cNvContentPartPr/>
                <p14:nvPr/>
              </p14:nvContentPartPr>
              <p14:xfrm>
                <a:off x="7985130" y="2306406"/>
                <a:ext cx="21600" cy="41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0D0BD7-4AAC-4ABB-91D9-9F426DB0C59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76130" y="2297406"/>
                  <a:ext cx="39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7A6F3E-ED5D-4238-87BD-271368FC995A}"/>
                    </a:ext>
                  </a:extLst>
                </p14:cNvPr>
                <p14:cNvContentPartPr/>
                <p14:nvPr/>
              </p14:nvContentPartPr>
              <p14:xfrm>
                <a:off x="7965690" y="2227206"/>
                <a:ext cx="32400" cy="47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7A6F3E-ED5D-4238-87BD-271368FC995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57050" y="2218566"/>
                  <a:ext cx="50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5E4E20B-5BAA-41F2-A20C-F5309B681854}"/>
                    </a:ext>
                  </a:extLst>
                </p14:cNvPr>
                <p14:cNvContentPartPr/>
                <p14:nvPr/>
              </p14:nvContentPartPr>
              <p14:xfrm>
                <a:off x="8056410" y="2266086"/>
                <a:ext cx="70200" cy="13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5E4E20B-5BAA-41F2-A20C-F5309B6818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47410" y="2257086"/>
                  <a:ext cx="87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59A6851-CE30-4DDF-AB38-F0C81828BD0C}"/>
                    </a:ext>
                  </a:extLst>
                </p14:cNvPr>
                <p14:cNvContentPartPr/>
                <p14:nvPr/>
              </p14:nvContentPartPr>
              <p14:xfrm>
                <a:off x="8035890" y="2327646"/>
                <a:ext cx="10476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59A6851-CE30-4DDF-AB38-F0C81828BD0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26890" y="2319006"/>
                  <a:ext cx="12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187D67-4611-4557-9A5A-AE8FA5D740F3}"/>
                    </a:ext>
                  </a:extLst>
                </p14:cNvPr>
                <p14:cNvContentPartPr/>
                <p14:nvPr/>
              </p14:nvContentPartPr>
              <p14:xfrm>
                <a:off x="8162970" y="2239086"/>
                <a:ext cx="126000" cy="161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187D67-4611-4557-9A5A-AE8FA5D740F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54330" y="2230446"/>
                  <a:ext cx="1436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1505FF-ECA6-4E51-8F30-C633D6858719}"/>
              </a:ext>
            </a:extLst>
          </p:cNvPr>
          <p:cNvGrpSpPr/>
          <p:nvPr/>
        </p:nvGrpSpPr>
        <p:grpSpPr>
          <a:xfrm>
            <a:off x="8454210" y="2236206"/>
            <a:ext cx="1044360" cy="306720"/>
            <a:chOff x="8454210" y="2236206"/>
            <a:chExt cx="104436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EB630C0-B12E-4829-B87F-9F1B0766D378}"/>
                    </a:ext>
                  </a:extLst>
                </p14:cNvPr>
                <p14:cNvContentPartPr/>
                <p14:nvPr/>
              </p14:nvContentPartPr>
              <p14:xfrm>
                <a:off x="8454210" y="2287686"/>
                <a:ext cx="208800" cy="11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EB630C0-B12E-4829-B87F-9F1B0766D3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445570" y="2279046"/>
                  <a:ext cx="226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FE9CAA-88F3-4FFE-9A11-5AE7B9BC698F}"/>
                    </a:ext>
                  </a:extLst>
                </p14:cNvPr>
                <p14:cNvContentPartPr/>
                <p14:nvPr/>
              </p14:nvContentPartPr>
              <p14:xfrm>
                <a:off x="8675610" y="2316126"/>
                <a:ext cx="89280" cy="22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FE9CAA-88F3-4FFE-9A11-5AE7B9BC698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66970" y="2307486"/>
                  <a:ext cx="106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EB65FC0-F072-4D96-AC50-3F9BA5FE7131}"/>
                    </a:ext>
                  </a:extLst>
                </p14:cNvPr>
                <p14:cNvContentPartPr/>
                <p14:nvPr/>
              </p14:nvContentPartPr>
              <p14:xfrm>
                <a:off x="8792610" y="2324046"/>
                <a:ext cx="88560" cy="87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EB65FC0-F072-4D96-AC50-3F9BA5FE71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83610" y="2315406"/>
                  <a:ext cx="106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D3CD94-1335-4114-8E50-992D197DDDBF}"/>
                    </a:ext>
                  </a:extLst>
                </p14:cNvPr>
                <p14:cNvContentPartPr/>
                <p14:nvPr/>
              </p14:nvContentPartPr>
              <p14:xfrm>
                <a:off x="8911770" y="2342766"/>
                <a:ext cx="90000" cy="69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D3CD94-1335-4114-8E50-992D197DDD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903130" y="2334126"/>
                  <a:ext cx="107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58BD93-1F5B-4A30-B0A7-942EBDEA4337}"/>
                    </a:ext>
                  </a:extLst>
                </p14:cNvPr>
                <p14:cNvContentPartPr/>
                <p14:nvPr/>
              </p14:nvContentPartPr>
              <p14:xfrm>
                <a:off x="9043170" y="2321886"/>
                <a:ext cx="55800" cy="89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58BD93-1F5B-4A30-B0A7-942EBDEA43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34530" y="2313246"/>
                  <a:ext cx="73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83369D-CE4F-4A91-B58A-C57A15197B7B}"/>
                    </a:ext>
                  </a:extLst>
                </p14:cNvPr>
                <p14:cNvContentPartPr/>
                <p14:nvPr/>
              </p14:nvContentPartPr>
              <p14:xfrm>
                <a:off x="9143970" y="2322606"/>
                <a:ext cx="89280" cy="9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83369D-CE4F-4A91-B58A-C57A15197B7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34970" y="2313966"/>
                  <a:ext cx="10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AB2478D-49C9-4E09-AEEA-99E557E01540}"/>
                    </a:ext>
                  </a:extLst>
                </p14:cNvPr>
                <p14:cNvContentPartPr/>
                <p14:nvPr/>
              </p14:nvContentPartPr>
              <p14:xfrm>
                <a:off x="9282570" y="2236206"/>
                <a:ext cx="17280" cy="176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AB2478D-49C9-4E09-AEEA-99E557E0154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73570" y="2227566"/>
                  <a:ext cx="34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BA56B25-AAC2-452A-BE9C-8C0667A41C45}"/>
                    </a:ext>
                  </a:extLst>
                </p14:cNvPr>
                <p14:cNvContentPartPr/>
                <p14:nvPr/>
              </p14:nvContentPartPr>
              <p14:xfrm>
                <a:off x="9335490" y="2317206"/>
                <a:ext cx="115560" cy="91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BA56B25-AAC2-452A-BE9C-8C0667A41C4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26490" y="2308566"/>
                  <a:ext cx="133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84999D9-D487-45B9-BCC9-71681E85A3AA}"/>
                    </a:ext>
                  </a:extLst>
                </p14:cNvPr>
                <p14:cNvContentPartPr/>
                <p14:nvPr/>
              </p14:nvContentPartPr>
              <p14:xfrm>
                <a:off x="9424770" y="2315766"/>
                <a:ext cx="73800" cy="11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84999D9-D487-45B9-BCC9-71681E85A3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15770" y="2306766"/>
                  <a:ext cx="9144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578A812-452F-4403-B22D-B964E1200B52}"/>
                  </a:ext>
                </a:extLst>
              </p14:cNvPr>
              <p14:cNvContentPartPr/>
              <p14:nvPr/>
            </p14:nvContentPartPr>
            <p14:xfrm>
              <a:off x="9721410" y="2298846"/>
              <a:ext cx="120960" cy="133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578A812-452F-4403-B22D-B964E1200B5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712410" y="2290206"/>
                <a:ext cx="138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43D2D0CA-6F9D-4431-8128-6AC357783AF9}"/>
                  </a:ext>
                </a:extLst>
              </p14:cNvPr>
              <p14:cNvContentPartPr/>
              <p14:nvPr/>
            </p14:nvContentPartPr>
            <p14:xfrm>
              <a:off x="9986730" y="2415846"/>
              <a:ext cx="10080" cy="1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43D2D0CA-6F9D-4431-8128-6AC357783AF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977730" y="2407206"/>
                <a:ext cx="2772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6AD82B2-8A5E-4BA6-AA28-9AB247F53F0D}"/>
              </a:ext>
            </a:extLst>
          </p:cNvPr>
          <p:cNvGrpSpPr/>
          <p:nvPr/>
        </p:nvGrpSpPr>
        <p:grpSpPr>
          <a:xfrm>
            <a:off x="2054490" y="2828046"/>
            <a:ext cx="682560" cy="254520"/>
            <a:chOff x="2054490" y="2828046"/>
            <a:chExt cx="6825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606580-6CBE-4779-A666-B5B6AC1E583A}"/>
                    </a:ext>
                  </a:extLst>
                </p14:cNvPr>
                <p14:cNvContentPartPr/>
                <p14:nvPr/>
              </p14:nvContentPartPr>
              <p14:xfrm>
                <a:off x="2121450" y="2828046"/>
                <a:ext cx="109080" cy="254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606580-6CBE-4779-A666-B5B6AC1E583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12810" y="2819046"/>
                  <a:ext cx="126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16F1BB-0B6D-43B0-B3FB-D333CC39E3E8}"/>
                    </a:ext>
                  </a:extLst>
                </p14:cNvPr>
                <p14:cNvContentPartPr/>
                <p14:nvPr/>
              </p14:nvContentPartPr>
              <p14:xfrm>
                <a:off x="2054490" y="2919846"/>
                <a:ext cx="315720" cy="81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16F1BB-0B6D-43B0-B3FB-D333CC39E3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045490" y="2910846"/>
                  <a:ext cx="333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966639D-F9E2-4833-96CA-2AF3F59AE68C}"/>
                    </a:ext>
                  </a:extLst>
                </p14:cNvPr>
                <p14:cNvContentPartPr/>
                <p14:nvPr/>
              </p14:nvContentPartPr>
              <p14:xfrm>
                <a:off x="2446170" y="2935686"/>
                <a:ext cx="77760" cy="75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966639D-F9E2-4833-96CA-2AF3F59AE68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37530" y="2926686"/>
                  <a:ext cx="95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5BF63ED-6B7C-4B50-A8BF-2BE36B17D638}"/>
                    </a:ext>
                  </a:extLst>
                </p14:cNvPr>
                <p14:cNvContentPartPr/>
                <p14:nvPr/>
              </p14:nvContentPartPr>
              <p14:xfrm>
                <a:off x="2536530" y="2934606"/>
                <a:ext cx="113040" cy="86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5BF63ED-6B7C-4B50-A8BF-2BE36B17D6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27530" y="2925966"/>
                  <a:ext cx="130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B6D022-61C6-4C75-B43D-B6F04E4A0E63}"/>
                    </a:ext>
                  </a:extLst>
                </p14:cNvPr>
                <p14:cNvContentPartPr/>
                <p14:nvPr/>
              </p14:nvContentPartPr>
              <p14:xfrm>
                <a:off x="2682330" y="2932446"/>
                <a:ext cx="54720" cy="84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B6D022-61C6-4C75-B43D-B6F04E4A0E6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673690" y="2923446"/>
                  <a:ext cx="7236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EAFEC55-FB9A-44CB-9DB6-6C74423E8235}"/>
                  </a:ext>
                </a:extLst>
              </p14:cNvPr>
              <p14:cNvContentPartPr/>
              <p14:nvPr/>
            </p14:nvContentPartPr>
            <p14:xfrm>
              <a:off x="3062850" y="2882766"/>
              <a:ext cx="241200" cy="1080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EAFEC55-FB9A-44CB-9DB6-6C74423E823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053850" y="2874126"/>
                <a:ext cx="25884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30EDBE6-4DF9-4328-90B4-CC87F98686FB}"/>
              </a:ext>
            </a:extLst>
          </p:cNvPr>
          <p:cNvGrpSpPr/>
          <p:nvPr/>
        </p:nvGrpSpPr>
        <p:grpSpPr>
          <a:xfrm>
            <a:off x="3609330" y="2812206"/>
            <a:ext cx="911520" cy="238320"/>
            <a:chOff x="3609330" y="2812206"/>
            <a:chExt cx="91152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37DB76-3654-4D3B-8629-6C7FCD5FBF01}"/>
                    </a:ext>
                  </a:extLst>
                </p14:cNvPr>
                <p14:cNvContentPartPr/>
                <p14:nvPr/>
              </p14:nvContentPartPr>
              <p14:xfrm>
                <a:off x="3609330" y="2812206"/>
                <a:ext cx="78120" cy="132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37DB76-3654-4D3B-8629-6C7FCD5FBF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00330" y="2803566"/>
                  <a:ext cx="95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24B572-4C04-4F71-9B72-580080A0B99C}"/>
                    </a:ext>
                  </a:extLst>
                </p14:cNvPr>
                <p14:cNvContentPartPr/>
                <p14:nvPr/>
              </p14:nvContentPartPr>
              <p14:xfrm>
                <a:off x="3751890" y="2956206"/>
                <a:ext cx="48600" cy="9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24B572-4C04-4F71-9B72-580080A0B99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42890" y="2947206"/>
                  <a:ext cx="66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7636384-C7C8-4E72-848B-6D0640CFFDBD}"/>
                    </a:ext>
                  </a:extLst>
                </p14:cNvPr>
                <p14:cNvContentPartPr/>
                <p14:nvPr/>
              </p14:nvContentPartPr>
              <p14:xfrm>
                <a:off x="3731370" y="2858286"/>
                <a:ext cx="208440" cy="102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7636384-C7C8-4E72-848B-6D0640CFFD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22370" y="2849286"/>
                  <a:ext cx="226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25E4C00-E1C3-47BA-BDC3-5CD05179D567}"/>
                    </a:ext>
                  </a:extLst>
                </p14:cNvPr>
                <p14:cNvContentPartPr/>
                <p14:nvPr/>
              </p14:nvContentPartPr>
              <p14:xfrm>
                <a:off x="3992730" y="2852166"/>
                <a:ext cx="78120" cy="105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25E4C00-E1C3-47BA-BDC3-5CD05179D5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983730" y="2843526"/>
                  <a:ext cx="95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CA6633-C839-4537-AF09-BDBF6723633B}"/>
                    </a:ext>
                  </a:extLst>
                </p14:cNvPr>
                <p14:cNvContentPartPr/>
                <p14:nvPr/>
              </p14:nvContentPartPr>
              <p14:xfrm>
                <a:off x="4101090" y="2817606"/>
                <a:ext cx="57240" cy="16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CA6633-C839-4537-AF09-BDBF6723633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92090" y="2808966"/>
                  <a:ext cx="74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ADAD947-1BE3-4A14-8D92-D42E032308E1}"/>
                    </a:ext>
                  </a:extLst>
                </p14:cNvPr>
                <p14:cNvContentPartPr/>
                <p14:nvPr/>
              </p14:nvContentPartPr>
              <p14:xfrm>
                <a:off x="4062210" y="2865126"/>
                <a:ext cx="172080" cy="83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ADAD947-1BE3-4A14-8D92-D42E032308E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53570" y="2856486"/>
                  <a:ext cx="189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71628E-6653-4CBA-AD01-134B2714BEFC}"/>
                    </a:ext>
                  </a:extLst>
                </p14:cNvPr>
                <p14:cNvContentPartPr/>
                <p14:nvPr/>
              </p14:nvContentPartPr>
              <p14:xfrm>
                <a:off x="4263450" y="2877726"/>
                <a:ext cx="104760" cy="74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71628E-6653-4CBA-AD01-134B2714BEF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54450" y="2868726"/>
                  <a:ext cx="122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5B325F9-8FFF-4E53-AF4E-3192FE3F2803}"/>
                    </a:ext>
                  </a:extLst>
                </p14:cNvPr>
                <p14:cNvContentPartPr/>
                <p14:nvPr/>
              </p14:nvContentPartPr>
              <p14:xfrm>
                <a:off x="4410690" y="2898966"/>
                <a:ext cx="110160" cy="82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5B325F9-8FFF-4E53-AF4E-3192FE3F28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402050" y="2889966"/>
                  <a:ext cx="1278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B25D20E-1F32-4D65-B504-C44D101F87EE}"/>
              </a:ext>
            </a:extLst>
          </p:cNvPr>
          <p:cNvGrpSpPr/>
          <p:nvPr/>
        </p:nvGrpSpPr>
        <p:grpSpPr>
          <a:xfrm>
            <a:off x="4724610" y="2859006"/>
            <a:ext cx="209520" cy="182160"/>
            <a:chOff x="4724610" y="2859006"/>
            <a:chExt cx="20952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0D2CAC4-91EC-4E2F-8A2D-45BE02FACAD1}"/>
                    </a:ext>
                  </a:extLst>
                </p14:cNvPr>
                <p14:cNvContentPartPr/>
                <p14:nvPr/>
              </p14:nvContentPartPr>
              <p14:xfrm>
                <a:off x="4724610" y="2922366"/>
                <a:ext cx="83880" cy="53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0D2CAC4-91EC-4E2F-8A2D-45BE02FACAD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15970" y="2913726"/>
                  <a:ext cx="101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95BEF6-823E-42BA-A135-82C346BEE0CA}"/>
                    </a:ext>
                  </a:extLst>
                </p14:cNvPr>
                <p14:cNvContentPartPr/>
                <p14:nvPr/>
              </p14:nvContentPartPr>
              <p14:xfrm>
                <a:off x="4830810" y="2859006"/>
                <a:ext cx="103320" cy="182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95BEF6-823E-42BA-A135-82C346BEE0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22170" y="2850366"/>
                  <a:ext cx="120960" cy="19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21341C4-83A8-4D41-BBE7-0AF3DB85C6E9}"/>
                  </a:ext>
                </a:extLst>
              </p14:cNvPr>
              <p14:cNvContentPartPr/>
              <p14:nvPr/>
            </p14:nvContentPartPr>
            <p14:xfrm>
              <a:off x="5224290" y="2811846"/>
              <a:ext cx="174600" cy="1897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21341C4-83A8-4D41-BBE7-0AF3DB85C6E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215650" y="2802846"/>
                <a:ext cx="1922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0DEDC6E-3E3C-49AB-9DE4-2CA7A9CB9341}"/>
              </a:ext>
            </a:extLst>
          </p:cNvPr>
          <p:cNvGrpSpPr/>
          <p:nvPr/>
        </p:nvGrpSpPr>
        <p:grpSpPr>
          <a:xfrm>
            <a:off x="2913810" y="3412686"/>
            <a:ext cx="309960" cy="211680"/>
            <a:chOff x="2913810" y="3412686"/>
            <a:chExt cx="30996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1AC9D5-EF2E-4CB1-B51A-C25BA61CFC72}"/>
                    </a:ext>
                  </a:extLst>
                </p14:cNvPr>
                <p14:cNvContentPartPr/>
                <p14:nvPr/>
              </p14:nvContentPartPr>
              <p14:xfrm>
                <a:off x="2944770" y="3412686"/>
                <a:ext cx="20880" cy="18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1AC9D5-EF2E-4CB1-B51A-C25BA61CFC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935770" y="3403686"/>
                  <a:ext cx="3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B9E8DCA-1110-41D9-B721-B08E5B9F5E7D}"/>
                    </a:ext>
                  </a:extLst>
                </p14:cNvPr>
                <p14:cNvContentPartPr/>
                <p14:nvPr/>
              </p14:nvContentPartPr>
              <p14:xfrm>
                <a:off x="2913810" y="3438966"/>
                <a:ext cx="17964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B9E8DCA-1110-41D9-B721-B08E5B9F5E7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905170" y="3429966"/>
                  <a:ext cx="197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C5357D-140F-4F73-94D5-30E81FEC2802}"/>
                    </a:ext>
                  </a:extLst>
                </p14:cNvPr>
                <p14:cNvContentPartPr/>
                <p14:nvPr/>
              </p14:nvContentPartPr>
              <p14:xfrm>
                <a:off x="2931450" y="3459486"/>
                <a:ext cx="276840" cy="164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C5357D-140F-4F73-94D5-30E81FEC28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922810" y="3450846"/>
                  <a:ext cx="29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907DC83-C811-4812-B3FF-A9047F248B74}"/>
                    </a:ext>
                  </a:extLst>
                </p14:cNvPr>
                <p14:cNvContentPartPr/>
                <p14:nvPr/>
              </p14:nvContentPartPr>
              <p14:xfrm>
                <a:off x="3183090" y="3543366"/>
                <a:ext cx="40680" cy="35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907DC83-C811-4812-B3FF-A9047F248B7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74450" y="3534726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63B280F-8447-49A3-A6C0-4B2E3B162143}"/>
              </a:ext>
            </a:extLst>
          </p:cNvPr>
          <p:cNvGrpSpPr/>
          <p:nvPr/>
        </p:nvGrpSpPr>
        <p:grpSpPr>
          <a:xfrm>
            <a:off x="3412050" y="3233406"/>
            <a:ext cx="534600" cy="375480"/>
            <a:chOff x="3412050" y="3233406"/>
            <a:chExt cx="5346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FA58590-FA17-4BA6-A91B-271D6FF67834}"/>
                    </a:ext>
                  </a:extLst>
                </p14:cNvPr>
                <p14:cNvContentPartPr/>
                <p14:nvPr/>
              </p14:nvContentPartPr>
              <p14:xfrm>
                <a:off x="3431850" y="3432126"/>
                <a:ext cx="65880" cy="17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FA58590-FA17-4BA6-A91B-271D6FF6783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22850" y="3423126"/>
                  <a:ext cx="83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4A2020C-A723-47C9-95F6-0FE4437A73EE}"/>
                    </a:ext>
                  </a:extLst>
                </p14:cNvPr>
                <p14:cNvContentPartPr/>
                <p14:nvPr/>
              </p14:nvContentPartPr>
              <p14:xfrm>
                <a:off x="3435090" y="3585486"/>
                <a:ext cx="107640" cy="1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4A2020C-A723-47C9-95F6-0FE4437A73E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26450" y="3576846"/>
                  <a:ext cx="12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F414C1D-3325-41AD-9C34-ED6A2EA1CD6E}"/>
                    </a:ext>
                  </a:extLst>
                </p14:cNvPr>
                <p14:cNvContentPartPr/>
                <p14:nvPr/>
              </p14:nvContentPartPr>
              <p14:xfrm>
                <a:off x="3412050" y="3317646"/>
                <a:ext cx="118800" cy="11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F414C1D-3325-41AD-9C34-ED6A2EA1CD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03410" y="3309006"/>
                  <a:ext cx="13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F6ABB74-9A08-4A03-9A2B-F30F9EBE9F85}"/>
                    </a:ext>
                  </a:extLst>
                </p14:cNvPr>
                <p14:cNvContentPartPr/>
                <p14:nvPr/>
              </p14:nvContentPartPr>
              <p14:xfrm>
                <a:off x="3461010" y="3250326"/>
                <a:ext cx="94320" cy="122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F6ABB74-9A08-4A03-9A2B-F30F9EBE9F8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452370" y="3241326"/>
                  <a:ext cx="11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22E2F58-D42C-4B21-9D9D-D38D0F1B805E}"/>
                    </a:ext>
                  </a:extLst>
                </p14:cNvPr>
                <p14:cNvContentPartPr/>
                <p14:nvPr/>
              </p14:nvContentPartPr>
              <p14:xfrm>
                <a:off x="3657930" y="3397926"/>
                <a:ext cx="60120" cy="180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22E2F58-D42C-4B21-9D9D-D38D0F1B805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48930" y="3388926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4277F45-C08A-4E18-80CA-BCEE329F16EE}"/>
                    </a:ext>
                  </a:extLst>
                </p14:cNvPr>
                <p14:cNvContentPartPr/>
                <p14:nvPr/>
              </p14:nvContentPartPr>
              <p14:xfrm>
                <a:off x="3668010" y="3578286"/>
                <a:ext cx="111960" cy="9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4277F45-C08A-4E18-80CA-BCEE329F16E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659010" y="3569646"/>
                  <a:ext cx="12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4E49529-0A3E-46AE-A896-ED5D41357E38}"/>
                    </a:ext>
                  </a:extLst>
                </p14:cNvPr>
                <p14:cNvContentPartPr/>
                <p14:nvPr/>
              </p14:nvContentPartPr>
              <p14:xfrm>
                <a:off x="3673410" y="3324126"/>
                <a:ext cx="101880" cy="27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4E49529-0A3E-46AE-A896-ED5D41357E3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64770" y="3315126"/>
                  <a:ext cx="119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3BE5CA-63C0-405B-804C-E58B13137255}"/>
                    </a:ext>
                  </a:extLst>
                </p14:cNvPr>
                <p14:cNvContentPartPr/>
                <p14:nvPr/>
              </p14:nvContentPartPr>
              <p14:xfrm>
                <a:off x="3721650" y="3276606"/>
                <a:ext cx="75960" cy="12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3BE5CA-63C0-405B-804C-E58B1313725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12650" y="3267606"/>
                  <a:ext cx="93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63D52A-4524-47C8-AAB6-9B31F18BAB5F}"/>
                    </a:ext>
                  </a:extLst>
                </p14:cNvPr>
                <p14:cNvContentPartPr/>
                <p14:nvPr/>
              </p14:nvContentPartPr>
              <p14:xfrm>
                <a:off x="3830370" y="3233406"/>
                <a:ext cx="116280" cy="141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63D52A-4524-47C8-AAB6-9B31F18BAB5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21370" y="3224766"/>
                  <a:ext cx="13392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6DB553-1CCC-475E-95BE-BE2632C9857D}"/>
              </a:ext>
            </a:extLst>
          </p:cNvPr>
          <p:cNvGrpSpPr/>
          <p:nvPr/>
        </p:nvGrpSpPr>
        <p:grpSpPr>
          <a:xfrm>
            <a:off x="4104330" y="3481086"/>
            <a:ext cx="96480" cy="55440"/>
            <a:chOff x="4104330" y="3481086"/>
            <a:chExt cx="96480" cy="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E93E7F-A798-4C24-B82A-034256D78762}"/>
                    </a:ext>
                  </a:extLst>
                </p14:cNvPr>
                <p14:cNvContentPartPr/>
                <p14:nvPr/>
              </p14:nvContentPartPr>
              <p14:xfrm>
                <a:off x="4104330" y="3481086"/>
                <a:ext cx="95040" cy="8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E93E7F-A798-4C24-B82A-034256D787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095330" y="3472446"/>
                  <a:ext cx="112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4016CE-75CA-459C-A97A-7C8F2E311D8C}"/>
                    </a:ext>
                  </a:extLst>
                </p14:cNvPr>
                <p14:cNvContentPartPr/>
                <p14:nvPr/>
              </p14:nvContentPartPr>
              <p14:xfrm>
                <a:off x="4130970" y="3528966"/>
                <a:ext cx="69840" cy="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4016CE-75CA-459C-A97A-7C8F2E311D8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22330" y="3520326"/>
                  <a:ext cx="874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9148420-B6C3-4CE0-A81B-9A4486B59E11}"/>
              </a:ext>
            </a:extLst>
          </p:cNvPr>
          <p:cNvGrpSpPr/>
          <p:nvPr/>
        </p:nvGrpSpPr>
        <p:grpSpPr>
          <a:xfrm>
            <a:off x="4364610" y="3280206"/>
            <a:ext cx="929880" cy="565200"/>
            <a:chOff x="4364610" y="3280206"/>
            <a:chExt cx="92988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C10E564-7B85-4F31-AEF0-B4C47D703B49}"/>
                    </a:ext>
                  </a:extLst>
                </p14:cNvPr>
                <p14:cNvContentPartPr/>
                <p14:nvPr/>
              </p14:nvContentPartPr>
              <p14:xfrm>
                <a:off x="4364610" y="3317286"/>
                <a:ext cx="108720" cy="494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C10E564-7B85-4F31-AEF0-B4C47D703B4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55970" y="3308646"/>
                  <a:ext cx="12636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5D52E72-774A-4B10-950A-ADA4FE5298EC}"/>
                    </a:ext>
                  </a:extLst>
                </p14:cNvPr>
                <p14:cNvContentPartPr/>
                <p14:nvPr/>
              </p14:nvContentPartPr>
              <p14:xfrm>
                <a:off x="4514010" y="3309726"/>
                <a:ext cx="9360" cy="60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5D52E72-774A-4B10-950A-ADA4FE5298E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05010" y="3300726"/>
                  <a:ext cx="27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43E65E9-5D2C-49BB-AF5B-9A2F999993B8}"/>
                    </a:ext>
                  </a:extLst>
                </p14:cNvPr>
                <p14:cNvContentPartPr/>
                <p14:nvPr/>
              </p14:nvContentPartPr>
              <p14:xfrm>
                <a:off x="4525890" y="3495486"/>
                <a:ext cx="21960" cy="158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43E65E9-5D2C-49BB-AF5B-9A2F999993B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516890" y="3486486"/>
                  <a:ext cx="39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C4AA6C-B635-4BB3-B104-43516A0CB0EC}"/>
                    </a:ext>
                  </a:extLst>
                </p14:cNvPr>
                <p14:cNvContentPartPr/>
                <p14:nvPr/>
              </p14:nvContentPartPr>
              <p14:xfrm>
                <a:off x="4553970" y="3731646"/>
                <a:ext cx="16200" cy="68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C4AA6C-B635-4BB3-B104-43516A0CB0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45330" y="3722646"/>
                  <a:ext cx="33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661EBA0-9116-45AB-9CA7-ECB551D92781}"/>
                    </a:ext>
                  </a:extLst>
                </p14:cNvPr>
                <p14:cNvContentPartPr/>
                <p14:nvPr/>
              </p14:nvContentPartPr>
              <p14:xfrm>
                <a:off x="4615530" y="3280926"/>
                <a:ext cx="72360" cy="564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661EBA0-9116-45AB-9CA7-ECB551D9278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06530" y="3271926"/>
                  <a:ext cx="900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CA66FF-98A2-4A27-BEAD-867FACE1E32F}"/>
                    </a:ext>
                  </a:extLst>
                </p14:cNvPr>
                <p14:cNvContentPartPr/>
                <p14:nvPr/>
              </p14:nvContentPartPr>
              <p14:xfrm>
                <a:off x="4727130" y="3280206"/>
                <a:ext cx="114480" cy="159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CA66FF-98A2-4A27-BEAD-867FACE1E32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18490" y="3271566"/>
                  <a:ext cx="132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F1C5A9-4032-4D47-98F2-F764D75B0CBA}"/>
                    </a:ext>
                  </a:extLst>
                </p14:cNvPr>
                <p14:cNvContentPartPr/>
                <p14:nvPr/>
              </p14:nvContentPartPr>
              <p14:xfrm>
                <a:off x="5212410" y="3300006"/>
                <a:ext cx="82080" cy="154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F1C5A9-4032-4D47-98F2-F764D75B0CB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03770" y="3291366"/>
                  <a:ext cx="99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63CA6E-6B1C-4C05-AC17-6B3B5DE59222}"/>
                    </a:ext>
                  </a:extLst>
                </p14:cNvPr>
                <p14:cNvContentPartPr/>
                <p14:nvPr/>
              </p14:nvContentPartPr>
              <p14:xfrm>
                <a:off x="4865370" y="3315846"/>
                <a:ext cx="11520" cy="9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63CA6E-6B1C-4C05-AC17-6B3B5DE5922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856730" y="3307206"/>
                  <a:ext cx="29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F0A8803-E545-4FDF-B3A8-4ADF674EAE39}"/>
                    </a:ext>
                  </a:extLst>
                </p14:cNvPr>
                <p14:cNvContentPartPr/>
                <p14:nvPr/>
              </p14:nvContentPartPr>
              <p14:xfrm>
                <a:off x="4933770" y="3356526"/>
                <a:ext cx="98640" cy="52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F0A8803-E545-4FDF-B3A8-4ADF674EAE3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925130" y="3347886"/>
                  <a:ext cx="116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C0BE28C-4551-4E58-8A92-5AB178AC1F6B}"/>
                    </a:ext>
                  </a:extLst>
                </p14:cNvPr>
                <p14:cNvContentPartPr/>
                <p14:nvPr/>
              </p14:nvContentPartPr>
              <p14:xfrm>
                <a:off x="5102970" y="3369126"/>
                <a:ext cx="56520" cy="58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C0BE28C-4551-4E58-8A92-5AB178AC1F6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94330" y="3360126"/>
                  <a:ext cx="741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F72C31CA-5F4E-47AF-BAAB-2E15AD05A8C0}"/>
              </a:ext>
            </a:extLst>
          </p:cNvPr>
          <p:cNvGrpSpPr/>
          <p:nvPr/>
        </p:nvGrpSpPr>
        <p:grpSpPr>
          <a:xfrm>
            <a:off x="5856090" y="3472446"/>
            <a:ext cx="194040" cy="154440"/>
            <a:chOff x="5856090" y="3472446"/>
            <a:chExt cx="19404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92E9305-FDB2-4280-B610-28AF8C4DA354}"/>
                    </a:ext>
                  </a:extLst>
                </p14:cNvPr>
                <p14:cNvContentPartPr/>
                <p14:nvPr/>
              </p14:nvContentPartPr>
              <p14:xfrm>
                <a:off x="5856090" y="3472446"/>
                <a:ext cx="194040" cy="38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92E9305-FDB2-4280-B610-28AF8C4DA3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47450" y="3463806"/>
                  <a:ext cx="211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F1C3DA5-8152-4D63-92E3-38E99C63AEA2}"/>
                    </a:ext>
                  </a:extLst>
                </p14:cNvPr>
                <p14:cNvContentPartPr/>
                <p14:nvPr/>
              </p14:nvContentPartPr>
              <p14:xfrm>
                <a:off x="5861130" y="3507006"/>
                <a:ext cx="110160" cy="119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F1C3DA5-8152-4D63-92E3-38E99C63AEA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852490" y="3498006"/>
                  <a:ext cx="1278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3FEDEAB-1861-438F-91FA-9298054742DA}"/>
              </a:ext>
            </a:extLst>
          </p:cNvPr>
          <p:cNvGrpSpPr/>
          <p:nvPr/>
        </p:nvGrpSpPr>
        <p:grpSpPr>
          <a:xfrm>
            <a:off x="6970290" y="3471366"/>
            <a:ext cx="322920" cy="108360"/>
            <a:chOff x="6970290" y="3471366"/>
            <a:chExt cx="32292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638D261-7417-46ED-8175-222917D94705}"/>
                    </a:ext>
                  </a:extLst>
                </p14:cNvPr>
                <p14:cNvContentPartPr/>
                <p14:nvPr/>
              </p14:nvContentPartPr>
              <p14:xfrm>
                <a:off x="6970290" y="3489366"/>
                <a:ext cx="61560" cy="79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638D261-7417-46ED-8175-222917D9470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961290" y="3480726"/>
                  <a:ext cx="79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685C243-F73E-4E3B-9D0E-04CCA7546494}"/>
                    </a:ext>
                  </a:extLst>
                </p14:cNvPr>
                <p14:cNvContentPartPr/>
                <p14:nvPr/>
              </p14:nvContentPartPr>
              <p14:xfrm>
                <a:off x="7087290" y="3491886"/>
                <a:ext cx="73800" cy="81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685C243-F73E-4E3B-9D0E-04CCA754649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78650" y="3483246"/>
                  <a:ext cx="9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DFB7E68-F4A4-4388-B8FD-5F09645C32CC}"/>
                    </a:ext>
                  </a:extLst>
                </p14:cNvPr>
                <p14:cNvContentPartPr/>
                <p14:nvPr/>
              </p14:nvContentPartPr>
              <p14:xfrm>
                <a:off x="7215090" y="3471366"/>
                <a:ext cx="78120" cy="108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DFB7E68-F4A4-4388-B8FD-5F09645C32C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06090" y="3462366"/>
                  <a:ext cx="957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B5F0D46-5A33-449F-9FA9-F6B92A089086}"/>
              </a:ext>
            </a:extLst>
          </p:cNvPr>
          <p:cNvGrpSpPr/>
          <p:nvPr/>
        </p:nvGrpSpPr>
        <p:grpSpPr>
          <a:xfrm>
            <a:off x="6252450" y="3460566"/>
            <a:ext cx="487080" cy="174600"/>
            <a:chOff x="6252450" y="3460566"/>
            <a:chExt cx="4870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8F0DAA7-C757-4F21-A404-C705AFAFBE90}"/>
                    </a:ext>
                  </a:extLst>
                </p14:cNvPr>
                <p14:cNvContentPartPr/>
                <p14:nvPr/>
              </p14:nvContentPartPr>
              <p14:xfrm>
                <a:off x="6252450" y="3494406"/>
                <a:ext cx="54000" cy="111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8F0DAA7-C757-4F21-A404-C705AFAFBE9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43450" y="3485766"/>
                  <a:ext cx="71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2462AE-5E6F-47BF-BAA2-AB13140E73D8}"/>
                    </a:ext>
                  </a:extLst>
                </p14:cNvPr>
                <p14:cNvContentPartPr/>
                <p14:nvPr/>
              </p14:nvContentPartPr>
              <p14:xfrm>
                <a:off x="6368730" y="3507366"/>
                <a:ext cx="73080" cy="92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2462AE-5E6F-47BF-BAA2-AB13140E73D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59730" y="3498366"/>
                  <a:ext cx="90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3710C44-2964-4ACF-BB81-E4ABF7CB0E58}"/>
                    </a:ext>
                  </a:extLst>
                </p14:cNvPr>
                <p14:cNvContentPartPr/>
                <p14:nvPr/>
              </p14:nvContentPartPr>
              <p14:xfrm>
                <a:off x="6479610" y="3548046"/>
                <a:ext cx="84600" cy="70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3710C44-2964-4ACF-BB81-E4ABF7CB0E5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70610" y="3539046"/>
                  <a:ext cx="102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0E6E721-A8D0-42C0-9430-34C93F1DACC9}"/>
                    </a:ext>
                  </a:extLst>
                </p14:cNvPr>
                <p14:cNvContentPartPr/>
                <p14:nvPr/>
              </p14:nvContentPartPr>
              <p14:xfrm>
                <a:off x="6614610" y="3460566"/>
                <a:ext cx="124920" cy="174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0E6E721-A8D0-42C0-9430-34C93F1DACC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05610" y="3451566"/>
                  <a:ext cx="142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12C3D7-7522-48D0-AE06-6DB0047FA796}"/>
                    </a:ext>
                  </a:extLst>
                </p14:cNvPr>
                <p14:cNvContentPartPr/>
                <p14:nvPr/>
              </p14:nvContentPartPr>
              <p14:xfrm>
                <a:off x="6267210" y="3464526"/>
                <a:ext cx="109080" cy="133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12C3D7-7522-48D0-AE06-6DB0047FA79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58570" y="3455886"/>
                  <a:ext cx="12672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5AD3B73-DFE1-49F9-9759-594CC31E931D}"/>
              </a:ext>
            </a:extLst>
          </p:cNvPr>
          <p:cNvGrpSpPr/>
          <p:nvPr/>
        </p:nvGrpSpPr>
        <p:grpSpPr>
          <a:xfrm>
            <a:off x="7671210" y="3434646"/>
            <a:ext cx="224280" cy="196200"/>
            <a:chOff x="7671210" y="3434646"/>
            <a:chExt cx="2242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F4445BF-C983-4A59-AAB0-9F45B0CEB779}"/>
                    </a:ext>
                  </a:extLst>
                </p14:cNvPr>
                <p14:cNvContentPartPr/>
                <p14:nvPr/>
              </p14:nvContentPartPr>
              <p14:xfrm>
                <a:off x="7671210" y="3491526"/>
                <a:ext cx="153000" cy="15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F4445BF-C983-4A59-AAB0-9F45B0CEB77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662570" y="3482526"/>
                  <a:ext cx="170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A520A29-5934-42E8-B937-7ECC4438A0D1}"/>
                    </a:ext>
                  </a:extLst>
                </p14:cNvPr>
                <p14:cNvContentPartPr/>
                <p14:nvPr/>
              </p14:nvContentPartPr>
              <p14:xfrm>
                <a:off x="7693170" y="3434646"/>
                <a:ext cx="202320" cy="19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A520A29-5934-42E8-B937-7ECC4438A0D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84530" y="3425646"/>
                  <a:ext cx="21996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8D3B03B-B658-4385-8DA9-525E3CCCB2C7}"/>
              </a:ext>
            </a:extLst>
          </p:cNvPr>
          <p:cNvGrpSpPr/>
          <p:nvPr/>
        </p:nvGrpSpPr>
        <p:grpSpPr>
          <a:xfrm>
            <a:off x="8288610" y="3380646"/>
            <a:ext cx="828000" cy="330480"/>
            <a:chOff x="8288610" y="3380646"/>
            <a:chExt cx="82800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C5FE58-4EE9-4F44-90AB-BAD012094A5D}"/>
                    </a:ext>
                  </a:extLst>
                </p14:cNvPr>
                <p14:cNvContentPartPr/>
                <p14:nvPr/>
              </p14:nvContentPartPr>
              <p14:xfrm>
                <a:off x="8288610" y="3460206"/>
                <a:ext cx="94680" cy="85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5FE58-4EE9-4F44-90AB-BAD012094A5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79970" y="3451566"/>
                  <a:ext cx="112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1F761AB-A139-41B5-8E2B-1F9F9E31C3BA}"/>
                    </a:ext>
                  </a:extLst>
                </p14:cNvPr>
                <p14:cNvContentPartPr/>
                <p14:nvPr/>
              </p14:nvContentPartPr>
              <p14:xfrm>
                <a:off x="8412810" y="3470646"/>
                <a:ext cx="90000" cy="77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1F761AB-A139-41B5-8E2B-1F9F9E31C3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403810" y="3462006"/>
                  <a:ext cx="107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D7BC35-8C1F-4E69-AEEA-DBBAB3B3450D}"/>
                    </a:ext>
                  </a:extLst>
                </p14:cNvPr>
                <p14:cNvContentPartPr/>
                <p14:nvPr/>
              </p14:nvContentPartPr>
              <p14:xfrm>
                <a:off x="8540610" y="3380646"/>
                <a:ext cx="52200" cy="186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D7BC35-8C1F-4E69-AEEA-DBBAB3B345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31610" y="3371646"/>
                  <a:ext cx="698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2D55827-4A86-41B4-BC10-C3C3BBB23DA1}"/>
                    </a:ext>
                  </a:extLst>
                </p14:cNvPr>
                <p14:cNvContentPartPr/>
                <p14:nvPr/>
              </p14:nvContentPartPr>
              <p14:xfrm>
                <a:off x="8613690" y="3440046"/>
                <a:ext cx="52560" cy="11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2D55827-4A86-41B4-BC10-C3C3BBB23DA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04690" y="3431406"/>
                  <a:ext cx="70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EE53A3A-0042-427C-A308-A1A889D1EBE5}"/>
                    </a:ext>
                  </a:extLst>
                </p14:cNvPr>
                <p14:cNvContentPartPr/>
                <p14:nvPr/>
              </p14:nvContentPartPr>
              <p14:xfrm>
                <a:off x="8736810" y="3453366"/>
                <a:ext cx="5760" cy="257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EE53A3A-0042-427C-A308-A1A889D1EBE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27810" y="3444726"/>
                  <a:ext cx="23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C9915B3-2725-4788-9C97-63C63FA810C1}"/>
                    </a:ext>
                  </a:extLst>
                </p14:cNvPr>
                <p14:cNvContentPartPr/>
                <p14:nvPr/>
              </p14:nvContentPartPr>
              <p14:xfrm>
                <a:off x="8720250" y="3481086"/>
                <a:ext cx="78840" cy="83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C9915B3-2725-4788-9C97-63C63FA810C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11250" y="3472446"/>
                  <a:ext cx="96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DF1A6A2-415F-44EE-9086-927A1E00D941}"/>
                    </a:ext>
                  </a:extLst>
                </p14:cNvPr>
                <p14:cNvContentPartPr/>
                <p14:nvPr/>
              </p14:nvContentPartPr>
              <p14:xfrm>
                <a:off x="8830770" y="3483606"/>
                <a:ext cx="82440" cy="90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DF1A6A2-415F-44EE-9086-927A1E00D94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21770" y="3474966"/>
                  <a:ext cx="100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ACFF6FA-5A7A-4822-94F3-C5B0AA9DB1B9}"/>
                    </a:ext>
                  </a:extLst>
                </p14:cNvPr>
                <p14:cNvContentPartPr/>
                <p14:nvPr/>
              </p14:nvContentPartPr>
              <p14:xfrm>
                <a:off x="8963970" y="3473526"/>
                <a:ext cx="152640" cy="104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ACFF6FA-5A7A-4822-94F3-C5B0AA9DB1B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55330" y="3464526"/>
                  <a:ext cx="1702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06D483E6-1AC7-42F4-B741-696EDFBB5E11}"/>
              </a:ext>
            </a:extLst>
          </p:cNvPr>
          <p:cNvGrpSpPr/>
          <p:nvPr/>
        </p:nvGrpSpPr>
        <p:grpSpPr>
          <a:xfrm>
            <a:off x="9313890" y="3372366"/>
            <a:ext cx="202680" cy="314640"/>
            <a:chOff x="9313890" y="3372366"/>
            <a:chExt cx="2026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8B2E155-E206-49C1-BFDA-799F426B54C0}"/>
                    </a:ext>
                  </a:extLst>
                </p14:cNvPr>
                <p14:cNvContentPartPr/>
                <p14:nvPr/>
              </p14:nvContentPartPr>
              <p14:xfrm>
                <a:off x="9313890" y="3492246"/>
                <a:ext cx="61560" cy="85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8B2E155-E206-49C1-BFDA-799F426B54C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305250" y="3483246"/>
                  <a:ext cx="79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FB12C04-DEB5-4430-A9D9-CBB8EFB910F6}"/>
                    </a:ext>
                  </a:extLst>
                </p14:cNvPr>
                <p14:cNvContentPartPr/>
                <p14:nvPr/>
              </p14:nvContentPartPr>
              <p14:xfrm>
                <a:off x="9425850" y="3372366"/>
                <a:ext cx="90720" cy="314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FB12C04-DEB5-4430-A9D9-CBB8EFB910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16850" y="3363726"/>
                  <a:ext cx="10836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70BE037-28EE-4E07-A4F2-19E82AF2F29A}"/>
                  </a:ext>
                </a:extLst>
              </p14:cNvPr>
              <p14:cNvContentPartPr/>
              <p14:nvPr/>
            </p14:nvContentPartPr>
            <p14:xfrm>
              <a:off x="9708450" y="3410166"/>
              <a:ext cx="168480" cy="2084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70BE037-28EE-4E07-A4F2-19E82AF2F29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699810" y="3401526"/>
                <a:ext cx="18612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48EE737-2049-46C3-BD9E-03C4EBFC2514}"/>
              </a:ext>
            </a:extLst>
          </p:cNvPr>
          <p:cNvGrpSpPr/>
          <p:nvPr/>
        </p:nvGrpSpPr>
        <p:grpSpPr>
          <a:xfrm>
            <a:off x="10157010" y="3476406"/>
            <a:ext cx="136080" cy="146160"/>
            <a:chOff x="10157010" y="3476406"/>
            <a:chExt cx="13608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5C5FE6E-651E-46D1-8E7B-5020303EE4E8}"/>
                    </a:ext>
                  </a:extLst>
                </p14:cNvPr>
                <p14:cNvContentPartPr/>
                <p14:nvPr/>
              </p14:nvContentPartPr>
              <p14:xfrm>
                <a:off x="10162770" y="3509886"/>
                <a:ext cx="10080" cy="11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5C5FE6E-651E-46D1-8E7B-5020303EE4E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154130" y="3500886"/>
                  <a:ext cx="2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B1EB026-24A0-4B0C-B2D7-2813BC569BBB}"/>
                    </a:ext>
                  </a:extLst>
                </p14:cNvPr>
                <p14:cNvContentPartPr/>
                <p14:nvPr/>
              </p14:nvContentPartPr>
              <p14:xfrm>
                <a:off x="10157010" y="3476406"/>
                <a:ext cx="136080" cy="146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B1EB026-24A0-4B0C-B2D7-2813BC569BB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148370" y="3467406"/>
                  <a:ext cx="153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6594521-13ED-49F5-B9EC-BC6D8F69C0A1}"/>
              </a:ext>
            </a:extLst>
          </p:cNvPr>
          <p:cNvGrpSpPr/>
          <p:nvPr/>
        </p:nvGrpSpPr>
        <p:grpSpPr>
          <a:xfrm>
            <a:off x="10456170" y="3432486"/>
            <a:ext cx="157680" cy="253440"/>
            <a:chOff x="10456170" y="3432486"/>
            <a:chExt cx="1576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20D7C8-DF4D-441C-8FA4-2A1EB00F4E01}"/>
                    </a:ext>
                  </a:extLst>
                </p14:cNvPr>
                <p14:cNvContentPartPr/>
                <p14:nvPr/>
              </p14:nvContentPartPr>
              <p14:xfrm>
                <a:off x="10456170" y="3512406"/>
                <a:ext cx="71280" cy="7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20D7C8-DF4D-441C-8FA4-2A1EB00F4E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47170" y="3503766"/>
                  <a:ext cx="88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77B2BA2-CF58-4031-85BC-A3A06AE4C71C}"/>
                    </a:ext>
                  </a:extLst>
                </p14:cNvPr>
                <p14:cNvContentPartPr/>
                <p14:nvPr/>
              </p14:nvContentPartPr>
              <p14:xfrm>
                <a:off x="10526010" y="3432486"/>
                <a:ext cx="87840" cy="253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77B2BA2-CF58-4031-85BC-A3A06AE4C71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517370" y="3423486"/>
                  <a:ext cx="1054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AAE6303-C86A-4C07-A5A1-68AE5152E8D5}"/>
              </a:ext>
            </a:extLst>
          </p:cNvPr>
          <p:cNvGrpSpPr/>
          <p:nvPr/>
        </p:nvGrpSpPr>
        <p:grpSpPr>
          <a:xfrm>
            <a:off x="10835610" y="3432126"/>
            <a:ext cx="365760" cy="137520"/>
            <a:chOff x="10835610" y="3432126"/>
            <a:chExt cx="36576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0689E9A-D42A-4083-BE79-901A5B2B6BD4}"/>
                    </a:ext>
                  </a:extLst>
                </p14:cNvPr>
                <p14:cNvContentPartPr/>
                <p14:nvPr/>
              </p14:nvContentPartPr>
              <p14:xfrm>
                <a:off x="10835610" y="3432126"/>
                <a:ext cx="122760" cy="135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0689E9A-D42A-4083-BE79-901A5B2B6BD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26970" y="3423126"/>
                  <a:ext cx="14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25915BB-DE9C-4955-8F2C-54B6F6A0F8D7}"/>
                    </a:ext>
                  </a:extLst>
                </p14:cNvPr>
                <p14:cNvContentPartPr/>
                <p14:nvPr/>
              </p14:nvContentPartPr>
              <p14:xfrm>
                <a:off x="10997610" y="3440046"/>
                <a:ext cx="29160" cy="1072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25915BB-DE9C-4955-8F2C-54B6F6A0F8D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88970" y="3431046"/>
                  <a:ext cx="46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E9BFA5-E92A-4BED-94FC-385BA885719A}"/>
                    </a:ext>
                  </a:extLst>
                </p14:cNvPr>
                <p14:cNvContentPartPr/>
                <p14:nvPr/>
              </p14:nvContentPartPr>
              <p14:xfrm>
                <a:off x="11051970" y="3463806"/>
                <a:ext cx="149400" cy="10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E9BFA5-E92A-4BED-94FC-385BA88571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42970" y="3455166"/>
                  <a:ext cx="1670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D93F3C9-2494-4A31-9DCD-D5367A92B79B}"/>
              </a:ext>
            </a:extLst>
          </p:cNvPr>
          <p:cNvGrpSpPr/>
          <p:nvPr/>
        </p:nvGrpSpPr>
        <p:grpSpPr>
          <a:xfrm>
            <a:off x="11381010" y="3431406"/>
            <a:ext cx="357120" cy="162360"/>
            <a:chOff x="11381010" y="3431406"/>
            <a:chExt cx="35712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D096799-9E4F-4AFC-9BE8-6DE508D339FA}"/>
                    </a:ext>
                  </a:extLst>
                </p14:cNvPr>
                <p14:cNvContentPartPr/>
                <p14:nvPr/>
              </p14:nvContentPartPr>
              <p14:xfrm>
                <a:off x="11381010" y="3455886"/>
                <a:ext cx="84960" cy="11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D096799-9E4F-4AFC-9BE8-6DE508D339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372370" y="3447246"/>
                  <a:ext cx="102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7735889-44CA-4804-8AB6-4B8CB7075CFB}"/>
                    </a:ext>
                  </a:extLst>
                </p14:cNvPr>
                <p14:cNvContentPartPr/>
                <p14:nvPr/>
              </p14:nvContentPartPr>
              <p14:xfrm>
                <a:off x="11528250" y="3431406"/>
                <a:ext cx="130680" cy="162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7735889-44CA-4804-8AB6-4B8CB7075C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519610" y="3422406"/>
                  <a:ext cx="148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0E3004B-164D-4A4E-B628-47E706C49B9C}"/>
                    </a:ext>
                  </a:extLst>
                </p14:cNvPr>
                <p14:cNvContentPartPr/>
                <p14:nvPr/>
              </p14:nvContentPartPr>
              <p14:xfrm>
                <a:off x="11723370" y="3575406"/>
                <a:ext cx="14760" cy="1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0E3004B-164D-4A4E-B628-47E706C49B9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714370" y="3566766"/>
                  <a:ext cx="324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B10B95BB-6652-4764-9356-794C52820A8E}"/>
              </a:ext>
            </a:extLst>
          </p:cNvPr>
          <p:cNvGrpSpPr/>
          <p:nvPr/>
        </p:nvGrpSpPr>
        <p:grpSpPr>
          <a:xfrm>
            <a:off x="7759770" y="3831726"/>
            <a:ext cx="186480" cy="219600"/>
            <a:chOff x="7759770" y="3831726"/>
            <a:chExt cx="18648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15DBE8C-C141-4BD2-9F9B-980C1CB8F0BE}"/>
                    </a:ext>
                  </a:extLst>
                </p14:cNvPr>
                <p14:cNvContentPartPr/>
                <p14:nvPr/>
              </p14:nvContentPartPr>
              <p14:xfrm>
                <a:off x="7759770" y="3927126"/>
                <a:ext cx="126000" cy="18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15DBE8C-C141-4BD2-9F9B-980C1CB8F0B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51130" y="3918126"/>
                  <a:ext cx="143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0F97A25-C548-4BEB-B679-0116CB08C327}"/>
                    </a:ext>
                  </a:extLst>
                </p14:cNvPr>
                <p14:cNvContentPartPr/>
                <p14:nvPr/>
              </p14:nvContentPartPr>
              <p14:xfrm>
                <a:off x="7773810" y="3965646"/>
                <a:ext cx="164160" cy="32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0F97A25-C548-4BEB-B679-0116CB08C32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764810" y="3957006"/>
                  <a:ext cx="181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177DFC4-18BB-4151-A9F9-C2AF82EE6F43}"/>
                    </a:ext>
                  </a:extLst>
                </p14:cNvPr>
                <p14:cNvContentPartPr/>
                <p14:nvPr/>
              </p14:nvContentPartPr>
              <p14:xfrm>
                <a:off x="7811250" y="3831726"/>
                <a:ext cx="135000" cy="219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177DFC4-18BB-4151-A9F9-C2AF82EE6F4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02250" y="3822726"/>
                  <a:ext cx="15264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4AAD5446-C501-469D-9AF7-818A1B8960FC}"/>
                  </a:ext>
                </a:extLst>
              </p14:cNvPr>
              <p14:cNvContentPartPr/>
              <p14:nvPr/>
            </p14:nvContentPartPr>
            <p14:xfrm>
              <a:off x="8198610" y="3937926"/>
              <a:ext cx="133560" cy="14904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4AAD5446-C501-469D-9AF7-818A1B8960F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189610" y="3929286"/>
                <a:ext cx="15120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97B3E89-64AC-4C92-B5AE-A5C71F358F5D}"/>
              </a:ext>
            </a:extLst>
          </p:cNvPr>
          <p:cNvGrpSpPr/>
          <p:nvPr/>
        </p:nvGrpSpPr>
        <p:grpSpPr>
          <a:xfrm>
            <a:off x="8579490" y="3942246"/>
            <a:ext cx="126720" cy="141120"/>
            <a:chOff x="8579490" y="3942246"/>
            <a:chExt cx="1267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0C26DA8-7BC9-4AC0-A60F-2651AAB9384F}"/>
                    </a:ext>
                  </a:extLst>
                </p14:cNvPr>
                <p14:cNvContentPartPr/>
                <p14:nvPr/>
              </p14:nvContentPartPr>
              <p14:xfrm>
                <a:off x="8585250" y="3997326"/>
                <a:ext cx="19080" cy="86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0C26DA8-7BC9-4AC0-A60F-2651AAB9384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76250" y="3988686"/>
                  <a:ext cx="36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F9AE8CC-2864-478F-9CCF-A4806A9B9C61}"/>
                    </a:ext>
                  </a:extLst>
                </p14:cNvPr>
                <p14:cNvContentPartPr/>
                <p14:nvPr/>
              </p14:nvContentPartPr>
              <p14:xfrm>
                <a:off x="8579490" y="3942246"/>
                <a:ext cx="126720" cy="132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F9AE8CC-2864-478F-9CCF-A4806A9B9C6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570490" y="3933606"/>
                  <a:ext cx="144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3BCFFFB-9A56-4AD7-918D-610258C91DEE}"/>
              </a:ext>
            </a:extLst>
          </p:cNvPr>
          <p:cNvGrpSpPr/>
          <p:nvPr/>
        </p:nvGrpSpPr>
        <p:grpSpPr>
          <a:xfrm>
            <a:off x="8911770" y="3992286"/>
            <a:ext cx="176400" cy="86040"/>
            <a:chOff x="8911770" y="3992286"/>
            <a:chExt cx="17640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87F93D0-A62E-4D95-A8A3-B07A8AE945C1}"/>
                    </a:ext>
                  </a:extLst>
                </p14:cNvPr>
                <p14:cNvContentPartPr/>
                <p14:nvPr/>
              </p14:nvContentPartPr>
              <p14:xfrm>
                <a:off x="8911770" y="3992286"/>
                <a:ext cx="60120" cy="79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87F93D0-A62E-4D95-A8A3-B07A8AE945C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902770" y="3983286"/>
                  <a:ext cx="77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6AF6C7B-35FF-4227-AA70-CB665940A067}"/>
                    </a:ext>
                  </a:extLst>
                </p14:cNvPr>
                <p14:cNvContentPartPr/>
                <p14:nvPr/>
              </p14:nvContentPartPr>
              <p14:xfrm>
                <a:off x="9016530" y="4003086"/>
                <a:ext cx="71640" cy="7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6AF6C7B-35FF-4227-AA70-CB665940A06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07890" y="3994446"/>
                  <a:ext cx="892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2988DEA-D425-4F15-B81F-D227D7486871}"/>
              </a:ext>
            </a:extLst>
          </p:cNvPr>
          <p:cNvGrpSpPr/>
          <p:nvPr/>
        </p:nvGrpSpPr>
        <p:grpSpPr>
          <a:xfrm>
            <a:off x="9307050" y="3947646"/>
            <a:ext cx="990000" cy="284760"/>
            <a:chOff x="9307050" y="3947646"/>
            <a:chExt cx="99000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08C0212-5390-4D4C-9E62-81D7AAA01392}"/>
                    </a:ext>
                  </a:extLst>
                </p14:cNvPr>
                <p14:cNvContentPartPr/>
                <p14:nvPr/>
              </p14:nvContentPartPr>
              <p14:xfrm>
                <a:off x="9307050" y="3982206"/>
                <a:ext cx="117360" cy="77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08C0212-5390-4D4C-9E62-81D7AAA0139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98050" y="3973206"/>
                  <a:ext cx="135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F56EB93-2C01-42E1-8762-DD5798828BB6}"/>
                    </a:ext>
                  </a:extLst>
                </p14:cNvPr>
                <p14:cNvContentPartPr/>
                <p14:nvPr/>
              </p14:nvContentPartPr>
              <p14:xfrm>
                <a:off x="9454290" y="3947646"/>
                <a:ext cx="29520" cy="116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F56EB93-2C01-42E1-8762-DD5798828BB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445650" y="3938646"/>
                  <a:ext cx="47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E187A36-32BF-4447-A83E-7F1ECD8A1625}"/>
                    </a:ext>
                  </a:extLst>
                </p14:cNvPr>
                <p14:cNvContentPartPr/>
                <p14:nvPr/>
              </p14:nvContentPartPr>
              <p14:xfrm>
                <a:off x="9519450" y="3987246"/>
                <a:ext cx="96120" cy="245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E187A36-32BF-4447-A83E-7F1ECD8A162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510810" y="3978246"/>
                  <a:ext cx="113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D652FA6-7247-4FA3-A34E-B6BF5D199ABC}"/>
                    </a:ext>
                  </a:extLst>
                </p14:cNvPr>
                <p14:cNvContentPartPr/>
                <p14:nvPr/>
              </p14:nvContentPartPr>
              <p14:xfrm>
                <a:off x="9635010" y="3993726"/>
                <a:ext cx="61560" cy="79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D652FA6-7247-4FA3-A34E-B6BF5D199AB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26370" y="3985086"/>
                  <a:ext cx="79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6284B8C-B82F-4AC7-9B47-AAD1FD3E10C7}"/>
                    </a:ext>
                  </a:extLst>
                </p14:cNvPr>
                <p14:cNvContentPartPr/>
                <p14:nvPr/>
              </p14:nvContentPartPr>
              <p14:xfrm>
                <a:off x="9718530" y="4021446"/>
                <a:ext cx="90720" cy="70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6284B8C-B82F-4AC7-9B47-AAD1FD3E10C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709530" y="4012446"/>
                  <a:ext cx="108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7E5D726-AE45-4412-B35F-C0628D3ECE48}"/>
                    </a:ext>
                  </a:extLst>
                </p14:cNvPr>
                <p14:cNvContentPartPr/>
                <p14:nvPr/>
              </p14:nvContentPartPr>
              <p14:xfrm>
                <a:off x="9834450" y="4003806"/>
                <a:ext cx="60120" cy="85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7E5D726-AE45-4412-B35F-C0628D3ECE4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25450" y="3994806"/>
                  <a:ext cx="77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E3643E-B3AE-49AA-A30E-BAC45F0A0A2A}"/>
                    </a:ext>
                  </a:extLst>
                </p14:cNvPr>
                <p14:cNvContentPartPr/>
                <p14:nvPr/>
              </p14:nvContentPartPr>
              <p14:xfrm>
                <a:off x="9915810" y="3957726"/>
                <a:ext cx="159120" cy="145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E3643E-B3AE-49AA-A30E-BAC45F0A0A2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07170" y="3948726"/>
                  <a:ext cx="176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D9DBA08-F7ED-4444-9183-737E909D4E3B}"/>
                    </a:ext>
                  </a:extLst>
                </p14:cNvPr>
                <p14:cNvContentPartPr/>
                <p14:nvPr/>
              </p14:nvContentPartPr>
              <p14:xfrm>
                <a:off x="10131090" y="4007046"/>
                <a:ext cx="165960" cy="95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D9DBA08-F7ED-4444-9183-737E909D4E3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122450" y="3998046"/>
                  <a:ext cx="1836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9F555560-2D82-4F35-99B0-D8D72BE3579F}"/>
              </a:ext>
            </a:extLst>
          </p:cNvPr>
          <p:cNvGrpSpPr/>
          <p:nvPr/>
        </p:nvGrpSpPr>
        <p:grpSpPr>
          <a:xfrm>
            <a:off x="10473810" y="3931446"/>
            <a:ext cx="313200" cy="152280"/>
            <a:chOff x="10473810" y="3931446"/>
            <a:chExt cx="31320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C3E06C2-30DA-474D-8437-2551CAD40BE4}"/>
                    </a:ext>
                  </a:extLst>
                </p14:cNvPr>
                <p14:cNvContentPartPr/>
                <p14:nvPr/>
              </p14:nvContentPartPr>
              <p14:xfrm>
                <a:off x="10473810" y="4033326"/>
                <a:ext cx="118080" cy="50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C3E06C2-30DA-474D-8437-2551CAD40BE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464810" y="4024686"/>
                  <a:ext cx="135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80D3E4F-997D-48BC-BDF4-04E077574A84}"/>
                    </a:ext>
                  </a:extLst>
                </p14:cNvPr>
                <p14:cNvContentPartPr/>
                <p14:nvPr/>
              </p14:nvContentPartPr>
              <p14:xfrm>
                <a:off x="10588290" y="3943326"/>
                <a:ext cx="36360" cy="108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80D3E4F-997D-48BC-BDF4-04E077574A8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79290" y="3934326"/>
                  <a:ext cx="54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182055-4B48-4AEA-9799-621E833E0DD3}"/>
                    </a:ext>
                  </a:extLst>
                </p14:cNvPr>
                <p14:cNvContentPartPr/>
                <p14:nvPr/>
              </p14:nvContentPartPr>
              <p14:xfrm>
                <a:off x="10648410" y="3932886"/>
                <a:ext cx="65520" cy="131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182055-4B48-4AEA-9799-621E833E0DD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39770" y="3923886"/>
                  <a:ext cx="83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D46CB14-9640-4E7D-9BE8-0CE8C5F36FC9}"/>
                    </a:ext>
                  </a:extLst>
                </p14:cNvPr>
                <p14:cNvContentPartPr/>
                <p14:nvPr/>
              </p14:nvContentPartPr>
              <p14:xfrm>
                <a:off x="10726530" y="3931446"/>
                <a:ext cx="60480" cy="142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D46CB14-9640-4E7D-9BE8-0CE8C5F36FC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17890" y="3922446"/>
                  <a:ext cx="781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B5AC01A-EFC1-4AA3-A2AE-E97C2A737953}"/>
              </a:ext>
            </a:extLst>
          </p:cNvPr>
          <p:cNvGrpSpPr/>
          <p:nvPr/>
        </p:nvGrpSpPr>
        <p:grpSpPr>
          <a:xfrm>
            <a:off x="10970610" y="3937566"/>
            <a:ext cx="1068120" cy="265680"/>
            <a:chOff x="10970610" y="3937566"/>
            <a:chExt cx="10681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79D0B9A-ADA9-4D5E-BEB2-0C0BBE5F02AA}"/>
                    </a:ext>
                  </a:extLst>
                </p14:cNvPr>
                <p14:cNvContentPartPr/>
                <p14:nvPr/>
              </p14:nvContentPartPr>
              <p14:xfrm>
                <a:off x="10970610" y="3980766"/>
                <a:ext cx="158040" cy="95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79D0B9A-ADA9-4D5E-BEB2-0C0BBE5F02A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61610" y="3971766"/>
                  <a:ext cx="175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C3CDC3C-3C35-4110-989E-B277B033A88F}"/>
                    </a:ext>
                  </a:extLst>
                </p14:cNvPr>
                <p14:cNvContentPartPr/>
                <p14:nvPr/>
              </p14:nvContentPartPr>
              <p14:xfrm>
                <a:off x="11178330" y="3937566"/>
                <a:ext cx="169200" cy="147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C3CDC3C-3C35-4110-989E-B277B033A88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169690" y="3928566"/>
                  <a:ext cx="186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630B292-E085-4185-88F3-2E81DC6977A1}"/>
                    </a:ext>
                  </a:extLst>
                </p14:cNvPr>
                <p14:cNvContentPartPr/>
                <p14:nvPr/>
              </p14:nvContentPartPr>
              <p14:xfrm>
                <a:off x="11359410" y="3944766"/>
                <a:ext cx="74160" cy="169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630B292-E085-4185-88F3-2E81DC6977A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350410" y="3935766"/>
                  <a:ext cx="91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43CB355-4AA5-493D-B2A9-92363A8D4660}"/>
                    </a:ext>
                  </a:extLst>
                </p14:cNvPr>
                <p14:cNvContentPartPr/>
                <p14:nvPr/>
              </p14:nvContentPartPr>
              <p14:xfrm>
                <a:off x="11449410" y="4030806"/>
                <a:ext cx="6480" cy="61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43CB355-4AA5-493D-B2A9-92363A8D466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40410" y="4022166"/>
                  <a:ext cx="24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4914CCA-2481-44B4-9B15-B7D8A3C1475A}"/>
                    </a:ext>
                  </a:extLst>
                </p14:cNvPr>
                <p14:cNvContentPartPr/>
                <p14:nvPr/>
              </p14:nvContentPartPr>
              <p14:xfrm>
                <a:off x="11449770" y="3956286"/>
                <a:ext cx="62640" cy="235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4914CCA-2481-44B4-9B15-B7D8A3C147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441130" y="3947286"/>
                  <a:ext cx="80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7883703-AAF7-40E0-B19F-AAFCE73CE285}"/>
                    </a:ext>
                  </a:extLst>
                </p14:cNvPr>
                <p14:cNvContentPartPr/>
                <p14:nvPr/>
              </p14:nvContentPartPr>
              <p14:xfrm>
                <a:off x="11485410" y="4024686"/>
                <a:ext cx="83160" cy="66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7883703-AAF7-40E0-B19F-AAFCE73CE28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476410" y="4015686"/>
                  <a:ext cx="100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2DFDDD8-A969-4328-86EC-B635017384B4}"/>
                    </a:ext>
                  </a:extLst>
                </p14:cNvPr>
                <p14:cNvContentPartPr/>
                <p14:nvPr/>
              </p14:nvContentPartPr>
              <p14:xfrm>
                <a:off x="11598810" y="3962766"/>
                <a:ext cx="75240" cy="145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2DFDDD8-A969-4328-86EC-B635017384B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590170" y="3954126"/>
                  <a:ext cx="92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39E17D7-5F36-4E19-8157-D0CC8ECA02EE}"/>
                    </a:ext>
                  </a:extLst>
                </p14:cNvPr>
                <p14:cNvContentPartPr/>
                <p14:nvPr/>
              </p14:nvContentPartPr>
              <p14:xfrm>
                <a:off x="11672250" y="3982926"/>
                <a:ext cx="119520" cy="116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39E17D7-5F36-4E19-8157-D0CC8ECA02E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663250" y="3974286"/>
                  <a:ext cx="137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C2A64CF-A305-4E07-A833-CD051F10A5D4}"/>
                    </a:ext>
                  </a:extLst>
                </p14:cNvPr>
                <p14:cNvContentPartPr/>
                <p14:nvPr/>
              </p14:nvContentPartPr>
              <p14:xfrm>
                <a:off x="11806530" y="3953766"/>
                <a:ext cx="22320" cy="146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C2A64CF-A305-4E07-A833-CD051F10A5D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797890" y="3945126"/>
                  <a:ext cx="39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5EF3BBB-D514-4D9B-994E-3357796E845D}"/>
                    </a:ext>
                  </a:extLst>
                </p14:cNvPr>
                <p14:cNvContentPartPr/>
                <p14:nvPr/>
              </p14:nvContentPartPr>
              <p14:xfrm>
                <a:off x="11891130" y="3979326"/>
                <a:ext cx="19080" cy="126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5EF3BBB-D514-4D9B-994E-3357796E845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882130" y="3970326"/>
                  <a:ext cx="36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3DB9AA7-D734-46E4-89FE-78806D6FAFF6}"/>
                    </a:ext>
                  </a:extLst>
                </p14:cNvPr>
                <p14:cNvContentPartPr/>
                <p14:nvPr/>
              </p14:nvContentPartPr>
              <p14:xfrm>
                <a:off x="11861610" y="4005606"/>
                <a:ext cx="177120" cy="197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3DB9AA7-D734-46E4-89FE-78806D6FAFF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852970" y="3996606"/>
                  <a:ext cx="1947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6A793AA-F990-4974-9AE5-478B468AE214}"/>
              </a:ext>
            </a:extLst>
          </p:cNvPr>
          <p:cNvGrpSpPr/>
          <p:nvPr/>
        </p:nvGrpSpPr>
        <p:grpSpPr>
          <a:xfrm>
            <a:off x="11163570" y="4298646"/>
            <a:ext cx="406800" cy="197280"/>
            <a:chOff x="11163570" y="4298646"/>
            <a:chExt cx="4068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4169904-092D-4A2F-9595-A59B99D3D795}"/>
                    </a:ext>
                  </a:extLst>
                </p14:cNvPr>
                <p14:cNvContentPartPr/>
                <p14:nvPr/>
              </p14:nvContentPartPr>
              <p14:xfrm>
                <a:off x="11163570" y="4324926"/>
                <a:ext cx="99720" cy="93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4169904-092D-4A2F-9595-A59B99D3D79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154570" y="4316286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1DD55F4-0C3E-4DFD-A583-752763AAA0F2}"/>
                    </a:ext>
                  </a:extLst>
                </p14:cNvPr>
                <p14:cNvContentPartPr/>
                <p14:nvPr/>
              </p14:nvContentPartPr>
              <p14:xfrm>
                <a:off x="11347530" y="4298646"/>
                <a:ext cx="118800" cy="161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1DD55F4-0C3E-4DFD-A583-752763AAA0F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338530" y="4290006"/>
                  <a:ext cx="136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084C7C6-6EF9-4BDF-98F4-9DA167C7AEE2}"/>
                    </a:ext>
                  </a:extLst>
                </p14:cNvPr>
                <p14:cNvContentPartPr/>
                <p14:nvPr/>
              </p14:nvContentPartPr>
              <p14:xfrm>
                <a:off x="11550930" y="4493766"/>
                <a:ext cx="19440" cy="2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084C7C6-6EF9-4BDF-98F4-9DA167C7AEE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541930" y="4484766"/>
                  <a:ext cx="3708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C53D6D0-6DD3-405E-A43C-D375A91B612E}"/>
              </a:ext>
            </a:extLst>
          </p:cNvPr>
          <p:cNvGrpSpPr/>
          <p:nvPr/>
        </p:nvGrpSpPr>
        <p:grpSpPr>
          <a:xfrm>
            <a:off x="2168250" y="4006686"/>
            <a:ext cx="601200" cy="414720"/>
            <a:chOff x="2168250" y="4006686"/>
            <a:chExt cx="60120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372370F-8F08-4DC8-AC61-D41F12B61802}"/>
                    </a:ext>
                  </a:extLst>
                </p14:cNvPr>
                <p14:cNvContentPartPr/>
                <p14:nvPr/>
              </p14:nvContentPartPr>
              <p14:xfrm>
                <a:off x="2177970" y="4159686"/>
                <a:ext cx="198360" cy="21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372370F-8F08-4DC8-AC61-D41F12B6180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69330" y="4151046"/>
                  <a:ext cx="21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5569E1C-7E7B-4265-ACFB-B711AAB4F54C}"/>
                    </a:ext>
                  </a:extLst>
                </p14:cNvPr>
                <p14:cNvContentPartPr/>
                <p14:nvPr/>
              </p14:nvContentPartPr>
              <p14:xfrm>
                <a:off x="2168250" y="4171926"/>
                <a:ext cx="132840" cy="182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5569E1C-7E7B-4265-ACFB-B711AAB4F54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159610" y="4162926"/>
                  <a:ext cx="15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7616E70-4CF8-4D3A-B345-0790D798DE02}"/>
                    </a:ext>
                  </a:extLst>
                </p14:cNvPr>
                <p14:cNvContentPartPr/>
                <p14:nvPr/>
              </p14:nvContentPartPr>
              <p14:xfrm>
                <a:off x="2392890" y="4348326"/>
                <a:ext cx="69840" cy="73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7616E70-4CF8-4D3A-B345-0790D798DE0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84250" y="4339686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B8CF0E4-D5F7-443F-8C28-03F189AC3406}"/>
                    </a:ext>
                  </a:extLst>
                </p14:cNvPr>
                <p14:cNvContentPartPr/>
                <p14:nvPr/>
              </p14:nvContentPartPr>
              <p14:xfrm>
                <a:off x="2543370" y="4292526"/>
                <a:ext cx="4320" cy="5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B8CF0E4-D5F7-443F-8C28-03F189AC340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534370" y="4283526"/>
                  <a:ext cx="2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7C0BDC-C274-4FD0-8AF7-2FB06A202F0D}"/>
                    </a:ext>
                  </a:extLst>
                </p14:cNvPr>
                <p14:cNvContentPartPr/>
                <p14:nvPr/>
              </p14:nvContentPartPr>
              <p14:xfrm>
                <a:off x="2640570" y="4173726"/>
                <a:ext cx="69840" cy="181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7C0BDC-C274-4FD0-8AF7-2FB06A202F0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631570" y="4165086"/>
                  <a:ext cx="87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D034FD-2A26-44E7-95AC-C48A6BA037F2}"/>
                    </a:ext>
                  </a:extLst>
                </p14:cNvPr>
                <p14:cNvContentPartPr/>
                <p14:nvPr/>
              </p14:nvContentPartPr>
              <p14:xfrm>
                <a:off x="2649570" y="4357686"/>
                <a:ext cx="107640" cy="11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D034FD-2A26-44E7-95AC-C48A6BA037F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640930" y="4348686"/>
                  <a:ext cx="125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FF05451-410B-48E4-8127-CEB902F8A0CA}"/>
                    </a:ext>
                  </a:extLst>
                </p14:cNvPr>
                <p14:cNvContentPartPr/>
                <p14:nvPr/>
              </p14:nvContentPartPr>
              <p14:xfrm>
                <a:off x="2624730" y="4074006"/>
                <a:ext cx="107280" cy="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FF05451-410B-48E4-8127-CEB902F8A0C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616090" y="4065366"/>
                  <a:ext cx="124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2756420-FDF4-479D-AF51-11B4D22DFCBA}"/>
                    </a:ext>
                  </a:extLst>
                </p14:cNvPr>
                <p14:cNvContentPartPr/>
                <p14:nvPr/>
              </p14:nvContentPartPr>
              <p14:xfrm>
                <a:off x="2666490" y="4006686"/>
                <a:ext cx="102960" cy="132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2756420-FDF4-479D-AF51-11B4D22DFCB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657490" y="3997686"/>
                  <a:ext cx="1206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88549C6-DE16-4259-A332-19EC23993D45}"/>
              </a:ext>
            </a:extLst>
          </p:cNvPr>
          <p:cNvGrpSpPr/>
          <p:nvPr/>
        </p:nvGrpSpPr>
        <p:grpSpPr>
          <a:xfrm>
            <a:off x="2958090" y="4240326"/>
            <a:ext cx="128160" cy="81360"/>
            <a:chOff x="2958090" y="4240326"/>
            <a:chExt cx="12816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7B79529-D2B4-43EB-A8C2-D833505D1AC3}"/>
                    </a:ext>
                  </a:extLst>
                </p14:cNvPr>
                <p14:cNvContentPartPr/>
                <p14:nvPr/>
              </p14:nvContentPartPr>
              <p14:xfrm>
                <a:off x="2958090" y="4240326"/>
                <a:ext cx="128160" cy="24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7B79529-D2B4-43EB-A8C2-D833505D1AC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49450" y="4231326"/>
                  <a:ext cx="145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F2524D7-D3E7-459D-A761-E684B7F615BD}"/>
                    </a:ext>
                  </a:extLst>
                </p14:cNvPr>
                <p14:cNvContentPartPr/>
                <p14:nvPr/>
              </p14:nvContentPartPr>
              <p14:xfrm>
                <a:off x="2976810" y="4312686"/>
                <a:ext cx="87840" cy="9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F2524D7-D3E7-459D-A761-E684B7F615B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68170" y="4303686"/>
                  <a:ext cx="1054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BDC9378-23CA-40AB-8AFE-33A1A266E8BD}"/>
              </a:ext>
            </a:extLst>
          </p:cNvPr>
          <p:cNvGrpSpPr/>
          <p:nvPr/>
        </p:nvGrpSpPr>
        <p:grpSpPr>
          <a:xfrm>
            <a:off x="3334290" y="4042326"/>
            <a:ext cx="385560" cy="318600"/>
            <a:chOff x="3334290" y="4042326"/>
            <a:chExt cx="3855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72E4063-446D-4807-92DB-D507BECBAA75}"/>
                    </a:ext>
                  </a:extLst>
                </p14:cNvPr>
                <p14:cNvContentPartPr/>
                <p14:nvPr/>
              </p14:nvContentPartPr>
              <p14:xfrm>
                <a:off x="3334290" y="4233846"/>
                <a:ext cx="90000" cy="122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72E4063-446D-4807-92DB-D507BECBAA7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325290" y="4225206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573BA18-7D72-4226-9035-D05BCD8F63A8}"/>
                    </a:ext>
                  </a:extLst>
                </p14:cNvPr>
                <p14:cNvContentPartPr/>
                <p14:nvPr/>
              </p14:nvContentPartPr>
              <p14:xfrm>
                <a:off x="3485130" y="4286406"/>
                <a:ext cx="3600" cy="2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573BA18-7D72-4226-9035-D05BCD8F63A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76130" y="4277406"/>
                  <a:ext cx="21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032ADB8-32A9-4421-BB91-DAE5F38E2953}"/>
                    </a:ext>
                  </a:extLst>
                </p14:cNvPr>
                <p14:cNvContentPartPr/>
                <p14:nvPr/>
              </p14:nvContentPartPr>
              <p14:xfrm>
                <a:off x="3587010" y="4190646"/>
                <a:ext cx="75600" cy="153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032ADB8-32A9-4421-BB91-DAE5F38E295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578010" y="4181646"/>
                  <a:ext cx="93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81531CF-0D72-4D52-9B17-B6188992B811}"/>
                    </a:ext>
                  </a:extLst>
                </p14:cNvPr>
                <p14:cNvContentPartPr/>
                <p14:nvPr/>
              </p14:nvContentPartPr>
              <p14:xfrm>
                <a:off x="3598170" y="4352286"/>
                <a:ext cx="118080" cy="8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81531CF-0D72-4D52-9B17-B6188992B81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89170" y="4343646"/>
                  <a:ext cx="135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B531C7-61F0-4D66-A1C5-AC2D565F76C0}"/>
                    </a:ext>
                  </a:extLst>
                </p14:cNvPr>
                <p14:cNvContentPartPr/>
                <p14:nvPr/>
              </p14:nvContentPartPr>
              <p14:xfrm>
                <a:off x="3567210" y="4091286"/>
                <a:ext cx="96480" cy="17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B531C7-61F0-4D66-A1C5-AC2D565F76C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558570" y="4082286"/>
                  <a:ext cx="11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4B524E9-D1C3-4347-B200-5D41D94E3030}"/>
                    </a:ext>
                  </a:extLst>
                </p14:cNvPr>
                <p14:cNvContentPartPr/>
                <p14:nvPr/>
              </p14:nvContentPartPr>
              <p14:xfrm>
                <a:off x="3598530" y="4042326"/>
                <a:ext cx="121320" cy="82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4B524E9-D1C3-4347-B200-5D41D94E303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89530" y="4033686"/>
                  <a:ext cx="138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DCCC36C0-8C54-4C46-A7FA-13905F1DC72C}"/>
              </a:ext>
            </a:extLst>
          </p:cNvPr>
          <p:cNvGrpSpPr/>
          <p:nvPr/>
        </p:nvGrpSpPr>
        <p:grpSpPr>
          <a:xfrm>
            <a:off x="4060770" y="4205766"/>
            <a:ext cx="186480" cy="161640"/>
            <a:chOff x="4060770" y="4205766"/>
            <a:chExt cx="18648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272D1E2-D4BA-4BFA-A485-715D096E5121}"/>
                    </a:ext>
                  </a:extLst>
                </p14:cNvPr>
                <p14:cNvContentPartPr/>
                <p14:nvPr/>
              </p14:nvContentPartPr>
              <p14:xfrm>
                <a:off x="4060770" y="4274886"/>
                <a:ext cx="135000" cy="4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272D1E2-D4BA-4BFA-A485-715D096E512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51770" y="4265886"/>
                  <a:ext cx="152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4F636B0-009B-4BAB-BDA6-8D025ABE7A10}"/>
                    </a:ext>
                  </a:extLst>
                </p14:cNvPr>
                <p14:cNvContentPartPr/>
                <p14:nvPr/>
              </p14:nvContentPartPr>
              <p14:xfrm>
                <a:off x="4098930" y="4323126"/>
                <a:ext cx="109440" cy="15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4F636B0-009B-4BAB-BDA6-8D025ABE7A1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090290" y="4314126"/>
                  <a:ext cx="127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AF226A2-A442-4DE7-A623-69F1060922CB}"/>
                    </a:ext>
                  </a:extLst>
                </p14:cNvPr>
                <p14:cNvContentPartPr/>
                <p14:nvPr/>
              </p14:nvContentPartPr>
              <p14:xfrm>
                <a:off x="4116930" y="4205766"/>
                <a:ext cx="130320" cy="1616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AF226A2-A442-4DE7-A623-69F1060922C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107930" y="4197126"/>
                  <a:ext cx="1479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959C36F1-6706-4207-9321-C9711195A18C}"/>
                  </a:ext>
                </a:extLst>
              </p14:cNvPr>
              <p14:cNvContentPartPr/>
              <p14:nvPr/>
            </p14:nvContentPartPr>
            <p14:xfrm>
              <a:off x="4534530" y="4277046"/>
              <a:ext cx="98640" cy="910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959C36F1-6706-4207-9321-C9711195A18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4525530" y="4268046"/>
                <a:ext cx="11628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331D992F-2235-473D-9674-019A2EB83DE8}"/>
              </a:ext>
            </a:extLst>
          </p:cNvPr>
          <p:cNvGrpSpPr/>
          <p:nvPr/>
        </p:nvGrpSpPr>
        <p:grpSpPr>
          <a:xfrm>
            <a:off x="4834410" y="4227006"/>
            <a:ext cx="834480" cy="252720"/>
            <a:chOff x="4834410" y="4227006"/>
            <a:chExt cx="8344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0CACC02-D968-4C08-AD9A-62C9230BDB82}"/>
                    </a:ext>
                  </a:extLst>
                </p14:cNvPr>
                <p14:cNvContentPartPr/>
                <p14:nvPr/>
              </p14:nvContentPartPr>
              <p14:xfrm>
                <a:off x="4834410" y="4279566"/>
                <a:ext cx="67680" cy="99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0CACC02-D968-4C08-AD9A-62C9230BDB8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25770" y="4270926"/>
                  <a:ext cx="85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FBCF4A9-5A1C-4DF8-B7C3-736DFC3616EC}"/>
                    </a:ext>
                  </a:extLst>
                </p14:cNvPr>
                <p14:cNvContentPartPr/>
                <p14:nvPr/>
              </p14:nvContentPartPr>
              <p14:xfrm>
                <a:off x="4958970" y="4242486"/>
                <a:ext cx="43560" cy="128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FBCF4A9-5A1C-4DF8-B7C3-736DFC3616E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949970" y="4233846"/>
                  <a:ext cx="61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B4440B4-4157-444B-8CBB-6E3F67F26DDF}"/>
                    </a:ext>
                  </a:extLst>
                </p14:cNvPr>
                <p14:cNvContentPartPr/>
                <p14:nvPr/>
              </p14:nvContentPartPr>
              <p14:xfrm>
                <a:off x="5041050" y="4284606"/>
                <a:ext cx="57240" cy="195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B4440B4-4157-444B-8CBB-6E3F67F26DD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32410" y="4275606"/>
                  <a:ext cx="74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535494A-2166-481F-A277-49107CB02D00}"/>
                    </a:ext>
                  </a:extLst>
                </p14:cNvPr>
                <p14:cNvContentPartPr/>
                <p14:nvPr/>
              </p14:nvContentPartPr>
              <p14:xfrm>
                <a:off x="5136810" y="4281006"/>
                <a:ext cx="171720" cy="92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535494A-2166-481F-A277-49107CB02D0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27810" y="4272366"/>
                  <a:ext cx="18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3812FAD-6515-4E89-8557-BC4C951154F1}"/>
                    </a:ext>
                  </a:extLst>
                </p14:cNvPr>
                <p14:cNvContentPartPr/>
                <p14:nvPr/>
              </p14:nvContentPartPr>
              <p14:xfrm>
                <a:off x="5334450" y="4290366"/>
                <a:ext cx="60120" cy="65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3812FAD-6515-4E89-8557-BC4C951154F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325450" y="4281726"/>
                  <a:ext cx="77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D9E4E9C-7D54-4AFC-BA1F-3BE11479AAEE}"/>
                    </a:ext>
                  </a:extLst>
                </p14:cNvPr>
                <p14:cNvContentPartPr/>
                <p14:nvPr/>
              </p14:nvContentPartPr>
              <p14:xfrm>
                <a:off x="5397090" y="4299006"/>
                <a:ext cx="78120" cy="727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D9E4E9C-7D54-4AFC-BA1F-3BE11479AAE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388450" y="4290006"/>
                  <a:ext cx="95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7EE849B-1452-476C-B67A-10F5D7D47F85}"/>
                    </a:ext>
                  </a:extLst>
                </p14:cNvPr>
                <p14:cNvContentPartPr/>
                <p14:nvPr/>
              </p14:nvContentPartPr>
              <p14:xfrm>
                <a:off x="5497170" y="4227006"/>
                <a:ext cx="171720" cy="157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7EE849B-1452-476C-B67A-10F5D7D47F8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88530" y="4218006"/>
                  <a:ext cx="18936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556318A-A3E2-4210-B94B-5D5056DCC4FB}"/>
              </a:ext>
            </a:extLst>
          </p:cNvPr>
          <p:cNvGrpSpPr/>
          <p:nvPr/>
        </p:nvGrpSpPr>
        <p:grpSpPr>
          <a:xfrm>
            <a:off x="5839170" y="4196046"/>
            <a:ext cx="174240" cy="236160"/>
            <a:chOff x="5839170" y="4196046"/>
            <a:chExt cx="17424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6EAA905-D653-4815-A2F9-8F55ADC3611A}"/>
                    </a:ext>
                  </a:extLst>
                </p14:cNvPr>
                <p14:cNvContentPartPr/>
                <p14:nvPr/>
              </p14:nvContentPartPr>
              <p14:xfrm>
                <a:off x="5839170" y="4299366"/>
                <a:ext cx="71640" cy="60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6EAA905-D653-4815-A2F9-8F55ADC3611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830170" y="4290726"/>
                  <a:ext cx="8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CE4ED37-3D2C-4469-96A5-011B34042B41}"/>
                    </a:ext>
                  </a:extLst>
                </p14:cNvPr>
                <p14:cNvContentPartPr/>
                <p14:nvPr/>
              </p14:nvContentPartPr>
              <p14:xfrm>
                <a:off x="5936370" y="4196046"/>
                <a:ext cx="77040" cy="236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CE4ED37-3D2C-4469-96A5-011B34042B4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927730" y="4187406"/>
                  <a:ext cx="9468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F1030EB-5651-408B-AE1F-6C5201D98EC9}"/>
              </a:ext>
            </a:extLst>
          </p:cNvPr>
          <p:cNvGrpSpPr/>
          <p:nvPr/>
        </p:nvGrpSpPr>
        <p:grpSpPr>
          <a:xfrm>
            <a:off x="6201330" y="4227366"/>
            <a:ext cx="142200" cy="156960"/>
            <a:chOff x="6201330" y="4227366"/>
            <a:chExt cx="14220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59BE8D3-5311-427C-B398-57F4D12D9AEF}"/>
                    </a:ext>
                  </a:extLst>
                </p14:cNvPr>
                <p14:cNvContentPartPr/>
                <p14:nvPr/>
              </p14:nvContentPartPr>
              <p14:xfrm>
                <a:off x="6201330" y="4227366"/>
                <a:ext cx="142200" cy="12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59BE8D3-5311-427C-B398-57F4D12D9AE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92330" y="4218366"/>
                  <a:ext cx="159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C4B69CC-0765-4A7C-B862-C291B5B36DCF}"/>
                    </a:ext>
                  </a:extLst>
                </p14:cNvPr>
                <p14:cNvContentPartPr/>
                <p14:nvPr/>
              </p14:nvContentPartPr>
              <p14:xfrm>
                <a:off x="6239490" y="4239606"/>
                <a:ext cx="80280" cy="1447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C4B69CC-0765-4A7C-B862-C291B5B36DC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230850" y="4230966"/>
                  <a:ext cx="979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F6E94E0-04D0-4249-944D-19494EE40087}"/>
              </a:ext>
            </a:extLst>
          </p:cNvPr>
          <p:cNvGrpSpPr/>
          <p:nvPr/>
        </p:nvGrpSpPr>
        <p:grpSpPr>
          <a:xfrm>
            <a:off x="4781130" y="4611126"/>
            <a:ext cx="469800" cy="153360"/>
            <a:chOff x="4781130" y="4611126"/>
            <a:chExt cx="4698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A12AD9C-C8D6-4234-8126-070E6F88612F}"/>
                    </a:ext>
                  </a:extLst>
                </p14:cNvPr>
                <p14:cNvContentPartPr/>
                <p14:nvPr/>
              </p14:nvContentPartPr>
              <p14:xfrm>
                <a:off x="4781130" y="4664766"/>
                <a:ext cx="151200" cy="90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A12AD9C-C8D6-4234-8126-070E6F88612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772130" y="4655766"/>
                  <a:ext cx="16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0288E37-04D7-461E-86B4-4741DB20A480}"/>
                    </a:ext>
                  </a:extLst>
                </p14:cNvPr>
                <p14:cNvContentPartPr/>
                <p14:nvPr/>
              </p14:nvContentPartPr>
              <p14:xfrm>
                <a:off x="4934490" y="4611126"/>
                <a:ext cx="35280" cy="121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0288E37-04D7-461E-86B4-4741DB20A48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925490" y="4602126"/>
                  <a:ext cx="52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C16CE07-2B7A-473E-AD18-63B3D1C85A94}"/>
                    </a:ext>
                  </a:extLst>
                </p14:cNvPr>
                <p14:cNvContentPartPr/>
                <p14:nvPr/>
              </p14:nvContentPartPr>
              <p14:xfrm>
                <a:off x="5022690" y="4617246"/>
                <a:ext cx="68040" cy="147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C16CE07-2B7A-473E-AD18-63B3D1C85A9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013690" y="4608246"/>
                  <a:ext cx="85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7C801CD-E8DC-4B25-AA70-5199F4AAD917}"/>
                    </a:ext>
                  </a:extLst>
                </p14:cNvPr>
                <p14:cNvContentPartPr/>
                <p14:nvPr/>
              </p14:nvContentPartPr>
              <p14:xfrm>
                <a:off x="5152290" y="4611846"/>
                <a:ext cx="98640" cy="135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7C801CD-E8DC-4B25-AA70-5199F4AAD91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143650" y="4603206"/>
                  <a:ext cx="1162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7D52E38-C9FB-45FB-9C65-7B3CEDC16D0E}"/>
              </a:ext>
            </a:extLst>
          </p:cNvPr>
          <p:cNvGrpSpPr/>
          <p:nvPr/>
        </p:nvGrpSpPr>
        <p:grpSpPr>
          <a:xfrm>
            <a:off x="5515530" y="4549206"/>
            <a:ext cx="1223640" cy="308880"/>
            <a:chOff x="5515530" y="4549206"/>
            <a:chExt cx="12236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C9C1A36-30AB-4967-89B5-E6B0BCB8211E}"/>
                    </a:ext>
                  </a:extLst>
                </p14:cNvPr>
                <p14:cNvContentPartPr/>
                <p14:nvPr/>
              </p14:nvContentPartPr>
              <p14:xfrm>
                <a:off x="5515530" y="4648926"/>
                <a:ext cx="142200" cy="79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C9C1A36-30AB-4967-89B5-E6B0BCB8211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506530" y="4640286"/>
                  <a:ext cx="159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E8FD8D7-D5EC-430A-9A16-D0EC1FF8723E}"/>
                    </a:ext>
                  </a:extLst>
                </p14:cNvPr>
                <p14:cNvContentPartPr/>
                <p14:nvPr/>
              </p14:nvContentPartPr>
              <p14:xfrm>
                <a:off x="5694450" y="4646406"/>
                <a:ext cx="89280" cy="57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E8FD8D7-D5EC-430A-9A16-D0EC1FF8723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685810" y="4637406"/>
                  <a:ext cx="106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014529B-9062-415B-9C24-33EDEC8C7A3C}"/>
                    </a:ext>
                  </a:extLst>
                </p14:cNvPr>
                <p14:cNvContentPartPr/>
                <p14:nvPr/>
              </p14:nvContentPartPr>
              <p14:xfrm>
                <a:off x="5830530" y="4577286"/>
                <a:ext cx="107640" cy="142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014529B-9062-415B-9C24-33EDEC8C7A3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821890" y="4568646"/>
                  <a:ext cx="125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4926221-2CF9-4DB4-89AA-9CDF9E286B60}"/>
                    </a:ext>
                  </a:extLst>
                </p14:cNvPr>
                <p14:cNvContentPartPr/>
                <p14:nvPr/>
              </p14:nvContentPartPr>
              <p14:xfrm>
                <a:off x="5864010" y="4620126"/>
                <a:ext cx="158760" cy="83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4926221-2CF9-4DB4-89AA-9CDF9E286B6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855370" y="4611126"/>
                  <a:ext cx="176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A9CCBB-3206-468D-B974-F7DEDFE8337D}"/>
                    </a:ext>
                  </a:extLst>
                </p14:cNvPr>
                <p14:cNvContentPartPr/>
                <p14:nvPr/>
              </p14:nvContentPartPr>
              <p14:xfrm>
                <a:off x="5984610" y="4600326"/>
                <a:ext cx="164160" cy="191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A9CCBB-3206-468D-B974-F7DEDFE8337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75970" y="4591686"/>
                  <a:ext cx="181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6614494-F3C2-4867-B7DB-F8A4D160E85C}"/>
                    </a:ext>
                  </a:extLst>
                </p14:cNvPr>
                <p14:cNvContentPartPr/>
                <p14:nvPr/>
              </p14:nvContentPartPr>
              <p14:xfrm>
                <a:off x="6213570" y="4562526"/>
                <a:ext cx="81360" cy="129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6614494-F3C2-4867-B7DB-F8A4D160E85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204930" y="4553886"/>
                  <a:ext cx="99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AB46DCE-AD79-44C1-9F18-C470445EC63E}"/>
                    </a:ext>
                  </a:extLst>
                </p14:cNvPr>
                <p14:cNvContentPartPr/>
                <p14:nvPr/>
              </p14:nvContentPartPr>
              <p14:xfrm>
                <a:off x="6251730" y="4584126"/>
                <a:ext cx="168120" cy="105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AB46DCE-AD79-44C1-9F18-C470445EC63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242730" y="4575486"/>
                  <a:ext cx="185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30DBE56-5D7B-4706-B05A-F2C366307A13}"/>
                    </a:ext>
                  </a:extLst>
                </p14:cNvPr>
                <p14:cNvContentPartPr/>
                <p14:nvPr/>
              </p14:nvContentPartPr>
              <p14:xfrm>
                <a:off x="6427770" y="4587006"/>
                <a:ext cx="38160" cy="105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30DBE56-5D7B-4706-B05A-F2C366307A1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419130" y="4578366"/>
                  <a:ext cx="55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2804B48-E082-4D04-9D01-C54B7E6FDDE7}"/>
                    </a:ext>
                  </a:extLst>
                </p14:cNvPr>
                <p14:cNvContentPartPr/>
                <p14:nvPr/>
              </p14:nvContentPartPr>
              <p14:xfrm>
                <a:off x="6483210" y="4549206"/>
                <a:ext cx="100080" cy="142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2804B48-E082-4D04-9D01-C54B7E6FDDE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474570" y="4540206"/>
                  <a:ext cx="117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E8B9F69-597F-4BC5-9179-E018245253DB}"/>
                    </a:ext>
                  </a:extLst>
                </p14:cNvPr>
                <p14:cNvContentPartPr/>
                <p14:nvPr/>
              </p14:nvContentPartPr>
              <p14:xfrm>
                <a:off x="6629730" y="4604646"/>
                <a:ext cx="109440" cy="253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E8B9F69-597F-4BC5-9179-E018245253D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621090" y="4596006"/>
                  <a:ext cx="12708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F43050DC-5F35-4A1D-A9D3-43DD93E76FD4}"/>
              </a:ext>
            </a:extLst>
          </p:cNvPr>
          <p:cNvGrpSpPr/>
          <p:nvPr/>
        </p:nvGrpSpPr>
        <p:grpSpPr>
          <a:xfrm>
            <a:off x="6946530" y="4566126"/>
            <a:ext cx="326520" cy="106920"/>
            <a:chOff x="6946530" y="4566126"/>
            <a:chExt cx="32652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3E4C53F-3659-48B4-A012-823FEDDF95BB}"/>
                    </a:ext>
                  </a:extLst>
                </p14:cNvPr>
                <p14:cNvContentPartPr/>
                <p14:nvPr/>
              </p14:nvContentPartPr>
              <p14:xfrm>
                <a:off x="6946530" y="4592046"/>
                <a:ext cx="206640" cy="81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3E4C53F-3659-48B4-A012-823FEDDF95B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937530" y="4583406"/>
                  <a:ext cx="224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7BA3D21-12BB-4356-B4EC-3DF9E79CD9DE}"/>
                    </a:ext>
                  </a:extLst>
                </p14:cNvPr>
                <p14:cNvContentPartPr/>
                <p14:nvPr/>
              </p14:nvContentPartPr>
              <p14:xfrm>
                <a:off x="7209330" y="4566126"/>
                <a:ext cx="63720" cy="102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7BA3D21-12BB-4356-B4EC-3DF9E79CD9D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200690" y="4557486"/>
                  <a:ext cx="813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C71E195C-673C-4201-A783-576BA61801BE}"/>
                  </a:ext>
                </a:extLst>
              </p14:cNvPr>
              <p14:cNvContentPartPr/>
              <p14:nvPr/>
            </p14:nvContentPartPr>
            <p14:xfrm>
              <a:off x="7418490" y="4660446"/>
              <a:ext cx="19440" cy="86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C71E195C-673C-4201-A783-576BA61801BE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409490" y="4651446"/>
                <a:ext cx="3708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272F35A7-C4D2-4DB8-85C8-7F327B7EC7D9}"/>
              </a:ext>
            </a:extLst>
          </p:cNvPr>
          <p:cNvGrpSpPr/>
          <p:nvPr/>
        </p:nvGrpSpPr>
        <p:grpSpPr>
          <a:xfrm>
            <a:off x="2074290" y="5080206"/>
            <a:ext cx="947520" cy="270360"/>
            <a:chOff x="2074290" y="5080206"/>
            <a:chExt cx="94752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DD988A4-A293-47FB-9459-A6D52B4FBE9C}"/>
                    </a:ext>
                  </a:extLst>
                </p14:cNvPr>
                <p14:cNvContentPartPr/>
                <p14:nvPr/>
              </p14:nvContentPartPr>
              <p14:xfrm>
                <a:off x="2074290" y="5105406"/>
                <a:ext cx="115560" cy="140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DD988A4-A293-47FB-9459-A6D52B4FBE9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065650" y="5096766"/>
                  <a:ext cx="133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167E70B-FA0C-4EC4-92FE-2D59A9247870}"/>
                    </a:ext>
                  </a:extLst>
                </p14:cNvPr>
                <p14:cNvContentPartPr/>
                <p14:nvPr/>
              </p14:nvContentPartPr>
              <p14:xfrm>
                <a:off x="2225850" y="5140326"/>
                <a:ext cx="46800" cy="210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167E70B-FA0C-4EC4-92FE-2D59A9247870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216850" y="5131326"/>
                  <a:ext cx="64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D8868FA-A2E9-4D83-A6D5-69B686ACF277}"/>
                    </a:ext>
                  </a:extLst>
                </p14:cNvPr>
                <p14:cNvContentPartPr/>
                <p14:nvPr/>
              </p14:nvContentPartPr>
              <p14:xfrm>
                <a:off x="2224410" y="5152926"/>
                <a:ext cx="91440" cy="838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D8868FA-A2E9-4D83-A6D5-69B686ACF27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215410" y="5143926"/>
                  <a:ext cx="10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3FF39D9-E195-4023-838D-25D157D59C61}"/>
                    </a:ext>
                  </a:extLst>
                </p14:cNvPr>
                <p14:cNvContentPartPr/>
                <p14:nvPr/>
              </p14:nvContentPartPr>
              <p14:xfrm>
                <a:off x="2336010" y="5080206"/>
                <a:ext cx="302400" cy="178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3FF39D9-E195-4023-838D-25D157D59C6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327370" y="5071566"/>
                  <a:ext cx="320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028AF2B-E2CB-4D5A-8D4B-091B1E5E9B91}"/>
                    </a:ext>
                  </a:extLst>
                </p14:cNvPr>
                <p14:cNvContentPartPr/>
                <p14:nvPr/>
              </p14:nvContentPartPr>
              <p14:xfrm>
                <a:off x="2533650" y="5144646"/>
                <a:ext cx="171720" cy="83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028AF2B-E2CB-4D5A-8D4B-091B1E5E9B9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525010" y="5135646"/>
                  <a:ext cx="189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2A56F70-A49F-4C6B-BFA8-B2F11907634F}"/>
                    </a:ext>
                  </a:extLst>
                </p14:cNvPr>
                <p14:cNvContentPartPr/>
                <p14:nvPr/>
              </p14:nvContentPartPr>
              <p14:xfrm>
                <a:off x="2773410" y="5158326"/>
                <a:ext cx="91800" cy="792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2A56F70-A49F-4C6B-BFA8-B2F11907634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764410" y="5149686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14FF9D3-547D-40B1-AB27-F82F20B63435}"/>
                    </a:ext>
                  </a:extLst>
                </p14:cNvPr>
                <p14:cNvContentPartPr/>
                <p14:nvPr/>
              </p14:nvContentPartPr>
              <p14:xfrm>
                <a:off x="2907330" y="5161206"/>
                <a:ext cx="114480" cy="78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14FF9D3-547D-40B1-AB27-F82F20B6343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898330" y="5152566"/>
                  <a:ext cx="1321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C4CDACFA-02F9-4F02-A188-36A01E8EF82C}"/>
              </a:ext>
            </a:extLst>
          </p:cNvPr>
          <p:cNvGrpSpPr/>
          <p:nvPr/>
        </p:nvGrpSpPr>
        <p:grpSpPr>
          <a:xfrm>
            <a:off x="3347610" y="5042406"/>
            <a:ext cx="228240" cy="242280"/>
            <a:chOff x="3347610" y="5042406"/>
            <a:chExt cx="2282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5BD682C-CD70-42BF-9C1D-7EF2278D7AF6}"/>
                    </a:ext>
                  </a:extLst>
                </p14:cNvPr>
                <p14:cNvContentPartPr/>
                <p14:nvPr/>
              </p14:nvContentPartPr>
              <p14:xfrm>
                <a:off x="3347610" y="5123406"/>
                <a:ext cx="66600" cy="846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5BD682C-CD70-42BF-9C1D-7EF2278D7AF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338970" y="5114766"/>
                  <a:ext cx="84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A3B51EE-078D-4060-AD28-BAE3EDC33247}"/>
                    </a:ext>
                  </a:extLst>
                </p14:cNvPr>
                <p14:cNvContentPartPr/>
                <p14:nvPr/>
              </p14:nvContentPartPr>
              <p14:xfrm>
                <a:off x="3456690" y="5042406"/>
                <a:ext cx="119160" cy="242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A3B51EE-078D-4060-AD28-BAE3EDC3324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448050" y="5033766"/>
                  <a:ext cx="1368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CD2DFF2-110B-43EA-9927-9347237C688F}"/>
                  </a:ext>
                </a:extLst>
              </p14:cNvPr>
              <p14:cNvContentPartPr/>
              <p14:nvPr/>
            </p14:nvContentPartPr>
            <p14:xfrm>
              <a:off x="3838650" y="5080206"/>
              <a:ext cx="167400" cy="1965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CD2DFF2-110B-43EA-9927-9347237C688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3830010" y="5071566"/>
                <a:ext cx="18504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1C71402D-3924-43DE-8061-0002D0D7DC1C}"/>
              </a:ext>
            </a:extLst>
          </p:cNvPr>
          <p:cNvGrpSpPr/>
          <p:nvPr/>
        </p:nvGrpSpPr>
        <p:grpSpPr>
          <a:xfrm>
            <a:off x="4179210" y="5182806"/>
            <a:ext cx="95040" cy="65520"/>
            <a:chOff x="4179210" y="5182806"/>
            <a:chExt cx="9504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07F190C-1F86-4FE3-895C-24916C3F4A2B}"/>
                    </a:ext>
                  </a:extLst>
                </p14:cNvPr>
                <p14:cNvContentPartPr/>
                <p14:nvPr/>
              </p14:nvContentPartPr>
              <p14:xfrm>
                <a:off x="4179210" y="5182806"/>
                <a:ext cx="88560" cy="86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07F190C-1F86-4FE3-895C-24916C3F4A2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170210" y="5174166"/>
                  <a:ext cx="106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18CE562-55F4-4633-9BE0-63FB7A159D88}"/>
                    </a:ext>
                  </a:extLst>
                </p14:cNvPr>
                <p14:cNvContentPartPr/>
                <p14:nvPr/>
              </p14:nvContentPartPr>
              <p14:xfrm>
                <a:off x="4218450" y="5233206"/>
                <a:ext cx="55800" cy="15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18CE562-55F4-4633-9BE0-63FB7A159D8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09450" y="5224206"/>
                  <a:ext cx="734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A965C02E-4F0B-4734-AFFA-0ABFAA476B64}"/>
              </a:ext>
            </a:extLst>
          </p:cNvPr>
          <p:cNvGrpSpPr/>
          <p:nvPr/>
        </p:nvGrpSpPr>
        <p:grpSpPr>
          <a:xfrm>
            <a:off x="4507170" y="5049966"/>
            <a:ext cx="1872000" cy="600840"/>
            <a:chOff x="4507170" y="5049966"/>
            <a:chExt cx="187200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8FAB0F7-3821-48A2-8EFE-40BE59FCA814}"/>
                    </a:ext>
                  </a:extLst>
                </p14:cNvPr>
                <p14:cNvContentPartPr/>
                <p14:nvPr/>
              </p14:nvContentPartPr>
              <p14:xfrm>
                <a:off x="4507170" y="5049966"/>
                <a:ext cx="134640" cy="267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8FAB0F7-3821-48A2-8EFE-40BE59FCA81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498170" y="5040966"/>
                  <a:ext cx="152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4A89E29-7386-4CCC-AFF8-6E785AF2BA59}"/>
                    </a:ext>
                  </a:extLst>
                </p14:cNvPr>
                <p14:cNvContentPartPr/>
                <p14:nvPr/>
              </p14:nvContentPartPr>
              <p14:xfrm>
                <a:off x="4752690" y="5157246"/>
                <a:ext cx="95040" cy="97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4A89E29-7386-4CCC-AFF8-6E785AF2BA5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744050" y="5148246"/>
                  <a:ext cx="11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C2737D2-77D8-4525-B045-9B3AACAD60E5}"/>
                    </a:ext>
                  </a:extLst>
                </p14:cNvPr>
                <p14:cNvContentPartPr/>
                <p14:nvPr/>
              </p14:nvContentPartPr>
              <p14:xfrm>
                <a:off x="4918650" y="5259126"/>
                <a:ext cx="49680" cy="342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C2737D2-77D8-4525-B045-9B3AACAD60E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09650" y="5250126"/>
                  <a:ext cx="67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A24B3480-8B34-4823-8F4D-0D80F1F52957}"/>
                    </a:ext>
                  </a:extLst>
                </p14:cNvPr>
                <p14:cNvContentPartPr/>
                <p14:nvPr/>
              </p14:nvContentPartPr>
              <p14:xfrm>
                <a:off x="5086770" y="5161566"/>
                <a:ext cx="71280" cy="87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A24B3480-8B34-4823-8F4D-0D80F1F5295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078130" y="5152566"/>
                  <a:ext cx="88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B03361E-C496-45A6-A629-78435410A591}"/>
                    </a:ext>
                  </a:extLst>
                </p14:cNvPr>
                <p14:cNvContentPartPr/>
                <p14:nvPr/>
              </p14:nvContentPartPr>
              <p14:xfrm>
                <a:off x="5205570" y="5254086"/>
                <a:ext cx="56520" cy="29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B03361E-C496-45A6-A629-78435410A59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196570" y="5245446"/>
                  <a:ext cx="74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21CBB89-4359-474B-A674-5A0BC61C836A}"/>
                    </a:ext>
                  </a:extLst>
                </p14:cNvPr>
                <p14:cNvContentPartPr/>
                <p14:nvPr/>
              </p14:nvContentPartPr>
              <p14:xfrm>
                <a:off x="5361090" y="5162286"/>
                <a:ext cx="101520" cy="828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21CBB89-4359-474B-A674-5A0BC61C836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352090" y="5153286"/>
                  <a:ext cx="119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69D35DF-A3D8-409F-8D32-AD51129F7BC5}"/>
                    </a:ext>
                  </a:extLst>
                </p14:cNvPr>
                <p14:cNvContentPartPr/>
                <p14:nvPr/>
              </p14:nvContentPartPr>
              <p14:xfrm>
                <a:off x="5508690" y="5251926"/>
                <a:ext cx="50760" cy="23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69D35DF-A3D8-409F-8D32-AD51129F7BC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499690" y="5242926"/>
                  <a:ext cx="6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611D8E2-BBFB-4AE4-AE1E-33F65F2E5D20}"/>
                    </a:ext>
                  </a:extLst>
                </p14:cNvPr>
                <p14:cNvContentPartPr/>
                <p14:nvPr/>
              </p14:nvContentPartPr>
              <p14:xfrm>
                <a:off x="5652690" y="5232126"/>
                <a:ext cx="184680" cy="151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611D8E2-BBFB-4AE4-AE1E-33F65F2E5D2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644050" y="5223486"/>
                  <a:ext cx="202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E12C41E-25B5-4A17-88A3-E79ECE234A7F}"/>
                    </a:ext>
                  </a:extLst>
                </p14:cNvPr>
                <p14:cNvContentPartPr/>
                <p14:nvPr/>
              </p14:nvContentPartPr>
              <p14:xfrm>
                <a:off x="5981010" y="5166966"/>
                <a:ext cx="83880" cy="79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E12C41E-25B5-4A17-88A3-E79ECE234A7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72010" y="5158326"/>
                  <a:ext cx="10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BCFE36E-604B-44A6-8E14-46887922EE84}"/>
                    </a:ext>
                  </a:extLst>
                </p14:cNvPr>
                <p14:cNvContentPartPr/>
                <p14:nvPr/>
              </p14:nvContentPartPr>
              <p14:xfrm>
                <a:off x="6113130" y="5053926"/>
                <a:ext cx="94680" cy="255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BCFE36E-604B-44A6-8E14-46887922EE8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04490" y="5044926"/>
                  <a:ext cx="1123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0CAC424-F2CF-417E-86E2-069B9D7E7CEB}"/>
                    </a:ext>
                  </a:extLst>
                </p14:cNvPr>
                <p14:cNvContentPartPr/>
                <p14:nvPr/>
              </p14:nvContentPartPr>
              <p14:xfrm>
                <a:off x="5889570" y="5258406"/>
                <a:ext cx="81360" cy="39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0CAC424-F2CF-417E-86E2-069B9D7E7CE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880570" y="5249766"/>
                  <a:ext cx="99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39CDD28-31AC-4052-9875-3B63DE2374E9}"/>
                    </a:ext>
                  </a:extLst>
                </p14:cNvPr>
                <p14:cNvContentPartPr/>
                <p14:nvPr/>
              </p14:nvContentPartPr>
              <p14:xfrm>
                <a:off x="5153010" y="5378646"/>
                <a:ext cx="856080" cy="1137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39CDD28-31AC-4052-9875-3B63DE2374E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144370" y="5370006"/>
                  <a:ext cx="873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633FFF0-711D-4CF5-A836-18DECE5F7AAB}"/>
                    </a:ext>
                  </a:extLst>
                </p14:cNvPr>
                <p14:cNvContentPartPr/>
                <p14:nvPr/>
              </p14:nvContentPartPr>
              <p14:xfrm>
                <a:off x="5473770" y="5549286"/>
                <a:ext cx="84600" cy="82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633FFF0-711D-4CF5-A836-18DECE5F7AA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464770" y="5540286"/>
                  <a:ext cx="102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90B519C-2330-415F-9154-47C070929A08}"/>
                    </a:ext>
                  </a:extLst>
                </p14:cNvPr>
                <p14:cNvContentPartPr/>
                <p14:nvPr/>
              </p14:nvContentPartPr>
              <p14:xfrm>
                <a:off x="5626050" y="5593206"/>
                <a:ext cx="75600" cy="147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90B519C-2330-415F-9154-47C070929A0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617050" y="5584566"/>
                  <a:ext cx="9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49D9B9D6-7493-4AA1-A530-AD6FE7E4A226}"/>
                    </a:ext>
                  </a:extLst>
                </p14:cNvPr>
                <p14:cNvContentPartPr/>
                <p14:nvPr/>
              </p14:nvContentPartPr>
              <p14:xfrm>
                <a:off x="5703090" y="5563686"/>
                <a:ext cx="37080" cy="871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49D9B9D6-7493-4AA1-A530-AD6FE7E4A22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694450" y="5554686"/>
                  <a:ext cx="54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39F8238-85CA-4C1C-9A27-926AE10F8388}"/>
                    </a:ext>
                  </a:extLst>
                </p14:cNvPr>
                <p14:cNvContentPartPr/>
                <p14:nvPr/>
              </p14:nvContentPartPr>
              <p14:xfrm>
                <a:off x="5892450" y="5541726"/>
                <a:ext cx="82800" cy="103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39F8238-85CA-4C1C-9A27-926AE10F838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883450" y="5532726"/>
                  <a:ext cx="100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68E4D231-E8F0-4128-AC3E-33FCE8AB6EAA}"/>
                    </a:ext>
                  </a:extLst>
                </p14:cNvPr>
                <p14:cNvContentPartPr/>
                <p14:nvPr/>
              </p14:nvContentPartPr>
              <p14:xfrm>
                <a:off x="6010530" y="5537766"/>
                <a:ext cx="23400" cy="846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68E4D231-E8F0-4128-AC3E-33FCE8AB6EA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001890" y="5528766"/>
                  <a:ext cx="4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DFFDE13-04C3-44B9-852E-4DD2FDCC84D1}"/>
                    </a:ext>
                  </a:extLst>
                </p14:cNvPr>
                <p14:cNvContentPartPr/>
                <p14:nvPr/>
              </p14:nvContentPartPr>
              <p14:xfrm>
                <a:off x="6046890" y="5548206"/>
                <a:ext cx="163800" cy="777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DFFDE13-04C3-44B9-852E-4DD2FDCC84D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38250" y="5539566"/>
                  <a:ext cx="18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5217B9E-AA00-4495-BC78-5B9B5C46E00B}"/>
                    </a:ext>
                  </a:extLst>
                </p14:cNvPr>
                <p14:cNvContentPartPr/>
                <p14:nvPr/>
              </p14:nvContentPartPr>
              <p14:xfrm>
                <a:off x="6238770" y="5521926"/>
                <a:ext cx="140400" cy="1220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5217B9E-AA00-4495-BC78-5B9B5C46E0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229770" y="5513286"/>
                  <a:ext cx="15804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74BF0551-71D6-4DA8-83E7-138FD78C91D8}"/>
              </a:ext>
            </a:extLst>
          </p:cNvPr>
          <p:cNvGrpSpPr/>
          <p:nvPr/>
        </p:nvGrpSpPr>
        <p:grpSpPr>
          <a:xfrm>
            <a:off x="2306850" y="5839086"/>
            <a:ext cx="871200" cy="300600"/>
            <a:chOff x="2306850" y="5839086"/>
            <a:chExt cx="8712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0A640BE-073F-4916-807B-2C27A7C48F96}"/>
                    </a:ext>
                  </a:extLst>
                </p14:cNvPr>
                <p14:cNvContentPartPr/>
                <p14:nvPr/>
              </p14:nvContentPartPr>
              <p14:xfrm>
                <a:off x="2306850" y="5855286"/>
                <a:ext cx="97560" cy="146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0A640BE-073F-4916-807B-2C27A7C48F9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298210" y="5846646"/>
                  <a:ext cx="115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FDBAF49-555E-4773-814F-088511E96AA0}"/>
                    </a:ext>
                  </a:extLst>
                </p14:cNvPr>
                <p14:cNvContentPartPr/>
                <p14:nvPr/>
              </p14:nvContentPartPr>
              <p14:xfrm>
                <a:off x="2453010" y="5843766"/>
                <a:ext cx="28440" cy="2959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FDBAF49-555E-4773-814F-088511E96AA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444010" y="5835126"/>
                  <a:ext cx="46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EFED973-F57B-4118-959C-E48905DB171B}"/>
                    </a:ext>
                  </a:extLst>
                </p14:cNvPr>
                <p14:cNvContentPartPr/>
                <p14:nvPr/>
              </p14:nvContentPartPr>
              <p14:xfrm>
                <a:off x="2455530" y="5868246"/>
                <a:ext cx="172800" cy="1281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EFED973-F57B-4118-959C-E48905DB171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446890" y="5859246"/>
                  <a:ext cx="190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863E9FD-5532-47B5-B39B-4E39AEE13E89}"/>
                    </a:ext>
                  </a:extLst>
                </p14:cNvPr>
                <p14:cNvContentPartPr/>
                <p14:nvPr/>
              </p14:nvContentPartPr>
              <p14:xfrm>
                <a:off x="2660730" y="5839086"/>
                <a:ext cx="144000" cy="163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863E9FD-5532-47B5-B39B-4E39AEE13E8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651730" y="5830086"/>
                  <a:ext cx="161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1786029-DEE0-4D1A-8718-C502F8978875}"/>
                    </a:ext>
                  </a:extLst>
                </p14:cNvPr>
                <p14:cNvContentPartPr/>
                <p14:nvPr/>
              </p14:nvContentPartPr>
              <p14:xfrm>
                <a:off x="2707170" y="5902806"/>
                <a:ext cx="195840" cy="112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1786029-DEE0-4D1A-8718-C502F897887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698170" y="5893806"/>
                  <a:ext cx="213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E5F01E6-69DB-4EE3-8673-BB37741AF8FB}"/>
                    </a:ext>
                  </a:extLst>
                </p14:cNvPr>
                <p14:cNvContentPartPr/>
                <p14:nvPr/>
              </p14:nvContentPartPr>
              <p14:xfrm>
                <a:off x="2944770" y="5931966"/>
                <a:ext cx="99360" cy="810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E5F01E6-69DB-4EE3-8673-BB37741AF8F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936130" y="5922966"/>
                  <a:ext cx="117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F1B0CF0-B5B5-4FB4-82BC-8DD8BFBD8C4B}"/>
                    </a:ext>
                  </a:extLst>
                </p14:cNvPr>
                <p14:cNvContentPartPr/>
                <p14:nvPr/>
              </p14:nvContentPartPr>
              <p14:xfrm>
                <a:off x="3087690" y="5944206"/>
                <a:ext cx="90360" cy="694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F1B0CF0-B5B5-4FB4-82BC-8DD8BFBD8C4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079050" y="5935206"/>
                  <a:ext cx="10800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13DC483-A8B7-4EA4-9088-59404710E5BB}"/>
              </a:ext>
            </a:extLst>
          </p:cNvPr>
          <p:cNvGrpSpPr/>
          <p:nvPr/>
        </p:nvGrpSpPr>
        <p:grpSpPr>
          <a:xfrm>
            <a:off x="3498450" y="5798766"/>
            <a:ext cx="199440" cy="265680"/>
            <a:chOff x="3498450" y="5798766"/>
            <a:chExt cx="19944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9CB4078-4C1A-48B8-9F04-6FBF74B8100B}"/>
                    </a:ext>
                  </a:extLst>
                </p14:cNvPr>
                <p14:cNvContentPartPr/>
                <p14:nvPr/>
              </p14:nvContentPartPr>
              <p14:xfrm>
                <a:off x="3498450" y="5912886"/>
                <a:ext cx="74520" cy="82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9CB4078-4C1A-48B8-9F04-6FBF74B8100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489810" y="5904246"/>
                  <a:ext cx="92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0246A99-BDDD-40FC-88F8-4B92F5638D81}"/>
                    </a:ext>
                  </a:extLst>
                </p14:cNvPr>
                <p14:cNvContentPartPr/>
                <p14:nvPr/>
              </p14:nvContentPartPr>
              <p14:xfrm>
                <a:off x="3597450" y="5798766"/>
                <a:ext cx="100440" cy="265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0246A99-BDDD-40FC-88F8-4B92F5638D8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588810" y="5789766"/>
                  <a:ext cx="11808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D82DC1E9-8547-4590-9D56-BBF2C3775901}"/>
              </a:ext>
            </a:extLst>
          </p:cNvPr>
          <p:cNvGrpSpPr/>
          <p:nvPr/>
        </p:nvGrpSpPr>
        <p:grpSpPr>
          <a:xfrm>
            <a:off x="4027650" y="5808486"/>
            <a:ext cx="1075320" cy="211680"/>
            <a:chOff x="4027650" y="5808486"/>
            <a:chExt cx="107532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ECEB3F6-C8F5-4BC0-B951-3D9CC6BF97B1}"/>
                    </a:ext>
                  </a:extLst>
                </p14:cNvPr>
                <p14:cNvContentPartPr/>
                <p14:nvPr/>
              </p14:nvContentPartPr>
              <p14:xfrm>
                <a:off x="4027650" y="5808486"/>
                <a:ext cx="126360" cy="1792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ECEB3F6-C8F5-4BC0-B951-3D9CC6BF97B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018650" y="5799846"/>
                  <a:ext cx="144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E13287CD-0FB1-4442-880D-BAD30177F64E}"/>
                    </a:ext>
                  </a:extLst>
                </p14:cNvPr>
                <p14:cNvContentPartPr/>
                <p14:nvPr/>
              </p14:nvContentPartPr>
              <p14:xfrm>
                <a:off x="4029090" y="5883006"/>
                <a:ext cx="305640" cy="334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E13287CD-0FB1-4442-880D-BAD30177F64E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020450" y="5874366"/>
                  <a:ext cx="323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F61A864-91E2-4681-8E65-8A4CB7B87BEA}"/>
                    </a:ext>
                  </a:extLst>
                </p14:cNvPr>
                <p14:cNvContentPartPr/>
                <p14:nvPr/>
              </p14:nvContentPartPr>
              <p14:xfrm>
                <a:off x="4282170" y="5929086"/>
                <a:ext cx="62280" cy="205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F61A864-91E2-4681-8E65-8A4CB7B87BE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273170" y="5920086"/>
                  <a:ext cx="79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DED6699-4670-4AB9-AD84-4DD52FD53C29}"/>
                    </a:ext>
                  </a:extLst>
                </p14:cNvPr>
                <p14:cNvContentPartPr/>
                <p14:nvPr/>
              </p14:nvContentPartPr>
              <p14:xfrm>
                <a:off x="4433370" y="5832606"/>
                <a:ext cx="285840" cy="1875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DED6699-4670-4AB9-AD84-4DD52FD53C2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424730" y="5823966"/>
                  <a:ext cx="303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BCFABF1-E3F4-4997-BA74-C6031CB86A39}"/>
                    </a:ext>
                  </a:extLst>
                </p14:cNvPr>
                <p14:cNvContentPartPr/>
                <p14:nvPr/>
              </p14:nvContentPartPr>
              <p14:xfrm>
                <a:off x="4749810" y="5862486"/>
                <a:ext cx="4320" cy="136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BCFABF1-E3F4-4997-BA74-C6031CB86A3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741170" y="5853486"/>
                  <a:ext cx="2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26EB71C-4608-499D-9C1F-B070C7D08673}"/>
                    </a:ext>
                  </a:extLst>
                </p14:cNvPr>
                <p14:cNvContentPartPr/>
                <p14:nvPr/>
              </p14:nvContentPartPr>
              <p14:xfrm>
                <a:off x="4751970" y="5875806"/>
                <a:ext cx="123480" cy="226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26EB71C-4608-499D-9C1F-B070C7D0867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743330" y="5866806"/>
                  <a:ext cx="141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34F5E5C-265D-448B-A592-97083DB1D68E}"/>
                    </a:ext>
                  </a:extLst>
                </p14:cNvPr>
                <p14:cNvContentPartPr/>
                <p14:nvPr/>
              </p14:nvContentPartPr>
              <p14:xfrm>
                <a:off x="4784370" y="5881926"/>
                <a:ext cx="110880" cy="114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34F5E5C-265D-448B-A592-97083DB1D68E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75730" y="5873286"/>
                  <a:ext cx="12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60C45086-9DF0-4293-8843-C64925369D2B}"/>
                    </a:ext>
                  </a:extLst>
                </p14:cNvPr>
                <p14:cNvContentPartPr/>
                <p14:nvPr/>
              </p14:nvContentPartPr>
              <p14:xfrm>
                <a:off x="5018370" y="5917206"/>
                <a:ext cx="84600" cy="471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60C45086-9DF0-4293-8843-C64925369D2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009370" y="5908206"/>
                  <a:ext cx="10224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AE64B9A9-6D2C-4C25-A5FA-5AB01A207D89}"/>
              </a:ext>
            </a:extLst>
          </p:cNvPr>
          <p:cNvGrpSpPr/>
          <p:nvPr/>
        </p:nvGrpSpPr>
        <p:grpSpPr>
          <a:xfrm>
            <a:off x="5354970" y="5852766"/>
            <a:ext cx="1284480" cy="215280"/>
            <a:chOff x="5354970" y="5852766"/>
            <a:chExt cx="12844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A1AACBD-2761-4CA1-AE23-6B026D902DC8}"/>
                    </a:ext>
                  </a:extLst>
                </p14:cNvPr>
                <p14:cNvContentPartPr/>
                <p14:nvPr/>
              </p14:nvContentPartPr>
              <p14:xfrm>
                <a:off x="5354970" y="5852766"/>
                <a:ext cx="123480" cy="2152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A1AACBD-2761-4CA1-AE23-6B026D902DC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45970" y="5843766"/>
                  <a:ext cx="141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FD2C09B-5CDF-44DA-A14B-25A8D99731A3}"/>
                    </a:ext>
                  </a:extLst>
                </p14:cNvPr>
                <p14:cNvContentPartPr/>
                <p14:nvPr/>
              </p14:nvContentPartPr>
              <p14:xfrm>
                <a:off x="5602650" y="5895966"/>
                <a:ext cx="110520" cy="1083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FD2C09B-5CDF-44DA-A14B-25A8D99731A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593650" y="5887326"/>
                  <a:ext cx="128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9EA63A7-9851-48B1-BF3D-D3354FD8254C}"/>
                    </a:ext>
                  </a:extLst>
                </p14:cNvPr>
                <p14:cNvContentPartPr/>
                <p14:nvPr/>
              </p14:nvContentPartPr>
              <p14:xfrm>
                <a:off x="5745930" y="5944926"/>
                <a:ext cx="88920" cy="61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9EA63A7-9851-48B1-BF3D-D3354FD8254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736930" y="5935926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979C3B2-9FD7-4DAC-B4B5-F29D6D1874FE}"/>
                    </a:ext>
                  </a:extLst>
                </p14:cNvPr>
                <p14:cNvContentPartPr/>
                <p14:nvPr/>
              </p14:nvContentPartPr>
              <p14:xfrm>
                <a:off x="5883810" y="5870046"/>
                <a:ext cx="130320" cy="1760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979C3B2-9FD7-4DAC-B4B5-F29D6D1874F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874810" y="5861406"/>
                  <a:ext cx="147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DF6B56B-22FC-4ABF-8DA9-D3A4DDD98059}"/>
                    </a:ext>
                  </a:extLst>
                </p14:cNvPr>
                <p14:cNvContentPartPr/>
                <p14:nvPr/>
              </p14:nvContentPartPr>
              <p14:xfrm>
                <a:off x="6115650" y="5941326"/>
                <a:ext cx="88560" cy="9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DF6B56B-22FC-4ABF-8DA9-D3A4DDD9805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106650" y="5932686"/>
                  <a:ext cx="10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FFD9031-9E1C-4CE0-BCCF-FAB6B2CDA9F7}"/>
                    </a:ext>
                  </a:extLst>
                </p14:cNvPr>
                <p14:cNvContentPartPr/>
                <p14:nvPr/>
              </p14:nvContentPartPr>
              <p14:xfrm>
                <a:off x="6245970" y="5863566"/>
                <a:ext cx="15840" cy="151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FFD9031-9E1C-4CE0-BCCF-FAB6B2CDA9F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236970" y="5854566"/>
                  <a:ext cx="33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0E1C2101-300F-4BF8-9127-D5A101E85B7B}"/>
                    </a:ext>
                  </a:extLst>
                </p14:cNvPr>
                <p14:cNvContentPartPr/>
                <p14:nvPr/>
              </p14:nvContentPartPr>
              <p14:xfrm>
                <a:off x="6367290" y="5964006"/>
                <a:ext cx="39600" cy="450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0E1C2101-300F-4BF8-9127-D5A101E85B7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358650" y="5955006"/>
                  <a:ext cx="57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467ED63-9E8C-4D78-A4D6-D497122ED4E7}"/>
                    </a:ext>
                  </a:extLst>
                </p14:cNvPr>
                <p14:cNvContentPartPr/>
                <p14:nvPr/>
              </p14:nvContentPartPr>
              <p14:xfrm>
                <a:off x="6496170" y="5975526"/>
                <a:ext cx="6120" cy="208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467ED63-9E8C-4D78-A4D6-D497122ED4E7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487530" y="5966526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160C0897-9FFE-4BB8-B420-4AD4FF145E24}"/>
                    </a:ext>
                  </a:extLst>
                </p14:cNvPr>
                <p14:cNvContentPartPr/>
                <p14:nvPr/>
              </p14:nvContentPartPr>
              <p14:xfrm>
                <a:off x="6575730" y="5977326"/>
                <a:ext cx="63720" cy="237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160C0897-9FFE-4BB8-B420-4AD4FF145E2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567090" y="5968686"/>
                  <a:ext cx="813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5F03E00E-7E28-4B33-B2BC-22B2CAA06DB1}"/>
              </a:ext>
            </a:extLst>
          </p:cNvPr>
          <p:cNvGrpSpPr/>
          <p:nvPr/>
        </p:nvGrpSpPr>
        <p:grpSpPr>
          <a:xfrm>
            <a:off x="6795330" y="5789046"/>
            <a:ext cx="457560" cy="289080"/>
            <a:chOff x="6795330" y="5789046"/>
            <a:chExt cx="4575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E0228AA-50E1-4DDE-ACC9-79B50BDA87F6}"/>
                    </a:ext>
                  </a:extLst>
                </p14:cNvPr>
                <p14:cNvContentPartPr/>
                <p14:nvPr/>
              </p14:nvContentPartPr>
              <p14:xfrm>
                <a:off x="6795330" y="5995686"/>
                <a:ext cx="38160" cy="352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E0228AA-50E1-4DDE-ACC9-79B50BDA87F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786330" y="5986686"/>
                  <a:ext cx="5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DAA2349-8A4A-4EBB-A958-DF11157F1888}"/>
                    </a:ext>
                  </a:extLst>
                </p14:cNvPr>
                <p14:cNvContentPartPr/>
                <p14:nvPr/>
              </p14:nvContentPartPr>
              <p14:xfrm>
                <a:off x="6914130" y="5878326"/>
                <a:ext cx="133920" cy="1468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DAA2349-8A4A-4EBB-A958-DF11157F1888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905130" y="5869326"/>
                  <a:ext cx="151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79703D0-DA16-4360-87C1-181BC4C19F85}"/>
                    </a:ext>
                  </a:extLst>
                </p14:cNvPr>
                <p14:cNvContentPartPr/>
                <p14:nvPr/>
              </p14:nvContentPartPr>
              <p14:xfrm>
                <a:off x="7157850" y="5789046"/>
                <a:ext cx="95040" cy="289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79703D0-DA16-4360-87C1-181BC4C19F8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48850" y="5780406"/>
                  <a:ext cx="112680" cy="30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476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Bipartite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Interestingly, we can characterize bipartite graphs by their spectrum.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a bipartite graph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is an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CA" sz="2000" dirty="0"/>
                  <a:t> with multiplicity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is also an eigenvalue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with multiplicity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477875"/>
              </a:xfrm>
              <a:prstGeom prst="rect">
                <a:avLst/>
              </a:prstGeom>
              <a:blipFill>
                <a:blip r:embed="rId2"/>
                <a:stretch>
                  <a:fillRect l="-546" t="-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A82AD3D-984B-4724-9ACF-189F07684732}"/>
              </a:ext>
            </a:extLst>
          </p:cNvPr>
          <p:cNvGrpSpPr/>
          <p:nvPr/>
        </p:nvGrpSpPr>
        <p:grpSpPr>
          <a:xfrm>
            <a:off x="8274930" y="1169886"/>
            <a:ext cx="293400" cy="295920"/>
            <a:chOff x="8274930" y="1169886"/>
            <a:chExt cx="2934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6BB9FF-FF01-4E9C-B133-29FD3BCE8D40}"/>
                    </a:ext>
                  </a:extLst>
                </p14:cNvPr>
                <p14:cNvContentPartPr/>
                <p14:nvPr/>
              </p14:nvContentPartPr>
              <p14:xfrm>
                <a:off x="8274930" y="1271766"/>
                <a:ext cx="165240" cy="158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6BB9FF-FF01-4E9C-B133-29FD3BCE8D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66290" y="1263126"/>
                  <a:ext cx="182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CAFE51F-1B96-4F3C-8742-EB3DCF50009B}"/>
                    </a:ext>
                  </a:extLst>
                </p14:cNvPr>
                <p14:cNvContentPartPr/>
                <p14:nvPr/>
              </p14:nvContentPartPr>
              <p14:xfrm>
                <a:off x="8335410" y="1343406"/>
                <a:ext cx="135360" cy="12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CAFE51F-1B96-4F3C-8742-EB3DCF5000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26770" y="1334766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539D3E9-CF92-4F02-A781-091E1F09D1F1}"/>
                    </a:ext>
                  </a:extLst>
                </p14:cNvPr>
                <p14:cNvContentPartPr/>
                <p14:nvPr/>
              </p14:nvContentPartPr>
              <p14:xfrm>
                <a:off x="8372490" y="1169886"/>
                <a:ext cx="195840" cy="29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39D3E9-CF92-4F02-A781-091E1F09D1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63490" y="1160886"/>
                  <a:ext cx="21348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3A71C5-58D2-4023-8161-89F6D73B6350}"/>
              </a:ext>
            </a:extLst>
          </p:cNvPr>
          <p:cNvGrpSpPr/>
          <p:nvPr/>
        </p:nvGrpSpPr>
        <p:grpSpPr>
          <a:xfrm>
            <a:off x="8735010" y="916086"/>
            <a:ext cx="146520" cy="221760"/>
            <a:chOff x="8735010" y="916086"/>
            <a:chExt cx="1465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509549-8A16-4405-8BEF-62CA114444BD}"/>
                    </a:ext>
                  </a:extLst>
                </p14:cNvPr>
                <p14:cNvContentPartPr/>
                <p14:nvPr/>
              </p14:nvContentPartPr>
              <p14:xfrm>
                <a:off x="8735010" y="916086"/>
                <a:ext cx="81000" cy="18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509549-8A16-4405-8BEF-62CA114444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26010" y="907446"/>
                  <a:ext cx="9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665CF5-BFF7-4D90-BE8D-D02A9CC4DED4}"/>
                    </a:ext>
                  </a:extLst>
                </p14:cNvPr>
                <p14:cNvContentPartPr/>
                <p14:nvPr/>
              </p14:nvContentPartPr>
              <p14:xfrm>
                <a:off x="8777130" y="996726"/>
                <a:ext cx="104400" cy="141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665CF5-BFF7-4D90-BE8D-D02A9CC4DED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68490" y="988086"/>
                  <a:ext cx="1220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8D94F1-4632-468C-BF80-4A6818F4574B}"/>
              </a:ext>
            </a:extLst>
          </p:cNvPr>
          <p:cNvGrpSpPr/>
          <p:nvPr/>
        </p:nvGrpSpPr>
        <p:grpSpPr>
          <a:xfrm>
            <a:off x="9078810" y="920766"/>
            <a:ext cx="1974240" cy="574200"/>
            <a:chOff x="9078810" y="920766"/>
            <a:chExt cx="197424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56CEAC-370F-47C4-8F9A-AAC758DD4048}"/>
                    </a:ext>
                  </a:extLst>
                </p14:cNvPr>
                <p14:cNvContentPartPr/>
                <p14:nvPr/>
              </p14:nvContentPartPr>
              <p14:xfrm>
                <a:off x="9078810" y="920766"/>
                <a:ext cx="11124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56CEAC-370F-47C4-8F9A-AAC758DD40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70170" y="911766"/>
                  <a:ext cx="128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778B6F-F104-400E-9484-E4FE6DAAA6D9}"/>
                    </a:ext>
                  </a:extLst>
                </p14:cNvPr>
                <p14:cNvContentPartPr/>
                <p14:nvPr/>
              </p14:nvContentPartPr>
              <p14:xfrm>
                <a:off x="9233610" y="949926"/>
                <a:ext cx="28440" cy="12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778B6F-F104-400E-9484-E4FE6DAAA6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24970" y="940926"/>
                  <a:ext cx="46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2C01AC0-36B5-47E4-9853-584C2FB62055}"/>
                    </a:ext>
                  </a:extLst>
                </p14:cNvPr>
                <p14:cNvContentPartPr/>
                <p14:nvPr/>
              </p14:nvContentPartPr>
              <p14:xfrm>
                <a:off x="9321450" y="982326"/>
                <a:ext cx="84240" cy="177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2C01AC0-36B5-47E4-9853-584C2FB620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12450" y="973686"/>
                  <a:ext cx="101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C82496-5D30-4BB3-81A6-D5FA8039F81E}"/>
                    </a:ext>
                  </a:extLst>
                </p14:cNvPr>
                <p14:cNvContentPartPr/>
                <p14:nvPr/>
              </p14:nvContentPartPr>
              <p14:xfrm>
                <a:off x="9446010" y="1001766"/>
                <a:ext cx="58680" cy="7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C82496-5D30-4BB3-81A6-D5FA8039F8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37010" y="992766"/>
                  <a:ext cx="76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9E4404B-B902-4F8F-9EA4-56845FAB0651}"/>
                    </a:ext>
                  </a:extLst>
                </p14:cNvPr>
                <p14:cNvContentPartPr/>
                <p14:nvPr/>
              </p14:nvContentPartPr>
              <p14:xfrm>
                <a:off x="9541050" y="962886"/>
                <a:ext cx="163080" cy="127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9E4404B-B902-4F8F-9EA4-56845FAB06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32410" y="953886"/>
                  <a:ext cx="180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B1A22F-AAF7-4C29-B4EB-2BF9D7DDAEC6}"/>
                    </a:ext>
                  </a:extLst>
                </p14:cNvPr>
                <p14:cNvContentPartPr/>
                <p14:nvPr/>
              </p14:nvContentPartPr>
              <p14:xfrm>
                <a:off x="9626730" y="936966"/>
                <a:ext cx="123120" cy="133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B1A22F-AAF7-4C29-B4EB-2BF9D7DDAE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18090" y="927966"/>
                  <a:ext cx="140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7DCDA8-5574-416D-B0C5-A72EB385063C}"/>
                    </a:ext>
                  </a:extLst>
                </p14:cNvPr>
                <p14:cNvContentPartPr/>
                <p14:nvPr/>
              </p14:nvContentPartPr>
              <p14:xfrm>
                <a:off x="9786930" y="973326"/>
                <a:ext cx="69480" cy="12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7DCDA8-5574-416D-B0C5-A72EB38506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77930" y="964326"/>
                  <a:ext cx="87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594294-9A43-4645-BB3C-9132C7478D1B}"/>
                    </a:ext>
                  </a:extLst>
                </p14:cNvPr>
                <p14:cNvContentPartPr/>
                <p14:nvPr/>
              </p14:nvContentPartPr>
              <p14:xfrm>
                <a:off x="9919050" y="999966"/>
                <a:ext cx="114120" cy="8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594294-9A43-4645-BB3C-9132C7478D1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10410" y="991326"/>
                  <a:ext cx="131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872B9F-F2EA-4958-A540-E4565AF92CE6}"/>
                    </a:ext>
                  </a:extLst>
                </p14:cNvPr>
                <p14:cNvContentPartPr/>
                <p14:nvPr/>
              </p14:nvContentPartPr>
              <p14:xfrm>
                <a:off x="9090690" y="1293366"/>
                <a:ext cx="74520" cy="11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872B9F-F2EA-4958-A540-E4565AF92C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81690" y="1284726"/>
                  <a:ext cx="9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DFC5F4-95F3-44F7-A883-A368513ADF33}"/>
                    </a:ext>
                  </a:extLst>
                </p14:cNvPr>
                <p14:cNvContentPartPr/>
                <p14:nvPr/>
              </p14:nvContentPartPr>
              <p14:xfrm>
                <a:off x="9231090" y="1316406"/>
                <a:ext cx="25200" cy="160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DFC5F4-95F3-44F7-A883-A368513ADF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22450" y="1307406"/>
                  <a:ext cx="42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33A44A-F4E1-44E9-99BB-B48B70D0359D}"/>
                    </a:ext>
                  </a:extLst>
                </p14:cNvPr>
                <p14:cNvContentPartPr/>
                <p14:nvPr/>
              </p14:nvContentPartPr>
              <p14:xfrm>
                <a:off x="9204450" y="1293366"/>
                <a:ext cx="179280" cy="82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33A44A-F4E1-44E9-99BB-B48B70D035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95450" y="1284366"/>
                  <a:ext cx="196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112483-E8DE-48F5-8B16-3E545F188859}"/>
                    </a:ext>
                  </a:extLst>
                </p14:cNvPr>
                <p14:cNvContentPartPr/>
                <p14:nvPr/>
              </p14:nvContentPartPr>
              <p14:xfrm>
                <a:off x="9427650" y="1305246"/>
                <a:ext cx="54360" cy="67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112483-E8DE-48F5-8B16-3E545F1888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418650" y="1296246"/>
                  <a:ext cx="7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E1FBE1-6A64-4CC7-93A2-3A9D49F58290}"/>
                    </a:ext>
                  </a:extLst>
                </p14:cNvPr>
                <p14:cNvContentPartPr/>
                <p14:nvPr/>
              </p14:nvContentPartPr>
              <p14:xfrm>
                <a:off x="9497130" y="1218126"/>
                <a:ext cx="120960" cy="15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E1FBE1-6A64-4CC7-93A2-3A9D49F582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88130" y="1209126"/>
                  <a:ext cx="138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71F310-1BEC-4360-9E2D-CEEF625C79D9}"/>
                    </a:ext>
                  </a:extLst>
                </p14:cNvPr>
                <p14:cNvContentPartPr/>
                <p14:nvPr/>
              </p14:nvContentPartPr>
              <p14:xfrm>
                <a:off x="9636450" y="1268886"/>
                <a:ext cx="50040" cy="9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71F310-1BEC-4360-9E2D-CEEF625C79D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27810" y="1259886"/>
                  <a:ext cx="67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5F4A6B-C006-4A89-BFE4-046FE44F0679}"/>
                    </a:ext>
                  </a:extLst>
                </p14:cNvPr>
                <p14:cNvContentPartPr/>
                <p14:nvPr/>
              </p14:nvContentPartPr>
              <p14:xfrm>
                <a:off x="9726810" y="1279326"/>
                <a:ext cx="61920" cy="76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5F4A6B-C006-4A89-BFE4-046FE44F06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18170" y="1270686"/>
                  <a:ext cx="79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DA7B4C-B422-44AC-9B2F-DE9FA33BCFB7}"/>
                    </a:ext>
                  </a:extLst>
                </p14:cNvPr>
                <p14:cNvContentPartPr/>
                <p14:nvPr/>
              </p14:nvContentPartPr>
              <p14:xfrm>
                <a:off x="9851010" y="1296246"/>
                <a:ext cx="91800" cy="56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DA7B4C-B422-44AC-9B2F-DE9FA33BCF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42370" y="1287246"/>
                  <a:ext cx="109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B5F307-285D-4F78-B395-D8E094003F31}"/>
                    </a:ext>
                  </a:extLst>
                </p14:cNvPr>
                <p14:cNvContentPartPr/>
                <p14:nvPr/>
              </p14:nvContentPartPr>
              <p14:xfrm>
                <a:off x="10135050" y="1258446"/>
                <a:ext cx="64800" cy="9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B5F307-285D-4F78-B395-D8E094003F3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26410" y="1249806"/>
                  <a:ext cx="82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CE46F2-AC50-4657-BE9D-82B00F9633D1}"/>
                    </a:ext>
                  </a:extLst>
                </p14:cNvPr>
                <p14:cNvContentPartPr/>
                <p14:nvPr/>
              </p14:nvContentPartPr>
              <p14:xfrm>
                <a:off x="10227930" y="1282206"/>
                <a:ext cx="88200" cy="21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CE46F2-AC50-4657-BE9D-82B00F9633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19290" y="1273566"/>
                  <a:ext cx="105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B26EE8-31B7-40C7-BD33-03618D403B1E}"/>
                    </a:ext>
                  </a:extLst>
                </p14:cNvPr>
                <p14:cNvContentPartPr/>
                <p14:nvPr/>
              </p14:nvContentPartPr>
              <p14:xfrm>
                <a:off x="10346370" y="1290486"/>
                <a:ext cx="116280" cy="64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B26EE8-31B7-40C7-BD33-03618D403B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37370" y="1281486"/>
                  <a:ext cx="133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76BE9F-2881-46C9-854F-881271DE86B0}"/>
                    </a:ext>
                  </a:extLst>
                </p14:cNvPr>
                <p14:cNvContentPartPr/>
                <p14:nvPr/>
              </p14:nvContentPartPr>
              <p14:xfrm>
                <a:off x="10483170" y="1289046"/>
                <a:ext cx="145080" cy="77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76BE9F-2881-46C9-854F-881271DE86B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74530" y="1280046"/>
                  <a:ext cx="162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9C82A1-2F51-4ED5-AE39-D951CA840652}"/>
                    </a:ext>
                  </a:extLst>
                </p14:cNvPr>
                <p14:cNvContentPartPr/>
                <p14:nvPr/>
              </p14:nvContentPartPr>
              <p14:xfrm>
                <a:off x="10631850" y="1271046"/>
                <a:ext cx="69120" cy="85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9C82A1-2F51-4ED5-AE39-D951CA8406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22850" y="1262046"/>
                  <a:ext cx="86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DFF5267-5766-4204-82FF-B61BC931DB49}"/>
                    </a:ext>
                  </a:extLst>
                </p14:cNvPr>
                <p14:cNvContentPartPr/>
                <p14:nvPr/>
              </p14:nvContentPartPr>
              <p14:xfrm>
                <a:off x="10707810" y="1230366"/>
                <a:ext cx="178200" cy="15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DFF5267-5766-4204-82FF-B61BC931DB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9170" y="1221726"/>
                  <a:ext cx="195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22A6400-AB60-46CB-8725-AB653DB816B2}"/>
                    </a:ext>
                  </a:extLst>
                </p14:cNvPr>
                <p14:cNvContentPartPr/>
                <p14:nvPr/>
              </p14:nvContentPartPr>
              <p14:xfrm>
                <a:off x="10833810" y="1217046"/>
                <a:ext cx="36720" cy="41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22A6400-AB60-46CB-8725-AB653DB816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25170" y="1208406"/>
                  <a:ext cx="54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64DAB7-C7C9-46C9-AD12-AE9F27A25C3D}"/>
                    </a:ext>
                  </a:extLst>
                </p14:cNvPr>
                <p14:cNvContentPartPr/>
                <p14:nvPr/>
              </p14:nvContentPartPr>
              <p14:xfrm>
                <a:off x="10985370" y="1275006"/>
                <a:ext cx="6768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64DAB7-C7C9-46C9-AD12-AE9F27A25C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76730" y="1266366"/>
                  <a:ext cx="853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754CF78-C792-4DD6-AAA3-321AD7774EBC}"/>
              </a:ext>
            </a:extLst>
          </p:cNvPr>
          <p:cNvGrpSpPr/>
          <p:nvPr/>
        </p:nvGrpSpPr>
        <p:grpSpPr>
          <a:xfrm>
            <a:off x="9755970" y="1526646"/>
            <a:ext cx="1047960" cy="179280"/>
            <a:chOff x="9755970" y="1526646"/>
            <a:chExt cx="104796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DD3304-F2C6-49B4-BF77-D92506317255}"/>
                    </a:ext>
                  </a:extLst>
                </p14:cNvPr>
                <p14:cNvContentPartPr/>
                <p14:nvPr/>
              </p14:nvContentPartPr>
              <p14:xfrm>
                <a:off x="9755970" y="1592166"/>
                <a:ext cx="105120" cy="11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DD3304-F2C6-49B4-BF77-D9250631725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46970" y="1583526"/>
                  <a:ext cx="12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BE937AF-EE11-4B3A-9FAA-2CC043F7512A}"/>
                    </a:ext>
                  </a:extLst>
                </p14:cNvPr>
                <p14:cNvContentPartPr/>
                <p14:nvPr/>
              </p14:nvContentPartPr>
              <p14:xfrm>
                <a:off x="9900330" y="1593246"/>
                <a:ext cx="54360" cy="10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BE937AF-EE11-4B3A-9FAA-2CC043F751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91690" y="1584246"/>
                  <a:ext cx="72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70B1B7-822E-4C33-B43A-00408EDE26BE}"/>
                    </a:ext>
                  </a:extLst>
                </p14:cNvPr>
                <p14:cNvContentPartPr/>
                <p14:nvPr/>
              </p14:nvContentPartPr>
              <p14:xfrm>
                <a:off x="9991050" y="1601886"/>
                <a:ext cx="59040" cy="74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70B1B7-822E-4C33-B43A-00408EDE26B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82050" y="1593246"/>
                  <a:ext cx="76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F99C4D4-988F-4BC8-AF49-CCD1D58C6D37}"/>
                    </a:ext>
                  </a:extLst>
                </p14:cNvPr>
                <p14:cNvContentPartPr/>
                <p14:nvPr/>
              </p14:nvContentPartPr>
              <p14:xfrm>
                <a:off x="10078890" y="1617366"/>
                <a:ext cx="88560" cy="87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F99C4D4-988F-4BC8-AF49-CCD1D58C6D3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70250" y="1608726"/>
                  <a:ext cx="106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613755-5677-4828-8D68-449D5F88791B}"/>
                    </a:ext>
                  </a:extLst>
                </p14:cNvPr>
                <p14:cNvContentPartPr/>
                <p14:nvPr/>
              </p14:nvContentPartPr>
              <p14:xfrm>
                <a:off x="10194090" y="1567326"/>
                <a:ext cx="245520" cy="12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613755-5677-4828-8D68-449D5F8879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85090" y="1558326"/>
                  <a:ext cx="263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D50328-FE92-4B10-8624-2E465621FB24}"/>
                    </a:ext>
                  </a:extLst>
                </p14:cNvPr>
                <p14:cNvContentPartPr/>
                <p14:nvPr/>
              </p14:nvContentPartPr>
              <p14:xfrm>
                <a:off x="10595490" y="1548966"/>
                <a:ext cx="46440" cy="146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D50328-FE92-4B10-8624-2E465621FB2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86490" y="1540326"/>
                  <a:ext cx="64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116F78-E7E5-4C6F-A1F0-5C00F94596C4}"/>
                    </a:ext>
                  </a:extLst>
                </p14:cNvPr>
                <p14:cNvContentPartPr/>
                <p14:nvPr/>
              </p14:nvContentPartPr>
              <p14:xfrm>
                <a:off x="10540410" y="1591086"/>
                <a:ext cx="129600" cy="1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116F78-E7E5-4C6F-A1F0-5C00F94596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31410" y="1582446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90F0C9-DAB5-4BB1-9A79-A7D155899398}"/>
                    </a:ext>
                  </a:extLst>
                </p14:cNvPr>
                <p14:cNvContentPartPr/>
                <p14:nvPr/>
              </p14:nvContentPartPr>
              <p14:xfrm>
                <a:off x="10669290" y="1526646"/>
                <a:ext cx="134640" cy="15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90F0C9-DAB5-4BB1-9A79-A7D1558993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60650" y="1517646"/>
                  <a:ext cx="1522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898B2B3-7E6F-4149-9A29-E26F371C3FCB}"/>
              </a:ext>
            </a:extLst>
          </p:cNvPr>
          <p:cNvGrpSpPr/>
          <p:nvPr/>
        </p:nvGrpSpPr>
        <p:grpSpPr>
          <a:xfrm>
            <a:off x="11090130" y="1577406"/>
            <a:ext cx="526680" cy="236880"/>
            <a:chOff x="11090130" y="1577406"/>
            <a:chExt cx="52668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D0D84E-DA4D-4939-857F-3949A66B8278}"/>
                    </a:ext>
                  </a:extLst>
                </p14:cNvPr>
                <p14:cNvContentPartPr/>
                <p14:nvPr/>
              </p14:nvContentPartPr>
              <p14:xfrm>
                <a:off x="11090130" y="1604406"/>
                <a:ext cx="163440" cy="8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D0D84E-DA4D-4939-857F-3949A66B827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81490" y="1595766"/>
                  <a:ext cx="181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BD4797-3E69-4BEA-BADC-EAB9491081A8}"/>
                    </a:ext>
                  </a:extLst>
                </p14:cNvPr>
                <p14:cNvContentPartPr/>
                <p14:nvPr/>
              </p14:nvContentPartPr>
              <p14:xfrm>
                <a:off x="11288490" y="1577766"/>
                <a:ext cx="32040" cy="10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BD4797-3E69-4BEA-BADC-EAB9491081A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79490" y="1568766"/>
                  <a:ext cx="4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DE0CAAC-622A-4381-A86C-EEF7D5B8FE4A}"/>
                    </a:ext>
                  </a:extLst>
                </p14:cNvPr>
                <p14:cNvContentPartPr/>
                <p14:nvPr/>
              </p14:nvContentPartPr>
              <p14:xfrm>
                <a:off x="11328810" y="1615206"/>
                <a:ext cx="163800" cy="199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DE0CAAC-622A-4381-A86C-EEF7D5B8FE4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19810" y="1606566"/>
                  <a:ext cx="181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66254A-731D-4E8D-9431-1A9FBF5A1898}"/>
                    </a:ext>
                  </a:extLst>
                </p14:cNvPr>
                <p14:cNvContentPartPr/>
                <p14:nvPr/>
              </p14:nvContentPartPr>
              <p14:xfrm>
                <a:off x="11462010" y="1577406"/>
                <a:ext cx="154800" cy="12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66254A-731D-4E8D-9431-1A9FBF5A189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53370" y="1568406"/>
                  <a:ext cx="1724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97332A-8FA6-4787-89DF-C5699D88EAD1}"/>
              </a:ext>
            </a:extLst>
          </p:cNvPr>
          <p:cNvGrpSpPr/>
          <p:nvPr/>
        </p:nvGrpSpPr>
        <p:grpSpPr>
          <a:xfrm>
            <a:off x="9150450" y="2056206"/>
            <a:ext cx="271800" cy="220320"/>
            <a:chOff x="9150450" y="2056206"/>
            <a:chExt cx="2718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183A854-AA87-4667-AA12-9BD3E369FF80}"/>
                    </a:ext>
                  </a:extLst>
                </p14:cNvPr>
                <p14:cNvContentPartPr/>
                <p14:nvPr/>
              </p14:nvContentPartPr>
              <p14:xfrm>
                <a:off x="9150450" y="2096886"/>
                <a:ext cx="67320" cy="9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183A854-AA87-4667-AA12-9BD3E369FF8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41450" y="2087886"/>
                  <a:ext cx="84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6A0467-5604-4B5A-8BAE-5C2EDF3204D5}"/>
                    </a:ext>
                  </a:extLst>
                </p14:cNvPr>
                <p14:cNvContentPartPr/>
                <p14:nvPr/>
              </p14:nvContentPartPr>
              <p14:xfrm>
                <a:off x="9280410" y="2153766"/>
                <a:ext cx="6120" cy="29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6A0467-5604-4B5A-8BAE-5C2EDF3204D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71770" y="2145126"/>
                  <a:ext cx="23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5C26E63-ABD3-4008-966F-A04242DF9C22}"/>
                    </a:ext>
                  </a:extLst>
                </p14:cNvPr>
                <p14:cNvContentPartPr/>
                <p14:nvPr/>
              </p14:nvContentPartPr>
              <p14:xfrm>
                <a:off x="9298410" y="2056206"/>
                <a:ext cx="123840" cy="220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5C26E63-ABD3-4008-966F-A04242DF9C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89410" y="2047566"/>
                  <a:ext cx="1414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B08C078-A8B8-48E0-BCEA-7A506BF0E533}"/>
              </a:ext>
            </a:extLst>
          </p:cNvPr>
          <p:cNvGrpSpPr/>
          <p:nvPr/>
        </p:nvGrpSpPr>
        <p:grpSpPr>
          <a:xfrm>
            <a:off x="9616290" y="2006166"/>
            <a:ext cx="1452240" cy="257760"/>
            <a:chOff x="9616290" y="2006166"/>
            <a:chExt cx="14522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E64A91-C7C0-4614-9BF4-6FD8073F2328}"/>
                    </a:ext>
                  </a:extLst>
                </p14:cNvPr>
                <p14:cNvContentPartPr/>
                <p14:nvPr/>
              </p14:nvContentPartPr>
              <p14:xfrm>
                <a:off x="9616290" y="2006166"/>
                <a:ext cx="81000" cy="257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E64A91-C7C0-4614-9BF4-6FD8073F23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07290" y="1997166"/>
                  <a:ext cx="98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56D1472-5790-469C-8D21-CB20F2A3BFF7}"/>
                    </a:ext>
                  </a:extLst>
                </p14:cNvPr>
                <p14:cNvContentPartPr/>
                <p14:nvPr/>
              </p14:nvContentPartPr>
              <p14:xfrm>
                <a:off x="9789090" y="2091846"/>
                <a:ext cx="96120" cy="8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56D1472-5790-469C-8D21-CB20F2A3BFF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80090" y="2083206"/>
                  <a:ext cx="113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A75F44E-11E8-4072-9348-6F746AC8CD8D}"/>
                    </a:ext>
                  </a:extLst>
                </p14:cNvPr>
                <p14:cNvContentPartPr/>
                <p14:nvPr/>
              </p14:nvContentPartPr>
              <p14:xfrm>
                <a:off x="9933090" y="2168166"/>
                <a:ext cx="34920" cy="50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A75F44E-11E8-4072-9348-6F746AC8CD8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24090" y="2159526"/>
                  <a:ext cx="52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86D987-E70E-41E4-8A27-7E5975101B76}"/>
                    </a:ext>
                  </a:extLst>
                </p14:cNvPr>
                <p14:cNvContentPartPr/>
                <p14:nvPr/>
              </p14:nvContentPartPr>
              <p14:xfrm>
                <a:off x="10013730" y="2083926"/>
                <a:ext cx="95760" cy="9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86D987-E70E-41E4-8A27-7E5975101B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05090" y="2075286"/>
                  <a:ext cx="113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055338B-B09B-45F8-8A41-3F938002589E}"/>
                    </a:ext>
                  </a:extLst>
                </p14:cNvPr>
                <p14:cNvContentPartPr/>
                <p14:nvPr/>
              </p14:nvContentPartPr>
              <p14:xfrm>
                <a:off x="10195890" y="2192646"/>
                <a:ext cx="55080" cy="29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055338B-B09B-45F8-8A41-3F93800258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87250" y="2184006"/>
                  <a:ext cx="72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E5B992E-0E93-422E-86F9-E915A234724D}"/>
                    </a:ext>
                  </a:extLst>
                </p14:cNvPr>
                <p14:cNvContentPartPr/>
                <p14:nvPr/>
              </p14:nvContentPartPr>
              <p14:xfrm>
                <a:off x="10373730" y="2086086"/>
                <a:ext cx="7200" cy="105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E5B992E-0E93-422E-86F9-E915A234724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64730" y="2077086"/>
                  <a:ext cx="24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5F1E04-1955-42C0-A0B4-7F6424CA11A9}"/>
                    </a:ext>
                  </a:extLst>
                </p14:cNvPr>
                <p14:cNvContentPartPr/>
                <p14:nvPr/>
              </p14:nvContentPartPr>
              <p14:xfrm>
                <a:off x="10486050" y="2196606"/>
                <a:ext cx="47160" cy="33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5F1E04-1955-42C0-A0B4-7F6424CA11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77410" y="2187606"/>
                  <a:ext cx="64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496D6B-53A7-4CE3-BB49-A0554BEA6297}"/>
                    </a:ext>
                  </a:extLst>
                </p14:cNvPr>
                <p14:cNvContentPartPr/>
                <p14:nvPr/>
              </p14:nvContentPartPr>
              <p14:xfrm>
                <a:off x="10613490" y="2113446"/>
                <a:ext cx="98640" cy="85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496D6B-53A7-4CE3-BB49-A0554BEA629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04490" y="2104806"/>
                  <a:ext cx="11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A0C36D-5CCB-447D-A04A-41F1135A90F2}"/>
                    </a:ext>
                  </a:extLst>
                </p14:cNvPr>
                <p14:cNvContentPartPr/>
                <p14:nvPr/>
              </p14:nvContentPartPr>
              <p14:xfrm>
                <a:off x="10828050" y="2210286"/>
                <a:ext cx="42840" cy="32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A0C36D-5CCB-447D-A04A-41F1135A90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19410" y="2201646"/>
                  <a:ext cx="60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7B9974-B6E0-47BB-81E2-4D6C96751627}"/>
                    </a:ext>
                  </a:extLst>
                </p14:cNvPr>
                <p14:cNvContentPartPr/>
                <p14:nvPr/>
              </p14:nvContentPartPr>
              <p14:xfrm>
                <a:off x="10961250" y="2155926"/>
                <a:ext cx="46800" cy="9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7B9974-B6E0-47BB-81E2-4D6C967516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52610" y="2146926"/>
                  <a:ext cx="64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55BC46-7CC0-42A9-9DE6-D14D7BB021DE}"/>
                    </a:ext>
                  </a:extLst>
                </p14:cNvPr>
                <p14:cNvContentPartPr/>
                <p14:nvPr/>
              </p14:nvContentPartPr>
              <p14:xfrm>
                <a:off x="11051250" y="2102286"/>
                <a:ext cx="17280" cy="11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55BC46-7CC0-42A9-9DE6-D14D7BB021D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42610" y="2093286"/>
                  <a:ext cx="3492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240E9A-C5FC-4F8B-8817-F4A34E060C1C}"/>
              </a:ext>
            </a:extLst>
          </p:cNvPr>
          <p:cNvGrpSpPr/>
          <p:nvPr/>
        </p:nvGrpSpPr>
        <p:grpSpPr>
          <a:xfrm>
            <a:off x="11161050" y="2013726"/>
            <a:ext cx="754920" cy="266760"/>
            <a:chOff x="11161050" y="2013726"/>
            <a:chExt cx="75492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19ED48-20DF-4832-8586-6DCD6CD0CCED}"/>
                    </a:ext>
                  </a:extLst>
                </p14:cNvPr>
                <p14:cNvContentPartPr/>
                <p14:nvPr/>
              </p14:nvContentPartPr>
              <p14:xfrm>
                <a:off x="11161050" y="2241966"/>
                <a:ext cx="82440" cy="2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19ED48-20DF-4832-8586-6DCD6CD0CC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52050" y="2233326"/>
                  <a:ext cx="100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07A4E3-2AAD-486D-878E-17A33F3B5E7F}"/>
                    </a:ext>
                  </a:extLst>
                </p14:cNvPr>
                <p14:cNvContentPartPr/>
                <p14:nvPr/>
              </p14:nvContentPartPr>
              <p14:xfrm>
                <a:off x="11327370" y="2013726"/>
                <a:ext cx="588600" cy="26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07A4E3-2AAD-486D-878E-17A33F3B5E7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18370" y="2004726"/>
                  <a:ext cx="6062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67A562-2B45-44F0-AEAF-A1777136C109}"/>
              </a:ext>
            </a:extLst>
          </p:cNvPr>
          <p:cNvGrpSpPr/>
          <p:nvPr/>
        </p:nvGrpSpPr>
        <p:grpSpPr>
          <a:xfrm>
            <a:off x="924810" y="2737686"/>
            <a:ext cx="781560" cy="355320"/>
            <a:chOff x="924810" y="2737686"/>
            <a:chExt cx="78156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677D0BF-F9A5-415D-BD60-D8691BEA8DDB}"/>
                    </a:ext>
                  </a:extLst>
                </p14:cNvPr>
                <p14:cNvContentPartPr/>
                <p14:nvPr/>
              </p14:nvContentPartPr>
              <p14:xfrm>
                <a:off x="1026690" y="2784486"/>
                <a:ext cx="41400" cy="308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677D0BF-F9A5-415D-BD60-D8691BEA8DD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8050" y="2775486"/>
                  <a:ext cx="59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0F16587-08B7-4CAB-B1CE-23C86ADD213F}"/>
                    </a:ext>
                  </a:extLst>
                </p14:cNvPr>
                <p14:cNvContentPartPr/>
                <p14:nvPr/>
              </p14:nvContentPartPr>
              <p14:xfrm>
                <a:off x="989970" y="2798526"/>
                <a:ext cx="136440" cy="122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0F16587-08B7-4CAB-B1CE-23C86ADD21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1330" y="2789526"/>
                  <a:ext cx="15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F1A186-E2C8-40F1-A0A9-20377F450E97}"/>
                    </a:ext>
                  </a:extLst>
                </p14:cNvPr>
                <p14:cNvContentPartPr/>
                <p14:nvPr/>
              </p14:nvContentPartPr>
              <p14:xfrm>
                <a:off x="1142970" y="2817246"/>
                <a:ext cx="66960" cy="12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F1A186-E2C8-40F1-A0A9-20377F450E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33970" y="2808606"/>
                  <a:ext cx="84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F5F03F-D69E-42BD-8F47-0802E6CACE11}"/>
                    </a:ext>
                  </a:extLst>
                </p14:cNvPr>
                <p14:cNvContentPartPr/>
                <p14:nvPr/>
              </p14:nvContentPartPr>
              <p14:xfrm>
                <a:off x="1252050" y="2818686"/>
                <a:ext cx="70560" cy="104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F5F03F-D69E-42BD-8F47-0802E6CACE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43050" y="2810046"/>
                  <a:ext cx="88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B745E8-B2BD-44D3-A68C-EB3596E62CF4}"/>
                    </a:ext>
                  </a:extLst>
                </p14:cNvPr>
                <p14:cNvContentPartPr/>
                <p14:nvPr/>
              </p14:nvContentPartPr>
              <p14:xfrm>
                <a:off x="1355370" y="2827686"/>
                <a:ext cx="71280" cy="81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B745E8-B2BD-44D3-A68C-EB3596E62C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46370" y="2818686"/>
                  <a:ext cx="88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D7E077-1AEF-4023-A12A-06131480C7C1}"/>
                    </a:ext>
                  </a:extLst>
                </p14:cNvPr>
                <p14:cNvContentPartPr/>
                <p14:nvPr/>
              </p14:nvContentPartPr>
              <p14:xfrm>
                <a:off x="1456170" y="2737686"/>
                <a:ext cx="107640" cy="244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D7E077-1AEF-4023-A12A-06131480C7C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47170" y="2729046"/>
                  <a:ext cx="125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29D190-8DF5-445D-B202-EBB5E5E71571}"/>
                    </a:ext>
                  </a:extLst>
                </p14:cNvPr>
                <p14:cNvContentPartPr/>
                <p14:nvPr/>
              </p14:nvContentPartPr>
              <p14:xfrm>
                <a:off x="924810" y="3021726"/>
                <a:ext cx="781560" cy="2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29D190-8DF5-445D-B202-EBB5E5E715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6170" y="3012726"/>
                  <a:ext cx="7992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F49857D-FBEF-4C36-949D-F7C87177DC0E}"/>
              </a:ext>
            </a:extLst>
          </p:cNvPr>
          <p:cNvGrpSpPr/>
          <p:nvPr/>
        </p:nvGrpSpPr>
        <p:grpSpPr>
          <a:xfrm>
            <a:off x="2693850" y="2787726"/>
            <a:ext cx="554400" cy="262440"/>
            <a:chOff x="2693850" y="2787726"/>
            <a:chExt cx="5544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B4F622-D3FD-4EDE-873F-0184ACB610B2}"/>
                    </a:ext>
                  </a:extLst>
                </p14:cNvPr>
                <p14:cNvContentPartPr/>
                <p14:nvPr/>
              </p14:nvContentPartPr>
              <p14:xfrm>
                <a:off x="2698530" y="2825886"/>
                <a:ext cx="11880" cy="175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B4F622-D3FD-4EDE-873F-0184ACB610B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89530" y="2816886"/>
                  <a:ext cx="29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0CBD58-84E3-485C-A5A7-6EE0E3A6D065}"/>
                    </a:ext>
                  </a:extLst>
                </p14:cNvPr>
                <p14:cNvContentPartPr/>
                <p14:nvPr/>
              </p14:nvContentPartPr>
              <p14:xfrm>
                <a:off x="2693850" y="2835966"/>
                <a:ext cx="100800" cy="15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0CBD58-84E3-485C-A5A7-6EE0E3A6D0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684850" y="2826966"/>
                  <a:ext cx="118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954232A-0EB1-4EDB-B5D8-DDF44D135E8C}"/>
                    </a:ext>
                  </a:extLst>
                </p14:cNvPr>
                <p14:cNvContentPartPr/>
                <p14:nvPr/>
              </p14:nvContentPartPr>
              <p14:xfrm>
                <a:off x="2698170" y="2811846"/>
                <a:ext cx="246960" cy="198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954232A-0EB1-4EDB-B5D8-DDF44D135E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89170" y="2803206"/>
                  <a:ext cx="264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97E35E5-4D88-4EE9-8E17-5A2C83895783}"/>
                    </a:ext>
                  </a:extLst>
                </p14:cNvPr>
                <p14:cNvContentPartPr/>
                <p14:nvPr/>
              </p14:nvContentPartPr>
              <p14:xfrm>
                <a:off x="2976090" y="2843526"/>
                <a:ext cx="99720" cy="15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97E35E5-4D88-4EE9-8E17-5A2C8389578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67090" y="2834526"/>
                  <a:ext cx="117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E07FFB-4E53-4447-88FC-90444B5F8A62}"/>
                    </a:ext>
                  </a:extLst>
                </p14:cNvPr>
                <p14:cNvContentPartPr/>
                <p14:nvPr/>
              </p14:nvContentPartPr>
              <p14:xfrm>
                <a:off x="3016050" y="2923086"/>
                <a:ext cx="108720" cy="101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E07FFB-4E53-4447-88FC-90444B5F8A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007410" y="2914446"/>
                  <a:ext cx="126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C9D267-3721-44FD-9ABE-D934CA401C7A}"/>
                    </a:ext>
                  </a:extLst>
                </p14:cNvPr>
                <p14:cNvContentPartPr/>
                <p14:nvPr/>
              </p14:nvContentPartPr>
              <p14:xfrm>
                <a:off x="3144930" y="2787726"/>
                <a:ext cx="103320" cy="262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C9D267-3721-44FD-9ABE-D934CA401C7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36290" y="2778726"/>
                  <a:ext cx="12096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B1D4D2-0032-499E-BD80-F98F1F6D11E1}"/>
              </a:ext>
            </a:extLst>
          </p:cNvPr>
          <p:cNvGrpSpPr/>
          <p:nvPr/>
        </p:nvGrpSpPr>
        <p:grpSpPr>
          <a:xfrm>
            <a:off x="5370090" y="280326"/>
            <a:ext cx="1222560" cy="636120"/>
            <a:chOff x="5370090" y="280326"/>
            <a:chExt cx="12225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375916-4641-4BAC-8711-E228754846AC}"/>
                    </a:ext>
                  </a:extLst>
                </p14:cNvPr>
                <p14:cNvContentPartPr/>
                <p14:nvPr/>
              </p14:nvContentPartPr>
              <p14:xfrm>
                <a:off x="5641530" y="380046"/>
                <a:ext cx="172440" cy="462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375916-4641-4BAC-8711-E228754846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32890" y="371046"/>
                  <a:ext cx="1900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403D7F3-00AC-439D-97D4-8BAD0F063E4E}"/>
                    </a:ext>
                  </a:extLst>
                </p14:cNvPr>
                <p14:cNvContentPartPr/>
                <p14:nvPr/>
              </p14:nvContentPartPr>
              <p14:xfrm>
                <a:off x="5383050" y="498846"/>
                <a:ext cx="91440" cy="145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403D7F3-00AC-439D-97D4-8BAD0F063E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74410" y="489846"/>
                  <a:ext cx="109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CC5C28-9715-4452-8C23-1CBA717DA7F2}"/>
                    </a:ext>
                  </a:extLst>
                </p14:cNvPr>
                <p14:cNvContentPartPr/>
                <p14:nvPr/>
              </p14:nvContentPartPr>
              <p14:xfrm>
                <a:off x="5370090" y="517926"/>
                <a:ext cx="133920" cy="129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CC5C28-9715-4452-8C23-1CBA717DA7F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61450" y="508926"/>
                  <a:ext cx="151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59AEC24-C53B-4C9D-AA08-C8E0229F5FDA}"/>
                    </a:ext>
                  </a:extLst>
                </p14:cNvPr>
                <p14:cNvContentPartPr/>
                <p14:nvPr/>
              </p14:nvContentPartPr>
              <p14:xfrm>
                <a:off x="6185130" y="280326"/>
                <a:ext cx="248400" cy="63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59AEC24-C53B-4C9D-AA08-C8E0229F5FD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76490" y="271326"/>
                  <a:ext cx="26604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2C1601A-6843-4444-9EF0-7631F94646A4}"/>
                    </a:ext>
                  </a:extLst>
                </p14:cNvPr>
                <p14:cNvContentPartPr/>
                <p14:nvPr/>
              </p14:nvContentPartPr>
              <p14:xfrm>
                <a:off x="6445050" y="311286"/>
                <a:ext cx="55800" cy="10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2C1601A-6843-4444-9EF0-7631F94646A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36410" y="302646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FF7206-BA97-4023-8777-1A0D727C74CD}"/>
                    </a:ext>
                  </a:extLst>
                </p14:cNvPr>
                <p14:cNvContentPartPr/>
                <p14:nvPr/>
              </p14:nvContentPartPr>
              <p14:xfrm>
                <a:off x="6505170" y="362046"/>
                <a:ext cx="87480" cy="173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FF7206-BA97-4023-8777-1A0D727C74C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96170" y="353406"/>
                  <a:ext cx="10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D1117D8-78E5-45D3-94B8-D85833D51E4D}"/>
                    </a:ext>
                  </a:extLst>
                </p14:cNvPr>
                <p14:cNvContentPartPr/>
                <p14:nvPr/>
              </p14:nvContentPartPr>
              <p14:xfrm>
                <a:off x="5820450" y="473646"/>
                <a:ext cx="321840" cy="42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D1117D8-78E5-45D3-94B8-D85833D51E4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11810" y="465006"/>
                  <a:ext cx="33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8A56B27-7234-4933-AD81-385CA007604F}"/>
                    </a:ext>
                  </a:extLst>
                </p14:cNvPr>
                <p14:cNvContentPartPr/>
                <p14:nvPr/>
              </p14:nvContentPartPr>
              <p14:xfrm>
                <a:off x="5829090" y="598206"/>
                <a:ext cx="326160" cy="181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8A56B27-7234-4933-AD81-385CA007604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20090" y="589566"/>
                  <a:ext cx="343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758BA0-E1B0-4F0D-B110-62B1E5259904}"/>
                    </a:ext>
                  </a:extLst>
                </p14:cNvPr>
                <p14:cNvContentPartPr/>
                <p14:nvPr/>
              </p14:nvContentPartPr>
              <p14:xfrm>
                <a:off x="5864370" y="795126"/>
                <a:ext cx="228960" cy="46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758BA0-E1B0-4F0D-B110-62B1E52599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55730" y="786486"/>
                  <a:ext cx="246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7D67898-D365-41D2-B2D9-A75762565318}"/>
                    </a:ext>
                  </a:extLst>
                </p14:cNvPr>
                <p14:cNvContentPartPr/>
                <p14:nvPr/>
              </p14:nvContentPartPr>
              <p14:xfrm>
                <a:off x="5768250" y="517926"/>
                <a:ext cx="452520" cy="175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7D67898-D365-41D2-B2D9-A757625653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59610" y="508926"/>
                  <a:ext cx="470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B0D715A-5B6A-47C5-AC8B-05DA9323A75B}"/>
                    </a:ext>
                  </a:extLst>
                </p14:cNvPr>
                <p14:cNvContentPartPr/>
                <p14:nvPr/>
              </p14:nvContentPartPr>
              <p14:xfrm>
                <a:off x="5933490" y="762726"/>
                <a:ext cx="281520" cy="60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B0D715A-5B6A-47C5-AC8B-05DA9323A75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24850" y="753726"/>
                  <a:ext cx="299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8DC125-4870-4420-A659-25C7AAE330DE}"/>
                    </a:ext>
                  </a:extLst>
                </p14:cNvPr>
                <p14:cNvContentPartPr/>
                <p14:nvPr/>
              </p14:nvContentPartPr>
              <p14:xfrm>
                <a:off x="5805330" y="547086"/>
                <a:ext cx="433440" cy="237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8DC125-4870-4420-A659-25C7AAE330D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96330" y="538086"/>
                  <a:ext cx="45108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C56771B-35DE-44B6-9F7C-CE87397CBE9E}"/>
              </a:ext>
            </a:extLst>
          </p:cNvPr>
          <p:cNvGrpSpPr/>
          <p:nvPr/>
        </p:nvGrpSpPr>
        <p:grpSpPr>
          <a:xfrm>
            <a:off x="3414930" y="2414046"/>
            <a:ext cx="950760" cy="878400"/>
            <a:chOff x="3414930" y="2414046"/>
            <a:chExt cx="950760" cy="87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00D5B9-92FF-4BB3-917F-64C98F9445C6}"/>
                    </a:ext>
                  </a:extLst>
                </p14:cNvPr>
                <p14:cNvContentPartPr/>
                <p14:nvPr/>
              </p14:nvContentPartPr>
              <p14:xfrm>
                <a:off x="3414930" y="2902206"/>
                <a:ext cx="91800" cy="14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00D5B9-92FF-4BB3-917F-64C98F9445C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06290" y="2893206"/>
                  <a:ext cx="10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AF87EE-A9FD-43EE-95DA-936CBC9DA3AD}"/>
                    </a:ext>
                  </a:extLst>
                </p14:cNvPr>
                <p14:cNvContentPartPr/>
                <p14:nvPr/>
              </p14:nvContentPartPr>
              <p14:xfrm>
                <a:off x="3422850" y="2955126"/>
                <a:ext cx="99360" cy="11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7AF87EE-A9FD-43EE-95DA-936CBC9DA3A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413850" y="2946486"/>
                  <a:ext cx="117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B14F267-D0E7-4B45-8FDD-373DDB4B0EA7}"/>
                    </a:ext>
                  </a:extLst>
                </p14:cNvPr>
                <p14:cNvContentPartPr/>
                <p14:nvPr/>
              </p14:nvContentPartPr>
              <p14:xfrm>
                <a:off x="3949890" y="2578566"/>
                <a:ext cx="107280" cy="713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B14F267-D0E7-4B45-8FDD-373DDB4B0EA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41250" y="2569566"/>
                  <a:ext cx="12492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0B70D9A-979C-4C85-B59E-E0F125B4AEA2}"/>
                    </a:ext>
                  </a:extLst>
                </p14:cNvPr>
                <p14:cNvContentPartPr/>
                <p14:nvPr/>
              </p14:nvContentPartPr>
              <p14:xfrm>
                <a:off x="3753330" y="2652006"/>
                <a:ext cx="81000" cy="11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0B70D9A-979C-4C85-B59E-E0F125B4AE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44330" y="2643366"/>
                  <a:ext cx="98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3BD34D2-1C38-4BD7-93C6-0FB66B2476DF}"/>
                    </a:ext>
                  </a:extLst>
                </p14:cNvPr>
                <p14:cNvContentPartPr/>
                <p14:nvPr/>
              </p14:nvContentPartPr>
              <p14:xfrm>
                <a:off x="3741810" y="2649486"/>
                <a:ext cx="93240" cy="10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3BD34D2-1C38-4BD7-93C6-0FB66B2476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732810" y="2640846"/>
                  <a:ext cx="110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60D99A-45E9-460D-93E1-5001CA84AD93}"/>
                    </a:ext>
                  </a:extLst>
                </p14:cNvPr>
                <p14:cNvContentPartPr/>
                <p14:nvPr/>
              </p14:nvContentPartPr>
              <p14:xfrm>
                <a:off x="4276410" y="2414046"/>
                <a:ext cx="67320" cy="9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60D99A-45E9-460D-93E1-5001CA84AD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67410" y="2405046"/>
                  <a:ext cx="84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EFFD13-526C-4105-B4F1-001572F8594D}"/>
                    </a:ext>
                  </a:extLst>
                </p14:cNvPr>
                <p14:cNvContentPartPr/>
                <p14:nvPr/>
              </p14:nvContentPartPr>
              <p14:xfrm>
                <a:off x="4268490" y="2415846"/>
                <a:ext cx="97200" cy="90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EFFD13-526C-4105-B4F1-001572F859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59850" y="2407206"/>
                  <a:ext cx="1148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88FAF1B-21F7-4BB1-BC11-E2A8C13B35E1}"/>
              </a:ext>
            </a:extLst>
          </p:cNvPr>
          <p:cNvGrpSpPr/>
          <p:nvPr/>
        </p:nvGrpSpPr>
        <p:grpSpPr>
          <a:xfrm>
            <a:off x="3768090" y="2987886"/>
            <a:ext cx="98280" cy="182520"/>
            <a:chOff x="3768090" y="2987886"/>
            <a:chExt cx="9828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1A9B16-D550-4D87-AC01-8499759544AF}"/>
                    </a:ext>
                  </a:extLst>
                </p14:cNvPr>
                <p14:cNvContentPartPr/>
                <p14:nvPr/>
              </p14:nvContentPartPr>
              <p14:xfrm>
                <a:off x="3768090" y="2987886"/>
                <a:ext cx="71280" cy="84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1A9B16-D550-4D87-AC01-8499759544A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59090" y="2978886"/>
                  <a:ext cx="88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777904F-B5CD-4162-AB49-82BAD6E7CA49}"/>
                    </a:ext>
                  </a:extLst>
                </p14:cNvPr>
                <p14:cNvContentPartPr/>
                <p14:nvPr/>
              </p14:nvContentPartPr>
              <p14:xfrm>
                <a:off x="3815610" y="3021006"/>
                <a:ext cx="50760" cy="149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777904F-B5CD-4162-AB49-82BAD6E7CA4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806970" y="3012006"/>
                  <a:ext cx="684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C1C3CD0-89DB-4BF3-95CC-7254ACF1E914}"/>
              </a:ext>
            </a:extLst>
          </p:cNvPr>
          <p:cNvGrpSpPr/>
          <p:nvPr/>
        </p:nvGrpSpPr>
        <p:grpSpPr>
          <a:xfrm>
            <a:off x="4718850" y="2390646"/>
            <a:ext cx="406080" cy="906480"/>
            <a:chOff x="4718850" y="2390646"/>
            <a:chExt cx="406080" cy="90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DFE9158-991E-42EE-AA77-FCE654638A26}"/>
                    </a:ext>
                  </a:extLst>
                </p14:cNvPr>
                <p14:cNvContentPartPr/>
                <p14:nvPr/>
              </p14:nvContentPartPr>
              <p14:xfrm>
                <a:off x="4718850" y="2390646"/>
                <a:ext cx="64080" cy="70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DFE9158-991E-42EE-AA77-FCE654638A2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09850" y="2381646"/>
                  <a:ext cx="81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176DCA-5C0E-4C6B-85D2-1E2C561D78C4}"/>
                    </a:ext>
                  </a:extLst>
                </p14:cNvPr>
                <p14:cNvContentPartPr/>
                <p14:nvPr/>
              </p14:nvContentPartPr>
              <p14:xfrm>
                <a:off x="4765650" y="2410806"/>
                <a:ext cx="76320" cy="152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176DCA-5C0E-4C6B-85D2-1E2C561D78C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757010" y="2401806"/>
                  <a:ext cx="93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FC36F95-E8C8-4108-9DD5-20FA8BC3BF62}"/>
                    </a:ext>
                  </a:extLst>
                </p14:cNvPr>
                <p14:cNvContentPartPr/>
                <p14:nvPr/>
              </p14:nvContentPartPr>
              <p14:xfrm>
                <a:off x="5029890" y="2545086"/>
                <a:ext cx="95040" cy="752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FC36F95-E8C8-4108-9DD5-20FA8BC3BF6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20890" y="2536086"/>
                  <a:ext cx="112680" cy="76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AC153BD-1B19-4F1B-8524-4E4D6D3E81BC}"/>
              </a:ext>
            </a:extLst>
          </p:cNvPr>
          <p:cNvGrpSpPr/>
          <p:nvPr/>
        </p:nvGrpSpPr>
        <p:grpSpPr>
          <a:xfrm>
            <a:off x="4725330" y="2668926"/>
            <a:ext cx="119520" cy="171360"/>
            <a:chOff x="4725330" y="2668926"/>
            <a:chExt cx="11952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3094C1-29F3-4CD2-94C2-8520DF0FEAB6}"/>
                    </a:ext>
                  </a:extLst>
                </p14:cNvPr>
                <p14:cNvContentPartPr/>
                <p14:nvPr/>
              </p14:nvContentPartPr>
              <p14:xfrm>
                <a:off x="4725330" y="2686206"/>
                <a:ext cx="12960" cy="135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3094C1-29F3-4CD2-94C2-8520DF0FEAB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16690" y="2677206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2161263-4C9F-43EE-95B2-33A8BCE7656C}"/>
                    </a:ext>
                  </a:extLst>
                </p14:cNvPr>
                <p14:cNvContentPartPr/>
                <p14:nvPr/>
              </p14:nvContentPartPr>
              <p14:xfrm>
                <a:off x="4727130" y="2668926"/>
                <a:ext cx="117720" cy="171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2161263-4C9F-43EE-95B2-33A8BCE765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18130" y="2660286"/>
                  <a:ext cx="13536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459BCEF-96F3-4808-8CAC-FA53C7D48101}"/>
                  </a:ext>
                </a:extLst>
              </p14:cNvPr>
              <p14:cNvContentPartPr/>
              <p14:nvPr/>
            </p14:nvContentPartPr>
            <p14:xfrm>
              <a:off x="4274970" y="2690526"/>
              <a:ext cx="128880" cy="1461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459BCEF-96F3-4808-8CAC-FA53C7D4810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65970" y="2681526"/>
                <a:ext cx="146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7F49D86-0C82-4D78-A4AA-EB5EFE7B7C72}"/>
                  </a:ext>
                </a:extLst>
              </p14:cNvPr>
              <p14:cNvContentPartPr/>
              <p14:nvPr/>
            </p14:nvContentPartPr>
            <p14:xfrm>
              <a:off x="4735770" y="3087246"/>
              <a:ext cx="128880" cy="139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7F49D86-0C82-4D78-A4AA-EB5EFE7B7C7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726770" y="3078246"/>
                <a:ext cx="14652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E1185A9-B449-4008-84A0-47C60949AD7D}"/>
              </a:ext>
            </a:extLst>
          </p:cNvPr>
          <p:cNvGrpSpPr/>
          <p:nvPr/>
        </p:nvGrpSpPr>
        <p:grpSpPr>
          <a:xfrm>
            <a:off x="4289730" y="2992926"/>
            <a:ext cx="219600" cy="254160"/>
            <a:chOff x="4289730" y="2992926"/>
            <a:chExt cx="21960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474112A-B729-49EE-A900-1BF0C584F650}"/>
                    </a:ext>
                  </a:extLst>
                </p14:cNvPr>
                <p14:cNvContentPartPr/>
                <p14:nvPr/>
              </p14:nvContentPartPr>
              <p14:xfrm>
                <a:off x="4306290" y="3049806"/>
                <a:ext cx="20520" cy="177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474112A-B729-49EE-A900-1BF0C584F6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97290" y="3041166"/>
                  <a:ext cx="3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AF70823-BBC0-48C2-BC59-0C4ECEB165D4}"/>
                    </a:ext>
                  </a:extLst>
                </p14:cNvPr>
                <p14:cNvContentPartPr/>
                <p14:nvPr/>
              </p14:nvContentPartPr>
              <p14:xfrm>
                <a:off x="4289730" y="3063486"/>
                <a:ext cx="121680" cy="18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AF70823-BBC0-48C2-BC59-0C4ECEB165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80730" y="3054486"/>
                  <a:ext cx="139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3D78971-9D7D-493C-BD09-81AB241874DB}"/>
                    </a:ext>
                  </a:extLst>
                </p14:cNvPr>
                <p14:cNvContentPartPr/>
                <p14:nvPr/>
              </p14:nvContentPartPr>
              <p14:xfrm>
                <a:off x="4397370" y="2992926"/>
                <a:ext cx="111960" cy="10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3D78971-9D7D-493C-BD09-81AB241874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88730" y="2984286"/>
                  <a:ext cx="12960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CC39F1E-0B45-499C-AD96-B77870E30C34}"/>
              </a:ext>
            </a:extLst>
          </p:cNvPr>
          <p:cNvGrpSpPr/>
          <p:nvPr/>
        </p:nvGrpSpPr>
        <p:grpSpPr>
          <a:xfrm>
            <a:off x="2093010" y="3720126"/>
            <a:ext cx="803880" cy="240840"/>
            <a:chOff x="2093010" y="3720126"/>
            <a:chExt cx="80388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7CD1C6-19CA-49BE-A7A2-C6B0AAEDC39E}"/>
                    </a:ext>
                  </a:extLst>
                </p14:cNvPr>
                <p14:cNvContentPartPr/>
                <p14:nvPr/>
              </p14:nvContentPartPr>
              <p14:xfrm>
                <a:off x="2093010" y="3720126"/>
                <a:ext cx="108720" cy="145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7CD1C6-19CA-49BE-A7A2-C6B0AAEDC39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84010" y="3711486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308EB0A-69A9-44A0-A711-24C83D138113}"/>
                    </a:ext>
                  </a:extLst>
                </p14:cNvPr>
                <p14:cNvContentPartPr/>
                <p14:nvPr/>
              </p14:nvContentPartPr>
              <p14:xfrm>
                <a:off x="2249970" y="3762246"/>
                <a:ext cx="106200" cy="9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308EB0A-69A9-44A0-A711-24C83D13811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241330" y="3753606"/>
                  <a:ext cx="123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1C7C87-6E5C-49DE-8BB2-EAA53F01901B}"/>
                    </a:ext>
                  </a:extLst>
                </p14:cNvPr>
                <p14:cNvContentPartPr/>
                <p14:nvPr/>
              </p14:nvContentPartPr>
              <p14:xfrm>
                <a:off x="2398650" y="3762246"/>
                <a:ext cx="52200" cy="19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1C7C87-6E5C-49DE-8BB2-EAA53F01901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90010" y="3753606"/>
                  <a:ext cx="6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AC8522A-4F34-4F43-B789-76F8BFB95F50}"/>
                    </a:ext>
                  </a:extLst>
                </p14:cNvPr>
                <p14:cNvContentPartPr/>
                <p14:nvPr/>
              </p14:nvContentPartPr>
              <p14:xfrm>
                <a:off x="2417010" y="3754686"/>
                <a:ext cx="129240" cy="185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AC8522A-4F34-4F43-B789-76F8BFB95F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08010" y="3745686"/>
                  <a:ext cx="146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2CE0C4F-9217-4A09-904A-5457C4A8C368}"/>
                    </a:ext>
                  </a:extLst>
                </p14:cNvPr>
                <p14:cNvContentPartPr/>
                <p14:nvPr/>
              </p14:nvContentPartPr>
              <p14:xfrm>
                <a:off x="2526090" y="3752526"/>
                <a:ext cx="178920" cy="100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2CE0C4F-9217-4A09-904A-5457C4A8C36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17450" y="3743886"/>
                  <a:ext cx="196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8616DE-F610-4869-9106-C6E3C11BF553}"/>
                    </a:ext>
                  </a:extLst>
                </p14:cNvPr>
                <p14:cNvContentPartPr/>
                <p14:nvPr/>
              </p14:nvContentPartPr>
              <p14:xfrm>
                <a:off x="2751810" y="3750366"/>
                <a:ext cx="145080" cy="10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8616DE-F610-4869-9106-C6E3C11BF55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743170" y="3741366"/>
                  <a:ext cx="1627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6CD666A-ADF2-4463-840D-E3E3CD25C36E}"/>
              </a:ext>
            </a:extLst>
          </p:cNvPr>
          <p:cNvGrpSpPr/>
          <p:nvPr/>
        </p:nvGrpSpPr>
        <p:grpSpPr>
          <a:xfrm>
            <a:off x="3265170" y="3589446"/>
            <a:ext cx="455760" cy="618120"/>
            <a:chOff x="3265170" y="3589446"/>
            <a:chExt cx="45576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563DBC2-EB26-474C-8FB8-A9A6B8887574}"/>
                    </a:ext>
                  </a:extLst>
                </p14:cNvPr>
                <p14:cNvContentPartPr/>
                <p14:nvPr/>
              </p14:nvContentPartPr>
              <p14:xfrm>
                <a:off x="3265170" y="3589446"/>
                <a:ext cx="126360" cy="584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563DBC2-EB26-474C-8FB8-A9A6B88875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56170" y="3580446"/>
                  <a:ext cx="14400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C3D988F-A2B4-41D4-8D05-C99AC066237C}"/>
                    </a:ext>
                  </a:extLst>
                </p14:cNvPr>
                <p14:cNvContentPartPr/>
                <p14:nvPr/>
              </p14:nvContentPartPr>
              <p14:xfrm>
                <a:off x="3435810" y="3654246"/>
                <a:ext cx="76320" cy="11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C3D988F-A2B4-41D4-8D05-C99AC06623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426810" y="3645246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C85D939-665D-4A91-940B-02D5E57D75E3}"/>
                    </a:ext>
                  </a:extLst>
                </p14:cNvPr>
                <p14:cNvContentPartPr/>
                <p14:nvPr/>
              </p14:nvContentPartPr>
              <p14:xfrm>
                <a:off x="3446610" y="3658206"/>
                <a:ext cx="70920" cy="100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C85D939-665D-4A91-940B-02D5E57D75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37970" y="3649566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37E85D9-0CB2-42DF-8CB9-120D099BC82E}"/>
                    </a:ext>
                  </a:extLst>
                </p14:cNvPr>
                <p14:cNvContentPartPr/>
                <p14:nvPr/>
              </p14:nvContentPartPr>
              <p14:xfrm>
                <a:off x="3506730" y="3972846"/>
                <a:ext cx="8424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37E85D9-0CB2-42DF-8CB9-120D099BC82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97730" y="3964206"/>
                  <a:ext cx="101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68D8E1-354A-4E83-B799-58BDD3E9EDF4}"/>
                    </a:ext>
                  </a:extLst>
                </p14:cNvPr>
                <p14:cNvContentPartPr/>
                <p14:nvPr/>
              </p14:nvContentPartPr>
              <p14:xfrm>
                <a:off x="3605730" y="3605286"/>
                <a:ext cx="115200" cy="560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68D8E1-354A-4E83-B799-58BDD3E9ED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96730" y="3596646"/>
                  <a:ext cx="13284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26AE7F8-595D-42B5-8576-0294E36FF996}"/>
              </a:ext>
            </a:extLst>
          </p:cNvPr>
          <p:cNvGrpSpPr/>
          <p:nvPr/>
        </p:nvGrpSpPr>
        <p:grpSpPr>
          <a:xfrm>
            <a:off x="4069050" y="3770526"/>
            <a:ext cx="172440" cy="139680"/>
            <a:chOff x="4069050" y="3770526"/>
            <a:chExt cx="17244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707A90-56FB-4063-B527-F2A969B52CBF}"/>
                    </a:ext>
                  </a:extLst>
                </p14:cNvPr>
                <p14:cNvContentPartPr/>
                <p14:nvPr/>
              </p14:nvContentPartPr>
              <p14:xfrm>
                <a:off x="4069050" y="3814086"/>
                <a:ext cx="42480" cy="9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707A90-56FB-4063-B527-F2A969B52CB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060050" y="3805086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58AB33-A1DA-4425-A6BD-09D2BCE9DD9C}"/>
                    </a:ext>
                  </a:extLst>
                </p14:cNvPr>
                <p14:cNvContentPartPr/>
                <p14:nvPr/>
              </p14:nvContentPartPr>
              <p14:xfrm>
                <a:off x="4075890" y="3770526"/>
                <a:ext cx="165600" cy="128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58AB33-A1DA-4425-A6BD-09D2BCE9DD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067250" y="3761526"/>
                  <a:ext cx="1832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783DD33-F5F3-413A-80A2-4732677F3024}"/>
              </a:ext>
            </a:extLst>
          </p:cNvPr>
          <p:cNvGrpSpPr/>
          <p:nvPr/>
        </p:nvGrpSpPr>
        <p:grpSpPr>
          <a:xfrm>
            <a:off x="4500330" y="3806166"/>
            <a:ext cx="240840" cy="88200"/>
            <a:chOff x="4500330" y="3806166"/>
            <a:chExt cx="24084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E9FDED7-94C1-4ADE-8ED5-114F9CC3D820}"/>
                    </a:ext>
                  </a:extLst>
                </p14:cNvPr>
                <p14:cNvContentPartPr/>
                <p14:nvPr/>
              </p14:nvContentPartPr>
              <p14:xfrm>
                <a:off x="4500330" y="3806166"/>
                <a:ext cx="101880" cy="75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E9FDED7-94C1-4ADE-8ED5-114F9CC3D82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91690" y="3797166"/>
                  <a:ext cx="11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852DE75-16D9-40E5-9720-8DFFDAF3D3EF}"/>
                    </a:ext>
                  </a:extLst>
                </p14:cNvPr>
                <p14:cNvContentPartPr/>
                <p14:nvPr/>
              </p14:nvContentPartPr>
              <p14:xfrm>
                <a:off x="4659450" y="3811566"/>
                <a:ext cx="81720" cy="82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852DE75-16D9-40E5-9720-8DFFDAF3D3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650810" y="3802926"/>
                  <a:ext cx="993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39350CF-CDC3-4A67-8270-CB04204BEBE6}"/>
              </a:ext>
            </a:extLst>
          </p:cNvPr>
          <p:cNvGrpSpPr/>
          <p:nvPr/>
        </p:nvGrpSpPr>
        <p:grpSpPr>
          <a:xfrm>
            <a:off x="4925490" y="3733086"/>
            <a:ext cx="1099440" cy="262080"/>
            <a:chOff x="4925490" y="3733086"/>
            <a:chExt cx="10994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2346A12-B9B8-4C19-B054-C9A0FF760F66}"/>
                    </a:ext>
                  </a:extLst>
                </p14:cNvPr>
                <p14:cNvContentPartPr/>
                <p14:nvPr/>
              </p14:nvContentPartPr>
              <p14:xfrm>
                <a:off x="4925490" y="3786006"/>
                <a:ext cx="114480" cy="99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2346A12-B9B8-4C19-B054-C9A0FF760F6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16850" y="3777366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EB81425-7D50-4A1C-9F8A-83656D02A86E}"/>
                    </a:ext>
                  </a:extLst>
                </p14:cNvPr>
                <p14:cNvContentPartPr/>
                <p14:nvPr/>
              </p14:nvContentPartPr>
              <p14:xfrm>
                <a:off x="5080290" y="3743166"/>
                <a:ext cx="34200" cy="10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B81425-7D50-4A1C-9F8A-83656D02A86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71650" y="3734166"/>
                  <a:ext cx="51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4A23620-BDEE-449A-AFA9-CCE8C536E794}"/>
                    </a:ext>
                  </a:extLst>
                </p14:cNvPr>
                <p14:cNvContentPartPr/>
                <p14:nvPr/>
              </p14:nvContentPartPr>
              <p14:xfrm>
                <a:off x="5159490" y="3783126"/>
                <a:ext cx="56880" cy="212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4A23620-BDEE-449A-AFA9-CCE8C536E79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50850" y="3774126"/>
                  <a:ext cx="74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AB290F8-2004-42C4-AEBD-EE6259466D21}"/>
                    </a:ext>
                  </a:extLst>
                </p14:cNvPr>
                <p14:cNvContentPartPr/>
                <p14:nvPr/>
              </p14:nvContentPartPr>
              <p14:xfrm>
                <a:off x="5220330" y="3784206"/>
                <a:ext cx="78840" cy="105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AB290F8-2004-42C4-AEBD-EE6259466D2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11330" y="3775566"/>
                  <a:ext cx="96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1FFE7E2-CD6E-4FD3-BD9D-5E29BA07BB62}"/>
                    </a:ext>
                  </a:extLst>
                </p14:cNvPr>
                <p14:cNvContentPartPr/>
                <p14:nvPr/>
              </p14:nvContentPartPr>
              <p14:xfrm>
                <a:off x="5342730" y="3780966"/>
                <a:ext cx="196920" cy="9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1FFE7E2-CD6E-4FD3-BD9D-5E29BA07BB6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34090" y="3771966"/>
                  <a:ext cx="21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7AF65FE-627D-48A3-9741-CBB7C414B399}"/>
                    </a:ext>
                  </a:extLst>
                </p14:cNvPr>
                <p14:cNvContentPartPr/>
                <p14:nvPr/>
              </p14:nvContentPartPr>
              <p14:xfrm>
                <a:off x="5585010" y="3789966"/>
                <a:ext cx="63360" cy="73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7AF65FE-627D-48A3-9741-CBB7C414B39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576370" y="3780966"/>
                  <a:ext cx="81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282ABEB-7CD2-4B94-9164-A6C7CBC6B145}"/>
                    </a:ext>
                  </a:extLst>
                </p14:cNvPr>
                <p14:cNvContentPartPr/>
                <p14:nvPr/>
              </p14:nvContentPartPr>
              <p14:xfrm>
                <a:off x="5709930" y="3733086"/>
                <a:ext cx="138960" cy="160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282ABEB-7CD2-4B94-9164-A6C7CBC6B14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00930" y="3724086"/>
                  <a:ext cx="156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779B463-959F-45C6-9ACA-D78CA5D1DFF5}"/>
                    </a:ext>
                  </a:extLst>
                </p14:cNvPr>
                <p14:cNvContentPartPr/>
                <p14:nvPr/>
              </p14:nvContentPartPr>
              <p14:xfrm>
                <a:off x="5750970" y="3777726"/>
                <a:ext cx="273960" cy="72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779B463-959F-45C6-9ACA-D78CA5D1DFF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42330" y="3768726"/>
                  <a:ext cx="2916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5344B67-B983-46C1-908D-A6988F32FE15}"/>
              </a:ext>
            </a:extLst>
          </p:cNvPr>
          <p:cNvGrpSpPr/>
          <p:nvPr/>
        </p:nvGrpSpPr>
        <p:grpSpPr>
          <a:xfrm>
            <a:off x="6294930" y="3706806"/>
            <a:ext cx="279720" cy="245160"/>
            <a:chOff x="6294930" y="3706806"/>
            <a:chExt cx="2797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2EB1F1-9867-4E82-8C85-76AA9A235229}"/>
                    </a:ext>
                  </a:extLst>
                </p14:cNvPr>
                <p14:cNvContentPartPr/>
                <p14:nvPr/>
              </p14:nvContentPartPr>
              <p14:xfrm>
                <a:off x="6294930" y="3811566"/>
                <a:ext cx="89640" cy="5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2EB1F1-9867-4E82-8C85-76AA9A2352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86290" y="3802926"/>
                  <a:ext cx="107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978CC51-5C41-4E20-92FF-F99A69A9670D}"/>
                    </a:ext>
                  </a:extLst>
                </p14:cNvPr>
                <p14:cNvContentPartPr/>
                <p14:nvPr/>
              </p14:nvContentPartPr>
              <p14:xfrm>
                <a:off x="6455130" y="3706806"/>
                <a:ext cx="119520" cy="245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978CC51-5C41-4E20-92FF-F99A69A9670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46130" y="3698166"/>
                  <a:ext cx="1371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1BEB57E-A3B6-4A38-8E63-5BC63246EE36}"/>
              </a:ext>
            </a:extLst>
          </p:cNvPr>
          <p:cNvGrpSpPr/>
          <p:nvPr/>
        </p:nvGrpSpPr>
        <p:grpSpPr>
          <a:xfrm>
            <a:off x="6794610" y="3730926"/>
            <a:ext cx="104400" cy="171720"/>
            <a:chOff x="6794610" y="3730926"/>
            <a:chExt cx="1044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B2126D4-4F0C-401C-91EE-D60DF1076E69}"/>
                    </a:ext>
                  </a:extLst>
                </p14:cNvPr>
                <p14:cNvContentPartPr/>
                <p14:nvPr/>
              </p14:nvContentPartPr>
              <p14:xfrm>
                <a:off x="6796770" y="3730926"/>
                <a:ext cx="89640" cy="171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B2126D4-4F0C-401C-91EE-D60DF1076E6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787770" y="3721926"/>
                  <a:ext cx="107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9E1B241-2102-45DC-AA9E-0859180144BF}"/>
                    </a:ext>
                  </a:extLst>
                </p14:cNvPr>
                <p14:cNvContentPartPr/>
                <p14:nvPr/>
              </p14:nvContentPartPr>
              <p14:xfrm>
                <a:off x="6794610" y="3814086"/>
                <a:ext cx="104400" cy="1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9E1B241-2102-45DC-AA9E-0859180144B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85970" y="3805086"/>
                  <a:ext cx="1220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A172CD2-6AEE-4015-A5E8-DF3564F7A3C7}"/>
              </a:ext>
            </a:extLst>
          </p:cNvPr>
          <p:cNvGrpSpPr/>
          <p:nvPr/>
        </p:nvGrpSpPr>
        <p:grpSpPr>
          <a:xfrm>
            <a:off x="7256130" y="3725886"/>
            <a:ext cx="461520" cy="153360"/>
            <a:chOff x="7256130" y="3725886"/>
            <a:chExt cx="46152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3D160A5-01E8-4C66-B896-4E9B0E04D774}"/>
                    </a:ext>
                  </a:extLst>
                </p14:cNvPr>
                <p14:cNvContentPartPr/>
                <p14:nvPr/>
              </p14:nvContentPartPr>
              <p14:xfrm>
                <a:off x="7256130" y="3779526"/>
                <a:ext cx="210600" cy="9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3D160A5-01E8-4C66-B896-4E9B0E04D77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47130" y="3770526"/>
                  <a:ext cx="22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95B161C-1D0E-4CC7-9C02-5EEB0F3406DA}"/>
                    </a:ext>
                  </a:extLst>
                </p14:cNvPr>
                <p14:cNvContentPartPr/>
                <p14:nvPr/>
              </p14:nvContentPartPr>
              <p14:xfrm>
                <a:off x="7422090" y="3737766"/>
                <a:ext cx="169560" cy="13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95B161C-1D0E-4CC7-9C02-5EEB0F3406D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413450" y="3729126"/>
                  <a:ext cx="187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33BCC43-47D3-42AD-913A-00EF4BE53151}"/>
                    </a:ext>
                  </a:extLst>
                </p14:cNvPr>
                <p14:cNvContentPartPr/>
                <p14:nvPr/>
              </p14:nvContentPartPr>
              <p14:xfrm>
                <a:off x="7511730" y="3725886"/>
                <a:ext cx="205920" cy="144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33BCC43-47D3-42AD-913A-00EF4BE5315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03090" y="3716886"/>
                  <a:ext cx="2235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7F6AE56-618D-4701-9E99-5BF342BC6F68}"/>
              </a:ext>
            </a:extLst>
          </p:cNvPr>
          <p:cNvGrpSpPr/>
          <p:nvPr/>
        </p:nvGrpSpPr>
        <p:grpSpPr>
          <a:xfrm>
            <a:off x="8038770" y="3675126"/>
            <a:ext cx="1183680" cy="323640"/>
            <a:chOff x="8038770" y="3675126"/>
            <a:chExt cx="11836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CA4CEE-EF2C-49C8-AA97-E91E37BB9B14}"/>
                    </a:ext>
                  </a:extLst>
                </p14:cNvPr>
                <p14:cNvContentPartPr/>
                <p14:nvPr/>
              </p14:nvContentPartPr>
              <p14:xfrm>
                <a:off x="8038770" y="3736326"/>
                <a:ext cx="111600" cy="113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CA4CEE-EF2C-49C8-AA97-E91E37BB9B1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29770" y="3727326"/>
                  <a:ext cx="129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38FE2B7-352D-4E8B-A80F-803DA48B0E25}"/>
                    </a:ext>
                  </a:extLst>
                </p14:cNvPr>
                <p14:cNvContentPartPr/>
                <p14:nvPr/>
              </p14:nvContentPartPr>
              <p14:xfrm>
                <a:off x="8224530" y="3725526"/>
                <a:ext cx="39600" cy="100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38FE2B7-352D-4E8B-A80F-803DA48B0E2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215530" y="3716526"/>
                  <a:ext cx="57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A4BF42A-B5D5-4E83-A327-1A4C2E666A4F}"/>
                    </a:ext>
                  </a:extLst>
                </p14:cNvPr>
                <p14:cNvContentPartPr/>
                <p14:nvPr/>
              </p14:nvContentPartPr>
              <p14:xfrm>
                <a:off x="8319210" y="3738486"/>
                <a:ext cx="79200" cy="260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A4BF42A-B5D5-4E83-A327-1A4C2E666A4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10570" y="3729846"/>
                  <a:ext cx="96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4130E85-5158-4554-834E-775BADA2D598}"/>
                    </a:ext>
                  </a:extLst>
                </p14:cNvPr>
                <p14:cNvContentPartPr/>
                <p14:nvPr/>
              </p14:nvContentPartPr>
              <p14:xfrm>
                <a:off x="8438730" y="3743526"/>
                <a:ext cx="94320" cy="95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4130E85-5158-4554-834E-775BADA2D59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429730" y="3734886"/>
                  <a:ext cx="111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BBDE62-02D9-4C4E-BE2C-91297A3FDD3E}"/>
                    </a:ext>
                  </a:extLst>
                </p14:cNvPr>
                <p14:cNvContentPartPr/>
                <p14:nvPr/>
              </p14:nvContentPartPr>
              <p14:xfrm>
                <a:off x="8587050" y="3756126"/>
                <a:ext cx="84960" cy="68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BBDE62-02D9-4C4E-BE2C-91297A3FDD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78050" y="3747126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8CF73F0-D358-4391-AACA-8CA319947F02}"/>
                    </a:ext>
                  </a:extLst>
                </p14:cNvPr>
                <p14:cNvContentPartPr/>
                <p14:nvPr/>
              </p14:nvContentPartPr>
              <p14:xfrm>
                <a:off x="8728170" y="3740646"/>
                <a:ext cx="71280" cy="95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8CF73F0-D358-4391-AACA-8CA319947F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719530" y="3732006"/>
                  <a:ext cx="8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3F5529-0C1F-4426-B06F-60AC06956FED}"/>
                    </a:ext>
                  </a:extLst>
                </p14:cNvPr>
                <p14:cNvContentPartPr/>
                <p14:nvPr/>
              </p14:nvContentPartPr>
              <p14:xfrm>
                <a:off x="8836170" y="3675126"/>
                <a:ext cx="155160" cy="174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3F5529-0C1F-4426-B06F-60AC06956FE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27170" y="3666126"/>
                  <a:ext cx="172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E15E7A1-97F3-42A1-8AD8-6BADD5C7AD02}"/>
                    </a:ext>
                  </a:extLst>
                </p14:cNvPr>
                <p14:cNvContentPartPr/>
                <p14:nvPr/>
              </p14:nvContentPartPr>
              <p14:xfrm>
                <a:off x="9013650" y="3764046"/>
                <a:ext cx="208800" cy="10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E15E7A1-97F3-42A1-8AD8-6BADD5C7AD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05010" y="3755406"/>
                  <a:ext cx="2264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DBCAC63-4D5B-4CA3-8851-48625416185C}"/>
              </a:ext>
            </a:extLst>
          </p:cNvPr>
          <p:cNvGrpSpPr/>
          <p:nvPr/>
        </p:nvGrpSpPr>
        <p:grpSpPr>
          <a:xfrm>
            <a:off x="9538890" y="3771246"/>
            <a:ext cx="168840" cy="111960"/>
            <a:chOff x="9538890" y="3771246"/>
            <a:chExt cx="16884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741B8E-2134-4CC7-BD0F-3A7514871A1E}"/>
                    </a:ext>
                  </a:extLst>
                </p14:cNvPr>
                <p14:cNvContentPartPr/>
                <p14:nvPr/>
              </p14:nvContentPartPr>
              <p14:xfrm>
                <a:off x="9563370" y="3771246"/>
                <a:ext cx="98280" cy="11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741B8E-2134-4CC7-BD0F-3A7514871A1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54730" y="3762606"/>
                  <a:ext cx="115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F958F4-2745-4DB9-AB95-1122FFD31C33}"/>
                    </a:ext>
                  </a:extLst>
                </p14:cNvPr>
                <p14:cNvContentPartPr/>
                <p14:nvPr/>
              </p14:nvContentPartPr>
              <p14:xfrm>
                <a:off x="9538890" y="3778446"/>
                <a:ext cx="168840" cy="102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F958F4-2745-4DB9-AB95-1122FFD31C3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30250" y="3769806"/>
                  <a:ext cx="1864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4CDAAD7-7655-4573-87C8-9D6984921012}"/>
              </a:ext>
            </a:extLst>
          </p:cNvPr>
          <p:cNvGrpSpPr/>
          <p:nvPr/>
        </p:nvGrpSpPr>
        <p:grpSpPr>
          <a:xfrm>
            <a:off x="2744250" y="4578726"/>
            <a:ext cx="993600" cy="617760"/>
            <a:chOff x="2744250" y="4578726"/>
            <a:chExt cx="99360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C7F568-711B-4FB1-B812-49BE2AF57BA2}"/>
                    </a:ext>
                  </a:extLst>
                </p14:cNvPr>
                <p14:cNvContentPartPr/>
                <p14:nvPr/>
              </p14:nvContentPartPr>
              <p14:xfrm>
                <a:off x="2744250" y="4748646"/>
                <a:ext cx="153360" cy="120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C7F568-711B-4FB1-B812-49BE2AF57BA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735610" y="4740006"/>
                  <a:ext cx="171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0256BEB-CC76-4EE1-8F15-3F5CC9B7039E}"/>
                    </a:ext>
                  </a:extLst>
                </p14:cNvPr>
                <p14:cNvContentPartPr/>
                <p14:nvPr/>
              </p14:nvContentPartPr>
              <p14:xfrm>
                <a:off x="2993730" y="4598166"/>
                <a:ext cx="118080" cy="461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0256BEB-CC76-4EE1-8F15-3F5CC9B7039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85090" y="4589166"/>
                  <a:ext cx="1357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AE625A9-0190-4E86-96F5-4F7632C79FBD}"/>
                    </a:ext>
                  </a:extLst>
                </p14:cNvPr>
                <p14:cNvContentPartPr/>
                <p14:nvPr/>
              </p14:nvContentPartPr>
              <p14:xfrm>
                <a:off x="3165090" y="4584486"/>
                <a:ext cx="61920" cy="1202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AE625A9-0190-4E86-96F5-4F7632C79F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56090" y="4575846"/>
                  <a:ext cx="79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F012467-D8C6-4813-861B-0AF4E5C5FBBC}"/>
                    </a:ext>
                  </a:extLst>
                </p14:cNvPr>
                <p14:cNvContentPartPr/>
                <p14:nvPr/>
              </p14:nvContentPartPr>
              <p14:xfrm>
                <a:off x="3152490" y="4578726"/>
                <a:ext cx="98640" cy="139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F012467-D8C6-4813-861B-0AF4E5C5FBB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43850" y="4570086"/>
                  <a:ext cx="116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EA4BB90-F846-4EEF-B47F-4A15A16B1FE0}"/>
                    </a:ext>
                  </a:extLst>
                </p14:cNvPr>
                <p14:cNvContentPartPr/>
                <p14:nvPr/>
              </p14:nvContentPartPr>
              <p14:xfrm>
                <a:off x="3228450" y="4925406"/>
                <a:ext cx="122760" cy="271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EA4BB90-F846-4EEF-B47F-4A15A16B1FE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219450" y="4916406"/>
                  <a:ext cx="140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3EB1155-1ABA-4F7F-B19A-9017424EE799}"/>
                    </a:ext>
                  </a:extLst>
                </p14:cNvPr>
                <p14:cNvContentPartPr/>
                <p14:nvPr/>
              </p14:nvContentPartPr>
              <p14:xfrm>
                <a:off x="3368490" y="4579806"/>
                <a:ext cx="89280" cy="495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3EB1155-1ABA-4F7F-B19A-9017424EE79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59850" y="4571166"/>
                  <a:ext cx="1069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12BAA25-D7D5-4426-960E-C72E5EF30B0B}"/>
                    </a:ext>
                  </a:extLst>
                </p14:cNvPr>
                <p14:cNvContentPartPr/>
                <p14:nvPr/>
              </p14:nvContentPartPr>
              <p14:xfrm>
                <a:off x="3588090" y="4777806"/>
                <a:ext cx="111600" cy="11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12BAA25-D7D5-4426-960E-C72E5EF30B0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79090" y="4768806"/>
                  <a:ext cx="129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23893F1-E73F-4124-8E37-9F38B8383620}"/>
                    </a:ext>
                  </a:extLst>
                </p14:cNvPr>
                <p14:cNvContentPartPr/>
                <p14:nvPr/>
              </p14:nvContentPartPr>
              <p14:xfrm>
                <a:off x="3606090" y="4857006"/>
                <a:ext cx="131760" cy="14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23893F1-E73F-4124-8E37-9F38B838362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597450" y="4848366"/>
                  <a:ext cx="1494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B3199B4-AD13-430A-994C-8F52324EE287}"/>
              </a:ext>
            </a:extLst>
          </p:cNvPr>
          <p:cNvGrpSpPr/>
          <p:nvPr/>
        </p:nvGrpSpPr>
        <p:grpSpPr>
          <a:xfrm>
            <a:off x="3975810" y="4529406"/>
            <a:ext cx="853200" cy="636120"/>
            <a:chOff x="3975810" y="4529406"/>
            <a:chExt cx="85320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1E27F1E-8B28-4D7F-9EE8-4DE424DF1FAF}"/>
                    </a:ext>
                  </a:extLst>
                </p14:cNvPr>
                <p14:cNvContentPartPr/>
                <p14:nvPr/>
              </p14:nvContentPartPr>
              <p14:xfrm>
                <a:off x="3975810" y="4702206"/>
                <a:ext cx="103320" cy="200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1E27F1E-8B28-4D7F-9EE8-4DE424DF1FA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67170" y="4693566"/>
                  <a:ext cx="120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680CE4C-F727-43BA-8865-FE17A63F9D8C}"/>
                    </a:ext>
                  </a:extLst>
                </p14:cNvPr>
                <p14:cNvContentPartPr/>
                <p14:nvPr/>
              </p14:nvContentPartPr>
              <p14:xfrm>
                <a:off x="3992730" y="4798686"/>
                <a:ext cx="75240" cy="5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680CE4C-F727-43BA-8865-FE17A63F9D8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83730" y="4790046"/>
                  <a:ext cx="92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1B9F209-A23E-4F75-877C-CC6A967ADA1F}"/>
                    </a:ext>
                  </a:extLst>
                </p14:cNvPr>
                <p14:cNvContentPartPr/>
                <p14:nvPr/>
              </p14:nvContentPartPr>
              <p14:xfrm>
                <a:off x="4173090" y="4542726"/>
                <a:ext cx="126000" cy="533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1B9F209-A23E-4F75-877C-CC6A967ADA1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164450" y="4534086"/>
                  <a:ext cx="1436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7B162EB-85FD-4C17-9BBB-F466F35A073B}"/>
                    </a:ext>
                  </a:extLst>
                </p14:cNvPr>
                <p14:cNvContentPartPr/>
                <p14:nvPr/>
              </p14:nvContentPartPr>
              <p14:xfrm>
                <a:off x="4309890" y="4533366"/>
                <a:ext cx="68760" cy="149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7B162EB-85FD-4C17-9BBB-F466F35A073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300890" y="4524726"/>
                  <a:ext cx="86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3998F2-9B41-4FB4-8BDC-73806A4C0AE7}"/>
                    </a:ext>
                  </a:extLst>
                </p14:cNvPr>
                <p14:cNvContentPartPr/>
                <p14:nvPr/>
              </p14:nvContentPartPr>
              <p14:xfrm>
                <a:off x="4300530" y="4548846"/>
                <a:ext cx="81000" cy="118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3998F2-9B41-4FB4-8BDC-73806A4C0AE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291890" y="4539846"/>
                  <a:ext cx="98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D519507-5D18-4916-A299-F6D306980B7C}"/>
                    </a:ext>
                  </a:extLst>
                </p14:cNvPr>
                <p14:cNvContentPartPr/>
                <p14:nvPr/>
              </p14:nvContentPartPr>
              <p14:xfrm>
                <a:off x="4378650" y="4911366"/>
                <a:ext cx="111960" cy="254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D519507-5D18-4916-A299-F6D306980B7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370010" y="4902726"/>
                  <a:ext cx="129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13176F2-72A3-46C1-B270-CDE7F2B928EF}"/>
                    </a:ext>
                  </a:extLst>
                </p14:cNvPr>
                <p14:cNvContentPartPr/>
                <p14:nvPr/>
              </p14:nvContentPartPr>
              <p14:xfrm>
                <a:off x="4496370" y="4529406"/>
                <a:ext cx="127080" cy="518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13176F2-72A3-46C1-B270-CDE7F2B928E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487730" y="4520406"/>
                  <a:ext cx="1447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4D9DAD4-DD5C-4C36-94E4-1C1002B294BB}"/>
                    </a:ext>
                  </a:extLst>
                </p14:cNvPr>
                <p14:cNvContentPartPr/>
                <p14:nvPr/>
              </p14:nvContentPartPr>
              <p14:xfrm>
                <a:off x="4749090" y="4782846"/>
                <a:ext cx="79920" cy="7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4D9DAD4-DD5C-4C36-94E4-1C1002B294B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740090" y="4774206"/>
                  <a:ext cx="97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C5CECB4-5989-4D12-A318-1971412E6676}"/>
                    </a:ext>
                  </a:extLst>
                </p14:cNvPr>
                <p14:cNvContentPartPr/>
                <p14:nvPr/>
              </p14:nvContentPartPr>
              <p14:xfrm>
                <a:off x="4755210" y="4866366"/>
                <a:ext cx="64080" cy="5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C5CECB4-5989-4D12-A318-1971412E667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746570" y="4857366"/>
                  <a:ext cx="817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7076965-863B-4240-998A-9AEAD68BBC10}"/>
              </a:ext>
            </a:extLst>
          </p:cNvPr>
          <p:cNvGrpSpPr/>
          <p:nvPr/>
        </p:nvGrpSpPr>
        <p:grpSpPr>
          <a:xfrm>
            <a:off x="5056170" y="4520766"/>
            <a:ext cx="503280" cy="620640"/>
            <a:chOff x="5056170" y="4520766"/>
            <a:chExt cx="503280" cy="62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B762291-89D9-409B-B2FC-4D4D3C123D34}"/>
                    </a:ext>
                  </a:extLst>
                </p14:cNvPr>
                <p14:cNvContentPartPr/>
                <p14:nvPr/>
              </p14:nvContentPartPr>
              <p14:xfrm>
                <a:off x="5056170" y="4520766"/>
                <a:ext cx="126360" cy="620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B762291-89D9-409B-B2FC-4D4D3C123D3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047170" y="4512126"/>
                  <a:ext cx="14400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C81947E-A103-4390-9F32-781DA3316E6F}"/>
                    </a:ext>
                  </a:extLst>
                </p14:cNvPr>
                <p14:cNvContentPartPr/>
                <p14:nvPr/>
              </p14:nvContentPartPr>
              <p14:xfrm>
                <a:off x="5298810" y="4569726"/>
                <a:ext cx="113040" cy="141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C81947E-A103-4390-9F32-781DA3316E6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290170" y="4560726"/>
                  <a:ext cx="130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0C6AB67-7E30-47D3-9E0F-D17301D18FC5}"/>
                    </a:ext>
                  </a:extLst>
                </p14:cNvPr>
                <p14:cNvContentPartPr/>
                <p14:nvPr/>
              </p14:nvContentPartPr>
              <p14:xfrm>
                <a:off x="5369370" y="4966446"/>
                <a:ext cx="15120" cy="163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0C6AB67-7E30-47D3-9E0F-D17301D18FC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360730" y="4957446"/>
                  <a:ext cx="32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3F0E21-5EA7-4E37-8014-3E97E862E5B3}"/>
                    </a:ext>
                  </a:extLst>
                </p14:cNvPr>
                <p14:cNvContentPartPr/>
                <p14:nvPr/>
              </p14:nvContentPartPr>
              <p14:xfrm>
                <a:off x="5362530" y="4985886"/>
                <a:ext cx="119520" cy="154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3F0E21-5EA7-4E37-8014-3E97E862E5B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53890" y="4976886"/>
                  <a:ext cx="137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0819B1-7F36-453B-A80D-42AB3F1BC49A}"/>
                    </a:ext>
                  </a:extLst>
                </p14:cNvPr>
                <p14:cNvContentPartPr/>
                <p14:nvPr/>
              </p14:nvContentPartPr>
              <p14:xfrm>
                <a:off x="5456490" y="4873566"/>
                <a:ext cx="102960" cy="9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0819B1-7F36-453B-A80D-42AB3F1BC4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447490" y="4864566"/>
                  <a:ext cx="12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5C491C7-D93E-4305-944B-69F1C398D41A}"/>
                    </a:ext>
                  </a:extLst>
                </p14:cNvPr>
                <p14:cNvContentPartPr/>
                <p14:nvPr/>
              </p14:nvContentPartPr>
              <p14:xfrm>
                <a:off x="5500410" y="4879326"/>
                <a:ext cx="23040" cy="114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5C491C7-D93E-4305-944B-69F1C398D4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491770" y="4870326"/>
                  <a:ext cx="40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77775E8-5C76-43BE-824C-C4454B4C3657}"/>
              </a:ext>
            </a:extLst>
          </p:cNvPr>
          <p:cNvGrpSpPr/>
          <p:nvPr/>
        </p:nvGrpSpPr>
        <p:grpSpPr>
          <a:xfrm>
            <a:off x="5741610" y="4445526"/>
            <a:ext cx="905760" cy="781920"/>
            <a:chOff x="5741610" y="4445526"/>
            <a:chExt cx="90576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A83D53-C1ED-4D45-8BDE-EC3210906EA9}"/>
                    </a:ext>
                  </a:extLst>
                </p14:cNvPr>
                <p14:cNvContentPartPr/>
                <p14:nvPr/>
              </p14:nvContentPartPr>
              <p14:xfrm>
                <a:off x="5746290" y="4538046"/>
                <a:ext cx="27720" cy="168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A83D53-C1ED-4D45-8BDE-EC3210906E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737290" y="4529406"/>
                  <a:ext cx="45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77651BD-1FE4-45B6-8273-974F0B7142B4}"/>
                    </a:ext>
                  </a:extLst>
                </p14:cNvPr>
                <p14:cNvContentPartPr/>
                <p14:nvPr/>
              </p14:nvContentPartPr>
              <p14:xfrm>
                <a:off x="5741610" y="4536246"/>
                <a:ext cx="129600" cy="162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77651BD-1FE4-45B6-8273-974F0B7142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32610" y="4527606"/>
                  <a:ext cx="14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9143845-35C3-45A2-B81E-3A85858059B4}"/>
                    </a:ext>
                  </a:extLst>
                </p14:cNvPr>
                <p14:cNvContentPartPr/>
                <p14:nvPr/>
              </p14:nvContentPartPr>
              <p14:xfrm>
                <a:off x="5757450" y="4985166"/>
                <a:ext cx="113760" cy="122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9143845-35C3-45A2-B81E-3A85858059B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48450" y="4976526"/>
                  <a:ext cx="131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11E855C-4B92-40B2-AADF-EFC5AF4C67DE}"/>
                    </a:ext>
                  </a:extLst>
                </p14:cNvPr>
                <p14:cNvContentPartPr/>
                <p14:nvPr/>
              </p14:nvContentPartPr>
              <p14:xfrm>
                <a:off x="5990010" y="4445526"/>
                <a:ext cx="132840" cy="726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11E855C-4B92-40B2-AADF-EFC5AF4C67D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981370" y="4436526"/>
                  <a:ext cx="150480" cy="7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C139913-50A4-435F-9C0A-863AE0CACF86}"/>
                    </a:ext>
                  </a:extLst>
                </p14:cNvPr>
                <p14:cNvContentPartPr/>
                <p14:nvPr/>
              </p14:nvContentPartPr>
              <p14:xfrm>
                <a:off x="6161010" y="4551726"/>
                <a:ext cx="122400" cy="569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C139913-50A4-435F-9C0A-863AE0CACF8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152370" y="4543086"/>
                  <a:ext cx="1400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2A2E43D-9EE6-4DBC-9ED4-96CB9C208ADA}"/>
                    </a:ext>
                  </a:extLst>
                </p14:cNvPr>
                <p14:cNvContentPartPr/>
                <p14:nvPr/>
              </p14:nvContentPartPr>
              <p14:xfrm>
                <a:off x="6287370" y="4573686"/>
                <a:ext cx="75240" cy="123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2A2E43D-9EE6-4DBC-9ED4-96CB9C208AD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78730" y="4564686"/>
                  <a:ext cx="92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500E09B-8035-4946-808B-DCC5A57B6338}"/>
                    </a:ext>
                  </a:extLst>
                </p14:cNvPr>
                <p14:cNvContentPartPr/>
                <p14:nvPr/>
              </p14:nvContentPartPr>
              <p14:xfrm>
                <a:off x="6265410" y="4588086"/>
                <a:ext cx="86040" cy="101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500E09B-8035-4946-808B-DCC5A57B633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256770" y="4579086"/>
                  <a:ext cx="10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5E98EFE-D56D-4D83-A4B6-1813F5195AD6}"/>
                    </a:ext>
                  </a:extLst>
                </p14:cNvPr>
                <p14:cNvContentPartPr/>
                <p14:nvPr/>
              </p14:nvContentPartPr>
              <p14:xfrm>
                <a:off x="6340650" y="4924326"/>
                <a:ext cx="120600" cy="303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5E98EFE-D56D-4D83-A4B6-1813F5195AD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31650" y="4915326"/>
                  <a:ext cx="138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89E1A69-BB29-4B82-860F-E46F335985B3}"/>
                    </a:ext>
                  </a:extLst>
                </p14:cNvPr>
                <p14:cNvContentPartPr/>
                <p14:nvPr/>
              </p14:nvContentPartPr>
              <p14:xfrm>
                <a:off x="6495450" y="4532286"/>
                <a:ext cx="151920" cy="565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89E1A69-BB29-4B82-860F-E46F335985B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486450" y="4523646"/>
                  <a:ext cx="16956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4C69DB5-7292-4976-8EE9-1D9F9D380259}"/>
              </a:ext>
            </a:extLst>
          </p:cNvPr>
          <p:cNvGrpSpPr/>
          <p:nvPr/>
        </p:nvGrpSpPr>
        <p:grpSpPr>
          <a:xfrm>
            <a:off x="6801810" y="4498446"/>
            <a:ext cx="1072440" cy="687960"/>
            <a:chOff x="6801810" y="4498446"/>
            <a:chExt cx="107244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BC75E1B-043E-4BB8-B559-B2EDD2D7B34A}"/>
                    </a:ext>
                  </a:extLst>
                </p14:cNvPr>
                <p14:cNvContentPartPr/>
                <p14:nvPr/>
              </p14:nvContentPartPr>
              <p14:xfrm>
                <a:off x="6801810" y="4774926"/>
                <a:ext cx="100440" cy="1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BC75E1B-043E-4BB8-B559-B2EDD2D7B34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93170" y="4765926"/>
                  <a:ext cx="11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840C97E-B41F-4379-B2E8-80DEC89A7906}"/>
                    </a:ext>
                  </a:extLst>
                </p14:cNvPr>
                <p14:cNvContentPartPr/>
                <p14:nvPr/>
              </p14:nvContentPartPr>
              <p14:xfrm>
                <a:off x="6838890" y="4839006"/>
                <a:ext cx="75240" cy="13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840C97E-B41F-4379-B2E8-80DEC89A790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29890" y="4830006"/>
                  <a:ext cx="92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C7BE0CA-D5E2-4E65-B7DF-9EF79EE8834B}"/>
                    </a:ext>
                  </a:extLst>
                </p14:cNvPr>
                <p14:cNvContentPartPr/>
                <p14:nvPr/>
              </p14:nvContentPartPr>
              <p14:xfrm>
                <a:off x="7050930" y="4517526"/>
                <a:ext cx="118800" cy="628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C7BE0CA-D5E2-4E65-B7DF-9EF79EE8834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41930" y="4508886"/>
                  <a:ext cx="1364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9468472-382F-4E0F-9AEC-EB45D744BE92}"/>
                    </a:ext>
                  </a:extLst>
                </p14:cNvPr>
                <p14:cNvContentPartPr/>
                <p14:nvPr/>
              </p14:nvContentPartPr>
              <p14:xfrm>
                <a:off x="7266570" y="4567926"/>
                <a:ext cx="34200" cy="136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9468472-382F-4E0F-9AEC-EB45D744BE9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257930" y="4558926"/>
                  <a:ext cx="5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77B1147-F70D-42B8-8D2D-E117F29F9F47}"/>
                    </a:ext>
                  </a:extLst>
                </p14:cNvPr>
                <p14:cNvContentPartPr/>
                <p14:nvPr/>
              </p14:nvContentPartPr>
              <p14:xfrm>
                <a:off x="7266930" y="4548846"/>
                <a:ext cx="102960" cy="137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77B1147-F70D-42B8-8D2D-E117F29F9F4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58290" y="4539846"/>
                  <a:ext cx="120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EA2182B-F768-434F-8609-0EB64D2F808F}"/>
                    </a:ext>
                  </a:extLst>
                </p14:cNvPr>
                <p14:cNvContentPartPr/>
                <p14:nvPr/>
              </p14:nvContentPartPr>
              <p14:xfrm>
                <a:off x="7504170" y="4573326"/>
                <a:ext cx="126000" cy="237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EA2182B-F768-434F-8609-0EB64D2F808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95530" y="4564686"/>
                  <a:ext cx="143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C0CFE2F-4950-4AF2-9718-463FFE5A836B}"/>
                    </a:ext>
                  </a:extLst>
                </p14:cNvPr>
                <p14:cNvContentPartPr/>
                <p14:nvPr/>
              </p14:nvContentPartPr>
              <p14:xfrm>
                <a:off x="7365930" y="4973646"/>
                <a:ext cx="25560" cy="163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C0CFE2F-4950-4AF2-9718-463FFE5A836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356930" y="4964646"/>
                  <a:ext cx="43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71CDECA-42CE-41FC-AD9E-DD738981F6B4}"/>
                    </a:ext>
                  </a:extLst>
                </p14:cNvPr>
                <p14:cNvContentPartPr/>
                <p14:nvPr/>
              </p14:nvContentPartPr>
              <p14:xfrm>
                <a:off x="7351170" y="4963566"/>
                <a:ext cx="115920" cy="174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71CDECA-42CE-41FC-AD9E-DD738981F6B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42530" y="4954566"/>
                  <a:ext cx="133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368F8AB-CDD1-40F2-9E9E-FCAADB82D1C8}"/>
                    </a:ext>
                  </a:extLst>
                </p14:cNvPr>
                <p14:cNvContentPartPr/>
                <p14:nvPr/>
              </p14:nvContentPartPr>
              <p14:xfrm>
                <a:off x="7462770" y="4903086"/>
                <a:ext cx="96480" cy="119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368F8AB-CDD1-40F2-9E9E-FCAADB82D1C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54130" y="4894446"/>
                  <a:ext cx="114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2718A53-F670-4CFA-AE89-BE4BA6219C59}"/>
                    </a:ext>
                  </a:extLst>
                </p14:cNvPr>
                <p14:cNvContentPartPr/>
                <p14:nvPr/>
              </p14:nvContentPartPr>
              <p14:xfrm>
                <a:off x="7626210" y="5001366"/>
                <a:ext cx="64440" cy="107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2718A53-F670-4CFA-AE89-BE4BA6219C5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17210" y="4992366"/>
                  <a:ext cx="82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77A0B39-1E7F-4F61-BFE7-AF7C1669F60A}"/>
                    </a:ext>
                  </a:extLst>
                </p14:cNvPr>
                <p14:cNvContentPartPr/>
                <p14:nvPr/>
              </p14:nvContentPartPr>
              <p14:xfrm>
                <a:off x="7605690" y="5007846"/>
                <a:ext cx="96480" cy="102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77A0B39-1E7F-4F61-BFE7-AF7C1669F60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96690" y="4999206"/>
                  <a:ext cx="114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AFCB14A-8D42-449E-944F-8A1E421F9970}"/>
                    </a:ext>
                  </a:extLst>
                </p14:cNvPr>
                <p14:cNvContentPartPr/>
                <p14:nvPr/>
              </p14:nvContentPartPr>
              <p14:xfrm>
                <a:off x="7691730" y="4498446"/>
                <a:ext cx="182520" cy="687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AFCB14A-8D42-449E-944F-8A1E421F99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83090" y="4489446"/>
                  <a:ext cx="200160" cy="70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EBC0829-8394-450A-B0E4-E36E8C4FC2E3}"/>
              </a:ext>
            </a:extLst>
          </p:cNvPr>
          <p:cNvGrpSpPr/>
          <p:nvPr/>
        </p:nvGrpSpPr>
        <p:grpSpPr>
          <a:xfrm>
            <a:off x="8319930" y="4671966"/>
            <a:ext cx="221760" cy="237240"/>
            <a:chOff x="8319930" y="4671966"/>
            <a:chExt cx="2217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BADF4BA-5137-4C5F-A070-F6BB37F8F4B4}"/>
                    </a:ext>
                  </a:extLst>
                </p14:cNvPr>
                <p14:cNvContentPartPr/>
                <p14:nvPr/>
              </p14:nvContentPartPr>
              <p14:xfrm>
                <a:off x="8319930" y="4776726"/>
                <a:ext cx="147240" cy="23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BADF4BA-5137-4C5F-A070-F6BB37F8F4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10930" y="4767726"/>
                  <a:ext cx="164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62D9351-8E9B-4363-804A-3CBEA9ED2B16}"/>
                    </a:ext>
                  </a:extLst>
                </p14:cNvPr>
                <p14:cNvContentPartPr/>
                <p14:nvPr/>
              </p14:nvContentPartPr>
              <p14:xfrm>
                <a:off x="8341530" y="4833606"/>
                <a:ext cx="140400" cy="24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62D9351-8E9B-4363-804A-3CBEA9ED2B1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332530" y="4824966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05442F0-46A7-4EF7-AE3E-3E9666C7875E}"/>
                    </a:ext>
                  </a:extLst>
                </p14:cNvPr>
                <p14:cNvContentPartPr/>
                <p14:nvPr/>
              </p14:nvContentPartPr>
              <p14:xfrm>
                <a:off x="8396970" y="4671966"/>
                <a:ext cx="144720" cy="237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05442F0-46A7-4EF7-AE3E-3E9666C7875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87970" y="4662966"/>
                  <a:ext cx="16236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F5E04AF-3DBF-4832-8782-DFF261EF3D2A}"/>
              </a:ext>
            </a:extLst>
          </p:cNvPr>
          <p:cNvGrpSpPr/>
          <p:nvPr/>
        </p:nvGrpSpPr>
        <p:grpSpPr>
          <a:xfrm>
            <a:off x="8981250" y="4508886"/>
            <a:ext cx="486720" cy="339840"/>
            <a:chOff x="8981250" y="4508886"/>
            <a:chExt cx="4867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F15BB95-BF8D-4A08-BC53-1E2BE2FD5771}"/>
                    </a:ext>
                  </a:extLst>
                </p14:cNvPr>
                <p14:cNvContentPartPr/>
                <p14:nvPr/>
              </p14:nvContentPartPr>
              <p14:xfrm>
                <a:off x="8997450" y="4516086"/>
                <a:ext cx="36720" cy="165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F15BB95-BF8D-4A08-BC53-1E2BE2FD577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988810" y="4507446"/>
                  <a:ext cx="54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2DDD43-D028-41EE-8E22-7D14316CA8FC}"/>
                    </a:ext>
                  </a:extLst>
                </p14:cNvPr>
                <p14:cNvContentPartPr/>
                <p14:nvPr/>
              </p14:nvContentPartPr>
              <p14:xfrm>
                <a:off x="8981250" y="4508886"/>
                <a:ext cx="118800" cy="154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2DDD43-D028-41EE-8E22-7D14316CA8F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72250" y="4500246"/>
                  <a:ext cx="136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57C1BC0-25DF-4570-820F-B7A2CA53E5CC}"/>
                    </a:ext>
                  </a:extLst>
                </p14:cNvPr>
                <p14:cNvContentPartPr/>
                <p14:nvPr/>
              </p14:nvContentPartPr>
              <p14:xfrm>
                <a:off x="9142170" y="4563966"/>
                <a:ext cx="83520" cy="284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57C1BC0-25DF-4570-820F-B7A2CA53E5C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33170" y="4555326"/>
                  <a:ext cx="1011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564DD8A-06A0-40A3-931A-12ADEAE69215}"/>
                    </a:ext>
                  </a:extLst>
                </p14:cNvPr>
                <p14:cNvContentPartPr/>
                <p14:nvPr/>
              </p14:nvContentPartPr>
              <p14:xfrm>
                <a:off x="9339090" y="4571526"/>
                <a:ext cx="128880" cy="20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564DD8A-06A0-40A3-931A-12ADEAE6921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330090" y="4562886"/>
                  <a:ext cx="146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8EFF62B-BF75-4158-B5D1-B1D892D0A80D}"/>
                    </a:ext>
                  </a:extLst>
                </p14:cNvPr>
                <p14:cNvContentPartPr/>
                <p14:nvPr/>
              </p14:nvContentPartPr>
              <p14:xfrm>
                <a:off x="9357810" y="4642446"/>
                <a:ext cx="101880" cy="90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8EFF62B-BF75-4158-B5D1-B1D892D0A80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48810" y="4633806"/>
                  <a:ext cx="1195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B9A76FC-4179-4921-995C-3E300A524232}"/>
              </a:ext>
            </a:extLst>
          </p:cNvPr>
          <p:cNvGrpSpPr/>
          <p:nvPr/>
        </p:nvGrpSpPr>
        <p:grpSpPr>
          <a:xfrm>
            <a:off x="9633570" y="4544526"/>
            <a:ext cx="262080" cy="127440"/>
            <a:chOff x="9633570" y="4544526"/>
            <a:chExt cx="26208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FE54116-B5DE-4875-BA53-4552E5C08C5A}"/>
                    </a:ext>
                  </a:extLst>
                </p14:cNvPr>
                <p14:cNvContentPartPr/>
                <p14:nvPr/>
              </p14:nvContentPartPr>
              <p14:xfrm>
                <a:off x="9633570" y="4559646"/>
                <a:ext cx="114480" cy="110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FE54116-B5DE-4875-BA53-4552E5C08C5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24930" y="4551006"/>
                  <a:ext cx="132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A1CFAB2-FAE5-4D61-BC3F-F72370804ABE}"/>
                    </a:ext>
                  </a:extLst>
                </p14:cNvPr>
                <p14:cNvContentPartPr/>
                <p14:nvPr/>
              </p14:nvContentPartPr>
              <p14:xfrm>
                <a:off x="9793050" y="4544526"/>
                <a:ext cx="84600" cy="104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A1CFAB2-FAE5-4D61-BC3F-F72370804AB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84410" y="4535526"/>
                  <a:ext cx="10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5388851-67C2-4113-BB45-18F7ECACAC5C}"/>
                    </a:ext>
                  </a:extLst>
                </p14:cNvPr>
                <p14:cNvContentPartPr/>
                <p14:nvPr/>
              </p14:nvContentPartPr>
              <p14:xfrm>
                <a:off x="9793410" y="4560366"/>
                <a:ext cx="102240" cy="111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5388851-67C2-4113-BB45-18F7ECACAC5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784770" y="4551366"/>
                  <a:ext cx="1198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A0A7C12-C1C8-4246-9B5B-276BAA4E1CFE}"/>
              </a:ext>
            </a:extLst>
          </p:cNvPr>
          <p:cNvGrpSpPr/>
          <p:nvPr/>
        </p:nvGrpSpPr>
        <p:grpSpPr>
          <a:xfrm>
            <a:off x="8785050" y="4953846"/>
            <a:ext cx="413280" cy="183240"/>
            <a:chOff x="8785050" y="4953846"/>
            <a:chExt cx="41328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4B77797-04F7-43F5-BD3C-066855298D70}"/>
                    </a:ext>
                  </a:extLst>
                </p14:cNvPr>
                <p14:cNvContentPartPr/>
                <p14:nvPr/>
              </p14:nvContentPartPr>
              <p14:xfrm>
                <a:off x="8785050" y="4988406"/>
                <a:ext cx="124200" cy="105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4B77797-04F7-43F5-BD3C-066855298D7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776050" y="4979766"/>
                  <a:ext cx="141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0644218-93C7-4E1D-A63D-E5278750D638}"/>
                    </a:ext>
                  </a:extLst>
                </p14:cNvPr>
                <p14:cNvContentPartPr/>
                <p14:nvPr/>
              </p14:nvContentPartPr>
              <p14:xfrm>
                <a:off x="8960730" y="5028726"/>
                <a:ext cx="106200" cy="68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0644218-93C7-4E1D-A63D-E5278750D63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951730" y="5019726"/>
                  <a:ext cx="123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F92A371-59B9-48B5-BFD5-2E4525605BA7}"/>
                    </a:ext>
                  </a:extLst>
                </p14:cNvPr>
                <p14:cNvContentPartPr/>
                <p14:nvPr/>
              </p14:nvContentPartPr>
              <p14:xfrm>
                <a:off x="9069090" y="4953846"/>
                <a:ext cx="129240" cy="183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F92A371-59B9-48B5-BFD5-2E4525605BA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060450" y="4945206"/>
                  <a:ext cx="1468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F167A5C-3E38-42FB-852F-6B171005F370}"/>
              </a:ext>
            </a:extLst>
          </p:cNvPr>
          <p:cNvGrpSpPr/>
          <p:nvPr/>
        </p:nvGrpSpPr>
        <p:grpSpPr>
          <a:xfrm>
            <a:off x="9543570" y="4880766"/>
            <a:ext cx="306000" cy="249120"/>
            <a:chOff x="9543570" y="4880766"/>
            <a:chExt cx="3060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1C27603-E987-4418-94B1-A6F4DB047713}"/>
                    </a:ext>
                  </a:extLst>
                </p14:cNvPr>
                <p14:cNvContentPartPr/>
                <p14:nvPr/>
              </p14:nvContentPartPr>
              <p14:xfrm>
                <a:off x="9543570" y="4948806"/>
                <a:ext cx="52560" cy="174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1C27603-E987-4418-94B1-A6F4DB04771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534570" y="4939806"/>
                  <a:ext cx="70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62FFCB-7DA9-43ED-A20F-242809557703}"/>
                    </a:ext>
                  </a:extLst>
                </p14:cNvPr>
                <p14:cNvContentPartPr/>
                <p14:nvPr/>
              </p14:nvContentPartPr>
              <p14:xfrm>
                <a:off x="9558330" y="4943046"/>
                <a:ext cx="109800" cy="186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62FFCB-7DA9-43ED-A20F-24280955770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549690" y="4934046"/>
                  <a:ext cx="127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468924B-E633-4E50-8916-5D93A92CC4E6}"/>
                    </a:ext>
                  </a:extLst>
                </p14:cNvPr>
                <p14:cNvContentPartPr/>
                <p14:nvPr/>
              </p14:nvContentPartPr>
              <p14:xfrm>
                <a:off x="9668130" y="4880766"/>
                <a:ext cx="90360" cy="130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468924B-E633-4E50-8916-5D93A92CC4E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659130" y="4871766"/>
                  <a:ext cx="108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0961DE1-B714-4AE2-B9CD-791DB14321C4}"/>
                    </a:ext>
                  </a:extLst>
                </p14:cNvPr>
                <p14:cNvContentPartPr/>
                <p14:nvPr/>
              </p14:nvContentPartPr>
              <p14:xfrm>
                <a:off x="9755250" y="5002086"/>
                <a:ext cx="94320" cy="119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0961DE1-B714-4AE2-B9CD-791DB14321C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746250" y="4993446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E99595B-BEEA-4B60-8D1F-B935B0A98CAB}"/>
              </a:ext>
            </a:extLst>
          </p:cNvPr>
          <p:cNvGrpSpPr/>
          <p:nvPr/>
        </p:nvGrpSpPr>
        <p:grpSpPr>
          <a:xfrm>
            <a:off x="10006170" y="4976526"/>
            <a:ext cx="577440" cy="319320"/>
            <a:chOff x="10006170" y="4976526"/>
            <a:chExt cx="57744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6F0C728-C618-44F3-9FE0-871325937521}"/>
                    </a:ext>
                  </a:extLst>
                </p14:cNvPr>
                <p14:cNvContentPartPr/>
                <p14:nvPr/>
              </p14:nvContentPartPr>
              <p14:xfrm>
                <a:off x="10006530" y="5000286"/>
                <a:ext cx="79920" cy="4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6F0C728-C618-44F3-9FE0-87132593752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997890" y="4991646"/>
                  <a:ext cx="97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2184C1D-AF5A-4E46-9FD3-0B8C3919955B}"/>
                    </a:ext>
                  </a:extLst>
                </p14:cNvPr>
                <p14:cNvContentPartPr/>
                <p14:nvPr/>
              </p14:nvContentPartPr>
              <p14:xfrm>
                <a:off x="10006170" y="5085246"/>
                <a:ext cx="92160" cy="12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2184C1D-AF5A-4E46-9FD3-0B8C3919955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97530" y="5076246"/>
                  <a:ext cx="10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9A0E7FF-CF7B-451E-8B37-49F91B0C34E7}"/>
                    </a:ext>
                  </a:extLst>
                </p14:cNvPr>
                <p14:cNvContentPartPr/>
                <p14:nvPr/>
              </p14:nvContentPartPr>
              <p14:xfrm>
                <a:off x="10195170" y="4976526"/>
                <a:ext cx="117000" cy="1368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9A0E7FF-CF7B-451E-8B37-49F91B0C34E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186530" y="4967526"/>
                  <a:ext cx="134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25E37C9-DEF3-4037-898F-F4AB7C432B10}"/>
                    </a:ext>
                  </a:extLst>
                </p14:cNvPr>
                <p14:cNvContentPartPr/>
                <p14:nvPr/>
              </p14:nvContentPartPr>
              <p14:xfrm>
                <a:off x="10360770" y="5015766"/>
                <a:ext cx="95040" cy="280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25E37C9-DEF3-4037-898F-F4AB7C432B1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352130" y="5007126"/>
                  <a:ext cx="112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F5CE891-6E37-41BA-86F1-15C8475B80D4}"/>
                    </a:ext>
                  </a:extLst>
                </p14:cNvPr>
                <p14:cNvContentPartPr/>
                <p14:nvPr/>
              </p14:nvContentPartPr>
              <p14:xfrm>
                <a:off x="10580370" y="5140326"/>
                <a:ext cx="3240" cy="2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F5CE891-6E37-41BA-86F1-15C8475B80D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71730" y="5131326"/>
                  <a:ext cx="2088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7B707FD-3F87-44B2-A4D8-8937CC4AAE41}"/>
              </a:ext>
            </a:extLst>
          </p:cNvPr>
          <p:cNvGrpSpPr/>
          <p:nvPr/>
        </p:nvGrpSpPr>
        <p:grpSpPr>
          <a:xfrm>
            <a:off x="1920210" y="5476566"/>
            <a:ext cx="888840" cy="167760"/>
            <a:chOff x="1920210" y="5476566"/>
            <a:chExt cx="8888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7A6EE83-6388-4B53-A47F-A54A4A9D915D}"/>
                    </a:ext>
                  </a:extLst>
                </p14:cNvPr>
                <p14:cNvContentPartPr/>
                <p14:nvPr/>
              </p14:nvContentPartPr>
              <p14:xfrm>
                <a:off x="1920210" y="5508966"/>
                <a:ext cx="126360" cy="135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7A6EE83-6388-4B53-A47F-A54A4A9D915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11570" y="5499966"/>
                  <a:ext cx="144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E8A6717-8FB3-4AFD-92FE-BEF9B8A2EB6C}"/>
                    </a:ext>
                  </a:extLst>
                </p14:cNvPr>
                <p14:cNvContentPartPr/>
                <p14:nvPr/>
              </p14:nvContentPartPr>
              <p14:xfrm>
                <a:off x="2086890" y="5536686"/>
                <a:ext cx="54000" cy="83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E8A6717-8FB3-4AFD-92FE-BEF9B8A2EB6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077890" y="5527686"/>
                  <a:ext cx="7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E5FE635-2E37-42C2-89FA-FBC88B1B0E6E}"/>
                    </a:ext>
                  </a:extLst>
                </p14:cNvPr>
                <p14:cNvContentPartPr/>
                <p14:nvPr/>
              </p14:nvContentPartPr>
              <p14:xfrm>
                <a:off x="2203170" y="5517246"/>
                <a:ext cx="69480" cy="97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E5FE635-2E37-42C2-89FA-FBC88B1B0E6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94530" y="5508246"/>
                  <a:ext cx="87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7D6B7A5-9666-4B28-A734-69A46FCFE839}"/>
                    </a:ext>
                  </a:extLst>
                </p14:cNvPr>
                <p14:cNvContentPartPr/>
                <p14:nvPr/>
              </p14:nvContentPartPr>
              <p14:xfrm>
                <a:off x="2305050" y="5487006"/>
                <a:ext cx="133560" cy="134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7D6B7A5-9666-4B28-A734-69A46FCFE83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296050" y="5478006"/>
                  <a:ext cx="151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77B9D17-E363-4276-88AD-6C7DCEDF4DEE}"/>
                    </a:ext>
                  </a:extLst>
                </p14:cNvPr>
                <p14:cNvContentPartPr/>
                <p14:nvPr/>
              </p14:nvContentPartPr>
              <p14:xfrm>
                <a:off x="2490450" y="5476566"/>
                <a:ext cx="237240" cy="164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77B9D17-E363-4276-88AD-6C7DCEDF4DE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81450" y="5467926"/>
                  <a:ext cx="254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E2950EF-004F-411D-89DE-23FE04215210}"/>
                    </a:ext>
                  </a:extLst>
                </p14:cNvPr>
                <p14:cNvContentPartPr/>
                <p14:nvPr/>
              </p14:nvContentPartPr>
              <p14:xfrm>
                <a:off x="2769090" y="5538846"/>
                <a:ext cx="39960" cy="1029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E2950EF-004F-411D-89DE-23FE0421521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60090" y="5529846"/>
                  <a:ext cx="576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E870AB18-0BBF-482A-85C4-BFDDAB237A1E}"/>
              </a:ext>
            </a:extLst>
          </p:cNvPr>
          <p:cNvGrpSpPr/>
          <p:nvPr/>
        </p:nvGrpSpPr>
        <p:grpSpPr>
          <a:xfrm>
            <a:off x="3313050" y="5389086"/>
            <a:ext cx="554040" cy="522000"/>
            <a:chOff x="3313050" y="5389086"/>
            <a:chExt cx="55404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EF8C2C4-4D14-499B-92D3-26F478628C4A}"/>
                    </a:ext>
                  </a:extLst>
                </p14:cNvPr>
                <p14:cNvContentPartPr/>
                <p14:nvPr/>
              </p14:nvContentPartPr>
              <p14:xfrm>
                <a:off x="3313050" y="5400246"/>
                <a:ext cx="107280" cy="3816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EF8C2C4-4D14-499B-92D3-26F478628C4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304050" y="5391606"/>
                  <a:ext cx="1249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F06DCAB-388E-4EAA-B6CB-BBAE4A80A1F7}"/>
                    </a:ext>
                  </a:extLst>
                </p14:cNvPr>
                <p14:cNvContentPartPr/>
                <p14:nvPr/>
              </p14:nvContentPartPr>
              <p14:xfrm>
                <a:off x="3546330" y="5398446"/>
                <a:ext cx="52200" cy="1152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F06DCAB-388E-4EAA-B6CB-BBAE4A80A1F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37330" y="5389446"/>
                  <a:ext cx="69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413CA4C-7479-4CDD-8198-609B829ADEF2}"/>
                    </a:ext>
                  </a:extLst>
                </p14:cNvPr>
                <p14:cNvContentPartPr/>
                <p14:nvPr/>
              </p14:nvContentPartPr>
              <p14:xfrm>
                <a:off x="3494490" y="5422926"/>
                <a:ext cx="113760" cy="298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413CA4C-7479-4CDD-8198-609B829ADEF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485850" y="5413926"/>
                  <a:ext cx="131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69BE275-DF97-4FF2-859A-4EDDC5C035C7}"/>
                    </a:ext>
                  </a:extLst>
                </p14:cNvPr>
                <p14:cNvContentPartPr/>
                <p14:nvPr/>
              </p14:nvContentPartPr>
              <p14:xfrm>
                <a:off x="3635250" y="5677446"/>
                <a:ext cx="106200" cy="233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69BE275-DF97-4FF2-859A-4EDDC5C035C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26610" y="5668446"/>
                  <a:ext cx="123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97CAC79-7707-4CBB-B9FE-7BE2B2A17F4E}"/>
                    </a:ext>
                  </a:extLst>
                </p14:cNvPr>
                <p14:cNvContentPartPr/>
                <p14:nvPr/>
              </p14:nvContentPartPr>
              <p14:xfrm>
                <a:off x="3744690" y="5389086"/>
                <a:ext cx="122400" cy="407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97CAC79-7707-4CBB-B9FE-7BE2B2A17F4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35690" y="5380446"/>
                  <a:ext cx="14004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676E8BB-9C50-4D9F-B3B9-0B8F9EF622EF}"/>
              </a:ext>
            </a:extLst>
          </p:cNvPr>
          <p:cNvGrpSpPr/>
          <p:nvPr/>
        </p:nvGrpSpPr>
        <p:grpSpPr>
          <a:xfrm>
            <a:off x="2844690" y="6186486"/>
            <a:ext cx="857160" cy="612720"/>
            <a:chOff x="2844690" y="6186486"/>
            <a:chExt cx="857160" cy="6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4707DF4-4B39-44A1-AC64-2E9EA3DA935B}"/>
                    </a:ext>
                  </a:extLst>
                </p14:cNvPr>
                <p14:cNvContentPartPr/>
                <p14:nvPr/>
              </p14:nvContentPartPr>
              <p14:xfrm>
                <a:off x="2844690" y="6261726"/>
                <a:ext cx="123840" cy="210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4707DF4-4B39-44A1-AC64-2E9EA3DA935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35690" y="6252726"/>
                  <a:ext cx="141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E0EFB40-1639-4282-8155-A37C5F567CAD}"/>
                    </a:ext>
                  </a:extLst>
                </p14:cNvPr>
                <p14:cNvContentPartPr/>
                <p14:nvPr/>
              </p14:nvContentPartPr>
              <p14:xfrm>
                <a:off x="2849010" y="6371166"/>
                <a:ext cx="97200" cy="115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E0EFB40-1639-4282-8155-A37C5F567CA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840010" y="6362166"/>
                  <a:ext cx="114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542B318-3525-4C32-9388-6DE7928A0897}"/>
                    </a:ext>
                  </a:extLst>
                </p14:cNvPr>
                <p14:cNvContentPartPr/>
                <p14:nvPr/>
              </p14:nvContentPartPr>
              <p14:xfrm>
                <a:off x="3016410" y="6186486"/>
                <a:ext cx="126720" cy="498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542B318-3525-4C32-9388-6DE7928A089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007770" y="6177846"/>
                  <a:ext cx="1443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62DF463-DFC7-471E-8526-0EA4DBF54B23}"/>
                    </a:ext>
                  </a:extLst>
                </p14:cNvPr>
                <p14:cNvContentPartPr/>
                <p14:nvPr/>
              </p14:nvContentPartPr>
              <p14:xfrm>
                <a:off x="3168330" y="6203406"/>
                <a:ext cx="121680" cy="157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62DF463-DFC7-471E-8526-0EA4DBF54B2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59690" y="6194766"/>
                  <a:ext cx="139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812CEA1-5A82-4BD7-AE57-B67C387ADD55}"/>
                    </a:ext>
                  </a:extLst>
                </p14:cNvPr>
                <p14:cNvContentPartPr/>
                <p14:nvPr/>
              </p14:nvContentPartPr>
              <p14:xfrm>
                <a:off x="3191370" y="6533526"/>
                <a:ext cx="64080" cy="13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812CEA1-5A82-4BD7-AE57-B67C387ADD5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82730" y="6524526"/>
                  <a:ext cx="81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198A90F-1D7E-469C-B16E-2C227FC7BC83}"/>
                    </a:ext>
                  </a:extLst>
                </p14:cNvPr>
                <p14:cNvContentPartPr/>
                <p14:nvPr/>
              </p14:nvContentPartPr>
              <p14:xfrm>
                <a:off x="3322410" y="6495726"/>
                <a:ext cx="81000" cy="303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198A90F-1D7E-469C-B16E-2C227FC7BC8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13770" y="6486726"/>
                  <a:ext cx="98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51EA672-31EE-4D7C-9274-0700156A2012}"/>
                    </a:ext>
                  </a:extLst>
                </p14:cNvPr>
                <p14:cNvContentPartPr/>
                <p14:nvPr/>
              </p14:nvContentPartPr>
              <p14:xfrm>
                <a:off x="3422850" y="6225006"/>
                <a:ext cx="127080" cy="4824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51EA672-31EE-4D7C-9274-0700156A201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414210" y="6216366"/>
                  <a:ext cx="14472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83328B9-4A15-4410-819D-87A73B069B9E}"/>
                    </a:ext>
                  </a:extLst>
                </p14:cNvPr>
                <p14:cNvContentPartPr/>
                <p14:nvPr/>
              </p14:nvContentPartPr>
              <p14:xfrm>
                <a:off x="3628050" y="6412926"/>
                <a:ext cx="73800" cy="91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83328B9-4A15-4410-819D-87A73B069B9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619410" y="6403926"/>
                  <a:ext cx="914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6F7531C-C1D5-4AFB-93E8-BCFFC3B68311}"/>
              </a:ext>
            </a:extLst>
          </p:cNvPr>
          <p:cNvGrpSpPr/>
          <p:nvPr/>
        </p:nvGrpSpPr>
        <p:grpSpPr>
          <a:xfrm>
            <a:off x="3860610" y="6079926"/>
            <a:ext cx="1582560" cy="663480"/>
            <a:chOff x="3860610" y="6079926"/>
            <a:chExt cx="158256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F611EF9-6D84-4FCD-9BDA-1E973E40CCD7}"/>
                    </a:ext>
                  </a:extLst>
                </p14:cNvPr>
                <p14:cNvContentPartPr/>
                <p14:nvPr/>
              </p14:nvContentPartPr>
              <p14:xfrm>
                <a:off x="3860610" y="6118806"/>
                <a:ext cx="130320" cy="606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F611EF9-6D84-4FCD-9BDA-1E973E40CCD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851610" y="6109806"/>
                  <a:ext cx="14796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33D09E4-1762-4973-A849-DE92B9317CBB}"/>
                    </a:ext>
                  </a:extLst>
                </p14:cNvPr>
                <p14:cNvContentPartPr/>
                <p14:nvPr/>
              </p14:nvContentPartPr>
              <p14:xfrm>
                <a:off x="4095690" y="6155526"/>
                <a:ext cx="107280" cy="151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33D09E4-1762-4973-A849-DE92B9317CB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087050" y="6146886"/>
                  <a:ext cx="124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6F1B339-946C-4A1B-8C20-69CBB5F89429}"/>
                    </a:ext>
                  </a:extLst>
                </p14:cNvPr>
                <p14:cNvContentPartPr/>
                <p14:nvPr/>
              </p14:nvContentPartPr>
              <p14:xfrm>
                <a:off x="4349490" y="6168846"/>
                <a:ext cx="38520" cy="148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6F1B339-946C-4A1B-8C20-69CBB5F8942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340850" y="6160206"/>
                  <a:ext cx="5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2D29BAA-49AF-41D9-9260-D9ECC50714EF}"/>
                    </a:ext>
                  </a:extLst>
                </p14:cNvPr>
                <p14:cNvContentPartPr/>
                <p14:nvPr/>
              </p14:nvContentPartPr>
              <p14:xfrm>
                <a:off x="4345170" y="6173886"/>
                <a:ext cx="125640" cy="185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2D29BAA-49AF-41D9-9260-D9ECC50714E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336530" y="6164886"/>
                  <a:ext cx="143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1F2BD65-33FB-46D0-8F9F-23C74D3357BB}"/>
                    </a:ext>
                  </a:extLst>
                </p14:cNvPr>
                <p14:cNvContentPartPr/>
                <p14:nvPr/>
              </p14:nvContentPartPr>
              <p14:xfrm>
                <a:off x="4132050" y="6555126"/>
                <a:ext cx="43920" cy="132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1F2BD65-33FB-46D0-8F9F-23C74D3357B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123410" y="6546126"/>
                  <a:ext cx="61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6F7D9C3-75BC-42CE-9E9C-9ED423385935}"/>
                    </a:ext>
                  </a:extLst>
                </p14:cNvPr>
                <p14:cNvContentPartPr/>
                <p14:nvPr/>
              </p14:nvContentPartPr>
              <p14:xfrm>
                <a:off x="4138890" y="6549006"/>
                <a:ext cx="97560" cy="156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6F7D9C3-75BC-42CE-9E9C-9ED42338593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129890" y="6540006"/>
                  <a:ext cx="11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4283DAF-6A15-49F4-A10F-E205F19CE4AF}"/>
                    </a:ext>
                  </a:extLst>
                </p14:cNvPr>
                <p14:cNvContentPartPr/>
                <p14:nvPr/>
              </p14:nvContentPartPr>
              <p14:xfrm>
                <a:off x="4233570" y="6473766"/>
                <a:ext cx="106560" cy="26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4283DAF-6A15-49F4-A10F-E205F19CE4A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24930" y="6464766"/>
                  <a:ext cx="124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8605DAC7-D1EE-4CCA-BC73-EB11A7D25C2C}"/>
                    </a:ext>
                  </a:extLst>
                </p14:cNvPr>
                <p14:cNvContentPartPr/>
                <p14:nvPr/>
              </p14:nvContentPartPr>
              <p14:xfrm>
                <a:off x="4293690" y="6486366"/>
                <a:ext cx="15840" cy="106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8605DAC7-D1EE-4CCA-BC73-EB11A7D25C2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284690" y="6477726"/>
                  <a:ext cx="33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3B9F819-7C3A-4310-8D30-5C7E7A484A87}"/>
                    </a:ext>
                  </a:extLst>
                </p14:cNvPr>
                <p14:cNvContentPartPr/>
                <p14:nvPr/>
              </p14:nvContentPartPr>
              <p14:xfrm>
                <a:off x="4459290" y="6552606"/>
                <a:ext cx="77040" cy="96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3B9F819-7C3A-4310-8D30-5C7E7A484A8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50650" y="6543606"/>
                  <a:ext cx="94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DA959A0-4E78-421E-B3A3-765F125CDB39}"/>
                    </a:ext>
                  </a:extLst>
                </p14:cNvPr>
                <p14:cNvContentPartPr/>
                <p14:nvPr/>
              </p14:nvContentPartPr>
              <p14:xfrm>
                <a:off x="4494930" y="6096846"/>
                <a:ext cx="205560" cy="5875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DA959A0-4E78-421E-B3A3-765F125CDB3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485930" y="6088206"/>
                  <a:ext cx="2232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AC6B13-7233-46E4-83BE-A4D14C9E3F7C}"/>
                    </a:ext>
                  </a:extLst>
                </p14:cNvPr>
                <p14:cNvContentPartPr/>
                <p14:nvPr/>
              </p14:nvContentPartPr>
              <p14:xfrm>
                <a:off x="4753770" y="6122406"/>
                <a:ext cx="92880" cy="550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AC6B13-7233-46E4-83BE-A4D14C9E3F7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745130" y="6113766"/>
                  <a:ext cx="1105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F413479-9D06-459F-9510-081D14EA1DD8}"/>
                    </a:ext>
                  </a:extLst>
                </p14:cNvPr>
                <p14:cNvContentPartPr/>
                <p14:nvPr/>
              </p14:nvContentPartPr>
              <p14:xfrm>
                <a:off x="4875450" y="6159846"/>
                <a:ext cx="95040" cy="164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F413479-9D06-459F-9510-081D14EA1DD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866810" y="6151206"/>
                  <a:ext cx="112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9885D4D-8D2D-4913-A71F-04256519770A}"/>
                    </a:ext>
                  </a:extLst>
                </p14:cNvPr>
                <p14:cNvContentPartPr/>
                <p14:nvPr/>
              </p14:nvContentPartPr>
              <p14:xfrm>
                <a:off x="4858530" y="6581406"/>
                <a:ext cx="85680" cy="9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9885D4D-8D2D-4913-A71F-04256519770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849890" y="6572406"/>
                  <a:ext cx="103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E15191B-740F-48CB-B8C2-984C49E14AC8}"/>
                    </a:ext>
                  </a:extLst>
                </p14:cNvPr>
                <p14:cNvContentPartPr/>
                <p14:nvPr/>
              </p14:nvContentPartPr>
              <p14:xfrm>
                <a:off x="4996770" y="6518046"/>
                <a:ext cx="113760" cy="225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E15191B-740F-48CB-B8C2-984C49E14AC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988130" y="6509406"/>
                  <a:ext cx="131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B8143C0-F31C-4528-8E76-EA20164865C6}"/>
                    </a:ext>
                  </a:extLst>
                </p14:cNvPr>
                <p14:cNvContentPartPr/>
                <p14:nvPr/>
              </p14:nvContentPartPr>
              <p14:xfrm>
                <a:off x="5120610" y="6079926"/>
                <a:ext cx="145800" cy="614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B8143C0-F31C-4528-8E76-EA20164865C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11970" y="6071286"/>
                  <a:ext cx="16344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160D387-C331-4F58-AC55-FD2DE520F81C}"/>
                    </a:ext>
                  </a:extLst>
                </p14:cNvPr>
                <p14:cNvContentPartPr/>
                <p14:nvPr/>
              </p14:nvContentPartPr>
              <p14:xfrm>
                <a:off x="5357490" y="6375486"/>
                <a:ext cx="85680" cy="9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160D387-C331-4F58-AC55-FD2DE520F81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48490" y="6366486"/>
                  <a:ext cx="103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7304E8D-00AD-45D0-AEBC-088BD795E9FB}"/>
                    </a:ext>
                  </a:extLst>
                </p14:cNvPr>
                <p14:cNvContentPartPr/>
                <p14:nvPr/>
              </p14:nvContentPartPr>
              <p14:xfrm>
                <a:off x="5373690" y="6432726"/>
                <a:ext cx="56880" cy="12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7304E8D-00AD-45D0-AEBC-088BD795E9F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64690" y="6424086"/>
                  <a:ext cx="745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DCEB81D-3EDA-4734-BC61-E46EAE318E68}"/>
              </a:ext>
            </a:extLst>
          </p:cNvPr>
          <p:cNvGrpSpPr/>
          <p:nvPr/>
        </p:nvGrpSpPr>
        <p:grpSpPr>
          <a:xfrm>
            <a:off x="5636130" y="6048606"/>
            <a:ext cx="889200" cy="744840"/>
            <a:chOff x="5636130" y="6048606"/>
            <a:chExt cx="88920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86110D7-D235-4D38-A61D-A9F14D16EF0A}"/>
                    </a:ext>
                  </a:extLst>
                </p14:cNvPr>
                <p14:cNvContentPartPr/>
                <p14:nvPr/>
              </p14:nvContentPartPr>
              <p14:xfrm>
                <a:off x="5636130" y="6079566"/>
                <a:ext cx="125640" cy="606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86110D7-D235-4D38-A61D-A9F14D16EF0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627490" y="6070926"/>
                  <a:ext cx="14328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38EBC6A-F007-4988-AF89-D165DD53B93E}"/>
                    </a:ext>
                  </a:extLst>
                </p14:cNvPr>
                <p14:cNvContentPartPr/>
                <p14:nvPr/>
              </p14:nvContentPartPr>
              <p14:xfrm>
                <a:off x="5853930" y="6182886"/>
                <a:ext cx="120240" cy="187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38EBC6A-F007-4988-AF89-D165DD53B93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845290" y="6173886"/>
                  <a:ext cx="137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72CD6B2-99E8-4259-B30D-DC8E00C6D32F}"/>
                    </a:ext>
                  </a:extLst>
                </p14:cNvPr>
                <p14:cNvContentPartPr/>
                <p14:nvPr/>
              </p14:nvContentPartPr>
              <p14:xfrm>
                <a:off x="6024930" y="6098646"/>
                <a:ext cx="32040" cy="158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72CD6B2-99E8-4259-B30D-DC8E00C6D32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016290" y="6089646"/>
                  <a:ext cx="49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5C61094-5B13-43C3-990A-099265DBA2EA}"/>
                    </a:ext>
                  </a:extLst>
                </p14:cNvPr>
                <p14:cNvContentPartPr/>
                <p14:nvPr/>
              </p14:nvContentPartPr>
              <p14:xfrm>
                <a:off x="6027450" y="6108726"/>
                <a:ext cx="88200" cy="144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5C61094-5B13-43C3-990A-099265DBA2E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18450" y="6100086"/>
                  <a:ext cx="105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0AFDEF4-1E47-4ADD-9E7D-21CCD1CCE892}"/>
                    </a:ext>
                  </a:extLst>
                </p14:cNvPr>
                <p14:cNvContentPartPr/>
                <p14:nvPr/>
              </p14:nvContentPartPr>
              <p14:xfrm>
                <a:off x="6173250" y="6144726"/>
                <a:ext cx="87120" cy="238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0AFDEF4-1E47-4ADD-9E7D-21CCD1CCE89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64610" y="6135726"/>
                  <a:ext cx="104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CAE7E3A-A7A3-4682-A151-5349C9E8776E}"/>
                    </a:ext>
                  </a:extLst>
                </p14:cNvPr>
                <p14:cNvContentPartPr/>
                <p14:nvPr/>
              </p14:nvContentPartPr>
              <p14:xfrm>
                <a:off x="5982450" y="6517686"/>
                <a:ext cx="33480" cy="158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CAE7E3A-A7A3-4682-A151-5349C9E8776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973450" y="6508686"/>
                  <a:ext cx="51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F12D4B3-C00E-4E4B-854E-9FB1B292581F}"/>
                    </a:ext>
                  </a:extLst>
                </p14:cNvPr>
                <p14:cNvContentPartPr/>
                <p14:nvPr/>
              </p14:nvContentPartPr>
              <p14:xfrm>
                <a:off x="5969490" y="6531726"/>
                <a:ext cx="109800" cy="146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F12D4B3-C00E-4E4B-854E-9FB1B292581F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60490" y="6522726"/>
                  <a:ext cx="127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485856E-BCC9-4ED9-9CE0-B02370A17D49}"/>
                    </a:ext>
                  </a:extLst>
                </p14:cNvPr>
                <p14:cNvContentPartPr/>
                <p14:nvPr/>
              </p14:nvContentPartPr>
              <p14:xfrm>
                <a:off x="6082890" y="6462606"/>
                <a:ext cx="111960" cy="128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485856E-BCC9-4ED9-9CE0-B02370A17D4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74250" y="6453606"/>
                  <a:ext cx="129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740A03D-7B50-447F-BEF2-16DB241D511C}"/>
                    </a:ext>
                  </a:extLst>
                </p14:cNvPr>
                <p14:cNvContentPartPr/>
                <p14:nvPr/>
              </p14:nvContentPartPr>
              <p14:xfrm>
                <a:off x="6204210" y="6550806"/>
                <a:ext cx="93240" cy="117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740A03D-7B50-447F-BEF2-16DB241D511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95210" y="6541806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571CDA8B-E986-4B51-8E75-C2ED9595A472}"/>
                    </a:ext>
                  </a:extLst>
                </p14:cNvPr>
                <p14:cNvContentPartPr/>
                <p14:nvPr/>
              </p14:nvContentPartPr>
              <p14:xfrm>
                <a:off x="6210330" y="6572406"/>
                <a:ext cx="75240" cy="770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571CDA8B-E986-4B51-8E75-C2ED9595A47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201690" y="6563406"/>
                  <a:ext cx="92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EC80520-3954-42BC-A021-0AD15195AFFE}"/>
                    </a:ext>
                  </a:extLst>
                </p14:cNvPr>
                <p14:cNvContentPartPr/>
                <p14:nvPr/>
              </p14:nvContentPartPr>
              <p14:xfrm>
                <a:off x="6360090" y="6048606"/>
                <a:ext cx="165240" cy="7448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EC80520-3954-42BC-A021-0AD15195AFF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351450" y="6039966"/>
                  <a:ext cx="182880" cy="76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8F2DE74-961E-4478-9479-5F5DB62A8D12}"/>
              </a:ext>
            </a:extLst>
          </p:cNvPr>
          <p:cNvGrpSpPr/>
          <p:nvPr/>
        </p:nvGrpSpPr>
        <p:grpSpPr>
          <a:xfrm>
            <a:off x="6689850" y="6071646"/>
            <a:ext cx="1082520" cy="780120"/>
            <a:chOff x="6689850" y="6071646"/>
            <a:chExt cx="108252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023F863-7162-4034-BFC7-AB542B3F8542}"/>
                    </a:ext>
                  </a:extLst>
                </p14:cNvPr>
                <p14:cNvContentPartPr/>
                <p14:nvPr/>
              </p14:nvContentPartPr>
              <p14:xfrm>
                <a:off x="6689850" y="6358566"/>
                <a:ext cx="98640" cy="162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023F863-7162-4034-BFC7-AB542B3F854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80850" y="6349926"/>
                  <a:ext cx="11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C857A1E-0DA0-40A1-8D86-B43036479F2B}"/>
                    </a:ext>
                  </a:extLst>
                </p14:cNvPr>
                <p14:cNvContentPartPr/>
                <p14:nvPr/>
              </p14:nvContentPartPr>
              <p14:xfrm>
                <a:off x="6707490" y="6431286"/>
                <a:ext cx="95760" cy="93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C857A1E-0DA0-40A1-8D86-B43036479F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98850" y="6422646"/>
                  <a:ext cx="11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F571A47-FF24-4DCE-B656-1CA7B95400B7}"/>
                    </a:ext>
                  </a:extLst>
                </p14:cNvPr>
                <p14:cNvContentPartPr/>
                <p14:nvPr/>
              </p14:nvContentPartPr>
              <p14:xfrm>
                <a:off x="6944730" y="6075246"/>
                <a:ext cx="100080" cy="656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F571A47-FF24-4DCE-B656-1CA7B95400B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935730" y="6066246"/>
                  <a:ext cx="11772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ACFAC7C-AD91-441D-9C66-A0DDA5DBE5AD}"/>
                    </a:ext>
                  </a:extLst>
                </p14:cNvPr>
                <p14:cNvContentPartPr/>
                <p14:nvPr/>
              </p14:nvContentPartPr>
              <p14:xfrm>
                <a:off x="7121490" y="6217446"/>
                <a:ext cx="118800" cy="266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ACFAC7C-AD91-441D-9C66-A0DDA5DBE5A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112490" y="6208446"/>
                  <a:ext cx="136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3559015-D618-4C4A-8965-441FD1AF9628}"/>
                    </a:ext>
                  </a:extLst>
                </p14:cNvPr>
                <p14:cNvContentPartPr/>
                <p14:nvPr/>
              </p14:nvContentPartPr>
              <p14:xfrm>
                <a:off x="7283130" y="6117006"/>
                <a:ext cx="114840" cy="150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3559015-D618-4C4A-8965-441FD1AF962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74130" y="6108366"/>
                  <a:ext cx="132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A66D93D-EF7B-4274-BB36-FECC2EB14669}"/>
                    </a:ext>
                  </a:extLst>
                </p14:cNvPr>
                <p14:cNvContentPartPr/>
                <p14:nvPr/>
              </p14:nvContentPartPr>
              <p14:xfrm>
                <a:off x="7459890" y="6138966"/>
                <a:ext cx="91440" cy="123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A66D93D-EF7B-4274-BB36-FECC2EB1466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451250" y="6129966"/>
                  <a:ext cx="10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01F60EF-679C-4D5E-8D00-C1C8C2D3BD72}"/>
                    </a:ext>
                  </a:extLst>
                </p14:cNvPr>
                <p14:cNvContentPartPr/>
                <p14:nvPr/>
              </p14:nvContentPartPr>
              <p14:xfrm>
                <a:off x="7435410" y="6179646"/>
                <a:ext cx="118800" cy="1058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01F60EF-679C-4D5E-8D00-C1C8C2D3BD7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426770" y="6170646"/>
                  <a:ext cx="13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8ED5A2D-8C89-4282-94B7-17635B3A5482}"/>
                    </a:ext>
                  </a:extLst>
                </p14:cNvPr>
                <p14:cNvContentPartPr/>
                <p14:nvPr/>
              </p14:nvContentPartPr>
              <p14:xfrm>
                <a:off x="7289970" y="6578166"/>
                <a:ext cx="131760" cy="123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8ED5A2D-8C89-4282-94B7-17635B3A548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280970" y="6569526"/>
                  <a:ext cx="149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0E12017-365D-4568-A2DA-42CBFEDBB95B}"/>
                    </a:ext>
                  </a:extLst>
                </p14:cNvPr>
                <p14:cNvContentPartPr/>
                <p14:nvPr/>
              </p14:nvContentPartPr>
              <p14:xfrm>
                <a:off x="7459890" y="6606606"/>
                <a:ext cx="76680" cy="2451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0E12017-365D-4568-A2DA-42CBFEDBB95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51250" y="6597966"/>
                  <a:ext cx="94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CCE59FB-F6F2-449F-BC2B-080702B48A97}"/>
                    </a:ext>
                  </a:extLst>
                </p14:cNvPr>
                <p14:cNvContentPartPr/>
                <p14:nvPr/>
              </p14:nvContentPartPr>
              <p14:xfrm>
                <a:off x="7640610" y="6071646"/>
                <a:ext cx="131760" cy="664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CCE59FB-F6F2-449F-BC2B-080702B48A9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631610" y="6062646"/>
                  <a:ext cx="14940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B2C55F3C-BBD0-4C7C-B823-C7E672B0D608}"/>
              </a:ext>
            </a:extLst>
          </p:cNvPr>
          <p:cNvGrpSpPr/>
          <p:nvPr/>
        </p:nvGrpSpPr>
        <p:grpSpPr>
          <a:xfrm>
            <a:off x="7975050" y="6349926"/>
            <a:ext cx="128880" cy="69840"/>
            <a:chOff x="7975050" y="6349926"/>
            <a:chExt cx="12888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1D5215F-E680-435D-A690-244E897EBCFD}"/>
                    </a:ext>
                  </a:extLst>
                </p14:cNvPr>
                <p14:cNvContentPartPr/>
                <p14:nvPr/>
              </p14:nvContentPartPr>
              <p14:xfrm>
                <a:off x="7975050" y="6349926"/>
                <a:ext cx="128880" cy="201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1D5215F-E680-435D-A690-244E897EBCF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966050" y="6341286"/>
                  <a:ext cx="146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EC9F948-5B60-4E98-9441-C4372079B1DD}"/>
                    </a:ext>
                  </a:extLst>
                </p14:cNvPr>
                <p14:cNvContentPartPr/>
                <p14:nvPr/>
              </p14:nvContentPartPr>
              <p14:xfrm>
                <a:off x="7989810" y="6406446"/>
                <a:ext cx="104760" cy="13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EC9F948-5B60-4E98-9441-C4372079B1D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980810" y="6397806"/>
                  <a:ext cx="1224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ADB9669-34BC-435B-8175-60186CFC310E}"/>
              </a:ext>
            </a:extLst>
          </p:cNvPr>
          <p:cNvGrpSpPr/>
          <p:nvPr/>
        </p:nvGrpSpPr>
        <p:grpSpPr>
          <a:xfrm>
            <a:off x="8303370" y="6037806"/>
            <a:ext cx="993240" cy="795240"/>
            <a:chOff x="8303370" y="6037806"/>
            <a:chExt cx="993240" cy="79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117A589-7B6F-4B0D-9103-C996D448467A}"/>
                    </a:ext>
                  </a:extLst>
                </p14:cNvPr>
                <p14:cNvContentPartPr/>
                <p14:nvPr/>
              </p14:nvContentPartPr>
              <p14:xfrm>
                <a:off x="8303370" y="6375486"/>
                <a:ext cx="140040" cy="8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117A589-7B6F-4B0D-9103-C996D448467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294730" y="6366846"/>
                  <a:ext cx="157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F6C545D-7963-4EDC-9685-D07B715DF2E0}"/>
                    </a:ext>
                  </a:extLst>
                </p14:cNvPr>
                <p14:cNvContentPartPr/>
                <p14:nvPr/>
              </p14:nvContentPartPr>
              <p14:xfrm>
                <a:off x="8523690" y="6298086"/>
                <a:ext cx="126720" cy="1382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F6C545D-7963-4EDC-9685-D07B715DF2E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514690" y="6289446"/>
                  <a:ext cx="144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37EA0B68-71F9-4D8D-A389-593943AC1DAD}"/>
                    </a:ext>
                  </a:extLst>
                </p14:cNvPr>
                <p14:cNvContentPartPr/>
                <p14:nvPr/>
              </p14:nvContentPartPr>
              <p14:xfrm>
                <a:off x="8743650" y="6136806"/>
                <a:ext cx="91800" cy="5763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37EA0B68-71F9-4D8D-A389-593943AC1DA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735010" y="6128166"/>
                  <a:ext cx="1094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AC38F67-9E8C-452A-9342-527807468964}"/>
                    </a:ext>
                  </a:extLst>
                </p14:cNvPr>
                <p14:cNvContentPartPr/>
                <p14:nvPr/>
              </p14:nvContentPartPr>
              <p14:xfrm>
                <a:off x="8901330" y="6163446"/>
                <a:ext cx="99720" cy="1188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AC38F67-9E8C-452A-9342-52780746896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892330" y="6154806"/>
                  <a:ext cx="117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D0B9D7C-7C14-4576-9D8A-584D0244D2D7}"/>
                    </a:ext>
                  </a:extLst>
                </p14:cNvPr>
                <p14:cNvContentPartPr/>
                <p14:nvPr/>
              </p14:nvContentPartPr>
              <p14:xfrm>
                <a:off x="8897370" y="6173886"/>
                <a:ext cx="84240" cy="121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D0B9D7C-7C14-4576-9D8A-584D0244D2D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888730" y="6164886"/>
                  <a:ext cx="101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58C30FD-F10B-402F-877D-CFB2B16187F9}"/>
                    </a:ext>
                  </a:extLst>
                </p14:cNvPr>
                <p14:cNvContentPartPr/>
                <p14:nvPr/>
              </p14:nvContentPartPr>
              <p14:xfrm>
                <a:off x="8887290" y="6572406"/>
                <a:ext cx="102240" cy="273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58C30FD-F10B-402F-877D-CFB2B16187F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878650" y="6563406"/>
                  <a:ext cx="119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C3D72F9-E640-4FDA-B3C5-072EADA1886C}"/>
                    </a:ext>
                  </a:extLst>
                </p14:cNvPr>
                <p14:cNvContentPartPr/>
                <p14:nvPr/>
              </p14:nvContentPartPr>
              <p14:xfrm>
                <a:off x="9016530" y="6542166"/>
                <a:ext cx="81360" cy="290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C3D72F9-E640-4FDA-B3C5-072EADA1886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007890" y="6533166"/>
                  <a:ext cx="99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8CF83B2-0F2B-42E5-B805-237E7599B5B9}"/>
                    </a:ext>
                  </a:extLst>
                </p14:cNvPr>
                <p14:cNvContentPartPr/>
                <p14:nvPr/>
              </p14:nvContentPartPr>
              <p14:xfrm>
                <a:off x="9172770" y="6037806"/>
                <a:ext cx="123840" cy="698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8CF83B2-0F2B-42E5-B805-237E7599B5B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9164130" y="6028806"/>
                  <a:ext cx="141480" cy="71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E3742A67-CADB-42CB-BB61-C17292B41AE8}"/>
              </a:ext>
            </a:extLst>
          </p:cNvPr>
          <p:cNvGrpSpPr/>
          <p:nvPr/>
        </p:nvGrpSpPr>
        <p:grpSpPr>
          <a:xfrm>
            <a:off x="9576690" y="5992806"/>
            <a:ext cx="245880" cy="221400"/>
            <a:chOff x="9576690" y="5992806"/>
            <a:chExt cx="2458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2F8C3CE-0DCF-41B4-A900-E4B3B1551F64}"/>
                    </a:ext>
                  </a:extLst>
                </p14:cNvPr>
                <p14:cNvContentPartPr/>
                <p14:nvPr/>
              </p14:nvContentPartPr>
              <p14:xfrm>
                <a:off x="9576690" y="6079926"/>
                <a:ext cx="165600" cy="45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2F8C3CE-0DCF-41B4-A900-E4B3B1551F6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567690" y="6070926"/>
                  <a:ext cx="183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602CCFC-E4C3-41AE-84A9-FB60D3392BC1}"/>
                    </a:ext>
                  </a:extLst>
                </p14:cNvPr>
                <p14:cNvContentPartPr/>
                <p14:nvPr/>
              </p14:nvContentPartPr>
              <p14:xfrm>
                <a:off x="9620970" y="6124926"/>
                <a:ext cx="136440" cy="442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602CCFC-E4C3-41AE-84A9-FB60D3392BC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612330" y="6116286"/>
                  <a:ext cx="154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B345D46-BAA9-42B2-898E-EA0A7377D1A8}"/>
                    </a:ext>
                  </a:extLst>
                </p14:cNvPr>
                <p14:cNvContentPartPr/>
                <p14:nvPr/>
              </p14:nvContentPartPr>
              <p14:xfrm>
                <a:off x="9662010" y="5992806"/>
                <a:ext cx="160560" cy="221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B345D46-BAA9-42B2-898E-EA0A7377D1A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653010" y="5983806"/>
                  <a:ext cx="1782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603EF6CD-09E4-4F12-AAE2-C43C2F246F0A}"/>
              </a:ext>
            </a:extLst>
          </p:cNvPr>
          <p:cNvGrpSpPr/>
          <p:nvPr/>
        </p:nvGrpSpPr>
        <p:grpSpPr>
          <a:xfrm>
            <a:off x="10059090" y="5920446"/>
            <a:ext cx="275760" cy="149400"/>
            <a:chOff x="10059090" y="5920446"/>
            <a:chExt cx="27576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AD22886-705B-433A-9016-3F1A4432081B}"/>
                    </a:ext>
                  </a:extLst>
                </p14:cNvPr>
                <p14:cNvContentPartPr/>
                <p14:nvPr/>
              </p14:nvContentPartPr>
              <p14:xfrm>
                <a:off x="10059090" y="5990646"/>
                <a:ext cx="110160" cy="10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AD22886-705B-433A-9016-3F1A4432081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050090" y="5982006"/>
                  <a:ext cx="12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715AAE8-66B3-45AD-BAA6-817DDBA3B33E}"/>
                    </a:ext>
                  </a:extLst>
                </p14:cNvPr>
                <p14:cNvContentPartPr/>
                <p14:nvPr/>
              </p14:nvContentPartPr>
              <p14:xfrm>
                <a:off x="10213530" y="5920446"/>
                <a:ext cx="121320" cy="1494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715AAE8-66B3-45AD-BAA6-817DDBA3B33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204530" y="5911446"/>
                  <a:ext cx="13896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59468FD-A0D7-4EA4-A04B-36D3FB2D1ABA}"/>
              </a:ext>
            </a:extLst>
          </p:cNvPr>
          <p:cNvGrpSpPr/>
          <p:nvPr/>
        </p:nvGrpSpPr>
        <p:grpSpPr>
          <a:xfrm>
            <a:off x="10594770" y="5892726"/>
            <a:ext cx="1076400" cy="308160"/>
            <a:chOff x="10594770" y="5892726"/>
            <a:chExt cx="10764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B87F883-E82A-4C58-93A4-15E23C78BA45}"/>
                    </a:ext>
                  </a:extLst>
                </p14:cNvPr>
                <p14:cNvContentPartPr/>
                <p14:nvPr/>
              </p14:nvContentPartPr>
              <p14:xfrm>
                <a:off x="10594770" y="5940606"/>
                <a:ext cx="113760" cy="106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B87F883-E82A-4C58-93A4-15E23C78BA4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585770" y="5931966"/>
                  <a:ext cx="13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93F0B1B-ECA2-4DDB-90D1-B97D5466A5F8}"/>
                    </a:ext>
                  </a:extLst>
                </p14:cNvPr>
                <p14:cNvContentPartPr/>
                <p14:nvPr/>
              </p14:nvContentPartPr>
              <p14:xfrm>
                <a:off x="10741290" y="5908566"/>
                <a:ext cx="29880" cy="142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93F0B1B-ECA2-4DDB-90D1-B97D5466A5F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732650" y="5899566"/>
                  <a:ext cx="47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C4C9D15-C2E6-4ECD-BBD2-030AF2A8A700}"/>
                    </a:ext>
                  </a:extLst>
                </p14:cNvPr>
                <p14:cNvContentPartPr/>
                <p14:nvPr/>
              </p14:nvContentPartPr>
              <p14:xfrm>
                <a:off x="10788810" y="5944926"/>
                <a:ext cx="74520" cy="255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C4C9D15-C2E6-4ECD-BBD2-030AF2A8A70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779810" y="5935926"/>
                  <a:ext cx="92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A4942694-D7FD-477C-B643-E7CD1E4BAD74}"/>
                    </a:ext>
                  </a:extLst>
                </p14:cNvPr>
                <p14:cNvContentPartPr/>
                <p14:nvPr/>
              </p14:nvContentPartPr>
              <p14:xfrm>
                <a:off x="10929210" y="5940246"/>
                <a:ext cx="63000" cy="120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A4942694-D7FD-477C-B643-E7CD1E4BAD7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920570" y="5931606"/>
                  <a:ext cx="80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64CC704D-BD2C-4759-A7F8-86BC481C993D}"/>
                    </a:ext>
                  </a:extLst>
                </p14:cNvPr>
                <p14:cNvContentPartPr/>
                <p14:nvPr/>
              </p14:nvContentPartPr>
              <p14:xfrm>
                <a:off x="11020290" y="5983086"/>
                <a:ext cx="92160" cy="84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64CC704D-BD2C-4759-A7F8-86BC481C993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011290" y="5974446"/>
                  <a:ext cx="109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EE53F3F-FEA4-42E7-85D0-B76D95865330}"/>
                    </a:ext>
                  </a:extLst>
                </p14:cNvPr>
                <p14:cNvContentPartPr/>
                <p14:nvPr/>
              </p14:nvContentPartPr>
              <p14:xfrm>
                <a:off x="11148090" y="5959686"/>
                <a:ext cx="74160" cy="99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EE53F3F-FEA4-42E7-85D0-B76D9586533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139450" y="5951046"/>
                  <a:ext cx="91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2E36915-D7B8-446F-8FE2-31B6ED7502B7}"/>
                    </a:ext>
                  </a:extLst>
                </p14:cNvPr>
                <p14:cNvContentPartPr/>
                <p14:nvPr/>
              </p14:nvContentPartPr>
              <p14:xfrm>
                <a:off x="11272290" y="5941326"/>
                <a:ext cx="89280" cy="119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2E36915-D7B8-446F-8FE2-31B6ED7502B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263290" y="5932686"/>
                  <a:ext cx="106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3243922-FE89-44E1-BD31-DDF291653502}"/>
                    </a:ext>
                  </a:extLst>
                </p14:cNvPr>
                <p14:cNvContentPartPr/>
                <p14:nvPr/>
              </p14:nvContentPartPr>
              <p14:xfrm>
                <a:off x="11396850" y="5892726"/>
                <a:ext cx="22320" cy="1994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3243922-FE89-44E1-BD31-DDF29165350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387850" y="5883726"/>
                  <a:ext cx="39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F9F76CD-AA71-40EB-BDA0-0355B9497477}"/>
                    </a:ext>
                  </a:extLst>
                </p14:cNvPr>
                <p14:cNvContentPartPr/>
                <p14:nvPr/>
              </p14:nvContentPartPr>
              <p14:xfrm>
                <a:off x="11456250" y="5990286"/>
                <a:ext cx="150840" cy="921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F9F76CD-AA71-40EB-BDA0-0355B949747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447250" y="5981646"/>
                  <a:ext cx="168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2EED3A8-902F-46FC-AF6B-CE9A24D28E58}"/>
                    </a:ext>
                  </a:extLst>
                </p14:cNvPr>
                <p14:cNvContentPartPr/>
                <p14:nvPr/>
              </p14:nvContentPartPr>
              <p14:xfrm>
                <a:off x="11585490" y="5972646"/>
                <a:ext cx="85680" cy="102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2EED3A8-902F-46FC-AF6B-CE9A24D28E5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576490" y="5964006"/>
                  <a:ext cx="103320" cy="12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110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Bipartite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Interestingly, we can characterize bipartite graphs by their spectrum.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a bipartite graph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is an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CA" sz="2000" dirty="0"/>
                  <a:t> with multiplicity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is also an eigenvalue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with multiplicity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477875"/>
              </a:xfrm>
              <a:prstGeom prst="rect">
                <a:avLst/>
              </a:prstGeom>
              <a:blipFill>
                <a:blip r:embed="rId2"/>
                <a:stretch>
                  <a:fillRect l="-546" t="-10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97D8ECA-B986-40D1-91EC-2C8E0C25BCD5}"/>
              </a:ext>
            </a:extLst>
          </p:cNvPr>
          <p:cNvGrpSpPr/>
          <p:nvPr/>
        </p:nvGrpSpPr>
        <p:grpSpPr>
          <a:xfrm>
            <a:off x="2513490" y="2676486"/>
            <a:ext cx="578880" cy="525240"/>
            <a:chOff x="2513490" y="2676486"/>
            <a:chExt cx="57888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3901BB-B800-4185-98E0-4B0F6253E500}"/>
                    </a:ext>
                  </a:extLst>
                </p14:cNvPr>
                <p14:cNvContentPartPr/>
                <p14:nvPr/>
              </p14:nvContentPartPr>
              <p14:xfrm>
                <a:off x="2513490" y="2714646"/>
                <a:ext cx="127440" cy="44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3901BB-B800-4185-98E0-4B0F6253E5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04850" y="2706006"/>
                  <a:ext cx="14508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A12BDB-53BE-420E-B1B0-B7C2CCD1A123}"/>
                    </a:ext>
                  </a:extLst>
                </p14:cNvPr>
                <p14:cNvContentPartPr/>
                <p14:nvPr/>
              </p14:nvContentPartPr>
              <p14:xfrm>
                <a:off x="2724810" y="2699166"/>
                <a:ext cx="46080" cy="11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A12BDB-53BE-420E-B1B0-B7C2CCD1A1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16170" y="2690166"/>
                  <a:ext cx="6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E0909A-22D5-44A2-B7E0-A4E008F841BB}"/>
                    </a:ext>
                  </a:extLst>
                </p14:cNvPr>
                <p14:cNvContentPartPr/>
                <p14:nvPr/>
              </p14:nvContentPartPr>
              <p14:xfrm>
                <a:off x="2712570" y="2676486"/>
                <a:ext cx="78480" cy="14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E0909A-22D5-44A2-B7E0-A4E008F841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03570" y="2667486"/>
                  <a:ext cx="96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D8D8F8-960A-48CF-8C34-E0A27DA7A8C5}"/>
                    </a:ext>
                  </a:extLst>
                </p14:cNvPr>
                <p14:cNvContentPartPr/>
                <p14:nvPr/>
              </p14:nvContentPartPr>
              <p14:xfrm>
                <a:off x="2854770" y="2786286"/>
                <a:ext cx="20880" cy="68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D8D8F8-960A-48CF-8C34-E0A27DA7A8C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5770" y="2777286"/>
                  <a:ext cx="38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BA52256-BB69-400A-BE05-17FD5BACF861}"/>
                    </a:ext>
                  </a:extLst>
                </p14:cNvPr>
                <p14:cNvContentPartPr/>
                <p14:nvPr/>
              </p14:nvContentPartPr>
              <p14:xfrm>
                <a:off x="2762610" y="3007326"/>
                <a:ext cx="117720" cy="19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BA52256-BB69-400A-BE05-17FD5BACF8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53610" y="2998686"/>
                  <a:ext cx="135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160A5B-D8E7-4280-8BF4-5725CB66E821}"/>
                    </a:ext>
                  </a:extLst>
                </p14:cNvPr>
                <p14:cNvContentPartPr/>
                <p14:nvPr/>
              </p14:nvContentPartPr>
              <p14:xfrm>
                <a:off x="2910570" y="3106686"/>
                <a:ext cx="15840" cy="6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160A5B-D8E7-4280-8BF4-5725CB66E8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01930" y="3097686"/>
                  <a:ext cx="33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D6CE68-AAEC-4F90-866F-B23DD0010980}"/>
                    </a:ext>
                  </a:extLst>
                </p14:cNvPr>
                <p14:cNvContentPartPr/>
                <p14:nvPr/>
              </p14:nvContentPartPr>
              <p14:xfrm>
                <a:off x="2970690" y="2682246"/>
                <a:ext cx="121680" cy="434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D6CE68-AAEC-4F90-866F-B23DD001098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61690" y="2673606"/>
                  <a:ext cx="13932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23B137-E8A3-4BEF-94E5-DE00E4CF3A68}"/>
              </a:ext>
            </a:extLst>
          </p:cNvPr>
          <p:cNvGrpSpPr/>
          <p:nvPr/>
        </p:nvGrpSpPr>
        <p:grpSpPr>
          <a:xfrm>
            <a:off x="3324930" y="2656326"/>
            <a:ext cx="582480" cy="520560"/>
            <a:chOff x="3324930" y="2656326"/>
            <a:chExt cx="58248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B3C386-8998-43F0-986B-EF4393F5FC54}"/>
                    </a:ext>
                  </a:extLst>
                </p14:cNvPr>
                <p14:cNvContentPartPr/>
                <p14:nvPr/>
              </p14:nvContentPartPr>
              <p14:xfrm>
                <a:off x="3324930" y="2656326"/>
                <a:ext cx="106920" cy="416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B3C386-8998-43F0-986B-EF4393F5FC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15930" y="2647686"/>
                  <a:ext cx="1245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BEE43F6-8EEE-4F14-BBFD-D8DBE3727E0F}"/>
                    </a:ext>
                  </a:extLst>
                </p14:cNvPr>
                <p14:cNvContentPartPr/>
                <p14:nvPr/>
              </p14:nvContentPartPr>
              <p14:xfrm>
                <a:off x="3477210" y="2659206"/>
                <a:ext cx="48600" cy="136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BEE43F6-8EEE-4F14-BBFD-D8DBE3727E0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68570" y="2650566"/>
                  <a:ext cx="66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38F97C-1C18-4408-83A5-7B7A5DA8DFDB}"/>
                    </a:ext>
                  </a:extLst>
                </p14:cNvPr>
                <p14:cNvContentPartPr/>
                <p14:nvPr/>
              </p14:nvContentPartPr>
              <p14:xfrm>
                <a:off x="3426090" y="2671086"/>
                <a:ext cx="221760" cy="14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38F97C-1C18-4408-83A5-7B7A5DA8DF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17450" y="2662446"/>
                  <a:ext cx="239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D5959A-6ED3-42E0-8A27-63216EB93CB0}"/>
                    </a:ext>
                  </a:extLst>
                </p14:cNvPr>
                <p14:cNvContentPartPr/>
                <p14:nvPr/>
              </p14:nvContentPartPr>
              <p14:xfrm>
                <a:off x="3529050" y="2953686"/>
                <a:ext cx="127440" cy="223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D5959A-6ED3-42E0-8A27-63216EB93CB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20410" y="2945046"/>
                  <a:ext cx="145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C144842-ACC3-489D-BD72-56BFA1738F92}"/>
                    </a:ext>
                  </a:extLst>
                </p14:cNvPr>
                <p14:cNvContentPartPr/>
                <p14:nvPr/>
              </p14:nvContentPartPr>
              <p14:xfrm>
                <a:off x="3704370" y="3051606"/>
                <a:ext cx="81360" cy="53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C144842-ACC3-489D-BD72-56BFA1738F9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95730" y="3042966"/>
                  <a:ext cx="99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C14D675-4FD2-4115-A9E7-78B7E0072949}"/>
                    </a:ext>
                  </a:extLst>
                </p14:cNvPr>
                <p14:cNvContentPartPr/>
                <p14:nvPr/>
              </p14:nvContentPartPr>
              <p14:xfrm>
                <a:off x="3782130" y="2670726"/>
                <a:ext cx="125280" cy="40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C14D675-4FD2-4115-A9E7-78B7E00729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3130" y="2661726"/>
                  <a:ext cx="142920" cy="42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2E163D0-FA8D-4468-A9C9-799CD1462139}"/>
                  </a:ext>
                </a:extLst>
              </p14:cNvPr>
              <p14:cNvContentPartPr/>
              <p14:nvPr/>
            </p14:nvContentPartPr>
            <p14:xfrm>
              <a:off x="4119090" y="2978166"/>
              <a:ext cx="16956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2E163D0-FA8D-4468-A9C9-799CD146213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10450" y="2969526"/>
                <a:ext cx="1872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0FC350F-DE3E-4ED2-9647-7423A5049402}"/>
              </a:ext>
            </a:extLst>
          </p:cNvPr>
          <p:cNvGrpSpPr/>
          <p:nvPr/>
        </p:nvGrpSpPr>
        <p:grpSpPr>
          <a:xfrm>
            <a:off x="4618770" y="2630406"/>
            <a:ext cx="606600" cy="636480"/>
            <a:chOff x="4618770" y="2630406"/>
            <a:chExt cx="60660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84EDA7-5571-4CD9-8E13-76D645835794}"/>
                    </a:ext>
                  </a:extLst>
                </p14:cNvPr>
                <p14:cNvContentPartPr/>
                <p14:nvPr/>
              </p14:nvContentPartPr>
              <p14:xfrm>
                <a:off x="4618770" y="2630406"/>
                <a:ext cx="79560" cy="51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84EDA7-5571-4CD9-8E13-76D6458357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09770" y="2621766"/>
                  <a:ext cx="972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C08945-A8D2-4E97-A09C-4111BBE00A3D}"/>
                    </a:ext>
                  </a:extLst>
                </p14:cNvPr>
                <p14:cNvContentPartPr/>
                <p14:nvPr/>
              </p14:nvContentPartPr>
              <p14:xfrm>
                <a:off x="4748010" y="2656686"/>
                <a:ext cx="76680" cy="12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C08945-A8D2-4E97-A09C-4111BBE00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39370" y="2648046"/>
                  <a:ext cx="94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3A6B08-1D37-4708-B9A3-DD4AF071FD9B}"/>
                    </a:ext>
                  </a:extLst>
                </p14:cNvPr>
                <p14:cNvContentPartPr/>
                <p14:nvPr/>
              </p14:nvContentPartPr>
              <p14:xfrm>
                <a:off x="4738650" y="2696286"/>
                <a:ext cx="167040" cy="146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3A6B08-1D37-4708-B9A3-DD4AF071FD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29650" y="2687286"/>
                  <a:ext cx="184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B5CA95-0616-4754-9A28-4CEDD4FEF7CD}"/>
                    </a:ext>
                  </a:extLst>
                </p14:cNvPr>
                <p14:cNvContentPartPr/>
                <p14:nvPr/>
              </p14:nvContentPartPr>
              <p14:xfrm>
                <a:off x="4907130" y="2745966"/>
                <a:ext cx="60840" cy="7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B5CA95-0616-4754-9A28-4CEDD4FEF7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98130" y="2736966"/>
                  <a:ext cx="78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49C5BE-7664-41CC-BB5E-D5C7C24DCCCB}"/>
                    </a:ext>
                  </a:extLst>
                </p14:cNvPr>
                <p14:cNvContentPartPr/>
                <p14:nvPr/>
              </p14:nvContentPartPr>
              <p14:xfrm>
                <a:off x="4822170" y="3035406"/>
                <a:ext cx="112320" cy="231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49C5BE-7664-41CC-BB5E-D5C7C24DCCC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13530" y="3026406"/>
                  <a:ext cx="129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8C38A2C-40CA-4366-A2CC-47727B5544B7}"/>
                    </a:ext>
                  </a:extLst>
                </p14:cNvPr>
                <p14:cNvContentPartPr/>
                <p14:nvPr/>
              </p14:nvContentPartPr>
              <p14:xfrm>
                <a:off x="4996770" y="3109926"/>
                <a:ext cx="109440" cy="9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8C38A2C-40CA-4366-A2CC-47727B5544B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87770" y="3100926"/>
                  <a:ext cx="127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586593-67AF-438A-AADA-374919ACA0B7}"/>
                    </a:ext>
                  </a:extLst>
                </p14:cNvPr>
                <p14:cNvContentPartPr/>
                <p14:nvPr/>
              </p14:nvContentPartPr>
              <p14:xfrm>
                <a:off x="5057610" y="2667126"/>
                <a:ext cx="167760" cy="46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586593-67AF-438A-AADA-374919ACA0B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48610" y="2658486"/>
                  <a:ext cx="185400" cy="48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B8DFAC-2CE2-4FEA-8223-756CC6AF1859}"/>
              </a:ext>
            </a:extLst>
          </p:cNvPr>
          <p:cNvGrpSpPr/>
          <p:nvPr/>
        </p:nvGrpSpPr>
        <p:grpSpPr>
          <a:xfrm>
            <a:off x="5720370" y="2759646"/>
            <a:ext cx="827280" cy="300960"/>
            <a:chOff x="5720370" y="2759646"/>
            <a:chExt cx="82728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6A1A84-ABDF-4941-A62E-34CC6ECE0853}"/>
                    </a:ext>
                  </a:extLst>
                </p14:cNvPr>
                <p14:cNvContentPartPr/>
                <p14:nvPr/>
              </p14:nvContentPartPr>
              <p14:xfrm>
                <a:off x="5720370" y="2763966"/>
                <a:ext cx="49320" cy="18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6A1A84-ABDF-4941-A62E-34CC6ECE08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11730" y="2755326"/>
                  <a:ext cx="66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A2C0DC-C9A2-4FB9-BFE5-CD594911C10B}"/>
                    </a:ext>
                  </a:extLst>
                </p14:cNvPr>
                <p14:cNvContentPartPr/>
                <p14:nvPr/>
              </p14:nvContentPartPr>
              <p14:xfrm>
                <a:off x="5795610" y="2811126"/>
                <a:ext cx="47880" cy="13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A2C0DC-C9A2-4FB9-BFE5-CD594911C1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86610" y="2802126"/>
                  <a:ext cx="65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4C5EB5-1AF3-4546-BEEC-25C3212B340C}"/>
                    </a:ext>
                  </a:extLst>
                </p14:cNvPr>
                <p14:cNvContentPartPr/>
                <p14:nvPr/>
              </p14:nvContentPartPr>
              <p14:xfrm>
                <a:off x="5900370" y="2847846"/>
                <a:ext cx="81360" cy="88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4C5EB5-1AF3-4546-BEEC-25C3212B34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91730" y="2839206"/>
                  <a:ext cx="99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36B736-5CCE-40FA-A87D-CD880012C267}"/>
                    </a:ext>
                  </a:extLst>
                </p14:cNvPr>
                <p14:cNvContentPartPr/>
                <p14:nvPr/>
              </p14:nvContentPartPr>
              <p14:xfrm>
                <a:off x="6012690" y="2802486"/>
                <a:ext cx="255240" cy="11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36B736-5CCE-40FA-A87D-CD880012C26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03690" y="2793486"/>
                  <a:ext cx="272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181BE8B-1E25-4447-80BC-CBAED7CEF856}"/>
                    </a:ext>
                  </a:extLst>
                </p14:cNvPr>
                <p14:cNvContentPartPr/>
                <p14:nvPr/>
              </p14:nvContentPartPr>
              <p14:xfrm>
                <a:off x="6291690" y="2759646"/>
                <a:ext cx="123120" cy="153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181BE8B-1E25-4447-80BC-CBAED7CEF8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83050" y="2751006"/>
                  <a:ext cx="14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92F737-5887-4B63-8F14-BF59A4233099}"/>
                    </a:ext>
                  </a:extLst>
                </p14:cNvPr>
                <p14:cNvContentPartPr/>
                <p14:nvPr/>
              </p14:nvContentPartPr>
              <p14:xfrm>
                <a:off x="6433170" y="2838126"/>
                <a:ext cx="114480" cy="22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92F737-5887-4B63-8F14-BF59A42330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24170" y="2829486"/>
                  <a:ext cx="1321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F6558-7E60-4274-BA58-4DFD5B788280}"/>
              </a:ext>
            </a:extLst>
          </p:cNvPr>
          <p:cNvGrpSpPr/>
          <p:nvPr/>
        </p:nvGrpSpPr>
        <p:grpSpPr>
          <a:xfrm>
            <a:off x="6787050" y="2701686"/>
            <a:ext cx="1193040" cy="325080"/>
            <a:chOff x="6787050" y="2701686"/>
            <a:chExt cx="11930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C12643-84C1-4465-B4F6-EFAE3FAE867F}"/>
                    </a:ext>
                  </a:extLst>
                </p14:cNvPr>
                <p14:cNvContentPartPr/>
                <p14:nvPr/>
              </p14:nvContentPartPr>
              <p14:xfrm>
                <a:off x="6811530" y="2828406"/>
                <a:ext cx="15120" cy="8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C12643-84C1-4465-B4F6-EFAE3FAE86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02530" y="2819406"/>
                  <a:ext cx="32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F42107-E9D6-4143-B74C-50BBE09C6730}"/>
                    </a:ext>
                  </a:extLst>
                </p14:cNvPr>
                <p14:cNvContentPartPr/>
                <p14:nvPr/>
              </p14:nvContentPartPr>
              <p14:xfrm>
                <a:off x="6787050" y="2785206"/>
                <a:ext cx="186120" cy="136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F42107-E9D6-4143-B74C-50BBE09C673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8050" y="2776206"/>
                  <a:ext cx="2037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202A4D-3DCE-4F65-B3AF-F5E0B85256B3}"/>
                    </a:ext>
                  </a:extLst>
                </p14:cNvPr>
                <p14:cNvContentPartPr/>
                <p14:nvPr/>
              </p14:nvContentPartPr>
              <p14:xfrm>
                <a:off x="7023570" y="2744526"/>
                <a:ext cx="208440" cy="16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202A4D-3DCE-4F65-B3AF-F5E0B85256B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14570" y="2735526"/>
                  <a:ext cx="226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9189CD-9D7A-4621-8E28-FA54A265C321}"/>
                    </a:ext>
                  </a:extLst>
                </p14:cNvPr>
                <p14:cNvContentPartPr/>
                <p14:nvPr/>
              </p14:nvContentPartPr>
              <p14:xfrm>
                <a:off x="7261170" y="2826246"/>
                <a:ext cx="29880" cy="20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9189CD-9D7A-4621-8E28-FA54A265C32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52170" y="2817606"/>
                  <a:ext cx="47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B09333-1AC3-4C8C-80B8-E1DC251136E1}"/>
                    </a:ext>
                  </a:extLst>
                </p14:cNvPr>
                <p14:cNvContentPartPr/>
                <p14:nvPr/>
              </p14:nvContentPartPr>
              <p14:xfrm>
                <a:off x="7252170" y="2792766"/>
                <a:ext cx="184680" cy="92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B09333-1AC3-4C8C-80B8-E1DC251136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43170" y="2784126"/>
                  <a:ext cx="202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75F6B2-1020-4082-B024-DF0ABB8507AA}"/>
                    </a:ext>
                  </a:extLst>
                </p14:cNvPr>
                <p14:cNvContentPartPr/>
                <p14:nvPr/>
              </p14:nvContentPartPr>
              <p14:xfrm>
                <a:off x="7450530" y="2803206"/>
                <a:ext cx="123480" cy="81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75F6B2-1020-4082-B024-DF0ABB8507A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41530" y="2794206"/>
                  <a:ext cx="14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6DE1BE-D6AC-4F40-9745-CF6F2CFADF74}"/>
                    </a:ext>
                  </a:extLst>
                </p14:cNvPr>
                <p14:cNvContentPartPr/>
                <p14:nvPr/>
              </p14:nvContentPartPr>
              <p14:xfrm>
                <a:off x="7583730" y="2709606"/>
                <a:ext cx="272880" cy="14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6DE1BE-D6AC-4F40-9745-CF6F2CFADF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74730" y="2700966"/>
                  <a:ext cx="290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50058B-41D2-4B7C-ADDD-4233879465E9}"/>
                    </a:ext>
                  </a:extLst>
                </p14:cNvPr>
                <p14:cNvContentPartPr/>
                <p14:nvPr/>
              </p14:nvContentPartPr>
              <p14:xfrm>
                <a:off x="7877850" y="2701686"/>
                <a:ext cx="102240" cy="161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50058B-41D2-4B7C-ADDD-4233879465E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68850" y="2693046"/>
                  <a:ext cx="1198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25E06DC-6683-4C9D-B132-828655A1036D}"/>
              </a:ext>
            </a:extLst>
          </p:cNvPr>
          <p:cNvGrpSpPr/>
          <p:nvPr/>
        </p:nvGrpSpPr>
        <p:grpSpPr>
          <a:xfrm>
            <a:off x="9739050" y="2704926"/>
            <a:ext cx="237240" cy="336960"/>
            <a:chOff x="9739050" y="2704926"/>
            <a:chExt cx="2372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776A41-13BB-4726-B041-01B5EEB9A171}"/>
                    </a:ext>
                  </a:extLst>
                </p14:cNvPr>
                <p14:cNvContentPartPr/>
                <p14:nvPr/>
              </p14:nvContentPartPr>
              <p14:xfrm>
                <a:off x="9739050" y="2805366"/>
                <a:ext cx="92880" cy="89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776A41-13BB-4726-B041-01B5EEB9A17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30050" y="2796726"/>
                  <a:ext cx="11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B2EE00-F64E-44A3-B2FF-F12AAABEA931}"/>
                    </a:ext>
                  </a:extLst>
                </p14:cNvPr>
                <p14:cNvContentPartPr/>
                <p14:nvPr/>
              </p14:nvContentPartPr>
              <p14:xfrm>
                <a:off x="9826530" y="2704926"/>
                <a:ext cx="149760" cy="336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B2EE00-F64E-44A3-B2FF-F12AAABEA93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17890" y="2696286"/>
                  <a:ext cx="16740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56C487-80CB-4F05-8274-3730DA3A8CB0}"/>
              </a:ext>
            </a:extLst>
          </p:cNvPr>
          <p:cNvGrpSpPr/>
          <p:nvPr/>
        </p:nvGrpSpPr>
        <p:grpSpPr>
          <a:xfrm>
            <a:off x="10204890" y="2701326"/>
            <a:ext cx="1045440" cy="329040"/>
            <a:chOff x="10204890" y="2701326"/>
            <a:chExt cx="104544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6CB260-06C2-4568-97DB-7F1D60F84EDE}"/>
                    </a:ext>
                  </a:extLst>
                </p14:cNvPr>
                <p14:cNvContentPartPr/>
                <p14:nvPr/>
              </p14:nvContentPartPr>
              <p14:xfrm>
                <a:off x="10204890" y="2775126"/>
                <a:ext cx="10188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6CB260-06C2-4568-97DB-7F1D60F84E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96250" y="2766126"/>
                  <a:ext cx="119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98A391-74DB-4135-AF82-F74302E93E47}"/>
                    </a:ext>
                  </a:extLst>
                </p14:cNvPr>
                <p14:cNvContentPartPr/>
                <p14:nvPr/>
              </p14:nvContentPartPr>
              <p14:xfrm>
                <a:off x="10338090" y="2736966"/>
                <a:ext cx="23400" cy="13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98A391-74DB-4135-AF82-F74302E93E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29450" y="2727966"/>
                  <a:ext cx="41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7FA4A6-7690-45C4-8203-8038A4D2D643}"/>
                    </a:ext>
                  </a:extLst>
                </p14:cNvPr>
                <p14:cNvContentPartPr/>
                <p14:nvPr/>
              </p14:nvContentPartPr>
              <p14:xfrm>
                <a:off x="10382370" y="2790246"/>
                <a:ext cx="104400" cy="240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7FA4A6-7690-45C4-8203-8038A4D2D6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73370" y="2781246"/>
                  <a:ext cx="122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CB976A-F093-4DD0-8C86-88E3BEF0D0F7}"/>
                    </a:ext>
                  </a:extLst>
                </p14:cNvPr>
                <p14:cNvContentPartPr/>
                <p14:nvPr/>
              </p14:nvContentPartPr>
              <p14:xfrm>
                <a:off x="10474530" y="2781246"/>
                <a:ext cx="216000" cy="11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CB976A-F093-4DD0-8C86-88E3BEF0D0F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65890" y="2772246"/>
                  <a:ext cx="23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9DBA6F-A70E-4840-BC1C-C0CF1E2B52F1}"/>
                    </a:ext>
                  </a:extLst>
                </p14:cNvPr>
                <p14:cNvContentPartPr/>
                <p14:nvPr/>
              </p14:nvContentPartPr>
              <p14:xfrm>
                <a:off x="10740930" y="2794926"/>
                <a:ext cx="75960" cy="9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9DBA6F-A70E-4840-BC1C-C0CF1E2B52F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32290" y="2785926"/>
                  <a:ext cx="93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62FFBF-0EA4-4BFC-B9F1-EA2CF27BBB9D}"/>
                    </a:ext>
                  </a:extLst>
                </p14:cNvPr>
                <p14:cNvContentPartPr/>
                <p14:nvPr/>
              </p14:nvContentPartPr>
              <p14:xfrm>
                <a:off x="10880250" y="2814366"/>
                <a:ext cx="100800" cy="74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62FFBF-0EA4-4BFC-B9F1-EA2CF27BBB9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71610" y="2805366"/>
                  <a:ext cx="118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EEBF46-1EF5-451C-8BEE-DAE9C330D7C8}"/>
                    </a:ext>
                  </a:extLst>
                </p14:cNvPr>
                <p14:cNvContentPartPr/>
                <p14:nvPr/>
              </p14:nvContentPartPr>
              <p14:xfrm>
                <a:off x="11008410" y="2701326"/>
                <a:ext cx="24840" cy="213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EEBF46-1EF5-451C-8BEE-DAE9C330D7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99410" y="2692686"/>
                  <a:ext cx="42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6E594C-4FAE-4D0A-9F89-52210237EF78}"/>
                    </a:ext>
                  </a:extLst>
                </p14:cNvPr>
                <p14:cNvContentPartPr/>
                <p14:nvPr/>
              </p14:nvContentPartPr>
              <p14:xfrm>
                <a:off x="11076090" y="2799246"/>
                <a:ext cx="174240" cy="126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6E594C-4FAE-4D0A-9F89-52210237EF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67450" y="2790606"/>
                  <a:ext cx="1918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858F7C5-3AD3-4497-BAEA-905FFD6F8E6A}"/>
                  </a:ext>
                </a:extLst>
              </p14:cNvPr>
              <p14:cNvContentPartPr/>
              <p14:nvPr/>
            </p14:nvContentPartPr>
            <p14:xfrm>
              <a:off x="11501970" y="2781246"/>
              <a:ext cx="124200" cy="147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858F7C5-3AD3-4497-BAEA-905FFD6F8E6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492970" y="2772606"/>
                <a:ext cx="14184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93C037C-1471-4844-9829-8C0504E600BC}"/>
              </a:ext>
            </a:extLst>
          </p:cNvPr>
          <p:cNvGrpSpPr/>
          <p:nvPr/>
        </p:nvGrpSpPr>
        <p:grpSpPr>
          <a:xfrm>
            <a:off x="8241090" y="2697006"/>
            <a:ext cx="1221120" cy="348840"/>
            <a:chOff x="8241090" y="2697006"/>
            <a:chExt cx="122112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A27F66-E3EC-4E4E-B059-C70EECEB2291}"/>
                    </a:ext>
                  </a:extLst>
                </p14:cNvPr>
                <p14:cNvContentPartPr/>
                <p14:nvPr/>
              </p14:nvContentPartPr>
              <p14:xfrm>
                <a:off x="8241090" y="2738406"/>
                <a:ext cx="104400" cy="11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A27F66-E3EC-4E4E-B059-C70EECEB22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32090" y="2729766"/>
                  <a:ext cx="122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EC29EA-258E-4734-915E-1A925136C3BF}"/>
                    </a:ext>
                  </a:extLst>
                </p14:cNvPr>
                <p14:cNvContentPartPr/>
                <p14:nvPr/>
              </p14:nvContentPartPr>
              <p14:xfrm>
                <a:off x="8370690" y="2697006"/>
                <a:ext cx="45360" cy="146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EC29EA-258E-4734-915E-1A925136C3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61690" y="2688366"/>
                  <a:ext cx="63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D249D5-0FC6-41D1-B3F6-54ADE6250107}"/>
                    </a:ext>
                  </a:extLst>
                </p14:cNvPr>
                <p14:cNvContentPartPr/>
                <p14:nvPr/>
              </p14:nvContentPartPr>
              <p14:xfrm>
                <a:off x="8436210" y="2752806"/>
                <a:ext cx="101880" cy="29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D249D5-0FC6-41D1-B3F6-54ADE625010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27210" y="2744166"/>
                  <a:ext cx="119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22A011-48C6-4954-A331-C85EF5330901}"/>
                    </a:ext>
                  </a:extLst>
                </p14:cNvPr>
                <p14:cNvContentPartPr/>
                <p14:nvPr/>
              </p14:nvContentPartPr>
              <p14:xfrm>
                <a:off x="8587410" y="2761446"/>
                <a:ext cx="71280" cy="10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22A011-48C6-4954-A331-C85EF533090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78770" y="2752806"/>
                  <a:ext cx="8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4D69B79-EEC9-42F6-862E-B6F71EEA6410}"/>
                    </a:ext>
                  </a:extLst>
                </p14:cNvPr>
                <p14:cNvContentPartPr/>
                <p14:nvPr/>
              </p14:nvContentPartPr>
              <p14:xfrm>
                <a:off x="8688930" y="2791326"/>
                <a:ext cx="103680" cy="83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4D69B79-EEC9-42F6-862E-B6F71EEA641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80290" y="2782686"/>
                  <a:ext cx="121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B3A201-6559-4B5B-9053-0FDF70AF87AA}"/>
                    </a:ext>
                  </a:extLst>
                </p14:cNvPr>
                <p14:cNvContentPartPr/>
                <p14:nvPr/>
              </p14:nvContentPartPr>
              <p14:xfrm>
                <a:off x="8831850" y="2761806"/>
                <a:ext cx="63720" cy="9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B3A201-6559-4B5B-9053-0FDF70AF87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22850" y="2752806"/>
                  <a:ext cx="81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347F483-0506-4A47-B9DC-D7E2E899D12F}"/>
                    </a:ext>
                  </a:extLst>
                </p14:cNvPr>
                <p14:cNvContentPartPr/>
                <p14:nvPr/>
              </p14:nvContentPartPr>
              <p14:xfrm>
                <a:off x="8954970" y="2718606"/>
                <a:ext cx="137520" cy="189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347F483-0506-4A47-B9DC-D7E2E899D1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46330" y="2709966"/>
                  <a:ext cx="155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D360CF-77B2-426B-A87B-5E12FA6E6A88}"/>
                    </a:ext>
                  </a:extLst>
                </p14:cNvPr>
                <p14:cNvContentPartPr/>
                <p14:nvPr/>
              </p14:nvContentPartPr>
              <p14:xfrm>
                <a:off x="9138210" y="2810046"/>
                <a:ext cx="246600" cy="114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D360CF-77B2-426B-A87B-5E12FA6E6A8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129570" y="2801406"/>
                  <a:ext cx="264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72D655-9599-4C4F-BA6D-EE30ADCD3B7D}"/>
                    </a:ext>
                  </a:extLst>
                </p14:cNvPr>
                <p14:cNvContentPartPr/>
                <p14:nvPr/>
              </p14:nvContentPartPr>
              <p14:xfrm>
                <a:off x="9400650" y="2819046"/>
                <a:ext cx="61560" cy="83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72D655-9599-4C4F-BA6D-EE30ADCD3B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92010" y="2810046"/>
                  <a:ext cx="79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B68720-8EE0-4462-B89B-8AA214194B64}"/>
                    </a:ext>
                  </a:extLst>
                </p14:cNvPr>
                <p14:cNvContentPartPr/>
                <p14:nvPr/>
              </p14:nvContentPartPr>
              <p14:xfrm>
                <a:off x="8855610" y="2800686"/>
                <a:ext cx="566280" cy="34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B68720-8EE0-4462-B89B-8AA214194B6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46970" y="2792046"/>
                  <a:ext cx="5839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9BBDD-AE95-46DC-9C67-28F4AC32BE6B}"/>
              </a:ext>
            </a:extLst>
          </p:cNvPr>
          <p:cNvGrpSpPr/>
          <p:nvPr/>
        </p:nvGrpSpPr>
        <p:grpSpPr>
          <a:xfrm>
            <a:off x="8861730" y="2400726"/>
            <a:ext cx="626760" cy="185400"/>
            <a:chOff x="8861730" y="2400726"/>
            <a:chExt cx="62676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5D0C87-F970-4C0D-975B-C0470FB93C94}"/>
                    </a:ext>
                  </a:extLst>
                </p14:cNvPr>
                <p14:cNvContentPartPr/>
                <p14:nvPr/>
              </p14:nvContentPartPr>
              <p14:xfrm>
                <a:off x="8861730" y="2466606"/>
                <a:ext cx="143640" cy="119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5D0C87-F970-4C0D-975B-C0470FB93C9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53090" y="2457966"/>
                  <a:ext cx="161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392FB9-91C0-4C7F-ACDA-962FE33177F4}"/>
                    </a:ext>
                  </a:extLst>
                </p14:cNvPr>
                <p14:cNvContentPartPr/>
                <p14:nvPr/>
              </p14:nvContentPartPr>
              <p14:xfrm>
                <a:off x="8995290" y="2461926"/>
                <a:ext cx="196200" cy="8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392FB9-91C0-4C7F-ACDA-962FE33177F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86290" y="2453286"/>
                  <a:ext cx="21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0D56D6-447D-48A9-BCB0-5F5DF28F9BA8}"/>
                    </a:ext>
                  </a:extLst>
                </p14:cNvPr>
                <p14:cNvContentPartPr/>
                <p14:nvPr/>
              </p14:nvContentPartPr>
              <p14:xfrm>
                <a:off x="9235050" y="2400726"/>
                <a:ext cx="38520" cy="185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0D56D6-447D-48A9-BCB0-5F5DF28F9BA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26410" y="2391726"/>
                  <a:ext cx="56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64DE609-F19D-4754-B16C-7E7DD8085634}"/>
                    </a:ext>
                  </a:extLst>
                </p14:cNvPr>
                <p14:cNvContentPartPr/>
                <p14:nvPr/>
              </p14:nvContentPartPr>
              <p14:xfrm>
                <a:off x="9191490" y="2456526"/>
                <a:ext cx="227520" cy="89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64DE609-F19D-4754-B16C-7E7DD80856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82850" y="2447886"/>
                  <a:ext cx="245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39280F3-AAE7-4EC9-851D-F742DA2C431E}"/>
                    </a:ext>
                  </a:extLst>
                </p14:cNvPr>
                <p14:cNvContentPartPr/>
                <p14:nvPr/>
              </p14:nvContentPartPr>
              <p14:xfrm>
                <a:off x="9424770" y="2459406"/>
                <a:ext cx="63720" cy="89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39280F3-AAE7-4EC9-851D-F742DA2C43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15770" y="2450406"/>
                  <a:ext cx="813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AB63D10-1029-4D39-9618-C72D558BA422}"/>
              </a:ext>
            </a:extLst>
          </p:cNvPr>
          <p:cNvGrpSpPr/>
          <p:nvPr/>
        </p:nvGrpSpPr>
        <p:grpSpPr>
          <a:xfrm>
            <a:off x="2620410" y="3643086"/>
            <a:ext cx="647640" cy="562680"/>
            <a:chOff x="2620410" y="3643086"/>
            <a:chExt cx="64764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E5667F0-7AE4-486E-AAF9-6133188170BD}"/>
                    </a:ext>
                  </a:extLst>
                </p14:cNvPr>
                <p14:cNvContentPartPr/>
                <p14:nvPr/>
              </p14:nvContentPartPr>
              <p14:xfrm>
                <a:off x="2620410" y="3677286"/>
                <a:ext cx="133920" cy="441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E5667F0-7AE4-486E-AAF9-6133188170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11410" y="3668286"/>
                  <a:ext cx="1515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079011-08E8-44FF-BCC2-0EFEFE594150}"/>
                    </a:ext>
                  </a:extLst>
                </p14:cNvPr>
                <p14:cNvContentPartPr/>
                <p14:nvPr/>
              </p14:nvContentPartPr>
              <p14:xfrm>
                <a:off x="2813370" y="3654966"/>
                <a:ext cx="72000" cy="111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079011-08E8-44FF-BCC2-0EFEFE59415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04730" y="3645966"/>
                  <a:ext cx="89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AAC8815-8C05-41D1-B075-6DF038955D69}"/>
                    </a:ext>
                  </a:extLst>
                </p14:cNvPr>
                <p14:cNvContentPartPr/>
                <p14:nvPr/>
              </p14:nvContentPartPr>
              <p14:xfrm>
                <a:off x="2798970" y="3659286"/>
                <a:ext cx="162360" cy="149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AAC8815-8C05-41D1-B075-6DF038955D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90330" y="3650286"/>
                  <a:ext cx="180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98C9FD-A0C3-4FF8-846A-39BB61993C15}"/>
                    </a:ext>
                  </a:extLst>
                </p14:cNvPr>
                <p14:cNvContentPartPr/>
                <p14:nvPr/>
              </p14:nvContentPartPr>
              <p14:xfrm>
                <a:off x="2784930" y="4008486"/>
                <a:ext cx="105120" cy="21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98C9FD-A0C3-4FF8-846A-39BB61993C1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75930" y="3999486"/>
                  <a:ext cx="122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6AA2C7-A745-479C-9885-001DA0420F23}"/>
                    </a:ext>
                  </a:extLst>
                </p14:cNvPr>
                <p14:cNvContentPartPr/>
                <p14:nvPr/>
              </p14:nvContentPartPr>
              <p14:xfrm>
                <a:off x="2909850" y="3973566"/>
                <a:ext cx="147240" cy="23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6AA2C7-A745-479C-9885-001DA0420F2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00850" y="3964566"/>
                  <a:ext cx="164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C9B0095-84BD-426D-8099-341CBB79DEA7}"/>
                    </a:ext>
                  </a:extLst>
                </p14:cNvPr>
                <p14:cNvContentPartPr/>
                <p14:nvPr/>
              </p14:nvContentPartPr>
              <p14:xfrm>
                <a:off x="3103890" y="4046646"/>
                <a:ext cx="32400" cy="67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C9B0095-84BD-426D-8099-341CBB79DEA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94890" y="4038006"/>
                  <a:ext cx="50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FEA4AC0-FAF2-45AA-B139-FC2E4F85CBBD}"/>
                    </a:ext>
                  </a:extLst>
                </p14:cNvPr>
                <p14:cNvContentPartPr/>
                <p14:nvPr/>
              </p14:nvContentPartPr>
              <p14:xfrm>
                <a:off x="3151050" y="3643086"/>
                <a:ext cx="117000" cy="465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FEA4AC0-FAF2-45AA-B139-FC2E4F85CBB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42410" y="3634446"/>
                  <a:ext cx="13464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34D563C-A696-4C8E-BD92-834B97CC3A7B}"/>
              </a:ext>
            </a:extLst>
          </p:cNvPr>
          <p:cNvGrpSpPr/>
          <p:nvPr/>
        </p:nvGrpSpPr>
        <p:grpSpPr>
          <a:xfrm>
            <a:off x="3441210" y="3517806"/>
            <a:ext cx="650520" cy="696600"/>
            <a:chOff x="3441210" y="3517806"/>
            <a:chExt cx="65052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6094BAA-5572-4751-A802-DFFA737913AB}"/>
                    </a:ext>
                  </a:extLst>
                </p14:cNvPr>
                <p14:cNvContentPartPr/>
                <p14:nvPr/>
              </p14:nvContentPartPr>
              <p14:xfrm>
                <a:off x="3441210" y="3659286"/>
                <a:ext cx="93240" cy="452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6094BAA-5572-4751-A802-DFFA737913A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32570" y="3650646"/>
                  <a:ext cx="110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4329689-820E-40ED-A53B-514AE90FEBF7}"/>
                    </a:ext>
                  </a:extLst>
                </p14:cNvPr>
                <p14:cNvContentPartPr/>
                <p14:nvPr/>
              </p14:nvContentPartPr>
              <p14:xfrm>
                <a:off x="3647490" y="3635166"/>
                <a:ext cx="59400" cy="102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4329689-820E-40ED-A53B-514AE90FEBF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38490" y="3626526"/>
                  <a:ext cx="77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F19CDF6-0210-412F-94E5-ECC8FBA1B9DE}"/>
                    </a:ext>
                  </a:extLst>
                </p14:cNvPr>
                <p14:cNvContentPartPr/>
                <p14:nvPr/>
              </p14:nvContentPartPr>
              <p14:xfrm>
                <a:off x="3631650" y="3645246"/>
                <a:ext cx="86400" cy="10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F19CDF6-0210-412F-94E5-ECC8FBA1B9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622650" y="3636606"/>
                  <a:ext cx="104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2DC133D-AF0C-451C-8D19-DC6E3C8EFF42}"/>
                    </a:ext>
                  </a:extLst>
                </p14:cNvPr>
                <p14:cNvContentPartPr/>
                <p14:nvPr/>
              </p14:nvContentPartPr>
              <p14:xfrm>
                <a:off x="3596010" y="3730566"/>
                <a:ext cx="255240" cy="294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2DC133D-AF0C-451C-8D19-DC6E3C8EFF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87370" y="3721926"/>
                  <a:ext cx="272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8D19E5A-494B-4643-876E-5D85FADC4C2B}"/>
                    </a:ext>
                  </a:extLst>
                </p14:cNvPr>
                <p14:cNvContentPartPr/>
                <p14:nvPr/>
              </p14:nvContentPartPr>
              <p14:xfrm>
                <a:off x="3726330" y="3979326"/>
                <a:ext cx="88560" cy="235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8D19E5A-494B-4643-876E-5D85FADC4C2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17690" y="3970326"/>
                  <a:ext cx="106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D866E2E-9392-44A7-A1F4-26151D2CF016}"/>
                    </a:ext>
                  </a:extLst>
                </p14:cNvPr>
                <p14:cNvContentPartPr/>
                <p14:nvPr/>
              </p14:nvContentPartPr>
              <p14:xfrm>
                <a:off x="3859530" y="4068246"/>
                <a:ext cx="72720" cy="57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D866E2E-9392-44A7-A1F4-26151D2CF0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50890" y="4059246"/>
                  <a:ext cx="90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507F21-75C1-4A2E-A066-CF8C53EAC1D1}"/>
                    </a:ext>
                  </a:extLst>
                </p14:cNvPr>
                <p14:cNvContentPartPr/>
                <p14:nvPr/>
              </p14:nvContentPartPr>
              <p14:xfrm>
                <a:off x="3978690" y="3517806"/>
                <a:ext cx="113040" cy="513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507F21-75C1-4A2E-A066-CF8C53EAC1D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969690" y="3508806"/>
                  <a:ext cx="130680" cy="53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B75D7DE-2AF2-4F05-B4AF-F360AF8597E2}"/>
              </a:ext>
            </a:extLst>
          </p:cNvPr>
          <p:cNvGrpSpPr/>
          <p:nvPr/>
        </p:nvGrpSpPr>
        <p:grpSpPr>
          <a:xfrm>
            <a:off x="4244010" y="3901566"/>
            <a:ext cx="238320" cy="68760"/>
            <a:chOff x="4244010" y="3901566"/>
            <a:chExt cx="238320" cy="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D3C8DFE-F37C-49A1-A3B3-29BE5E49AF33}"/>
                    </a:ext>
                  </a:extLst>
                </p14:cNvPr>
                <p14:cNvContentPartPr/>
                <p14:nvPr/>
              </p14:nvContentPartPr>
              <p14:xfrm>
                <a:off x="4244010" y="3901566"/>
                <a:ext cx="133200" cy="13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D3C8DFE-F37C-49A1-A3B3-29BE5E49AF3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35370" y="3892926"/>
                  <a:ext cx="150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466857-5A7C-49E9-9C06-48BA8327FF98}"/>
                    </a:ext>
                  </a:extLst>
                </p14:cNvPr>
                <p14:cNvContentPartPr/>
                <p14:nvPr/>
              </p14:nvContentPartPr>
              <p14:xfrm>
                <a:off x="4429410" y="3913446"/>
                <a:ext cx="52920" cy="56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466857-5A7C-49E9-9C06-48BA8327FF9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20770" y="3904806"/>
                  <a:ext cx="705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B0040BA-8534-4D8E-89D5-0EA01AF6BEE7}"/>
              </a:ext>
            </a:extLst>
          </p:cNvPr>
          <p:cNvGrpSpPr/>
          <p:nvPr/>
        </p:nvGrpSpPr>
        <p:grpSpPr>
          <a:xfrm>
            <a:off x="4748370" y="3561006"/>
            <a:ext cx="688680" cy="653760"/>
            <a:chOff x="4748370" y="3561006"/>
            <a:chExt cx="68868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0DBC462-1FD5-42B9-A396-8FD186E99D92}"/>
                    </a:ext>
                  </a:extLst>
                </p14:cNvPr>
                <p14:cNvContentPartPr/>
                <p14:nvPr/>
              </p14:nvContentPartPr>
              <p14:xfrm>
                <a:off x="4748370" y="3581886"/>
                <a:ext cx="86040" cy="523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0DBC462-1FD5-42B9-A396-8FD186E99D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739730" y="3573246"/>
                  <a:ext cx="1036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07F2B1-CB35-47A2-B90C-B53E1CE42051}"/>
                    </a:ext>
                  </a:extLst>
                </p14:cNvPr>
                <p14:cNvContentPartPr/>
                <p14:nvPr/>
              </p14:nvContentPartPr>
              <p14:xfrm>
                <a:off x="4953930" y="3608166"/>
                <a:ext cx="63000" cy="106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07F2B1-CB35-47A2-B90C-B53E1CE4205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945290" y="3599166"/>
                  <a:ext cx="8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F577E82-7940-42CF-8275-A8F48F2C1D61}"/>
                    </a:ext>
                  </a:extLst>
                </p14:cNvPr>
                <p14:cNvContentPartPr/>
                <p14:nvPr/>
              </p14:nvContentPartPr>
              <p14:xfrm>
                <a:off x="4935210" y="3608166"/>
                <a:ext cx="152640" cy="18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F577E82-7940-42CF-8275-A8F48F2C1D6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26570" y="3599166"/>
                  <a:ext cx="170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ECEF98-6F0C-40F6-9529-E36DC99F2A97}"/>
                    </a:ext>
                  </a:extLst>
                </p14:cNvPr>
                <p14:cNvContentPartPr/>
                <p14:nvPr/>
              </p14:nvContentPartPr>
              <p14:xfrm>
                <a:off x="5078490" y="3695646"/>
                <a:ext cx="85320" cy="8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ECEF98-6F0C-40F6-9529-E36DC99F2A9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69490" y="3686646"/>
                  <a:ext cx="102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BD0F65-00C2-4D10-BF59-E56E8FE1046D}"/>
                    </a:ext>
                  </a:extLst>
                </p14:cNvPr>
                <p14:cNvContentPartPr/>
                <p14:nvPr/>
              </p14:nvContentPartPr>
              <p14:xfrm>
                <a:off x="4891290" y="3984006"/>
                <a:ext cx="236160" cy="230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BD0F65-00C2-4D10-BF59-E56E8FE104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82290" y="3975366"/>
                  <a:ext cx="253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F031DD8-4D6A-4C21-82A1-A1E79672EDEF}"/>
                    </a:ext>
                  </a:extLst>
                </p14:cNvPr>
                <p14:cNvContentPartPr/>
                <p14:nvPr/>
              </p14:nvContentPartPr>
              <p14:xfrm>
                <a:off x="5166690" y="4072926"/>
                <a:ext cx="32400" cy="9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F031DD8-4D6A-4C21-82A1-A1E79672ED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57690" y="4064286"/>
                  <a:ext cx="50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C6AD5AA-FDC6-4E81-BD34-42FA6214CE44}"/>
                    </a:ext>
                  </a:extLst>
                </p14:cNvPr>
                <p14:cNvContentPartPr/>
                <p14:nvPr/>
              </p14:nvContentPartPr>
              <p14:xfrm>
                <a:off x="5205930" y="3561006"/>
                <a:ext cx="231120" cy="583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C6AD5AA-FDC6-4E81-BD34-42FA6214CE4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97290" y="3552366"/>
                  <a:ext cx="24876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F9A477B-4786-4982-9349-1F0D0D8EEFCF}"/>
              </a:ext>
            </a:extLst>
          </p:cNvPr>
          <p:cNvGrpSpPr/>
          <p:nvPr/>
        </p:nvGrpSpPr>
        <p:grpSpPr>
          <a:xfrm>
            <a:off x="5940690" y="3651726"/>
            <a:ext cx="865800" cy="333720"/>
            <a:chOff x="5940690" y="3651726"/>
            <a:chExt cx="8658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A6F0C6D-3E60-477E-B113-C3E2469E5374}"/>
                    </a:ext>
                  </a:extLst>
                </p14:cNvPr>
                <p14:cNvContentPartPr/>
                <p14:nvPr/>
              </p14:nvContentPartPr>
              <p14:xfrm>
                <a:off x="5940690" y="3680526"/>
                <a:ext cx="46440" cy="178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A6F0C6D-3E60-477E-B113-C3E2469E537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32050" y="3671526"/>
                  <a:ext cx="64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3B291A7-1CCE-4A75-8296-77CE8E000950}"/>
                    </a:ext>
                  </a:extLst>
                </p14:cNvPr>
                <p14:cNvContentPartPr/>
                <p14:nvPr/>
              </p14:nvContentPartPr>
              <p14:xfrm>
                <a:off x="6036090" y="3697446"/>
                <a:ext cx="25920" cy="13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3B291A7-1CCE-4A75-8296-77CE8E0009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27090" y="3688806"/>
                  <a:ext cx="43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D78CC42-360B-4E49-8AA1-95A85CDB0AA5}"/>
                    </a:ext>
                  </a:extLst>
                </p14:cNvPr>
                <p14:cNvContentPartPr/>
                <p14:nvPr/>
              </p14:nvContentPartPr>
              <p14:xfrm>
                <a:off x="6126450" y="3741726"/>
                <a:ext cx="75600" cy="7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D78CC42-360B-4E49-8AA1-95A85CDB0AA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17810" y="3732726"/>
                  <a:ext cx="93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B7C9F1-A889-40E2-8F44-03989A6E2F78}"/>
                    </a:ext>
                  </a:extLst>
                </p14:cNvPr>
                <p14:cNvContentPartPr/>
                <p14:nvPr/>
              </p14:nvContentPartPr>
              <p14:xfrm>
                <a:off x="6258570" y="3690966"/>
                <a:ext cx="131760" cy="115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B7C9F1-A889-40E2-8F44-03989A6E2F7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49930" y="3681966"/>
                  <a:ext cx="149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72DAA35-9164-4DC9-9EFB-772683B14BE0}"/>
                    </a:ext>
                  </a:extLst>
                </p14:cNvPr>
                <p14:cNvContentPartPr/>
                <p14:nvPr/>
              </p14:nvContentPartPr>
              <p14:xfrm>
                <a:off x="6389970" y="3651726"/>
                <a:ext cx="286920" cy="157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72DAA35-9164-4DC9-9EFB-772683B14B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80970" y="3642726"/>
                  <a:ext cx="304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695DC1-E05A-4CA7-9874-93FF7C7CAA5F}"/>
                    </a:ext>
                  </a:extLst>
                </p14:cNvPr>
                <p14:cNvContentPartPr/>
                <p14:nvPr/>
              </p14:nvContentPartPr>
              <p14:xfrm>
                <a:off x="6707490" y="3751086"/>
                <a:ext cx="99000" cy="234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695DC1-E05A-4CA7-9874-93FF7C7CAA5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98850" y="3742086"/>
                  <a:ext cx="1166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F7A38AE-70BC-4332-9FDE-B68099C0C219}"/>
              </a:ext>
            </a:extLst>
          </p:cNvPr>
          <p:cNvGrpSpPr/>
          <p:nvPr/>
        </p:nvGrpSpPr>
        <p:grpSpPr>
          <a:xfrm>
            <a:off x="7044090" y="3625806"/>
            <a:ext cx="1234800" cy="294480"/>
            <a:chOff x="7044090" y="3625806"/>
            <a:chExt cx="12348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0F00F6B-651D-45FF-A11D-018604BB0A65}"/>
                    </a:ext>
                  </a:extLst>
                </p14:cNvPr>
                <p14:cNvContentPartPr/>
                <p14:nvPr/>
              </p14:nvContentPartPr>
              <p14:xfrm>
                <a:off x="7104570" y="3737766"/>
                <a:ext cx="7560" cy="7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0F00F6B-651D-45FF-A11D-018604BB0A6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95930" y="3729126"/>
                  <a:ext cx="2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DFE9D0-7FE1-4C6B-9E3C-C06A9BB5B664}"/>
                    </a:ext>
                  </a:extLst>
                </p14:cNvPr>
                <p14:cNvContentPartPr/>
                <p14:nvPr/>
              </p14:nvContentPartPr>
              <p14:xfrm>
                <a:off x="7044090" y="3675486"/>
                <a:ext cx="36360" cy="2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DFE9D0-7FE1-4C6B-9E3C-C06A9BB5B66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35450" y="3666846"/>
                  <a:ext cx="54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48B66BE-85D8-4C17-AF66-ACC9F06F9F2D}"/>
                    </a:ext>
                  </a:extLst>
                </p14:cNvPr>
                <p14:cNvContentPartPr/>
                <p14:nvPr/>
              </p14:nvContentPartPr>
              <p14:xfrm>
                <a:off x="7162530" y="3707166"/>
                <a:ext cx="94680" cy="88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48B66BE-85D8-4C17-AF66-ACC9F06F9F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53890" y="3698526"/>
                  <a:ext cx="11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70ECBA-5EAB-4C22-B76D-D6976C03CD15}"/>
                    </a:ext>
                  </a:extLst>
                </p14:cNvPr>
                <p14:cNvContentPartPr/>
                <p14:nvPr/>
              </p14:nvContentPartPr>
              <p14:xfrm>
                <a:off x="7315170" y="3640566"/>
                <a:ext cx="124200" cy="144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70ECBA-5EAB-4C22-B76D-D6976C03CD1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06170" y="3631926"/>
                  <a:ext cx="14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3928519-77B7-41CE-B217-06CC07B86841}"/>
                    </a:ext>
                  </a:extLst>
                </p14:cNvPr>
                <p14:cNvContentPartPr/>
                <p14:nvPr/>
              </p14:nvContentPartPr>
              <p14:xfrm>
                <a:off x="7450530" y="3704646"/>
                <a:ext cx="168840" cy="21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3928519-77B7-41CE-B217-06CC07B8684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1530" y="3695646"/>
                  <a:ext cx="186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C758E32-C030-4866-B960-711D7E4B5ECC}"/>
                    </a:ext>
                  </a:extLst>
                </p14:cNvPr>
                <p14:cNvContentPartPr/>
                <p14:nvPr/>
              </p14:nvContentPartPr>
              <p14:xfrm>
                <a:off x="7547010" y="3724806"/>
                <a:ext cx="197640" cy="94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C758E32-C030-4866-B960-711D7E4B5EC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38370" y="3715806"/>
                  <a:ext cx="215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CA095C-2C91-4034-A5FB-3C444160C79F}"/>
                    </a:ext>
                  </a:extLst>
                </p14:cNvPr>
                <p14:cNvContentPartPr/>
                <p14:nvPr/>
              </p14:nvContentPartPr>
              <p14:xfrm>
                <a:off x="7773810" y="3748566"/>
                <a:ext cx="84960" cy="60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CA095C-2C91-4034-A5FB-3C444160C79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65170" y="3739566"/>
                  <a:ext cx="102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8BAEC2-7831-463E-A372-5AAD4A26A30A}"/>
                    </a:ext>
                  </a:extLst>
                </p14:cNvPr>
                <p14:cNvContentPartPr/>
                <p14:nvPr/>
              </p14:nvContentPartPr>
              <p14:xfrm>
                <a:off x="7883250" y="3639126"/>
                <a:ext cx="257760" cy="147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8BAEC2-7831-463E-A372-5AAD4A26A30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74610" y="3630486"/>
                  <a:ext cx="27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A15A99-5D75-4087-A760-D46843650528}"/>
                    </a:ext>
                  </a:extLst>
                </p14:cNvPr>
                <p14:cNvContentPartPr/>
                <p14:nvPr/>
              </p14:nvContentPartPr>
              <p14:xfrm>
                <a:off x="8155410" y="3625806"/>
                <a:ext cx="123480" cy="20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A15A99-5D75-4087-A760-D4684365052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46770" y="3616806"/>
                  <a:ext cx="1411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E51F15F-9727-40F1-8F01-699E9FFCAB8D}"/>
              </a:ext>
            </a:extLst>
          </p:cNvPr>
          <p:cNvGrpSpPr/>
          <p:nvPr/>
        </p:nvGrpSpPr>
        <p:grpSpPr>
          <a:xfrm>
            <a:off x="8548890" y="3615366"/>
            <a:ext cx="1100880" cy="333000"/>
            <a:chOff x="8548890" y="3615366"/>
            <a:chExt cx="110088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DA99A45-0FF2-448D-97EC-D179EF5F1FEE}"/>
                    </a:ext>
                  </a:extLst>
                </p14:cNvPr>
                <p14:cNvContentPartPr/>
                <p14:nvPr/>
              </p14:nvContentPartPr>
              <p14:xfrm>
                <a:off x="8548890" y="3677646"/>
                <a:ext cx="114840" cy="115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DA99A45-0FF2-448D-97EC-D179EF5F1FE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39890" y="3668646"/>
                  <a:ext cx="132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81B9A77-4770-4BF9-A321-204DCED7F7B3}"/>
                    </a:ext>
                  </a:extLst>
                </p14:cNvPr>
                <p14:cNvContentPartPr/>
                <p14:nvPr/>
              </p14:nvContentPartPr>
              <p14:xfrm>
                <a:off x="8698290" y="3615366"/>
                <a:ext cx="48240" cy="161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81B9A77-4770-4BF9-A321-204DCED7F7B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89290" y="3606366"/>
                  <a:ext cx="65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D78F0E-A057-4ED0-958E-500604DB5E1F}"/>
                    </a:ext>
                  </a:extLst>
                </p14:cNvPr>
                <p14:cNvContentPartPr/>
                <p14:nvPr/>
              </p14:nvContentPartPr>
              <p14:xfrm>
                <a:off x="8759850" y="3678006"/>
                <a:ext cx="75600" cy="270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D78F0E-A057-4ED0-958E-500604DB5E1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751210" y="3669006"/>
                  <a:ext cx="932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2F17E93-E0DE-459C-809C-22FC487AD34B}"/>
                    </a:ext>
                  </a:extLst>
                </p14:cNvPr>
                <p14:cNvContentPartPr/>
                <p14:nvPr/>
              </p14:nvContentPartPr>
              <p14:xfrm>
                <a:off x="8872530" y="3682326"/>
                <a:ext cx="56160" cy="87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2F17E93-E0DE-459C-809C-22FC487AD34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63890" y="3673686"/>
                  <a:ext cx="7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F51A740-1C49-473C-9903-9C54E516E2A9}"/>
                    </a:ext>
                  </a:extLst>
                </p14:cNvPr>
                <p14:cNvContentPartPr/>
                <p14:nvPr/>
              </p14:nvContentPartPr>
              <p14:xfrm>
                <a:off x="8968290" y="3696726"/>
                <a:ext cx="192960" cy="100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F51A740-1C49-473C-9903-9C54E516E2A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59650" y="3687726"/>
                  <a:ext cx="21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1A27B9-E606-409E-A12E-7546411DEC01}"/>
                    </a:ext>
                  </a:extLst>
                </p14:cNvPr>
                <p14:cNvContentPartPr/>
                <p14:nvPr/>
              </p14:nvContentPartPr>
              <p14:xfrm>
                <a:off x="9188610" y="3689166"/>
                <a:ext cx="62280" cy="9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1A27B9-E606-409E-A12E-7546411DEC0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79970" y="3680526"/>
                  <a:ext cx="7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04D598-8A8F-41D5-89D7-1993918E3E98}"/>
                    </a:ext>
                  </a:extLst>
                </p14:cNvPr>
                <p14:cNvContentPartPr/>
                <p14:nvPr/>
              </p14:nvContentPartPr>
              <p14:xfrm>
                <a:off x="9284370" y="3648126"/>
                <a:ext cx="140760" cy="165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04D598-8A8F-41D5-89D7-1993918E3E9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275730" y="3639486"/>
                  <a:ext cx="158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12219DB-026A-4B7E-97AE-A639DB9C2F2F}"/>
                    </a:ext>
                  </a:extLst>
                </p14:cNvPr>
                <p14:cNvContentPartPr/>
                <p14:nvPr/>
              </p14:nvContentPartPr>
              <p14:xfrm>
                <a:off x="9340890" y="3694926"/>
                <a:ext cx="216360" cy="8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12219DB-026A-4B7E-97AE-A639DB9C2F2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332250" y="3685926"/>
                  <a:ext cx="234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B56B8D-645C-437F-9AFA-A98C40F43464}"/>
                    </a:ext>
                  </a:extLst>
                </p14:cNvPr>
                <p14:cNvContentPartPr/>
                <p14:nvPr/>
              </p14:nvContentPartPr>
              <p14:xfrm>
                <a:off x="9568410" y="3672606"/>
                <a:ext cx="81360" cy="122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B56B8D-645C-437F-9AFA-A98C40F434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59770" y="3663606"/>
                  <a:ext cx="990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8D08312-0005-448C-A760-FBD2A08E4EED}"/>
              </a:ext>
            </a:extLst>
          </p:cNvPr>
          <p:cNvGrpSpPr/>
          <p:nvPr/>
        </p:nvGrpSpPr>
        <p:grpSpPr>
          <a:xfrm>
            <a:off x="9818250" y="3578646"/>
            <a:ext cx="210240" cy="273240"/>
            <a:chOff x="9818250" y="3578646"/>
            <a:chExt cx="21024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E231F1-E17F-40C3-98A2-B2A098BE26AE}"/>
                    </a:ext>
                  </a:extLst>
                </p14:cNvPr>
                <p14:cNvContentPartPr/>
                <p14:nvPr/>
              </p14:nvContentPartPr>
              <p14:xfrm>
                <a:off x="9818250" y="3664326"/>
                <a:ext cx="73080" cy="73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E231F1-E17F-40C3-98A2-B2A098BE26A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809250" y="3655686"/>
                  <a:ext cx="90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B8EA950-82AF-44B2-8968-1E7D65E4AB5E}"/>
                    </a:ext>
                  </a:extLst>
                </p14:cNvPr>
                <p14:cNvContentPartPr/>
                <p14:nvPr/>
              </p14:nvContentPartPr>
              <p14:xfrm>
                <a:off x="9936690" y="3578646"/>
                <a:ext cx="91800" cy="273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B8EA950-82AF-44B2-8968-1E7D65E4AB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928050" y="3570006"/>
                  <a:ext cx="10944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AEAD8C5-EE78-4A37-AE54-C578D5EC7125}"/>
              </a:ext>
            </a:extLst>
          </p:cNvPr>
          <p:cNvGrpSpPr/>
          <p:nvPr/>
        </p:nvGrpSpPr>
        <p:grpSpPr>
          <a:xfrm>
            <a:off x="10232970" y="3642006"/>
            <a:ext cx="1137240" cy="335880"/>
            <a:chOff x="10232970" y="3642006"/>
            <a:chExt cx="113724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C4C7190-90DF-4F88-93CD-0BFCA30D0AA7}"/>
                    </a:ext>
                  </a:extLst>
                </p14:cNvPr>
                <p14:cNvContentPartPr/>
                <p14:nvPr/>
              </p14:nvContentPartPr>
              <p14:xfrm>
                <a:off x="10232970" y="3686646"/>
                <a:ext cx="196920" cy="102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C4C7190-90DF-4F88-93CD-0BFCA30D0AA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24330" y="3678006"/>
                  <a:ext cx="21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18A8200-17CE-4384-8A86-0F318E08C3FA}"/>
                    </a:ext>
                  </a:extLst>
                </p14:cNvPr>
                <p14:cNvContentPartPr/>
                <p14:nvPr/>
              </p14:nvContentPartPr>
              <p14:xfrm>
                <a:off x="10383810" y="3650286"/>
                <a:ext cx="45360" cy="30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18A8200-17CE-4384-8A86-0F318E08C3F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74810" y="3641286"/>
                  <a:ext cx="6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24A73A3-0914-459F-B41A-770BF80B5B6C}"/>
                    </a:ext>
                  </a:extLst>
                </p14:cNvPr>
                <p14:cNvContentPartPr/>
                <p14:nvPr/>
              </p14:nvContentPartPr>
              <p14:xfrm>
                <a:off x="10465890" y="3683406"/>
                <a:ext cx="91080" cy="294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24A73A3-0914-459F-B41A-770BF80B5B6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57250" y="3674766"/>
                  <a:ext cx="108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A3C2B70-4FAC-42EF-BDF6-110C6BA33693}"/>
                    </a:ext>
                  </a:extLst>
                </p14:cNvPr>
                <p14:cNvContentPartPr/>
                <p14:nvPr/>
              </p14:nvContentPartPr>
              <p14:xfrm>
                <a:off x="10582890" y="3702846"/>
                <a:ext cx="196200" cy="106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A3C2B70-4FAC-42EF-BDF6-110C6BA336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574250" y="3694206"/>
                  <a:ext cx="21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B5E8701-89B5-409A-B3F1-306D2645218B}"/>
                    </a:ext>
                  </a:extLst>
                </p14:cNvPr>
                <p14:cNvContentPartPr/>
                <p14:nvPr/>
              </p14:nvContentPartPr>
              <p14:xfrm>
                <a:off x="10832370" y="3727326"/>
                <a:ext cx="75600" cy="61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B5E8701-89B5-409A-B3F1-306D2645218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823730" y="3718326"/>
                  <a:ext cx="93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68379D-BA4B-4204-B576-5F6BBFDBA5A3}"/>
                    </a:ext>
                  </a:extLst>
                </p14:cNvPr>
                <p14:cNvContentPartPr/>
                <p14:nvPr/>
              </p14:nvContentPartPr>
              <p14:xfrm>
                <a:off x="10965570" y="3717966"/>
                <a:ext cx="93960" cy="9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68379D-BA4B-4204-B576-5F6BBFDBA5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956570" y="3708966"/>
                  <a:ext cx="111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A641D25-4855-4750-B986-26FC7161E571}"/>
                    </a:ext>
                  </a:extLst>
                </p14:cNvPr>
                <p14:cNvContentPartPr/>
                <p14:nvPr/>
              </p14:nvContentPartPr>
              <p14:xfrm>
                <a:off x="11115690" y="3642006"/>
                <a:ext cx="32040" cy="180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A641D25-4855-4750-B986-26FC7161E57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106690" y="3633366"/>
                  <a:ext cx="49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7CA14EA-3307-4D40-8932-F3B8DE2C898C}"/>
                    </a:ext>
                  </a:extLst>
                </p14:cNvPr>
                <p14:cNvContentPartPr/>
                <p14:nvPr/>
              </p14:nvContentPartPr>
              <p14:xfrm>
                <a:off x="11183370" y="3731646"/>
                <a:ext cx="186840" cy="8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7CA14EA-3307-4D40-8932-F3B8DE2C898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74370" y="3722646"/>
                  <a:ext cx="2044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EDD3FDA-81B8-46A8-A95E-3816A033ECC8}"/>
              </a:ext>
            </a:extLst>
          </p:cNvPr>
          <p:cNvGrpSpPr/>
          <p:nvPr/>
        </p:nvGrpSpPr>
        <p:grpSpPr>
          <a:xfrm>
            <a:off x="11599170" y="3717606"/>
            <a:ext cx="325440" cy="162360"/>
            <a:chOff x="11599170" y="3717606"/>
            <a:chExt cx="32544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271806-BF66-4868-BB1E-ABB325C2ADF0}"/>
                    </a:ext>
                  </a:extLst>
                </p14:cNvPr>
                <p14:cNvContentPartPr/>
                <p14:nvPr/>
              </p14:nvContentPartPr>
              <p14:xfrm>
                <a:off x="11599170" y="3748206"/>
                <a:ext cx="64440" cy="20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271806-BF66-4868-BB1E-ABB325C2AD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90530" y="3739566"/>
                  <a:ext cx="82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8B42E3-34BB-469A-9172-B0115EF3EE38}"/>
                    </a:ext>
                  </a:extLst>
                </p14:cNvPr>
                <p14:cNvContentPartPr/>
                <p14:nvPr/>
              </p14:nvContentPartPr>
              <p14:xfrm>
                <a:off x="11694930" y="3717606"/>
                <a:ext cx="229680" cy="162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8B42E3-34BB-469A-9172-B0115EF3EE3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85930" y="3708966"/>
                  <a:ext cx="247320" cy="18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EC9E930-F40F-4CEF-A8F1-528D9D69729B}"/>
                  </a:ext>
                </a:extLst>
              </p14:cNvPr>
              <p14:cNvContentPartPr/>
              <p14:nvPr/>
            </p14:nvContentPartPr>
            <p14:xfrm>
              <a:off x="232530" y="2802846"/>
              <a:ext cx="132480" cy="1314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EC9E930-F40F-4CEF-A8F1-528D9D69729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223890" y="2793846"/>
                <a:ext cx="150120" cy="14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1DED5B0-51B9-475E-9062-B2FD0414FE1A}"/>
              </a:ext>
            </a:extLst>
          </p:cNvPr>
          <p:cNvGrpSpPr/>
          <p:nvPr/>
        </p:nvGrpSpPr>
        <p:grpSpPr>
          <a:xfrm>
            <a:off x="549690" y="2712486"/>
            <a:ext cx="1088280" cy="287280"/>
            <a:chOff x="549690" y="2712486"/>
            <a:chExt cx="10882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60D2EA0-1106-4391-B300-179959628B84}"/>
                    </a:ext>
                  </a:extLst>
                </p14:cNvPr>
                <p14:cNvContentPartPr/>
                <p14:nvPr/>
              </p14:nvContentPartPr>
              <p14:xfrm>
                <a:off x="549690" y="2795286"/>
                <a:ext cx="204840" cy="92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60D2EA0-1106-4391-B300-179959628B8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1050" y="2786286"/>
                  <a:ext cx="222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8B37E4-842B-4163-93F0-D2F6D9BC2545}"/>
                    </a:ext>
                  </a:extLst>
                </p14:cNvPr>
                <p14:cNvContentPartPr/>
                <p14:nvPr/>
              </p14:nvContentPartPr>
              <p14:xfrm>
                <a:off x="784050" y="2798526"/>
                <a:ext cx="110520" cy="85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8B37E4-842B-4163-93F0-D2F6D9BC254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5410" y="2789886"/>
                  <a:ext cx="128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2016EB7-D5AA-459E-A739-47891D5B181F}"/>
                    </a:ext>
                  </a:extLst>
                </p14:cNvPr>
                <p14:cNvContentPartPr/>
                <p14:nvPr/>
              </p14:nvContentPartPr>
              <p14:xfrm>
                <a:off x="934890" y="2712486"/>
                <a:ext cx="102960" cy="20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2016EB7-D5AA-459E-A739-47891D5B181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6250" y="2703486"/>
                  <a:ext cx="120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8DBA308-1186-430B-BDDE-A281BCF580B1}"/>
                    </a:ext>
                  </a:extLst>
                </p14:cNvPr>
                <p14:cNvContentPartPr/>
                <p14:nvPr/>
              </p14:nvContentPartPr>
              <p14:xfrm>
                <a:off x="960450" y="2787726"/>
                <a:ext cx="153000" cy="84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8DBA308-1186-430B-BDDE-A281BCF580B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1450" y="2778726"/>
                  <a:ext cx="170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BB1A53-9A14-4184-ABF5-1476B825E858}"/>
                    </a:ext>
                  </a:extLst>
                </p14:cNvPr>
                <p14:cNvContentPartPr/>
                <p14:nvPr/>
              </p14:nvContentPartPr>
              <p14:xfrm>
                <a:off x="1034970" y="2727606"/>
                <a:ext cx="147240" cy="240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BB1A53-9A14-4184-ABF5-1476B825E8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26330" y="2718966"/>
                  <a:ext cx="164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E9930CF-5E45-473A-8555-72EC8E1B682A}"/>
                    </a:ext>
                  </a:extLst>
                </p14:cNvPr>
                <p14:cNvContentPartPr/>
                <p14:nvPr/>
              </p14:nvContentPartPr>
              <p14:xfrm>
                <a:off x="1154490" y="2786286"/>
                <a:ext cx="60840" cy="71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E9930CF-5E45-473A-8555-72EC8E1B682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5490" y="2777286"/>
                  <a:ext cx="78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4293088-09C1-449C-BC95-5B82AAC18C05}"/>
                    </a:ext>
                  </a:extLst>
                </p14:cNvPr>
                <p14:cNvContentPartPr/>
                <p14:nvPr/>
              </p14:nvContentPartPr>
              <p14:xfrm>
                <a:off x="1250610" y="2724006"/>
                <a:ext cx="94680" cy="156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4293088-09C1-449C-BC95-5B82AAC18C0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241610" y="2715006"/>
                  <a:ext cx="11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EAB9003-E278-437B-9AAA-DE070BC439E8}"/>
                    </a:ext>
                  </a:extLst>
                </p14:cNvPr>
                <p14:cNvContentPartPr/>
                <p14:nvPr/>
              </p14:nvContentPartPr>
              <p14:xfrm>
                <a:off x="1288770" y="2747766"/>
                <a:ext cx="146880" cy="119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EAB9003-E278-437B-9AAA-DE070BC439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280130" y="2739126"/>
                  <a:ext cx="164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981D62-446C-49BE-96E9-6B50267FD37D}"/>
                    </a:ext>
                  </a:extLst>
                </p14:cNvPr>
                <p14:cNvContentPartPr/>
                <p14:nvPr/>
              </p14:nvContentPartPr>
              <p14:xfrm>
                <a:off x="1479570" y="2729046"/>
                <a:ext cx="46800" cy="15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981D62-446C-49BE-96E9-6B50267FD37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470570" y="2720406"/>
                  <a:ext cx="64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616350-600F-4D90-BBBC-1A3C3A519E86}"/>
                    </a:ext>
                  </a:extLst>
                </p14:cNvPr>
                <p14:cNvContentPartPr/>
                <p14:nvPr/>
              </p14:nvContentPartPr>
              <p14:xfrm>
                <a:off x="1433130" y="2788086"/>
                <a:ext cx="204840" cy="211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616350-600F-4D90-BBBC-1A3C3A519E8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24130" y="2779086"/>
                  <a:ext cx="22248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ACD24E9-2524-4BF0-BE9F-9533A37C6BA6}"/>
                  </a:ext>
                </a:extLst>
              </p14:cNvPr>
              <p14:cNvContentPartPr/>
              <p14:nvPr/>
            </p14:nvContentPartPr>
            <p14:xfrm>
              <a:off x="1802490" y="2734806"/>
              <a:ext cx="96120" cy="1609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ACD24E9-2524-4BF0-BE9F-9533A37C6BA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793490" y="2726166"/>
                <a:ext cx="11376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0FAE0C5-F328-4D80-8C8D-7712554BDE72}"/>
              </a:ext>
            </a:extLst>
          </p:cNvPr>
          <p:cNvGrpSpPr/>
          <p:nvPr/>
        </p:nvGrpSpPr>
        <p:grpSpPr>
          <a:xfrm>
            <a:off x="2119290" y="2844606"/>
            <a:ext cx="272160" cy="197280"/>
            <a:chOff x="2119290" y="2844606"/>
            <a:chExt cx="2721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6B1BC63-421B-49E7-BD21-EBBB1DD357B8}"/>
                    </a:ext>
                  </a:extLst>
                </p14:cNvPr>
                <p14:cNvContentPartPr/>
                <p14:nvPr/>
              </p14:nvContentPartPr>
              <p14:xfrm>
                <a:off x="2143050" y="2929206"/>
                <a:ext cx="15372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6B1BC63-421B-49E7-BD21-EBBB1DD357B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34050" y="2920566"/>
                  <a:ext cx="171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3FA99FB-3AB5-47C4-93F1-73C6AD2EC295}"/>
                    </a:ext>
                  </a:extLst>
                </p14:cNvPr>
                <p14:cNvContentPartPr/>
                <p14:nvPr/>
              </p14:nvContentPartPr>
              <p14:xfrm>
                <a:off x="2119290" y="2844606"/>
                <a:ext cx="162360" cy="195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3FA99FB-3AB5-47C4-93F1-73C6AD2EC29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110290" y="2835606"/>
                  <a:ext cx="180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B7A7674-9400-4D69-8157-A23D40AEEC42}"/>
                    </a:ext>
                  </a:extLst>
                </p14:cNvPr>
                <p14:cNvContentPartPr/>
                <p14:nvPr/>
              </p14:nvContentPartPr>
              <p14:xfrm>
                <a:off x="2253570" y="2853606"/>
                <a:ext cx="137880" cy="188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B7A7674-9400-4D69-8157-A23D40AEEC4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44570" y="2844966"/>
                  <a:ext cx="1555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FAA97B3-08A7-4408-9DED-344FBA4A313F}"/>
              </a:ext>
            </a:extLst>
          </p:cNvPr>
          <p:cNvGrpSpPr/>
          <p:nvPr/>
        </p:nvGrpSpPr>
        <p:grpSpPr>
          <a:xfrm>
            <a:off x="2206050" y="3717246"/>
            <a:ext cx="234720" cy="223920"/>
            <a:chOff x="2206050" y="3717246"/>
            <a:chExt cx="23472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85842A2-49E0-4023-8ED3-D82D9397316B}"/>
                    </a:ext>
                  </a:extLst>
                </p14:cNvPr>
                <p14:cNvContentPartPr/>
                <p14:nvPr/>
              </p14:nvContentPartPr>
              <p14:xfrm>
                <a:off x="2206050" y="3796086"/>
                <a:ext cx="164160" cy="27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85842A2-49E0-4023-8ED3-D82D9397316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197410" y="3787446"/>
                  <a:ext cx="181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47F407-9A14-469B-8DF5-19DE8FB10D40}"/>
                    </a:ext>
                  </a:extLst>
                </p14:cNvPr>
                <p14:cNvContentPartPr/>
                <p14:nvPr/>
              </p14:nvContentPartPr>
              <p14:xfrm>
                <a:off x="2238810" y="3843606"/>
                <a:ext cx="131040" cy="30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47F407-9A14-469B-8DF5-19DE8FB10D4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29810" y="3834966"/>
                  <a:ext cx="148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5018186-3258-4DEC-83EB-7C7AD5624C43}"/>
                    </a:ext>
                  </a:extLst>
                </p14:cNvPr>
                <p14:cNvContentPartPr/>
                <p14:nvPr/>
              </p14:nvContentPartPr>
              <p14:xfrm>
                <a:off x="2217930" y="3728406"/>
                <a:ext cx="92880" cy="189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5018186-3258-4DEC-83EB-7C7AD5624C4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209290" y="3719406"/>
                  <a:ext cx="110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2255F8-BCC4-42CA-A7D9-9ECB8E86269D}"/>
                    </a:ext>
                  </a:extLst>
                </p14:cNvPr>
                <p14:cNvContentPartPr/>
                <p14:nvPr/>
              </p14:nvContentPartPr>
              <p14:xfrm>
                <a:off x="2311530" y="3717246"/>
                <a:ext cx="129240" cy="223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2255F8-BCC4-42CA-A7D9-9ECB8E86269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302530" y="3708246"/>
                  <a:ext cx="1468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2E7A9BE-FE4D-4613-851E-A8B079DDCF74}"/>
              </a:ext>
            </a:extLst>
          </p:cNvPr>
          <p:cNvGrpSpPr/>
          <p:nvPr/>
        </p:nvGrpSpPr>
        <p:grpSpPr>
          <a:xfrm>
            <a:off x="2238090" y="4565406"/>
            <a:ext cx="407880" cy="253440"/>
            <a:chOff x="2238090" y="4565406"/>
            <a:chExt cx="40788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FA19BD7-13EB-4EC5-982A-D2D54421C687}"/>
                    </a:ext>
                  </a:extLst>
                </p14:cNvPr>
                <p14:cNvContentPartPr/>
                <p14:nvPr/>
              </p14:nvContentPartPr>
              <p14:xfrm>
                <a:off x="2291730" y="4681686"/>
                <a:ext cx="200160" cy="29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FA19BD7-13EB-4EC5-982A-D2D54421C6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283090" y="4673046"/>
                  <a:ext cx="217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1243E5-3F7F-4021-AD43-9AAC73BA2AB9}"/>
                    </a:ext>
                  </a:extLst>
                </p14:cNvPr>
                <p14:cNvContentPartPr/>
                <p14:nvPr/>
              </p14:nvContentPartPr>
              <p14:xfrm>
                <a:off x="2238090" y="4586646"/>
                <a:ext cx="263880" cy="232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1243E5-3F7F-4021-AD43-9AAC73BA2AB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29450" y="4577646"/>
                  <a:ext cx="281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BF60DD8-A04D-4B91-A887-F75A7CAF3DBE}"/>
                    </a:ext>
                  </a:extLst>
                </p14:cNvPr>
                <p14:cNvContentPartPr/>
                <p14:nvPr/>
              </p14:nvContentPartPr>
              <p14:xfrm>
                <a:off x="2493690" y="4565406"/>
                <a:ext cx="152280" cy="234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BF60DD8-A04D-4B91-A887-F75A7CAF3DB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484690" y="4556766"/>
                  <a:ext cx="16992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2752D2F-96EF-4BA1-9753-653775A9CA9F}"/>
                  </a:ext>
                </a:extLst>
              </p14:cNvPr>
              <p14:cNvContentPartPr/>
              <p14:nvPr/>
            </p14:nvContentPartPr>
            <p14:xfrm>
              <a:off x="2900490" y="4630566"/>
              <a:ext cx="384840" cy="154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2752D2F-96EF-4BA1-9753-653775A9CA9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891850" y="4621926"/>
                <a:ext cx="402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4166E16-5A26-463D-BB06-B0A6B1490A5A}"/>
              </a:ext>
            </a:extLst>
          </p:cNvPr>
          <p:cNvGrpSpPr/>
          <p:nvPr/>
        </p:nvGrpSpPr>
        <p:grpSpPr>
          <a:xfrm>
            <a:off x="3614370" y="4609686"/>
            <a:ext cx="1382040" cy="389520"/>
            <a:chOff x="3614370" y="4609686"/>
            <a:chExt cx="13820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BF25C17-DCD2-460E-825B-2CF8FCBBF145}"/>
                    </a:ext>
                  </a:extLst>
                </p14:cNvPr>
                <p14:cNvContentPartPr/>
                <p14:nvPr/>
              </p14:nvContentPartPr>
              <p14:xfrm>
                <a:off x="3614370" y="4668726"/>
                <a:ext cx="170280" cy="127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BF25C17-DCD2-460E-825B-2CF8FCBBF14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605730" y="4659726"/>
                  <a:ext cx="187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961B9FB-A786-49D2-B67B-D188D9477C98}"/>
                    </a:ext>
                  </a:extLst>
                </p14:cNvPr>
                <p14:cNvContentPartPr/>
                <p14:nvPr/>
              </p14:nvContentPartPr>
              <p14:xfrm>
                <a:off x="3828930" y="4701126"/>
                <a:ext cx="109440" cy="90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961B9FB-A786-49D2-B67B-D188D9477C9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819930" y="4692126"/>
                  <a:ext cx="127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5EEBCE9-4EE1-4B49-BE63-42DAC4D9A3C1}"/>
                    </a:ext>
                  </a:extLst>
                </p14:cNvPr>
                <p14:cNvContentPartPr/>
                <p14:nvPr/>
              </p14:nvContentPartPr>
              <p14:xfrm>
                <a:off x="4006050" y="4611846"/>
                <a:ext cx="114840" cy="18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5EEBCE9-4EE1-4B49-BE63-42DAC4D9A3C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97410" y="4603206"/>
                  <a:ext cx="132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59CE44-DA89-43C7-8450-A01C8C94C439}"/>
                    </a:ext>
                  </a:extLst>
                </p14:cNvPr>
                <p14:cNvContentPartPr/>
                <p14:nvPr/>
              </p14:nvContentPartPr>
              <p14:xfrm>
                <a:off x="4037370" y="4689966"/>
                <a:ext cx="184680" cy="82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59CE44-DA89-43C7-8450-A01C8C94C43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28370" y="4681326"/>
                  <a:ext cx="202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F747B05-B703-4CBB-9763-654898ADC44F}"/>
                    </a:ext>
                  </a:extLst>
                </p14:cNvPr>
                <p14:cNvContentPartPr/>
                <p14:nvPr/>
              </p14:nvContentPartPr>
              <p14:xfrm>
                <a:off x="4183530" y="4630206"/>
                <a:ext cx="131760" cy="23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F747B05-B703-4CBB-9763-654898ADC44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74530" y="4621206"/>
                  <a:ext cx="149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3BFDC6F-C190-4FBB-B719-056E0DD5A489}"/>
                    </a:ext>
                  </a:extLst>
                </p14:cNvPr>
                <p14:cNvContentPartPr/>
                <p14:nvPr/>
              </p14:nvContentPartPr>
              <p14:xfrm>
                <a:off x="4272450" y="4609686"/>
                <a:ext cx="192960" cy="171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3BFDC6F-C190-4FBB-B719-056E0DD5A48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63450" y="4600686"/>
                  <a:ext cx="210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68EF5C4-9C20-4C94-8571-65A706CCB48C}"/>
                    </a:ext>
                  </a:extLst>
                </p14:cNvPr>
                <p14:cNvContentPartPr/>
                <p14:nvPr/>
              </p14:nvContentPartPr>
              <p14:xfrm>
                <a:off x="4495650" y="4666926"/>
                <a:ext cx="55080" cy="112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68EF5C4-9C20-4C94-8571-65A706CCB48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86650" y="4658286"/>
                  <a:ext cx="72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F3ED763-E26F-4378-AB02-1C6EF057B5C8}"/>
                    </a:ext>
                  </a:extLst>
                </p14:cNvPr>
                <p14:cNvContentPartPr/>
                <p14:nvPr/>
              </p14:nvContentPartPr>
              <p14:xfrm>
                <a:off x="4604010" y="4643886"/>
                <a:ext cx="134280" cy="153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F3ED763-E26F-4378-AB02-1C6EF057B5C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95370" y="4635246"/>
                  <a:ext cx="151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2C2F394-1FD7-4953-88FB-F34C32604A86}"/>
                    </a:ext>
                  </a:extLst>
                </p14:cNvPr>
                <p14:cNvContentPartPr/>
                <p14:nvPr/>
              </p14:nvContentPartPr>
              <p14:xfrm>
                <a:off x="4832970" y="4619406"/>
                <a:ext cx="25200" cy="159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2C2F394-1FD7-4953-88FB-F34C32604A8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23970" y="4610766"/>
                  <a:ext cx="42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905533E-244E-4F8C-A1A8-5D1BA5F749E5}"/>
                    </a:ext>
                  </a:extLst>
                </p14:cNvPr>
                <p14:cNvContentPartPr/>
                <p14:nvPr/>
              </p14:nvContentPartPr>
              <p14:xfrm>
                <a:off x="4782930" y="4683846"/>
                <a:ext cx="213480" cy="315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905533E-244E-4F8C-A1A8-5D1BA5F749E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774290" y="4674846"/>
                  <a:ext cx="23112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3F3D72F-FFE9-4BDB-9535-EBB672D57943}"/>
                  </a:ext>
                </a:extLst>
              </p14:cNvPr>
              <p14:cNvContentPartPr/>
              <p14:nvPr/>
            </p14:nvContentPartPr>
            <p14:xfrm>
              <a:off x="5320410" y="4636326"/>
              <a:ext cx="128160" cy="2250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3F3D72F-FFE9-4BDB-9535-EBB672D5794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311770" y="4627686"/>
                <a:ext cx="1458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EA5C074-0F45-4BA4-82DD-C2E3D21ED9DF}"/>
                  </a:ext>
                </a:extLst>
              </p14:cNvPr>
              <p14:cNvContentPartPr/>
              <p14:nvPr/>
            </p14:nvContentPartPr>
            <p14:xfrm>
              <a:off x="5898570" y="4882566"/>
              <a:ext cx="10080" cy="21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EA5C074-0F45-4BA4-82DD-C2E3D21ED9DF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5889570" y="4873566"/>
                <a:ext cx="277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6B80C29-C029-430E-9D06-132228950E17}"/>
              </a:ext>
            </a:extLst>
          </p:cNvPr>
          <p:cNvGrpSpPr/>
          <p:nvPr/>
        </p:nvGrpSpPr>
        <p:grpSpPr>
          <a:xfrm>
            <a:off x="6271530" y="4886886"/>
            <a:ext cx="178200" cy="185760"/>
            <a:chOff x="6271530" y="4886886"/>
            <a:chExt cx="1782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A0EC5E6-48A0-491A-9EE1-CC7916F4E0A6}"/>
                    </a:ext>
                  </a:extLst>
                </p14:cNvPr>
                <p14:cNvContentPartPr/>
                <p14:nvPr/>
              </p14:nvContentPartPr>
              <p14:xfrm>
                <a:off x="6279450" y="4940166"/>
                <a:ext cx="21960" cy="118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A0EC5E6-48A0-491A-9EE1-CC7916F4E0A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70450" y="4931166"/>
                  <a:ext cx="39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5C32D4-B57D-4E8E-BAB4-943FCBD62CCA}"/>
                    </a:ext>
                  </a:extLst>
                </p14:cNvPr>
                <p14:cNvContentPartPr/>
                <p14:nvPr/>
              </p14:nvContentPartPr>
              <p14:xfrm>
                <a:off x="6271530" y="4886886"/>
                <a:ext cx="178200" cy="185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5C32D4-B57D-4E8E-BAB4-943FCBD62CC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62890" y="4877886"/>
                  <a:ext cx="195840" cy="20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4774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Bipartite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converse is also true!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bipartite.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170646"/>
              </a:xfrm>
              <a:prstGeom prst="rect">
                <a:avLst/>
              </a:prstGeom>
              <a:blipFill>
                <a:blip r:embed="rId2"/>
                <a:stretch>
                  <a:fillRect l="-546" t="-7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6CA5565-075B-4870-BE0F-76FDAA0D8580}"/>
              </a:ext>
            </a:extLst>
          </p:cNvPr>
          <p:cNvGrpSpPr/>
          <p:nvPr/>
        </p:nvGrpSpPr>
        <p:grpSpPr>
          <a:xfrm>
            <a:off x="4222770" y="1106886"/>
            <a:ext cx="1213920" cy="229320"/>
            <a:chOff x="4222770" y="1106886"/>
            <a:chExt cx="12139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3E32E0-363E-4176-A361-693E8787B356}"/>
                    </a:ext>
                  </a:extLst>
                </p14:cNvPr>
                <p14:cNvContentPartPr/>
                <p14:nvPr/>
              </p14:nvContentPartPr>
              <p14:xfrm>
                <a:off x="4222770" y="1106886"/>
                <a:ext cx="142200" cy="181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3E32E0-363E-4176-A361-693E8787B3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13770" y="1098246"/>
                  <a:ext cx="159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E854A5-3B4A-492A-BC20-61E79A67A169}"/>
                    </a:ext>
                  </a:extLst>
                </p14:cNvPr>
                <p14:cNvContentPartPr/>
                <p14:nvPr/>
              </p14:nvContentPartPr>
              <p14:xfrm>
                <a:off x="4436610" y="1242606"/>
                <a:ext cx="25560" cy="9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E854A5-3B4A-492A-BC20-61E79A67A16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27970" y="1233606"/>
                  <a:ext cx="43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AF4387-E3B3-48A5-8269-E87CF160AA2C}"/>
                    </a:ext>
                  </a:extLst>
                </p14:cNvPr>
                <p14:cNvContentPartPr/>
                <p14:nvPr/>
              </p14:nvContentPartPr>
              <p14:xfrm>
                <a:off x="4553970" y="1129566"/>
                <a:ext cx="85680" cy="11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AF4387-E3B3-48A5-8269-E87CF160AA2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44970" y="1120566"/>
                  <a:ext cx="103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FA5270-A256-469C-9342-90453780CCD5}"/>
                    </a:ext>
                  </a:extLst>
                </p14:cNvPr>
                <p14:cNvContentPartPr/>
                <p14:nvPr/>
              </p14:nvContentPartPr>
              <p14:xfrm>
                <a:off x="4601850" y="1240086"/>
                <a:ext cx="71280" cy="4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FA5270-A256-469C-9342-90453780CC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93210" y="1231446"/>
                  <a:ext cx="88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C95196-BF00-44DD-928C-EE0BAAABE5D6}"/>
                    </a:ext>
                  </a:extLst>
                </p14:cNvPr>
                <p14:cNvContentPartPr/>
                <p14:nvPr/>
              </p14:nvContentPartPr>
              <p14:xfrm>
                <a:off x="4765650" y="1110846"/>
                <a:ext cx="127440" cy="17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C95196-BF00-44DD-928C-EE0BAAABE5D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56650" y="1102206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5FC27D-CE13-4784-B3C8-C5469ACC751D}"/>
                    </a:ext>
                  </a:extLst>
                </p14:cNvPr>
                <p14:cNvContentPartPr/>
                <p14:nvPr/>
              </p14:nvContentPartPr>
              <p14:xfrm>
                <a:off x="4926570" y="1236846"/>
                <a:ext cx="130320" cy="8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5FC27D-CE13-4784-B3C8-C5469ACC75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17930" y="1228206"/>
                  <a:ext cx="147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073168-97C9-4599-8535-4C59F824C0E5}"/>
                    </a:ext>
                  </a:extLst>
                </p14:cNvPr>
                <p14:cNvContentPartPr/>
                <p14:nvPr/>
              </p14:nvContentPartPr>
              <p14:xfrm>
                <a:off x="5080290" y="1119846"/>
                <a:ext cx="71640" cy="10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073168-97C9-4599-8535-4C59F824C0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71290" y="1111206"/>
                  <a:ext cx="89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74BA1E-C125-4747-8A1F-1A5A1122808C}"/>
                    </a:ext>
                  </a:extLst>
                </p14:cNvPr>
                <p14:cNvContentPartPr/>
                <p14:nvPr/>
              </p14:nvContentPartPr>
              <p14:xfrm>
                <a:off x="5138250" y="1217406"/>
                <a:ext cx="162720" cy="46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74BA1E-C125-4747-8A1F-1A5A112280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29610" y="1208766"/>
                  <a:ext cx="180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39F2BA-6574-4C9C-9809-ACAFC2C8B094}"/>
                    </a:ext>
                  </a:extLst>
                </p14:cNvPr>
                <p14:cNvContentPartPr/>
                <p14:nvPr/>
              </p14:nvContentPartPr>
              <p14:xfrm>
                <a:off x="5372610" y="1246926"/>
                <a:ext cx="6408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39F2BA-6574-4C9C-9809-ACAFC2C8B09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63970" y="1237926"/>
                  <a:ext cx="817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673996-2E0C-48DE-9410-2F08674E4FB2}"/>
              </a:ext>
            </a:extLst>
          </p:cNvPr>
          <p:cNvGrpSpPr/>
          <p:nvPr/>
        </p:nvGrpSpPr>
        <p:grpSpPr>
          <a:xfrm>
            <a:off x="5618850" y="1105446"/>
            <a:ext cx="467640" cy="183240"/>
            <a:chOff x="5618850" y="1105446"/>
            <a:chExt cx="46764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9D8287-9EC0-47B7-B54F-DCE201ECBCCA}"/>
                    </a:ext>
                  </a:extLst>
                </p14:cNvPr>
                <p14:cNvContentPartPr/>
                <p14:nvPr/>
              </p14:nvContentPartPr>
              <p14:xfrm>
                <a:off x="5618850" y="1118766"/>
                <a:ext cx="99720" cy="10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9D8287-9EC0-47B7-B54F-DCE201ECBCC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09850" y="1110126"/>
                  <a:ext cx="117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EC2C05-909C-4A7F-A75E-2C98FE5B7F33}"/>
                    </a:ext>
                  </a:extLst>
                </p14:cNvPr>
                <p14:cNvContentPartPr/>
                <p14:nvPr/>
              </p14:nvContentPartPr>
              <p14:xfrm>
                <a:off x="5683650" y="1218486"/>
                <a:ext cx="65880" cy="5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EC2C05-909C-4A7F-A75E-2C98FE5B7F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74650" y="1209846"/>
                  <a:ext cx="83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02A568-D54D-4ABB-84DB-A30DB8CDABBD}"/>
                    </a:ext>
                  </a:extLst>
                </p14:cNvPr>
                <p14:cNvContentPartPr/>
                <p14:nvPr/>
              </p14:nvContentPartPr>
              <p14:xfrm>
                <a:off x="5847450" y="1105446"/>
                <a:ext cx="107280" cy="149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02A568-D54D-4ABB-84DB-A30DB8CDAB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38810" y="1096806"/>
                  <a:ext cx="124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A177C4-BF3B-407B-9817-64FF17568874}"/>
                    </a:ext>
                  </a:extLst>
                </p14:cNvPr>
                <p14:cNvContentPartPr/>
                <p14:nvPr/>
              </p14:nvContentPartPr>
              <p14:xfrm>
                <a:off x="6014130" y="1217406"/>
                <a:ext cx="72360" cy="7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A177C4-BF3B-407B-9817-64FF175688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05130" y="1208766"/>
                  <a:ext cx="900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742D81-C36C-4F62-A8D7-E1817A836E7F}"/>
              </a:ext>
            </a:extLst>
          </p:cNvPr>
          <p:cNvGrpSpPr/>
          <p:nvPr/>
        </p:nvGrpSpPr>
        <p:grpSpPr>
          <a:xfrm>
            <a:off x="7210050" y="521526"/>
            <a:ext cx="328680" cy="346680"/>
            <a:chOff x="7210050" y="521526"/>
            <a:chExt cx="3286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DBDEC5-E90C-4167-BB68-3D3D736E2FE0}"/>
                    </a:ext>
                  </a:extLst>
                </p14:cNvPr>
                <p14:cNvContentPartPr/>
                <p14:nvPr/>
              </p14:nvContentPartPr>
              <p14:xfrm>
                <a:off x="7210050" y="521526"/>
                <a:ext cx="125640" cy="34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DBDEC5-E90C-4167-BB68-3D3D736E2F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01410" y="512886"/>
                  <a:ext cx="143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4BA9EA-B169-4EDE-9D8B-7350F24C5EC2}"/>
                    </a:ext>
                  </a:extLst>
                </p14:cNvPr>
                <p14:cNvContentPartPr/>
                <p14:nvPr/>
              </p14:nvContentPartPr>
              <p14:xfrm>
                <a:off x="7457370" y="590286"/>
                <a:ext cx="81360" cy="16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4BA9EA-B169-4EDE-9D8B-7350F24C5EC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48730" y="581286"/>
                  <a:ext cx="99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9A77C-C734-426D-BDF8-7E0D2DE5BDFF}"/>
              </a:ext>
            </a:extLst>
          </p:cNvPr>
          <p:cNvGrpSpPr/>
          <p:nvPr/>
        </p:nvGrpSpPr>
        <p:grpSpPr>
          <a:xfrm>
            <a:off x="7599210" y="589926"/>
            <a:ext cx="317160" cy="177480"/>
            <a:chOff x="7599210" y="589926"/>
            <a:chExt cx="31716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0AEF2ED-2D1F-48F6-80D8-C8F68DBCD298}"/>
                    </a:ext>
                  </a:extLst>
                </p14:cNvPr>
                <p14:cNvContentPartPr/>
                <p14:nvPr/>
              </p14:nvContentPartPr>
              <p14:xfrm>
                <a:off x="7599210" y="749766"/>
                <a:ext cx="3672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0AEF2ED-2D1F-48F6-80D8-C8F68DBCD2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90570" y="740766"/>
                  <a:ext cx="54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9B872A-E208-4AF2-BB24-0F9AEB2E2076}"/>
                    </a:ext>
                  </a:extLst>
                </p14:cNvPr>
                <p14:cNvContentPartPr/>
                <p14:nvPr/>
              </p14:nvContentPartPr>
              <p14:xfrm>
                <a:off x="7702530" y="631686"/>
                <a:ext cx="68400" cy="110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9B872A-E208-4AF2-BB24-0F9AEB2E20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93890" y="623046"/>
                  <a:ext cx="8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5BA155-63C8-4300-8C05-AF328AD8D797}"/>
                    </a:ext>
                  </a:extLst>
                </p14:cNvPr>
                <p14:cNvContentPartPr/>
                <p14:nvPr/>
              </p14:nvContentPartPr>
              <p14:xfrm>
                <a:off x="7826730" y="723126"/>
                <a:ext cx="720" cy="5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5BA155-63C8-4300-8C05-AF328AD8D7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18090" y="714486"/>
                  <a:ext cx="1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9DF6F5-2A65-42C9-A1DF-31E4D5A42EB6}"/>
                    </a:ext>
                  </a:extLst>
                </p14:cNvPr>
                <p14:cNvContentPartPr/>
                <p14:nvPr/>
              </p14:nvContentPartPr>
              <p14:xfrm>
                <a:off x="7832130" y="589926"/>
                <a:ext cx="84240" cy="157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9DF6F5-2A65-42C9-A1DF-31E4D5A42EB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23130" y="581286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B3C7BD-D008-460D-8A4A-F163B0A81D02}"/>
              </a:ext>
            </a:extLst>
          </p:cNvPr>
          <p:cNvGrpSpPr/>
          <p:nvPr/>
        </p:nvGrpSpPr>
        <p:grpSpPr>
          <a:xfrm>
            <a:off x="9136050" y="554286"/>
            <a:ext cx="574920" cy="265680"/>
            <a:chOff x="9136050" y="554286"/>
            <a:chExt cx="5749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421884-50A6-4576-B6CB-350651E5602B}"/>
                    </a:ext>
                  </a:extLst>
                </p14:cNvPr>
                <p14:cNvContentPartPr/>
                <p14:nvPr/>
              </p14:nvContentPartPr>
              <p14:xfrm>
                <a:off x="9633570" y="554286"/>
                <a:ext cx="77400" cy="265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421884-50A6-4576-B6CB-350651E560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24930" y="545286"/>
                  <a:ext cx="95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96B2F93-E786-4BFE-B42C-766B020401BC}"/>
                    </a:ext>
                  </a:extLst>
                </p14:cNvPr>
                <p14:cNvContentPartPr/>
                <p14:nvPr/>
              </p14:nvContentPartPr>
              <p14:xfrm>
                <a:off x="9446370" y="670206"/>
                <a:ext cx="6156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96B2F93-E786-4BFE-B42C-766B020401B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37370" y="661206"/>
                  <a:ext cx="79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73A093E-20A0-4BCB-946D-418DBFA64BDF}"/>
                    </a:ext>
                  </a:extLst>
                </p14:cNvPr>
                <p14:cNvContentPartPr/>
                <p14:nvPr/>
              </p14:nvContentPartPr>
              <p14:xfrm>
                <a:off x="9523410" y="612246"/>
                <a:ext cx="82080" cy="12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73A093E-20A0-4BCB-946D-418DBFA64BD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4770" y="603606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9EB8A1-3EBD-42E7-9F28-0651692E5355}"/>
                    </a:ext>
                  </a:extLst>
                </p14:cNvPr>
                <p14:cNvContentPartPr/>
                <p14:nvPr/>
              </p14:nvContentPartPr>
              <p14:xfrm>
                <a:off x="9382290" y="749766"/>
                <a:ext cx="59760" cy="51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9EB8A1-3EBD-42E7-9F28-0651692E535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73290" y="740766"/>
                  <a:ext cx="77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D88E5D-4AE8-4B80-97B8-1AE8BD083A42}"/>
                    </a:ext>
                  </a:extLst>
                </p14:cNvPr>
                <p14:cNvContentPartPr/>
                <p14:nvPr/>
              </p14:nvContentPartPr>
              <p14:xfrm>
                <a:off x="9136050" y="666246"/>
                <a:ext cx="6228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D88E5D-4AE8-4B80-97B8-1AE8BD083A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7050" y="657606"/>
                  <a:ext cx="79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ABB4CE-2388-4478-BD43-1F4BDAFAD769}"/>
                    </a:ext>
                  </a:extLst>
                </p14:cNvPr>
                <p14:cNvContentPartPr/>
                <p14:nvPr/>
              </p14:nvContentPartPr>
              <p14:xfrm>
                <a:off x="9217410" y="610806"/>
                <a:ext cx="50400" cy="105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ABB4CE-2388-4478-BD43-1F4BDAFAD76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08770" y="601806"/>
                  <a:ext cx="68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C9A846-0A1E-4879-A2B3-2A6FF2D118E9}"/>
                    </a:ext>
                  </a:extLst>
                </p14:cNvPr>
                <p14:cNvContentPartPr/>
                <p14:nvPr/>
              </p14:nvContentPartPr>
              <p14:xfrm>
                <a:off x="9299850" y="689646"/>
                <a:ext cx="1800" cy="10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C9A846-0A1E-4879-A2B3-2A6FF2D118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90850" y="681006"/>
                  <a:ext cx="19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30664B-F19A-42BC-9C81-EBF2A9E83AFA}"/>
                    </a:ext>
                  </a:extLst>
                </p14:cNvPr>
                <p14:cNvContentPartPr/>
                <p14:nvPr/>
              </p14:nvContentPartPr>
              <p14:xfrm>
                <a:off x="9312090" y="594966"/>
                <a:ext cx="68400" cy="12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30664B-F19A-42BC-9C81-EBF2A9E83AF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03090" y="586326"/>
                  <a:ext cx="860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35ADFC-D65E-453B-90A1-50557AAD1B37}"/>
              </a:ext>
            </a:extLst>
          </p:cNvPr>
          <p:cNvGrpSpPr/>
          <p:nvPr/>
        </p:nvGrpSpPr>
        <p:grpSpPr>
          <a:xfrm>
            <a:off x="7954170" y="577326"/>
            <a:ext cx="269280" cy="229680"/>
            <a:chOff x="7954170" y="577326"/>
            <a:chExt cx="26928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04980C-CF61-4525-97A9-E746943F6A35}"/>
                    </a:ext>
                  </a:extLst>
                </p14:cNvPr>
                <p14:cNvContentPartPr/>
                <p14:nvPr/>
              </p14:nvContentPartPr>
              <p14:xfrm>
                <a:off x="7954170" y="770286"/>
                <a:ext cx="28440" cy="36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04980C-CF61-4525-97A9-E746943F6A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45530" y="761286"/>
                  <a:ext cx="4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F0D61F-8250-4870-AFE8-843993EED324}"/>
                    </a:ext>
                  </a:extLst>
                </p14:cNvPr>
                <p14:cNvContentPartPr/>
                <p14:nvPr/>
              </p14:nvContentPartPr>
              <p14:xfrm>
                <a:off x="8035530" y="607926"/>
                <a:ext cx="78120" cy="93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F0D61F-8250-4870-AFE8-843993EED3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26890" y="598926"/>
                  <a:ext cx="95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789439-7134-4429-9CFC-DB25AC3BED6B}"/>
                    </a:ext>
                  </a:extLst>
                </p14:cNvPr>
                <p14:cNvContentPartPr/>
                <p14:nvPr/>
              </p14:nvContentPartPr>
              <p14:xfrm>
                <a:off x="8146050" y="677406"/>
                <a:ext cx="9000" cy="23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789439-7134-4429-9CFC-DB25AC3BED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37050" y="668406"/>
                  <a:ext cx="26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4F9E44-6C1E-47FA-9782-B7C3E153CC2C}"/>
                    </a:ext>
                  </a:extLst>
                </p14:cNvPr>
                <p14:cNvContentPartPr/>
                <p14:nvPr/>
              </p14:nvContentPartPr>
              <p14:xfrm>
                <a:off x="8173770" y="577326"/>
                <a:ext cx="49680" cy="14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4F9E44-6C1E-47FA-9782-B7C3E153CC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65130" y="568326"/>
                  <a:ext cx="673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C56879-F2E3-444B-BD5B-BD03385DB043}"/>
              </a:ext>
            </a:extLst>
          </p:cNvPr>
          <p:cNvGrpSpPr/>
          <p:nvPr/>
        </p:nvGrpSpPr>
        <p:grpSpPr>
          <a:xfrm>
            <a:off x="8459610" y="561846"/>
            <a:ext cx="627120" cy="220680"/>
            <a:chOff x="8459610" y="561846"/>
            <a:chExt cx="6271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142AD6-9FF7-434C-A214-D087EF0F92A0}"/>
                    </a:ext>
                  </a:extLst>
                </p14:cNvPr>
                <p14:cNvContentPartPr/>
                <p14:nvPr/>
              </p14:nvContentPartPr>
              <p14:xfrm>
                <a:off x="9043170" y="731766"/>
                <a:ext cx="43560" cy="5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142AD6-9FF7-434C-A214-D087EF0F92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034170" y="723126"/>
                  <a:ext cx="61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D353A3-08EA-40BE-82C9-414279C87F17}"/>
                    </a:ext>
                  </a:extLst>
                </p14:cNvPr>
                <p14:cNvContentPartPr/>
                <p14:nvPr/>
              </p14:nvContentPartPr>
              <p14:xfrm>
                <a:off x="8817450" y="660126"/>
                <a:ext cx="34200" cy="1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D353A3-08EA-40BE-82C9-414279C87F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08450" y="651126"/>
                  <a:ext cx="51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08643E-8ADD-4C7E-8D05-6C0DD3E2F71A}"/>
                    </a:ext>
                  </a:extLst>
                </p14:cNvPr>
                <p14:cNvContentPartPr/>
                <p14:nvPr/>
              </p14:nvContentPartPr>
              <p14:xfrm>
                <a:off x="8884410" y="614766"/>
                <a:ext cx="55800" cy="8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708643E-8ADD-4C7E-8D05-6C0DD3E2F71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75770" y="605766"/>
                  <a:ext cx="73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20E371F-2246-40DA-8221-63A4AF9A48C0}"/>
                    </a:ext>
                  </a:extLst>
                </p14:cNvPr>
                <p14:cNvContentPartPr/>
                <p14:nvPr/>
              </p14:nvContentPartPr>
              <p14:xfrm>
                <a:off x="8958570" y="678846"/>
                <a:ext cx="3240" cy="1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20E371F-2246-40DA-8221-63A4AF9A48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49930" y="669846"/>
                  <a:ext cx="20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76DE53-3AC3-43CB-A55F-81D99408253C}"/>
                    </a:ext>
                  </a:extLst>
                </p14:cNvPr>
                <p14:cNvContentPartPr/>
                <p14:nvPr/>
              </p14:nvContentPartPr>
              <p14:xfrm>
                <a:off x="8999250" y="561846"/>
                <a:ext cx="54000" cy="161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76DE53-3AC3-43CB-A55F-81D99408253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90610" y="553206"/>
                  <a:ext cx="71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C83C9E-5274-41C0-978C-4538A40B418C}"/>
                    </a:ext>
                  </a:extLst>
                </p14:cNvPr>
                <p14:cNvContentPartPr/>
                <p14:nvPr/>
              </p14:nvContentPartPr>
              <p14:xfrm>
                <a:off x="8459610" y="669126"/>
                <a:ext cx="1800" cy="1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C83C9E-5274-41C0-978C-4538A40B418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450970" y="660486"/>
                  <a:ext cx="1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2FC6E9-DEC3-4416-B399-A86262AA420A}"/>
                    </a:ext>
                  </a:extLst>
                </p14:cNvPr>
                <p14:cNvContentPartPr/>
                <p14:nvPr/>
              </p14:nvContentPartPr>
              <p14:xfrm>
                <a:off x="8560770" y="652926"/>
                <a:ext cx="158400" cy="30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2FC6E9-DEC3-4416-B399-A86262AA42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51770" y="643926"/>
                  <a:ext cx="176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4A91742-E929-47FF-B060-EE3913681DFC}"/>
                  </a:ext>
                </a:extLst>
              </p14:cNvPr>
              <p14:cNvContentPartPr/>
              <p14:nvPr/>
            </p14:nvContentPartPr>
            <p14:xfrm>
              <a:off x="6792450" y="1660206"/>
              <a:ext cx="108000" cy="47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4A91742-E929-47FF-B060-EE3913681DF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83450" y="1651206"/>
                <a:ext cx="12564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DE922A03-94F0-405E-B715-237CFA8C17B8}"/>
              </a:ext>
            </a:extLst>
          </p:cNvPr>
          <p:cNvGrpSpPr/>
          <p:nvPr/>
        </p:nvGrpSpPr>
        <p:grpSpPr>
          <a:xfrm>
            <a:off x="930930" y="2224686"/>
            <a:ext cx="736560" cy="398880"/>
            <a:chOff x="930930" y="2224686"/>
            <a:chExt cx="7365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FD4D4C8-B7E3-4387-8F50-B27D6CD1C99A}"/>
                    </a:ext>
                  </a:extLst>
                </p14:cNvPr>
                <p14:cNvContentPartPr/>
                <p14:nvPr/>
              </p14:nvContentPartPr>
              <p14:xfrm>
                <a:off x="1005450" y="2313966"/>
                <a:ext cx="12960" cy="30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FD4D4C8-B7E3-4387-8F50-B27D6CD1C9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6450" y="2305326"/>
                  <a:ext cx="30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1AFE56-AC85-4824-8D13-50A788813344}"/>
                    </a:ext>
                  </a:extLst>
                </p14:cNvPr>
                <p14:cNvContentPartPr/>
                <p14:nvPr/>
              </p14:nvContentPartPr>
              <p14:xfrm>
                <a:off x="976290" y="2296686"/>
                <a:ext cx="93240" cy="14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1AFE56-AC85-4824-8D13-50A7888133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7290" y="2288046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2734FC6-E40A-455E-988D-1D6444A7A4AF}"/>
                    </a:ext>
                  </a:extLst>
                </p14:cNvPr>
                <p14:cNvContentPartPr/>
                <p14:nvPr/>
              </p14:nvContentPartPr>
              <p14:xfrm>
                <a:off x="1091490" y="2320086"/>
                <a:ext cx="88560" cy="13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2734FC6-E40A-455E-988D-1D6444A7A4A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2850" y="2311446"/>
                  <a:ext cx="106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6F5F65B-E098-434D-A0E0-6CD6DF91E9C6}"/>
                    </a:ext>
                  </a:extLst>
                </p14:cNvPr>
                <p14:cNvContentPartPr/>
                <p14:nvPr/>
              </p14:nvContentPartPr>
              <p14:xfrm>
                <a:off x="1237290" y="2337006"/>
                <a:ext cx="95400" cy="10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6F5F65B-E098-434D-A0E0-6CD6DF91E9C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28290" y="2328006"/>
                  <a:ext cx="113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C11A79-A650-4B6A-8D0B-70664DFD538D}"/>
                    </a:ext>
                  </a:extLst>
                </p14:cNvPr>
                <p14:cNvContentPartPr/>
                <p14:nvPr/>
              </p14:nvContentPartPr>
              <p14:xfrm>
                <a:off x="1356450" y="2337006"/>
                <a:ext cx="55440" cy="9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C11A79-A650-4B6A-8D0B-70664DFD53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347810" y="2328006"/>
                  <a:ext cx="73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881EE5-692F-42B6-A90D-ECE0B61325E4}"/>
                    </a:ext>
                  </a:extLst>
                </p14:cNvPr>
                <p14:cNvContentPartPr/>
                <p14:nvPr/>
              </p14:nvContentPartPr>
              <p14:xfrm>
                <a:off x="1462650" y="2224686"/>
                <a:ext cx="105840" cy="352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881EE5-692F-42B6-A90D-ECE0B61325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54010" y="2215686"/>
                  <a:ext cx="1234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70B1B9-CEA2-4F77-BD36-929A3AB825DC}"/>
                    </a:ext>
                  </a:extLst>
                </p14:cNvPr>
                <p14:cNvContentPartPr/>
                <p14:nvPr/>
              </p14:nvContentPartPr>
              <p14:xfrm>
                <a:off x="930930" y="2498646"/>
                <a:ext cx="736560" cy="41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70B1B9-CEA2-4F77-BD36-929A3AB825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2290" y="2489646"/>
                  <a:ext cx="7542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7941E6B-CA24-4079-9450-18E03A32997A}"/>
              </a:ext>
            </a:extLst>
          </p:cNvPr>
          <p:cNvGrpSpPr/>
          <p:nvPr/>
        </p:nvGrpSpPr>
        <p:grpSpPr>
          <a:xfrm>
            <a:off x="2426730" y="2365806"/>
            <a:ext cx="941760" cy="187920"/>
            <a:chOff x="2426730" y="2365806"/>
            <a:chExt cx="94176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A351528-DAAA-4DF3-82BF-F6FF6DDE14B6}"/>
                    </a:ext>
                  </a:extLst>
                </p14:cNvPr>
                <p14:cNvContentPartPr/>
                <p14:nvPr/>
              </p14:nvContentPartPr>
              <p14:xfrm>
                <a:off x="2426730" y="2401806"/>
                <a:ext cx="107640" cy="15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A351528-DAAA-4DF3-82BF-F6FF6DDE14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17730" y="2393166"/>
                  <a:ext cx="125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664213-E025-413A-AA1E-FD4E2BF61F05}"/>
                    </a:ext>
                  </a:extLst>
                </p14:cNvPr>
                <p14:cNvContentPartPr/>
                <p14:nvPr/>
              </p14:nvContentPartPr>
              <p14:xfrm>
                <a:off x="2589450" y="2444646"/>
                <a:ext cx="60480" cy="9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664213-E025-413A-AA1E-FD4E2BF61F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80450" y="2435646"/>
                  <a:ext cx="78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FA0ACE-5EF0-4DC3-857F-9D7DC42632B6}"/>
                    </a:ext>
                  </a:extLst>
                </p14:cNvPr>
                <p14:cNvContentPartPr/>
                <p14:nvPr/>
              </p14:nvContentPartPr>
              <p14:xfrm>
                <a:off x="2712930" y="2444286"/>
                <a:ext cx="83520" cy="8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FA0ACE-5EF0-4DC3-857F-9D7DC42632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04290" y="2435286"/>
                  <a:ext cx="101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F8954A-B26D-4D70-A7D3-1F43F5AFEFA2}"/>
                    </a:ext>
                  </a:extLst>
                </p14:cNvPr>
                <p14:cNvContentPartPr/>
                <p14:nvPr/>
              </p14:nvContentPartPr>
              <p14:xfrm>
                <a:off x="2823450" y="2428806"/>
                <a:ext cx="120240" cy="10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F8954A-B26D-4D70-A7D3-1F43F5AFEF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14450" y="2419806"/>
                  <a:ext cx="137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727B18A-BFA9-4370-B5A5-838BBC4258ED}"/>
                    </a:ext>
                  </a:extLst>
                </p14:cNvPr>
                <p14:cNvContentPartPr/>
                <p14:nvPr/>
              </p14:nvContentPartPr>
              <p14:xfrm>
                <a:off x="2901210" y="2398566"/>
                <a:ext cx="16200" cy="1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727B18A-BFA9-4370-B5A5-838BBC4258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92210" y="2389926"/>
                  <a:ext cx="33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46D7D7-6EE2-4F28-ABD6-EBEDE0C0E48B}"/>
                    </a:ext>
                  </a:extLst>
                </p14:cNvPr>
                <p14:cNvContentPartPr/>
                <p14:nvPr/>
              </p14:nvContentPartPr>
              <p14:xfrm>
                <a:off x="3015690" y="2365806"/>
                <a:ext cx="94680" cy="156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46D7D7-6EE2-4F28-ABD6-EBEDE0C0E48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06690" y="2356806"/>
                  <a:ext cx="112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509464B-84D3-48C0-86D2-D68F76889516}"/>
                    </a:ext>
                  </a:extLst>
                </p14:cNvPr>
                <p14:cNvContentPartPr/>
                <p14:nvPr/>
              </p14:nvContentPartPr>
              <p14:xfrm>
                <a:off x="3145290" y="2416926"/>
                <a:ext cx="77760" cy="94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509464B-84D3-48C0-86D2-D68F7688951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36290" y="2408286"/>
                  <a:ext cx="95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71EAC2-8C8E-4F18-A559-D4E24451B032}"/>
                    </a:ext>
                  </a:extLst>
                </p14:cNvPr>
                <p14:cNvContentPartPr/>
                <p14:nvPr/>
              </p14:nvContentPartPr>
              <p14:xfrm>
                <a:off x="3265170" y="2372646"/>
                <a:ext cx="103320" cy="145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71EAC2-8C8E-4F18-A559-D4E24451B03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56170" y="2364006"/>
                  <a:ext cx="1209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5874FF2-BE46-4E27-8EF6-455F81654D79}"/>
              </a:ext>
            </a:extLst>
          </p:cNvPr>
          <p:cNvGrpSpPr/>
          <p:nvPr/>
        </p:nvGrpSpPr>
        <p:grpSpPr>
          <a:xfrm>
            <a:off x="3965730" y="2079966"/>
            <a:ext cx="380880" cy="631080"/>
            <a:chOff x="3965730" y="2079966"/>
            <a:chExt cx="38088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E836B2-6D24-449F-8DD4-AEA6332E4054}"/>
                    </a:ext>
                  </a:extLst>
                </p14:cNvPr>
                <p14:cNvContentPartPr/>
                <p14:nvPr/>
              </p14:nvContentPartPr>
              <p14:xfrm>
                <a:off x="3975450" y="2256006"/>
                <a:ext cx="205560" cy="28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E836B2-6D24-449F-8DD4-AEA6332E40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66810" y="2247006"/>
                  <a:ext cx="223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D264929-D844-4094-B008-F7DA9C900CD7}"/>
                    </a:ext>
                  </a:extLst>
                </p14:cNvPr>
                <p14:cNvContentPartPr/>
                <p14:nvPr/>
              </p14:nvContentPartPr>
              <p14:xfrm>
                <a:off x="3965730" y="2247006"/>
                <a:ext cx="262080" cy="20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D264929-D844-4094-B008-F7DA9C900C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57090" y="2238006"/>
                  <a:ext cx="279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BB13C5-856A-489B-8B86-8131CA140B3F}"/>
                    </a:ext>
                  </a:extLst>
                </p14:cNvPr>
                <p14:cNvContentPartPr/>
                <p14:nvPr/>
              </p14:nvContentPartPr>
              <p14:xfrm>
                <a:off x="4072290" y="2608086"/>
                <a:ext cx="9000" cy="67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BB13C5-856A-489B-8B86-8131CA140B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063290" y="2599086"/>
                  <a:ext cx="26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1E2E0C-F964-40B9-946D-9D29209958BB}"/>
                    </a:ext>
                  </a:extLst>
                </p14:cNvPr>
                <p14:cNvContentPartPr/>
                <p14:nvPr/>
              </p14:nvContentPartPr>
              <p14:xfrm>
                <a:off x="4015770" y="2526006"/>
                <a:ext cx="77400" cy="15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1E2E0C-F964-40B9-946D-9D29209958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06770" y="2517366"/>
                  <a:ext cx="95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9358FE-0A0A-4850-8A83-8052F0B5FFEC}"/>
                    </a:ext>
                  </a:extLst>
                </p14:cNvPr>
                <p14:cNvContentPartPr/>
                <p14:nvPr/>
              </p14:nvContentPartPr>
              <p14:xfrm>
                <a:off x="4158330" y="2613846"/>
                <a:ext cx="188280" cy="97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9358FE-0A0A-4850-8A83-8052F0B5FFE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49690" y="2604846"/>
                  <a:ext cx="205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2451DDA-CF1F-4160-B770-7131896D011C}"/>
                    </a:ext>
                  </a:extLst>
                </p14:cNvPr>
                <p14:cNvContentPartPr/>
                <p14:nvPr/>
              </p14:nvContentPartPr>
              <p14:xfrm>
                <a:off x="4060050" y="2079966"/>
                <a:ext cx="138600" cy="84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2451DDA-CF1F-4160-B770-7131896D011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51050" y="2071326"/>
                  <a:ext cx="15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38CC025-A328-49F7-9F28-1AE0BA161B36}"/>
              </a:ext>
            </a:extLst>
          </p:cNvPr>
          <p:cNvGrpSpPr/>
          <p:nvPr/>
        </p:nvGrpSpPr>
        <p:grpSpPr>
          <a:xfrm>
            <a:off x="4453890" y="2310726"/>
            <a:ext cx="258480" cy="194760"/>
            <a:chOff x="4453890" y="2310726"/>
            <a:chExt cx="25848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93013A1-074E-4913-8C31-4FF9D283C96B}"/>
                    </a:ext>
                  </a:extLst>
                </p14:cNvPr>
                <p14:cNvContentPartPr/>
                <p14:nvPr/>
              </p14:nvContentPartPr>
              <p14:xfrm>
                <a:off x="4453890" y="2310726"/>
                <a:ext cx="142920" cy="150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93013A1-074E-4913-8C31-4FF9D283C9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44890" y="2301726"/>
                  <a:ext cx="160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0EEECD-7080-4B62-8EEE-E66ECD8171EB}"/>
                    </a:ext>
                  </a:extLst>
                </p14:cNvPr>
                <p14:cNvContentPartPr/>
                <p14:nvPr/>
              </p14:nvContentPartPr>
              <p14:xfrm>
                <a:off x="4675650" y="2337006"/>
                <a:ext cx="36720" cy="16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0EEECD-7080-4B62-8EEE-E66ECD8171E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67010" y="2328006"/>
                  <a:ext cx="543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208478E-82C9-4FE3-BAB6-C081B58B23BD}"/>
              </a:ext>
            </a:extLst>
          </p:cNvPr>
          <p:cNvGrpSpPr/>
          <p:nvPr/>
        </p:nvGrpSpPr>
        <p:grpSpPr>
          <a:xfrm>
            <a:off x="4732890" y="2076006"/>
            <a:ext cx="137160" cy="137880"/>
            <a:chOff x="4732890" y="2076006"/>
            <a:chExt cx="13716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085504-4BC4-4DC8-85FF-D0C334D10E73}"/>
                    </a:ext>
                  </a:extLst>
                </p14:cNvPr>
                <p14:cNvContentPartPr/>
                <p14:nvPr/>
              </p14:nvContentPartPr>
              <p14:xfrm>
                <a:off x="4732890" y="2076006"/>
                <a:ext cx="16560" cy="137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085504-4BC4-4DC8-85FF-D0C334D10E7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23890" y="2067006"/>
                  <a:ext cx="34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93EC138-FA92-41DE-8F60-C05DE2BBECF4}"/>
                    </a:ext>
                  </a:extLst>
                </p14:cNvPr>
                <p14:cNvContentPartPr/>
                <p14:nvPr/>
              </p14:nvContentPartPr>
              <p14:xfrm>
                <a:off x="4741890" y="2089326"/>
                <a:ext cx="128160" cy="11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93EC138-FA92-41DE-8F60-C05DE2BBEC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33250" y="2080326"/>
                  <a:ext cx="14580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34DBB16-0D52-4D15-B20F-49FE2C9B1673}"/>
              </a:ext>
            </a:extLst>
          </p:cNvPr>
          <p:cNvGrpSpPr/>
          <p:nvPr/>
        </p:nvGrpSpPr>
        <p:grpSpPr>
          <a:xfrm>
            <a:off x="6853650" y="2291646"/>
            <a:ext cx="392040" cy="288000"/>
            <a:chOff x="6853650" y="2291646"/>
            <a:chExt cx="39204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369C8CC-9215-4580-83A7-D483E412BB0D}"/>
                    </a:ext>
                  </a:extLst>
                </p14:cNvPr>
                <p14:cNvContentPartPr/>
                <p14:nvPr/>
              </p14:nvContentPartPr>
              <p14:xfrm>
                <a:off x="6972090" y="2291646"/>
                <a:ext cx="71640" cy="28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369C8CC-9215-4580-83A7-D483E412BB0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63450" y="2283006"/>
                  <a:ext cx="89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6DA864-A491-4E19-B20B-0337234DE802}"/>
                    </a:ext>
                  </a:extLst>
                </p14:cNvPr>
                <p14:cNvContentPartPr/>
                <p14:nvPr/>
              </p14:nvContentPartPr>
              <p14:xfrm>
                <a:off x="6853650" y="2407206"/>
                <a:ext cx="228240" cy="1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6DA864-A491-4E19-B20B-0337234DE80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44650" y="2398566"/>
                  <a:ext cx="24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7F500DD-0CDE-4527-9764-66D517BDC4EC}"/>
                    </a:ext>
                  </a:extLst>
                </p14:cNvPr>
                <p14:cNvContentPartPr/>
                <p14:nvPr/>
              </p14:nvContentPartPr>
              <p14:xfrm>
                <a:off x="7077930" y="2411166"/>
                <a:ext cx="167760" cy="87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7F500DD-0CDE-4527-9764-66D517BDC4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69290" y="2402166"/>
                  <a:ext cx="1854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3398BC9-A954-4630-94AC-FD6B7AB03E72}"/>
              </a:ext>
            </a:extLst>
          </p:cNvPr>
          <p:cNvGrpSpPr/>
          <p:nvPr/>
        </p:nvGrpSpPr>
        <p:grpSpPr>
          <a:xfrm>
            <a:off x="7685250" y="2326926"/>
            <a:ext cx="128520" cy="185400"/>
            <a:chOff x="7685250" y="2326926"/>
            <a:chExt cx="1285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2C653AD-447C-43E8-AC4E-0C579359F208}"/>
                    </a:ext>
                  </a:extLst>
                </p14:cNvPr>
                <p14:cNvContentPartPr/>
                <p14:nvPr/>
              </p14:nvContentPartPr>
              <p14:xfrm>
                <a:off x="7685250" y="2326926"/>
                <a:ext cx="38160" cy="18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2C653AD-447C-43E8-AC4E-0C579359F20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6250" y="2317926"/>
                  <a:ext cx="558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EEAEF0-AAAE-4B02-8F03-1212CF2D5CDB}"/>
                    </a:ext>
                  </a:extLst>
                </p14:cNvPr>
                <p14:cNvContentPartPr/>
                <p14:nvPr/>
              </p14:nvContentPartPr>
              <p14:xfrm>
                <a:off x="7705050" y="2370846"/>
                <a:ext cx="108720" cy="123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EEAEF0-AAAE-4B02-8F03-1212CF2D5C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96050" y="2362206"/>
                  <a:ext cx="1263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5AAF1DB-770F-4C64-8C66-042506303FEA}"/>
              </a:ext>
            </a:extLst>
          </p:cNvPr>
          <p:cNvGrpSpPr/>
          <p:nvPr/>
        </p:nvGrpSpPr>
        <p:grpSpPr>
          <a:xfrm>
            <a:off x="8020410" y="2307486"/>
            <a:ext cx="383040" cy="190440"/>
            <a:chOff x="8020410" y="2307486"/>
            <a:chExt cx="38304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6CE25A-DB56-4BD6-89A0-A7A8040505D6}"/>
                    </a:ext>
                  </a:extLst>
                </p14:cNvPr>
                <p14:cNvContentPartPr/>
                <p14:nvPr/>
              </p14:nvContentPartPr>
              <p14:xfrm>
                <a:off x="8020410" y="2401806"/>
                <a:ext cx="82800" cy="93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6CE25A-DB56-4BD6-89A0-A7A8040505D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11770" y="2392806"/>
                  <a:ext cx="100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8503581-BA79-4C9B-A846-B0481F961B79}"/>
                    </a:ext>
                  </a:extLst>
                </p14:cNvPr>
                <p14:cNvContentPartPr/>
                <p14:nvPr/>
              </p14:nvContentPartPr>
              <p14:xfrm>
                <a:off x="8135610" y="2315046"/>
                <a:ext cx="122040" cy="17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8503581-BA79-4C9B-A846-B0481F961B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26970" y="2306406"/>
                  <a:ext cx="139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37ED94-E1E5-4D39-B7A6-E778CB2C0F82}"/>
                    </a:ext>
                  </a:extLst>
                </p14:cNvPr>
                <p14:cNvContentPartPr/>
                <p14:nvPr/>
              </p14:nvContentPartPr>
              <p14:xfrm>
                <a:off x="8285730" y="2307486"/>
                <a:ext cx="117720" cy="19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37ED94-E1E5-4D39-B7A6-E778CB2C0F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276730" y="2298846"/>
                  <a:ext cx="13536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64EC724-486C-4359-A901-F4FB1BE127E3}"/>
              </a:ext>
            </a:extLst>
          </p:cNvPr>
          <p:cNvGrpSpPr/>
          <p:nvPr/>
        </p:nvGrpSpPr>
        <p:grpSpPr>
          <a:xfrm>
            <a:off x="8620170" y="2352846"/>
            <a:ext cx="651600" cy="188280"/>
            <a:chOff x="8620170" y="2352846"/>
            <a:chExt cx="6516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0387A87-34B5-4D95-88E8-A8A14E955906}"/>
                    </a:ext>
                  </a:extLst>
                </p14:cNvPr>
                <p14:cNvContentPartPr/>
                <p14:nvPr/>
              </p14:nvContentPartPr>
              <p14:xfrm>
                <a:off x="8620170" y="2416566"/>
                <a:ext cx="97200" cy="10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0387A87-34B5-4D95-88E8-A8A14E95590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11170" y="2407926"/>
                  <a:ext cx="114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1EA51F-5D77-48B8-B2D0-DA143AA62BFF}"/>
                    </a:ext>
                  </a:extLst>
                </p14:cNvPr>
                <p14:cNvContentPartPr/>
                <p14:nvPr/>
              </p14:nvContentPartPr>
              <p14:xfrm>
                <a:off x="8773530" y="2439966"/>
                <a:ext cx="65880" cy="81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1EA51F-5D77-48B8-B2D0-DA143AA62BF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64530" y="2430966"/>
                  <a:ext cx="83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E596962-3264-4DC9-9BD1-03D684FF46FC}"/>
                    </a:ext>
                  </a:extLst>
                </p14:cNvPr>
                <p14:cNvContentPartPr/>
                <p14:nvPr/>
              </p14:nvContentPartPr>
              <p14:xfrm>
                <a:off x="8886930" y="2457966"/>
                <a:ext cx="97200" cy="74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E596962-3264-4DC9-9BD1-03D684FF46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77930" y="2449326"/>
                  <a:ext cx="114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4693B4-D86D-4E95-BAE1-A35D5D1B631D}"/>
                    </a:ext>
                  </a:extLst>
                </p14:cNvPr>
                <p14:cNvContentPartPr/>
                <p14:nvPr/>
              </p14:nvContentPartPr>
              <p14:xfrm>
                <a:off x="9024090" y="2352846"/>
                <a:ext cx="247680" cy="188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4693B4-D86D-4E95-BAE1-A35D5D1B63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15450" y="2343846"/>
                  <a:ext cx="26532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FA2B3C5-942A-45FE-A6F0-EB9C654681CD}"/>
                  </a:ext>
                </a:extLst>
              </p14:cNvPr>
              <p14:cNvContentPartPr/>
              <p14:nvPr/>
            </p14:nvContentPartPr>
            <p14:xfrm>
              <a:off x="9709890" y="2531046"/>
              <a:ext cx="76680" cy="540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FA2B3C5-942A-45FE-A6F0-EB9C654681C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700890" y="2522046"/>
                <a:ext cx="943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45FAF40-9BD1-4064-B824-99506C934685}"/>
              </a:ext>
            </a:extLst>
          </p:cNvPr>
          <p:cNvGrpSpPr/>
          <p:nvPr/>
        </p:nvGrpSpPr>
        <p:grpSpPr>
          <a:xfrm>
            <a:off x="9975930" y="2363646"/>
            <a:ext cx="408960" cy="183600"/>
            <a:chOff x="9975930" y="2363646"/>
            <a:chExt cx="4089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BD718CD-E437-410F-B8EA-7D041EEB5C36}"/>
                    </a:ext>
                  </a:extLst>
                </p14:cNvPr>
                <p14:cNvContentPartPr/>
                <p14:nvPr/>
              </p14:nvContentPartPr>
              <p14:xfrm>
                <a:off x="9987810" y="2371206"/>
                <a:ext cx="10080" cy="168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BD718CD-E437-410F-B8EA-7D041EEB5C3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78810" y="2362206"/>
                  <a:ext cx="27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37DA99-A812-466D-B3D9-BFC793214E6F}"/>
                    </a:ext>
                  </a:extLst>
                </p14:cNvPr>
                <p14:cNvContentPartPr/>
                <p14:nvPr/>
              </p14:nvContentPartPr>
              <p14:xfrm>
                <a:off x="9975930" y="2424126"/>
                <a:ext cx="105840" cy="121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37DA99-A812-466D-B3D9-BFC793214E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966930" y="2415126"/>
                  <a:ext cx="123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F7126F-B723-4F53-BDE4-860F6DE9140B}"/>
                    </a:ext>
                  </a:extLst>
                </p14:cNvPr>
                <p14:cNvContentPartPr/>
                <p14:nvPr/>
              </p14:nvContentPartPr>
              <p14:xfrm>
                <a:off x="10128930" y="2394246"/>
                <a:ext cx="102960" cy="9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F7126F-B723-4F53-BDE4-860F6DE914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20290" y="2385606"/>
                  <a:ext cx="120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9EBB0AA-63DC-47FF-840D-1B014B650E75}"/>
                    </a:ext>
                  </a:extLst>
                </p14:cNvPr>
                <p14:cNvContentPartPr/>
                <p14:nvPr/>
              </p14:nvContentPartPr>
              <p14:xfrm>
                <a:off x="10160970" y="2363646"/>
                <a:ext cx="223920" cy="183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9EBB0AA-63DC-47FF-840D-1B014B650E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151970" y="2355006"/>
                  <a:ext cx="24156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19E70AE-A27A-4B24-B413-08B95D5C0372}"/>
                  </a:ext>
                </a:extLst>
              </p14:cNvPr>
              <p14:cNvContentPartPr/>
              <p14:nvPr/>
            </p14:nvContentPartPr>
            <p14:xfrm>
              <a:off x="10533570" y="2510166"/>
              <a:ext cx="10440" cy="162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19E70AE-A27A-4B24-B413-08B95D5C037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524930" y="2501526"/>
                <a:ext cx="2808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2C4A0E3-44D7-4BB4-91C6-2F9BBAA9116B}"/>
              </a:ext>
            </a:extLst>
          </p:cNvPr>
          <p:cNvGrpSpPr/>
          <p:nvPr/>
        </p:nvGrpSpPr>
        <p:grpSpPr>
          <a:xfrm>
            <a:off x="4987050" y="2377686"/>
            <a:ext cx="394920" cy="168120"/>
            <a:chOff x="4987050" y="2377686"/>
            <a:chExt cx="39492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FE0035E-C9E7-41C2-A476-FFF1D1726922}"/>
                    </a:ext>
                  </a:extLst>
                </p14:cNvPr>
                <p14:cNvContentPartPr/>
                <p14:nvPr/>
              </p14:nvContentPartPr>
              <p14:xfrm>
                <a:off x="4987050" y="2392446"/>
                <a:ext cx="110520" cy="17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FE0035E-C9E7-41C2-A476-FFF1D172692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78410" y="2383446"/>
                  <a:ext cx="12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C5EBE02-6890-43B9-8DC2-AC82A3D7FA89}"/>
                    </a:ext>
                  </a:extLst>
                </p14:cNvPr>
                <p14:cNvContentPartPr/>
                <p14:nvPr/>
              </p14:nvContentPartPr>
              <p14:xfrm>
                <a:off x="5000370" y="2460846"/>
                <a:ext cx="109440" cy="19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C5EBE02-6890-43B9-8DC2-AC82A3D7FA8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91730" y="2452206"/>
                  <a:ext cx="127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D9B20A-7A79-46E3-B794-4D4EB313D632}"/>
                    </a:ext>
                  </a:extLst>
                </p14:cNvPr>
                <p14:cNvContentPartPr/>
                <p14:nvPr/>
              </p14:nvContentPartPr>
              <p14:xfrm>
                <a:off x="5233650" y="2377686"/>
                <a:ext cx="148320" cy="168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D9B20A-7A79-46E3-B794-4D4EB313D63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224650" y="2369046"/>
                  <a:ext cx="16596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7C16ADED-E8D5-4F59-8FEF-3801B180A0F8}"/>
              </a:ext>
            </a:extLst>
          </p:cNvPr>
          <p:cNvGrpSpPr/>
          <p:nvPr/>
        </p:nvGrpSpPr>
        <p:grpSpPr>
          <a:xfrm>
            <a:off x="2484330" y="3204246"/>
            <a:ext cx="818640" cy="232200"/>
            <a:chOff x="2484330" y="3204246"/>
            <a:chExt cx="8186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A8B46F2-B7AD-46EC-B927-850C9FD95799}"/>
                    </a:ext>
                  </a:extLst>
                </p14:cNvPr>
                <p14:cNvContentPartPr/>
                <p14:nvPr/>
              </p14:nvContentPartPr>
              <p14:xfrm>
                <a:off x="2484330" y="3204246"/>
                <a:ext cx="98280" cy="20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A8B46F2-B7AD-46EC-B927-850C9FD957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475330" y="3195606"/>
                  <a:ext cx="115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80B756-4E16-4ABB-9ABD-B5F550BE1D2D}"/>
                    </a:ext>
                  </a:extLst>
                </p14:cNvPr>
                <p14:cNvContentPartPr/>
                <p14:nvPr/>
              </p14:nvContentPartPr>
              <p14:xfrm>
                <a:off x="2669370" y="3252126"/>
                <a:ext cx="102240" cy="156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80B756-4E16-4ABB-9ABD-B5F550BE1D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60370" y="3243486"/>
                  <a:ext cx="119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6285FC7-A4E1-4A96-831D-4C7E4B901A35}"/>
                    </a:ext>
                  </a:extLst>
                </p14:cNvPr>
                <p14:cNvContentPartPr/>
                <p14:nvPr/>
              </p14:nvContentPartPr>
              <p14:xfrm>
                <a:off x="2829210" y="3361206"/>
                <a:ext cx="38160" cy="75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6285FC7-A4E1-4A96-831D-4C7E4B901A3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820570" y="3352566"/>
                  <a:ext cx="55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FE611BB-1FE2-43CD-AA1B-32DFFA25078A}"/>
                    </a:ext>
                  </a:extLst>
                </p14:cNvPr>
                <p14:cNvContentPartPr/>
                <p14:nvPr/>
              </p14:nvContentPartPr>
              <p14:xfrm>
                <a:off x="2950170" y="3373446"/>
                <a:ext cx="155880" cy="32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FE611BB-1FE2-43CD-AA1B-32DFFA25078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941170" y="3364446"/>
                  <a:ext cx="173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0AD72D-89A5-4397-92D8-1122E87C9057}"/>
                    </a:ext>
                  </a:extLst>
                </p14:cNvPr>
                <p14:cNvContentPartPr/>
                <p14:nvPr/>
              </p14:nvContentPartPr>
              <p14:xfrm>
                <a:off x="3174810" y="3360846"/>
                <a:ext cx="128160" cy="20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0AD72D-89A5-4397-92D8-1122E87C905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65810" y="3352206"/>
                  <a:ext cx="1458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7E87B3E-F725-487D-B52B-3CCE031850C4}"/>
              </a:ext>
            </a:extLst>
          </p:cNvPr>
          <p:cNvGrpSpPr/>
          <p:nvPr/>
        </p:nvGrpSpPr>
        <p:grpSpPr>
          <a:xfrm>
            <a:off x="3526530" y="3241686"/>
            <a:ext cx="552240" cy="183960"/>
            <a:chOff x="3526530" y="3241686"/>
            <a:chExt cx="5522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826B4D-261E-4F87-B069-5FBBAD2202D7}"/>
                    </a:ext>
                  </a:extLst>
                </p14:cNvPr>
                <p14:cNvContentPartPr/>
                <p14:nvPr/>
              </p14:nvContentPartPr>
              <p14:xfrm>
                <a:off x="3526530" y="3369126"/>
                <a:ext cx="53640" cy="32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826B4D-261E-4F87-B069-5FBBAD2202D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17890" y="3360126"/>
                  <a:ext cx="7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441E6E-6D76-4321-B90E-FB9B3EB9D645}"/>
                    </a:ext>
                  </a:extLst>
                </p14:cNvPr>
                <p14:cNvContentPartPr/>
                <p14:nvPr/>
              </p14:nvContentPartPr>
              <p14:xfrm>
                <a:off x="3724530" y="3277326"/>
                <a:ext cx="110880" cy="118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441E6E-6D76-4321-B90E-FB9B3EB9D64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15890" y="3268326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1E86665-2491-42F2-B950-FB9A930D8529}"/>
                    </a:ext>
                  </a:extLst>
                </p14:cNvPr>
                <p14:cNvContentPartPr/>
                <p14:nvPr/>
              </p14:nvContentPartPr>
              <p14:xfrm>
                <a:off x="3876810" y="3361206"/>
                <a:ext cx="98280" cy="55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1E86665-2491-42F2-B950-FB9A930D852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867810" y="3352566"/>
                  <a:ext cx="115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3F93CCA-55F3-4D97-B39E-E0151B1A5877}"/>
                    </a:ext>
                  </a:extLst>
                </p14:cNvPr>
                <p14:cNvContentPartPr/>
                <p14:nvPr/>
              </p14:nvContentPartPr>
              <p14:xfrm>
                <a:off x="4001730" y="3241686"/>
                <a:ext cx="77040" cy="183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3F93CCA-55F3-4D97-B39E-E0151B1A587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993090" y="3232686"/>
                  <a:ext cx="9468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89FA728-EA3D-4424-A456-B8FB120494BA}"/>
              </a:ext>
            </a:extLst>
          </p:cNvPr>
          <p:cNvGrpSpPr/>
          <p:nvPr/>
        </p:nvGrpSpPr>
        <p:grpSpPr>
          <a:xfrm>
            <a:off x="4517610" y="3228726"/>
            <a:ext cx="999720" cy="256320"/>
            <a:chOff x="4517610" y="3228726"/>
            <a:chExt cx="9997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541FF2-88C8-40C2-A0E0-AE25C2E70FEA}"/>
                    </a:ext>
                  </a:extLst>
                </p14:cNvPr>
                <p14:cNvContentPartPr/>
                <p14:nvPr/>
              </p14:nvContentPartPr>
              <p14:xfrm>
                <a:off x="4517610" y="3286326"/>
                <a:ext cx="95040" cy="125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541FF2-88C8-40C2-A0E0-AE25C2E70FE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08610" y="3277686"/>
                  <a:ext cx="11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022FB7A-82C9-4D38-86C8-59FD76D86D4A}"/>
                    </a:ext>
                  </a:extLst>
                </p14:cNvPr>
                <p14:cNvContentPartPr/>
                <p14:nvPr/>
              </p14:nvContentPartPr>
              <p14:xfrm>
                <a:off x="4668450" y="3309726"/>
                <a:ext cx="34200" cy="175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022FB7A-82C9-4D38-86C8-59FD76D86D4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659810" y="3300726"/>
                  <a:ext cx="51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1F56C94-6BF5-431D-8694-11549344CB23}"/>
                    </a:ext>
                  </a:extLst>
                </p14:cNvPr>
                <p14:cNvContentPartPr/>
                <p14:nvPr/>
              </p14:nvContentPartPr>
              <p14:xfrm>
                <a:off x="4652610" y="3297486"/>
                <a:ext cx="227880" cy="11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1F56C94-6BF5-431D-8694-11549344CB2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643970" y="3288846"/>
                  <a:ext cx="24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D63291D-E497-4AB2-98BE-7CFC7507619F}"/>
                    </a:ext>
                  </a:extLst>
                </p14:cNvPr>
                <p14:cNvContentPartPr/>
                <p14:nvPr/>
              </p14:nvContentPartPr>
              <p14:xfrm>
                <a:off x="4924410" y="3300006"/>
                <a:ext cx="64080" cy="87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D63291D-E497-4AB2-98BE-7CFC7507619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15410" y="3291366"/>
                  <a:ext cx="81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9E616E-F85C-4D8B-92FC-8DBE6355AD5D}"/>
                    </a:ext>
                  </a:extLst>
                </p14:cNvPr>
                <p14:cNvContentPartPr/>
                <p14:nvPr/>
              </p14:nvContentPartPr>
              <p14:xfrm>
                <a:off x="4971570" y="3228726"/>
                <a:ext cx="230760" cy="155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9E616E-F85C-4D8B-92FC-8DBE6355AD5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62930" y="3219726"/>
                  <a:ext cx="248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B12293-0A06-4A28-AE0B-C9D7F1ED212A}"/>
                    </a:ext>
                  </a:extLst>
                </p14:cNvPr>
                <p14:cNvContentPartPr/>
                <p14:nvPr/>
              </p14:nvContentPartPr>
              <p14:xfrm>
                <a:off x="5232210" y="3278046"/>
                <a:ext cx="99360" cy="85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B12293-0A06-4A28-AE0B-C9D7F1ED212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23570" y="3269406"/>
                  <a:ext cx="11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F4773E6-38F0-455E-A541-8528969C0F51}"/>
                    </a:ext>
                  </a:extLst>
                </p14:cNvPr>
                <p14:cNvContentPartPr/>
                <p14:nvPr/>
              </p14:nvContentPartPr>
              <p14:xfrm>
                <a:off x="5379810" y="3279486"/>
                <a:ext cx="137520" cy="90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F4773E6-38F0-455E-A541-8528969C0F5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371170" y="3270486"/>
                  <a:ext cx="15516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A1B5263-93DA-41CA-98D1-41A652CD2093}"/>
              </a:ext>
            </a:extLst>
          </p:cNvPr>
          <p:cNvGrpSpPr/>
          <p:nvPr/>
        </p:nvGrpSpPr>
        <p:grpSpPr>
          <a:xfrm>
            <a:off x="5925210" y="3187326"/>
            <a:ext cx="272520" cy="274680"/>
            <a:chOff x="5925210" y="3187326"/>
            <a:chExt cx="2725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39245E-4C74-48A1-8C4F-62767AB12B0B}"/>
                    </a:ext>
                  </a:extLst>
                </p14:cNvPr>
                <p14:cNvContentPartPr/>
                <p14:nvPr/>
              </p14:nvContentPartPr>
              <p14:xfrm>
                <a:off x="5925210" y="3290646"/>
                <a:ext cx="54000" cy="84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39245E-4C74-48A1-8C4F-62767AB12B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16210" y="3282006"/>
                  <a:ext cx="7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7702D62-72D9-40C0-83BA-EE82D5ADF37B}"/>
                    </a:ext>
                  </a:extLst>
                </p14:cNvPr>
                <p14:cNvContentPartPr/>
                <p14:nvPr/>
              </p14:nvContentPartPr>
              <p14:xfrm>
                <a:off x="6037890" y="3187326"/>
                <a:ext cx="159840" cy="274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7702D62-72D9-40C0-83BA-EE82D5ADF37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29250" y="3178686"/>
                  <a:ext cx="17748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D91AC5A-E0FB-48BE-BE1F-20D2CF81F013}"/>
              </a:ext>
            </a:extLst>
          </p:cNvPr>
          <p:cNvGrpSpPr/>
          <p:nvPr/>
        </p:nvGrpSpPr>
        <p:grpSpPr>
          <a:xfrm>
            <a:off x="6461250" y="3180846"/>
            <a:ext cx="316800" cy="225000"/>
            <a:chOff x="6461250" y="3180846"/>
            <a:chExt cx="3168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C1F0802-62B9-4DE2-B172-4DCF112F79F1}"/>
                    </a:ext>
                  </a:extLst>
                </p14:cNvPr>
                <p14:cNvContentPartPr/>
                <p14:nvPr/>
              </p14:nvContentPartPr>
              <p14:xfrm>
                <a:off x="6476370" y="3180846"/>
                <a:ext cx="120240" cy="225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C1F0802-62B9-4DE2-B172-4DCF112F79F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67370" y="3171846"/>
                  <a:ext cx="137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473B77-9A13-4C76-889C-3D7BC4433577}"/>
                    </a:ext>
                  </a:extLst>
                </p14:cNvPr>
                <p14:cNvContentPartPr/>
                <p14:nvPr/>
              </p14:nvContentPartPr>
              <p14:xfrm>
                <a:off x="6461250" y="3307566"/>
                <a:ext cx="316800" cy="72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473B77-9A13-4C76-889C-3D7BC443357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52610" y="3298926"/>
                  <a:ext cx="3344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DC651AA-7214-4452-B95B-0B3CD9DBC863}"/>
              </a:ext>
            </a:extLst>
          </p:cNvPr>
          <p:cNvGrpSpPr/>
          <p:nvPr/>
        </p:nvGrpSpPr>
        <p:grpSpPr>
          <a:xfrm>
            <a:off x="2513130" y="3772326"/>
            <a:ext cx="924840" cy="360000"/>
            <a:chOff x="2513130" y="3772326"/>
            <a:chExt cx="92484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2438038-2004-4BAF-B57E-91E2508244B4}"/>
                    </a:ext>
                  </a:extLst>
                </p14:cNvPr>
                <p14:cNvContentPartPr/>
                <p14:nvPr/>
              </p14:nvContentPartPr>
              <p14:xfrm>
                <a:off x="2513130" y="3837846"/>
                <a:ext cx="90360" cy="27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2438038-2004-4BAF-B57E-91E2508244B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04130" y="3829206"/>
                  <a:ext cx="1080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FC40C2-1F45-48C2-8211-A3AEBB274B77}"/>
                    </a:ext>
                  </a:extLst>
                </p14:cNvPr>
                <p14:cNvContentPartPr/>
                <p14:nvPr/>
              </p14:nvContentPartPr>
              <p14:xfrm>
                <a:off x="2702130" y="3935406"/>
                <a:ext cx="126360" cy="151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FC40C2-1F45-48C2-8211-A3AEBB274B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693130" y="3926406"/>
                  <a:ext cx="144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A83541-EC43-416A-B619-1B6CA780CB9C}"/>
                    </a:ext>
                  </a:extLst>
                </p14:cNvPr>
                <p14:cNvContentPartPr/>
                <p14:nvPr/>
              </p14:nvContentPartPr>
              <p14:xfrm>
                <a:off x="2881050" y="4035126"/>
                <a:ext cx="36360" cy="97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A83541-EC43-416A-B619-1B6CA780CB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72050" y="4026486"/>
                  <a:ext cx="54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3EE8F56-6F35-444B-89FB-DE8C0DC42ED1}"/>
                    </a:ext>
                  </a:extLst>
                </p14:cNvPr>
                <p14:cNvContentPartPr/>
                <p14:nvPr/>
              </p14:nvContentPartPr>
              <p14:xfrm>
                <a:off x="2890050" y="3772326"/>
                <a:ext cx="26280" cy="131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3EE8F56-6F35-444B-89FB-DE8C0DC42ED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81410" y="3763326"/>
                  <a:ext cx="43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A6E389C-FEF8-4FD4-84AC-9AA17DCA9926}"/>
                    </a:ext>
                  </a:extLst>
                </p14:cNvPr>
                <p14:cNvContentPartPr/>
                <p14:nvPr/>
              </p14:nvContentPartPr>
              <p14:xfrm>
                <a:off x="2887530" y="3789966"/>
                <a:ext cx="119880" cy="115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A6E389C-FEF8-4FD4-84AC-9AA17DCA992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878890" y="3781326"/>
                  <a:ext cx="13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099901-CE1D-4A94-B54E-3F1AEC8A334D}"/>
                    </a:ext>
                  </a:extLst>
                </p14:cNvPr>
                <p14:cNvContentPartPr/>
                <p14:nvPr/>
              </p14:nvContentPartPr>
              <p14:xfrm>
                <a:off x="3063210" y="4027566"/>
                <a:ext cx="207360" cy="64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099901-CE1D-4A94-B54E-3F1AEC8A334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054210" y="4018926"/>
                  <a:ext cx="22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794507-1F50-4549-9166-C16D30146D8F}"/>
                    </a:ext>
                  </a:extLst>
                </p14:cNvPr>
                <p14:cNvContentPartPr/>
                <p14:nvPr/>
              </p14:nvContentPartPr>
              <p14:xfrm>
                <a:off x="3351930" y="4016046"/>
                <a:ext cx="86040" cy="22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794507-1F50-4549-9166-C16D30146D8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42930" y="4007406"/>
                  <a:ext cx="1036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6EB2F2A-6179-4A9B-A013-DD911A699A94}"/>
                  </a:ext>
                </a:extLst>
              </p14:cNvPr>
              <p14:cNvContentPartPr/>
              <p14:nvPr/>
            </p14:nvContentPartPr>
            <p14:xfrm>
              <a:off x="3631650" y="4037286"/>
              <a:ext cx="49680" cy="41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6EB2F2A-6179-4A9B-A013-DD911A699A9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622650" y="4028286"/>
                <a:ext cx="673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CC062F4-77B6-44B7-961B-DC065FE30A4A}"/>
              </a:ext>
            </a:extLst>
          </p:cNvPr>
          <p:cNvGrpSpPr/>
          <p:nvPr/>
        </p:nvGrpSpPr>
        <p:grpSpPr>
          <a:xfrm>
            <a:off x="3846570" y="3773406"/>
            <a:ext cx="519120" cy="335160"/>
            <a:chOff x="3846570" y="3773406"/>
            <a:chExt cx="5191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D05C4EC-B233-4E42-A17D-BF70E41082F8}"/>
                    </a:ext>
                  </a:extLst>
                </p14:cNvPr>
                <p14:cNvContentPartPr/>
                <p14:nvPr/>
              </p14:nvContentPartPr>
              <p14:xfrm>
                <a:off x="3846570" y="3908406"/>
                <a:ext cx="128520" cy="174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D05C4EC-B233-4E42-A17D-BF70E41082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37570" y="3899406"/>
                  <a:ext cx="14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DF390A-5E2C-43EE-82D8-9635E558F107}"/>
                    </a:ext>
                  </a:extLst>
                </p14:cNvPr>
                <p14:cNvContentPartPr/>
                <p14:nvPr/>
              </p14:nvContentPartPr>
              <p14:xfrm>
                <a:off x="4017570" y="4044846"/>
                <a:ext cx="81000" cy="61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DF390A-5E2C-43EE-82D8-9635E558F1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008930" y="4035846"/>
                  <a:ext cx="98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280ED28-C6FA-45E3-888E-2E3E7A19FE8C}"/>
                    </a:ext>
                  </a:extLst>
                </p14:cNvPr>
                <p14:cNvContentPartPr/>
                <p14:nvPr/>
              </p14:nvContentPartPr>
              <p14:xfrm>
                <a:off x="4077330" y="3773406"/>
                <a:ext cx="110880" cy="11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280ED28-C6FA-45E3-888E-2E3E7A19FE8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68690" y="3764406"/>
                  <a:ext cx="128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4B09E93-B812-4816-B27E-263566509530}"/>
                    </a:ext>
                  </a:extLst>
                </p14:cNvPr>
                <p14:cNvContentPartPr/>
                <p14:nvPr/>
              </p14:nvContentPartPr>
              <p14:xfrm>
                <a:off x="4282890" y="3878166"/>
                <a:ext cx="82800" cy="230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4B09E93-B812-4816-B27E-26356650953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74250" y="3869166"/>
                  <a:ext cx="1004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B8667E10-F171-4D0A-80BA-D33BE540D110}"/>
              </a:ext>
            </a:extLst>
          </p:cNvPr>
          <p:cNvGrpSpPr/>
          <p:nvPr/>
        </p:nvGrpSpPr>
        <p:grpSpPr>
          <a:xfrm>
            <a:off x="4739370" y="3906246"/>
            <a:ext cx="1000440" cy="286560"/>
            <a:chOff x="4739370" y="3906246"/>
            <a:chExt cx="10004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30B5BEC-7231-4EEB-BF1F-3909BC8B834B}"/>
                    </a:ext>
                  </a:extLst>
                </p14:cNvPr>
                <p14:cNvContentPartPr/>
                <p14:nvPr/>
              </p14:nvContentPartPr>
              <p14:xfrm>
                <a:off x="4739370" y="3960606"/>
                <a:ext cx="124200" cy="12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30B5BEC-7231-4EEB-BF1F-3909BC8B834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30730" y="3951966"/>
                  <a:ext cx="141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E100810-1AC2-42BB-93F9-0E51D2CEDEEC}"/>
                    </a:ext>
                  </a:extLst>
                </p14:cNvPr>
                <p14:cNvContentPartPr/>
                <p14:nvPr/>
              </p14:nvContentPartPr>
              <p14:xfrm>
                <a:off x="4917570" y="3963486"/>
                <a:ext cx="91440" cy="229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E100810-1AC2-42BB-93F9-0E51D2CEDEE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08930" y="3954486"/>
                  <a:ext cx="109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BEC459C-D952-40C9-8F19-4BC00FC9C353}"/>
                    </a:ext>
                  </a:extLst>
                </p14:cNvPr>
                <p14:cNvContentPartPr/>
                <p14:nvPr/>
              </p14:nvContentPartPr>
              <p14:xfrm>
                <a:off x="5059770" y="3967806"/>
                <a:ext cx="73800" cy="7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BEC459C-D952-40C9-8F19-4BC00FC9C35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51130" y="3959166"/>
                  <a:ext cx="9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9A4E4E-53C7-43B7-8702-56998D9269BE}"/>
                    </a:ext>
                  </a:extLst>
                </p14:cNvPr>
                <p14:cNvContentPartPr/>
                <p14:nvPr/>
              </p14:nvContentPartPr>
              <p14:xfrm>
                <a:off x="5170650" y="3906246"/>
                <a:ext cx="151200" cy="167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9A4E4E-53C7-43B7-8702-56998D9269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61650" y="3897606"/>
                  <a:ext cx="168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83337D0-8DF9-4FD4-8E41-02775D13A268}"/>
                    </a:ext>
                  </a:extLst>
                </p14:cNvPr>
                <p14:cNvContentPartPr/>
                <p14:nvPr/>
              </p14:nvContentPartPr>
              <p14:xfrm>
                <a:off x="5190810" y="3959166"/>
                <a:ext cx="152280" cy="11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83337D0-8DF9-4FD4-8E41-02775D13A26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81810" y="3950166"/>
                  <a:ext cx="169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22E7F5A-1309-434E-A850-B55EFC884785}"/>
                    </a:ext>
                  </a:extLst>
                </p14:cNvPr>
                <p14:cNvContentPartPr/>
                <p14:nvPr/>
              </p14:nvContentPartPr>
              <p14:xfrm>
                <a:off x="5365410" y="3969966"/>
                <a:ext cx="196560" cy="8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22E7F5A-1309-434E-A850-B55EFC88478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56770" y="3961326"/>
                  <a:ext cx="21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DD3E2CB-CF91-4C80-BAB9-BA8ED781CE17}"/>
                    </a:ext>
                  </a:extLst>
                </p14:cNvPr>
                <p14:cNvContentPartPr/>
                <p14:nvPr/>
              </p14:nvContentPartPr>
              <p14:xfrm>
                <a:off x="5605890" y="3987246"/>
                <a:ext cx="133920" cy="88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DD3E2CB-CF91-4C80-BAB9-BA8ED781CE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97250" y="3978606"/>
                  <a:ext cx="1515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856D9BC-623F-4EB2-A511-59DE61D5D62A}"/>
              </a:ext>
            </a:extLst>
          </p:cNvPr>
          <p:cNvGrpSpPr/>
          <p:nvPr/>
        </p:nvGrpSpPr>
        <p:grpSpPr>
          <a:xfrm>
            <a:off x="6056970" y="3861246"/>
            <a:ext cx="217080" cy="279720"/>
            <a:chOff x="6056970" y="3861246"/>
            <a:chExt cx="2170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6984E08-898D-43B8-9D8D-4B0AE97356E0}"/>
                    </a:ext>
                  </a:extLst>
                </p14:cNvPr>
                <p14:cNvContentPartPr/>
                <p14:nvPr/>
              </p14:nvContentPartPr>
              <p14:xfrm>
                <a:off x="6056970" y="3961686"/>
                <a:ext cx="93240" cy="82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6984E08-898D-43B8-9D8D-4B0AE97356E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47970" y="3952686"/>
                  <a:ext cx="110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42385A6-B220-47AE-976F-D006710EAFA5}"/>
                    </a:ext>
                  </a:extLst>
                </p14:cNvPr>
                <p14:cNvContentPartPr/>
                <p14:nvPr/>
              </p14:nvContentPartPr>
              <p14:xfrm>
                <a:off x="6182250" y="3861246"/>
                <a:ext cx="91800" cy="279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42385A6-B220-47AE-976F-D006710EAFA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173250" y="3852606"/>
                  <a:ext cx="10944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21F6195-262B-479C-8F74-2C03BC4E7D34}"/>
              </a:ext>
            </a:extLst>
          </p:cNvPr>
          <p:cNvGrpSpPr/>
          <p:nvPr/>
        </p:nvGrpSpPr>
        <p:grpSpPr>
          <a:xfrm>
            <a:off x="6600210" y="3777006"/>
            <a:ext cx="365760" cy="308880"/>
            <a:chOff x="6600210" y="3777006"/>
            <a:chExt cx="36576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3058E9-64CA-4BE6-9F8B-A1EF103795AC}"/>
                    </a:ext>
                  </a:extLst>
                </p14:cNvPr>
                <p14:cNvContentPartPr/>
                <p14:nvPr/>
              </p14:nvContentPartPr>
              <p14:xfrm>
                <a:off x="6616050" y="3845406"/>
                <a:ext cx="117360" cy="236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3058E9-64CA-4BE6-9F8B-A1EF103795A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07410" y="3836406"/>
                  <a:ext cx="135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FBBF6DC-C69F-47B4-90D5-D7E83ABF3C2E}"/>
                    </a:ext>
                  </a:extLst>
                </p14:cNvPr>
                <p14:cNvContentPartPr/>
                <p14:nvPr/>
              </p14:nvContentPartPr>
              <p14:xfrm>
                <a:off x="6600210" y="3777006"/>
                <a:ext cx="194040" cy="186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FBBF6DC-C69F-47B4-90D5-D7E83ABF3C2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91570" y="3768366"/>
                  <a:ext cx="211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2F4DF55-AA53-44BE-A077-512A0DBF9FA0}"/>
                    </a:ext>
                  </a:extLst>
                </p14:cNvPr>
                <p14:cNvContentPartPr/>
                <p14:nvPr/>
              </p14:nvContentPartPr>
              <p14:xfrm>
                <a:off x="6761850" y="3817326"/>
                <a:ext cx="204120" cy="268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2F4DF55-AA53-44BE-A077-512A0DBF9F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52850" y="3808686"/>
                  <a:ext cx="22176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321D558-615D-488A-A976-10D1271C69C3}"/>
              </a:ext>
            </a:extLst>
          </p:cNvPr>
          <p:cNvGrpSpPr/>
          <p:nvPr/>
        </p:nvGrpSpPr>
        <p:grpSpPr>
          <a:xfrm>
            <a:off x="8184930" y="3195966"/>
            <a:ext cx="896040" cy="207000"/>
            <a:chOff x="8184930" y="3195966"/>
            <a:chExt cx="8960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BDE35DA-BF1F-43A1-9E3D-370FCECF0644}"/>
                    </a:ext>
                  </a:extLst>
                </p14:cNvPr>
                <p14:cNvContentPartPr/>
                <p14:nvPr/>
              </p14:nvContentPartPr>
              <p14:xfrm>
                <a:off x="8184930" y="3195966"/>
                <a:ext cx="121680" cy="19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BDE35DA-BF1F-43A1-9E3D-370FCECF06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75930" y="3187326"/>
                  <a:ext cx="139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C71D5DD-73DB-4F9D-8ED7-508DC244DACE}"/>
                    </a:ext>
                  </a:extLst>
                </p14:cNvPr>
                <p14:cNvContentPartPr/>
                <p14:nvPr/>
              </p14:nvContentPartPr>
              <p14:xfrm>
                <a:off x="8186010" y="3319806"/>
                <a:ext cx="86040" cy="22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C71D5DD-73DB-4F9D-8ED7-508DC244DAC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77370" y="3310806"/>
                  <a:ext cx="103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3CA2DAB-A93E-438D-BF6B-4DBE6CC81745}"/>
                    </a:ext>
                  </a:extLst>
                </p14:cNvPr>
                <p14:cNvContentPartPr/>
                <p14:nvPr/>
              </p14:nvContentPartPr>
              <p14:xfrm>
                <a:off x="8370690" y="3274446"/>
                <a:ext cx="109080" cy="100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3CA2DAB-A93E-438D-BF6B-4DBE6CC817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62050" y="3265446"/>
                  <a:ext cx="12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665F70F-3B47-40DC-A949-AE4369AE5C82}"/>
                    </a:ext>
                  </a:extLst>
                </p14:cNvPr>
                <p14:cNvContentPartPr/>
                <p14:nvPr/>
              </p14:nvContentPartPr>
              <p14:xfrm>
                <a:off x="8540250" y="3307566"/>
                <a:ext cx="118080" cy="62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665F70F-3B47-40DC-A949-AE4369AE5C8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31250" y="3298926"/>
                  <a:ext cx="135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FAAE21F-16E9-4EFF-959C-59EBCC894043}"/>
                    </a:ext>
                  </a:extLst>
                </p14:cNvPr>
                <p14:cNvContentPartPr/>
                <p14:nvPr/>
              </p14:nvContentPartPr>
              <p14:xfrm>
                <a:off x="8759850" y="3285966"/>
                <a:ext cx="123120" cy="116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FAAE21F-16E9-4EFF-959C-59EBCC89404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50850" y="3276966"/>
                  <a:ext cx="140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0ECC2A4-9677-4807-9299-72A801F14F4D}"/>
                    </a:ext>
                  </a:extLst>
                </p14:cNvPr>
                <p14:cNvContentPartPr/>
                <p14:nvPr/>
              </p14:nvContentPartPr>
              <p14:xfrm>
                <a:off x="8960730" y="3257886"/>
                <a:ext cx="120240" cy="145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0ECC2A4-9677-4807-9299-72A801F14F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51730" y="3248886"/>
                  <a:ext cx="1378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99D0534-A52F-4950-A0D1-9E524375E9F0}"/>
              </a:ext>
            </a:extLst>
          </p:cNvPr>
          <p:cNvGrpSpPr/>
          <p:nvPr/>
        </p:nvGrpSpPr>
        <p:grpSpPr>
          <a:xfrm>
            <a:off x="8250810" y="3777006"/>
            <a:ext cx="1054440" cy="338760"/>
            <a:chOff x="8250810" y="3777006"/>
            <a:chExt cx="10544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5547A49-AE4C-464C-BD9A-3C402D1BD813}"/>
                    </a:ext>
                  </a:extLst>
                </p14:cNvPr>
                <p14:cNvContentPartPr/>
                <p14:nvPr/>
              </p14:nvContentPartPr>
              <p14:xfrm>
                <a:off x="8250810" y="3877446"/>
                <a:ext cx="137160" cy="238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5547A49-AE4C-464C-BD9A-3C402D1BD81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241810" y="3868446"/>
                  <a:ext cx="154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2D0DF4-67FE-4804-86C0-6B72CA0354FA}"/>
                    </a:ext>
                  </a:extLst>
                </p14:cNvPr>
                <p14:cNvContentPartPr/>
                <p14:nvPr/>
              </p14:nvContentPartPr>
              <p14:xfrm>
                <a:off x="8265570" y="3777006"/>
                <a:ext cx="158040" cy="239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2D0DF4-67FE-4804-86C0-6B72CA0354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56930" y="3768366"/>
                  <a:ext cx="175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38C0CCF-8222-44BF-BE62-6DD4EAA41DFF}"/>
                    </a:ext>
                  </a:extLst>
                </p14:cNvPr>
                <p14:cNvContentPartPr/>
                <p14:nvPr/>
              </p14:nvContentPartPr>
              <p14:xfrm>
                <a:off x="8390130" y="3827046"/>
                <a:ext cx="97560" cy="79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38C0CCF-8222-44BF-BE62-6DD4EAA41DF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381490" y="3818046"/>
                  <a:ext cx="115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B591F96-968D-4043-AEF1-D4FD5923F6C4}"/>
                    </a:ext>
                  </a:extLst>
                </p14:cNvPr>
                <p14:cNvContentPartPr/>
                <p14:nvPr/>
              </p14:nvContentPartPr>
              <p14:xfrm>
                <a:off x="8525850" y="3922806"/>
                <a:ext cx="107640" cy="151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B591F96-968D-4043-AEF1-D4FD5923F6C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516850" y="3914166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FA4AC90-B6CA-48F8-8648-DE80DA611258}"/>
                    </a:ext>
                  </a:extLst>
                </p14:cNvPr>
                <p14:cNvContentPartPr/>
                <p14:nvPr/>
              </p14:nvContentPartPr>
              <p14:xfrm>
                <a:off x="8722410" y="3978246"/>
                <a:ext cx="67320" cy="62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FA4AC90-B6CA-48F8-8648-DE80DA61125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13770" y="3969606"/>
                  <a:ext cx="8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36217B2-E0CA-4F64-A864-F6A9411911D0}"/>
                    </a:ext>
                  </a:extLst>
                </p14:cNvPr>
                <p14:cNvContentPartPr/>
                <p14:nvPr/>
              </p14:nvContentPartPr>
              <p14:xfrm>
                <a:off x="8887650" y="3955206"/>
                <a:ext cx="108000" cy="129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36217B2-E0CA-4F64-A864-F6A9411911D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78650" y="3946566"/>
                  <a:ext cx="125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D9EB59C-A096-423D-A28B-A54101AC2B62}"/>
                    </a:ext>
                  </a:extLst>
                </p14:cNvPr>
                <p14:cNvContentPartPr/>
                <p14:nvPr/>
              </p14:nvContentPartPr>
              <p14:xfrm>
                <a:off x="9042090" y="3779886"/>
                <a:ext cx="10440" cy="121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D9EB59C-A096-423D-A28B-A54101AC2B6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33090" y="3771246"/>
                  <a:ext cx="28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9E95F4-F8D7-43C0-B461-30B92E6DE0F6}"/>
                    </a:ext>
                  </a:extLst>
                </p14:cNvPr>
                <p14:cNvContentPartPr/>
                <p14:nvPr/>
              </p14:nvContentPartPr>
              <p14:xfrm>
                <a:off x="9047490" y="3816246"/>
                <a:ext cx="62280" cy="77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9E95F4-F8D7-43C0-B461-30B92E6DE0F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38850" y="3807606"/>
                  <a:ext cx="79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CE55FEE-EC0F-4415-BE61-F0095E857D68}"/>
                    </a:ext>
                  </a:extLst>
                </p14:cNvPr>
                <p14:cNvContentPartPr/>
                <p14:nvPr/>
              </p14:nvContentPartPr>
              <p14:xfrm>
                <a:off x="9181410" y="3943326"/>
                <a:ext cx="123840" cy="11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CE55FEE-EC0F-4415-BE61-F0095E857D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72770" y="3934326"/>
                  <a:ext cx="1414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9C6C0799-06B2-4475-A958-94921EA852D6}"/>
              </a:ext>
            </a:extLst>
          </p:cNvPr>
          <p:cNvGrpSpPr/>
          <p:nvPr/>
        </p:nvGrpSpPr>
        <p:grpSpPr>
          <a:xfrm>
            <a:off x="2369130" y="5086686"/>
            <a:ext cx="320400" cy="203400"/>
            <a:chOff x="2369130" y="5086686"/>
            <a:chExt cx="3204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19C3943-5091-4072-842A-389C198F260E}"/>
                    </a:ext>
                  </a:extLst>
                </p14:cNvPr>
                <p14:cNvContentPartPr/>
                <p14:nvPr/>
              </p14:nvContentPartPr>
              <p14:xfrm>
                <a:off x="2411610" y="5155446"/>
                <a:ext cx="17280" cy="97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19C3943-5091-4072-842A-389C198F260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02970" y="5146806"/>
                  <a:ext cx="34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6DF853C-2D39-4855-8742-C7F749FDC90F}"/>
                    </a:ext>
                  </a:extLst>
                </p14:cNvPr>
                <p14:cNvContentPartPr/>
                <p14:nvPr/>
              </p14:nvContentPartPr>
              <p14:xfrm>
                <a:off x="2369130" y="5086686"/>
                <a:ext cx="171360" cy="75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6DF853C-2D39-4855-8742-C7F749FDC90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360130" y="5077686"/>
                  <a:ext cx="1890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6F485B5-AB26-4E8E-8DF7-F7136C24D5B6}"/>
                    </a:ext>
                  </a:extLst>
                </p14:cNvPr>
                <p14:cNvContentPartPr/>
                <p14:nvPr/>
              </p14:nvContentPartPr>
              <p14:xfrm>
                <a:off x="2505210" y="5201886"/>
                <a:ext cx="88560" cy="14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6F485B5-AB26-4E8E-8DF7-F7136C24D5B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496210" y="5193246"/>
                  <a:ext cx="106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37C513-3689-4AD7-BD5D-8D0C6FAE7C4B}"/>
                    </a:ext>
                  </a:extLst>
                </p14:cNvPr>
                <p14:cNvContentPartPr/>
                <p14:nvPr/>
              </p14:nvContentPartPr>
              <p14:xfrm>
                <a:off x="2661090" y="5132046"/>
                <a:ext cx="28440" cy="158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37C513-3689-4AD7-BD5D-8D0C6FAE7C4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652450" y="5123406"/>
                  <a:ext cx="460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BD68DF62-CB46-4514-AA0E-07A20119BE72}"/>
              </a:ext>
            </a:extLst>
          </p:cNvPr>
          <p:cNvGrpSpPr/>
          <p:nvPr/>
        </p:nvGrpSpPr>
        <p:grpSpPr>
          <a:xfrm>
            <a:off x="1806810" y="4579806"/>
            <a:ext cx="1702080" cy="412560"/>
            <a:chOff x="1806810" y="4579806"/>
            <a:chExt cx="17020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709E5B4-C6B2-453C-8652-56B522F5EBE7}"/>
                    </a:ext>
                  </a:extLst>
                </p14:cNvPr>
                <p14:cNvContentPartPr/>
                <p14:nvPr/>
              </p14:nvContentPartPr>
              <p14:xfrm>
                <a:off x="2364090" y="4731006"/>
                <a:ext cx="192240" cy="56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709E5B4-C6B2-453C-8652-56B522F5EBE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355450" y="4722366"/>
                  <a:ext cx="209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161F149-8A48-45A2-91D2-E7A87430E7FB}"/>
                    </a:ext>
                  </a:extLst>
                </p14:cNvPr>
                <p14:cNvContentPartPr/>
                <p14:nvPr/>
              </p14:nvContentPartPr>
              <p14:xfrm>
                <a:off x="2379930" y="4760526"/>
                <a:ext cx="199800" cy="199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161F149-8A48-45A2-91D2-E7A87430E7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371290" y="4751526"/>
                  <a:ext cx="217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B1004C-9407-44BF-96FA-04D764508AE6}"/>
                    </a:ext>
                  </a:extLst>
                </p14:cNvPr>
                <p14:cNvContentPartPr/>
                <p14:nvPr/>
              </p14:nvContentPartPr>
              <p14:xfrm>
                <a:off x="2663610" y="4788966"/>
                <a:ext cx="133920" cy="158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B1004C-9407-44BF-96FA-04D764508AE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54610" y="4780326"/>
                  <a:ext cx="151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5E817C2-B113-4020-AC1F-1F6C82C298E5}"/>
                    </a:ext>
                  </a:extLst>
                </p14:cNvPr>
                <p14:cNvContentPartPr/>
                <p14:nvPr/>
              </p14:nvContentPartPr>
              <p14:xfrm>
                <a:off x="2849730" y="4851246"/>
                <a:ext cx="42480" cy="141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5E817C2-B113-4020-AC1F-1F6C82C298E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41090" y="4842606"/>
                  <a:ext cx="60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950818-3C25-40D2-9B15-4AAFF9F3B0A6}"/>
                    </a:ext>
                  </a:extLst>
                </p14:cNvPr>
                <p14:cNvContentPartPr/>
                <p14:nvPr/>
              </p14:nvContentPartPr>
              <p14:xfrm>
                <a:off x="2891490" y="4620846"/>
                <a:ext cx="37080" cy="148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950818-3C25-40D2-9B15-4AAFF9F3B0A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882850" y="4612206"/>
                  <a:ext cx="54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A98F717-42C3-4829-8A42-ADA4BF28E787}"/>
                    </a:ext>
                  </a:extLst>
                </p14:cNvPr>
                <p14:cNvContentPartPr/>
                <p14:nvPr/>
              </p14:nvContentPartPr>
              <p14:xfrm>
                <a:off x="2905890" y="4638126"/>
                <a:ext cx="96480" cy="122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A98F717-42C3-4829-8A42-ADA4BF28E78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96890" y="4629486"/>
                  <a:ext cx="114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83FE50-B500-4F93-B3C9-55D839E83DF1}"/>
                    </a:ext>
                  </a:extLst>
                </p14:cNvPr>
                <p14:cNvContentPartPr/>
                <p14:nvPr/>
              </p14:nvContentPartPr>
              <p14:xfrm>
                <a:off x="3136290" y="4830366"/>
                <a:ext cx="10224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83FE50-B500-4F93-B3C9-55D839E83DF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27650" y="4821366"/>
                  <a:ext cx="11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342FD13-3ACE-4EBD-AE78-F68C9A9C2AEB}"/>
                    </a:ext>
                  </a:extLst>
                </p14:cNvPr>
                <p14:cNvContentPartPr/>
                <p14:nvPr/>
              </p14:nvContentPartPr>
              <p14:xfrm>
                <a:off x="3143490" y="4818846"/>
                <a:ext cx="340560" cy="112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342FD13-3ACE-4EBD-AE78-F68C9A9C2AE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134850" y="4809846"/>
                  <a:ext cx="358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5F1023E-FFEA-4C22-9C4F-908512D5271D}"/>
                    </a:ext>
                  </a:extLst>
                </p14:cNvPr>
                <p14:cNvContentPartPr/>
                <p14:nvPr/>
              </p14:nvContentPartPr>
              <p14:xfrm>
                <a:off x="2433930" y="4579806"/>
                <a:ext cx="95400" cy="9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5F1023E-FFEA-4C22-9C4F-908512D527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25290" y="4570806"/>
                  <a:ext cx="113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9D5151-A09F-4AD1-A52F-8B527B9F62DB}"/>
                    </a:ext>
                  </a:extLst>
                </p14:cNvPr>
                <p14:cNvContentPartPr/>
                <p14:nvPr/>
              </p14:nvContentPartPr>
              <p14:xfrm>
                <a:off x="3146010" y="4783206"/>
                <a:ext cx="362880" cy="19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9D5151-A09F-4AD1-A52F-8B527B9F62D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37370" y="4774566"/>
                  <a:ext cx="380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C8E4CB-08F0-46CE-A5BF-BE67A2EE06F5}"/>
                    </a:ext>
                  </a:extLst>
                </p14:cNvPr>
                <p14:cNvContentPartPr/>
                <p14:nvPr/>
              </p14:nvContentPartPr>
              <p14:xfrm>
                <a:off x="2057370" y="4840806"/>
                <a:ext cx="122040" cy="11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C8E4CB-08F0-46CE-A5BF-BE67A2EE06F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48370" y="4832166"/>
                  <a:ext cx="13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341B2E4-4B60-4398-8463-D2D9AB3CC717}"/>
                    </a:ext>
                  </a:extLst>
                </p14:cNvPr>
                <p14:cNvContentPartPr/>
                <p14:nvPr/>
              </p14:nvContentPartPr>
              <p14:xfrm>
                <a:off x="2098050" y="4917126"/>
                <a:ext cx="140040" cy="12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341B2E4-4B60-4398-8463-D2D9AB3CC71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089050" y="4908126"/>
                  <a:ext cx="157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DAC62BC-9C27-4400-88F6-5ACF73F017B7}"/>
                    </a:ext>
                  </a:extLst>
                </p14:cNvPr>
                <p14:cNvContentPartPr/>
                <p14:nvPr/>
              </p14:nvContentPartPr>
              <p14:xfrm>
                <a:off x="1806810" y="4794366"/>
                <a:ext cx="147240" cy="181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DAC62BC-9C27-4400-88F6-5ACF73F017B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798170" y="4785726"/>
                  <a:ext cx="1648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78AFA44-6815-496E-B92D-0FC7A15B6CF0}"/>
              </a:ext>
            </a:extLst>
          </p:cNvPr>
          <p:cNvGrpSpPr/>
          <p:nvPr/>
        </p:nvGrpSpPr>
        <p:grpSpPr>
          <a:xfrm>
            <a:off x="3770610" y="4849086"/>
            <a:ext cx="148680" cy="91800"/>
            <a:chOff x="3770610" y="4849086"/>
            <a:chExt cx="1486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8C84025-D1AA-4B73-A439-C5C1769EEC0D}"/>
                    </a:ext>
                  </a:extLst>
                </p14:cNvPr>
                <p14:cNvContentPartPr/>
                <p14:nvPr/>
              </p14:nvContentPartPr>
              <p14:xfrm>
                <a:off x="3770610" y="4849086"/>
                <a:ext cx="109800" cy="1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8C84025-D1AA-4B73-A439-C5C1769EEC0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61970" y="4840086"/>
                  <a:ext cx="127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C8628CE-B92D-4FF1-B77B-CB8699476EBD}"/>
                    </a:ext>
                  </a:extLst>
                </p14:cNvPr>
                <p14:cNvContentPartPr/>
                <p14:nvPr/>
              </p14:nvContentPartPr>
              <p14:xfrm>
                <a:off x="3795090" y="4935126"/>
                <a:ext cx="124200" cy="5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C8628CE-B92D-4FF1-B77B-CB8699476EB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786450" y="4926486"/>
                  <a:ext cx="1418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BB2C505D-DE41-4FD1-B8C0-9BFA85578A39}"/>
              </a:ext>
            </a:extLst>
          </p:cNvPr>
          <p:cNvGrpSpPr/>
          <p:nvPr/>
        </p:nvGrpSpPr>
        <p:grpSpPr>
          <a:xfrm>
            <a:off x="4118370" y="4790046"/>
            <a:ext cx="259560" cy="213120"/>
            <a:chOff x="4118370" y="4790046"/>
            <a:chExt cx="2595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4A65C92-4C3E-4D28-A42D-AECF9336282F}"/>
                    </a:ext>
                  </a:extLst>
                </p14:cNvPr>
                <p14:cNvContentPartPr/>
                <p14:nvPr/>
              </p14:nvContentPartPr>
              <p14:xfrm>
                <a:off x="4185690" y="4790046"/>
                <a:ext cx="86040" cy="213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4A65C92-4C3E-4D28-A42D-AECF9336282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176690" y="4781406"/>
                  <a:ext cx="103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69CF06-EEB4-4A7B-BECF-686B1E2FCDD4}"/>
                    </a:ext>
                  </a:extLst>
                </p14:cNvPr>
                <p14:cNvContentPartPr/>
                <p14:nvPr/>
              </p14:nvContentPartPr>
              <p14:xfrm>
                <a:off x="4118370" y="4875006"/>
                <a:ext cx="133560" cy="6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69CF06-EEB4-4A7B-BECF-686B1E2FCDD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109370" y="4866006"/>
                  <a:ext cx="15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6540D5A-0D9C-4BFB-9FD5-2E6118BE5745}"/>
                    </a:ext>
                  </a:extLst>
                </p14:cNvPr>
                <p14:cNvContentPartPr/>
                <p14:nvPr/>
              </p14:nvContentPartPr>
              <p14:xfrm>
                <a:off x="4281450" y="4884366"/>
                <a:ext cx="96480" cy="114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6540D5A-0D9C-4BFB-9FD5-2E6118BE574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72810" y="4875366"/>
                  <a:ext cx="11412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CBEC46F-AB08-499F-B846-6770AADA139D}"/>
              </a:ext>
            </a:extLst>
          </p:cNvPr>
          <p:cNvGrpSpPr/>
          <p:nvPr/>
        </p:nvGrpSpPr>
        <p:grpSpPr>
          <a:xfrm>
            <a:off x="4512210" y="4666926"/>
            <a:ext cx="491400" cy="393120"/>
            <a:chOff x="4512210" y="4666926"/>
            <a:chExt cx="4914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7A380B6-FE0F-47ED-A599-30AD6C74EC1B}"/>
                    </a:ext>
                  </a:extLst>
                </p14:cNvPr>
                <p14:cNvContentPartPr/>
                <p14:nvPr/>
              </p14:nvContentPartPr>
              <p14:xfrm>
                <a:off x="4512210" y="4764846"/>
                <a:ext cx="59400" cy="269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7A380B6-FE0F-47ED-A599-30AD6C74EC1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503570" y="4756206"/>
                  <a:ext cx="77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6CFF33A-13A4-4778-A63E-B633B21F7303}"/>
                    </a:ext>
                  </a:extLst>
                </p14:cNvPr>
                <p14:cNvContentPartPr/>
                <p14:nvPr/>
              </p14:nvContentPartPr>
              <p14:xfrm>
                <a:off x="4666290" y="4799766"/>
                <a:ext cx="40320" cy="204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6CFF33A-13A4-4778-A63E-B633B21F730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657290" y="4790766"/>
                  <a:ext cx="57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A0443F7-5C6C-42E3-A6E5-00F526BB6C83}"/>
                    </a:ext>
                  </a:extLst>
                </p14:cNvPr>
                <p14:cNvContentPartPr/>
                <p14:nvPr/>
              </p14:nvContentPartPr>
              <p14:xfrm>
                <a:off x="4678530" y="4812726"/>
                <a:ext cx="122760" cy="203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A0443F7-5C6C-42E3-A6E5-00F526BB6C8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69890" y="4803726"/>
                  <a:ext cx="140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854A02D-A458-470A-AE0E-1DC9CB7B9D5B}"/>
                    </a:ext>
                  </a:extLst>
                </p14:cNvPr>
                <p14:cNvContentPartPr/>
                <p14:nvPr/>
              </p14:nvContentPartPr>
              <p14:xfrm>
                <a:off x="4782570" y="4666926"/>
                <a:ext cx="19080" cy="144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854A02D-A458-470A-AE0E-1DC9CB7B9D5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773570" y="4658286"/>
                  <a:ext cx="36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8DD8589-E5F3-4448-AC18-E62FEC76C851}"/>
                    </a:ext>
                  </a:extLst>
                </p14:cNvPr>
                <p14:cNvContentPartPr/>
                <p14:nvPr/>
              </p14:nvContentPartPr>
              <p14:xfrm>
                <a:off x="4777890" y="4705806"/>
                <a:ext cx="100800" cy="124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8DD8589-E5F3-4448-AC18-E62FEC76C85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768890" y="4696806"/>
                  <a:ext cx="118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DACC87D-A365-4B83-B7F1-809AE93B93B3}"/>
                    </a:ext>
                  </a:extLst>
                </p14:cNvPr>
                <p14:cNvContentPartPr/>
                <p14:nvPr/>
              </p14:nvContentPartPr>
              <p14:xfrm>
                <a:off x="4915050" y="4772406"/>
                <a:ext cx="88560" cy="28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DACC87D-A365-4B83-B7F1-809AE93B93B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06410" y="4763406"/>
                  <a:ext cx="106200" cy="30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186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Bipartite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478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converse is also true!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the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2000" dirty="0"/>
                  <a:t>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bipartite.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bipartite if and only if the spectrum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CA" sz="2000" dirty="0"/>
                  <a:t> is symmetric around the origin.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478423"/>
              </a:xfrm>
              <a:prstGeom prst="rect">
                <a:avLst/>
              </a:prstGeom>
              <a:blipFill>
                <a:blip r:embed="rId2"/>
                <a:stretch>
                  <a:fillRect l="-546" t="-668" b="-11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22D7B09-5DA3-4F42-AF9E-FEDF4CF2D450}"/>
              </a:ext>
            </a:extLst>
          </p:cNvPr>
          <p:cNvGrpSpPr/>
          <p:nvPr/>
        </p:nvGrpSpPr>
        <p:grpSpPr>
          <a:xfrm>
            <a:off x="3227370" y="2190846"/>
            <a:ext cx="706320" cy="197640"/>
            <a:chOff x="3227370" y="2190846"/>
            <a:chExt cx="70632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620FFDC-E1E4-4839-B80B-0E75B7D054AF}"/>
                    </a:ext>
                  </a:extLst>
                </p14:cNvPr>
                <p14:cNvContentPartPr/>
                <p14:nvPr/>
              </p14:nvContentPartPr>
              <p14:xfrm>
                <a:off x="3227370" y="2190846"/>
                <a:ext cx="50760" cy="19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620FFDC-E1E4-4839-B80B-0E75B7D054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18370" y="2181846"/>
                  <a:ext cx="684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1E703D2-DA79-4CDD-B679-CF3474F572EE}"/>
                    </a:ext>
                  </a:extLst>
                </p14:cNvPr>
                <p14:cNvContentPartPr/>
                <p14:nvPr/>
              </p14:nvContentPartPr>
              <p14:xfrm>
                <a:off x="3258690" y="2219646"/>
                <a:ext cx="109800" cy="142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1E703D2-DA79-4CDD-B679-CF3474F572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49690" y="2210646"/>
                  <a:ext cx="127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1E765F-B0BB-45A1-B3EC-211D753CDE39}"/>
                    </a:ext>
                  </a:extLst>
                </p14:cNvPr>
                <p14:cNvContentPartPr/>
                <p14:nvPr/>
              </p14:nvContentPartPr>
              <p14:xfrm>
                <a:off x="3400170" y="2262846"/>
                <a:ext cx="187560" cy="9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1E765F-B0BB-45A1-B3EC-211D753CDE3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91530" y="2254206"/>
                  <a:ext cx="205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2FE6B2-6643-41C4-89CE-0DBA4F318F7C}"/>
                    </a:ext>
                  </a:extLst>
                </p14:cNvPr>
                <p14:cNvContentPartPr/>
                <p14:nvPr/>
              </p14:nvContentPartPr>
              <p14:xfrm>
                <a:off x="3633090" y="2252766"/>
                <a:ext cx="140400" cy="10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2FE6B2-6643-41C4-89CE-0DBA4F318F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24090" y="2243766"/>
                  <a:ext cx="158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F5958B-8457-494E-84A3-3C47447C6636}"/>
                    </a:ext>
                  </a:extLst>
                </p14:cNvPr>
                <p14:cNvContentPartPr/>
                <p14:nvPr/>
              </p14:nvContentPartPr>
              <p14:xfrm>
                <a:off x="3848730" y="2277246"/>
                <a:ext cx="84960" cy="70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F5958B-8457-494E-84A3-3C47447C66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39730" y="2268246"/>
                  <a:ext cx="1026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B7E85A-6E00-4405-B41C-F0E6096E6CA1}"/>
              </a:ext>
            </a:extLst>
          </p:cNvPr>
          <p:cNvGrpSpPr/>
          <p:nvPr/>
        </p:nvGrpSpPr>
        <p:grpSpPr>
          <a:xfrm>
            <a:off x="4243290" y="2131446"/>
            <a:ext cx="490680" cy="176760"/>
            <a:chOff x="4243290" y="2131446"/>
            <a:chExt cx="4906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795F52-1615-4B71-B229-A49EB823A064}"/>
                    </a:ext>
                  </a:extLst>
                </p14:cNvPr>
                <p14:cNvContentPartPr/>
                <p14:nvPr/>
              </p14:nvContentPartPr>
              <p14:xfrm>
                <a:off x="4326450" y="2171046"/>
                <a:ext cx="59760" cy="127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795F52-1615-4B71-B229-A49EB823A0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17810" y="2162406"/>
                  <a:ext cx="77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7452E79-41FC-45A4-9536-AE6D6F3C2F7A}"/>
                    </a:ext>
                  </a:extLst>
                </p14:cNvPr>
                <p14:cNvContentPartPr/>
                <p14:nvPr/>
              </p14:nvContentPartPr>
              <p14:xfrm>
                <a:off x="4243290" y="2220366"/>
                <a:ext cx="118080" cy="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7452E79-41FC-45A4-9536-AE6D6F3C2F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34290" y="2211726"/>
                  <a:ext cx="135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4FC3DD-3C52-4B26-BD95-8EB180646366}"/>
                    </a:ext>
                  </a:extLst>
                </p14:cNvPr>
                <p14:cNvContentPartPr/>
                <p14:nvPr/>
              </p14:nvContentPartPr>
              <p14:xfrm>
                <a:off x="4407450" y="2131446"/>
                <a:ext cx="315360" cy="176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4FC3DD-3C52-4B26-BD95-8EB1806463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98810" y="2122446"/>
                  <a:ext cx="333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0A398A-809F-46A5-AAB7-8BE2FA3B7672}"/>
                    </a:ext>
                  </a:extLst>
                </p14:cNvPr>
                <p14:cNvContentPartPr/>
                <p14:nvPr/>
              </p14:nvContentPartPr>
              <p14:xfrm>
                <a:off x="4620570" y="2218206"/>
                <a:ext cx="113400" cy="11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0A398A-809F-46A5-AAB7-8BE2FA3B76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11930" y="2209206"/>
                  <a:ext cx="1310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C670BC-FAC1-4C52-A4E3-8E717F49BCE9}"/>
              </a:ext>
            </a:extLst>
          </p:cNvPr>
          <p:cNvGrpSpPr/>
          <p:nvPr/>
        </p:nvGrpSpPr>
        <p:grpSpPr>
          <a:xfrm>
            <a:off x="5272170" y="2104086"/>
            <a:ext cx="1384920" cy="360000"/>
            <a:chOff x="5272170" y="2104086"/>
            <a:chExt cx="13849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DB5198-226E-491A-8FC5-4B9D1F3C1DD5}"/>
                    </a:ext>
                  </a:extLst>
                </p14:cNvPr>
                <p14:cNvContentPartPr/>
                <p14:nvPr/>
              </p14:nvContentPartPr>
              <p14:xfrm>
                <a:off x="5301330" y="2212446"/>
                <a:ext cx="90000" cy="21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DB5198-226E-491A-8FC5-4B9D1F3C1D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2330" y="2203806"/>
                  <a:ext cx="107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77FB19-918B-4A49-A2BA-8A4F192F0247}"/>
                    </a:ext>
                  </a:extLst>
                </p14:cNvPr>
                <p14:cNvContentPartPr/>
                <p14:nvPr/>
              </p14:nvContentPartPr>
              <p14:xfrm>
                <a:off x="5272170" y="2308206"/>
                <a:ext cx="87120" cy="1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77FB19-918B-4A49-A2BA-8A4F192F02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63170" y="2299206"/>
                  <a:ext cx="10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E703BC-CC5D-40C1-99D4-07C2797391A9}"/>
                    </a:ext>
                  </a:extLst>
                </p14:cNvPr>
                <p14:cNvContentPartPr/>
                <p14:nvPr/>
              </p14:nvContentPartPr>
              <p14:xfrm>
                <a:off x="5444610" y="2293806"/>
                <a:ext cx="86040" cy="11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E703BC-CC5D-40C1-99D4-07C2797391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35610" y="2285166"/>
                  <a:ext cx="103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019B47-47C1-4060-B602-D20DB6301C87}"/>
                    </a:ext>
                  </a:extLst>
                </p14:cNvPr>
                <p14:cNvContentPartPr/>
                <p14:nvPr/>
              </p14:nvContentPartPr>
              <p14:xfrm>
                <a:off x="5666730" y="2194806"/>
                <a:ext cx="68400" cy="25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019B47-47C1-4060-B602-D20DB6301C8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58090" y="2185806"/>
                  <a:ext cx="86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9D1D2F-E1EA-4930-90F7-6D3858601473}"/>
                    </a:ext>
                  </a:extLst>
                </p14:cNvPr>
                <p14:cNvContentPartPr/>
                <p14:nvPr/>
              </p14:nvContentPartPr>
              <p14:xfrm>
                <a:off x="5809650" y="2224686"/>
                <a:ext cx="118440" cy="223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9D1D2F-E1EA-4930-90F7-6D38586014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00650" y="2215686"/>
                  <a:ext cx="13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4E6612-065F-4032-A40A-AE0FC3BB1695}"/>
                    </a:ext>
                  </a:extLst>
                </p14:cNvPr>
                <p14:cNvContentPartPr/>
                <p14:nvPr/>
              </p14:nvContentPartPr>
              <p14:xfrm>
                <a:off x="5973450" y="2104086"/>
                <a:ext cx="11880" cy="11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4E6612-065F-4032-A40A-AE0FC3BB16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4450" y="2095446"/>
                  <a:ext cx="29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A539E0-9DD7-4E1E-92F1-F28AB32AC1F0}"/>
                    </a:ext>
                  </a:extLst>
                </p14:cNvPr>
                <p14:cNvContentPartPr/>
                <p14:nvPr/>
              </p14:nvContentPartPr>
              <p14:xfrm>
                <a:off x="5973810" y="2121006"/>
                <a:ext cx="96840" cy="9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A539E0-9DD7-4E1E-92F1-F28AB32AC1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64810" y="2112006"/>
                  <a:ext cx="11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F6BF0F-EA74-4AD2-8B4A-3B42C6918FBF}"/>
                    </a:ext>
                  </a:extLst>
                </p14:cNvPr>
                <p14:cNvContentPartPr/>
                <p14:nvPr/>
              </p14:nvContentPartPr>
              <p14:xfrm>
                <a:off x="6140850" y="2218566"/>
                <a:ext cx="86400" cy="245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F6BF0F-EA74-4AD2-8B4A-3B42C6918F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2210" y="2209926"/>
                  <a:ext cx="104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0322D6-E40F-4D27-B19C-FB3F042131D9}"/>
                    </a:ext>
                  </a:extLst>
                </p14:cNvPr>
                <p14:cNvContentPartPr/>
                <p14:nvPr/>
              </p14:nvContentPartPr>
              <p14:xfrm>
                <a:off x="6340290" y="2292006"/>
                <a:ext cx="10476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0322D6-E40F-4D27-B19C-FB3F042131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31290" y="2283006"/>
                  <a:ext cx="122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E13283-4886-4ACB-9DBB-BED4C0A6611A}"/>
                    </a:ext>
                  </a:extLst>
                </p14:cNvPr>
                <p14:cNvContentPartPr/>
                <p14:nvPr/>
              </p14:nvContentPartPr>
              <p14:xfrm>
                <a:off x="6353610" y="2350686"/>
                <a:ext cx="12168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E13283-4886-4ACB-9DBB-BED4C0A661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44610" y="2342046"/>
                  <a:ext cx="13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59EC92-2B26-4D3E-B9C4-8EBFC1C92188}"/>
                    </a:ext>
                  </a:extLst>
                </p14:cNvPr>
                <p14:cNvContentPartPr/>
                <p14:nvPr/>
              </p14:nvContentPartPr>
              <p14:xfrm>
                <a:off x="6508770" y="2256006"/>
                <a:ext cx="148320" cy="129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59EC92-2B26-4D3E-B9C4-8EBFC1C9218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99770" y="2247006"/>
                  <a:ext cx="16596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6350AF-4F51-4FC5-8F66-A5642F84CFBD}"/>
              </a:ext>
            </a:extLst>
          </p:cNvPr>
          <p:cNvGrpSpPr/>
          <p:nvPr/>
        </p:nvGrpSpPr>
        <p:grpSpPr>
          <a:xfrm>
            <a:off x="7282770" y="2227566"/>
            <a:ext cx="144720" cy="166320"/>
            <a:chOff x="7282770" y="2227566"/>
            <a:chExt cx="14472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1A7F8F-2AFD-449C-A5E8-B9A44B2C2D0D}"/>
                    </a:ext>
                  </a:extLst>
                </p14:cNvPr>
                <p14:cNvContentPartPr/>
                <p14:nvPr/>
              </p14:nvContentPartPr>
              <p14:xfrm>
                <a:off x="7282770" y="2227566"/>
                <a:ext cx="124200" cy="166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1A7F8F-2AFD-449C-A5E8-B9A44B2C2D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74130" y="2218566"/>
                  <a:ext cx="141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C95E4E-3381-4CE1-A953-0E9C21BEBF7E}"/>
                    </a:ext>
                  </a:extLst>
                </p14:cNvPr>
                <p14:cNvContentPartPr/>
                <p14:nvPr/>
              </p14:nvContentPartPr>
              <p14:xfrm>
                <a:off x="7313010" y="2307126"/>
                <a:ext cx="11448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C95E4E-3381-4CE1-A953-0E9C21BEBF7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04010" y="2298486"/>
                  <a:ext cx="132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F3E0D7-CFA7-49F5-81C0-CD9DC4B39952}"/>
              </a:ext>
            </a:extLst>
          </p:cNvPr>
          <p:cNvGrpSpPr/>
          <p:nvPr/>
        </p:nvGrpSpPr>
        <p:grpSpPr>
          <a:xfrm>
            <a:off x="7845090" y="2133246"/>
            <a:ext cx="356040" cy="218160"/>
            <a:chOff x="7845090" y="2133246"/>
            <a:chExt cx="3560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DCCD269-6CC7-4FA7-A214-6AEADFC98031}"/>
                    </a:ext>
                  </a:extLst>
                </p14:cNvPr>
                <p14:cNvContentPartPr/>
                <p14:nvPr/>
              </p14:nvContentPartPr>
              <p14:xfrm>
                <a:off x="7845090" y="2253126"/>
                <a:ext cx="65520" cy="8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DCCD269-6CC7-4FA7-A214-6AEADFC980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36450" y="2244126"/>
                  <a:ext cx="8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C662917-5AA4-4524-B2EC-891E98D53ECD}"/>
                    </a:ext>
                  </a:extLst>
                </p14:cNvPr>
                <p14:cNvContentPartPr/>
                <p14:nvPr/>
              </p14:nvContentPartPr>
              <p14:xfrm>
                <a:off x="7936530" y="2248806"/>
                <a:ext cx="63720" cy="9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C662917-5AA4-4524-B2EC-891E98D53E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27530" y="2239806"/>
                  <a:ext cx="81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6C173C-90C2-44B4-9D49-0DC6D39CC73C}"/>
                    </a:ext>
                  </a:extLst>
                </p14:cNvPr>
                <p14:cNvContentPartPr/>
                <p14:nvPr/>
              </p14:nvContentPartPr>
              <p14:xfrm>
                <a:off x="7994850" y="2133246"/>
                <a:ext cx="69480" cy="19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6C173C-90C2-44B4-9D49-0DC6D39CC7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86210" y="2124606"/>
                  <a:ext cx="87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8B83AB-CCE2-4628-81D9-61D5D8BF34B2}"/>
                    </a:ext>
                  </a:extLst>
                </p14:cNvPr>
                <p14:cNvContentPartPr/>
                <p14:nvPr/>
              </p14:nvContentPartPr>
              <p14:xfrm>
                <a:off x="8095650" y="2174286"/>
                <a:ext cx="105480" cy="177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8B83AB-CCE2-4628-81D9-61D5D8BF34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87010" y="2165286"/>
                  <a:ext cx="1231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3203BF-8CDF-48EC-8DB7-44B45B9779CE}"/>
              </a:ext>
            </a:extLst>
          </p:cNvPr>
          <p:cNvGrpSpPr/>
          <p:nvPr/>
        </p:nvGrpSpPr>
        <p:grpSpPr>
          <a:xfrm>
            <a:off x="8454210" y="2196246"/>
            <a:ext cx="623160" cy="168120"/>
            <a:chOff x="8454210" y="2196246"/>
            <a:chExt cx="6231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A24C26-2BE8-4A14-9F67-3DAF861C794F}"/>
                    </a:ext>
                  </a:extLst>
                </p14:cNvPr>
                <p14:cNvContentPartPr/>
                <p14:nvPr/>
              </p14:nvContentPartPr>
              <p14:xfrm>
                <a:off x="8454210" y="2258886"/>
                <a:ext cx="100440" cy="8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A24C26-2BE8-4A14-9F67-3DAF861C79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445570" y="2249886"/>
                  <a:ext cx="118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5FACB6-2C91-4A4D-801B-D7A540386973}"/>
                    </a:ext>
                  </a:extLst>
                </p14:cNvPr>
                <p14:cNvContentPartPr/>
                <p14:nvPr/>
              </p14:nvContentPartPr>
              <p14:xfrm>
                <a:off x="8573010" y="2262126"/>
                <a:ext cx="77760" cy="85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5FACB6-2C91-4A4D-801B-D7A5403869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64010" y="2253486"/>
                  <a:ext cx="95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880C05-104B-46AF-86AE-DB967424159D}"/>
                    </a:ext>
                  </a:extLst>
                </p14:cNvPr>
                <p14:cNvContentPartPr/>
                <p14:nvPr/>
              </p14:nvContentPartPr>
              <p14:xfrm>
                <a:off x="8690370" y="2275086"/>
                <a:ext cx="101880" cy="70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880C05-104B-46AF-86AE-DB96742415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81730" y="2266446"/>
                  <a:ext cx="1195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6FD9E5-154F-4F84-804E-D2E68BE26B8D}"/>
                    </a:ext>
                  </a:extLst>
                </p14:cNvPr>
                <p14:cNvContentPartPr/>
                <p14:nvPr/>
              </p14:nvContentPartPr>
              <p14:xfrm>
                <a:off x="8804490" y="2196246"/>
                <a:ext cx="73800" cy="16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6FD9E5-154F-4F84-804E-D2E68BE26B8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95850" y="2187246"/>
                  <a:ext cx="91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171C94-2F6D-4E0A-A96F-22720E30C557}"/>
                    </a:ext>
                  </a:extLst>
                </p14:cNvPr>
                <p14:cNvContentPartPr/>
                <p14:nvPr/>
              </p14:nvContentPartPr>
              <p14:xfrm>
                <a:off x="8910330" y="2231886"/>
                <a:ext cx="71280" cy="10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171C94-2F6D-4E0A-A96F-22720E30C5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01690" y="2223246"/>
                  <a:ext cx="88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77DDD1E-E568-4899-8644-347ED0F0FFDB}"/>
                    </a:ext>
                  </a:extLst>
                </p14:cNvPr>
                <p14:cNvContentPartPr/>
                <p14:nvPr/>
              </p14:nvContentPartPr>
              <p14:xfrm>
                <a:off x="8984490" y="2239806"/>
                <a:ext cx="92880" cy="10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77DDD1E-E568-4899-8644-347ED0F0FFD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75850" y="2230806"/>
                  <a:ext cx="1105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7A71B6-0822-40FA-90CB-EC82E07F9434}"/>
              </a:ext>
            </a:extLst>
          </p:cNvPr>
          <p:cNvGrpSpPr/>
          <p:nvPr/>
        </p:nvGrpSpPr>
        <p:grpSpPr>
          <a:xfrm>
            <a:off x="9336570" y="2186166"/>
            <a:ext cx="253800" cy="177120"/>
            <a:chOff x="9336570" y="2186166"/>
            <a:chExt cx="25380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44D863-271C-4E26-A151-6F5302101C90}"/>
                    </a:ext>
                  </a:extLst>
                </p14:cNvPr>
                <p14:cNvContentPartPr/>
                <p14:nvPr/>
              </p14:nvContentPartPr>
              <p14:xfrm>
                <a:off x="9336570" y="2186166"/>
                <a:ext cx="27360" cy="17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44D863-271C-4E26-A151-6F5302101C9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327930" y="2177166"/>
                  <a:ext cx="45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06BD34-DB92-45B9-81B9-C6B2DC090D90}"/>
                    </a:ext>
                  </a:extLst>
                </p14:cNvPr>
                <p14:cNvContentPartPr/>
                <p14:nvPr/>
              </p14:nvContentPartPr>
              <p14:xfrm>
                <a:off x="9366450" y="2228286"/>
                <a:ext cx="223920" cy="135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06BD34-DB92-45B9-81B9-C6B2DC090D9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57810" y="2219286"/>
                  <a:ext cx="2415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B6C54B6-D851-4020-A197-8B400F1984F6}"/>
              </a:ext>
            </a:extLst>
          </p:cNvPr>
          <p:cNvGrpSpPr/>
          <p:nvPr/>
        </p:nvGrpSpPr>
        <p:grpSpPr>
          <a:xfrm>
            <a:off x="1841730" y="3005166"/>
            <a:ext cx="1536840" cy="265680"/>
            <a:chOff x="1841730" y="3005166"/>
            <a:chExt cx="153684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B6ADAB-D319-4BF2-8CDB-87035AC04A80}"/>
                    </a:ext>
                  </a:extLst>
                </p14:cNvPr>
                <p14:cNvContentPartPr/>
                <p14:nvPr/>
              </p14:nvContentPartPr>
              <p14:xfrm>
                <a:off x="1841730" y="3108126"/>
                <a:ext cx="126360" cy="16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B6ADAB-D319-4BF2-8CDB-87035AC04A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32730" y="3099486"/>
                  <a:ext cx="144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373C85-AF32-4A36-ADC5-D84B2FB742C2}"/>
                    </a:ext>
                  </a:extLst>
                </p14:cNvPr>
                <p14:cNvContentPartPr/>
                <p14:nvPr/>
              </p14:nvContentPartPr>
              <p14:xfrm>
                <a:off x="2016690" y="3151326"/>
                <a:ext cx="253440" cy="85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373C85-AF32-4A36-ADC5-D84B2FB742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08050" y="3142686"/>
                  <a:ext cx="271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2EA320C-BBC4-4D7E-9265-908AB761762F}"/>
                    </a:ext>
                  </a:extLst>
                </p14:cNvPr>
                <p14:cNvContentPartPr/>
                <p14:nvPr/>
              </p14:nvContentPartPr>
              <p14:xfrm>
                <a:off x="2312610" y="3047646"/>
                <a:ext cx="108000" cy="18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2EA320C-BBC4-4D7E-9265-908AB76176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03610" y="3039006"/>
                  <a:ext cx="125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8E85CE-BC26-4A44-8FE6-F8F90143CB96}"/>
                    </a:ext>
                  </a:extLst>
                </p14:cNvPr>
                <p14:cNvContentPartPr/>
                <p14:nvPr/>
              </p14:nvContentPartPr>
              <p14:xfrm>
                <a:off x="2451210" y="3091566"/>
                <a:ext cx="28440" cy="113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8E85CE-BC26-4A44-8FE6-F8F90143CB9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42570" y="3082926"/>
                  <a:ext cx="46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A39319-0EB7-462D-8182-D7A757BB08FB}"/>
                    </a:ext>
                  </a:extLst>
                </p14:cNvPr>
                <p14:cNvContentPartPr/>
                <p14:nvPr/>
              </p14:nvContentPartPr>
              <p14:xfrm>
                <a:off x="2504130" y="3109926"/>
                <a:ext cx="106560" cy="97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A39319-0EB7-462D-8182-D7A757BB08F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495130" y="3100926"/>
                  <a:ext cx="124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6C8995-3A30-4998-91B7-D611058F1160}"/>
                    </a:ext>
                  </a:extLst>
                </p14:cNvPr>
                <p14:cNvContentPartPr/>
                <p14:nvPr/>
              </p14:nvContentPartPr>
              <p14:xfrm>
                <a:off x="2666130" y="3035766"/>
                <a:ext cx="213840" cy="186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6C8995-3A30-4998-91B7-D611058F11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57490" y="3026766"/>
                  <a:ext cx="231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D8265A-1349-4F37-9B4F-9BC6CC056B57}"/>
                    </a:ext>
                  </a:extLst>
                </p14:cNvPr>
                <p14:cNvContentPartPr/>
                <p14:nvPr/>
              </p14:nvContentPartPr>
              <p14:xfrm>
                <a:off x="2798250" y="3100566"/>
                <a:ext cx="359640" cy="84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D8265A-1349-4F37-9B4F-9BC6CC056B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89250" y="3091566"/>
                  <a:ext cx="377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93C6380-2B50-4159-94FE-AA3E025BF485}"/>
                    </a:ext>
                  </a:extLst>
                </p14:cNvPr>
                <p14:cNvContentPartPr/>
                <p14:nvPr/>
              </p14:nvContentPartPr>
              <p14:xfrm>
                <a:off x="3101730" y="3028926"/>
                <a:ext cx="32400" cy="3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93C6380-2B50-4159-94FE-AA3E025BF48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93090" y="3020286"/>
                  <a:ext cx="50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D21CBC-8F70-4FBC-B4FF-44580C32125D}"/>
                    </a:ext>
                  </a:extLst>
                </p14:cNvPr>
                <p14:cNvContentPartPr/>
                <p14:nvPr/>
              </p14:nvContentPartPr>
              <p14:xfrm>
                <a:off x="3214050" y="3005166"/>
                <a:ext cx="164520" cy="180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D21CBC-8F70-4FBC-B4FF-44580C3212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05410" y="2996166"/>
                  <a:ext cx="1821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12A037-6D22-4D69-B19F-4D2B1639A230}"/>
              </a:ext>
            </a:extLst>
          </p:cNvPr>
          <p:cNvGrpSpPr/>
          <p:nvPr/>
        </p:nvGrpSpPr>
        <p:grpSpPr>
          <a:xfrm>
            <a:off x="3629130" y="3026766"/>
            <a:ext cx="706680" cy="321120"/>
            <a:chOff x="3629130" y="3026766"/>
            <a:chExt cx="7066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0BFAE70-FF70-4A23-B4BC-57B868181A75}"/>
                    </a:ext>
                  </a:extLst>
                </p14:cNvPr>
                <p14:cNvContentPartPr/>
                <p14:nvPr/>
              </p14:nvContentPartPr>
              <p14:xfrm>
                <a:off x="3629130" y="3080766"/>
                <a:ext cx="143640" cy="9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0BFAE70-FF70-4A23-B4BC-57B868181A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20490" y="3071766"/>
                  <a:ext cx="16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E534266-ADF2-4A3E-940E-F3907934C549}"/>
                    </a:ext>
                  </a:extLst>
                </p14:cNvPr>
                <p14:cNvContentPartPr/>
                <p14:nvPr/>
              </p14:nvContentPartPr>
              <p14:xfrm>
                <a:off x="3795090" y="3056286"/>
                <a:ext cx="162000" cy="104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E534266-ADF2-4A3E-940E-F3907934C54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86450" y="3047286"/>
                  <a:ext cx="179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6C2931-268F-448E-8E8B-EA0DB3F12AB0}"/>
                    </a:ext>
                  </a:extLst>
                </p14:cNvPr>
                <p14:cNvContentPartPr/>
                <p14:nvPr/>
              </p14:nvContentPartPr>
              <p14:xfrm>
                <a:off x="3990930" y="3075006"/>
                <a:ext cx="53280" cy="75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6C2931-268F-448E-8E8B-EA0DB3F12AB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82290" y="3066006"/>
                  <a:ext cx="70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CA4391-CAC9-4CB5-B3A9-A528181285D0}"/>
                    </a:ext>
                  </a:extLst>
                </p14:cNvPr>
                <p14:cNvContentPartPr/>
                <p14:nvPr/>
              </p14:nvContentPartPr>
              <p14:xfrm>
                <a:off x="4061130" y="3026766"/>
                <a:ext cx="63000" cy="11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CA4391-CAC9-4CB5-B3A9-A528181285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052490" y="3017766"/>
                  <a:ext cx="80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36F0E6-B113-43B8-AE4D-CACDDAD6C031}"/>
                    </a:ext>
                  </a:extLst>
                </p14:cNvPr>
                <p14:cNvContentPartPr/>
                <p14:nvPr/>
              </p14:nvContentPartPr>
              <p14:xfrm>
                <a:off x="4164810" y="3058806"/>
                <a:ext cx="72360" cy="77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36F0E6-B113-43B8-AE4D-CACDDAD6C0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55810" y="3049806"/>
                  <a:ext cx="90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100E3B-8884-4905-8AF6-FC7F39C7929E}"/>
                    </a:ext>
                  </a:extLst>
                </p14:cNvPr>
                <p14:cNvContentPartPr/>
                <p14:nvPr/>
              </p14:nvContentPartPr>
              <p14:xfrm>
                <a:off x="4238610" y="3058446"/>
                <a:ext cx="97200" cy="289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100E3B-8884-4905-8AF6-FC7F39C792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229610" y="3049806"/>
                  <a:ext cx="11484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E5F44E-12FB-40F0-A3AF-B1582AD0628F}"/>
              </a:ext>
            </a:extLst>
          </p:cNvPr>
          <p:cNvGrpSpPr/>
          <p:nvPr/>
        </p:nvGrpSpPr>
        <p:grpSpPr>
          <a:xfrm>
            <a:off x="4518330" y="3092646"/>
            <a:ext cx="26640" cy="81360"/>
            <a:chOff x="4518330" y="3092646"/>
            <a:chExt cx="2664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BBAEC7-9564-44E2-BBB7-BDEC64CBECDA}"/>
                    </a:ext>
                  </a:extLst>
                </p14:cNvPr>
                <p14:cNvContentPartPr/>
                <p14:nvPr/>
              </p14:nvContentPartPr>
              <p14:xfrm>
                <a:off x="4518330" y="3152046"/>
                <a:ext cx="9000" cy="2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BBAEC7-9564-44E2-BBB7-BDEC64CBECD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09330" y="3143406"/>
                  <a:ext cx="2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81CFEC-B558-4B26-899A-FBDC4E1B4C69}"/>
                    </a:ext>
                  </a:extLst>
                </p14:cNvPr>
                <p14:cNvContentPartPr/>
                <p14:nvPr/>
              </p14:nvContentPartPr>
              <p14:xfrm>
                <a:off x="4520490" y="3092646"/>
                <a:ext cx="24480" cy="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81CFEC-B558-4B26-899A-FBDC4E1B4C6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11850" y="3084006"/>
                  <a:ext cx="421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C65075-D025-4AEB-894B-080B04E8AE8E}"/>
              </a:ext>
            </a:extLst>
          </p:cNvPr>
          <p:cNvGrpSpPr/>
          <p:nvPr/>
        </p:nvGrpSpPr>
        <p:grpSpPr>
          <a:xfrm>
            <a:off x="4814610" y="2905086"/>
            <a:ext cx="912600" cy="508680"/>
            <a:chOff x="4814610" y="2905086"/>
            <a:chExt cx="91260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A87DC4F-048E-48FD-BC91-168A08AC4711}"/>
                    </a:ext>
                  </a:extLst>
                </p14:cNvPr>
                <p14:cNvContentPartPr/>
                <p14:nvPr/>
              </p14:nvContentPartPr>
              <p14:xfrm>
                <a:off x="4957890" y="3031086"/>
                <a:ext cx="135720" cy="248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A87DC4F-048E-48FD-BC91-168A08AC47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48890" y="3022086"/>
                  <a:ext cx="153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F6B0EA-F2C8-4567-BF55-C80D86A08DEF}"/>
                    </a:ext>
                  </a:extLst>
                </p14:cNvPr>
                <p14:cNvContentPartPr/>
                <p14:nvPr/>
              </p14:nvContentPartPr>
              <p14:xfrm>
                <a:off x="4976970" y="3152046"/>
                <a:ext cx="91440" cy="28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F6B0EA-F2C8-4567-BF55-C80D86A08D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68330" y="3143406"/>
                  <a:ext cx="109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A328DA0-5CAF-4EF2-AB9F-F3C6FDAAD5F1}"/>
                    </a:ext>
                  </a:extLst>
                </p14:cNvPr>
                <p14:cNvContentPartPr/>
                <p14:nvPr/>
              </p14:nvContentPartPr>
              <p14:xfrm>
                <a:off x="5094690" y="2905086"/>
                <a:ext cx="129600" cy="139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A328DA0-5CAF-4EF2-AB9F-F3C6FDAAD5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86050" y="2896086"/>
                  <a:ext cx="147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C2C762-2458-4D9E-9AA3-1277A2239C0F}"/>
                    </a:ext>
                  </a:extLst>
                </p14:cNvPr>
                <p14:cNvContentPartPr/>
                <p14:nvPr/>
              </p14:nvContentPartPr>
              <p14:xfrm>
                <a:off x="4814610" y="2972766"/>
                <a:ext cx="130680" cy="36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C2C762-2458-4D9E-9AA3-1277A2239C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05970" y="2964126"/>
                  <a:ext cx="148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C29562-EE79-46DA-AB17-7710F64ECD32}"/>
                    </a:ext>
                  </a:extLst>
                </p14:cNvPr>
                <p14:cNvContentPartPr/>
                <p14:nvPr/>
              </p14:nvContentPartPr>
              <p14:xfrm>
                <a:off x="5292330" y="3014166"/>
                <a:ext cx="96120" cy="28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C29562-EE79-46DA-AB17-7710F64ECD3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83330" y="3005166"/>
                  <a:ext cx="113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F4CF6B-4DFF-4135-9DFC-DC19A4B9706F}"/>
                    </a:ext>
                  </a:extLst>
                </p14:cNvPr>
                <p14:cNvContentPartPr/>
                <p14:nvPr/>
              </p14:nvContentPartPr>
              <p14:xfrm>
                <a:off x="5480970" y="3240246"/>
                <a:ext cx="33840" cy="7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F4CF6B-4DFF-4135-9DFC-DC19A4B970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71970" y="3231246"/>
                  <a:ext cx="51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B3AAF1-E36B-4ED0-BC77-4C3A942CB143}"/>
                    </a:ext>
                  </a:extLst>
                </p14:cNvPr>
                <p14:cNvContentPartPr/>
                <p14:nvPr/>
              </p14:nvContentPartPr>
              <p14:xfrm>
                <a:off x="5478450" y="3156726"/>
                <a:ext cx="127440" cy="158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B3AAF1-E36B-4ED0-BC77-4C3A942CB14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69810" y="3148086"/>
                  <a:ext cx="145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E4F213-FDEF-4159-93CF-3CFB4D76CBFD}"/>
                    </a:ext>
                  </a:extLst>
                </p14:cNvPr>
                <p14:cNvContentPartPr/>
                <p14:nvPr/>
              </p14:nvContentPartPr>
              <p14:xfrm>
                <a:off x="5678250" y="3117486"/>
                <a:ext cx="48960" cy="29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E4F213-FDEF-4159-93CF-3CFB4D76CBF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669250" y="3108846"/>
                  <a:ext cx="666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0ECE16B-07B0-4B39-9438-02CE344FB956}"/>
              </a:ext>
            </a:extLst>
          </p:cNvPr>
          <p:cNvGrpSpPr/>
          <p:nvPr/>
        </p:nvGrpSpPr>
        <p:grpSpPr>
          <a:xfrm>
            <a:off x="5969490" y="3143046"/>
            <a:ext cx="104760" cy="81360"/>
            <a:chOff x="5969490" y="3143046"/>
            <a:chExt cx="104760" cy="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24BD686-877E-40F9-9E9A-06FD57851B23}"/>
                    </a:ext>
                  </a:extLst>
                </p14:cNvPr>
                <p14:cNvContentPartPr/>
                <p14:nvPr/>
              </p14:nvContentPartPr>
              <p14:xfrm>
                <a:off x="5969490" y="3143046"/>
                <a:ext cx="100800" cy="1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24BD686-877E-40F9-9E9A-06FD57851B2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60490" y="3134046"/>
                  <a:ext cx="118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3744646-B9C4-4B84-81E9-661EBFC46B64}"/>
                    </a:ext>
                  </a:extLst>
                </p14:cNvPr>
                <p14:cNvContentPartPr/>
                <p14:nvPr/>
              </p14:nvContentPartPr>
              <p14:xfrm>
                <a:off x="5996130" y="3214326"/>
                <a:ext cx="78120" cy="10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3744646-B9C4-4B84-81E9-661EBFC46B6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87490" y="3205686"/>
                  <a:ext cx="957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C9D5827-E44E-47FD-8818-1384753A67F5}"/>
              </a:ext>
            </a:extLst>
          </p:cNvPr>
          <p:cNvGrpSpPr/>
          <p:nvPr/>
        </p:nvGrpSpPr>
        <p:grpSpPr>
          <a:xfrm>
            <a:off x="6326250" y="3034326"/>
            <a:ext cx="214560" cy="183240"/>
            <a:chOff x="6326250" y="3034326"/>
            <a:chExt cx="21456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B8FC84E-C455-48FE-8F9F-0CD17F00E3A5}"/>
                    </a:ext>
                  </a:extLst>
                </p14:cNvPr>
                <p14:cNvContentPartPr/>
                <p14:nvPr/>
              </p14:nvContentPartPr>
              <p14:xfrm>
                <a:off x="6326250" y="3098406"/>
                <a:ext cx="214560" cy="16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B8FC84E-C455-48FE-8F9F-0CD17F00E3A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17610" y="3089406"/>
                  <a:ext cx="232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480899A-6ED8-4883-A3A9-5E941001ACCF}"/>
                    </a:ext>
                  </a:extLst>
                </p14:cNvPr>
                <p14:cNvContentPartPr/>
                <p14:nvPr/>
              </p14:nvContentPartPr>
              <p14:xfrm>
                <a:off x="6385650" y="3156726"/>
                <a:ext cx="145440" cy="18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480899A-6ED8-4883-A3A9-5E941001ACC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377010" y="3148086"/>
                  <a:ext cx="163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2DAA395-1D2F-434E-9741-6EB32D51AB50}"/>
                    </a:ext>
                  </a:extLst>
                </p14:cNvPr>
                <p14:cNvContentPartPr/>
                <p14:nvPr/>
              </p14:nvContentPartPr>
              <p14:xfrm>
                <a:off x="6433530" y="3034326"/>
                <a:ext cx="89280" cy="183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2DAA395-1D2F-434E-9741-6EB32D51AB5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24890" y="3025326"/>
                  <a:ext cx="1069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6A8E849-289D-4B7D-A97F-FC68F574ED95}"/>
              </a:ext>
            </a:extLst>
          </p:cNvPr>
          <p:cNvGrpSpPr/>
          <p:nvPr/>
        </p:nvGrpSpPr>
        <p:grpSpPr>
          <a:xfrm>
            <a:off x="6729450" y="3012006"/>
            <a:ext cx="203040" cy="246960"/>
            <a:chOff x="6729450" y="3012006"/>
            <a:chExt cx="2030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B24EA3-FDC3-4DE1-B59A-DB8BFE73440E}"/>
                    </a:ext>
                  </a:extLst>
                </p14:cNvPr>
                <p14:cNvContentPartPr/>
                <p14:nvPr/>
              </p14:nvContentPartPr>
              <p14:xfrm>
                <a:off x="6729450" y="3104166"/>
                <a:ext cx="70560" cy="77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B24EA3-FDC3-4DE1-B59A-DB8BFE73440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20450" y="3095526"/>
                  <a:ext cx="88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BCC8881-100C-4A78-9BE1-31CC20FFFF3F}"/>
                    </a:ext>
                  </a:extLst>
                </p14:cNvPr>
                <p14:cNvContentPartPr/>
                <p14:nvPr/>
              </p14:nvContentPartPr>
              <p14:xfrm>
                <a:off x="6823410" y="3012006"/>
                <a:ext cx="109080" cy="246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BCC8881-100C-4A78-9BE1-31CC20FFFF3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814770" y="3003366"/>
                  <a:ext cx="12672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D64CCF3-8842-41AE-A748-27ED8258DAB8}"/>
              </a:ext>
            </a:extLst>
          </p:cNvPr>
          <p:cNvGrpSpPr/>
          <p:nvPr/>
        </p:nvGrpSpPr>
        <p:grpSpPr>
          <a:xfrm>
            <a:off x="7192770" y="3012726"/>
            <a:ext cx="545040" cy="249120"/>
            <a:chOff x="7192770" y="3012726"/>
            <a:chExt cx="54504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377D33-44F4-4E2B-8785-7C6F7B07F269}"/>
                    </a:ext>
                  </a:extLst>
                </p14:cNvPr>
                <p14:cNvContentPartPr/>
                <p14:nvPr/>
              </p14:nvContentPartPr>
              <p14:xfrm>
                <a:off x="7192770" y="3012726"/>
                <a:ext cx="29880" cy="167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377D33-44F4-4E2B-8785-7C6F7B07F26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83770" y="3003726"/>
                  <a:ext cx="47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24E8E58-B66C-46E3-A0BC-A91207D5A65C}"/>
                    </a:ext>
                  </a:extLst>
                </p14:cNvPr>
                <p14:cNvContentPartPr/>
                <p14:nvPr/>
              </p14:nvContentPartPr>
              <p14:xfrm>
                <a:off x="7253970" y="3066726"/>
                <a:ext cx="89280" cy="10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24E8E58-B66C-46E3-A0BC-A91207D5A65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45330" y="3058086"/>
                  <a:ext cx="106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47F609-2ADD-442F-9C24-3408CC21B07C}"/>
                    </a:ext>
                  </a:extLst>
                </p14:cNvPr>
                <p14:cNvContentPartPr/>
                <p14:nvPr/>
              </p14:nvContentPartPr>
              <p14:xfrm>
                <a:off x="7399770" y="3095886"/>
                <a:ext cx="64440" cy="61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47F609-2ADD-442F-9C24-3408CC21B0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90770" y="3087246"/>
                  <a:ext cx="82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AB8F52-BDA6-43F5-9DC1-3CB43C172784}"/>
                    </a:ext>
                  </a:extLst>
                </p14:cNvPr>
                <p14:cNvContentPartPr/>
                <p14:nvPr/>
              </p14:nvContentPartPr>
              <p14:xfrm>
                <a:off x="7460610" y="3018126"/>
                <a:ext cx="149760" cy="243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AB8F52-BDA6-43F5-9DC1-3CB43C1727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51610" y="3009126"/>
                  <a:ext cx="167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E2C707-D66D-40B5-8DCF-3B528AE707B7}"/>
                    </a:ext>
                  </a:extLst>
                </p14:cNvPr>
                <p14:cNvContentPartPr/>
                <p14:nvPr/>
              </p14:nvContentPartPr>
              <p14:xfrm>
                <a:off x="7557810" y="3102726"/>
                <a:ext cx="90720" cy="9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E2C707-D66D-40B5-8DCF-3B528AE707B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48810" y="3094086"/>
                  <a:ext cx="108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467680-1FE9-47C7-8642-797ACC24B602}"/>
                    </a:ext>
                  </a:extLst>
                </p14:cNvPr>
                <p14:cNvContentPartPr/>
                <p14:nvPr/>
              </p14:nvContentPartPr>
              <p14:xfrm>
                <a:off x="7665450" y="3036126"/>
                <a:ext cx="72360" cy="144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467680-1FE9-47C7-8642-797ACC24B60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56810" y="3027486"/>
                  <a:ext cx="9000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D87DEE7-4908-48BA-9AB5-7757563F35D0}"/>
              </a:ext>
            </a:extLst>
          </p:cNvPr>
          <p:cNvGrpSpPr/>
          <p:nvPr/>
        </p:nvGrpSpPr>
        <p:grpSpPr>
          <a:xfrm>
            <a:off x="7996290" y="3018486"/>
            <a:ext cx="97920" cy="164160"/>
            <a:chOff x="7996290" y="3018486"/>
            <a:chExt cx="9792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FD6513-4848-448E-BA11-4432A1474577}"/>
                    </a:ext>
                  </a:extLst>
                </p14:cNvPr>
                <p14:cNvContentPartPr/>
                <p14:nvPr/>
              </p14:nvContentPartPr>
              <p14:xfrm>
                <a:off x="7996290" y="3018486"/>
                <a:ext cx="40680" cy="16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FD6513-4848-448E-BA11-4432A147457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87650" y="3009486"/>
                  <a:ext cx="58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FFB08A-025B-4FF7-AE5A-57959B6D4942}"/>
                    </a:ext>
                  </a:extLst>
                </p14:cNvPr>
                <p14:cNvContentPartPr/>
                <p14:nvPr/>
              </p14:nvContentPartPr>
              <p14:xfrm>
                <a:off x="8007090" y="3066726"/>
                <a:ext cx="87120" cy="108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FFB08A-025B-4FF7-AE5A-57959B6D49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98450" y="3058086"/>
                  <a:ext cx="1047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26F9F11-20CE-43D9-B709-F73C0F33809C}"/>
              </a:ext>
            </a:extLst>
          </p:cNvPr>
          <p:cNvGrpSpPr/>
          <p:nvPr/>
        </p:nvGrpSpPr>
        <p:grpSpPr>
          <a:xfrm>
            <a:off x="8339370" y="3018486"/>
            <a:ext cx="543600" cy="175680"/>
            <a:chOff x="8339370" y="3018486"/>
            <a:chExt cx="54360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73C93F-822F-4923-9FF5-5E0D2EBADCCF}"/>
                    </a:ext>
                  </a:extLst>
                </p14:cNvPr>
                <p14:cNvContentPartPr/>
                <p14:nvPr/>
              </p14:nvContentPartPr>
              <p14:xfrm>
                <a:off x="8339370" y="3066366"/>
                <a:ext cx="142200" cy="10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73C93F-822F-4923-9FF5-5E0D2EBADCC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30730" y="3057366"/>
                  <a:ext cx="159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4BBA23-0F04-43C2-BEC8-7E73A0803CEB}"/>
                    </a:ext>
                  </a:extLst>
                </p14:cNvPr>
                <p14:cNvContentPartPr/>
                <p14:nvPr/>
              </p14:nvContentPartPr>
              <p14:xfrm>
                <a:off x="8515770" y="3080766"/>
                <a:ext cx="83880" cy="88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4BBA23-0F04-43C2-BEC8-7E73A0803CE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07130" y="3071766"/>
                  <a:ext cx="101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BDA9CF-9596-40D7-B226-1A3BA549D99B}"/>
                    </a:ext>
                  </a:extLst>
                </p14:cNvPr>
                <p14:cNvContentPartPr/>
                <p14:nvPr/>
              </p14:nvContentPartPr>
              <p14:xfrm>
                <a:off x="8641770" y="3018486"/>
                <a:ext cx="154440" cy="175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6BDA9CF-9596-40D7-B226-1A3BA549D99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32770" y="3009486"/>
                  <a:ext cx="172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6C22432-0B69-4878-92CF-8BAABF91E335}"/>
                    </a:ext>
                  </a:extLst>
                </p14:cNvPr>
                <p14:cNvContentPartPr/>
                <p14:nvPr/>
              </p14:nvContentPartPr>
              <p14:xfrm>
                <a:off x="8829330" y="3086886"/>
                <a:ext cx="53640" cy="97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6C22432-0B69-4878-92CF-8BAABF91E33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20690" y="3078246"/>
                  <a:ext cx="7128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DF763F6-29F7-441C-B46F-2DF1EAF221A4}"/>
              </a:ext>
            </a:extLst>
          </p:cNvPr>
          <p:cNvGrpSpPr/>
          <p:nvPr/>
        </p:nvGrpSpPr>
        <p:grpSpPr>
          <a:xfrm>
            <a:off x="9094290" y="2997966"/>
            <a:ext cx="500040" cy="284400"/>
            <a:chOff x="9094290" y="2997966"/>
            <a:chExt cx="5000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DBAFBC-30FE-472D-8B8E-2193CC5CA185}"/>
                    </a:ext>
                  </a:extLst>
                </p14:cNvPr>
                <p14:cNvContentPartPr/>
                <p14:nvPr/>
              </p14:nvContentPartPr>
              <p14:xfrm>
                <a:off x="9167370" y="2997966"/>
                <a:ext cx="55440" cy="28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DBAFBC-30FE-472D-8B8E-2193CC5CA1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58730" y="2989326"/>
                  <a:ext cx="730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860809D-44D2-42F2-9E75-74B8964FCC04}"/>
                    </a:ext>
                  </a:extLst>
                </p14:cNvPr>
                <p14:cNvContentPartPr/>
                <p14:nvPr/>
              </p14:nvContentPartPr>
              <p14:xfrm>
                <a:off x="9094290" y="3111006"/>
                <a:ext cx="210600" cy="9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860809D-44D2-42F2-9E75-74B8964FCC0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85290" y="3102006"/>
                  <a:ext cx="228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BC9BAD2-62EF-4634-8DF9-28D9256B0C18}"/>
                    </a:ext>
                  </a:extLst>
                </p14:cNvPr>
                <p14:cNvContentPartPr/>
                <p14:nvPr/>
              </p14:nvContentPartPr>
              <p14:xfrm>
                <a:off x="9331170" y="3123966"/>
                <a:ext cx="263160" cy="9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BC9BAD2-62EF-4634-8DF9-28D9256B0C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22530" y="3115326"/>
                  <a:ext cx="2808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FD31EB2-F0FC-4838-8B07-831211E08C83}"/>
              </a:ext>
            </a:extLst>
          </p:cNvPr>
          <p:cNvGrpSpPr/>
          <p:nvPr/>
        </p:nvGrpSpPr>
        <p:grpSpPr>
          <a:xfrm>
            <a:off x="9894570" y="3065286"/>
            <a:ext cx="56880" cy="135720"/>
            <a:chOff x="9894570" y="3065286"/>
            <a:chExt cx="5688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12798C5-1207-4483-917B-E0ED56CDE3A7}"/>
                    </a:ext>
                  </a:extLst>
                </p14:cNvPr>
                <p14:cNvContentPartPr/>
                <p14:nvPr/>
              </p14:nvContentPartPr>
              <p14:xfrm>
                <a:off x="9927690" y="3122886"/>
                <a:ext cx="21600" cy="78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12798C5-1207-4483-917B-E0ED56CDE3A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18690" y="3113886"/>
                  <a:ext cx="3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D32765-BD03-416B-8958-B568B61EB92B}"/>
                    </a:ext>
                  </a:extLst>
                </p14:cNvPr>
                <p14:cNvContentPartPr/>
                <p14:nvPr/>
              </p14:nvContentPartPr>
              <p14:xfrm>
                <a:off x="9894570" y="3065286"/>
                <a:ext cx="56880" cy="23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D32765-BD03-416B-8958-B568B61EB9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85930" y="3056646"/>
                  <a:ext cx="745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EFBB87-380E-46C8-8C0B-CE8B6348356F}"/>
              </a:ext>
            </a:extLst>
          </p:cNvPr>
          <p:cNvGrpSpPr/>
          <p:nvPr/>
        </p:nvGrpSpPr>
        <p:grpSpPr>
          <a:xfrm>
            <a:off x="10149810" y="3040806"/>
            <a:ext cx="225360" cy="176760"/>
            <a:chOff x="10149810" y="3040806"/>
            <a:chExt cx="22536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7C2560-C1BD-4200-AF58-C5107FD0D3AA}"/>
                    </a:ext>
                  </a:extLst>
                </p14:cNvPr>
                <p14:cNvContentPartPr/>
                <p14:nvPr/>
              </p14:nvContentPartPr>
              <p14:xfrm>
                <a:off x="10149810" y="3040806"/>
                <a:ext cx="145080" cy="176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7C2560-C1BD-4200-AF58-C5107FD0D3A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141170" y="3032166"/>
                  <a:ext cx="162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E68F5F-58ED-431E-8EA1-503A52DBC503}"/>
                    </a:ext>
                  </a:extLst>
                </p14:cNvPr>
                <p14:cNvContentPartPr/>
                <p14:nvPr/>
              </p14:nvContentPartPr>
              <p14:xfrm>
                <a:off x="10303170" y="3144486"/>
                <a:ext cx="72000" cy="61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E68F5F-58ED-431E-8EA1-503A52DBC50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94530" y="3135486"/>
                  <a:ext cx="896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2C4B945-32DE-4A7B-814D-BFC9067343BB}"/>
                  </a:ext>
                </a:extLst>
              </p14:cNvPr>
              <p14:cNvContentPartPr/>
              <p14:nvPr/>
            </p14:nvContentPartPr>
            <p14:xfrm>
              <a:off x="10532130" y="3078246"/>
              <a:ext cx="111960" cy="3016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2C4B945-32DE-4A7B-814D-BFC9067343B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523490" y="3069606"/>
                <a:ext cx="12960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AA40F91-CB67-491D-B8D4-8EB833C40366}"/>
              </a:ext>
            </a:extLst>
          </p:cNvPr>
          <p:cNvGrpSpPr/>
          <p:nvPr/>
        </p:nvGrpSpPr>
        <p:grpSpPr>
          <a:xfrm>
            <a:off x="7655730" y="78006"/>
            <a:ext cx="1216800" cy="1117800"/>
            <a:chOff x="7655730" y="78006"/>
            <a:chExt cx="1216800" cy="11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B88F53E-3436-4AE4-8FF7-D82CD2CA032A}"/>
                    </a:ext>
                  </a:extLst>
                </p14:cNvPr>
                <p14:cNvContentPartPr/>
                <p14:nvPr/>
              </p14:nvContentPartPr>
              <p14:xfrm>
                <a:off x="7708290" y="1041366"/>
                <a:ext cx="26280" cy="154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B88F53E-3436-4AE4-8FF7-D82CD2CA032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99290" y="1032366"/>
                  <a:ext cx="43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D664E3-1D0F-422A-ABB2-D41BA83C9409}"/>
                    </a:ext>
                  </a:extLst>
                </p14:cNvPr>
                <p14:cNvContentPartPr/>
                <p14:nvPr/>
              </p14:nvContentPartPr>
              <p14:xfrm>
                <a:off x="7655730" y="866766"/>
                <a:ext cx="40320" cy="68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D664E3-1D0F-422A-ABB2-D41BA83C94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47090" y="857766"/>
                  <a:ext cx="57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FD5603-5EDA-4937-B672-767F4CA0E180}"/>
                    </a:ext>
                  </a:extLst>
                </p14:cNvPr>
                <p14:cNvContentPartPr/>
                <p14:nvPr/>
              </p14:nvContentPartPr>
              <p14:xfrm>
                <a:off x="7693890" y="461766"/>
                <a:ext cx="282600" cy="362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FD5603-5EDA-4937-B672-767F4CA0E18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85250" y="453126"/>
                  <a:ext cx="3002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CC29F5-E6A8-4697-9E91-9D14B6366983}"/>
                    </a:ext>
                  </a:extLst>
                </p14:cNvPr>
                <p14:cNvContentPartPr/>
                <p14:nvPr/>
              </p14:nvContentPartPr>
              <p14:xfrm>
                <a:off x="8071170" y="395526"/>
                <a:ext cx="58320" cy="64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CC29F5-E6A8-4697-9E91-9D14B63669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062170" y="386526"/>
                  <a:ext cx="75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8B63104-3F36-4530-8D9D-5EB5A98084A1}"/>
                    </a:ext>
                  </a:extLst>
                </p14:cNvPr>
                <p14:cNvContentPartPr/>
                <p14:nvPr/>
              </p14:nvContentPartPr>
              <p14:xfrm>
                <a:off x="8094570" y="392646"/>
                <a:ext cx="39240" cy="45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8B63104-3F36-4530-8D9D-5EB5A98084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85570" y="384006"/>
                  <a:ext cx="56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12AA575-EA04-4082-A181-C98BF92CC6EE}"/>
                    </a:ext>
                  </a:extLst>
                </p14:cNvPr>
                <p14:cNvContentPartPr/>
                <p14:nvPr/>
              </p14:nvContentPartPr>
              <p14:xfrm>
                <a:off x="8168730" y="413886"/>
                <a:ext cx="417600" cy="15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12AA575-EA04-4082-A181-C98BF92CC6E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60090" y="405246"/>
                  <a:ext cx="435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1D66999-63F2-40C3-9430-4E63B0E9CC53}"/>
                    </a:ext>
                  </a:extLst>
                </p14:cNvPr>
                <p14:cNvContentPartPr/>
                <p14:nvPr/>
              </p14:nvContentPartPr>
              <p14:xfrm>
                <a:off x="8542770" y="571206"/>
                <a:ext cx="68760" cy="62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1D66999-63F2-40C3-9430-4E63B0E9CC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33770" y="562566"/>
                  <a:ext cx="86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4F81E0-1B49-47F5-A578-0CCA2A3D32F7}"/>
                    </a:ext>
                  </a:extLst>
                </p14:cNvPr>
                <p14:cNvContentPartPr/>
                <p14:nvPr/>
              </p14:nvContentPartPr>
              <p14:xfrm>
                <a:off x="8382930" y="617646"/>
                <a:ext cx="209520" cy="373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4F81E0-1B49-47F5-A578-0CCA2A3D32F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374290" y="608646"/>
                  <a:ext cx="227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F39FE2D-F808-40A8-AD50-520AA963A183}"/>
                    </a:ext>
                  </a:extLst>
                </p14:cNvPr>
                <p14:cNvContentPartPr/>
                <p14:nvPr/>
              </p14:nvContentPartPr>
              <p14:xfrm>
                <a:off x="8372490" y="951366"/>
                <a:ext cx="39960" cy="48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F39FE2D-F808-40A8-AD50-520AA963A18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363850" y="942726"/>
                  <a:ext cx="57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8E37C4C-A28A-4556-8281-0796F662C7CE}"/>
                    </a:ext>
                  </a:extLst>
                </p14:cNvPr>
                <p14:cNvContentPartPr/>
                <p14:nvPr/>
              </p14:nvContentPartPr>
              <p14:xfrm>
                <a:off x="8067210" y="359166"/>
                <a:ext cx="347760" cy="590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8E37C4C-A28A-4556-8281-0796F662C7C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58570" y="350166"/>
                  <a:ext cx="36540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A87360-621F-4FF7-94FC-1C573BEA5D5E}"/>
                    </a:ext>
                  </a:extLst>
                </p14:cNvPr>
                <p14:cNvContentPartPr/>
                <p14:nvPr/>
              </p14:nvContentPartPr>
              <p14:xfrm>
                <a:off x="8071890" y="133806"/>
                <a:ext cx="605880" cy="28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A87360-621F-4FF7-94FC-1C573BEA5D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062890" y="125166"/>
                  <a:ext cx="623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68E247B-3137-4018-858A-E36F4FFCD83A}"/>
                    </a:ext>
                  </a:extLst>
                </p14:cNvPr>
                <p14:cNvContentPartPr/>
                <p14:nvPr/>
              </p14:nvContentPartPr>
              <p14:xfrm>
                <a:off x="8638890" y="128046"/>
                <a:ext cx="43920" cy="30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68E247B-3137-4018-858A-E36F4FFCD8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29890" y="119046"/>
                  <a:ext cx="61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22D098-A1F3-4E13-B05B-4F8AF74AA917}"/>
                    </a:ext>
                  </a:extLst>
                </p14:cNvPr>
                <p14:cNvContentPartPr/>
                <p14:nvPr/>
              </p14:nvContentPartPr>
              <p14:xfrm>
                <a:off x="8764170" y="200766"/>
                <a:ext cx="62640" cy="159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22D098-A1F3-4E13-B05B-4F8AF74AA9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755530" y="192126"/>
                  <a:ext cx="80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3A4AB3-DB5B-4F45-B19F-6A842C8F6697}"/>
                    </a:ext>
                  </a:extLst>
                </p14:cNvPr>
                <p14:cNvContentPartPr/>
                <p14:nvPr/>
              </p14:nvContentPartPr>
              <p14:xfrm>
                <a:off x="8830410" y="78006"/>
                <a:ext cx="42120" cy="2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3A4AB3-DB5B-4F45-B19F-6A842C8F66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21410" y="69366"/>
                  <a:ext cx="597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AA5CD02-9E0D-4F8C-AC5E-D912F2497C66}"/>
              </a:ext>
            </a:extLst>
          </p:cNvPr>
          <p:cNvGrpSpPr/>
          <p:nvPr/>
        </p:nvGrpSpPr>
        <p:grpSpPr>
          <a:xfrm>
            <a:off x="3629490" y="3766926"/>
            <a:ext cx="1015560" cy="168840"/>
            <a:chOff x="3629490" y="3766926"/>
            <a:chExt cx="101556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E03721-D945-41FC-AA27-01D1B42341BF}"/>
                    </a:ext>
                  </a:extLst>
                </p14:cNvPr>
                <p14:cNvContentPartPr/>
                <p14:nvPr/>
              </p14:nvContentPartPr>
              <p14:xfrm>
                <a:off x="3659010" y="3853686"/>
                <a:ext cx="16920" cy="72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E03721-D945-41FC-AA27-01D1B42341B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50010" y="3845046"/>
                  <a:ext cx="34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89DF8D5-DE3E-446C-92D8-8F57DD121C65}"/>
                    </a:ext>
                  </a:extLst>
                </p14:cNvPr>
                <p14:cNvContentPartPr/>
                <p14:nvPr/>
              </p14:nvContentPartPr>
              <p14:xfrm>
                <a:off x="3629490" y="3788166"/>
                <a:ext cx="32400" cy="28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89DF8D5-DE3E-446C-92D8-8F57DD121C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20850" y="3779166"/>
                  <a:ext cx="50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6750EC-30DE-4453-80F9-3A97B2EC692F}"/>
                    </a:ext>
                  </a:extLst>
                </p14:cNvPr>
                <p14:cNvContentPartPr/>
                <p14:nvPr/>
              </p14:nvContentPartPr>
              <p14:xfrm>
                <a:off x="3734250" y="3845046"/>
                <a:ext cx="108720" cy="88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6750EC-30DE-4453-80F9-3A97B2EC692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25250" y="3836406"/>
                  <a:ext cx="126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383D38-A780-49B4-91A7-CAC512C1EC28}"/>
                    </a:ext>
                  </a:extLst>
                </p14:cNvPr>
                <p14:cNvContentPartPr/>
                <p14:nvPr/>
              </p14:nvContentPartPr>
              <p14:xfrm>
                <a:off x="3877170" y="3779886"/>
                <a:ext cx="133920" cy="155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383D38-A780-49B4-91A7-CAC512C1EC2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68530" y="3770886"/>
                  <a:ext cx="151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8FC75A7-1253-4228-BB61-8CE2732F447C}"/>
                    </a:ext>
                  </a:extLst>
                </p14:cNvPr>
                <p14:cNvContentPartPr/>
                <p14:nvPr/>
              </p14:nvContentPartPr>
              <p14:xfrm>
                <a:off x="4033410" y="3841086"/>
                <a:ext cx="119160" cy="80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8FC75A7-1253-4228-BB61-8CE2732F447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24410" y="3832446"/>
                  <a:ext cx="136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B4A341C-7888-4CB1-BDF2-FB6C8982BB02}"/>
                    </a:ext>
                  </a:extLst>
                </p14:cNvPr>
                <p14:cNvContentPartPr/>
                <p14:nvPr/>
              </p14:nvContentPartPr>
              <p14:xfrm>
                <a:off x="4176690" y="3766926"/>
                <a:ext cx="159480" cy="159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B4A341C-7888-4CB1-BDF2-FB6C8982BB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67690" y="3758286"/>
                  <a:ext cx="177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E3D6B0-3E4B-40EA-9291-30D377CAAF1C}"/>
                    </a:ext>
                  </a:extLst>
                </p14:cNvPr>
                <p14:cNvContentPartPr/>
                <p14:nvPr/>
              </p14:nvContentPartPr>
              <p14:xfrm>
                <a:off x="4254090" y="3808686"/>
                <a:ext cx="145800" cy="9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E3D6B0-3E4B-40EA-9291-30D377CAAF1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45450" y="3800046"/>
                  <a:ext cx="16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F049BB5-028A-4380-90B0-DBDE330D6136}"/>
                    </a:ext>
                  </a:extLst>
                </p14:cNvPr>
                <p14:cNvContentPartPr/>
                <p14:nvPr/>
              </p14:nvContentPartPr>
              <p14:xfrm>
                <a:off x="4346610" y="3781326"/>
                <a:ext cx="32400" cy="24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F049BB5-028A-4380-90B0-DBDE330D613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37970" y="3772686"/>
                  <a:ext cx="5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0EC0D0F-8669-4479-930D-932235031448}"/>
                    </a:ext>
                  </a:extLst>
                </p14:cNvPr>
                <p14:cNvContentPartPr/>
                <p14:nvPr/>
              </p14:nvContentPartPr>
              <p14:xfrm>
                <a:off x="4426170" y="3797886"/>
                <a:ext cx="83520" cy="10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0EC0D0F-8669-4479-930D-93223503144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17170" y="3788886"/>
                  <a:ext cx="101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8EEF662-4F8D-4FDC-9F32-F4346E5C8AB4}"/>
                    </a:ext>
                  </a:extLst>
                </p14:cNvPr>
                <p14:cNvContentPartPr/>
                <p14:nvPr/>
              </p14:nvContentPartPr>
              <p14:xfrm>
                <a:off x="4557930" y="3836406"/>
                <a:ext cx="87120" cy="77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8EEF662-4F8D-4FDC-9F32-F4346E5C8AB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48930" y="3827406"/>
                  <a:ext cx="10476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12B5618-D7BF-4AA0-9DD8-F4CD9AE4F975}"/>
                  </a:ext>
                </a:extLst>
              </p14:cNvPr>
              <p14:cNvContentPartPr/>
              <p14:nvPr/>
            </p14:nvContentPartPr>
            <p14:xfrm>
              <a:off x="4902810" y="3914166"/>
              <a:ext cx="54000" cy="58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12B5618-D7BF-4AA0-9DD8-F4CD9AE4F97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893810" y="3905166"/>
                <a:ext cx="7164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937BA7E-1D9C-4DFB-8A18-9A533223D470}"/>
              </a:ext>
            </a:extLst>
          </p:cNvPr>
          <p:cNvGrpSpPr/>
          <p:nvPr/>
        </p:nvGrpSpPr>
        <p:grpSpPr>
          <a:xfrm>
            <a:off x="5284770" y="3798966"/>
            <a:ext cx="991080" cy="158400"/>
            <a:chOff x="5284770" y="3798966"/>
            <a:chExt cx="99108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D68081-E9EE-4CC9-B139-EC3AC1072206}"/>
                    </a:ext>
                  </a:extLst>
                </p14:cNvPr>
                <p14:cNvContentPartPr/>
                <p14:nvPr/>
              </p14:nvContentPartPr>
              <p14:xfrm>
                <a:off x="5284770" y="3801486"/>
                <a:ext cx="160200" cy="150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D68081-E9EE-4CC9-B139-EC3AC107220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75770" y="3792486"/>
                  <a:ext cx="17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27855CD-73C0-4849-A47A-697E41632F88}"/>
                    </a:ext>
                  </a:extLst>
                </p14:cNvPr>
                <p14:cNvContentPartPr/>
                <p14:nvPr/>
              </p14:nvContentPartPr>
              <p14:xfrm>
                <a:off x="5463330" y="3834246"/>
                <a:ext cx="79920" cy="110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27855CD-73C0-4849-A47A-697E41632F8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4330" y="3825246"/>
                  <a:ext cx="97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FFA0D8-4C83-466E-A34E-ABB33868222B}"/>
                    </a:ext>
                  </a:extLst>
                </p14:cNvPr>
                <p14:cNvContentPartPr/>
                <p14:nvPr/>
              </p14:nvContentPartPr>
              <p14:xfrm>
                <a:off x="5588610" y="3854406"/>
                <a:ext cx="78120" cy="102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FFA0D8-4C83-466E-A34E-ABB33868222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79610" y="3845766"/>
                  <a:ext cx="95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B47EB60-0116-41ED-9C7F-8722F2803C0C}"/>
                    </a:ext>
                  </a:extLst>
                </p14:cNvPr>
                <p14:cNvContentPartPr/>
                <p14:nvPr/>
              </p14:nvContentPartPr>
              <p14:xfrm>
                <a:off x="5716410" y="3855126"/>
                <a:ext cx="189000" cy="9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B47EB60-0116-41ED-9C7F-8722F2803C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07770" y="3846486"/>
                  <a:ext cx="206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B915CCC-0A85-4B02-9B96-EDD6D5894030}"/>
                    </a:ext>
                  </a:extLst>
                </p14:cNvPr>
                <p14:cNvContentPartPr/>
                <p14:nvPr/>
              </p14:nvContentPartPr>
              <p14:xfrm>
                <a:off x="5915490" y="3798966"/>
                <a:ext cx="152640" cy="151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B915CCC-0A85-4B02-9B96-EDD6D589403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06490" y="3790326"/>
                  <a:ext cx="170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74A39D7-026B-4504-8E60-C108506F4A0F}"/>
                    </a:ext>
                  </a:extLst>
                </p14:cNvPr>
                <p14:cNvContentPartPr/>
                <p14:nvPr/>
              </p14:nvContentPartPr>
              <p14:xfrm>
                <a:off x="6050490" y="3822726"/>
                <a:ext cx="225360" cy="111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74A39D7-026B-4504-8E60-C108506F4A0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41490" y="3813726"/>
                  <a:ext cx="2430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9E3C064-1CE1-44B5-ADA7-59F84904CAD7}"/>
              </a:ext>
            </a:extLst>
          </p:cNvPr>
          <p:cNvGrpSpPr/>
          <p:nvPr/>
        </p:nvGrpSpPr>
        <p:grpSpPr>
          <a:xfrm>
            <a:off x="2044770" y="4517166"/>
            <a:ext cx="955440" cy="295560"/>
            <a:chOff x="2044770" y="4517166"/>
            <a:chExt cx="9554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94967AF-DB51-468A-AB39-E81B68135783}"/>
                    </a:ext>
                  </a:extLst>
                </p14:cNvPr>
                <p14:cNvContentPartPr/>
                <p14:nvPr/>
              </p14:nvContentPartPr>
              <p14:xfrm>
                <a:off x="2105610" y="4598526"/>
                <a:ext cx="105120" cy="214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94967AF-DB51-468A-AB39-E81B6813578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96970" y="4589526"/>
                  <a:ext cx="122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1C79B7-CAE3-427E-90ED-FB0948797F61}"/>
                    </a:ext>
                  </a:extLst>
                </p14:cNvPr>
                <p14:cNvContentPartPr/>
                <p14:nvPr/>
              </p14:nvContentPartPr>
              <p14:xfrm>
                <a:off x="2044770" y="4680246"/>
                <a:ext cx="82440" cy="11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1C79B7-CAE3-427E-90ED-FB0948797F6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35770" y="4671606"/>
                  <a:ext cx="100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B058FEB-39B3-4D6D-AE6A-7CD2644517F0}"/>
                    </a:ext>
                  </a:extLst>
                </p14:cNvPr>
                <p14:cNvContentPartPr/>
                <p14:nvPr/>
              </p14:nvContentPartPr>
              <p14:xfrm>
                <a:off x="2269410" y="4566486"/>
                <a:ext cx="254520" cy="231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B058FEB-39B3-4D6D-AE6A-7CD2644517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60770" y="4557486"/>
                  <a:ext cx="272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39370A8-8F20-4F9F-BF0F-C1C83E6ECF09}"/>
                    </a:ext>
                  </a:extLst>
                </p14:cNvPr>
                <p14:cNvContentPartPr/>
                <p14:nvPr/>
              </p14:nvContentPartPr>
              <p14:xfrm>
                <a:off x="2616090" y="4612566"/>
                <a:ext cx="117000" cy="195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39370A8-8F20-4F9F-BF0F-C1C83E6ECF0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07450" y="4603566"/>
                  <a:ext cx="134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C6B83F-B529-4B94-B033-5210953CF0DB}"/>
                    </a:ext>
                  </a:extLst>
                </p14:cNvPr>
                <p14:cNvContentPartPr/>
                <p14:nvPr/>
              </p14:nvContentPartPr>
              <p14:xfrm>
                <a:off x="2623650" y="4716966"/>
                <a:ext cx="10728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C6B83F-B529-4B94-B033-5210953CF0D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15010" y="4707966"/>
                  <a:ext cx="124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4FE2ABE-29C0-4B2E-8F02-5FC45B06E8F5}"/>
                    </a:ext>
                  </a:extLst>
                </p14:cNvPr>
                <p14:cNvContentPartPr/>
                <p14:nvPr/>
              </p14:nvContentPartPr>
              <p14:xfrm>
                <a:off x="2756850" y="4517166"/>
                <a:ext cx="92160" cy="125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4FE2ABE-29C0-4B2E-8F02-5FC45B06E8F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48210" y="4508166"/>
                  <a:ext cx="109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AEC3200-2D6D-4DA4-89B5-E61FA6B5D77C}"/>
                    </a:ext>
                  </a:extLst>
                </p14:cNvPr>
                <p14:cNvContentPartPr/>
                <p14:nvPr/>
              </p14:nvContentPartPr>
              <p14:xfrm>
                <a:off x="2916690" y="4558926"/>
                <a:ext cx="83520" cy="249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AEC3200-2D6D-4DA4-89B5-E61FA6B5D77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908050" y="4549926"/>
                  <a:ext cx="10116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1C7F83F-D2A7-42C3-8924-C58BF7E8D183}"/>
              </a:ext>
            </a:extLst>
          </p:cNvPr>
          <p:cNvGrpSpPr/>
          <p:nvPr/>
        </p:nvGrpSpPr>
        <p:grpSpPr>
          <a:xfrm>
            <a:off x="1526010" y="4633806"/>
            <a:ext cx="378720" cy="185040"/>
            <a:chOff x="1526010" y="4633806"/>
            <a:chExt cx="37872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C0AD3B9-38DB-4843-AB1E-113A826EFCE1}"/>
                    </a:ext>
                  </a:extLst>
                </p14:cNvPr>
                <p14:cNvContentPartPr/>
                <p14:nvPr/>
              </p14:nvContentPartPr>
              <p14:xfrm>
                <a:off x="1798530" y="4695366"/>
                <a:ext cx="98640" cy="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C0AD3B9-38DB-4843-AB1E-113A826EFCE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89890" y="4686366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3208595-2CE5-4BF4-B9DF-F5EAC31B7065}"/>
                    </a:ext>
                  </a:extLst>
                </p14:cNvPr>
                <p14:cNvContentPartPr/>
                <p14:nvPr/>
              </p14:nvContentPartPr>
              <p14:xfrm>
                <a:off x="1815450" y="4752246"/>
                <a:ext cx="89280" cy="21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3208595-2CE5-4BF4-B9DF-F5EAC31B70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06450" y="4743606"/>
                  <a:ext cx="106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D8F93BC-A0CC-4D75-A530-028CAACB1A54}"/>
                    </a:ext>
                  </a:extLst>
                </p14:cNvPr>
                <p14:cNvContentPartPr/>
                <p14:nvPr/>
              </p14:nvContentPartPr>
              <p14:xfrm>
                <a:off x="1526010" y="4633806"/>
                <a:ext cx="143280" cy="185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D8F93BC-A0CC-4D75-A530-028CAACB1A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17010" y="4625166"/>
                  <a:ext cx="1609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D45BC5F-0FE2-48E0-A005-7CC958BE4C92}"/>
              </a:ext>
            </a:extLst>
          </p:cNvPr>
          <p:cNvGrpSpPr/>
          <p:nvPr/>
        </p:nvGrpSpPr>
        <p:grpSpPr>
          <a:xfrm>
            <a:off x="3153570" y="4354086"/>
            <a:ext cx="1177200" cy="598680"/>
            <a:chOff x="3153570" y="4354086"/>
            <a:chExt cx="117720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2E73AC-A198-4889-8456-7A854F938D69}"/>
                    </a:ext>
                  </a:extLst>
                </p14:cNvPr>
                <p14:cNvContentPartPr/>
                <p14:nvPr/>
              </p14:nvContentPartPr>
              <p14:xfrm>
                <a:off x="3153570" y="4625166"/>
                <a:ext cx="101880" cy="19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2E73AC-A198-4889-8456-7A854F938D6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144570" y="4616526"/>
                  <a:ext cx="119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1CA54F-9AB9-4BF8-A017-FA91097BA234}"/>
                    </a:ext>
                  </a:extLst>
                </p14:cNvPr>
                <p14:cNvContentPartPr/>
                <p14:nvPr/>
              </p14:nvContentPartPr>
              <p14:xfrm>
                <a:off x="3181290" y="4686726"/>
                <a:ext cx="101880" cy="10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1CA54F-9AB9-4BF8-A017-FA91097BA23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72650" y="4677726"/>
                  <a:ext cx="11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8030224-B0F5-4AC4-B521-5F377D71DA4E}"/>
                    </a:ext>
                  </a:extLst>
                </p14:cNvPr>
                <p14:cNvContentPartPr/>
                <p14:nvPr/>
              </p14:nvContentPartPr>
              <p14:xfrm>
                <a:off x="3687450" y="4588446"/>
                <a:ext cx="125280" cy="194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8030224-B0F5-4AC4-B521-5F377D71DA4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78810" y="4579446"/>
                  <a:ext cx="142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818DFBD-EEB2-47D2-896A-7A0E8FC8D6E3}"/>
                    </a:ext>
                  </a:extLst>
                </p14:cNvPr>
                <p14:cNvContentPartPr/>
                <p14:nvPr/>
              </p14:nvContentPartPr>
              <p14:xfrm>
                <a:off x="3717690" y="4454166"/>
                <a:ext cx="124560" cy="249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818DFBD-EEB2-47D2-896A-7A0E8FC8D6E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09050" y="4445526"/>
                  <a:ext cx="142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2EBBDDC-AFAA-4EB8-AB1C-C9352A2E4C21}"/>
                    </a:ext>
                  </a:extLst>
                </p14:cNvPr>
                <p14:cNvContentPartPr/>
                <p14:nvPr/>
              </p14:nvContentPartPr>
              <p14:xfrm>
                <a:off x="3823890" y="4504206"/>
                <a:ext cx="74520" cy="66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2EBBDDC-AFAA-4EB8-AB1C-C9352A2E4C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15250" y="4495206"/>
                  <a:ext cx="92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3C5F564-23DB-4CA6-B555-51CE37EBF458}"/>
                    </a:ext>
                  </a:extLst>
                </p14:cNvPr>
                <p14:cNvContentPartPr/>
                <p14:nvPr/>
              </p14:nvContentPartPr>
              <p14:xfrm>
                <a:off x="3525090" y="4501326"/>
                <a:ext cx="158040" cy="350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3C5F564-23DB-4CA6-B555-51CE37EBF45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16450" y="4492326"/>
                  <a:ext cx="175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D2FF348-8A36-4485-8C55-0926B84A8A87}"/>
                    </a:ext>
                  </a:extLst>
                </p14:cNvPr>
                <p14:cNvContentPartPr/>
                <p14:nvPr/>
              </p14:nvContentPartPr>
              <p14:xfrm>
                <a:off x="3979410" y="4561806"/>
                <a:ext cx="211320" cy="288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D2FF348-8A36-4485-8C55-0926B84A8A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70410" y="4552806"/>
                  <a:ext cx="228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64144C-ED82-40A8-A091-A12B2180E57C}"/>
                    </a:ext>
                  </a:extLst>
                </p14:cNvPr>
                <p14:cNvContentPartPr/>
                <p14:nvPr/>
              </p14:nvContentPartPr>
              <p14:xfrm>
                <a:off x="4107570" y="4691406"/>
                <a:ext cx="145080" cy="155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64144C-ED82-40A8-A091-A12B2180E57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98930" y="4682766"/>
                  <a:ext cx="162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A67567-26A5-4769-9012-95DB21C58674}"/>
                    </a:ext>
                  </a:extLst>
                </p14:cNvPr>
                <p14:cNvContentPartPr/>
                <p14:nvPr/>
              </p14:nvContentPartPr>
              <p14:xfrm>
                <a:off x="4274970" y="4677366"/>
                <a:ext cx="55800" cy="177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A67567-26A5-4769-9012-95DB21C586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65970" y="4668726"/>
                  <a:ext cx="73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6445400-5D25-4689-8EA8-C8BBFCD61DB6}"/>
                    </a:ext>
                  </a:extLst>
                </p14:cNvPr>
                <p14:cNvContentPartPr/>
                <p14:nvPr/>
              </p14:nvContentPartPr>
              <p14:xfrm>
                <a:off x="3322770" y="4550646"/>
                <a:ext cx="14220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6445400-5D25-4689-8EA8-C8BBFCD61DB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13770" y="4541646"/>
                  <a:ext cx="159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932F85A-3310-4CB3-ACB7-DF555970F247}"/>
                    </a:ext>
                  </a:extLst>
                </p14:cNvPr>
                <p14:cNvContentPartPr/>
                <p14:nvPr/>
              </p14:nvContentPartPr>
              <p14:xfrm>
                <a:off x="3343290" y="4543086"/>
                <a:ext cx="160560" cy="160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932F85A-3310-4CB3-ACB7-DF555970F2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334290" y="4534086"/>
                  <a:ext cx="178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F0F542C-AAB0-49F3-B6C2-7EE54BA7E201}"/>
                    </a:ext>
                  </a:extLst>
                </p14:cNvPr>
                <p14:cNvContentPartPr/>
                <p14:nvPr/>
              </p14:nvContentPartPr>
              <p14:xfrm>
                <a:off x="3331410" y="4800486"/>
                <a:ext cx="67320" cy="124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F0F542C-AAB0-49F3-B6C2-7EE54BA7E20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322410" y="4791846"/>
                  <a:ext cx="84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79B2CA-D4C0-4E73-8E7B-56C16500485C}"/>
                    </a:ext>
                  </a:extLst>
                </p14:cNvPr>
                <p14:cNvContentPartPr/>
                <p14:nvPr/>
              </p14:nvContentPartPr>
              <p14:xfrm>
                <a:off x="3414570" y="4841886"/>
                <a:ext cx="50040" cy="1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79B2CA-D4C0-4E73-8E7B-56C1650048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05930" y="4832886"/>
                  <a:ext cx="6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4CE99FD-B435-4E7E-A8DA-C9C8E781E0D9}"/>
                    </a:ext>
                  </a:extLst>
                </p14:cNvPr>
                <p14:cNvContentPartPr/>
                <p14:nvPr/>
              </p14:nvContentPartPr>
              <p14:xfrm>
                <a:off x="3428970" y="4840806"/>
                <a:ext cx="125280" cy="111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4CE99FD-B435-4E7E-A8DA-C9C8E781E0D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19970" y="4832166"/>
                  <a:ext cx="142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602D96-7FAE-4383-B26B-54B684E3962D}"/>
                    </a:ext>
                  </a:extLst>
                </p14:cNvPr>
                <p14:cNvContentPartPr/>
                <p14:nvPr/>
              </p14:nvContentPartPr>
              <p14:xfrm>
                <a:off x="3356970" y="4354086"/>
                <a:ext cx="104040" cy="89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602D96-7FAE-4383-B26B-54B684E3962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47970" y="4345086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C4497D1-8B07-4C87-B960-E39AF5527F8C}"/>
              </a:ext>
            </a:extLst>
          </p:cNvPr>
          <p:cNvGrpSpPr/>
          <p:nvPr/>
        </p:nvGrpSpPr>
        <p:grpSpPr>
          <a:xfrm>
            <a:off x="5484210" y="4535166"/>
            <a:ext cx="524160" cy="207720"/>
            <a:chOff x="5484210" y="4535166"/>
            <a:chExt cx="52416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C41D7F6-BF56-470B-9631-289F74848E4A}"/>
                    </a:ext>
                  </a:extLst>
                </p14:cNvPr>
                <p14:cNvContentPartPr/>
                <p14:nvPr/>
              </p14:nvContentPartPr>
              <p14:xfrm>
                <a:off x="5484210" y="4627686"/>
                <a:ext cx="138240" cy="115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C41D7F6-BF56-470B-9631-289F74848E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75570" y="4619046"/>
                  <a:ext cx="15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F04E76-7FA1-4CA8-8B1E-8F48811988D2}"/>
                    </a:ext>
                  </a:extLst>
                </p14:cNvPr>
                <p14:cNvContentPartPr/>
                <p14:nvPr/>
              </p14:nvContentPartPr>
              <p14:xfrm>
                <a:off x="5645850" y="4618326"/>
                <a:ext cx="143640" cy="96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F04E76-7FA1-4CA8-8B1E-8F48811988D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37210" y="4609686"/>
                  <a:ext cx="161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9ECF7F0-A8FB-40D0-9FDD-E74FDC03ECF2}"/>
                    </a:ext>
                  </a:extLst>
                </p14:cNvPr>
                <p14:cNvContentPartPr/>
                <p14:nvPr/>
              </p14:nvContentPartPr>
              <p14:xfrm>
                <a:off x="5796690" y="4634526"/>
                <a:ext cx="52920" cy="97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9ECF7F0-A8FB-40D0-9FDD-E74FDC03ECF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87690" y="4625526"/>
                  <a:ext cx="70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DC480BE-47B0-460A-A147-1481BE77994D}"/>
                    </a:ext>
                  </a:extLst>
                </p14:cNvPr>
                <p14:cNvContentPartPr/>
                <p14:nvPr/>
              </p14:nvContentPartPr>
              <p14:xfrm>
                <a:off x="5917650" y="4535166"/>
                <a:ext cx="90720" cy="181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DC480BE-47B0-460A-A147-1481BE779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09010" y="4526526"/>
                  <a:ext cx="1083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BE868DA-38FF-4DF5-A394-25C157B65DB0}"/>
              </a:ext>
            </a:extLst>
          </p:cNvPr>
          <p:cNvGrpSpPr/>
          <p:nvPr/>
        </p:nvGrpSpPr>
        <p:grpSpPr>
          <a:xfrm>
            <a:off x="6305730" y="4418526"/>
            <a:ext cx="666000" cy="366840"/>
            <a:chOff x="6305730" y="4418526"/>
            <a:chExt cx="66600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CC99767-B259-475A-A8CC-E63B3397D126}"/>
                    </a:ext>
                  </a:extLst>
                </p14:cNvPr>
                <p14:cNvContentPartPr/>
                <p14:nvPr/>
              </p14:nvContentPartPr>
              <p14:xfrm>
                <a:off x="6402210" y="4551006"/>
                <a:ext cx="112680" cy="194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CC99767-B259-475A-A8CC-E63B3397D12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93210" y="4542006"/>
                  <a:ext cx="130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DA0A0E0-22D6-4AED-A57A-E01E666D68EA}"/>
                    </a:ext>
                  </a:extLst>
                </p14:cNvPr>
                <p14:cNvContentPartPr/>
                <p14:nvPr/>
              </p14:nvContentPartPr>
              <p14:xfrm>
                <a:off x="6418770" y="4620846"/>
                <a:ext cx="100440" cy="1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DA0A0E0-22D6-4AED-A57A-E01E666D68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09770" y="4612206"/>
                  <a:ext cx="118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1F80194-44C4-489E-BBBE-675BBBE7B45F}"/>
                    </a:ext>
                  </a:extLst>
                </p14:cNvPr>
                <p14:cNvContentPartPr/>
                <p14:nvPr/>
              </p14:nvContentPartPr>
              <p14:xfrm>
                <a:off x="6563490" y="4418526"/>
                <a:ext cx="88560" cy="149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1F80194-44C4-489E-BBBE-675BBBE7B45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54490" y="4409526"/>
                  <a:ext cx="106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94D55D1-6B83-44F7-8E38-62DAD2ACECCE}"/>
                    </a:ext>
                  </a:extLst>
                </p14:cNvPr>
                <p14:cNvContentPartPr/>
                <p14:nvPr/>
              </p14:nvContentPartPr>
              <p14:xfrm>
                <a:off x="6305730" y="4485846"/>
                <a:ext cx="123840" cy="291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94D55D1-6B83-44F7-8E38-62DAD2ACEC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96730" y="4477206"/>
                  <a:ext cx="141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C0432A-FE64-4598-A427-C902304BF8D8}"/>
                    </a:ext>
                  </a:extLst>
                </p14:cNvPr>
                <p14:cNvContentPartPr/>
                <p14:nvPr/>
              </p14:nvContentPartPr>
              <p14:xfrm>
                <a:off x="6693810" y="4556766"/>
                <a:ext cx="132480" cy="227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C0432A-FE64-4598-A427-C902304BF8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84810" y="4548126"/>
                  <a:ext cx="150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AF89BC4-E5B3-49ED-A641-49069B81D7F8}"/>
                    </a:ext>
                  </a:extLst>
                </p14:cNvPr>
                <p14:cNvContentPartPr/>
                <p14:nvPr/>
              </p14:nvContentPartPr>
              <p14:xfrm>
                <a:off x="6808290" y="4629486"/>
                <a:ext cx="94680" cy="155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AF89BC4-E5B3-49ED-A641-49069B81D7F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99290" y="4620846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B1610D9-D081-41E6-97CE-4EEA493B0481}"/>
                    </a:ext>
                  </a:extLst>
                </p14:cNvPr>
                <p14:cNvContentPartPr/>
                <p14:nvPr/>
              </p14:nvContentPartPr>
              <p14:xfrm>
                <a:off x="6926010" y="4635246"/>
                <a:ext cx="45720" cy="147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B1610D9-D081-41E6-97CE-4EEA493B04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17010" y="4626606"/>
                  <a:ext cx="633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EE6D335-C6B5-461D-94C5-9D85A9E10881}"/>
              </a:ext>
            </a:extLst>
          </p:cNvPr>
          <p:cNvGrpSpPr/>
          <p:nvPr/>
        </p:nvGrpSpPr>
        <p:grpSpPr>
          <a:xfrm>
            <a:off x="7141290" y="4584486"/>
            <a:ext cx="139680" cy="143280"/>
            <a:chOff x="7141290" y="4584486"/>
            <a:chExt cx="13968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F30834B-1119-465E-8C77-0F53F8EC0760}"/>
                    </a:ext>
                  </a:extLst>
                </p14:cNvPr>
                <p14:cNvContentPartPr/>
                <p14:nvPr/>
              </p14:nvContentPartPr>
              <p14:xfrm>
                <a:off x="7141290" y="4584486"/>
                <a:ext cx="120960" cy="128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F30834B-1119-465E-8C77-0F53F8EC076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32290" y="4575846"/>
                  <a:ext cx="138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8EB891F-4D65-4822-974C-7FDDA31E22D4}"/>
                    </a:ext>
                  </a:extLst>
                </p14:cNvPr>
                <p14:cNvContentPartPr/>
                <p14:nvPr/>
              </p14:nvContentPartPr>
              <p14:xfrm>
                <a:off x="7204290" y="4682766"/>
                <a:ext cx="76680" cy="45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8EB891F-4D65-4822-974C-7FDDA31E22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95290" y="4674126"/>
                  <a:ext cx="9432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B14BFCC-AD5C-41B8-86DB-66179EB2F7DD}"/>
                  </a:ext>
                </a:extLst>
              </p14:cNvPr>
              <p14:cNvContentPartPr/>
              <p14:nvPr/>
            </p14:nvContentPartPr>
            <p14:xfrm>
              <a:off x="7433250" y="4590246"/>
              <a:ext cx="114840" cy="120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B14BFCC-AD5C-41B8-86DB-66179EB2F7DD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424610" y="4581606"/>
                <a:ext cx="13248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72B0BF0-6391-4DB9-8142-97F32138D607}"/>
              </a:ext>
            </a:extLst>
          </p:cNvPr>
          <p:cNvGrpSpPr/>
          <p:nvPr/>
        </p:nvGrpSpPr>
        <p:grpSpPr>
          <a:xfrm>
            <a:off x="8263410" y="4541646"/>
            <a:ext cx="234000" cy="217080"/>
            <a:chOff x="8263410" y="4541646"/>
            <a:chExt cx="2340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126AEB-BCAE-401E-9BB2-C96DFA510910}"/>
                    </a:ext>
                  </a:extLst>
                </p14:cNvPr>
                <p14:cNvContentPartPr/>
                <p14:nvPr/>
              </p14:nvContentPartPr>
              <p14:xfrm>
                <a:off x="8263410" y="4632366"/>
                <a:ext cx="178200" cy="6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126AEB-BCAE-401E-9BB2-C96DFA51091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254410" y="4623726"/>
                  <a:ext cx="195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EA28FD3-83E2-468F-B6CB-7086BF343F17}"/>
                    </a:ext>
                  </a:extLst>
                </p14:cNvPr>
                <p14:cNvContentPartPr/>
                <p14:nvPr/>
              </p14:nvContentPartPr>
              <p14:xfrm>
                <a:off x="8311650" y="4541646"/>
                <a:ext cx="185760" cy="217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EA28FD3-83E2-468F-B6CB-7086BF343F1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02650" y="4532646"/>
                  <a:ext cx="20340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D7EDA2B-F1AD-443D-9ABC-3D911C619FFE}"/>
              </a:ext>
            </a:extLst>
          </p:cNvPr>
          <p:cNvGrpSpPr/>
          <p:nvPr/>
        </p:nvGrpSpPr>
        <p:grpSpPr>
          <a:xfrm>
            <a:off x="8937690" y="4438686"/>
            <a:ext cx="1098360" cy="466920"/>
            <a:chOff x="8937690" y="4438686"/>
            <a:chExt cx="109836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067F3F3-5F65-4C63-97C4-0C560FBB8A24}"/>
                    </a:ext>
                  </a:extLst>
                </p14:cNvPr>
                <p14:cNvContentPartPr/>
                <p14:nvPr/>
              </p14:nvContentPartPr>
              <p14:xfrm>
                <a:off x="9029490" y="4526886"/>
                <a:ext cx="127800" cy="250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067F3F3-5F65-4C63-97C4-0C560FBB8A2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20850" y="4517886"/>
                  <a:ext cx="1454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73C0AB9-66FD-43E5-AD88-7551FDAF4A5C}"/>
                    </a:ext>
                  </a:extLst>
                </p14:cNvPr>
                <p14:cNvContentPartPr/>
                <p14:nvPr/>
              </p14:nvContentPartPr>
              <p14:xfrm>
                <a:off x="9039570" y="4438686"/>
                <a:ext cx="181440" cy="239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73C0AB9-66FD-43E5-AD88-7551FDAF4A5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30930" y="4429686"/>
                  <a:ext cx="199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DF7E7AB-A741-4CC2-AD4C-5DA4CC509185}"/>
                    </a:ext>
                  </a:extLst>
                </p14:cNvPr>
                <p14:cNvContentPartPr/>
                <p14:nvPr/>
              </p14:nvContentPartPr>
              <p14:xfrm>
                <a:off x="9199770" y="4478286"/>
                <a:ext cx="85320" cy="97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DF7E7AB-A741-4CC2-AD4C-5DA4CC50918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91130" y="4469646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989CC18-E2E9-439E-B56B-0A6C8AE549D5}"/>
                    </a:ext>
                  </a:extLst>
                </p14:cNvPr>
                <p14:cNvContentPartPr/>
                <p14:nvPr/>
              </p14:nvContentPartPr>
              <p14:xfrm>
                <a:off x="8937690" y="4495926"/>
                <a:ext cx="85680" cy="308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989CC18-E2E9-439E-B56B-0A6C8AE549D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928690" y="4487286"/>
                  <a:ext cx="103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3AFEF80-DDC6-426A-8622-5772E0B2EF5E}"/>
                    </a:ext>
                  </a:extLst>
                </p14:cNvPr>
                <p14:cNvContentPartPr/>
                <p14:nvPr/>
              </p14:nvContentPartPr>
              <p14:xfrm>
                <a:off x="9311370" y="4513206"/>
                <a:ext cx="139320" cy="359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3AFEF80-DDC6-426A-8622-5772E0B2EF5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02370" y="4504566"/>
                  <a:ext cx="156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95F5BAD-91ED-455A-A8CB-8DA93C59A472}"/>
                    </a:ext>
                  </a:extLst>
                </p14:cNvPr>
                <p14:cNvContentPartPr/>
                <p14:nvPr/>
              </p14:nvContentPartPr>
              <p14:xfrm>
                <a:off x="9435930" y="4746846"/>
                <a:ext cx="196560" cy="158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95F5BAD-91ED-455A-A8CB-8DA93C59A47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26930" y="4738206"/>
                  <a:ext cx="214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27B5145-C983-40F1-B965-DBC8007BDED7}"/>
                    </a:ext>
                  </a:extLst>
                </p14:cNvPr>
                <p14:cNvContentPartPr/>
                <p14:nvPr/>
              </p14:nvContentPartPr>
              <p14:xfrm>
                <a:off x="9597210" y="4725966"/>
                <a:ext cx="5760" cy="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27B5145-C983-40F1-B965-DBC8007BDED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88210" y="4716966"/>
                  <a:ext cx="23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73C0281-6C0C-4035-8908-3A158B564CDB}"/>
                    </a:ext>
                  </a:extLst>
                </p14:cNvPr>
                <p14:cNvContentPartPr/>
                <p14:nvPr/>
              </p14:nvContentPartPr>
              <p14:xfrm>
                <a:off x="9714210" y="4646046"/>
                <a:ext cx="104760" cy="104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73C0281-6C0C-4035-8908-3A158B564CD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05210" y="4637046"/>
                  <a:ext cx="122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BC01738-74D7-42F4-A4B6-E06441F3B8CD}"/>
                    </a:ext>
                  </a:extLst>
                </p14:cNvPr>
                <p14:cNvContentPartPr/>
                <p14:nvPr/>
              </p14:nvContentPartPr>
              <p14:xfrm>
                <a:off x="9908250" y="4665846"/>
                <a:ext cx="127800" cy="96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BC01738-74D7-42F4-A4B6-E06441F3B8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899610" y="4657206"/>
                  <a:ext cx="1454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0360C32-79D9-4455-A0A0-D24B35D764FF}"/>
              </a:ext>
            </a:extLst>
          </p:cNvPr>
          <p:cNvGrpSpPr/>
          <p:nvPr/>
        </p:nvGrpSpPr>
        <p:grpSpPr>
          <a:xfrm>
            <a:off x="10322250" y="4566486"/>
            <a:ext cx="320040" cy="186840"/>
            <a:chOff x="10322250" y="4566486"/>
            <a:chExt cx="3200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9DFF87A-AC1A-408A-AC2A-DD671E8C6F83}"/>
                    </a:ext>
                  </a:extLst>
                </p14:cNvPr>
                <p14:cNvContentPartPr/>
                <p14:nvPr/>
              </p14:nvContentPartPr>
              <p14:xfrm>
                <a:off x="10322250" y="4566486"/>
                <a:ext cx="127080" cy="174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9DFF87A-AC1A-408A-AC2A-DD671E8C6F8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313610" y="4557486"/>
                  <a:ext cx="144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6F199E0-F7E8-49BC-A2D1-494F9547431F}"/>
                    </a:ext>
                  </a:extLst>
                </p14:cNvPr>
                <p14:cNvContentPartPr/>
                <p14:nvPr/>
              </p14:nvContentPartPr>
              <p14:xfrm>
                <a:off x="10331970" y="4666926"/>
                <a:ext cx="276840" cy="8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6F199E0-F7E8-49BC-A2D1-494F9547431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322970" y="4658286"/>
                  <a:ext cx="294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4AF05E7-CEF0-462B-8437-EBE1CAEAF18C}"/>
                    </a:ext>
                  </a:extLst>
                </p14:cNvPr>
                <p14:cNvContentPartPr/>
                <p14:nvPr/>
              </p14:nvContentPartPr>
              <p14:xfrm>
                <a:off x="10598730" y="4574046"/>
                <a:ext cx="43560" cy="5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4AF05E7-CEF0-462B-8437-EBE1CAEAF18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89730" y="4565406"/>
                  <a:ext cx="612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792D504-D539-4F51-B743-FC7EC9EBB8E2}"/>
              </a:ext>
            </a:extLst>
          </p:cNvPr>
          <p:cNvGrpSpPr/>
          <p:nvPr/>
        </p:nvGrpSpPr>
        <p:grpSpPr>
          <a:xfrm>
            <a:off x="1992930" y="5359206"/>
            <a:ext cx="240840" cy="213840"/>
            <a:chOff x="1992930" y="5359206"/>
            <a:chExt cx="2408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1E8BE29-4EBC-4163-98D5-42E345E1EFD6}"/>
                    </a:ext>
                  </a:extLst>
                </p14:cNvPr>
                <p14:cNvContentPartPr/>
                <p14:nvPr/>
              </p14:nvContentPartPr>
              <p14:xfrm>
                <a:off x="1992930" y="5456766"/>
                <a:ext cx="169920" cy="12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1E8BE29-4EBC-4163-98D5-42E345E1EFD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984290" y="5448126"/>
                  <a:ext cx="18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4E9F558-A3B5-4108-8C36-634DDDB218A1}"/>
                    </a:ext>
                  </a:extLst>
                </p14:cNvPr>
                <p14:cNvContentPartPr/>
                <p14:nvPr/>
              </p14:nvContentPartPr>
              <p14:xfrm>
                <a:off x="2034330" y="5488086"/>
                <a:ext cx="151560" cy="34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4E9F558-A3B5-4108-8C36-634DDDB218A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025330" y="5479086"/>
                  <a:ext cx="169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FCEE65-7C0E-4AF9-BDFB-5444869E29F4}"/>
                    </a:ext>
                  </a:extLst>
                </p14:cNvPr>
                <p14:cNvContentPartPr/>
                <p14:nvPr/>
              </p14:nvContentPartPr>
              <p14:xfrm>
                <a:off x="2075010" y="5359206"/>
                <a:ext cx="158760" cy="213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FCEE65-7C0E-4AF9-BDFB-5444869E29F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66010" y="5350566"/>
                  <a:ext cx="17640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D550A1-22D0-45AE-A588-AEB7C8DD7128}"/>
              </a:ext>
            </a:extLst>
          </p:cNvPr>
          <p:cNvGrpSpPr/>
          <p:nvPr/>
        </p:nvGrpSpPr>
        <p:grpSpPr>
          <a:xfrm>
            <a:off x="2647050" y="5260206"/>
            <a:ext cx="180720" cy="365040"/>
            <a:chOff x="2647050" y="5260206"/>
            <a:chExt cx="1807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E031A13-B5E2-47C1-85B3-BC063DEF8AF0}"/>
                    </a:ext>
                  </a:extLst>
                </p14:cNvPr>
                <p14:cNvContentPartPr/>
                <p14:nvPr/>
              </p14:nvContentPartPr>
              <p14:xfrm>
                <a:off x="2647050" y="5361366"/>
                <a:ext cx="180720" cy="192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E031A13-B5E2-47C1-85B3-BC063DEF8AF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638410" y="5352366"/>
                  <a:ext cx="198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F523170-2DAC-43D1-A403-BD4BD5690575}"/>
                    </a:ext>
                  </a:extLst>
                </p14:cNvPr>
                <p14:cNvContentPartPr/>
                <p14:nvPr/>
              </p14:nvContentPartPr>
              <p14:xfrm>
                <a:off x="2681250" y="5475846"/>
                <a:ext cx="120240" cy="100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F523170-2DAC-43D1-A403-BD4BD56905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672610" y="5467206"/>
                  <a:ext cx="13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FCD9E73-7D11-4BD3-ADB7-DF561CAF403E}"/>
                    </a:ext>
                  </a:extLst>
                </p14:cNvPr>
                <p14:cNvContentPartPr/>
                <p14:nvPr/>
              </p14:nvContentPartPr>
              <p14:xfrm>
                <a:off x="2710410" y="5260206"/>
                <a:ext cx="104400" cy="365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FCD9E73-7D11-4BD3-ADB7-DF561CAF403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01770" y="5251566"/>
                  <a:ext cx="122040" cy="38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8A569E0-9535-4BCC-AB3C-E7A36E0ED767}"/>
                  </a:ext>
                </a:extLst>
              </p14:cNvPr>
              <p14:cNvContentPartPr/>
              <p14:nvPr/>
            </p14:nvContentPartPr>
            <p14:xfrm>
              <a:off x="3158610" y="5442726"/>
              <a:ext cx="129960" cy="936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8A569E0-9535-4BCC-AB3C-E7A36E0ED767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149970" y="5434086"/>
                <a:ext cx="14760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222D2AEB-9EA6-4914-ABB4-F3CE4DC4EACD}"/>
              </a:ext>
            </a:extLst>
          </p:cNvPr>
          <p:cNvGrpSpPr/>
          <p:nvPr/>
        </p:nvGrpSpPr>
        <p:grpSpPr>
          <a:xfrm>
            <a:off x="3481530" y="5351286"/>
            <a:ext cx="536400" cy="263880"/>
            <a:chOff x="3481530" y="5351286"/>
            <a:chExt cx="5364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32B851A-B502-44CE-800B-E7A1F22D9C13}"/>
                    </a:ext>
                  </a:extLst>
                </p14:cNvPr>
                <p14:cNvContentPartPr/>
                <p14:nvPr/>
              </p14:nvContentPartPr>
              <p14:xfrm>
                <a:off x="3481530" y="5351286"/>
                <a:ext cx="29880" cy="168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32B851A-B502-44CE-800B-E7A1F22D9C1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72890" y="5342646"/>
                  <a:ext cx="4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3112217-5F3D-4718-B8D7-ED235052EA2E}"/>
                    </a:ext>
                  </a:extLst>
                </p14:cNvPr>
                <p14:cNvContentPartPr/>
                <p14:nvPr/>
              </p14:nvContentPartPr>
              <p14:xfrm>
                <a:off x="3536610" y="5419326"/>
                <a:ext cx="101520" cy="95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3112217-5F3D-4718-B8D7-ED235052EA2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527970" y="5410686"/>
                  <a:ext cx="119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389CCC6-F29A-4295-8D81-DE92BE2A56F3}"/>
                    </a:ext>
                  </a:extLst>
                </p14:cNvPr>
                <p14:cNvContentPartPr/>
                <p14:nvPr/>
              </p14:nvContentPartPr>
              <p14:xfrm>
                <a:off x="3663690" y="5438046"/>
                <a:ext cx="79920" cy="62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389CCC6-F29A-4295-8D81-DE92BE2A56F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654690" y="5429406"/>
                  <a:ext cx="9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E58ABA0-31B0-4207-B9DD-AABF4452EC2A}"/>
                    </a:ext>
                  </a:extLst>
                </p14:cNvPr>
                <p14:cNvContentPartPr/>
                <p14:nvPr/>
              </p14:nvContentPartPr>
              <p14:xfrm>
                <a:off x="3747570" y="5420766"/>
                <a:ext cx="61560" cy="194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E58ABA0-31B0-4207-B9DD-AABF4452EC2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738570" y="5412126"/>
                  <a:ext cx="79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AE7400D-CBD0-4FED-9257-2C315CEF3B67}"/>
                    </a:ext>
                  </a:extLst>
                </p14:cNvPr>
                <p14:cNvContentPartPr/>
                <p14:nvPr/>
              </p14:nvContentPartPr>
              <p14:xfrm>
                <a:off x="3822090" y="5366766"/>
                <a:ext cx="86040" cy="154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AE7400D-CBD0-4FED-9257-2C315CEF3B6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813450" y="5357766"/>
                  <a:ext cx="103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DFAC7D3-A4D6-4538-BCFE-30BB11ADC7A7}"/>
                    </a:ext>
                  </a:extLst>
                </p14:cNvPr>
                <p14:cNvContentPartPr/>
                <p14:nvPr/>
              </p14:nvContentPartPr>
              <p14:xfrm>
                <a:off x="3922890" y="5362086"/>
                <a:ext cx="95040" cy="148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DFAC7D3-A4D6-4538-BCFE-30BB11ADC7A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13890" y="5353086"/>
                  <a:ext cx="11268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6F0C18D-4144-4EEE-B7C6-7D313E025331}"/>
                  </a:ext>
                </a:extLst>
              </p14:cNvPr>
              <p14:cNvContentPartPr/>
              <p14:nvPr/>
            </p14:nvContentPartPr>
            <p14:xfrm>
              <a:off x="4235730" y="5334726"/>
              <a:ext cx="110160" cy="1569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6F0C18D-4144-4EEE-B7C6-7D313E025331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26730" y="5325726"/>
                <a:ext cx="12780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F03EFEF-A6C9-421F-A927-DEF746791438}"/>
              </a:ext>
            </a:extLst>
          </p:cNvPr>
          <p:cNvGrpSpPr/>
          <p:nvPr/>
        </p:nvGrpSpPr>
        <p:grpSpPr>
          <a:xfrm>
            <a:off x="4603290" y="5308446"/>
            <a:ext cx="485640" cy="164520"/>
            <a:chOff x="4603290" y="5308446"/>
            <a:chExt cx="48564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98DB22E-8DBC-4979-AB83-2D983E34B7CD}"/>
                    </a:ext>
                  </a:extLst>
                </p14:cNvPr>
                <p14:cNvContentPartPr/>
                <p14:nvPr/>
              </p14:nvContentPartPr>
              <p14:xfrm>
                <a:off x="4603290" y="5366406"/>
                <a:ext cx="142920" cy="105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98DB22E-8DBC-4979-AB83-2D983E34B7C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594290" y="5357406"/>
                  <a:ext cx="160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F10F9C3-9707-4799-B08E-CF7620BAE3CE}"/>
                    </a:ext>
                  </a:extLst>
                </p14:cNvPr>
                <p14:cNvContentPartPr/>
                <p14:nvPr/>
              </p14:nvContentPartPr>
              <p14:xfrm>
                <a:off x="4808850" y="5382966"/>
                <a:ext cx="67680" cy="77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F10F9C3-9707-4799-B08E-CF7620BAE3C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799850" y="5373966"/>
                  <a:ext cx="85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72969F4-26ED-4C99-88C7-ED17EB190542}"/>
                    </a:ext>
                  </a:extLst>
                </p14:cNvPr>
                <p14:cNvContentPartPr/>
                <p14:nvPr/>
              </p14:nvContentPartPr>
              <p14:xfrm>
                <a:off x="4915050" y="5308446"/>
                <a:ext cx="83160" cy="164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72969F4-26ED-4C99-88C7-ED17EB19054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06410" y="5299446"/>
                  <a:ext cx="100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4B67979-24D5-41FC-B607-6747AEC8087A}"/>
                    </a:ext>
                  </a:extLst>
                </p14:cNvPr>
                <p14:cNvContentPartPr/>
                <p14:nvPr/>
              </p14:nvContentPartPr>
              <p14:xfrm>
                <a:off x="4985250" y="5355606"/>
                <a:ext cx="103680" cy="88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4B67979-24D5-41FC-B607-6747AEC8087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976250" y="5346966"/>
                  <a:ext cx="121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88E4554E-9067-46AB-91C3-69F386459858}"/>
              </a:ext>
            </a:extLst>
          </p:cNvPr>
          <p:cNvGrpSpPr/>
          <p:nvPr/>
        </p:nvGrpSpPr>
        <p:grpSpPr>
          <a:xfrm>
            <a:off x="5339130" y="5243286"/>
            <a:ext cx="518040" cy="292680"/>
            <a:chOff x="5339130" y="5243286"/>
            <a:chExt cx="51804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760E208-7D75-4F53-9393-76C3495BC1BD}"/>
                    </a:ext>
                  </a:extLst>
                </p14:cNvPr>
                <p14:cNvContentPartPr/>
                <p14:nvPr/>
              </p14:nvContentPartPr>
              <p14:xfrm>
                <a:off x="5398530" y="5243286"/>
                <a:ext cx="71280" cy="292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760E208-7D75-4F53-9393-76C3495BC1B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389530" y="5234646"/>
                  <a:ext cx="88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4DDDC08-9B78-4872-89E5-A51AEA2B11C1}"/>
                    </a:ext>
                  </a:extLst>
                </p14:cNvPr>
                <p14:cNvContentPartPr/>
                <p14:nvPr/>
              </p14:nvContentPartPr>
              <p14:xfrm>
                <a:off x="5339130" y="5362086"/>
                <a:ext cx="241200" cy="98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4DDDC08-9B78-4872-89E5-A51AEA2B11C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330130" y="5353086"/>
                  <a:ext cx="25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7E0B5C5-5131-46A3-B403-92FDC37A60E8}"/>
                    </a:ext>
                  </a:extLst>
                </p14:cNvPr>
                <p14:cNvContentPartPr/>
                <p14:nvPr/>
              </p14:nvContentPartPr>
              <p14:xfrm>
                <a:off x="5622450" y="5366046"/>
                <a:ext cx="234720" cy="730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7E0B5C5-5131-46A3-B403-92FDC37A60E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613810" y="5357046"/>
                  <a:ext cx="25236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57EE6BE7-8A82-4030-9D82-9351414C5803}"/>
              </a:ext>
            </a:extLst>
          </p:cNvPr>
          <p:cNvGrpSpPr/>
          <p:nvPr/>
        </p:nvGrpSpPr>
        <p:grpSpPr>
          <a:xfrm>
            <a:off x="6175410" y="5242566"/>
            <a:ext cx="486000" cy="177480"/>
            <a:chOff x="6175410" y="5242566"/>
            <a:chExt cx="48600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DA0647D-FB4B-4951-8FFC-09E37926274A}"/>
                    </a:ext>
                  </a:extLst>
                </p14:cNvPr>
                <p14:cNvContentPartPr/>
                <p14:nvPr/>
              </p14:nvContentPartPr>
              <p14:xfrm>
                <a:off x="6225090" y="5350566"/>
                <a:ext cx="21960" cy="69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DA0647D-FB4B-4951-8FFC-09E37926274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16450" y="5341566"/>
                  <a:ext cx="39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E3560EC-C94F-4C15-8AEE-02ADABC4C932}"/>
                    </a:ext>
                  </a:extLst>
                </p14:cNvPr>
                <p14:cNvContentPartPr/>
                <p14:nvPr/>
              </p14:nvContentPartPr>
              <p14:xfrm>
                <a:off x="6175410" y="5242566"/>
                <a:ext cx="384120" cy="160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E3560EC-C94F-4C15-8AEE-02ADABC4C93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66410" y="5233926"/>
                  <a:ext cx="401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A2F7DD5-7D1F-4C5F-8EE0-B6C5C010B2B9}"/>
                    </a:ext>
                  </a:extLst>
                </p14:cNvPr>
                <p14:cNvContentPartPr/>
                <p14:nvPr/>
              </p14:nvContentPartPr>
              <p14:xfrm>
                <a:off x="6446850" y="5315646"/>
                <a:ext cx="214560" cy="9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A2F7DD5-7D1F-4C5F-8EE0-B6C5C010B2B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37850" y="5307006"/>
                  <a:ext cx="23220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5EB902A-140B-4309-8D75-9CB94F980C87}"/>
                  </a:ext>
                </a:extLst>
              </p14:cNvPr>
              <p14:cNvContentPartPr/>
              <p14:nvPr/>
            </p14:nvContentPartPr>
            <p14:xfrm>
              <a:off x="6944010" y="5219166"/>
              <a:ext cx="82440" cy="159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5EB902A-140B-4309-8D75-9CB94F980C87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935370" y="5210526"/>
                <a:ext cx="100080" cy="17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7C175D8-3804-4650-9DDE-346DB775944A}"/>
              </a:ext>
            </a:extLst>
          </p:cNvPr>
          <p:cNvGrpSpPr/>
          <p:nvPr/>
        </p:nvGrpSpPr>
        <p:grpSpPr>
          <a:xfrm>
            <a:off x="7331010" y="5208366"/>
            <a:ext cx="295920" cy="270720"/>
            <a:chOff x="7331010" y="5208366"/>
            <a:chExt cx="2959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9F45F51-3B88-48A4-B6DA-B03715EE2B97}"/>
                    </a:ext>
                  </a:extLst>
                </p14:cNvPr>
                <p14:cNvContentPartPr/>
                <p14:nvPr/>
              </p14:nvContentPartPr>
              <p14:xfrm>
                <a:off x="7390410" y="5208366"/>
                <a:ext cx="61560" cy="270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9F45F51-3B88-48A4-B6DA-B03715EE2B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381770" y="5199726"/>
                  <a:ext cx="792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CAF0FF4-5ABB-48D9-B768-125B17FEDE70}"/>
                    </a:ext>
                  </a:extLst>
                </p14:cNvPr>
                <p14:cNvContentPartPr/>
                <p14:nvPr/>
              </p14:nvContentPartPr>
              <p14:xfrm>
                <a:off x="7331010" y="5282166"/>
                <a:ext cx="295920" cy="101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CAF0FF4-5ABB-48D9-B768-125B17FEDE7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322370" y="5273526"/>
                  <a:ext cx="3135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AC89A4B-21DF-4FFB-BE6F-53139FED10FF}"/>
              </a:ext>
            </a:extLst>
          </p:cNvPr>
          <p:cNvGrpSpPr/>
          <p:nvPr/>
        </p:nvGrpSpPr>
        <p:grpSpPr>
          <a:xfrm>
            <a:off x="7892250" y="5147526"/>
            <a:ext cx="490320" cy="211320"/>
            <a:chOff x="7892250" y="5147526"/>
            <a:chExt cx="4903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611D3A0-C553-43FE-ACB4-BA3FAB193E78}"/>
                    </a:ext>
                  </a:extLst>
                </p14:cNvPr>
                <p14:cNvContentPartPr/>
                <p14:nvPr/>
              </p14:nvContentPartPr>
              <p14:xfrm>
                <a:off x="7892250" y="5260206"/>
                <a:ext cx="104760" cy="93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611D3A0-C553-43FE-ACB4-BA3FAB193E7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883250" y="5251206"/>
                  <a:ext cx="122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28A4C08-8FB6-4C84-AF32-0A363AE24438}"/>
                    </a:ext>
                  </a:extLst>
                </p14:cNvPr>
                <p14:cNvContentPartPr/>
                <p14:nvPr/>
              </p14:nvContentPartPr>
              <p14:xfrm>
                <a:off x="8046690" y="5205846"/>
                <a:ext cx="30960" cy="153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28A4C08-8FB6-4C84-AF32-0A363AE2443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038050" y="5196846"/>
                  <a:ext cx="48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4777BD1-B016-418B-92CB-9F308F22E185}"/>
                    </a:ext>
                  </a:extLst>
                </p14:cNvPr>
                <p14:cNvContentPartPr/>
                <p14:nvPr/>
              </p14:nvContentPartPr>
              <p14:xfrm>
                <a:off x="8109330" y="5167326"/>
                <a:ext cx="250560" cy="175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4777BD1-B016-418B-92CB-9F308F22E18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100690" y="5158686"/>
                  <a:ext cx="268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D9C77F-7121-4F37-92FE-19F6F138328B}"/>
                    </a:ext>
                  </a:extLst>
                </p14:cNvPr>
                <p14:cNvContentPartPr/>
                <p14:nvPr/>
              </p14:nvContentPartPr>
              <p14:xfrm>
                <a:off x="8337570" y="5147526"/>
                <a:ext cx="45000" cy="28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D9C77F-7121-4F37-92FE-19F6F138328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328570" y="5138526"/>
                  <a:ext cx="626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6C11443D-E6AA-48D1-95C4-FD7C5B93B915}"/>
              </a:ext>
            </a:extLst>
          </p:cNvPr>
          <p:cNvGrpSpPr/>
          <p:nvPr/>
        </p:nvGrpSpPr>
        <p:grpSpPr>
          <a:xfrm>
            <a:off x="8637450" y="5162286"/>
            <a:ext cx="257400" cy="281160"/>
            <a:chOff x="8637450" y="5162286"/>
            <a:chExt cx="25740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1A692CF-A7B2-469F-BC55-8F1B49876A70}"/>
                    </a:ext>
                  </a:extLst>
                </p14:cNvPr>
                <p14:cNvContentPartPr/>
                <p14:nvPr/>
              </p14:nvContentPartPr>
              <p14:xfrm>
                <a:off x="8696850" y="5162286"/>
                <a:ext cx="69120" cy="281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1A692CF-A7B2-469F-BC55-8F1B49876A7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688210" y="5153646"/>
                  <a:ext cx="86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310117-F837-4F08-94F1-6317DDD8673C}"/>
                    </a:ext>
                  </a:extLst>
                </p14:cNvPr>
                <p14:cNvContentPartPr/>
                <p14:nvPr/>
              </p14:nvContentPartPr>
              <p14:xfrm>
                <a:off x="8637450" y="5240406"/>
                <a:ext cx="257400" cy="10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310117-F837-4F08-94F1-6317DDD8673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628450" y="5231766"/>
                  <a:ext cx="2750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7F7776D-8B3B-435E-827D-7755D44F519B}"/>
              </a:ext>
            </a:extLst>
          </p:cNvPr>
          <p:cNvGrpSpPr/>
          <p:nvPr/>
        </p:nvGrpSpPr>
        <p:grpSpPr>
          <a:xfrm>
            <a:off x="9086010" y="5189646"/>
            <a:ext cx="237600" cy="167400"/>
            <a:chOff x="9086010" y="5189646"/>
            <a:chExt cx="23760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F48058C-B689-4D65-AFC2-D85EF93400BF}"/>
                    </a:ext>
                  </a:extLst>
                </p14:cNvPr>
                <p14:cNvContentPartPr/>
                <p14:nvPr/>
              </p14:nvContentPartPr>
              <p14:xfrm>
                <a:off x="9086010" y="5252646"/>
                <a:ext cx="108000" cy="10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F48058C-B689-4D65-AFC2-D85EF93400B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077010" y="5243646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C3E19E2-5203-4088-8530-3859AABB7630}"/>
                    </a:ext>
                  </a:extLst>
                </p14:cNvPr>
                <p14:cNvContentPartPr/>
                <p14:nvPr/>
              </p14:nvContentPartPr>
              <p14:xfrm>
                <a:off x="9241890" y="5189646"/>
                <a:ext cx="81720" cy="156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C3E19E2-5203-4088-8530-3859AABB763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232890" y="5180646"/>
                  <a:ext cx="9936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DB19910-1E64-478D-AC03-B99AFB865C1F}"/>
              </a:ext>
            </a:extLst>
          </p:cNvPr>
          <p:cNvGrpSpPr/>
          <p:nvPr/>
        </p:nvGrpSpPr>
        <p:grpSpPr>
          <a:xfrm>
            <a:off x="9601170" y="5222046"/>
            <a:ext cx="347040" cy="159480"/>
            <a:chOff x="9601170" y="5222046"/>
            <a:chExt cx="34704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30A92C0-75F9-428A-82D9-D297B086E996}"/>
                    </a:ext>
                  </a:extLst>
                </p14:cNvPr>
                <p14:cNvContentPartPr/>
                <p14:nvPr/>
              </p14:nvContentPartPr>
              <p14:xfrm>
                <a:off x="9601170" y="5272806"/>
                <a:ext cx="52200" cy="76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30A92C0-75F9-428A-82D9-D297B086E99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592530" y="5264166"/>
                  <a:ext cx="69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ACFDD16-311B-41F6-A0C6-BB76C5F79F76}"/>
                    </a:ext>
                  </a:extLst>
                </p14:cNvPr>
                <p14:cNvContentPartPr/>
                <p14:nvPr/>
              </p14:nvContentPartPr>
              <p14:xfrm>
                <a:off x="9704490" y="5288286"/>
                <a:ext cx="55800" cy="71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ACFDD16-311B-41F6-A0C6-BB76C5F79F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695850" y="5279646"/>
                  <a:ext cx="73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E97EB4D-D869-4083-8B4D-A7D997EBEF3F}"/>
                    </a:ext>
                  </a:extLst>
                </p14:cNvPr>
                <p14:cNvContentPartPr/>
                <p14:nvPr/>
              </p14:nvContentPartPr>
              <p14:xfrm>
                <a:off x="9736530" y="5227806"/>
                <a:ext cx="17280" cy="153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E97EB4D-D869-4083-8B4D-A7D997EBEF3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27890" y="5219166"/>
                  <a:ext cx="34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A5A27DD-3842-4A0F-985A-FC4B073DAB82}"/>
                    </a:ext>
                  </a:extLst>
                </p14:cNvPr>
                <p14:cNvContentPartPr/>
                <p14:nvPr/>
              </p14:nvContentPartPr>
              <p14:xfrm>
                <a:off x="9831210" y="5222046"/>
                <a:ext cx="117000" cy="144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A5A27DD-3842-4A0F-985A-FC4B073DAB8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822570" y="5213046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AFD9C22-6AF8-41D6-8707-4BCC28E6FAE2}"/>
              </a:ext>
            </a:extLst>
          </p:cNvPr>
          <p:cNvGrpSpPr/>
          <p:nvPr/>
        </p:nvGrpSpPr>
        <p:grpSpPr>
          <a:xfrm>
            <a:off x="10200210" y="5211606"/>
            <a:ext cx="125280" cy="198000"/>
            <a:chOff x="10200210" y="5211606"/>
            <a:chExt cx="1252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DB9B480-50D3-4A1D-B523-F2F13E66212C}"/>
                    </a:ext>
                  </a:extLst>
                </p14:cNvPr>
                <p14:cNvContentPartPr/>
                <p14:nvPr/>
              </p14:nvContentPartPr>
              <p14:xfrm>
                <a:off x="10200210" y="5211606"/>
                <a:ext cx="28800" cy="19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DB9B480-50D3-4A1D-B523-F2F13E66212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191570" y="5202606"/>
                  <a:ext cx="464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814C852-0B0D-4326-97C7-3E8CE3BA798D}"/>
                    </a:ext>
                  </a:extLst>
                </p14:cNvPr>
                <p14:cNvContentPartPr/>
                <p14:nvPr/>
              </p14:nvContentPartPr>
              <p14:xfrm>
                <a:off x="10222530" y="5280366"/>
                <a:ext cx="102960" cy="120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814C852-0B0D-4326-97C7-3E8CE3BA798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213530" y="5271726"/>
                  <a:ext cx="1206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56B4568-A06F-43E1-B783-7F346AB862A2}"/>
              </a:ext>
            </a:extLst>
          </p:cNvPr>
          <p:cNvGrpSpPr/>
          <p:nvPr/>
        </p:nvGrpSpPr>
        <p:grpSpPr>
          <a:xfrm>
            <a:off x="2116050" y="5882646"/>
            <a:ext cx="268920" cy="241200"/>
            <a:chOff x="2116050" y="5882646"/>
            <a:chExt cx="2689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DA249BE-BCBE-4AAC-A06B-EDFDA9792947}"/>
                    </a:ext>
                  </a:extLst>
                </p14:cNvPr>
                <p14:cNvContentPartPr/>
                <p14:nvPr/>
              </p14:nvContentPartPr>
              <p14:xfrm>
                <a:off x="2116050" y="5975166"/>
                <a:ext cx="216360" cy="23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DA249BE-BCBE-4AAC-A06B-EDFDA979294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07410" y="5966166"/>
                  <a:ext cx="234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FD3A0DF-9DD3-47ED-9182-0618F096F3D4}"/>
                    </a:ext>
                  </a:extLst>
                </p14:cNvPr>
                <p14:cNvContentPartPr/>
                <p14:nvPr/>
              </p14:nvContentPartPr>
              <p14:xfrm>
                <a:off x="2189490" y="6019446"/>
                <a:ext cx="137520" cy="33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FD3A0DF-9DD3-47ED-9182-0618F096F3D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80490" y="6010806"/>
                  <a:ext cx="155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C249AD7-66B0-48AF-8BA8-0A44E8B37B92}"/>
                    </a:ext>
                  </a:extLst>
                </p14:cNvPr>
                <p14:cNvContentPartPr/>
                <p14:nvPr/>
              </p14:nvContentPartPr>
              <p14:xfrm>
                <a:off x="2234490" y="5882646"/>
                <a:ext cx="150480" cy="241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C249AD7-66B0-48AF-8BA8-0A44E8B37B9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25490" y="5873646"/>
                  <a:ext cx="16812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0C6F9DD-4028-4608-AF8B-657E2EAD0BA1}"/>
              </a:ext>
            </a:extLst>
          </p:cNvPr>
          <p:cNvGrpSpPr/>
          <p:nvPr/>
        </p:nvGrpSpPr>
        <p:grpSpPr>
          <a:xfrm>
            <a:off x="2797170" y="5805966"/>
            <a:ext cx="173880" cy="374040"/>
            <a:chOff x="2797170" y="5805966"/>
            <a:chExt cx="1738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F0975A9-1E9F-4287-9E83-06397BF32606}"/>
                    </a:ext>
                  </a:extLst>
                </p14:cNvPr>
                <p14:cNvContentPartPr/>
                <p14:nvPr/>
              </p14:nvContentPartPr>
              <p14:xfrm>
                <a:off x="2797170" y="5894166"/>
                <a:ext cx="167400" cy="213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F0975A9-1E9F-4287-9E83-06397BF3260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88530" y="5885166"/>
                  <a:ext cx="185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C4C4517-F0F8-4209-B153-2DC5FFEE6258}"/>
                    </a:ext>
                  </a:extLst>
                </p14:cNvPr>
                <p14:cNvContentPartPr/>
                <p14:nvPr/>
              </p14:nvContentPartPr>
              <p14:xfrm>
                <a:off x="2825970" y="6009006"/>
                <a:ext cx="145080" cy="74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C4C4517-F0F8-4209-B153-2DC5FFEE625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816970" y="6000366"/>
                  <a:ext cx="162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3549878-07B5-4E6F-8609-3FCE530D2BFF}"/>
                    </a:ext>
                  </a:extLst>
                </p14:cNvPr>
                <p14:cNvContentPartPr/>
                <p14:nvPr/>
              </p14:nvContentPartPr>
              <p14:xfrm>
                <a:off x="2867010" y="5805966"/>
                <a:ext cx="76680" cy="374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3549878-07B5-4E6F-8609-3FCE530D2BF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858370" y="5796966"/>
                  <a:ext cx="9432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889C566-AD9A-4BCF-BA37-EC2AA1E56265}"/>
                  </a:ext>
                </a:extLst>
              </p14:cNvPr>
              <p14:cNvContentPartPr/>
              <p14:nvPr/>
            </p14:nvContentPartPr>
            <p14:xfrm>
              <a:off x="3392970" y="5922606"/>
              <a:ext cx="153000" cy="1324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889C566-AD9A-4BCF-BA37-EC2AA1E56265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3384330" y="5913606"/>
                <a:ext cx="17064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oup 319">
            <a:extLst>
              <a:ext uri="{FF2B5EF4-FFF2-40B4-BE49-F238E27FC236}">
                <a16:creationId xmlns:a16="http://schemas.microsoft.com/office/drawing/2014/main" id="{33B9EB1B-CB05-43B4-8ECA-032453A50067}"/>
              </a:ext>
            </a:extLst>
          </p:cNvPr>
          <p:cNvGrpSpPr/>
          <p:nvPr/>
        </p:nvGrpSpPr>
        <p:grpSpPr>
          <a:xfrm>
            <a:off x="3776730" y="5867886"/>
            <a:ext cx="514800" cy="308160"/>
            <a:chOff x="3776730" y="5867886"/>
            <a:chExt cx="5148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A286ECC-95ED-4531-8EAC-B75607E998E4}"/>
                    </a:ext>
                  </a:extLst>
                </p14:cNvPr>
                <p14:cNvContentPartPr/>
                <p14:nvPr/>
              </p14:nvContentPartPr>
              <p14:xfrm>
                <a:off x="3776730" y="5916126"/>
                <a:ext cx="99720" cy="123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A286ECC-95ED-4531-8EAC-B75607E998E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67730" y="5907126"/>
                  <a:ext cx="117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4FC4251-AD54-49DC-B139-E7B590E72A54}"/>
                    </a:ext>
                  </a:extLst>
                </p14:cNvPr>
                <p14:cNvContentPartPr/>
                <p14:nvPr/>
              </p14:nvContentPartPr>
              <p14:xfrm>
                <a:off x="3912810" y="5954286"/>
                <a:ext cx="92880" cy="221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4FC4251-AD54-49DC-B139-E7B590E72A5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03810" y="5945646"/>
                  <a:ext cx="1105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14522A0-22FD-4A7E-A3B8-CF9A00E10C5A}"/>
                    </a:ext>
                  </a:extLst>
                </p14:cNvPr>
                <p14:cNvContentPartPr/>
                <p14:nvPr/>
              </p14:nvContentPartPr>
              <p14:xfrm>
                <a:off x="4040610" y="5935566"/>
                <a:ext cx="73440" cy="91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14522A0-22FD-4A7E-A3B8-CF9A00E10C5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31610" y="5926926"/>
                  <a:ext cx="91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D0D357B-B019-478A-B8ED-1C9A8D301A34}"/>
                    </a:ext>
                  </a:extLst>
                </p14:cNvPr>
                <p14:cNvContentPartPr/>
                <p14:nvPr/>
              </p14:nvContentPartPr>
              <p14:xfrm>
                <a:off x="4128810" y="5867886"/>
                <a:ext cx="162720" cy="172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D0D357B-B019-478A-B8ED-1C9A8D301A3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19810" y="5858886"/>
                  <a:ext cx="1803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D8081DA-A60B-4C6F-B796-05ABCAEA6EFF}"/>
              </a:ext>
            </a:extLst>
          </p:cNvPr>
          <p:cNvGrpSpPr/>
          <p:nvPr/>
        </p:nvGrpSpPr>
        <p:grpSpPr>
          <a:xfrm>
            <a:off x="4501410" y="5809926"/>
            <a:ext cx="1021320" cy="287640"/>
            <a:chOff x="4501410" y="5809926"/>
            <a:chExt cx="10213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137572B-87AB-4871-91D3-48E6D0FDBB69}"/>
                    </a:ext>
                  </a:extLst>
                </p14:cNvPr>
                <p14:cNvContentPartPr/>
                <p14:nvPr/>
              </p14:nvContentPartPr>
              <p14:xfrm>
                <a:off x="4501410" y="5947446"/>
                <a:ext cx="74160" cy="684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137572B-87AB-4871-91D3-48E6D0FDBB6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492770" y="5938806"/>
                  <a:ext cx="91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443F303-BF69-412E-AB3F-38A2B69BD678}"/>
                    </a:ext>
                  </a:extLst>
                </p14:cNvPr>
                <p14:cNvContentPartPr/>
                <p14:nvPr/>
              </p14:nvContentPartPr>
              <p14:xfrm>
                <a:off x="4628490" y="5876886"/>
                <a:ext cx="29520" cy="220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443F303-BF69-412E-AB3F-38A2B69BD67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619490" y="5867886"/>
                  <a:ext cx="47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9B8CA6C-1225-4C03-9467-E2F40A883931}"/>
                    </a:ext>
                  </a:extLst>
                </p14:cNvPr>
                <p14:cNvContentPartPr/>
                <p14:nvPr/>
              </p14:nvContentPartPr>
              <p14:xfrm>
                <a:off x="4604730" y="5809926"/>
                <a:ext cx="332280" cy="204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9B8CA6C-1225-4C03-9467-E2F40A88393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596090" y="5800926"/>
                  <a:ext cx="349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3AE3F3D-9BC5-4C83-B81C-2F9766680246}"/>
                    </a:ext>
                  </a:extLst>
                </p14:cNvPr>
                <p14:cNvContentPartPr/>
                <p14:nvPr/>
              </p14:nvContentPartPr>
              <p14:xfrm>
                <a:off x="4960410" y="5882646"/>
                <a:ext cx="90000" cy="120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3AE3F3D-9BC5-4C83-B81C-2F976668024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951410" y="5873646"/>
                  <a:ext cx="107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6A1B78B-6021-4917-8869-2D94917934D5}"/>
                    </a:ext>
                  </a:extLst>
                </p14:cNvPr>
                <p14:cNvContentPartPr/>
                <p14:nvPr/>
              </p14:nvContentPartPr>
              <p14:xfrm>
                <a:off x="5095770" y="5928006"/>
                <a:ext cx="89640" cy="60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6A1B78B-6021-4917-8869-2D94917934D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086770" y="5919006"/>
                  <a:ext cx="107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94E246D-8055-46A2-A2BA-81E763FA5317}"/>
                    </a:ext>
                  </a:extLst>
                </p14:cNvPr>
                <p14:cNvContentPartPr/>
                <p14:nvPr/>
              </p14:nvContentPartPr>
              <p14:xfrm>
                <a:off x="5214570" y="5822886"/>
                <a:ext cx="195840" cy="272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94E246D-8055-46A2-A2BA-81E763FA531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205930" y="5813886"/>
                  <a:ext cx="213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7E99418-56B0-4FA5-9BE2-66468338C233}"/>
                    </a:ext>
                  </a:extLst>
                </p14:cNvPr>
                <p14:cNvContentPartPr/>
                <p14:nvPr/>
              </p14:nvContentPartPr>
              <p14:xfrm>
                <a:off x="5300250" y="5831166"/>
                <a:ext cx="222480" cy="137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7E99418-56B0-4FA5-9BE2-66468338C23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91610" y="5822526"/>
                  <a:ext cx="2401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8EDC92C5-D91A-4A32-9779-4ED1FFB2441F}"/>
              </a:ext>
            </a:extLst>
          </p:cNvPr>
          <p:cNvGrpSpPr/>
          <p:nvPr/>
        </p:nvGrpSpPr>
        <p:grpSpPr>
          <a:xfrm>
            <a:off x="5756370" y="5793366"/>
            <a:ext cx="124200" cy="190080"/>
            <a:chOff x="5756370" y="5793366"/>
            <a:chExt cx="12420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E1914BA-E332-461C-AC6A-1C9495711F55}"/>
                    </a:ext>
                  </a:extLst>
                </p14:cNvPr>
                <p14:cNvContentPartPr/>
                <p14:nvPr/>
              </p14:nvContentPartPr>
              <p14:xfrm>
                <a:off x="5756370" y="5793366"/>
                <a:ext cx="38520" cy="190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E1914BA-E332-461C-AC6A-1C9495711F5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747370" y="5784726"/>
                  <a:ext cx="56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1B4E438-887B-457C-9FC1-0A35BCDC86D8}"/>
                    </a:ext>
                  </a:extLst>
                </p14:cNvPr>
                <p14:cNvContentPartPr/>
                <p14:nvPr/>
              </p14:nvContentPartPr>
              <p14:xfrm>
                <a:off x="5767170" y="5861766"/>
                <a:ext cx="113400" cy="11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1B4E438-887B-457C-9FC1-0A35BCDC86D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758170" y="5853126"/>
                  <a:ext cx="1310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7C4DF49-3E77-4F07-9052-F352F690A2C3}"/>
              </a:ext>
            </a:extLst>
          </p:cNvPr>
          <p:cNvGrpSpPr/>
          <p:nvPr/>
        </p:nvGrpSpPr>
        <p:grpSpPr>
          <a:xfrm>
            <a:off x="6173610" y="5740086"/>
            <a:ext cx="479520" cy="333360"/>
            <a:chOff x="6173610" y="5740086"/>
            <a:chExt cx="4795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DF9BA3D-5065-403B-B7C1-38E07E8E78A4}"/>
                    </a:ext>
                  </a:extLst>
                </p14:cNvPr>
                <p14:cNvContentPartPr/>
                <p14:nvPr/>
              </p14:nvContentPartPr>
              <p14:xfrm>
                <a:off x="6249210" y="5740086"/>
                <a:ext cx="52560" cy="333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DF9BA3D-5065-403B-B7C1-38E07E8E78A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40210" y="5731446"/>
                  <a:ext cx="702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A3412FD-0A72-4FFE-8198-70045F51453F}"/>
                    </a:ext>
                  </a:extLst>
                </p14:cNvPr>
                <p14:cNvContentPartPr/>
                <p14:nvPr/>
              </p14:nvContentPartPr>
              <p14:xfrm>
                <a:off x="6173610" y="5861046"/>
                <a:ext cx="222480" cy="93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A3412FD-0A72-4FFE-8198-70045F51453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164610" y="5852046"/>
                  <a:ext cx="240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57834BD-AE68-48EA-AD51-1C62CB79F5B5}"/>
                    </a:ext>
                  </a:extLst>
                </p14:cNvPr>
                <p14:cNvContentPartPr/>
                <p14:nvPr/>
              </p14:nvContentPartPr>
              <p14:xfrm>
                <a:off x="6455850" y="5875086"/>
                <a:ext cx="197280" cy="770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57834BD-AE68-48EA-AD51-1C62CB79F5B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446850" y="5866446"/>
                  <a:ext cx="2149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22307BA-D0F2-4954-810F-BA731833D7FB}"/>
              </a:ext>
            </a:extLst>
          </p:cNvPr>
          <p:cNvGrpSpPr/>
          <p:nvPr/>
        </p:nvGrpSpPr>
        <p:grpSpPr>
          <a:xfrm>
            <a:off x="6935010" y="5782566"/>
            <a:ext cx="433800" cy="174600"/>
            <a:chOff x="6935010" y="5782566"/>
            <a:chExt cx="43380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971D91D-C977-43A9-BDFA-29C452B82597}"/>
                    </a:ext>
                  </a:extLst>
                </p14:cNvPr>
                <p14:cNvContentPartPr/>
                <p14:nvPr/>
              </p14:nvContentPartPr>
              <p14:xfrm>
                <a:off x="6935010" y="5794806"/>
                <a:ext cx="59400" cy="133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971D91D-C977-43A9-BDFA-29C452B8259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926370" y="5786166"/>
                  <a:ext cx="77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2145034-4618-4D48-A1E1-B9A70D544740}"/>
                    </a:ext>
                  </a:extLst>
                </p14:cNvPr>
                <p14:cNvContentPartPr/>
                <p14:nvPr/>
              </p14:nvContentPartPr>
              <p14:xfrm>
                <a:off x="7146690" y="5782566"/>
                <a:ext cx="59400" cy="174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2145034-4618-4D48-A1E1-B9A70D54474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138050" y="5773566"/>
                  <a:ext cx="77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6C7EE30-BEA6-4287-95BA-9D65F36920A3}"/>
                    </a:ext>
                  </a:extLst>
                </p14:cNvPr>
                <p14:cNvContentPartPr/>
                <p14:nvPr/>
              </p14:nvContentPartPr>
              <p14:xfrm>
                <a:off x="7112130" y="5834046"/>
                <a:ext cx="90000" cy="10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6C7EE30-BEA6-4287-95BA-9D65F36920A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03490" y="5825406"/>
                  <a:ext cx="10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99C18DF-AB7C-43FF-BDE1-9E2CBEB82C9A}"/>
                    </a:ext>
                  </a:extLst>
                </p14:cNvPr>
                <p14:cNvContentPartPr/>
                <p14:nvPr/>
              </p14:nvContentPartPr>
              <p14:xfrm>
                <a:off x="7291050" y="5842686"/>
                <a:ext cx="77760" cy="68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99C18DF-AB7C-43FF-BDE1-9E2CBEB82C9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282050" y="5833686"/>
                  <a:ext cx="9540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C1C03D5D-D53B-41B8-B4A8-0CF356BB056A}"/>
                  </a:ext>
                </a:extLst>
              </p14:cNvPr>
              <p14:cNvContentPartPr/>
              <p14:nvPr/>
            </p14:nvContentPartPr>
            <p14:xfrm>
              <a:off x="7532970" y="5765646"/>
              <a:ext cx="38520" cy="13680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C1C03D5D-D53B-41B8-B4A8-0CF356BB056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523970" y="5757006"/>
                <a:ext cx="5616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" name="Group 314">
            <a:extLst>
              <a:ext uri="{FF2B5EF4-FFF2-40B4-BE49-F238E27FC236}">
                <a16:creationId xmlns:a16="http://schemas.microsoft.com/office/drawing/2014/main" id="{3F7E50CF-479B-42D2-9B15-0B59574C1B96}"/>
              </a:ext>
            </a:extLst>
          </p:cNvPr>
          <p:cNvGrpSpPr/>
          <p:nvPr/>
        </p:nvGrpSpPr>
        <p:grpSpPr>
          <a:xfrm>
            <a:off x="7885770" y="5714886"/>
            <a:ext cx="286920" cy="274320"/>
            <a:chOff x="7885770" y="5714886"/>
            <a:chExt cx="2869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9590F2E-534E-4C25-85DE-1036AEF9DC38}"/>
                    </a:ext>
                  </a:extLst>
                </p14:cNvPr>
                <p14:cNvContentPartPr/>
                <p14:nvPr/>
              </p14:nvContentPartPr>
              <p14:xfrm>
                <a:off x="7908450" y="5714886"/>
                <a:ext cx="56160" cy="274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9590F2E-534E-4C25-85DE-1036AEF9DC3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99810" y="5705886"/>
                  <a:ext cx="73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C6BC22E-9EF4-4081-AB76-6C2F87AC24C4}"/>
                    </a:ext>
                  </a:extLst>
                </p14:cNvPr>
                <p14:cNvContentPartPr/>
                <p14:nvPr/>
              </p14:nvContentPartPr>
              <p14:xfrm>
                <a:off x="7885770" y="5777166"/>
                <a:ext cx="286920" cy="1162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C6BC22E-9EF4-4081-AB76-6C2F87AC24C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877130" y="5768526"/>
                  <a:ext cx="3045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E8212D0-5EC2-4FE8-9618-B4833C94FF50}"/>
              </a:ext>
            </a:extLst>
          </p:cNvPr>
          <p:cNvGrpSpPr/>
          <p:nvPr/>
        </p:nvGrpSpPr>
        <p:grpSpPr>
          <a:xfrm>
            <a:off x="8321730" y="5692926"/>
            <a:ext cx="262800" cy="161280"/>
            <a:chOff x="8321730" y="5692926"/>
            <a:chExt cx="26280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1440E98-D2AB-4FA9-81E6-086CDA5D0F87}"/>
                    </a:ext>
                  </a:extLst>
                </p14:cNvPr>
                <p14:cNvContentPartPr/>
                <p14:nvPr/>
              </p14:nvContentPartPr>
              <p14:xfrm>
                <a:off x="8321730" y="5775366"/>
                <a:ext cx="96480" cy="788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1440E98-D2AB-4FA9-81E6-086CDA5D0F8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313090" y="5766726"/>
                  <a:ext cx="11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1469C9F-BD66-4C08-8968-C0C5EFFF38BC}"/>
                    </a:ext>
                  </a:extLst>
                </p14:cNvPr>
                <p14:cNvContentPartPr/>
                <p14:nvPr/>
              </p14:nvContentPartPr>
              <p14:xfrm>
                <a:off x="8472930" y="5692926"/>
                <a:ext cx="111600" cy="143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1469C9F-BD66-4C08-8968-C0C5EFFF38B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464290" y="5683926"/>
                  <a:ext cx="1292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F28AE855-4389-494E-955B-C797022DAAF1}"/>
                  </a:ext>
                </a:extLst>
              </p14:cNvPr>
              <p14:cNvContentPartPr/>
              <p14:nvPr/>
            </p14:nvContentPartPr>
            <p14:xfrm>
              <a:off x="8774610" y="5701566"/>
              <a:ext cx="49680" cy="1130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F28AE855-4389-494E-955B-C797022DAAF1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8765970" y="5692566"/>
                <a:ext cx="6732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998971C-FB94-474A-886A-4F28084DC39F}"/>
              </a:ext>
            </a:extLst>
          </p:cNvPr>
          <p:cNvGrpSpPr/>
          <p:nvPr/>
        </p:nvGrpSpPr>
        <p:grpSpPr>
          <a:xfrm>
            <a:off x="9066930" y="5627046"/>
            <a:ext cx="257400" cy="240840"/>
            <a:chOff x="9066930" y="5627046"/>
            <a:chExt cx="25740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E398010-24EA-4002-A8D0-D173AFC4C235}"/>
                    </a:ext>
                  </a:extLst>
                </p14:cNvPr>
                <p14:cNvContentPartPr/>
                <p14:nvPr/>
              </p14:nvContentPartPr>
              <p14:xfrm>
                <a:off x="9123090" y="5627046"/>
                <a:ext cx="29160" cy="240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E398010-24EA-4002-A8D0-D173AFC4C23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114090" y="5618406"/>
                  <a:ext cx="46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BB56FAB-B909-4F40-AF54-262100E71C89}"/>
                    </a:ext>
                  </a:extLst>
                </p14:cNvPr>
                <p14:cNvContentPartPr/>
                <p14:nvPr/>
              </p14:nvContentPartPr>
              <p14:xfrm>
                <a:off x="9066930" y="5710566"/>
                <a:ext cx="257400" cy="9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BB56FAB-B909-4F40-AF54-262100E71C8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58290" y="5701566"/>
                  <a:ext cx="2750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1C50C5A-7360-4E00-AC3B-4E747FA0DC64}"/>
              </a:ext>
            </a:extLst>
          </p:cNvPr>
          <p:cNvGrpSpPr/>
          <p:nvPr/>
        </p:nvGrpSpPr>
        <p:grpSpPr>
          <a:xfrm>
            <a:off x="9524850" y="5642166"/>
            <a:ext cx="225000" cy="158760"/>
            <a:chOff x="9524850" y="5642166"/>
            <a:chExt cx="22500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B2C83AD-F313-403F-B936-49F6EC7FC4B4}"/>
                    </a:ext>
                  </a:extLst>
                </p14:cNvPr>
                <p14:cNvContentPartPr/>
                <p14:nvPr/>
              </p14:nvContentPartPr>
              <p14:xfrm>
                <a:off x="9524850" y="5704446"/>
                <a:ext cx="103320" cy="83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B2C83AD-F313-403F-B936-49F6EC7FC4B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516210" y="5695446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11A181-464D-4DC1-9A7E-4C8543A2C9C7}"/>
                    </a:ext>
                  </a:extLst>
                </p14:cNvPr>
                <p14:cNvContentPartPr/>
                <p14:nvPr/>
              </p14:nvContentPartPr>
              <p14:xfrm>
                <a:off x="9647970" y="5668446"/>
                <a:ext cx="15840" cy="1209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11A181-464D-4DC1-9A7E-4C8543A2C9C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38970" y="5659806"/>
                  <a:ext cx="3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C3C3B64-5A6D-4123-8346-7F599F95E85B}"/>
                    </a:ext>
                  </a:extLst>
                </p14:cNvPr>
                <p14:cNvContentPartPr/>
                <p14:nvPr/>
              </p14:nvContentPartPr>
              <p14:xfrm>
                <a:off x="9718890" y="5642166"/>
                <a:ext cx="30960" cy="158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C3C3B64-5A6D-4123-8346-7F599F95E85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709890" y="5633166"/>
                  <a:ext cx="486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F95AC937-1A1C-48CF-93AE-0A02D3F7CC5E}"/>
              </a:ext>
            </a:extLst>
          </p:cNvPr>
          <p:cNvGrpSpPr/>
          <p:nvPr/>
        </p:nvGrpSpPr>
        <p:grpSpPr>
          <a:xfrm>
            <a:off x="9901410" y="5624526"/>
            <a:ext cx="469800" cy="241200"/>
            <a:chOff x="9901410" y="5624526"/>
            <a:chExt cx="4698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3950199-D62A-4DA0-B28C-0BDD9FFD404D}"/>
                    </a:ext>
                  </a:extLst>
                </p14:cNvPr>
                <p14:cNvContentPartPr/>
                <p14:nvPr/>
              </p14:nvContentPartPr>
              <p14:xfrm>
                <a:off x="9901410" y="5710926"/>
                <a:ext cx="61920" cy="76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3950199-D62A-4DA0-B28C-0BDD9FFD404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92410" y="5702286"/>
                  <a:ext cx="79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B42D7E0-7C07-46C4-A30D-FA5D2C9736B7}"/>
                    </a:ext>
                  </a:extLst>
                </p14:cNvPr>
                <p14:cNvContentPartPr/>
                <p14:nvPr/>
              </p14:nvContentPartPr>
              <p14:xfrm>
                <a:off x="10041090" y="5624526"/>
                <a:ext cx="152280" cy="199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B42D7E0-7C07-46C4-A30D-FA5D2C9736B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32090" y="5615886"/>
                  <a:ext cx="169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5799895-03EE-44B2-A8D4-B09C05FCAB55}"/>
                    </a:ext>
                  </a:extLst>
                </p14:cNvPr>
                <p14:cNvContentPartPr/>
                <p14:nvPr/>
              </p14:nvContentPartPr>
              <p14:xfrm>
                <a:off x="10256370" y="5659086"/>
                <a:ext cx="114840" cy="206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5799895-03EE-44B2-A8D4-B09C05FCAB5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247730" y="5650086"/>
                  <a:ext cx="13248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583FC7E-038F-4BDF-870C-5E72743FE0A5}"/>
              </a:ext>
            </a:extLst>
          </p:cNvPr>
          <p:cNvGrpSpPr/>
          <p:nvPr/>
        </p:nvGrpSpPr>
        <p:grpSpPr>
          <a:xfrm>
            <a:off x="10610250" y="5671686"/>
            <a:ext cx="302400" cy="170640"/>
            <a:chOff x="10610250" y="5671686"/>
            <a:chExt cx="3024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11744BB-A4FF-4999-B4CC-01EEFC91A5D5}"/>
                    </a:ext>
                  </a:extLst>
                </p14:cNvPr>
                <p14:cNvContentPartPr/>
                <p14:nvPr/>
              </p14:nvContentPartPr>
              <p14:xfrm>
                <a:off x="10610250" y="5671686"/>
                <a:ext cx="32040" cy="154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11744BB-A4FF-4999-B4CC-01EEFC91A5D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601250" y="5663046"/>
                  <a:ext cx="49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9C9C2BA-E72F-476A-B275-EEB7769BB60F}"/>
                    </a:ext>
                  </a:extLst>
                </p14:cNvPr>
                <p14:cNvContentPartPr/>
                <p14:nvPr/>
              </p14:nvContentPartPr>
              <p14:xfrm>
                <a:off x="10616010" y="5731806"/>
                <a:ext cx="296640" cy="110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9C9C2BA-E72F-476A-B275-EEB7769BB60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607010" y="5722806"/>
                  <a:ext cx="3142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A7BFB57-DF34-480B-AB67-167571086E10}"/>
              </a:ext>
            </a:extLst>
          </p:cNvPr>
          <p:cNvGrpSpPr/>
          <p:nvPr/>
        </p:nvGrpSpPr>
        <p:grpSpPr>
          <a:xfrm>
            <a:off x="8796210" y="6043566"/>
            <a:ext cx="286200" cy="212040"/>
            <a:chOff x="8796210" y="6043566"/>
            <a:chExt cx="286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B5CE31C-0F58-4D15-8CCF-39B70A59ED4F}"/>
                    </a:ext>
                  </a:extLst>
                </p14:cNvPr>
                <p14:cNvContentPartPr/>
                <p14:nvPr/>
              </p14:nvContentPartPr>
              <p14:xfrm>
                <a:off x="8796210" y="6123846"/>
                <a:ext cx="192240" cy="26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B5CE31C-0F58-4D15-8CCF-39B70A59ED4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787570" y="6114846"/>
                  <a:ext cx="209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2A967E4-DA6A-462D-A70B-5CA20C093B79}"/>
                    </a:ext>
                  </a:extLst>
                </p14:cNvPr>
                <p14:cNvContentPartPr/>
                <p14:nvPr/>
              </p14:nvContentPartPr>
              <p14:xfrm>
                <a:off x="8836890" y="6197646"/>
                <a:ext cx="154440" cy="17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2A967E4-DA6A-462D-A70B-5CA20C093B7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828250" y="6189006"/>
                  <a:ext cx="172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E3D463E-0CB0-4A49-A3AD-2C9B93A86CAB}"/>
                    </a:ext>
                  </a:extLst>
                </p14:cNvPr>
                <p14:cNvContentPartPr/>
                <p14:nvPr/>
              </p14:nvContentPartPr>
              <p14:xfrm>
                <a:off x="8897010" y="6043566"/>
                <a:ext cx="185400" cy="2120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E3D463E-0CB0-4A49-A3AD-2C9B93A86CA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888010" y="6034566"/>
                  <a:ext cx="20304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83308D09-688E-40BA-B72B-35120DA4EA2F}"/>
              </a:ext>
            </a:extLst>
          </p:cNvPr>
          <p:cNvGrpSpPr/>
          <p:nvPr/>
        </p:nvGrpSpPr>
        <p:grpSpPr>
          <a:xfrm>
            <a:off x="9348450" y="5960046"/>
            <a:ext cx="168840" cy="304920"/>
            <a:chOff x="9348450" y="5960046"/>
            <a:chExt cx="1688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5A6B28A-3F74-43E9-A3A9-56A8B39B344D}"/>
                    </a:ext>
                  </a:extLst>
                </p14:cNvPr>
                <p14:cNvContentPartPr/>
                <p14:nvPr/>
              </p14:nvContentPartPr>
              <p14:xfrm>
                <a:off x="9348450" y="6036366"/>
                <a:ext cx="157680" cy="156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5A6B28A-3F74-43E9-A3A9-56A8B39B344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339450" y="6027366"/>
                  <a:ext cx="175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8DF8AF1-1EBC-4439-9908-298BE628008A}"/>
                    </a:ext>
                  </a:extLst>
                </p14:cNvPr>
                <p14:cNvContentPartPr/>
                <p14:nvPr/>
              </p14:nvContentPartPr>
              <p14:xfrm>
                <a:off x="9396330" y="6124566"/>
                <a:ext cx="120960" cy="885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8DF8AF1-1EBC-4439-9908-298BE628008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387690" y="6115566"/>
                  <a:ext cx="138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C6A4E30-42AF-4F4C-856E-8E8C542D7335}"/>
                    </a:ext>
                  </a:extLst>
                </p14:cNvPr>
                <p14:cNvContentPartPr/>
                <p14:nvPr/>
              </p14:nvContentPartPr>
              <p14:xfrm>
                <a:off x="9423330" y="5960046"/>
                <a:ext cx="55800" cy="3049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C6A4E30-42AF-4F4C-856E-8E8C542D733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414330" y="5951406"/>
                  <a:ext cx="7344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5DD148B9-D427-452A-8DB7-0FA77E7AF3B9}"/>
              </a:ext>
            </a:extLst>
          </p:cNvPr>
          <p:cNvGrpSpPr/>
          <p:nvPr/>
        </p:nvGrpSpPr>
        <p:grpSpPr>
          <a:xfrm>
            <a:off x="9770370" y="5999646"/>
            <a:ext cx="416880" cy="158040"/>
            <a:chOff x="9770370" y="5999646"/>
            <a:chExt cx="41688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F5DE5C7-AF1D-44FE-B1D7-12A315B28F29}"/>
                    </a:ext>
                  </a:extLst>
                </p14:cNvPr>
                <p14:cNvContentPartPr/>
                <p14:nvPr/>
              </p14:nvContentPartPr>
              <p14:xfrm>
                <a:off x="9770370" y="6069846"/>
                <a:ext cx="85320" cy="831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F5DE5C7-AF1D-44FE-B1D7-12A315B28F2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761370" y="6060846"/>
                  <a:ext cx="102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F6E3397-24F9-43E9-A70C-1ADC0AA73F21}"/>
                    </a:ext>
                  </a:extLst>
                </p14:cNvPr>
                <p14:cNvContentPartPr/>
                <p14:nvPr/>
              </p14:nvContentPartPr>
              <p14:xfrm>
                <a:off x="9875850" y="5999646"/>
                <a:ext cx="144000" cy="152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F6E3397-24F9-43E9-A70C-1ADC0AA73F2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866850" y="5991006"/>
                  <a:ext cx="161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44871AB-0979-4094-840C-2B05E284C6E3}"/>
                    </a:ext>
                  </a:extLst>
                </p14:cNvPr>
                <p14:cNvContentPartPr/>
                <p14:nvPr/>
              </p14:nvContentPartPr>
              <p14:xfrm>
                <a:off x="10016970" y="6008286"/>
                <a:ext cx="170280" cy="149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44871AB-0979-4094-840C-2B05E284C6E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007970" y="5999646"/>
                  <a:ext cx="1879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7387142C-C717-4FEC-8635-A7383E205B89}"/>
              </a:ext>
            </a:extLst>
          </p:cNvPr>
          <p:cNvGrpSpPr/>
          <p:nvPr/>
        </p:nvGrpSpPr>
        <p:grpSpPr>
          <a:xfrm>
            <a:off x="10386690" y="6058686"/>
            <a:ext cx="493200" cy="276120"/>
            <a:chOff x="10386690" y="6058686"/>
            <a:chExt cx="4932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BDFE1934-87FE-4DCB-81B4-7B2EBDF33ACC}"/>
                    </a:ext>
                  </a:extLst>
                </p14:cNvPr>
                <p14:cNvContentPartPr/>
                <p14:nvPr/>
              </p14:nvContentPartPr>
              <p14:xfrm>
                <a:off x="10386690" y="6068406"/>
                <a:ext cx="73800" cy="101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BDFE1934-87FE-4DCB-81B4-7B2EBDF33AC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378050" y="6059766"/>
                  <a:ext cx="91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882B934-EB25-4629-9C76-3AA19B0077F3}"/>
                    </a:ext>
                  </a:extLst>
                </p14:cNvPr>
                <p14:cNvContentPartPr/>
                <p14:nvPr/>
              </p14:nvContentPartPr>
              <p14:xfrm>
                <a:off x="10499370" y="6096846"/>
                <a:ext cx="70560" cy="2379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882B934-EB25-4629-9C76-3AA19B0077F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490730" y="6087846"/>
                  <a:ext cx="88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F6B5585-F1C0-4847-9A80-CC59B8A4D08B}"/>
                    </a:ext>
                  </a:extLst>
                </p14:cNvPr>
                <p14:cNvContentPartPr/>
                <p14:nvPr/>
              </p14:nvContentPartPr>
              <p14:xfrm>
                <a:off x="10635090" y="6058686"/>
                <a:ext cx="130320" cy="1656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F6B5585-F1C0-4847-9A80-CC59B8A4D08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626450" y="6050046"/>
                  <a:ext cx="147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B3ADBA9-05DB-4403-AE77-2EAD72941215}"/>
                    </a:ext>
                  </a:extLst>
                </p14:cNvPr>
                <p14:cNvContentPartPr/>
                <p14:nvPr/>
              </p14:nvContentPartPr>
              <p14:xfrm>
                <a:off x="10791330" y="6126006"/>
                <a:ext cx="88560" cy="936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B3ADBA9-05DB-4403-AE77-2EAD7294121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782330" y="6117366"/>
                  <a:ext cx="1062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D661481-EDEB-4B81-B91F-06871B1BCC04}"/>
              </a:ext>
            </a:extLst>
          </p:cNvPr>
          <p:cNvGrpSpPr/>
          <p:nvPr/>
        </p:nvGrpSpPr>
        <p:grpSpPr>
          <a:xfrm>
            <a:off x="11143410" y="6014406"/>
            <a:ext cx="449280" cy="264600"/>
            <a:chOff x="11143410" y="6014406"/>
            <a:chExt cx="4492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26DDD95-F0E8-498B-A2CF-C7AAE58F808A}"/>
                    </a:ext>
                  </a:extLst>
                </p14:cNvPr>
                <p14:cNvContentPartPr/>
                <p14:nvPr/>
              </p14:nvContentPartPr>
              <p14:xfrm>
                <a:off x="11156370" y="6128886"/>
                <a:ext cx="7560" cy="68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26DDD95-F0E8-498B-A2CF-C7AAE58F808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147370" y="6119886"/>
                  <a:ext cx="25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3C3682E-7FBB-44B8-9DB5-A62D2EAE1E7B}"/>
                    </a:ext>
                  </a:extLst>
                </p14:cNvPr>
                <p14:cNvContentPartPr/>
                <p14:nvPr/>
              </p14:nvContentPartPr>
              <p14:xfrm>
                <a:off x="11143410" y="6085686"/>
                <a:ext cx="143280" cy="1245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3C3682E-7FBB-44B8-9DB5-A62D2EAE1E7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134410" y="6076686"/>
                  <a:ext cx="160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C1DBA17-CF4C-4B71-9CFE-F6A300808F3D}"/>
                    </a:ext>
                  </a:extLst>
                </p14:cNvPr>
                <p14:cNvContentPartPr/>
                <p14:nvPr/>
              </p14:nvContentPartPr>
              <p14:xfrm>
                <a:off x="11422050" y="6014406"/>
                <a:ext cx="119520" cy="2080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C1DBA17-CF4C-4B71-9CFE-F6A300808F3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413050" y="6005766"/>
                  <a:ext cx="137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4F8823F-0022-457F-924A-4231F76907DE}"/>
                    </a:ext>
                  </a:extLst>
                </p14:cNvPr>
                <p14:cNvContentPartPr/>
                <p14:nvPr/>
              </p14:nvContentPartPr>
              <p14:xfrm>
                <a:off x="11468130" y="6138246"/>
                <a:ext cx="124560" cy="1407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4F8823F-0022-457F-924A-4231F76907D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459130" y="6129246"/>
                  <a:ext cx="1422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7F04FE9-5DD2-4C50-8B6C-C90A2ABCC8F6}"/>
              </a:ext>
            </a:extLst>
          </p:cNvPr>
          <p:cNvGrpSpPr/>
          <p:nvPr/>
        </p:nvGrpSpPr>
        <p:grpSpPr>
          <a:xfrm>
            <a:off x="11756490" y="6239766"/>
            <a:ext cx="180000" cy="151560"/>
            <a:chOff x="11756490" y="6239766"/>
            <a:chExt cx="18000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E696E987-9787-495B-9879-65A99EE6F16E}"/>
                    </a:ext>
                  </a:extLst>
                </p14:cNvPr>
                <p14:cNvContentPartPr/>
                <p14:nvPr/>
              </p14:nvContentPartPr>
              <p14:xfrm>
                <a:off x="11773770" y="6257046"/>
                <a:ext cx="32760" cy="1342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E696E987-9787-495B-9879-65A99EE6F16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764770" y="6248406"/>
                  <a:ext cx="50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A67A407-4C50-4840-AC97-6219B9481D08}"/>
                    </a:ext>
                  </a:extLst>
                </p14:cNvPr>
                <p14:cNvContentPartPr/>
                <p14:nvPr/>
              </p14:nvContentPartPr>
              <p14:xfrm>
                <a:off x="11756490" y="6239766"/>
                <a:ext cx="155880" cy="149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A67A407-4C50-4840-AC97-6219B9481D0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747490" y="6231126"/>
                  <a:ext cx="173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63A55E1-D776-438D-8D41-E6F8DF90367B}"/>
                    </a:ext>
                  </a:extLst>
                </p14:cNvPr>
                <p14:cNvContentPartPr/>
                <p14:nvPr/>
              </p14:nvContentPartPr>
              <p14:xfrm>
                <a:off x="11788170" y="6378366"/>
                <a:ext cx="148320" cy="12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63A55E1-D776-438D-8D41-E6F8DF90367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779170" y="6369366"/>
                  <a:ext cx="16596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131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Laplacian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134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Definition</a:t>
                </a:r>
                <a:r>
                  <a:rPr lang="en-CA" sz="2000" dirty="0"/>
                  <a:t>.  The Laplacian matrix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of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defined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where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the diagonal degree matrix.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-regular,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CA" sz="2000" dirty="0"/>
                  <a:t>, and so the spectrum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are basically equivalent,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but the spectrum could be hard to relate 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not regular.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useful way to think about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that it can be written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CA" sz="2000" dirty="0"/>
                  <a:t> is the Laplacian matrix of the graph when we just have one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CA" sz="2000" dirty="0"/>
                  <a:t>The quadratic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134675"/>
              </a:xfrm>
              <a:prstGeom prst="rect">
                <a:avLst/>
              </a:prstGeom>
              <a:blipFill>
                <a:blip r:embed="rId2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6758FF-2380-4326-A1DD-9E05B6636E81}"/>
                  </a:ext>
                </a:extLst>
              </p14:cNvPr>
              <p14:cNvContentPartPr/>
              <p14:nvPr/>
            </p14:nvContentPartPr>
            <p14:xfrm>
              <a:off x="2119320" y="233280"/>
              <a:ext cx="9934560" cy="6299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6758FF-2380-4326-A1DD-9E05B6636E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9960" y="223920"/>
                <a:ext cx="9953280" cy="63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0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Spectrum of the Laplacian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22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Claim</a:t>
                </a:r>
                <a:r>
                  <a:rPr lang="en-CA" sz="2000" dirty="0"/>
                  <a:t>.  The all-one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 is an eigenvector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with eigenvalue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The smallest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One advantage of the Laplacian matrix is that we know its smallest eigenvalue and its eigenvector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CA" sz="2000" dirty="0"/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229701"/>
              </a:xfrm>
              <a:prstGeom prst="rect">
                <a:avLst/>
              </a:prstGeom>
              <a:blipFill>
                <a:blip r:embed="rId2"/>
                <a:stretch>
                  <a:fillRect l="-546" b="-18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2DCB258-CB58-4C36-91F5-4537A3104331}"/>
              </a:ext>
            </a:extLst>
          </p:cNvPr>
          <p:cNvGrpSpPr/>
          <p:nvPr/>
        </p:nvGrpSpPr>
        <p:grpSpPr>
          <a:xfrm>
            <a:off x="2748210" y="1812486"/>
            <a:ext cx="392760" cy="397440"/>
            <a:chOff x="2748210" y="1812486"/>
            <a:chExt cx="39276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3A9520-8361-4C9E-A856-58789E83C90F}"/>
                    </a:ext>
                  </a:extLst>
                </p14:cNvPr>
                <p14:cNvContentPartPr/>
                <p14:nvPr/>
              </p14:nvContentPartPr>
              <p14:xfrm>
                <a:off x="2748210" y="1988166"/>
                <a:ext cx="151200" cy="220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3A9520-8361-4C9E-A856-58789E83C90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39210" y="1979526"/>
                  <a:ext cx="168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7F1D49-C23E-4461-979E-6594855E894E}"/>
                    </a:ext>
                  </a:extLst>
                </p14:cNvPr>
                <p14:cNvContentPartPr/>
                <p14:nvPr/>
              </p14:nvContentPartPr>
              <p14:xfrm>
                <a:off x="2999130" y="2001126"/>
                <a:ext cx="65880" cy="20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7F1D49-C23E-4461-979E-6594855E89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90130" y="1992486"/>
                  <a:ext cx="83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138A03-6E1E-4FC3-B53F-C7A391704F54}"/>
                    </a:ext>
                  </a:extLst>
                </p14:cNvPr>
                <p14:cNvContentPartPr/>
                <p14:nvPr/>
              </p14:nvContentPartPr>
              <p14:xfrm>
                <a:off x="3008850" y="2198406"/>
                <a:ext cx="132120" cy="1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138A03-6E1E-4FC3-B53F-C7A391704F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00210" y="2189766"/>
                  <a:ext cx="149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B8BDA5-081E-43B3-A1AB-D86B9795FB65}"/>
                    </a:ext>
                  </a:extLst>
                </p14:cNvPr>
                <p14:cNvContentPartPr/>
                <p14:nvPr/>
              </p14:nvContentPartPr>
              <p14:xfrm>
                <a:off x="2976810" y="1888086"/>
                <a:ext cx="121680" cy="5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B8BDA5-081E-43B3-A1AB-D86B9795FB6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8170" y="1879446"/>
                  <a:ext cx="139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8C80C1-7A54-4CDF-A9F2-E45B5E29609D}"/>
                    </a:ext>
                  </a:extLst>
                </p14:cNvPr>
                <p14:cNvContentPartPr/>
                <p14:nvPr/>
              </p14:nvContentPartPr>
              <p14:xfrm>
                <a:off x="3024330" y="1812486"/>
                <a:ext cx="91800" cy="11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8C80C1-7A54-4CDF-A9F2-E45B5E2960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15330" y="1803846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DB92DA-127A-4FE5-98F7-F3797234B2BB}"/>
              </a:ext>
            </a:extLst>
          </p:cNvPr>
          <p:cNvGrpSpPr/>
          <p:nvPr/>
        </p:nvGrpSpPr>
        <p:grpSpPr>
          <a:xfrm>
            <a:off x="3322050" y="2034246"/>
            <a:ext cx="399960" cy="135360"/>
            <a:chOff x="3322050" y="2034246"/>
            <a:chExt cx="39996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8AC4BD-E83B-470D-B752-B571C1A91F31}"/>
                    </a:ext>
                  </a:extLst>
                </p14:cNvPr>
                <p14:cNvContentPartPr/>
                <p14:nvPr/>
              </p14:nvContentPartPr>
              <p14:xfrm>
                <a:off x="3322050" y="2067366"/>
                <a:ext cx="101520" cy="1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8AC4BD-E83B-470D-B752-B571C1A91F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13410" y="2058366"/>
                  <a:ext cx="11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B1CC2B-4A0A-4B9A-84E2-26871B5427A9}"/>
                    </a:ext>
                  </a:extLst>
                </p14:cNvPr>
                <p14:cNvContentPartPr/>
                <p14:nvPr/>
              </p14:nvContentPartPr>
              <p14:xfrm>
                <a:off x="3341490" y="2142606"/>
                <a:ext cx="10008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B1CC2B-4A0A-4B9A-84E2-26871B5427A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32490" y="2133606"/>
                  <a:ext cx="117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1CF3E4-46A5-4002-91DA-FD0FEB8B8212}"/>
                    </a:ext>
                  </a:extLst>
                </p14:cNvPr>
                <p14:cNvContentPartPr/>
                <p14:nvPr/>
              </p14:nvContentPartPr>
              <p14:xfrm>
                <a:off x="3587010" y="2034246"/>
                <a:ext cx="135000" cy="13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1CF3E4-46A5-4002-91DA-FD0FEB8B821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78010" y="2025606"/>
                  <a:ext cx="15264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6CF267-180E-4565-AE3C-F899D441C43E}"/>
                  </a:ext>
                </a:extLst>
              </p14:cNvPr>
              <p14:cNvContentPartPr/>
              <p14:nvPr/>
            </p14:nvContentPartPr>
            <p14:xfrm>
              <a:off x="4978410" y="1939926"/>
              <a:ext cx="99360" cy="279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6CF267-180E-4565-AE3C-F899D441C4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9410" y="1931286"/>
                <a:ext cx="117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9C87946-1C3A-4B36-8596-A0705769F884}"/>
                  </a:ext>
                </a:extLst>
              </p14:cNvPr>
              <p14:cNvContentPartPr/>
              <p14:nvPr/>
            </p14:nvContentPartPr>
            <p14:xfrm>
              <a:off x="4770330" y="1733286"/>
              <a:ext cx="201600" cy="664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9C87946-1C3A-4B36-8596-A0705769F8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61690" y="1724286"/>
                <a:ext cx="219240" cy="68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A1A443C-65E5-4C09-B858-9424C58516AC}"/>
              </a:ext>
            </a:extLst>
          </p:cNvPr>
          <p:cNvGrpSpPr/>
          <p:nvPr/>
        </p:nvGrpSpPr>
        <p:grpSpPr>
          <a:xfrm>
            <a:off x="5254170" y="1734726"/>
            <a:ext cx="1318680" cy="631800"/>
            <a:chOff x="5254170" y="1734726"/>
            <a:chExt cx="131868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97CB2B-ABAF-46E2-B554-68FF8ABAF9FA}"/>
                    </a:ext>
                  </a:extLst>
                </p14:cNvPr>
                <p14:cNvContentPartPr/>
                <p14:nvPr/>
              </p14:nvContentPartPr>
              <p14:xfrm>
                <a:off x="5258130" y="1984566"/>
                <a:ext cx="30240" cy="19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97CB2B-ABAF-46E2-B554-68FF8ABAF9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9130" y="1975926"/>
                  <a:ext cx="4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3D82C6-0EC2-42EF-BA5E-53D6B5D7275B}"/>
                    </a:ext>
                  </a:extLst>
                </p14:cNvPr>
                <p14:cNvContentPartPr/>
                <p14:nvPr/>
              </p14:nvContentPartPr>
              <p14:xfrm>
                <a:off x="5254170" y="1983126"/>
                <a:ext cx="119160" cy="17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3D82C6-0EC2-42EF-BA5E-53D6B5D7275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45530" y="1974486"/>
                  <a:ext cx="136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61F26E-6A73-456D-902C-6F470CE68221}"/>
                    </a:ext>
                  </a:extLst>
                </p14:cNvPr>
                <p14:cNvContentPartPr/>
                <p14:nvPr/>
              </p14:nvContentPartPr>
              <p14:xfrm>
                <a:off x="5483850" y="2096886"/>
                <a:ext cx="108720" cy="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61F26E-6A73-456D-902C-6F470CE682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4850" y="2088246"/>
                  <a:ext cx="126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6AF1D5-82B0-445A-A458-FB04C330B64C}"/>
                    </a:ext>
                  </a:extLst>
                </p14:cNvPr>
                <p14:cNvContentPartPr/>
                <p14:nvPr/>
              </p14:nvContentPartPr>
              <p14:xfrm>
                <a:off x="5724330" y="2006526"/>
                <a:ext cx="107640" cy="181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6AF1D5-82B0-445A-A458-FB04C330B6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15690" y="1997886"/>
                  <a:ext cx="125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3A299B-9573-4DE8-8655-736A7F698880}"/>
                    </a:ext>
                  </a:extLst>
                </p14:cNvPr>
                <p14:cNvContentPartPr/>
                <p14:nvPr/>
              </p14:nvContentPartPr>
              <p14:xfrm>
                <a:off x="5859330" y="1954686"/>
                <a:ext cx="105120" cy="261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3A299B-9573-4DE8-8655-736A7F6988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50330" y="1946046"/>
                  <a:ext cx="122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21DCCD-89EC-4265-9114-609737B16CB3}"/>
                    </a:ext>
                  </a:extLst>
                </p14:cNvPr>
                <p14:cNvContentPartPr/>
                <p14:nvPr/>
              </p14:nvContentPartPr>
              <p14:xfrm>
                <a:off x="6063090" y="1996446"/>
                <a:ext cx="92520" cy="17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21DCCD-89EC-4265-9114-609737B16C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54090" y="1987806"/>
                  <a:ext cx="110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D09E8F-4FB5-4582-9872-A704CCEED046}"/>
                    </a:ext>
                  </a:extLst>
                </p14:cNvPr>
                <p14:cNvContentPartPr/>
                <p14:nvPr/>
              </p14:nvContentPartPr>
              <p14:xfrm>
                <a:off x="6079290" y="2173926"/>
                <a:ext cx="120960" cy="20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D09E8F-4FB5-4582-9872-A704CCEED0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70290" y="2165286"/>
                  <a:ext cx="138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940172-E474-4189-ACF9-F02E853483A2}"/>
                    </a:ext>
                  </a:extLst>
                </p14:cNvPr>
                <p14:cNvContentPartPr/>
                <p14:nvPr/>
              </p14:nvContentPartPr>
              <p14:xfrm>
                <a:off x="6093330" y="1801326"/>
                <a:ext cx="137520" cy="12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940172-E474-4189-ACF9-F02E853483A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84690" y="1792686"/>
                  <a:ext cx="155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8153A8A-0408-486A-9DFB-416EF49D5B2F}"/>
                    </a:ext>
                  </a:extLst>
                </p14:cNvPr>
                <p14:cNvContentPartPr/>
                <p14:nvPr/>
              </p14:nvContentPartPr>
              <p14:xfrm>
                <a:off x="6327690" y="1734726"/>
                <a:ext cx="115200" cy="62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8153A8A-0408-486A-9DFB-416EF49D5B2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18690" y="1726086"/>
                  <a:ext cx="132840" cy="6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863E18-81B4-42CF-A1CB-FBB190784337}"/>
                    </a:ext>
                  </a:extLst>
                </p14:cNvPr>
                <p14:cNvContentPartPr/>
                <p14:nvPr/>
              </p14:nvContentPartPr>
              <p14:xfrm>
                <a:off x="6547650" y="2262126"/>
                <a:ext cx="23400" cy="10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863E18-81B4-42CF-A1CB-FBB1907843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38650" y="2253486"/>
                  <a:ext cx="41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0E13BA-4A1F-43FC-A243-BB267E505AE9}"/>
                    </a:ext>
                  </a:extLst>
                </p14:cNvPr>
                <p14:cNvContentPartPr/>
                <p14:nvPr/>
              </p14:nvContentPartPr>
              <p14:xfrm>
                <a:off x="6525690" y="2142606"/>
                <a:ext cx="47160" cy="2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0E13BA-4A1F-43FC-A243-BB267E505A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16690" y="2133606"/>
                  <a:ext cx="648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5B8233-235F-4FC2-A736-BFF6BE892328}"/>
              </a:ext>
            </a:extLst>
          </p:cNvPr>
          <p:cNvGrpSpPr/>
          <p:nvPr/>
        </p:nvGrpSpPr>
        <p:grpSpPr>
          <a:xfrm>
            <a:off x="6796770" y="2056206"/>
            <a:ext cx="111600" cy="56160"/>
            <a:chOff x="6796770" y="2056206"/>
            <a:chExt cx="111600" cy="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437FA60-53FE-45F8-B9EF-B0239B77800B}"/>
                    </a:ext>
                  </a:extLst>
                </p14:cNvPr>
                <p14:cNvContentPartPr/>
                <p14:nvPr/>
              </p14:nvContentPartPr>
              <p14:xfrm>
                <a:off x="6796770" y="2056206"/>
                <a:ext cx="90360" cy="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437FA60-53FE-45F8-B9EF-B0239B7780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87770" y="2047566"/>
                  <a:ext cx="108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154469A-E07F-42EA-98DE-7250D6031956}"/>
                    </a:ext>
                  </a:extLst>
                </p14:cNvPr>
                <p14:cNvContentPartPr/>
                <p14:nvPr/>
              </p14:nvContentPartPr>
              <p14:xfrm>
                <a:off x="6808290" y="2100126"/>
                <a:ext cx="10008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154469A-E07F-42EA-98DE-7250D60319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99290" y="2091486"/>
                  <a:ext cx="117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DB5982-F45C-443E-8DDB-01A25AB94FCC}"/>
              </a:ext>
            </a:extLst>
          </p:cNvPr>
          <p:cNvGrpSpPr/>
          <p:nvPr/>
        </p:nvGrpSpPr>
        <p:grpSpPr>
          <a:xfrm>
            <a:off x="7215810" y="1966206"/>
            <a:ext cx="681840" cy="294840"/>
            <a:chOff x="7215810" y="1966206"/>
            <a:chExt cx="68184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B920F3-F8B7-4D13-B46A-2DCD57C9C83D}"/>
                    </a:ext>
                  </a:extLst>
                </p14:cNvPr>
                <p14:cNvContentPartPr/>
                <p14:nvPr/>
              </p14:nvContentPartPr>
              <p14:xfrm>
                <a:off x="7215810" y="1991406"/>
                <a:ext cx="122760" cy="151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B920F3-F8B7-4D13-B46A-2DCD57C9C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07170" y="1982406"/>
                  <a:ext cx="140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9DDA817-A135-4CB0-9496-3FF43FA2EFBB}"/>
                    </a:ext>
                  </a:extLst>
                </p14:cNvPr>
                <p14:cNvContentPartPr/>
                <p14:nvPr/>
              </p14:nvContentPartPr>
              <p14:xfrm>
                <a:off x="7351170" y="2032086"/>
                <a:ext cx="103320" cy="10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9DDA817-A135-4CB0-9496-3FF43FA2EF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42530" y="2023446"/>
                  <a:ext cx="12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26F2EC-57C8-4913-8064-D10FBCCB2704}"/>
                    </a:ext>
                  </a:extLst>
                </p14:cNvPr>
                <p14:cNvContentPartPr/>
                <p14:nvPr/>
              </p14:nvContentPartPr>
              <p14:xfrm>
                <a:off x="7493010" y="2020566"/>
                <a:ext cx="74880" cy="240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26F2EC-57C8-4913-8064-D10FBCCB270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84010" y="2011926"/>
                  <a:ext cx="92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C98BB1-FCCA-4192-8076-BCCFD2280AA5}"/>
                    </a:ext>
                  </a:extLst>
                </p14:cNvPr>
                <p14:cNvContentPartPr/>
                <p14:nvPr/>
              </p14:nvContentPartPr>
              <p14:xfrm>
                <a:off x="7629090" y="1991046"/>
                <a:ext cx="131040" cy="145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C98BB1-FCCA-4192-8076-BCCFD2280A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20090" y="1982406"/>
                  <a:ext cx="148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9DE897-D4FA-45C6-B43B-86B3C311D4AE}"/>
                    </a:ext>
                  </a:extLst>
                </p14:cNvPr>
                <p14:cNvContentPartPr/>
                <p14:nvPr/>
              </p14:nvContentPartPr>
              <p14:xfrm>
                <a:off x="7725210" y="1966206"/>
                <a:ext cx="172440" cy="20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9DE897-D4FA-45C6-B43B-86B3C311D4A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16570" y="1957206"/>
                  <a:ext cx="19008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974FF7C-D508-4C6B-9F20-1973A712B4AB}"/>
                  </a:ext>
                </a:extLst>
              </p14:cNvPr>
              <p14:cNvContentPartPr/>
              <p14:nvPr/>
            </p14:nvContentPartPr>
            <p14:xfrm>
              <a:off x="8072970" y="2070966"/>
              <a:ext cx="138960" cy="11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974FF7C-D508-4C6B-9F20-1973A712B4A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64330" y="2062326"/>
                <a:ext cx="15660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201F9BE-04EF-4F96-8F3A-F0916D5D840B}"/>
              </a:ext>
            </a:extLst>
          </p:cNvPr>
          <p:cNvGrpSpPr/>
          <p:nvPr/>
        </p:nvGrpSpPr>
        <p:grpSpPr>
          <a:xfrm>
            <a:off x="8293290" y="1880166"/>
            <a:ext cx="628560" cy="398880"/>
            <a:chOff x="8293290" y="1880166"/>
            <a:chExt cx="6285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797533-5426-422F-AC3B-A540E3E8E9A9}"/>
                    </a:ext>
                  </a:extLst>
                </p14:cNvPr>
                <p14:cNvContentPartPr/>
                <p14:nvPr/>
              </p14:nvContentPartPr>
              <p14:xfrm>
                <a:off x="8397330" y="1997886"/>
                <a:ext cx="110520" cy="190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797533-5426-422F-AC3B-A540E3E8E9A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88690" y="1988886"/>
                  <a:ext cx="128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52EC639-4755-41FB-95DB-5B6C27F60F25}"/>
                    </a:ext>
                  </a:extLst>
                </p14:cNvPr>
                <p14:cNvContentPartPr/>
                <p14:nvPr/>
              </p14:nvContentPartPr>
              <p14:xfrm>
                <a:off x="8397330" y="2103726"/>
                <a:ext cx="94320" cy="7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52EC639-4755-41FB-95DB-5B6C27F60F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88690" y="2094726"/>
                  <a:ext cx="11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3D91D85-4A8F-4FB3-89D8-4DADBB7FE6E3}"/>
                    </a:ext>
                  </a:extLst>
                </p14:cNvPr>
                <p14:cNvContentPartPr/>
                <p14:nvPr/>
              </p14:nvContentPartPr>
              <p14:xfrm>
                <a:off x="8569770" y="2015526"/>
                <a:ext cx="95040" cy="171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3D91D85-4A8F-4FB3-89D8-4DADBB7FE6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61130" y="2006526"/>
                  <a:ext cx="112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C6D3EA-6A35-44AC-8FCA-0D0D92A6F22F}"/>
                    </a:ext>
                  </a:extLst>
                </p14:cNvPr>
                <p14:cNvContentPartPr/>
                <p14:nvPr/>
              </p14:nvContentPartPr>
              <p14:xfrm>
                <a:off x="8562570" y="1934166"/>
                <a:ext cx="91440" cy="14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C6D3EA-6A35-44AC-8FCA-0D0D92A6F22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53930" y="1925166"/>
                  <a:ext cx="109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328FCA-1EF4-4AC5-9FB8-4AE004B232E2}"/>
                    </a:ext>
                  </a:extLst>
                </p14:cNvPr>
                <p14:cNvContentPartPr/>
                <p14:nvPr/>
              </p14:nvContentPartPr>
              <p14:xfrm>
                <a:off x="8293290" y="1880166"/>
                <a:ext cx="388800" cy="367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328FCA-1EF4-4AC5-9FB8-4AE004B232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84650" y="1871526"/>
                  <a:ext cx="406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C0EAE9-FE1B-4201-9003-6CA36657B0BB}"/>
                    </a:ext>
                  </a:extLst>
                </p14:cNvPr>
                <p14:cNvContentPartPr/>
                <p14:nvPr/>
              </p14:nvContentPartPr>
              <p14:xfrm>
                <a:off x="8750850" y="1933086"/>
                <a:ext cx="77760" cy="319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C0EAE9-FE1B-4201-9003-6CA36657B0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41850" y="1924446"/>
                  <a:ext cx="95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6B950C-847E-409D-9884-D7F3C48BD2F1}"/>
                    </a:ext>
                  </a:extLst>
                </p14:cNvPr>
                <p14:cNvContentPartPr/>
                <p14:nvPr/>
              </p14:nvContentPartPr>
              <p14:xfrm>
                <a:off x="8889810" y="2086086"/>
                <a:ext cx="32040" cy="19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6B950C-847E-409D-9884-D7F3C48BD2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80810" y="2077086"/>
                  <a:ext cx="496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F43583-593E-4841-9E08-78FBC8D062C6}"/>
              </a:ext>
            </a:extLst>
          </p:cNvPr>
          <p:cNvGrpSpPr/>
          <p:nvPr/>
        </p:nvGrpSpPr>
        <p:grpSpPr>
          <a:xfrm>
            <a:off x="6875970" y="2612766"/>
            <a:ext cx="71640" cy="55800"/>
            <a:chOff x="6875970" y="2612766"/>
            <a:chExt cx="7164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4D166D-1315-4715-97CF-0CA6CCB2D595}"/>
                    </a:ext>
                  </a:extLst>
                </p14:cNvPr>
                <p14:cNvContentPartPr/>
                <p14:nvPr/>
              </p14:nvContentPartPr>
              <p14:xfrm>
                <a:off x="6875970" y="2612766"/>
                <a:ext cx="71640" cy="13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4D166D-1315-4715-97CF-0CA6CCB2D5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67330" y="2604126"/>
                  <a:ext cx="89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C9D904E-33CF-4473-9F79-39AAB30B074F}"/>
                    </a:ext>
                  </a:extLst>
                </p14:cNvPr>
                <p14:cNvContentPartPr/>
                <p14:nvPr/>
              </p14:nvContentPartPr>
              <p14:xfrm>
                <a:off x="6888210" y="2663526"/>
                <a:ext cx="55080" cy="5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C9D904E-33CF-4473-9F79-39AAB30B074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79210" y="2654886"/>
                  <a:ext cx="727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B7B0AB5-BBFA-4B17-8295-6199972C21EF}"/>
              </a:ext>
            </a:extLst>
          </p:cNvPr>
          <p:cNvGrpSpPr/>
          <p:nvPr/>
        </p:nvGrpSpPr>
        <p:grpSpPr>
          <a:xfrm>
            <a:off x="7188090" y="2555526"/>
            <a:ext cx="734400" cy="334080"/>
            <a:chOff x="7188090" y="2555526"/>
            <a:chExt cx="7344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93D496-3E69-4CCB-8B04-88C80A4D4D09}"/>
                    </a:ext>
                  </a:extLst>
                </p14:cNvPr>
                <p14:cNvContentPartPr/>
                <p14:nvPr/>
              </p14:nvContentPartPr>
              <p14:xfrm>
                <a:off x="7188090" y="2555526"/>
                <a:ext cx="152280" cy="16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93D496-3E69-4CCB-8B04-88C80A4D4D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79090" y="2546886"/>
                  <a:ext cx="169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7AA8D19-A0FD-40AA-BC06-C6B987AAF1A2}"/>
                    </a:ext>
                  </a:extLst>
                </p14:cNvPr>
                <p14:cNvContentPartPr/>
                <p14:nvPr/>
              </p14:nvContentPartPr>
              <p14:xfrm>
                <a:off x="7356930" y="2642286"/>
                <a:ext cx="128880" cy="10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7AA8D19-A0FD-40AA-BC06-C6B987AAF1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8290" y="2633286"/>
                  <a:ext cx="146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F4F9B8-AFF2-4CD4-9A87-E0B49D2A32C6}"/>
                    </a:ext>
                  </a:extLst>
                </p14:cNvPr>
                <p14:cNvContentPartPr/>
                <p14:nvPr/>
              </p14:nvContentPartPr>
              <p14:xfrm>
                <a:off x="7502370" y="2666766"/>
                <a:ext cx="84600" cy="22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F4F9B8-AFF2-4CD4-9A87-E0B49D2A32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93730" y="2657766"/>
                  <a:ext cx="102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FFC0E2-B81A-4E81-8676-05633EFDE406}"/>
                    </a:ext>
                  </a:extLst>
                </p14:cNvPr>
                <p14:cNvContentPartPr/>
                <p14:nvPr/>
              </p14:nvContentPartPr>
              <p14:xfrm>
                <a:off x="7633410" y="2609886"/>
                <a:ext cx="131040" cy="14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FFC0E2-B81A-4E81-8676-05633EFDE40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24410" y="2601246"/>
                  <a:ext cx="148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EE277A-13E4-4908-9803-E366EF55DA3D}"/>
                    </a:ext>
                  </a:extLst>
                </p14:cNvPr>
                <p14:cNvContentPartPr/>
                <p14:nvPr/>
              </p14:nvContentPartPr>
              <p14:xfrm>
                <a:off x="7720530" y="2565966"/>
                <a:ext cx="201960" cy="20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EE277A-13E4-4908-9803-E366EF55DA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11890" y="2556966"/>
                  <a:ext cx="21960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2088BAC-C30C-4F29-ACF1-8295A6CD7B3D}"/>
                  </a:ext>
                </a:extLst>
              </p14:cNvPr>
              <p14:cNvContentPartPr/>
              <p14:nvPr/>
            </p14:nvContentPartPr>
            <p14:xfrm>
              <a:off x="8086650" y="2690526"/>
              <a:ext cx="87480" cy="3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2088BAC-C30C-4F29-ACF1-8295A6CD7B3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077650" y="2681526"/>
                <a:ext cx="10512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B3C241D7-B051-4751-9025-F3190EB5E320}"/>
              </a:ext>
            </a:extLst>
          </p:cNvPr>
          <p:cNvGrpSpPr/>
          <p:nvPr/>
        </p:nvGrpSpPr>
        <p:grpSpPr>
          <a:xfrm>
            <a:off x="8372490" y="2555166"/>
            <a:ext cx="549720" cy="451080"/>
            <a:chOff x="8372490" y="2555166"/>
            <a:chExt cx="5497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05B25B7-A255-4AEC-A620-C2C8E6931C37}"/>
                    </a:ext>
                  </a:extLst>
                </p14:cNvPr>
                <p14:cNvContentPartPr/>
                <p14:nvPr/>
              </p14:nvContentPartPr>
              <p14:xfrm>
                <a:off x="8414970" y="2556606"/>
                <a:ext cx="175320" cy="17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05B25B7-A255-4AEC-A620-C2C8E6931C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06330" y="2547966"/>
                  <a:ext cx="192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5724D4-6051-4EE5-A482-992FAD0778E8}"/>
                    </a:ext>
                  </a:extLst>
                </p14:cNvPr>
                <p14:cNvContentPartPr/>
                <p14:nvPr/>
              </p14:nvContentPartPr>
              <p14:xfrm>
                <a:off x="8430090" y="2555166"/>
                <a:ext cx="154800" cy="156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5724D4-6051-4EE5-A482-992FAD0778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21450" y="2546526"/>
                  <a:ext cx="172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50FCCD-F911-49B1-84B9-1FF5C4DEA284}"/>
                    </a:ext>
                  </a:extLst>
                </p14:cNvPr>
                <p14:cNvContentPartPr/>
                <p14:nvPr/>
              </p14:nvContentPartPr>
              <p14:xfrm>
                <a:off x="8397690" y="2846406"/>
                <a:ext cx="57240" cy="135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50FCCD-F911-49B1-84B9-1FF5C4DEA2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89050" y="2837406"/>
                  <a:ext cx="74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5A52C6-BC15-4C90-9E0F-E55CCD782B08}"/>
                    </a:ext>
                  </a:extLst>
                </p14:cNvPr>
                <p14:cNvContentPartPr/>
                <p14:nvPr/>
              </p14:nvContentPartPr>
              <p14:xfrm>
                <a:off x="8372490" y="2778366"/>
                <a:ext cx="45000" cy="14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5A52C6-BC15-4C90-9E0F-E55CCD782B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63490" y="2769726"/>
                  <a:ext cx="62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5873EC7-B646-4933-B355-1E1822E799D8}"/>
                    </a:ext>
                  </a:extLst>
                </p14:cNvPr>
                <p14:cNvContentPartPr/>
                <p14:nvPr/>
              </p14:nvContentPartPr>
              <p14:xfrm>
                <a:off x="8501730" y="2846046"/>
                <a:ext cx="34200" cy="3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5873EC7-B646-4933-B355-1E1822E799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93090" y="2837046"/>
                  <a:ext cx="51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97C83D2-9794-4497-B3B2-875309DBB634}"/>
                    </a:ext>
                  </a:extLst>
                </p14:cNvPr>
                <p14:cNvContentPartPr/>
                <p14:nvPr/>
              </p14:nvContentPartPr>
              <p14:xfrm>
                <a:off x="8571570" y="2790606"/>
                <a:ext cx="42480" cy="10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97C83D2-9794-4497-B3B2-875309DBB63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62930" y="2781606"/>
                  <a:ext cx="60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123AF4-A29B-4AE7-BAA2-484A40F26C7D}"/>
                    </a:ext>
                  </a:extLst>
                </p14:cNvPr>
                <p14:cNvContentPartPr/>
                <p14:nvPr/>
              </p14:nvContentPartPr>
              <p14:xfrm>
                <a:off x="8620170" y="2766126"/>
                <a:ext cx="68760" cy="240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123AF4-A29B-4AE7-BAA2-484A40F26C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11170" y="2757126"/>
                  <a:ext cx="86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5F9DDD-7FD0-4215-8201-78F95CD9BAFD}"/>
                    </a:ext>
                  </a:extLst>
                </p14:cNvPr>
                <p14:cNvContentPartPr/>
                <p14:nvPr/>
              </p14:nvContentPartPr>
              <p14:xfrm>
                <a:off x="8733570" y="2829486"/>
                <a:ext cx="45360" cy="76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5F9DDD-7FD0-4215-8201-78F95CD9BA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24930" y="2820846"/>
                  <a:ext cx="63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2B3025-FF04-4BB7-9A6B-CD4083B4360B}"/>
                    </a:ext>
                  </a:extLst>
                </p14:cNvPr>
                <p14:cNvContentPartPr/>
                <p14:nvPr/>
              </p14:nvContentPartPr>
              <p14:xfrm>
                <a:off x="8746170" y="2861526"/>
                <a:ext cx="6732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2B3025-FF04-4BB7-9A6B-CD4083B436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37170" y="2852526"/>
                  <a:ext cx="8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DBA1D0D-66FD-407A-8AFC-15E084245D1D}"/>
                    </a:ext>
                  </a:extLst>
                </p14:cNvPr>
                <p14:cNvContentPartPr/>
                <p14:nvPr/>
              </p14:nvContentPartPr>
              <p14:xfrm>
                <a:off x="8825730" y="2812566"/>
                <a:ext cx="74160" cy="12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DBA1D0D-66FD-407A-8AFC-15E084245D1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16730" y="2803566"/>
                  <a:ext cx="91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84BC5C-AD4C-450F-8124-D8265AAA5709}"/>
                    </a:ext>
                  </a:extLst>
                </p14:cNvPr>
                <p14:cNvContentPartPr/>
                <p14:nvPr/>
              </p14:nvContentPartPr>
              <p14:xfrm>
                <a:off x="8838330" y="2882766"/>
                <a:ext cx="83880" cy="34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84BC5C-AD4C-450F-8124-D8265AAA570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29690" y="2874126"/>
                  <a:ext cx="10152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B525BFE-4279-4BF1-AC2F-310C2CB5857F}"/>
                  </a:ext>
                </a:extLst>
              </p14:cNvPr>
              <p14:cNvContentPartPr/>
              <p14:nvPr/>
            </p14:nvContentPartPr>
            <p14:xfrm>
              <a:off x="9052170" y="2575686"/>
              <a:ext cx="124200" cy="152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B525BFE-4279-4BF1-AC2F-310C2CB585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043530" y="2567046"/>
                <a:ext cx="1418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F75503E-0A36-4229-BD00-CE7ADBBDD942}"/>
              </a:ext>
            </a:extLst>
          </p:cNvPr>
          <p:cNvGrpSpPr/>
          <p:nvPr/>
        </p:nvGrpSpPr>
        <p:grpSpPr>
          <a:xfrm>
            <a:off x="6893250" y="3135486"/>
            <a:ext cx="144360" cy="66240"/>
            <a:chOff x="6893250" y="3135486"/>
            <a:chExt cx="14436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6418713-4133-4244-A33C-B386906A53DF}"/>
                    </a:ext>
                  </a:extLst>
                </p14:cNvPr>
                <p14:cNvContentPartPr/>
                <p14:nvPr/>
              </p14:nvContentPartPr>
              <p14:xfrm>
                <a:off x="6893250" y="3135486"/>
                <a:ext cx="132120" cy="3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6418713-4133-4244-A33C-B386906A53D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884610" y="3126486"/>
                  <a:ext cx="149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83E6569-B9BD-4C4D-9F64-8E4A7ED25D8C}"/>
                    </a:ext>
                  </a:extLst>
                </p14:cNvPr>
                <p14:cNvContentPartPr/>
                <p14:nvPr/>
              </p14:nvContentPartPr>
              <p14:xfrm>
                <a:off x="6966330" y="3197046"/>
                <a:ext cx="71280" cy="4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83E6569-B9BD-4C4D-9F64-8E4A7ED25D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57330" y="3188406"/>
                  <a:ext cx="8892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D3A36C-A35C-40DE-BE23-4D9A48B96485}"/>
              </a:ext>
            </a:extLst>
          </p:cNvPr>
          <p:cNvGrpSpPr/>
          <p:nvPr/>
        </p:nvGrpSpPr>
        <p:grpSpPr>
          <a:xfrm>
            <a:off x="7273050" y="3096606"/>
            <a:ext cx="681840" cy="285480"/>
            <a:chOff x="7273050" y="3096606"/>
            <a:chExt cx="6818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F0FD7C0-BAFB-48BB-80A2-55B915A139F3}"/>
                    </a:ext>
                  </a:extLst>
                </p14:cNvPr>
                <p14:cNvContentPartPr/>
                <p14:nvPr/>
              </p14:nvContentPartPr>
              <p14:xfrm>
                <a:off x="7273050" y="3096606"/>
                <a:ext cx="136800" cy="162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F0FD7C0-BAFB-48BB-80A2-55B915A139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64410" y="3087606"/>
                  <a:ext cx="154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650F839-6083-4F2C-9A8B-0773B52D2842}"/>
                    </a:ext>
                  </a:extLst>
                </p14:cNvPr>
                <p14:cNvContentPartPr/>
                <p14:nvPr/>
              </p14:nvContentPartPr>
              <p14:xfrm>
                <a:off x="7424970" y="3162126"/>
                <a:ext cx="96480" cy="88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650F839-6083-4F2C-9A8B-0773B52D284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16330" y="3153486"/>
                  <a:ext cx="114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F75F1DF-95EE-4050-BC8C-10BF75D77CAA}"/>
                    </a:ext>
                  </a:extLst>
                </p14:cNvPr>
                <p14:cNvContentPartPr/>
                <p14:nvPr/>
              </p14:nvContentPartPr>
              <p14:xfrm>
                <a:off x="7549890" y="3171126"/>
                <a:ext cx="90360" cy="210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F75F1DF-95EE-4050-BC8C-10BF75D77C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1250" y="3162126"/>
                  <a:ext cx="108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625D91-BA30-4598-9E5B-8A806257E8E3}"/>
                    </a:ext>
                  </a:extLst>
                </p14:cNvPr>
                <p14:cNvContentPartPr/>
                <p14:nvPr/>
              </p14:nvContentPartPr>
              <p14:xfrm>
                <a:off x="7691730" y="3116766"/>
                <a:ext cx="133560" cy="160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625D91-BA30-4598-9E5B-8A806257E8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83090" y="3107766"/>
                  <a:ext cx="151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B7CB37-34C9-4570-8492-F9DF5D902E72}"/>
                    </a:ext>
                  </a:extLst>
                </p14:cNvPr>
                <p14:cNvContentPartPr/>
                <p14:nvPr/>
              </p14:nvContentPartPr>
              <p14:xfrm>
                <a:off x="7795410" y="3128646"/>
                <a:ext cx="159480" cy="203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B7CB37-34C9-4570-8492-F9DF5D902E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86410" y="3119646"/>
                  <a:ext cx="1771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E5D89D-DA78-43F7-9655-3447A4A76630}"/>
              </a:ext>
            </a:extLst>
          </p:cNvPr>
          <p:cNvGrpSpPr/>
          <p:nvPr/>
        </p:nvGrpSpPr>
        <p:grpSpPr>
          <a:xfrm>
            <a:off x="8099970" y="3166446"/>
            <a:ext cx="789840" cy="285480"/>
            <a:chOff x="8099970" y="3166446"/>
            <a:chExt cx="7898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11690D-255B-4BF6-BB07-DFA5AE17FB23}"/>
                    </a:ext>
                  </a:extLst>
                </p14:cNvPr>
                <p14:cNvContentPartPr/>
                <p14:nvPr/>
              </p14:nvContentPartPr>
              <p14:xfrm>
                <a:off x="8099970" y="3231606"/>
                <a:ext cx="104400" cy="1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11690D-255B-4BF6-BB07-DFA5AE17FB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90970" y="3222606"/>
                  <a:ext cx="122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8347396-F260-4683-9F09-1EB8E9FF711E}"/>
                    </a:ext>
                  </a:extLst>
                </p14:cNvPr>
                <p14:cNvContentPartPr/>
                <p14:nvPr/>
              </p14:nvContentPartPr>
              <p14:xfrm>
                <a:off x="8324610" y="3172566"/>
                <a:ext cx="134640" cy="13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8347396-F260-4683-9F09-1EB8E9FF71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315610" y="3163926"/>
                  <a:ext cx="152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CF761E-0975-49EC-8155-1F8E6BE071AB}"/>
                    </a:ext>
                  </a:extLst>
                </p14:cNvPr>
                <p14:cNvContentPartPr/>
                <p14:nvPr/>
              </p14:nvContentPartPr>
              <p14:xfrm>
                <a:off x="8459970" y="3219366"/>
                <a:ext cx="101520" cy="9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CF761E-0975-49EC-8155-1F8E6BE071A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51330" y="3210366"/>
                  <a:ext cx="11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6129DE-D564-42B8-865B-EC3588995C61}"/>
                    </a:ext>
                  </a:extLst>
                </p14:cNvPr>
                <p14:cNvContentPartPr/>
                <p14:nvPr/>
              </p14:nvContentPartPr>
              <p14:xfrm>
                <a:off x="8547450" y="3210726"/>
                <a:ext cx="88200" cy="24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6129DE-D564-42B8-865B-EC3588995C6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38450" y="3201726"/>
                  <a:ext cx="105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6417C0B-2F7D-40E6-983F-5F81E776AF75}"/>
                    </a:ext>
                  </a:extLst>
                </p14:cNvPr>
                <p14:cNvContentPartPr/>
                <p14:nvPr/>
              </p14:nvContentPartPr>
              <p14:xfrm>
                <a:off x="8696850" y="3166446"/>
                <a:ext cx="84240" cy="146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6417C0B-2F7D-40E6-983F-5F81E776AF7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87850" y="3157446"/>
                  <a:ext cx="101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53EA32-121E-4747-8E71-021AD05522CA}"/>
                    </a:ext>
                  </a:extLst>
                </p14:cNvPr>
                <p14:cNvContentPartPr/>
                <p14:nvPr/>
              </p14:nvContentPartPr>
              <p14:xfrm>
                <a:off x="8748330" y="3175086"/>
                <a:ext cx="141480" cy="18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53EA32-121E-4747-8E71-021AD05522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39690" y="3166086"/>
                  <a:ext cx="15912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CFC0DF-E145-4306-AB98-03913B2BB76E}"/>
              </a:ext>
            </a:extLst>
          </p:cNvPr>
          <p:cNvGrpSpPr/>
          <p:nvPr/>
        </p:nvGrpSpPr>
        <p:grpSpPr>
          <a:xfrm>
            <a:off x="9058650" y="3228366"/>
            <a:ext cx="157320" cy="88560"/>
            <a:chOff x="9058650" y="3228366"/>
            <a:chExt cx="15732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A63C9F1-B220-417E-B758-BBC8B750C5D2}"/>
                    </a:ext>
                  </a:extLst>
                </p14:cNvPr>
                <p14:cNvContentPartPr/>
                <p14:nvPr/>
              </p14:nvContentPartPr>
              <p14:xfrm>
                <a:off x="9058650" y="3228366"/>
                <a:ext cx="10476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A63C9F1-B220-417E-B758-BBC8B750C5D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050010" y="3219366"/>
                  <a:ext cx="12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149BE2-EA11-4016-BC22-6980C2AA0979}"/>
                    </a:ext>
                  </a:extLst>
                </p14:cNvPr>
                <p14:cNvContentPartPr/>
                <p14:nvPr/>
              </p14:nvContentPartPr>
              <p14:xfrm>
                <a:off x="9091050" y="3299646"/>
                <a:ext cx="124920" cy="1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149BE2-EA11-4016-BC22-6980C2AA097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82050" y="3290646"/>
                  <a:ext cx="1425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30D561C-8227-4E91-BC27-A0C569F443CC}"/>
                  </a:ext>
                </a:extLst>
              </p14:cNvPr>
              <p14:cNvContentPartPr/>
              <p14:nvPr/>
            </p14:nvContentPartPr>
            <p14:xfrm>
              <a:off x="9402450" y="3227286"/>
              <a:ext cx="111240" cy="11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30D561C-8227-4E91-BC27-A0C569F443C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93450" y="3218286"/>
                <a:ext cx="12888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974465D-82B5-409D-BF61-84B1B0A32F71}"/>
              </a:ext>
            </a:extLst>
          </p:cNvPr>
          <p:cNvGrpSpPr/>
          <p:nvPr/>
        </p:nvGrpSpPr>
        <p:grpSpPr>
          <a:xfrm>
            <a:off x="2455890" y="4066806"/>
            <a:ext cx="230040" cy="192600"/>
            <a:chOff x="2455890" y="4066806"/>
            <a:chExt cx="23004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50F0D0-9533-41C5-91F1-67DCAC7AB38D}"/>
                    </a:ext>
                  </a:extLst>
                </p14:cNvPr>
                <p14:cNvContentPartPr/>
                <p14:nvPr/>
              </p14:nvContentPartPr>
              <p14:xfrm>
                <a:off x="2463810" y="4112886"/>
                <a:ext cx="15984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50F0D0-9533-41C5-91F1-67DCAC7AB3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54810" y="4104246"/>
                  <a:ext cx="177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9927732-77D3-45D4-9306-78E82826C258}"/>
                    </a:ext>
                  </a:extLst>
                </p14:cNvPr>
                <p14:cNvContentPartPr/>
                <p14:nvPr/>
              </p14:nvContentPartPr>
              <p14:xfrm>
                <a:off x="2502690" y="4165446"/>
                <a:ext cx="105840" cy="28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9927732-77D3-45D4-9306-78E82826C2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93690" y="4156806"/>
                  <a:ext cx="123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6011CAD-9FB5-45BA-98D6-C36CA4EDDD25}"/>
                    </a:ext>
                  </a:extLst>
                </p14:cNvPr>
                <p14:cNvContentPartPr/>
                <p14:nvPr/>
              </p14:nvContentPartPr>
              <p14:xfrm>
                <a:off x="2455890" y="4071126"/>
                <a:ext cx="11844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6011CAD-9FB5-45BA-98D6-C36CA4EDD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46890" y="4062486"/>
                  <a:ext cx="136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EFA9F3-071E-4048-AF87-99D239AD7EAC}"/>
                    </a:ext>
                  </a:extLst>
                </p14:cNvPr>
                <p14:cNvContentPartPr/>
                <p14:nvPr/>
              </p14:nvContentPartPr>
              <p14:xfrm>
                <a:off x="2574330" y="4066806"/>
                <a:ext cx="111600" cy="19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EFA9F3-071E-4048-AF87-99D239AD7EA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65690" y="4058166"/>
                  <a:ext cx="1292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1574C0-72F9-41D0-990F-6DCED72A6173}"/>
              </a:ext>
            </a:extLst>
          </p:cNvPr>
          <p:cNvGrpSpPr/>
          <p:nvPr/>
        </p:nvGrpSpPr>
        <p:grpSpPr>
          <a:xfrm>
            <a:off x="3165450" y="4058166"/>
            <a:ext cx="582120" cy="251280"/>
            <a:chOff x="3165450" y="4058166"/>
            <a:chExt cx="5821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59AA9A2-764D-47A5-B090-A5717E72247F}"/>
                    </a:ext>
                  </a:extLst>
                </p14:cNvPr>
                <p14:cNvContentPartPr/>
                <p14:nvPr/>
              </p14:nvContentPartPr>
              <p14:xfrm>
                <a:off x="3165450" y="4104966"/>
                <a:ext cx="143280" cy="193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59AA9A2-764D-47A5-B090-A5717E7224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156810" y="4095966"/>
                  <a:ext cx="160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3D7214-ED47-4874-9E82-A0CA097DDA52}"/>
                    </a:ext>
                  </a:extLst>
                </p14:cNvPr>
                <p14:cNvContentPartPr/>
                <p14:nvPr/>
              </p14:nvContentPartPr>
              <p14:xfrm>
                <a:off x="3397290" y="4058166"/>
                <a:ext cx="122760" cy="172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3D7214-ED47-4874-9E82-A0CA097DDA5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88290" y="4049526"/>
                  <a:ext cx="140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6D25E43-4DA0-4C8E-8425-0F2D6BC50F00}"/>
                    </a:ext>
                  </a:extLst>
                </p14:cNvPr>
                <p14:cNvContentPartPr/>
                <p14:nvPr/>
              </p14:nvContentPartPr>
              <p14:xfrm>
                <a:off x="3453450" y="4238166"/>
                <a:ext cx="79200" cy="7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6D25E43-4DA0-4C8E-8425-0F2D6BC50F0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44810" y="4229526"/>
                  <a:ext cx="96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3858FF7-8CAD-4A69-8FBB-99630D15BBF7}"/>
                    </a:ext>
                  </a:extLst>
                </p14:cNvPr>
                <p14:cNvContentPartPr/>
                <p14:nvPr/>
              </p14:nvContentPartPr>
              <p14:xfrm>
                <a:off x="3626250" y="4155366"/>
                <a:ext cx="121320" cy="125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3858FF7-8CAD-4A69-8FBB-99630D15BB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17610" y="4146366"/>
                  <a:ext cx="13896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689CCC1-D51E-4D72-B3DD-EAED661A8D3D}"/>
              </a:ext>
            </a:extLst>
          </p:cNvPr>
          <p:cNvGrpSpPr/>
          <p:nvPr/>
        </p:nvGrpSpPr>
        <p:grpSpPr>
          <a:xfrm>
            <a:off x="2495490" y="4782126"/>
            <a:ext cx="665280" cy="291600"/>
            <a:chOff x="2495490" y="4782126"/>
            <a:chExt cx="6652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AE627F8-E603-452C-A52D-2BB7C0B8CDBD}"/>
                    </a:ext>
                  </a:extLst>
                </p14:cNvPr>
                <p14:cNvContentPartPr/>
                <p14:nvPr/>
              </p14:nvContentPartPr>
              <p14:xfrm>
                <a:off x="2495490" y="4878246"/>
                <a:ext cx="86040" cy="170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AE627F8-E603-452C-A52D-2BB7C0B8CD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86850" y="4869606"/>
                  <a:ext cx="10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1322693-3286-4C9C-8006-240E64DC5D71}"/>
                    </a:ext>
                  </a:extLst>
                </p14:cNvPr>
                <p14:cNvContentPartPr/>
                <p14:nvPr/>
              </p14:nvContentPartPr>
              <p14:xfrm>
                <a:off x="2504490" y="4902726"/>
                <a:ext cx="96120" cy="140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1322693-3286-4C9C-8006-240E64DC5D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95850" y="4893726"/>
                  <a:ext cx="11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0460C70-B422-4928-9893-76ADA2FF7751}"/>
                    </a:ext>
                  </a:extLst>
                </p14:cNvPr>
                <p14:cNvContentPartPr/>
                <p14:nvPr/>
              </p14:nvContentPartPr>
              <p14:xfrm>
                <a:off x="2595210" y="4782126"/>
                <a:ext cx="132120" cy="15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0460C70-B422-4928-9893-76ADA2FF775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86210" y="4773126"/>
                  <a:ext cx="149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E52571-098A-459D-BCAF-4090BD7FE839}"/>
                    </a:ext>
                  </a:extLst>
                </p14:cNvPr>
                <p14:cNvContentPartPr/>
                <p14:nvPr/>
              </p14:nvContentPartPr>
              <p14:xfrm>
                <a:off x="2786010" y="4876086"/>
                <a:ext cx="166680" cy="174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E52571-098A-459D-BCAF-4090BD7FE83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77370" y="4867086"/>
                  <a:ext cx="184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0E045B-03DB-44B3-B2F0-F2D93E471DE5}"/>
                    </a:ext>
                  </a:extLst>
                </p14:cNvPr>
                <p14:cNvContentPartPr/>
                <p14:nvPr/>
              </p14:nvContentPartPr>
              <p14:xfrm>
                <a:off x="3024330" y="4927206"/>
                <a:ext cx="136440" cy="14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0E045B-03DB-44B3-B2F0-F2D93E471D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15330" y="4918206"/>
                  <a:ext cx="1540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107CDA8-E231-4E23-B8BF-B68D6175EFF3}"/>
              </a:ext>
            </a:extLst>
          </p:cNvPr>
          <p:cNvGrpSpPr/>
          <p:nvPr/>
        </p:nvGrpSpPr>
        <p:grpSpPr>
          <a:xfrm>
            <a:off x="3369930" y="4926486"/>
            <a:ext cx="152280" cy="83880"/>
            <a:chOff x="3369930" y="4926486"/>
            <a:chExt cx="1522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6B4D8C0-92BF-46BC-A423-E70A8056A405}"/>
                    </a:ext>
                  </a:extLst>
                </p14:cNvPr>
                <p14:cNvContentPartPr/>
                <p14:nvPr/>
              </p14:nvContentPartPr>
              <p14:xfrm>
                <a:off x="3369930" y="4926486"/>
                <a:ext cx="95760" cy="20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6B4D8C0-92BF-46BC-A423-E70A8056A40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61290" y="4917846"/>
                  <a:ext cx="11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A65F107-7616-4BC1-A5C8-2757E52C646D}"/>
                    </a:ext>
                  </a:extLst>
                </p14:cNvPr>
                <p14:cNvContentPartPr/>
                <p14:nvPr/>
              </p14:nvContentPartPr>
              <p14:xfrm>
                <a:off x="3401610" y="4998846"/>
                <a:ext cx="120600" cy="11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A65F107-7616-4BC1-A5C8-2757E52C646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92970" y="4990206"/>
                  <a:ext cx="1382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9F38540-B502-4956-B68E-5B356B8039B8}"/>
              </a:ext>
            </a:extLst>
          </p:cNvPr>
          <p:cNvGrpSpPr/>
          <p:nvPr/>
        </p:nvGrpSpPr>
        <p:grpSpPr>
          <a:xfrm>
            <a:off x="3866010" y="4662606"/>
            <a:ext cx="1518120" cy="635400"/>
            <a:chOff x="3866010" y="4662606"/>
            <a:chExt cx="151812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257634-7065-4AB4-AA45-C5D53B4A3043}"/>
                    </a:ext>
                  </a:extLst>
                </p14:cNvPr>
                <p14:cNvContentPartPr/>
                <p14:nvPr/>
              </p14:nvContentPartPr>
              <p14:xfrm>
                <a:off x="3866010" y="4797606"/>
                <a:ext cx="201600" cy="1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257634-7065-4AB4-AA45-C5D53B4A304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57010" y="4788966"/>
                  <a:ext cx="21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65E9BA-D1AA-4C93-8E86-9B0449B682DC}"/>
                    </a:ext>
                  </a:extLst>
                </p14:cNvPr>
                <p14:cNvContentPartPr/>
                <p14:nvPr/>
              </p14:nvContentPartPr>
              <p14:xfrm>
                <a:off x="3877170" y="4795446"/>
                <a:ext cx="209880" cy="184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65E9BA-D1AA-4C93-8E86-9B0449B682D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68530" y="4786446"/>
                  <a:ext cx="22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BDB538C-5B68-4404-8D10-AC60F929DDB9}"/>
                    </a:ext>
                  </a:extLst>
                </p14:cNvPr>
                <p14:cNvContentPartPr/>
                <p14:nvPr/>
              </p14:nvContentPartPr>
              <p14:xfrm>
                <a:off x="3875730" y="5071566"/>
                <a:ext cx="56520" cy="117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BDB538C-5B68-4404-8D10-AC60F929DDB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67090" y="5062926"/>
                  <a:ext cx="74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E25631-3891-4D68-946F-94BB4EBC407C}"/>
                    </a:ext>
                  </a:extLst>
                </p14:cNvPr>
                <p14:cNvContentPartPr/>
                <p14:nvPr/>
              </p14:nvContentPartPr>
              <p14:xfrm>
                <a:off x="4026210" y="5136006"/>
                <a:ext cx="33120" cy="162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E25631-3891-4D68-946F-94BB4EBC40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17570" y="5127006"/>
                  <a:ext cx="50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B28784-6ADF-457C-A5DC-859A7979D831}"/>
                    </a:ext>
                  </a:extLst>
                </p14:cNvPr>
                <p14:cNvContentPartPr/>
                <p14:nvPr/>
              </p14:nvContentPartPr>
              <p14:xfrm>
                <a:off x="3982290" y="5065446"/>
                <a:ext cx="42480" cy="1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B28784-6ADF-457C-A5DC-859A7979D83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973290" y="5056806"/>
                  <a:ext cx="60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0A2EF70-1632-4B25-8457-219CCB2304FD}"/>
                    </a:ext>
                  </a:extLst>
                </p14:cNvPr>
                <p14:cNvContentPartPr/>
                <p14:nvPr/>
              </p14:nvContentPartPr>
              <p14:xfrm>
                <a:off x="4106490" y="5076966"/>
                <a:ext cx="103680" cy="11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0A2EF70-1632-4B25-8457-219CCB2304F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97490" y="5067966"/>
                  <a:ext cx="121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4C7B0A-2E9A-4171-9F93-2C75FF22AA92}"/>
                    </a:ext>
                  </a:extLst>
                </p14:cNvPr>
                <p14:cNvContentPartPr/>
                <p14:nvPr/>
              </p14:nvContentPartPr>
              <p14:xfrm>
                <a:off x="4226370" y="5057166"/>
                <a:ext cx="78480" cy="132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4C7B0A-2E9A-4171-9F93-2C75FF22AA9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17730" y="5048526"/>
                  <a:ext cx="9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D772B52-F270-49A0-B656-7977ABD8043C}"/>
                    </a:ext>
                  </a:extLst>
                </p14:cNvPr>
                <p14:cNvContentPartPr/>
                <p14:nvPr/>
              </p14:nvContentPartPr>
              <p14:xfrm>
                <a:off x="4246170" y="5132406"/>
                <a:ext cx="92160" cy="3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D772B52-F270-49A0-B656-7977ABD8043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37170" y="5123766"/>
                  <a:ext cx="109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EFCB522-1427-46B9-883C-C2DB65436393}"/>
                    </a:ext>
                  </a:extLst>
                </p14:cNvPr>
                <p14:cNvContentPartPr/>
                <p14:nvPr/>
              </p14:nvContentPartPr>
              <p14:xfrm>
                <a:off x="4461090" y="4797606"/>
                <a:ext cx="207360" cy="21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EFCB522-1427-46B9-883C-C2DB6543639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52450" y="4788966"/>
                  <a:ext cx="225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863410-6258-4044-9128-60B0241AF724}"/>
                    </a:ext>
                  </a:extLst>
                </p14:cNvPr>
                <p14:cNvContentPartPr/>
                <p14:nvPr/>
              </p14:nvContentPartPr>
              <p14:xfrm>
                <a:off x="4579890" y="4869606"/>
                <a:ext cx="186120" cy="160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863410-6258-4044-9128-60B0241AF72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71250" y="4860606"/>
                  <a:ext cx="203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B36B5EB-AAD8-45E4-B630-AB71835D9106}"/>
                    </a:ext>
                  </a:extLst>
                </p14:cNvPr>
                <p14:cNvContentPartPr/>
                <p14:nvPr/>
              </p14:nvContentPartPr>
              <p14:xfrm>
                <a:off x="4739010" y="4907766"/>
                <a:ext cx="20736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B36B5EB-AAD8-45E4-B630-AB71835D91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30010" y="4899126"/>
                  <a:ext cx="225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5E78C5-049F-43B3-A71B-A7AEE3522017}"/>
                    </a:ext>
                  </a:extLst>
                </p14:cNvPr>
                <p14:cNvContentPartPr/>
                <p14:nvPr/>
              </p14:nvContentPartPr>
              <p14:xfrm>
                <a:off x="4936650" y="4792926"/>
                <a:ext cx="119520" cy="17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5E78C5-049F-43B3-A71B-A7AEE35220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28010" y="4784286"/>
                  <a:ext cx="137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A0D71A-9A58-4D4D-AF12-9167BB827B7F}"/>
                    </a:ext>
                  </a:extLst>
                </p14:cNvPr>
                <p14:cNvContentPartPr/>
                <p14:nvPr/>
              </p14:nvContentPartPr>
              <p14:xfrm>
                <a:off x="5077050" y="4871406"/>
                <a:ext cx="90720" cy="227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A0D71A-9A58-4D4D-AF12-9167BB827B7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68410" y="4862766"/>
                  <a:ext cx="108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5510EDB-D511-46AB-B08E-BB21833C3B5C}"/>
                    </a:ext>
                  </a:extLst>
                </p14:cNvPr>
                <p14:cNvContentPartPr/>
                <p14:nvPr/>
              </p14:nvContentPartPr>
              <p14:xfrm>
                <a:off x="5169930" y="4767726"/>
                <a:ext cx="106560" cy="229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5510EDB-D511-46AB-B08E-BB21833C3B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161290" y="4758726"/>
                  <a:ext cx="124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12AFA92-DC42-4802-A3CF-E0FD147F8FAC}"/>
                    </a:ext>
                  </a:extLst>
                </p14:cNvPr>
                <p14:cNvContentPartPr/>
                <p14:nvPr/>
              </p14:nvContentPartPr>
              <p14:xfrm>
                <a:off x="5253450" y="4662606"/>
                <a:ext cx="130680" cy="74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12AFA92-DC42-4802-A3CF-E0FD147F8F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44450" y="4653606"/>
                  <a:ext cx="1483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EED58FA-1476-4727-A77B-2171BD7EF554}"/>
              </a:ext>
            </a:extLst>
          </p:cNvPr>
          <p:cNvGrpSpPr/>
          <p:nvPr/>
        </p:nvGrpSpPr>
        <p:grpSpPr>
          <a:xfrm>
            <a:off x="5678970" y="4827846"/>
            <a:ext cx="131400" cy="223560"/>
            <a:chOff x="5678970" y="4827846"/>
            <a:chExt cx="1314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CCE74A7-122F-4B59-B641-2CCFE9D950D7}"/>
                    </a:ext>
                  </a:extLst>
                </p14:cNvPr>
                <p14:cNvContentPartPr/>
                <p14:nvPr/>
              </p14:nvContentPartPr>
              <p14:xfrm>
                <a:off x="5678970" y="4827846"/>
                <a:ext cx="121320" cy="13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CCE74A7-122F-4B59-B641-2CCFE9D950D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69970" y="4819206"/>
                  <a:ext cx="138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DF51A11-CCA7-46AA-9119-C22EE28F6A32}"/>
                    </a:ext>
                  </a:extLst>
                </p14:cNvPr>
                <p14:cNvContentPartPr/>
                <p14:nvPr/>
              </p14:nvContentPartPr>
              <p14:xfrm>
                <a:off x="5716050" y="4965006"/>
                <a:ext cx="94320" cy="86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DF51A11-CCA7-46AA-9119-C22EE28F6A3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07410" y="4956006"/>
                  <a:ext cx="11196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0408EA0-38C6-4A29-9856-CC5AECA1AC4A}"/>
                  </a:ext>
                </a:extLst>
              </p14:cNvPr>
              <p14:cNvContentPartPr/>
              <p14:nvPr/>
            </p14:nvContentPartPr>
            <p14:xfrm>
              <a:off x="5978490" y="4885446"/>
              <a:ext cx="132480" cy="1346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0408EA0-38C6-4A29-9856-CC5AECA1AC4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969490" y="4876446"/>
                <a:ext cx="15012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40FD32A-8983-4CC4-AF78-720776241275}"/>
              </a:ext>
            </a:extLst>
          </p:cNvPr>
          <p:cNvGrpSpPr/>
          <p:nvPr/>
        </p:nvGrpSpPr>
        <p:grpSpPr>
          <a:xfrm>
            <a:off x="6637290" y="4723446"/>
            <a:ext cx="981720" cy="299520"/>
            <a:chOff x="6637290" y="4723446"/>
            <a:chExt cx="98172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299976C-7EFB-4A1C-AC19-68678CC5C805}"/>
                    </a:ext>
                  </a:extLst>
                </p14:cNvPr>
                <p14:cNvContentPartPr/>
                <p14:nvPr/>
              </p14:nvContentPartPr>
              <p14:xfrm>
                <a:off x="6637290" y="4790406"/>
                <a:ext cx="172800" cy="227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299976C-7EFB-4A1C-AC19-68678CC5C80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28290" y="4781406"/>
                  <a:ext cx="190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49014C-004B-463B-9AA7-6DFDDAEDCDDC}"/>
                    </a:ext>
                  </a:extLst>
                </p14:cNvPr>
                <p14:cNvContentPartPr/>
                <p14:nvPr/>
              </p14:nvContentPartPr>
              <p14:xfrm>
                <a:off x="6694170" y="4922886"/>
                <a:ext cx="127440" cy="1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49014C-004B-463B-9AA7-6DFDDAEDCDD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85170" y="4913886"/>
                  <a:ext cx="14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C3CF7ED-5799-4794-8112-502F0CC68FE2}"/>
                    </a:ext>
                  </a:extLst>
                </p14:cNvPr>
                <p14:cNvContentPartPr/>
                <p14:nvPr/>
              </p14:nvContentPartPr>
              <p14:xfrm>
                <a:off x="6962370" y="4871046"/>
                <a:ext cx="97200" cy="122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C3CF7ED-5799-4794-8112-502F0CC68F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53370" y="4862046"/>
                  <a:ext cx="114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8227B75-5838-40EA-B070-5F88B618FD62}"/>
                    </a:ext>
                  </a:extLst>
                </p14:cNvPr>
                <p14:cNvContentPartPr/>
                <p14:nvPr/>
              </p14:nvContentPartPr>
              <p14:xfrm>
                <a:off x="7154610" y="4865286"/>
                <a:ext cx="118080" cy="125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8227B75-5838-40EA-B070-5F88B618FD6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45610" y="4856646"/>
                  <a:ext cx="135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FA6FA2D-5869-462D-B77A-2AF154F9001E}"/>
                    </a:ext>
                  </a:extLst>
                </p14:cNvPr>
                <p14:cNvContentPartPr/>
                <p14:nvPr/>
              </p14:nvContentPartPr>
              <p14:xfrm>
                <a:off x="7335330" y="4823526"/>
                <a:ext cx="66600" cy="19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FA6FA2D-5869-462D-B77A-2AF154F900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26690" y="4814886"/>
                  <a:ext cx="84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784868D-5ED6-4A50-A0CE-7547DE74F45C}"/>
                    </a:ext>
                  </a:extLst>
                </p14:cNvPr>
                <p14:cNvContentPartPr/>
                <p14:nvPr/>
              </p14:nvContentPartPr>
              <p14:xfrm>
                <a:off x="7329570" y="4811286"/>
                <a:ext cx="199080" cy="200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784868D-5ED6-4A50-A0CE-7547DE74F45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20930" y="4802286"/>
                  <a:ext cx="216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199660-933A-4863-AA6B-E46A7A204FEB}"/>
                    </a:ext>
                  </a:extLst>
                </p14:cNvPr>
                <p14:cNvContentPartPr/>
                <p14:nvPr/>
              </p14:nvContentPartPr>
              <p14:xfrm>
                <a:off x="7523610" y="4723446"/>
                <a:ext cx="95400" cy="7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199660-933A-4863-AA6B-E46A7A204FE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14970" y="4714806"/>
                  <a:ext cx="11304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629B9C9-F48D-43E5-AAC7-03099717CB84}"/>
              </a:ext>
            </a:extLst>
          </p:cNvPr>
          <p:cNvGrpSpPr/>
          <p:nvPr/>
        </p:nvGrpSpPr>
        <p:grpSpPr>
          <a:xfrm>
            <a:off x="2977530" y="5566566"/>
            <a:ext cx="415800" cy="197640"/>
            <a:chOff x="2977530" y="5566566"/>
            <a:chExt cx="4158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723DFA-549E-467C-B2D0-F1C4ED42AD31}"/>
                    </a:ext>
                  </a:extLst>
                </p14:cNvPr>
                <p14:cNvContentPartPr/>
                <p14:nvPr/>
              </p14:nvContentPartPr>
              <p14:xfrm>
                <a:off x="2977530" y="5566566"/>
                <a:ext cx="144000" cy="197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723DFA-549E-467C-B2D0-F1C4ED42AD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68890" y="5557566"/>
                  <a:ext cx="161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6F89F3E-E653-4DB0-93DD-E119A16C76A1}"/>
                    </a:ext>
                  </a:extLst>
                </p14:cNvPr>
                <p14:cNvContentPartPr/>
                <p14:nvPr/>
              </p14:nvContentPartPr>
              <p14:xfrm>
                <a:off x="3274890" y="5626686"/>
                <a:ext cx="100080" cy="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6F89F3E-E653-4DB0-93DD-E119A16C76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265890" y="5618046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7C0C7D-8BE3-4561-8872-316CE1BC744C}"/>
                    </a:ext>
                  </a:extLst>
                </p14:cNvPr>
                <p14:cNvContentPartPr/>
                <p14:nvPr/>
              </p14:nvContentPartPr>
              <p14:xfrm>
                <a:off x="3308370" y="5656206"/>
                <a:ext cx="84960" cy="10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7C0C7D-8BE3-4561-8872-316CE1BC744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299370" y="5647206"/>
                  <a:ext cx="102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970E826-66FC-492B-AED0-87CC23B97D01}"/>
              </a:ext>
            </a:extLst>
          </p:cNvPr>
          <p:cNvGrpSpPr/>
          <p:nvPr/>
        </p:nvGrpSpPr>
        <p:grpSpPr>
          <a:xfrm>
            <a:off x="3646410" y="5543886"/>
            <a:ext cx="375840" cy="225360"/>
            <a:chOff x="3646410" y="5543886"/>
            <a:chExt cx="37584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8F983B-23D5-494C-B07B-E9FBCB800224}"/>
                    </a:ext>
                  </a:extLst>
                </p14:cNvPr>
                <p14:cNvContentPartPr/>
                <p14:nvPr/>
              </p14:nvContentPartPr>
              <p14:xfrm>
                <a:off x="3646410" y="5615886"/>
                <a:ext cx="118800" cy="151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8F983B-23D5-494C-B07B-E9FBCB80022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37770" y="5607246"/>
                  <a:ext cx="136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3B00ED-4248-4E3B-B84D-921B7CBA659A}"/>
                    </a:ext>
                  </a:extLst>
                </p14:cNvPr>
                <p14:cNvContentPartPr/>
                <p14:nvPr/>
              </p14:nvContentPartPr>
              <p14:xfrm>
                <a:off x="3800850" y="5638926"/>
                <a:ext cx="126360" cy="13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3B00ED-4248-4E3B-B84D-921B7CBA659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791850" y="5630286"/>
                  <a:ext cx="144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B79494A-5B7D-4D49-A877-A63C700BBE8B}"/>
                    </a:ext>
                  </a:extLst>
                </p14:cNvPr>
                <p14:cNvContentPartPr/>
                <p14:nvPr/>
              </p14:nvContentPartPr>
              <p14:xfrm>
                <a:off x="3912810" y="5543886"/>
                <a:ext cx="109440" cy="12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B79494A-5B7D-4D49-A877-A63C700BBE8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03810" y="5535246"/>
                  <a:ext cx="1270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D1BEA8F-7DA3-4D0A-AED8-E2FE6CB77D93}"/>
              </a:ext>
            </a:extLst>
          </p:cNvPr>
          <p:cNvGrpSpPr/>
          <p:nvPr/>
        </p:nvGrpSpPr>
        <p:grpSpPr>
          <a:xfrm>
            <a:off x="5228610" y="5551086"/>
            <a:ext cx="490320" cy="244440"/>
            <a:chOff x="5228610" y="5551086"/>
            <a:chExt cx="4903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2F20A30-3075-41AE-A824-AA4EB64F6751}"/>
                    </a:ext>
                  </a:extLst>
                </p14:cNvPr>
                <p14:cNvContentPartPr/>
                <p14:nvPr/>
              </p14:nvContentPartPr>
              <p14:xfrm>
                <a:off x="5228610" y="5551086"/>
                <a:ext cx="111600" cy="172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2F20A30-3075-41AE-A824-AA4EB64F675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19610" y="5542446"/>
                  <a:ext cx="12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36AD12-8201-4CE6-B181-991140DA0031}"/>
                    </a:ext>
                  </a:extLst>
                </p14:cNvPr>
                <p14:cNvContentPartPr/>
                <p14:nvPr/>
              </p14:nvContentPartPr>
              <p14:xfrm>
                <a:off x="5412930" y="5670966"/>
                <a:ext cx="124920" cy="124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36AD12-8201-4CE6-B181-991140DA003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3930" y="5662326"/>
                  <a:ext cx="142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C59C246-32FA-417D-AF8C-5D70A9C4C96B}"/>
                    </a:ext>
                  </a:extLst>
                </p14:cNvPr>
                <p14:cNvContentPartPr/>
                <p14:nvPr/>
              </p14:nvContentPartPr>
              <p14:xfrm>
                <a:off x="5625690" y="5591406"/>
                <a:ext cx="7560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C59C246-32FA-417D-AF8C-5D70A9C4C96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16690" y="5582406"/>
                  <a:ext cx="93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F87A08C-0BEF-4397-AEAF-BA4FAE6824BA}"/>
                    </a:ext>
                  </a:extLst>
                </p14:cNvPr>
                <p14:cNvContentPartPr/>
                <p14:nvPr/>
              </p14:nvContentPartPr>
              <p14:xfrm>
                <a:off x="5630010" y="5650806"/>
                <a:ext cx="88920" cy="10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F87A08C-0BEF-4397-AEAF-BA4FAE6824B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21010" y="5641806"/>
                  <a:ext cx="1065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41D4BC3-87DB-416A-9E9B-351804EC054E}"/>
                  </a:ext>
                </a:extLst>
              </p14:cNvPr>
              <p14:cNvContentPartPr/>
              <p14:nvPr/>
            </p14:nvContentPartPr>
            <p14:xfrm>
              <a:off x="5974890" y="5343726"/>
              <a:ext cx="143640" cy="6224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41D4BC3-87DB-416A-9E9B-351804EC054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965890" y="5334726"/>
                <a:ext cx="16128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A36C62A-B1F4-46F5-891B-437942D8E79E}"/>
                  </a:ext>
                </a:extLst>
              </p14:cNvPr>
              <p14:cNvContentPartPr/>
              <p14:nvPr/>
            </p14:nvContentPartPr>
            <p14:xfrm>
              <a:off x="6431730" y="5452446"/>
              <a:ext cx="19800" cy="957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A36C62A-B1F4-46F5-891B-437942D8E79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422730" y="5443806"/>
                <a:ext cx="3744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2F16E15-A0BA-4872-B7CA-1DC43CA575C4}"/>
              </a:ext>
            </a:extLst>
          </p:cNvPr>
          <p:cNvGrpSpPr/>
          <p:nvPr/>
        </p:nvGrpSpPr>
        <p:grpSpPr>
          <a:xfrm>
            <a:off x="6385290" y="5723886"/>
            <a:ext cx="144720" cy="91800"/>
            <a:chOff x="6385290" y="5723886"/>
            <a:chExt cx="14472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84A1C56-7A63-47EB-AC13-1E266F09F2F5}"/>
                    </a:ext>
                  </a:extLst>
                </p14:cNvPr>
                <p14:cNvContentPartPr/>
                <p14:nvPr/>
              </p14:nvContentPartPr>
              <p14:xfrm>
                <a:off x="6385290" y="5758446"/>
                <a:ext cx="61200" cy="19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84A1C56-7A63-47EB-AC13-1E266F09F2F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376290" y="5749806"/>
                  <a:ext cx="78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918E800-E010-47CC-A220-6ACA042146CC}"/>
                    </a:ext>
                  </a:extLst>
                </p14:cNvPr>
                <p14:cNvContentPartPr/>
                <p14:nvPr/>
              </p14:nvContentPartPr>
              <p14:xfrm>
                <a:off x="6512010" y="5723886"/>
                <a:ext cx="18000" cy="91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918E800-E010-47CC-A220-6ACA042146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03370" y="5715246"/>
                  <a:ext cx="356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3A7150A-CDC1-4C7B-9346-5C6A9A3F3C7C}"/>
              </a:ext>
            </a:extLst>
          </p:cNvPr>
          <p:cNvGrpSpPr/>
          <p:nvPr/>
        </p:nvGrpSpPr>
        <p:grpSpPr>
          <a:xfrm>
            <a:off x="6672210" y="5351286"/>
            <a:ext cx="343080" cy="594720"/>
            <a:chOff x="6672210" y="5351286"/>
            <a:chExt cx="343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3BAA4B4-0497-4C0C-844A-93A57EE0A955}"/>
                    </a:ext>
                  </a:extLst>
                </p14:cNvPr>
                <p14:cNvContentPartPr/>
                <p14:nvPr/>
              </p14:nvContentPartPr>
              <p14:xfrm>
                <a:off x="6672210" y="5481246"/>
                <a:ext cx="29160" cy="16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3BAA4B4-0497-4C0C-844A-93A57EE0A95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63210" y="5472246"/>
                  <a:ext cx="4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F37C55D-12D3-4C5F-956C-6A3827965D02}"/>
                    </a:ext>
                  </a:extLst>
                </p14:cNvPr>
                <p14:cNvContentPartPr/>
                <p14:nvPr/>
              </p14:nvContentPartPr>
              <p14:xfrm>
                <a:off x="6783810" y="5433006"/>
                <a:ext cx="11520" cy="110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F37C55D-12D3-4C5F-956C-6A3827965D0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74810" y="5424006"/>
                  <a:ext cx="29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1F03D8F-6759-45EA-ABEB-9B9643E7DB12}"/>
                    </a:ext>
                  </a:extLst>
                </p14:cNvPr>
                <p14:cNvContentPartPr/>
                <p14:nvPr/>
              </p14:nvContentPartPr>
              <p14:xfrm>
                <a:off x="6762930" y="5703366"/>
                <a:ext cx="28080" cy="106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1F03D8F-6759-45EA-ABEB-9B9643E7DB1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54290" y="5694726"/>
                  <a:ext cx="45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BD49D11-2DB8-4CA2-A85E-339C20264406}"/>
                    </a:ext>
                  </a:extLst>
                </p14:cNvPr>
                <p14:cNvContentPartPr/>
                <p14:nvPr/>
              </p14:nvContentPartPr>
              <p14:xfrm>
                <a:off x="6899010" y="5351286"/>
                <a:ext cx="116280" cy="594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BD49D11-2DB8-4CA2-A85E-339C2026440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90010" y="5342646"/>
                  <a:ext cx="133920" cy="61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12472DE-A109-429E-B3A9-25113D521F0C}"/>
              </a:ext>
            </a:extLst>
          </p:cNvPr>
          <p:cNvGrpSpPr/>
          <p:nvPr/>
        </p:nvGrpSpPr>
        <p:grpSpPr>
          <a:xfrm>
            <a:off x="7182330" y="5620566"/>
            <a:ext cx="84600" cy="95760"/>
            <a:chOff x="7182330" y="5620566"/>
            <a:chExt cx="8460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5F6C123-F581-4677-9738-72FA27203FC2}"/>
                    </a:ext>
                  </a:extLst>
                </p14:cNvPr>
                <p14:cNvContentPartPr/>
                <p14:nvPr/>
              </p14:nvContentPartPr>
              <p14:xfrm>
                <a:off x="7210770" y="5620566"/>
                <a:ext cx="41040" cy="4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5F6C123-F581-4677-9738-72FA27203FC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202130" y="5611926"/>
                  <a:ext cx="58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9583236-31BE-4A03-93A2-721A4FE6F422}"/>
                    </a:ext>
                  </a:extLst>
                </p14:cNvPr>
                <p14:cNvContentPartPr/>
                <p14:nvPr/>
              </p14:nvContentPartPr>
              <p14:xfrm>
                <a:off x="7182330" y="5695806"/>
                <a:ext cx="84600" cy="2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9583236-31BE-4A03-93A2-721A4FE6F42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73330" y="5686806"/>
                  <a:ext cx="1022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C1F036-3610-4057-BF07-710DADF1BD8A}"/>
              </a:ext>
            </a:extLst>
          </p:cNvPr>
          <p:cNvGrpSpPr/>
          <p:nvPr/>
        </p:nvGrpSpPr>
        <p:grpSpPr>
          <a:xfrm>
            <a:off x="7563930" y="5357766"/>
            <a:ext cx="644760" cy="600120"/>
            <a:chOff x="7563930" y="5357766"/>
            <a:chExt cx="64476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B40622B-FB0D-456D-9661-DE41FC97EF53}"/>
                    </a:ext>
                  </a:extLst>
                </p14:cNvPr>
                <p14:cNvContentPartPr/>
                <p14:nvPr/>
              </p14:nvContentPartPr>
              <p14:xfrm>
                <a:off x="7563930" y="5357766"/>
                <a:ext cx="110160" cy="578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B40622B-FB0D-456D-9661-DE41FC97EF5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554930" y="5349126"/>
                  <a:ext cx="12780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6D2154E-42CD-48A4-9905-E2DB41E690F1}"/>
                    </a:ext>
                  </a:extLst>
                </p14:cNvPr>
                <p14:cNvContentPartPr/>
                <p14:nvPr/>
              </p14:nvContentPartPr>
              <p14:xfrm>
                <a:off x="7827450" y="5505366"/>
                <a:ext cx="30600" cy="106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6D2154E-42CD-48A4-9905-E2DB41E690F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18450" y="5496366"/>
                  <a:ext cx="48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975593-AD39-457C-85CB-9937785247EC}"/>
                    </a:ext>
                  </a:extLst>
                </p14:cNvPr>
                <p14:cNvContentPartPr/>
                <p14:nvPr/>
              </p14:nvContentPartPr>
              <p14:xfrm>
                <a:off x="7786050" y="5737566"/>
                <a:ext cx="61560" cy="5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975593-AD39-457C-85CB-9937785247E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77410" y="5728566"/>
                  <a:ext cx="79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3B8671-618A-4B1D-A885-6F9D3A439DDC}"/>
                    </a:ext>
                  </a:extLst>
                </p14:cNvPr>
                <p14:cNvContentPartPr/>
                <p14:nvPr/>
              </p14:nvContentPartPr>
              <p14:xfrm>
                <a:off x="7913490" y="5692926"/>
                <a:ext cx="24480" cy="113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3B8671-618A-4B1D-A885-6F9D3A439DD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04850" y="5683926"/>
                  <a:ext cx="4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92263B5-730C-43FE-B68E-0EB6833E60F6}"/>
                    </a:ext>
                  </a:extLst>
                </p14:cNvPr>
                <p14:cNvContentPartPr/>
                <p14:nvPr/>
              </p14:nvContentPartPr>
              <p14:xfrm>
                <a:off x="7975770" y="5372526"/>
                <a:ext cx="108360" cy="58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92263B5-730C-43FE-B68E-0EB6833E60F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67130" y="5363526"/>
                  <a:ext cx="12600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CBB8DB8-E933-492F-8082-66AF15F3BD12}"/>
                    </a:ext>
                  </a:extLst>
                </p14:cNvPr>
                <p14:cNvContentPartPr/>
                <p14:nvPr/>
              </p14:nvContentPartPr>
              <p14:xfrm>
                <a:off x="8143890" y="5358486"/>
                <a:ext cx="64800" cy="232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CBB8DB8-E933-492F-8082-66AF15F3BD1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34890" y="5349486"/>
                  <a:ext cx="8244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FA118A6-E9F2-403E-80B0-61DD2943CE73}"/>
                  </a:ext>
                </a:extLst>
              </p14:cNvPr>
              <p14:cNvContentPartPr/>
              <p14:nvPr/>
            </p14:nvContentPartPr>
            <p14:xfrm>
              <a:off x="8393370" y="5433006"/>
              <a:ext cx="14760" cy="103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FA118A6-E9F2-403E-80B0-61DD2943CE7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384730" y="5424006"/>
                <a:ext cx="3240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0EE729B-25FF-4908-8522-E67BE6579885}"/>
              </a:ext>
            </a:extLst>
          </p:cNvPr>
          <p:cNvGrpSpPr/>
          <p:nvPr/>
        </p:nvGrpSpPr>
        <p:grpSpPr>
          <a:xfrm>
            <a:off x="8542410" y="5330406"/>
            <a:ext cx="298440" cy="217800"/>
            <a:chOff x="8542410" y="5330406"/>
            <a:chExt cx="29844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2E6A374-F315-429D-9748-C74F847434F5}"/>
                    </a:ext>
                  </a:extLst>
                </p14:cNvPr>
                <p14:cNvContentPartPr/>
                <p14:nvPr/>
              </p14:nvContentPartPr>
              <p14:xfrm>
                <a:off x="8542410" y="5490246"/>
                <a:ext cx="34920" cy="10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2E6A374-F315-429D-9748-C74F847434F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33770" y="5481606"/>
                  <a:ext cx="52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7A572C3-961A-4C47-99BC-AA0D1D0FE95D}"/>
                    </a:ext>
                  </a:extLst>
                </p14:cNvPr>
                <p14:cNvContentPartPr/>
                <p14:nvPr/>
              </p14:nvContentPartPr>
              <p14:xfrm>
                <a:off x="8659050" y="5427606"/>
                <a:ext cx="9000" cy="120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7A572C3-961A-4C47-99BC-AA0D1D0FE95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650050" y="5418606"/>
                  <a:ext cx="2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7CED39C-61C5-4B18-91C7-0C287E1AC5C0}"/>
                    </a:ext>
                  </a:extLst>
                </p14:cNvPr>
                <p14:cNvContentPartPr/>
                <p14:nvPr/>
              </p14:nvContentPartPr>
              <p14:xfrm>
                <a:off x="8771010" y="5330406"/>
                <a:ext cx="69840" cy="20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7CED39C-61C5-4B18-91C7-0C287E1AC5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762010" y="5321406"/>
                  <a:ext cx="8748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BBAFC06-AAB3-4F70-BB75-D889351BE4C4}"/>
              </a:ext>
            </a:extLst>
          </p:cNvPr>
          <p:cNvGrpSpPr/>
          <p:nvPr/>
        </p:nvGrpSpPr>
        <p:grpSpPr>
          <a:xfrm>
            <a:off x="9084210" y="5539566"/>
            <a:ext cx="157680" cy="276840"/>
            <a:chOff x="9084210" y="5539566"/>
            <a:chExt cx="1576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457EB30-4182-4AE9-9CF2-D1270B86CCBB}"/>
                    </a:ext>
                  </a:extLst>
                </p14:cNvPr>
                <p14:cNvContentPartPr/>
                <p14:nvPr/>
              </p14:nvContentPartPr>
              <p14:xfrm>
                <a:off x="9084210" y="5539566"/>
                <a:ext cx="123120" cy="209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457EB30-4182-4AE9-9CF2-D1270B86CCB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075570" y="5530926"/>
                  <a:ext cx="140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B516B86-8F3F-4A9D-B667-ECE466D885A0}"/>
                    </a:ext>
                  </a:extLst>
                </p14:cNvPr>
                <p14:cNvContentPartPr/>
                <p14:nvPr/>
              </p14:nvContentPartPr>
              <p14:xfrm>
                <a:off x="9150810" y="5744766"/>
                <a:ext cx="91080" cy="71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B516B86-8F3F-4A9D-B667-ECE466D885A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41810" y="5735766"/>
                  <a:ext cx="1087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EC97441-9F1C-4FC6-B98F-9AE074520D70}"/>
                  </a:ext>
                </a:extLst>
              </p14:cNvPr>
              <p14:cNvContentPartPr/>
              <p14:nvPr/>
            </p14:nvContentPartPr>
            <p14:xfrm>
              <a:off x="9393450" y="5652606"/>
              <a:ext cx="107640" cy="1342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EC97441-9F1C-4FC6-B98F-9AE074520D70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384810" y="5643966"/>
                <a:ext cx="12528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Connectedness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Proposition</a:t>
                </a:r>
                <a:r>
                  <a:rPr lang="en-CA" sz="2000" dirty="0"/>
                  <a:t>. 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connected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 is an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with multiplicity one.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2092881"/>
              </a:xfrm>
              <a:prstGeom prst="rect">
                <a:avLst/>
              </a:prstGeom>
              <a:blipFill>
                <a:blip r:embed="rId2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EAEFA91-4899-4A36-ABCC-20B82B231053}"/>
              </a:ext>
            </a:extLst>
          </p:cNvPr>
          <p:cNvGrpSpPr/>
          <p:nvPr/>
        </p:nvGrpSpPr>
        <p:grpSpPr>
          <a:xfrm>
            <a:off x="6059850" y="259806"/>
            <a:ext cx="411480" cy="257400"/>
            <a:chOff x="6059850" y="259806"/>
            <a:chExt cx="41148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124E73C-3B47-4AAC-9354-FC4E3C376D9A}"/>
                    </a:ext>
                  </a:extLst>
                </p14:cNvPr>
                <p14:cNvContentPartPr/>
                <p14:nvPr/>
              </p14:nvContentPartPr>
              <p14:xfrm>
                <a:off x="6059850" y="352326"/>
                <a:ext cx="79560" cy="110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124E73C-3B47-4AAC-9354-FC4E3C376D9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51210" y="343326"/>
                  <a:ext cx="97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0EC08B-4835-459F-9CF4-9D348A93D955}"/>
                    </a:ext>
                  </a:extLst>
                </p14:cNvPr>
                <p14:cNvContentPartPr/>
                <p14:nvPr/>
              </p14:nvContentPartPr>
              <p14:xfrm>
                <a:off x="6106290" y="259806"/>
                <a:ext cx="92160" cy="19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0EC08B-4835-459F-9CF4-9D348A93D9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97650" y="250806"/>
                  <a:ext cx="109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9E1D7C-D557-4A13-89D5-CEED3E07C231}"/>
                    </a:ext>
                  </a:extLst>
                </p14:cNvPr>
                <p14:cNvContentPartPr/>
                <p14:nvPr/>
              </p14:nvContentPartPr>
              <p14:xfrm>
                <a:off x="6231930" y="432606"/>
                <a:ext cx="25200" cy="84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9E1D7C-D557-4A13-89D5-CEED3E07C2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2930" y="423606"/>
                  <a:ext cx="42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D80676-F320-4AA0-9CDB-CF766705F2A2}"/>
                    </a:ext>
                  </a:extLst>
                </p14:cNvPr>
                <p14:cNvContentPartPr/>
                <p14:nvPr/>
              </p14:nvContentPartPr>
              <p14:xfrm>
                <a:off x="6374850" y="308766"/>
                <a:ext cx="96480" cy="14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D80676-F320-4AA0-9CDB-CF766705F2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65850" y="299766"/>
                  <a:ext cx="1141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C703D34-A9D5-4081-AA46-5931D6A161D7}"/>
              </a:ext>
            </a:extLst>
          </p:cNvPr>
          <p:cNvGrpSpPr/>
          <p:nvPr/>
        </p:nvGrpSpPr>
        <p:grpSpPr>
          <a:xfrm>
            <a:off x="6630450" y="283566"/>
            <a:ext cx="823680" cy="191160"/>
            <a:chOff x="6630450" y="283566"/>
            <a:chExt cx="8236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40C4CA-ADB0-4E04-AB25-51F199084139}"/>
                    </a:ext>
                  </a:extLst>
                </p14:cNvPr>
                <p14:cNvContentPartPr/>
                <p14:nvPr/>
              </p14:nvContentPartPr>
              <p14:xfrm>
                <a:off x="6630450" y="356646"/>
                <a:ext cx="63000" cy="98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40C4CA-ADB0-4E04-AB25-51F1990841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21450" y="348006"/>
                  <a:ext cx="80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50FFB65-8966-4F3B-8B4B-1F8B6ABFC2DF}"/>
                    </a:ext>
                  </a:extLst>
                </p14:cNvPr>
                <p14:cNvContentPartPr/>
                <p14:nvPr/>
              </p14:nvContentPartPr>
              <p14:xfrm>
                <a:off x="6641610" y="283566"/>
                <a:ext cx="246600" cy="191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50FFB65-8966-4F3B-8B4B-1F8B6ABFC2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32610" y="274926"/>
                  <a:ext cx="264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61498B-6014-42C6-B9F5-1BAAFFAC111D}"/>
                    </a:ext>
                  </a:extLst>
                </p14:cNvPr>
                <p14:cNvContentPartPr/>
                <p14:nvPr/>
              </p14:nvContentPartPr>
              <p14:xfrm>
                <a:off x="7006650" y="330726"/>
                <a:ext cx="72000" cy="7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61498B-6014-42C6-B9F5-1BAAFFAC11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98010" y="321726"/>
                  <a:ext cx="8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48E311-9FAB-4E98-98E0-BC6482AAC657}"/>
                    </a:ext>
                  </a:extLst>
                </p14:cNvPr>
                <p14:cNvContentPartPr/>
                <p14:nvPr/>
              </p14:nvContentPartPr>
              <p14:xfrm>
                <a:off x="7014570" y="432966"/>
                <a:ext cx="297360" cy="2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48E311-9FAB-4E98-98E0-BC6482AAC6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05570" y="424326"/>
                  <a:ext cx="315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DEC909-9177-48FC-B022-BE8D40DF0EAA}"/>
                    </a:ext>
                  </a:extLst>
                </p14:cNvPr>
                <p14:cNvContentPartPr/>
                <p14:nvPr/>
              </p14:nvContentPartPr>
              <p14:xfrm>
                <a:off x="7345410" y="435846"/>
                <a:ext cx="10872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DEC909-9177-48FC-B022-BE8D40DF0EA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36770" y="427206"/>
                  <a:ext cx="126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79CA46-39AC-4558-A1AA-B893ADE7C809}"/>
              </a:ext>
            </a:extLst>
          </p:cNvPr>
          <p:cNvGrpSpPr/>
          <p:nvPr/>
        </p:nvGrpSpPr>
        <p:grpSpPr>
          <a:xfrm>
            <a:off x="7736370" y="239646"/>
            <a:ext cx="480600" cy="229680"/>
            <a:chOff x="7736370" y="239646"/>
            <a:chExt cx="48060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3EBEABB-F8CE-401A-8CF9-349F67705CEA}"/>
                    </a:ext>
                  </a:extLst>
                </p14:cNvPr>
                <p14:cNvContentPartPr/>
                <p14:nvPr/>
              </p14:nvContentPartPr>
              <p14:xfrm>
                <a:off x="7736370" y="296886"/>
                <a:ext cx="92520" cy="88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3EBEABB-F8CE-401A-8CF9-349F67705C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27730" y="288246"/>
                  <a:ext cx="110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A3EB89-E474-4568-A67A-027E6B55DE2C}"/>
                    </a:ext>
                  </a:extLst>
                </p14:cNvPr>
                <p14:cNvContentPartPr/>
                <p14:nvPr/>
              </p14:nvContentPartPr>
              <p14:xfrm>
                <a:off x="7748970" y="409206"/>
                <a:ext cx="67320" cy="33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A3EB89-E474-4568-A67A-027E6B55DE2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39970" y="400206"/>
                  <a:ext cx="8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C59C7F-5D27-4DA5-997A-D4A7E34DC0F8}"/>
                    </a:ext>
                  </a:extLst>
                </p14:cNvPr>
                <p14:cNvContentPartPr/>
                <p14:nvPr/>
              </p14:nvContentPartPr>
              <p14:xfrm>
                <a:off x="7977210" y="336486"/>
                <a:ext cx="78120" cy="10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C59C7F-5D27-4DA5-997A-D4A7E34DC0F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68570" y="327846"/>
                  <a:ext cx="95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ABA5AC-0556-4793-9CDB-014E000D116C}"/>
                    </a:ext>
                  </a:extLst>
                </p14:cNvPr>
                <p14:cNvContentPartPr/>
                <p14:nvPr/>
              </p14:nvContentPartPr>
              <p14:xfrm>
                <a:off x="8017170" y="239646"/>
                <a:ext cx="199800" cy="22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ABA5AC-0556-4793-9CDB-014E000D11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08170" y="230646"/>
                  <a:ext cx="2174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CCF9B31-2243-4B05-869C-AD56136A7072}"/>
              </a:ext>
            </a:extLst>
          </p:cNvPr>
          <p:cNvGrpSpPr/>
          <p:nvPr/>
        </p:nvGrpSpPr>
        <p:grpSpPr>
          <a:xfrm>
            <a:off x="6013050" y="787926"/>
            <a:ext cx="626040" cy="210960"/>
            <a:chOff x="6013050" y="787926"/>
            <a:chExt cx="62604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0121732-A308-4959-8D7F-6196A3BC67F3}"/>
                    </a:ext>
                  </a:extLst>
                </p14:cNvPr>
                <p14:cNvContentPartPr/>
                <p14:nvPr/>
              </p14:nvContentPartPr>
              <p14:xfrm>
                <a:off x="6013050" y="836886"/>
                <a:ext cx="123480" cy="13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0121732-A308-4959-8D7F-6196A3BC67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04410" y="827886"/>
                  <a:ext cx="141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DEC449-BED8-48E6-8AF9-D8BAD84ECFD2}"/>
                    </a:ext>
                  </a:extLst>
                </p14:cNvPr>
                <p14:cNvContentPartPr/>
                <p14:nvPr/>
              </p14:nvContentPartPr>
              <p14:xfrm>
                <a:off x="6251730" y="851286"/>
                <a:ext cx="102240" cy="6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DEC449-BED8-48E6-8AF9-D8BAD84ECFD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42730" y="842286"/>
                  <a:ext cx="119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F13ED09-9266-4DB3-B3C1-4670A82FC8A5}"/>
                    </a:ext>
                  </a:extLst>
                </p14:cNvPr>
                <p14:cNvContentPartPr/>
                <p14:nvPr/>
              </p14:nvContentPartPr>
              <p14:xfrm>
                <a:off x="6465210" y="787926"/>
                <a:ext cx="119520" cy="17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F13ED09-9266-4DB3-B3C1-4670A82FC8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56210" y="779286"/>
                  <a:ext cx="137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F6846C-D463-4AF6-982E-149463792B11}"/>
                    </a:ext>
                  </a:extLst>
                </p14:cNvPr>
                <p14:cNvContentPartPr/>
                <p14:nvPr/>
              </p14:nvContentPartPr>
              <p14:xfrm>
                <a:off x="6629010" y="922926"/>
                <a:ext cx="10080" cy="75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F6846C-D463-4AF6-982E-149463792B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20010" y="914286"/>
                  <a:ext cx="2772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B644F1-064E-4A43-85D1-806502DCF86A}"/>
              </a:ext>
            </a:extLst>
          </p:cNvPr>
          <p:cNvGrpSpPr/>
          <p:nvPr/>
        </p:nvGrpSpPr>
        <p:grpSpPr>
          <a:xfrm>
            <a:off x="6820530" y="767406"/>
            <a:ext cx="475560" cy="192960"/>
            <a:chOff x="6820530" y="767406"/>
            <a:chExt cx="47556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DE5500-E257-4C46-84EB-6CBF58CB1EA4}"/>
                    </a:ext>
                  </a:extLst>
                </p14:cNvPr>
                <p14:cNvContentPartPr/>
                <p14:nvPr/>
              </p14:nvContentPartPr>
              <p14:xfrm>
                <a:off x="6820530" y="814926"/>
                <a:ext cx="70200" cy="74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DE5500-E257-4C46-84EB-6CBF58CB1EA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11530" y="805926"/>
                  <a:ext cx="8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3EF77C-2FE2-4D6D-B103-EBD3AC0D397E}"/>
                    </a:ext>
                  </a:extLst>
                </p14:cNvPr>
                <p14:cNvContentPartPr/>
                <p14:nvPr/>
              </p14:nvContentPartPr>
              <p14:xfrm>
                <a:off x="6843210" y="835806"/>
                <a:ext cx="281880" cy="8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3EF77C-2FE2-4D6D-B103-EBD3AC0D397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34210" y="827166"/>
                  <a:ext cx="299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6CEDC1-53EF-49BD-A591-837C0FE98535}"/>
                    </a:ext>
                  </a:extLst>
                </p14:cNvPr>
                <p14:cNvContentPartPr/>
                <p14:nvPr/>
              </p14:nvContentPartPr>
              <p14:xfrm>
                <a:off x="7068570" y="767406"/>
                <a:ext cx="227520" cy="192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6CEDC1-53EF-49BD-A591-837C0FE985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59930" y="758406"/>
                  <a:ext cx="2451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971EDD1-384B-4F87-AEB2-A09CE8D867E0}"/>
              </a:ext>
            </a:extLst>
          </p:cNvPr>
          <p:cNvGrpSpPr/>
          <p:nvPr/>
        </p:nvGrpSpPr>
        <p:grpSpPr>
          <a:xfrm>
            <a:off x="940650" y="1932006"/>
            <a:ext cx="984960" cy="357120"/>
            <a:chOff x="940650" y="1932006"/>
            <a:chExt cx="9849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2E3236-99A5-4DBA-B7F3-D74CA18EC1C9}"/>
                    </a:ext>
                  </a:extLst>
                </p14:cNvPr>
                <p14:cNvContentPartPr/>
                <p14:nvPr/>
              </p14:nvContentPartPr>
              <p14:xfrm>
                <a:off x="1029210" y="2040366"/>
                <a:ext cx="42120" cy="24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2E3236-99A5-4DBA-B7F3-D74CA18EC1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0210" y="2031726"/>
                  <a:ext cx="59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7BE0AA-8A04-44AE-9608-23ABAD921D51}"/>
                    </a:ext>
                  </a:extLst>
                </p14:cNvPr>
                <p14:cNvContentPartPr/>
                <p14:nvPr/>
              </p14:nvContentPartPr>
              <p14:xfrm>
                <a:off x="1018410" y="2031366"/>
                <a:ext cx="122040" cy="11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7BE0AA-8A04-44AE-9608-23ABAD921D5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9410" y="2022366"/>
                  <a:ext cx="139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E89DC7A-A67D-4D77-9C9E-1D8D50305ED9}"/>
                    </a:ext>
                  </a:extLst>
                </p14:cNvPr>
                <p14:cNvContentPartPr/>
                <p14:nvPr/>
              </p14:nvContentPartPr>
              <p14:xfrm>
                <a:off x="1189770" y="2025606"/>
                <a:ext cx="74160" cy="116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E89DC7A-A67D-4D77-9C9E-1D8D50305ED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1130" y="2016606"/>
                  <a:ext cx="91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37FCCC-163B-4E03-AFDD-D8CB6A455198}"/>
                    </a:ext>
                  </a:extLst>
                </p14:cNvPr>
                <p14:cNvContentPartPr/>
                <p14:nvPr/>
              </p14:nvContentPartPr>
              <p14:xfrm>
                <a:off x="1325490" y="2039646"/>
                <a:ext cx="67320" cy="9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37FCCC-163B-4E03-AFDD-D8CB6A4551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16490" y="2031006"/>
                  <a:ext cx="84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BE6CDB6-513F-48D6-8930-A884AF2B10BE}"/>
                    </a:ext>
                  </a:extLst>
                </p14:cNvPr>
                <p14:cNvContentPartPr/>
                <p14:nvPr/>
              </p14:nvContentPartPr>
              <p14:xfrm>
                <a:off x="1433130" y="2019486"/>
                <a:ext cx="66240" cy="10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BE6CDB6-513F-48D6-8930-A884AF2B10B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24490" y="2010846"/>
                  <a:ext cx="83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80E139A-D223-4403-8D7C-C22DDB56D489}"/>
                    </a:ext>
                  </a:extLst>
                </p14:cNvPr>
                <p14:cNvContentPartPr/>
                <p14:nvPr/>
              </p14:nvContentPartPr>
              <p14:xfrm>
                <a:off x="1520610" y="1932006"/>
                <a:ext cx="158760" cy="332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80E139A-D223-4403-8D7C-C22DDB56D48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11970" y="1923366"/>
                  <a:ext cx="1764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EED0B6E-4A5D-4217-BC2F-029F2A51DCF7}"/>
                    </a:ext>
                  </a:extLst>
                </p14:cNvPr>
                <p14:cNvContentPartPr/>
                <p14:nvPr/>
              </p14:nvContentPartPr>
              <p14:xfrm>
                <a:off x="940650" y="2179686"/>
                <a:ext cx="984960" cy="5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EED0B6E-4A5D-4217-BC2F-029F2A51DC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2010" y="2170686"/>
                  <a:ext cx="10026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877E910-E232-47E8-956F-3CBC1F961EE3}"/>
              </a:ext>
            </a:extLst>
          </p:cNvPr>
          <p:cNvGrpSpPr/>
          <p:nvPr/>
        </p:nvGrpSpPr>
        <p:grpSpPr>
          <a:xfrm>
            <a:off x="2421690" y="1957926"/>
            <a:ext cx="307800" cy="264240"/>
            <a:chOff x="2421690" y="1957926"/>
            <a:chExt cx="3078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79A043-5A62-4391-81D7-E894455C50A0}"/>
                    </a:ext>
                  </a:extLst>
                </p14:cNvPr>
                <p14:cNvContentPartPr/>
                <p14:nvPr/>
              </p14:nvContentPartPr>
              <p14:xfrm>
                <a:off x="2421690" y="2013006"/>
                <a:ext cx="129600" cy="1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79A043-5A62-4391-81D7-E894455C50A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12690" y="2004366"/>
                  <a:ext cx="147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934D0F-CD99-4C4E-962E-962058BF7922}"/>
                    </a:ext>
                  </a:extLst>
                </p14:cNvPr>
                <p14:cNvContentPartPr/>
                <p14:nvPr/>
              </p14:nvContentPartPr>
              <p14:xfrm>
                <a:off x="2490810" y="2036766"/>
                <a:ext cx="39600" cy="115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934D0F-CD99-4C4E-962E-962058BF79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82170" y="2028126"/>
                  <a:ext cx="57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A9ABCA-BA7A-4383-BDDF-C3065929C2FD}"/>
                    </a:ext>
                  </a:extLst>
                </p14:cNvPr>
                <p14:cNvContentPartPr/>
                <p14:nvPr/>
              </p14:nvContentPartPr>
              <p14:xfrm>
                <a:off x="2469930" y="2141886"/>
                <a:ext cx="115200" cy="1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A9ABCA-BA7A-4383-BDDF-C3065929C2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61290" y="2133246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BFCFF2-B34E-471A-94F9-338CB9C11FB1}"/>
                    </a:ext>
                  </a:extLst>
                </p14:cNvPr>
                <p14:cNvContentPartPr/>
                <p14:nvPr/>
              </p14:nvContentPartPr>
              <p14:xfrm>
                <a:off x="2588370" y="1957926"/>
                <a:ext cx="141120" cy="26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BFCFF2-B34E-471A-94F9-338CB9C11FB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79730" y="1949286"/>
                  <a:ext cx="15876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1F27EB-1FA3-4CC9-935B-59F20BA6F858}"/>
              </a:ext>
            </a:extLst>
          </p:cNvPr>
          <p:cNvGrpSpPr/>
          <p:nvPr/>
        </p:nvGrpSpPr>
        <p:grpSpPr>
          <a:xfrm>
            <a:off x="3054570" y="1937406"/>
            <a:ext cx="164520" cy="236520"/>
            <a:chOff x="3054570" y="1937406"/>
            <a:chExt cx="1645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BD5754-8B6F-4E19-BEE9-2EB6F48941DE}"/>
                    </a:ext>
                  </a:extLst>
                </p14:cNvPr>
                <p14:cNvContentPartPr/>
                <p14:nvPr/>
              </p14:nvContentPartPr>
              <p14:xfrm>
                <a:off x="3054570" y="1937406"/>
                <a:ext cx="145080" cy="195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BD5754-8B6F-4E19-BEE9-2EB6F48941D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45930" y="1928406"/>
                  <a:ext cx="162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4E4E7B-D3FF-438B-9408-45445DE73BDE}"/>
                    </a:ext>
                  </a:extLst>
                </p14:cNvPr>
                <p14:cNvContentPartPr/>
                <p14:nvPr/>
              </p14:nvContentPartPr>
              <p14:xfrm>
                <a:off x="3098850" y="2023806"/>
                <a:ext cx="120240" cy="150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4E4E7B-D3FF-438B-9408-45445DE73B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90210" y="2014806"/>
                  <a:ext cx="1378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7AAE6ED-72A3-4EAC-A739-659EFBEB87EB}"/>
              </a:ext>
            </a:extLst>
          </p:cNvPr>
          <p:cNvGrpSpPr/>
          <p:nvPr/>
        </p:nvGrpSpPr>
        <p:grpSpPr>
          <a:xfrm>
            <a:off x="3485850" y="2027046"/>
            <a:ext cx="164520" cy="111960"/>
            <a:chOff x="3485850" y="2027046"/>
            <a:chExt cx="16452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13065B-B570-41E3-A907-8A2256E89C44}"/>
                    </a:ext>
                  </a:extLst>
                </p14:cNvPr>
                <p14:cNvContentPartPr/>
                <p14:nvPr/>
              </p14:nvContentPartPr>
              <p14:xfrm>
                <a:off x="3498450" y="2081046"/>
                <a:ext cx="33480" cy="57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13065B-B570-41E3-A907-8A2256E89C4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89450" y="2072406"/>
                  <a:ext cx="51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431935-55E4-4738-A68D-5621525F63F4}"/>
                    </a:ext>
                  </a:extLst>
                </p14:cNvPr>
                <p14:cNvContentPartPr/>
                <p14:nvPr/>
              </p14:nvContentPartPr>
              <p14:xfrm>
                <a:off x="3485850" y="2027046"/>
                <a:ext cx="164520" cy="108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431935-55E4-4738-A68D-5621525F63F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77210" y="2018046"/>
                  <a:ext cx="1821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D48CE48-7D4D-4E4E-AA20-8A90A68E42C7}"/>
              </a:ext>
            </a:extLst>
          </p:cNvPr>
          <p:cNvGrpSpPr/>
          <p:nvPr/>
        </p:nvGrpSpPr>
        <p:grpSpPr>
          <a:xfrm>
            <a:off x="3890130" y="1928046"/>
            <a:ext cx="1481040" cy="220320"/>
            <a:chOff x="3890130" y="1928046"/>
            <a:chExt cx="14810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FE8F692-443C-4DD1-BBA5-B7D857CDA330}"/>
                    </a:ext>
                  </a:extLst>
                </p14:cNvPr>
                <p14:cNvContentPartPr/>
                <p14:nvPr/>
              </p14:nvContentPartPr>
              <p14:xfrm>
                <a:off x="3890130" y="2019126"/>
                <a:ext cx="92880" cy="10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FE8F692-443C-4DD1-BBA5-B7D857CDA33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81130" y="2010486"/>
                  <a:ext cx="110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5DBBDB-D922-4B23-9CCA-A62032BFA853}"/>
                    </a:ext>
                  </a:extLst>
                </p14:cNvPr>
                <p14:cNvContentPartPr/>
                <p14:nvPr/>
              </p14:nvContentPartPr>
              <p14:xfrm>
                <a:off x="3969330" y="1930926"/>
                <a:ext cx="49680" cy="187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5DBBDB-D922-4B23-9CCA-A62032BFA8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60330" y="1921926"/>
                  <a:ext cx="67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6ED3E6C-570B-47F7-9BEE-090658B4949F}"/>
                    </a:ext>
                  </a:extLst>
                </p14:cNvPr>
                <p14:cNvContentPartPr/>
                <p14:nvPr/>
              </p14:nvContentPartPr>
              <p14:xfrm>
                <a:off x="4057890" y="1980966"/>
                <a:ext cx="58320" cy="125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6ED3E6C-570B-47F7-9BEE-090658B494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48890" y="1972326"/>
                  <a:ext cx="75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5C0F200-10E1-4362-999D-85FAAD4749B6}"/>
                    </a:ext>
                  </a:extLst>
                </p14:cNvPr>
                <p14:cNvContentPartPr/>
                <p14:nvPr/>
              </p14:nvContentPartPr>
              <p14:xfrm>
                <a:off x="4133130" y="2009766"/>
                <a:ext cx="188640" cy="132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5C0F200-10E1-4362-999D-85FAAD4749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24490" y="2001126"/>
                  <a:ext cx="20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03CCB9E-255A-491D-8717-0C4266D7A45D}"/>
                    </a:ext>
                  </a:extLst>
                </p14:cNvPr>
                <p14:cNvContentPartPr/>
                <p14:nvPr/>
              </p14:nvContentPartPr>
              <p14:xfrm>
                <a:off x="4354530" y="2041086"/>
                <a:ext cx="92880" cy="87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03CCB9E-255A-491D-8717-0C4266D7A4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45530" y="2032086"/>
                  <a:ext cx="110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82497C-97AA-4C5D-928D-D34907C912B2}"/>
                    </a:ext>
                  </a:extLst>
                </p14:cNvPr>
                <p14:cNvContentPartPr/>
                <p14:nvPr/>
              </p14:nvContentPartPr>
              <p14:xfrm>
                <a:off x="4481970" y="2043606"/>
                <a:ext cx="66960" cy="82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82497C-97AA-4C5D-928D-D34907C912B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73330" y="2034606"/>
                  <a:ext cx="84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560EF5-25AD-464B-9049-062F7B341C5A}"/>
                    </a:ext>
                  </a:extLst>
                </p14:cNvPr>
                <p14:cNvContentPartPr/>
                <p14:nvPr/>
              </p14:nvContentPartPr>
              <p14:xfrm>
                <a:off x="4581690" y="2038926"/>
                <a:ext cx="87120" cy="87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560EF5-25AD-464B-9049-062F7B341C5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73050" y="2029926"/>
                  <a:ext cx="104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A7A291-89C7-4BEA-B282-AB36B2558809}"/>
                    </a:ext>
                  </a:extLst>
                </p14:cNvPr>
                <p14:cNvContentPartPr/>
                <p14:nvPr/>
              </p14:nvContentPartPr>
              <p14:xfrm>
                <a:off x="4705890" y="2014086"/>
                <a:ext cx="75960" cy="85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A7A291-89C7-4BEA-B282-AB36B25588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97250" y="2005446"/>
                  <a:ext cx="93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B3591A-F637-4E5C-AC02-B92A9A407FFB}"/>
                    </a:ext>
                  </a:extLst>
                </p14:cNvPr>
                <p14:cNvContentPartPr/>
                <p14:nvPr/>
              </p14:nvContentPartPr>
              <p14:xfrm>
                <a:off x="4825770" y="1928046"/>
                <a:ext cx="136800" cy="16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B3591A-F637-4E5C-AC02-B92A9A407F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816770" y="1919046"/>
                  <a:ext cx="154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6878AEB-BFC9-4F57-BFFA-634B1D04BAD5}"/>
                    </a:ext>
                  </a:extLst>
                </p14:cNvPr>
                <p14:cNvContentPartPr/>
                <p14:nvPr/>
              </p14:nvContentPartPr>
              <p14:xfrm>
                <a:off x="4997490" y="2003646"/>
                <a:ext cx="88200" cy="88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6878AEB-BFC9-4F57-BFFA-634B1D04BA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88850" y="1994646"/>
                  <a:ext cx="105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981450-6B41-46AE-B742-A892CD87FDE7}"/>
                    </a:ext>
                  </a:extLst>
                </p14:cNvPr>
                <p14:cNvContentPartPr/>
                <p14:nvPr/>
              </p14:nvContentPartPr>
              <p14:xfrm>
                <a:off x="5118090" y="1936686"/>
                <a:ext cx="253080" cy="21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981450-6B41-46AE-B742-A892CD87FD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09090" y="1927686"/>
                  <a:ext cx="2707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2567FA4-F8E7-4CDE-BCC4-31E0C691A9CA}"/>
              </a:ext>
            </a:extLst>
          </p:cNvPr>
          <p:cNvGrpSpPr/>
          <p:nvPr/>
        </p:nvGrpSpPr>
        <p:grpSpPr>
          <a:xfrm>
            <a:off x="5646930" y="1930206"/>
            <a:ext cx="472320" cy="198360"/>
            <a:chOff x="5646930" y="1930206"/>
            <a:chExt cx="4723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E49F36C-8F14-491C-AA56-2F08D64F14F3}"/>
                    </a:ext>
                  </a:extLst>
                </p14:cNvPr>
                <p14:cNvContentPartPr/>
                <p14:nvPr/>
              </p14:nvContentPartPr>
              <p14:xfrm>
                <a:off x="5687250" y="1953246"/>
                <a:ext cx="73800" cy="147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E49F36C-8F14-491C-AA56-2F08D64F14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78610" y="1944606"/>
                  <a:ext cx="91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5881A2-FCE4-4240-8D1F-5EA3F63DD2F7}"/>
                    </a:ext>
                  </a:extLst>
                </p14:cNvPr>
                <p14:cNvContentPartPr/>
                <p14:nvPr/>
              </p14:nvContentPartPr>
              <p14:xfrm>
                <a:off x="5646930" y="2007246"/>
                <a:ext cx="82800" cy="13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5881A2-FCE4-4240-8D1F-5EA3F63DD2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38290" y="1998606"/>
                  <a:ext cx="100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B042F3-A1E1-4E95-B3BE-F5568BC55177}"/>
                    </a:ext>
                  </a:extLst>
                </p14:cNvPr>
                <p14:cNvContentPartPr/>
                <p14:nvPr/>
              </p14:nvContentPartPr>
              <p14:xfrm>
                <a:off x="5788770" y="1930206"/>
                <a:ext cx="193320" cy="19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B042F3-A1E1-4E95-B3BE-F5568BC551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80130" y="1921566"/>
                  <a:ext cx="210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76A0C4-C9D4-40D2-9EDF-99B948CA06AB}"/>
                    </a:ext>
                  </a:extLst>
                </p14:cNvPr>
                <p14:cNvContentPartPr/>
                <p14:nvPr/>
              </p14:nvContentPartPr>
              <p14:xfrm>
                <a:off x="6025650" y="2052246"/>
                <a:ext cx="93600" cy="76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76A0C4-C9D4-40D2-9EDF-99B948CA06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16650" y="2043606"/>
                  <a:ext cx="11124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F5157A4-51BA-4CE6-AA8F-2533E0DD8193}"/>
                  </a:ext>
                </a:extLst>
              </p14:cNvPr>
              <p14:cNvContentPartPr/>
              <p14:nvPr/>
            </p14:nvContentPartPr>
            <p14:xfrm>
              <a:off x="6437490" y="1999326"/>
              <a:ext cx="144360" cy="150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F5157A4-51BA-4CE6-AA8F-2533E0DD819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428490" y="1990326"/>
                <a:ext cx="16200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78DFB1E-EAF6-4F18-AF04-9ECAACAA3226}"/>
              </a:ext>
            </a:extLst>
          </p:cNvPr>
          <p:cNvGrpSpPr/>
          <p:nvPr/>
        </p:nvGrpSpPr>
        <p:grpSpPr>
          <a:xfrm>
            <a:off x="6878850" y="1958286"/>
            <a:ext cx="380880" cy="162000"/>
            <a:chOff x="6878850" y="1958286"/>
            <a:chExt cx="3808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804A17E-DD6A-4E51-AF29-41B318896444}"/>
                    </a:ext>
                  </a:extLst>
                </p14:cNvPr>
                <p14:cNvContentPartPr/>
                <p14:nvPr/>
              </p14:nvContentPartPr>
              <p14:xfrm>
                <a:off x="6878850" y="1958286"/>
                <a:ext cx="136800" cy="16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804A17E-DD6A-4E51-AF29-41B3188964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70210" y="1949646"/>
                  <a:ext cx="15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5C43245-D9CE-4EB8-9E66-D9DCFA38DC03}"/>
                    </a:ext>
                  </a:extLst>
                </p14:cNvPr>
                <p14:cNvContentPartPr/>
                <p14:nvPr/>
              </p14:nvContentPartPr>
              <p14:xfrm>
                <a:off x="7063170" y="2012286"/>
                <a:ext cx="124920" cy="101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5C43245-D9CE-4EB8-9E66-D9DCFA38DC0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54170" y="2003286"/>
                  <a:ext cx="142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D1E42EE-F1C7-4446-B64F-435BF48BB809}"/>
                    </a:ext>
                  </a:extLst>
                </p14:cNvPr>
                <p14:cNvContentPartPr/>
                <p14:nvPr/>
              </p14:nvContentPartPr>
              <p14:xfrm>
                <a:off x="7208970" y="2006526"/>
                <a:ext cx="50760" cy="10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D1E42EE-F1C7-4446-B64F-435BF48BB80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00330" y="1997886"/>
                  <a:ext cx="684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E1E4D74-4B63-4A9A-AE7F-DA2559DE71B9}"/>
              </a:ext>
            </a:extLst>
          </p:cNvPr>
          <p:cNvGrpSpPr/>
          <p:nvPr/>
        </p:nvGrpSpPr>
        <p:grpSpPr>
          <a:xfrm>
            <a:off x="7569690" y="1952166"/>
            <a:ext cx="1213200" cy="398520"/>
            <a:chOff x="7569690" y="1952166"/>
            <a:chExt cx="12132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34170B-58FE-4AC2-8E77-1E159671FD40}"/>
                    </a:ext>
                  </a:extLst>
                </p14:cNvPr>
                <p14:cNvContentPartPr/>
                <p14:nvPr/>
              </p14:nvContentPartPr>
              <p14:xfrm>
                <a:off x="7569690" y="2007966"/>
                <a:ext cx="175320" cy="120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34170B-58FE-4AC2-8E77-1E159671FD4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561050" y="1999326"/>
                  <a:ext cx="192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99CF08-E1D6-4C88-9FB3-F06A1FE47FD3}"/>
                    </a:ext>
                  </a:extLst>
                </p14:cNvPr>
                <p14:cNvContentPartPr/>
                <p14:nvPr/>
              </p14:nvContentPartPr>
              <p14:xfrm>
                <a:off x="7797210" y="2037126"/>
                <a:ext cx="102960" cy="76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99CF08-E1D6-4C88-9FB3-F06A1FE47FD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88210" y="2028486"/>
                  <a:ext cx="12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436DBF-BA96-4E94-A177-1B318DE38E3F}"/>
                    </a:ext>
                  </a:extLst>
                </p14:cNvPr>
                <p14:cNvContentPartPr/>
                <p14:nvPr/>
              </p14:nvContentPartPr>
              <p14:xfrm>
                <a:off x="7956690" y="1952166"/>
                <a:ext cx="102240" cy="192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436DBF-BA96-4E94-A177-1B318DE38E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48050" y="1943526"/>
                  <a:ext cx="119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DB537A-BD81-46CB-9CF1-F839CCEC8958}"/>
                    </a:ext>
                  </a:extLst>
                </p14:cNvPr>
                <p14:cNvContentPartPr/>
                <p14:nvPr/>
              </p14:nvContentPartPr>
              <p14:xfrm>
                <a:off x="8000250" y="2023806"/>
                <a:ext cx="148320" cy="9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DB537A-BD81-46CB-9CF1-F839CCEC89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91610" y="2014806"/>
                  <a:ext cx="165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9FB3BDD-D9E0-4B6E-A256-DC015D92126A}"/>
                    </a:ext>
                  </a:extLst>
                </p14:cNvPr>
                <p14:cNvContentPartPr/>
                <p14:nvPr/>
              </p14:nvContentPartPr>
              <p14:xfrm>
                <a:off x="8124810" y="1973766"/>
                <a:ext cx="102600" cy="248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9FB3BDD-D9E0-4B6E-A256-DC015D9212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16170" y="1965126"/>
                  <a:ext cx="120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B822F94-5169-4E4D-B5A7-6A200D6DB8CB}"/>
                    </a:ext>
                  </a:extLst>
                </p14:cNvPr>
                <p14:cNvContentPartPr/>
                <p14:nvPr/>
              </p14:nvContentPartPr>
              <p14:xfrm>
                <a:off x="8198250" y="2056926"/>
                <a:ext cx="84240" cy="66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B822F94-5169-4E4D-B5A7-6A200D6DB8C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89250" y="2048286"/>
                  <a:ext cx="101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D2C716-199D-4A61-B94F-6A98AF31972F}"/>
                    </a:ext>
                  </a:extLst>
                </p14:cNvPr>
                <p14:cNvContentPartPr/>
                <p14:nvPr/>
              </p14:nvContentPartPr>
              <p14:xfrm>
                <a:off x="8337570" y="1999326"/>
                <a:ext cx="66960" cy="150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D2C716-199D-4A61-B94F-6A98AF3197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8570" y="1990326"/>
                  <a:ext cx="84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AACD8B-2DD2-42FD-8FF1-0448F5EC85CA}"/>
                    </a:ext>
                  </a:extLst>
                </p14:cNvPr>
                <p14:cNvContentPartPr/>
                <p14:nvPr/>
              </p14:nvContentPartPr>
              <p14:xfrm>
                <a:off x="8434410" y="2073126"/>
                <a:ext cx="54360" cy="73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AACD8B-2DD2-42FD-8FF1-0448F5EC85C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25770" y="2064126"/>
                  <a:ext cx="72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8B8540E-9208-4A28-A3E1-BC99A2FF529F}"/>
                    </a:ext>
                  </a:extLst>
                </p14:cNvPr>
                <p14:cNvContentPartPr/>
                <p14:nvPr/>
              </p14:nvContentPartPr>
              <p14:xfrm>
                <a:off x="8536650" y="2009406"/>
                <a:ext cx="36360" cy="13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8B8540E-9208-4A28-A3E1-BC99A2FF529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28010" y="2000406"/>
                  <a:ext cx="54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DC25FF-D0C2-4314-8B9F-20F970486633}"/>
                    </a:ext>
                  </a:extLst>
                </p14:cNvPr>
                <p14:cNvContentPartPr/>
                <p14:nvPr/>
              </p14:nvContentPartPr>
              <p14:xfrm>
                <a:off x="8646090" y="1993926"/>
                <a:ext cx="24840" cy="177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DC25FF-D0C2-4314-8B9F-20F97048663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37090" y="1985286"/>
                  <a:ext cx="42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E95C40-BAA9-4D0E-887E-2216C0C1869C}"/>
                    </a:ext>
                  </a:extLst>
                </p14:cNvPr>
                <p14:cNvContentPartPr/>
                <p14:nvPr/>
              </p14:nvContentPartPr>
              <p14:xfrm>
                <a:off x="8588130" y="2072406"/>
                <a:ext cx="194760" cy="27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E95C40-BAA9-4D0E-887E-2216C0C1869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79490" y="2063766"/>
                  <a:ext cx="21240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EB0DEC6-7FBB-45A9-9FB5-ADFA826A34EC}"/>
              </a:ext>
            </a:extLst>
          </p:cNvPr>
          <p:cNvGrpSpPr/>
          <p:nvPr/>
        </p:nvGrpSpPr>
        <p:grpSpPr>
          <a:xfrm>
            <a:off x="9006090" y="2029566"/>
            <a:ext cx="475560" cy="158400"/>
            <a:chOff x="9006090" y="2029566"/>
            <a:chExt cx="47556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EFCD05-2401-4E81-AC0D-C432372077FA}"/>
                    </a:ext>
                  </a:extLst>
                </p14:cNvPr>
                <p14:cNvContentPartPr/>
                <p14:nvPr/>
              </p14:nvContentPartPr>
              <p14:xfrm>
                <a:off x="9006090" y="2041086"/>
                <a:ext cx="114480" cy="146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EFCD05-2401-4E81-AC0D-C432372077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97450" y="2032086"/>
                  <a:ext cx="132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4F8F79-850B-4B7E-86F7-7CD4D65647D9}"/>
                    </a:ext>
                  </a:extLst>
                </p14:cNvPr>
                <p14:cNvContentPartPr/>
                <p14:nvPr/>
              </p14:nvContentPartPr>
              <p14:xfrm>
                <a:off x="9191490" y="2029566"/>
                <a:ext cx="167040" cy="136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4F8F79-850B-4B7E-86F7-7CD4D65647D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82850" y="2020926"/>
                  <a:ext cx="18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D26A4B5-340F-46F6-BF50-53D3E5254C4C}"/>
                    </a:ext>
                  </a:extLst>
                </p14:cNvPr>
                <p14:cNvContentPartPr/>
                <p14:nvPr/>
              </p14:nvContentPartPr>
              <p14:xfrm>
                <a:off x="9479850" y="2141526"/>
                <a:ext cx="1800" cy="11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D26A4B5-340F-46F6-BF50-53D3E5254C4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70850" y="2132526"/>
                  <a:ext cx="194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2848F9B-0246-4BAB-BCCE-56390A0D925D}"/>
              </a:ext>
            </a:extLst>
          </p:cNvPr>
          <p:cNvGrpSpPr/>
          <p:nvPr/>
        </p:nvGrpSpPr>
        <p:grpSpPr>
          <a:xfrm>
            <a:off x="4402050" y="2698806"/>
            <a:ext cx="207720" cy="321840"/>
            <a:chOff x="4402050" y="2698806"/>
            <a:chExt cx="20772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36CC585-9326-4423-BA2F-45B57CFF4E4A}"/>
                    </a:ext>
                  </a:extLst>
                </p14:cNvPr>
                <p14:cNvContentPartPr/>
                <p14:nvPr/>
              </p14:nvContentPartPr>
              <p14:xfrm>
                <a:off x="4402050" y="2698806"/>
                <a:ext cx="132120" cy="228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36CC585-9326-4423-BA2F-45B57CFF4E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93410" y="2690166"/>
                  <a:ext cx="149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A91D51A-4844-4F0B-9562-FE3539F857D1}"/>
                    </a:ext>
                  </a:extLst>
                </p14:cNvPr>
                <p14:cNvContentPartPr/>
                <p14:nvPr/>
              </p14:nvContentPartPr>
              <p14:xfrm>
                <a:off x="4455330" y="2844606"/>
                <a:ext cx="154440" cy="176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A91D51A-4844-4F0B-9562-FE3539F857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46690" y="2835606"/>
                  <a:ext cx="1720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53D6076-A768-4975-8BC8-E805849775F1}"/>
              </a:ext>
            </a:extLst>
          </p:cNvPr>
          <p:cNvGrpSpPr/>
          <p:nvPr/>
        </p:nvGrpSpPr>
        <p:grpSpPr>
          <a:xfrm>
            <a:off x="2752890" y="3810126"/>
            <a:ext cx="784440" cy="240120"/>
            <a:chOff x="2752890" y="3810126"/>
            <a:chExt cx="78444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C6C9C2-6954-4225-BE5C-93A6C254C8B4}"/>
                    </a:ext>
                  </a:extLst>
                </p14:cNvPr>
                <p14:cNvContentPartPr/>
                <p14:nvPr/>
              </p14:nvContentPartPr>
              <p14:xfrm>
                <a:off x="2752890" y="3813366"/>
                <a:ext cx="165240" cy="220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C6C9C2-6954-4225-BE5C-93A6C254C8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44250" y="3804726"/>
                  <a:ext cx="182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797957-92A0-4E1F-B113-6A3807B409AC}"/>
                    </a:ext>
                  </a:extLst>
                </p14:cNvPr>
                <p14:cNvContentPartPr/>
                <p14:nvPr/>
              </p14:nvContentPartPr>
              <p14:xfrm>
                <a:off x="2962050" y="3817326"/>
                <a:ext cx="106200" cy="21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797957-92A0-4E1F-B113-6A3807B409A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53410" y="3808326"/>
                  <a:ext cx="123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4109EF2-D792-4110-BAC0-1AE193280A96}"/>
                    </a:ext>
                  </a:extLst>
                </p14:cNvPr>
                <p14:cNvContentPartPr/>
                <p14:nvPr/>
              </p14:nvContentPartPr>
              <p14:xfrm>
                <a:off x="3077250" y="3841086"/>
                <a:ext cx="136800" cy="138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4109EF2-D792-4110-BAC0-1AE193280A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68250" y="3832446"/>
                  <a:ext cx="154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225EDB8-CEBE-4474-9A27-AAB320955A20}"/>
                    </a:ext>
                  </a:extLst>
                </p14:cNvPr>
                <p14:cNvContentPartPr/>
                <p14:nvPr/>
              </p14:nvContentPartPr>
              <p14:xfrm>
                <a:off x="3179850" y="3919206"/>
                <a:ext cx="17640" cy="12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225EDB8-CEBE-4474-9A27-AAB320955A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71210" y="3910566"/>
                  <a:ext cx="3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DEDBCD1-7B5B-427E-8364-A53047BC31F0}"/>
                    </a:ext>
                  </a:extLst>
                </p14:cNvPr>
                <p14:cNvContentPartPr/>
                <p14:nvPr/>
              </p14:nvContentPartPr>
              <p14:xfrm>
                <a:off x="3225570" y="3810126"/>
                <a:ext cx="311760" cy="24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DEDBCD1-7B5B-427E-8364-A53047BC31F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16570" y="3801486"/>
                  <a:ext cx="32940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9DF2510-356A-45C1-8AAC-0675DCE8B5BA}"/>
              </a:ext>
            </a:extLst>
          </p:cNvPr>
          <p:cNvGrpSpPr/>
          <p:nvPr/>
        </p:nvGrpSpPr>
        <p:grpSpPr>
          <a:xfrm>
            <a:off x="3813450" y="3361206"/>
            <a:ext cx="689760" cy="1116360"/>
            <a:chOff x="3813450" y="3361206"/>
            <a:chExt cx="689760" cy="11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A1EE340-7E15-4988-A9C0-B535DF6F4296}"/>
                    </a:ext>
                  </a:extLst>
                </p14:cNvPr>
                <p14:cNvContentPartPr/>
                <p14:nvPr/>
              </p14:nvContentPartPr>
              <p14:xfrm>
                <a:off x="4052130" y="3573246"/>
                <a:ext cx="128160" cy="904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A1EE340-7E15-4988-A9C0-B535DF6F42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43490" y="3564246"/>
                  <a:ext cx="14580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5FEA96-0C88-4186-8B42-4E14FB38912F}"/>
                    </a:ext>
                  </a:extLst>
                </p14:cNvPr>
                <p14:cNvContentPartPr/>
                <p14:nvPr/>
              </p14:nvContentPartPr>
              <p14:xfrm>
                <a:off x="3813450" y="3699966"/>
                <a:ext cx="78480" cy="173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5FEA96-0C88-4186-8B42-4E14FB3891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04810" y="3690966"/>
                  <a:ext cx="96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EE36B5-6387-4DF2-9781-3461BB0805D2}"/>
                    </a:ext>
                  </a:extLst>
                </p14:cNvPr>
                <p14:cNvContentPartPr/>
                <p14:nvPr/>
              </p14:nvContentPartPr>
              <p14:xfrm>
                <a:off x="3953490" y="3828486"/>
                <a:ext cx="30960" cy="76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EE36B5-6387-4DF2-9781-3461BB0805D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44490" y="3819486"/>
                  <a:ext cx="48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91A360-2DEF-4E01-AFF0-FB62DC67CB0F}"/>
                    </a:ext>
                  </a:extLst>
                </p14:cNvPr>
                <p14:cNvContentPartPr/>
                <p14:nvPr/>
              </p14:nvContentPartPr>
              <p14:xfrm>
                <a:off x="3817050" y="4147446"/>
                <a:ext cx="87840" cy="171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91A360-2DEF-4E01-AFF0-FB62DC67CB0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08050" y="4138446"/>
                  <a:ext cx="105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CCCBF1D-C067-4327-8F45-58E725FDBE4E}"/>
                    </a:ext>
                  </a:extLst>
                </p14:cNvPr>
                <p14:cNvContentPartPr/>
                <p14:nvPr/>
              </p14:nvContentPartPr>
              <p14:xfrm>
                <a:off x="3928650" y="4288206"/>
                <a:ext cx="84960" cy="64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CCCBF1D-C067-4327-8F45-58E725FDBE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19650" y="4279566"/>
                  <a:ext cx="10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7248C2-65DC-43AC-8FF6-F76BA8CAEFCC}"/>
                    </a:ext>
                  </a:extLst>
                </p14:cNvPr>
                <p14:cNvContentPartPr/>
                <p14:nvPr/>
              </p14:nvContentPartPr>
              <p14:xfrm>
                <a:off x="4312770" y="3361206"/>
                <a:ext cx="108360" cy="147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7248C2-65DC-43AC-8FF6-F76BA8CAEFC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03770" y="3352206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FAAC4D6-1A5E-4F5E-9EA2-0EB4FEEF5FFA}"/>
                    </a:ext>
                  </a:extLst>
                </p14:cNvPr>
                <p14:cNvContentPartPr/>
                <p14:nvPr/>
              </p14:nvContentPartPr>
              <p14:xfrm>
                <a:off x="4494570" y="3473886"/>
                <a:ext cx="8640" cy="68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AAC4D6-1A5E-4F5E-9EA2-0EB4FEEF5FF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85930" y="3465246"/>
                  <a:ext cx="262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65FB81D-E84B-427B-A41E-CC6642B47752}"/>
              </a:ext>
            </a:extLst>
          </p:cNvPr>
          <p:cNvGrpSpPr/>
          <p:nvPr/>
        </p:nvGrpSpPr>
        <p:grpSpPr>
          <a:xfrm>
            <a:off x="4864290" y="3370926"/>
            <a:ext cx="412200" cy="1158480"/>
            <a:chOff x="4864290" y="3370926"/>
            <a:chExt cx="412200" cy="11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C0826D-790C-47F1-8D0E-49EAE1BBF83D}"/>
                    </a:ext>
                  </a:extLst>
                </p14:cNvPr>
                <p14:cNvContentPartPr/>
                <p14:nvPr/>
              </p14:nvContentPartPr>
              <p14:xfrm>
                <a:off x="4864290" y="3370926"/>
                <a:ext cx="84960" cy="141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C0826D-790C-47F1-8D0E-49EAE1BBF8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55290" y="3362286"/>
                  <a:ext cx="102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C05C1FF-5AA2-45C5-B48E-B700E142D5EE}"/>
                    </a:ext>
                  </a:extLst>
                </p14:cNvPr>
                <p14:cNvContentPartPr/>
                <p14:nvPr/>
              </p14:nvContentPartPr>
              <p14:xfrm>
                <a:off x="4993170" y="3481086"/>
                <a:ext cx="90720" cy="53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C05C1FF-5AA2-45C5-B48E-B700E142D5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84530" y="3472446"/>
                  <a:ext cx="108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DD29A2-1CDC-4CF0-B0E8-953B7D4E2AAE}"/>
                    </a:ext>
                  </a:extLst>
                </p14:cNvPr>
                <p14:cNvContentPartPr/>
                <p14:nvPr/>
              </p14:nvContentPartPr>
              <p14:xfrm>
                <a:off x="5170650" y="3546246"/>
                <a:ext cx="105840" cy="98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DD29A2-1CDC-4CF0-B0E8-953B7D4E2AA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61650" y="3537606"/>
                  <a:ext cx="123480" cy="10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9448352-1209-48B3-89BA-E32597884DAF}"/>
              </a:ext>
            </a:extLst>
          </p:cNvPr>
          <p:cNvGrpSpPr/>
          <p:nvPr/>
        </p:nvGrpSpPr>
        <p:grpSpPr>
          <a:xfrm>
            <a:off x="4280370" y="3693126"/>
            <a:ext cx="430560" cy="233640"/>
            <a:chOff x="4280370" y="3693126"/>
            <a:chExt cx="43056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0426897-BA4F-4BAB-B4CF-7E00565F10DA}"/>
                    </a:ext>
                  </a:extLst>
                </p14:cNvPr>
                <p14:cNvContentPartPr/>
                <p14:nvPr/>
              </p14:nvContentPartPr>
              <p14:xfrm>
                <a:off x="4280370" y="3730566"/>
                <a:ext cx="103320" cy="130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0426897-BA4F-4BAB-B4CF-7E00565F10D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71370" y="3721566"/>
                  <a:ext cx="12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B40CD0-E98F-4D88-97F6-E9E18AF83433}"/>
                    </a:ext>
                  </a:extLst>
                </p14:cNvPr>
                <p14:cNvContentPartPr/>
                <p14:nvPr/>
              </p14:nvContentPartPr>
              <p14:xfrm>
                <a:off x="4397370" y="3693126"/>
                <a:ext cx="77760" cy="207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B40CD0-E98F-4D88-97F6-E9E18AF8343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88730" y="3684126"/>
                  <a:ext cx="95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02CC7A-8578-40B3-A619-50C80B22C07A}"/>
                    </a:ext>
                  </a:extLst>
                </p14:cNvPr>
                <p14:cNvContentPartPr/>
                <p14:nvPr/>
              </p14:nvContentPartPr>
              <p14:xfrm>
                <a:off x="4475850" y="3724446"/>
                <a:ext cx="93960" cy="146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02CC7A-8578-40B3-A619-50C80B22C07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66850" y="3715806"/>
                  <a:ext cx="11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B9D27C-D51C-43F3-82EB-CC78E2E971C6}"/>
                    </a:ext>
                  </a:extLst>
                </p14:cNvPr>
                <p14:cNvContentPartPr/>
                <p14:nvPr/>
              </p14:nvContentPartPr>
              <p14:xfrm>
                <a:off x="4553610" y="3802926"/>
                <a:ext cx="74520" cy="12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B9D27C-D51C-43F3-82EB-CC78E2E971C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44610" y="3794286"/>
                  <a:ext cx="92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E810BEB-1217-44AC-94C3-9F883708A636}"/>
                    </a:ext>
                  </a:extLst>
                </p14:cNvPr>
                <p14:cNvContentPartPr/>
                <p14:nvPr/>
              </p14:nvContentPartPr>
              <p14:xfrm>
                <a:off x="4642170" y="3701406"/>
                <a:ext cx="68760" cy="214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E810BEB-1217-44AC-94C3-9F883708A63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33530" y="3692766"/>
                  <a:ext cx="86400" cy="23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6860A4E4-4B59-4A76-9081-8C7D559F014A}"/>
                  </a:ext>
                </a:extLst>
              </p14:cNvPr>
              <p14:cNvContentPartPr/>
              <p14:nvPr/>
            </p14:nvContentPartPr>
            <p14:xfrm>
              <a:off x="4805610" y="4175526"/>
              <a:ext cx="85680" cy="158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6860A4E4-4B59-4A76-9081-8C7D559F014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796610" y="4166526"/>
                <a:ext cx="1033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99A37C4-6930-456B-ABE2-44C78CDAA708}"/>
              </a:ext>
            </a:extLst>
          </p:cNvPr>
          <p:cNvGrpSpPr/>
          <p:nvPr/>
        </p:nvGrpSpPr>
        <p:grpSpPr>
          <a:xfrm>
            <a:off x="5079210" y="2326206"/>
            <a:ext cx="1334160" cy="1042560"/>
            <a:chOff x="5079210" y="2326206"/>
            <a:chExt cx="1334160" cy="10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D5A4CF-3E78-4F31-BF0D-CEA63E6D21A2}"/>
                    </a:ext>
                  </a:extLst>
                </p14:cNvPr>
                <p14:cNvContentPartPr/>
                <p14:nvPr/>
              </p14:nvContentPartPr>
              <p14:xfrm>
                <a:off x="5079210" y="2555886"/>
                <a:ext cx="428040" cy="48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D5A4CF-3E78-4F31-BF0D-CEA63E6D21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70210" y="2547246"/>
                  <a:ext cx="4456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AFC0F4-FDEF-4AEF-9C5C-7AD4E3D11B9E}"/>
                    </a:ext>
                  </a:extLst>
                </p14:cNvPr>
                <p14:cNvContentPartPr/>
                <p14:nvPr/>
              </p14:nvContentPartPr>
              <p14:xfrm>
                <a:off x="5272170" y="2326206"/>
                <a:ext cx="89640" cy="12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AFC0F4-FDEF-4AEF-9C5C-7AD4E3D11B9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63530" y="2317206"/>
                  <a:ext cx="107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EDEC5C7-51C6-4299-BE1C-47024B2BD5DE}"/>
                    </a:ext>
                  </a:extLst>
                </p14:cNvPr>
                <p14:cNvContentPartPr/>
                <p14:nvPr/>
              </p14:nvContentPartPr>
              <p14:xfrm>
                <a:off x="5471250" y="2421246"/>
                <a:ext cx="24840" cy="91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EDEC5C7-51C6-4299-BE1C-47024B2BD5D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62610" y="2412246"/>
                  <a:ext cx="42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B0AA65C-11A0-4E3A-9884-7C7D7D23AB2D}"/>
                    </a:ext>
                  </a:extLst>
                </p14:cNvPr>
                <p14:cNvContentPartPr/>
                <p14:nvPr/>
              </p14:nvContentPartPr>
              <p14:xfrm>
                <a:off x="5608050" y="2833806"/>
                <a:ext cx="441360" cy="534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B0AA65C-11A0-4E3A-9884-7C7D7D23AB2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99410" y="2824806"/>
                  <a:ext cx="45900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EC9743-4E37-4BAA-9E9F-C09C389E8029}"/>
                    </a:ext>
                  </a:extLst>
                </p14:cNvPr>
                <p14:cNvContentPartPr/>
                <p14:nvPr/>
              </p14:nvContentPartPr>
              <p14:xfrm>
                <a:off x="6155610" y="2814726"/>
                <a:ext cx="70920" cy="158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EC9743-4E37-4BAA-9E9F-C09C389E802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46970" y="2806086"/>
                  <a:ext cx="88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351A84F-A708-4E41-A109-E46B95A5BBCF}"/>
                    </a:ext>
                  </a:extLst>
                </p14:cNvPr>
                <p14:cNvContentPartPr/>
                <p14:nvPr/>
              </p14:nvContentPartPr>
              <p14:xfrm>
                <a:off x="6276930" y="2906886"/>
                <a:ext cx="136440" cy="94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351A84F-A708-4E41-A109-E46B95A5BB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68290" y="2897886"/>
                  <a:ext cx="15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1E72C4-101C-4EF7-9858-9FA6D2950895}"/>
                    </a:ext>
                  </a:extLst>
                </p14:cNvPr>
                <p14:cNvContentPartPr/>
                <p14:nvPr/>
              </p14:nvContentPartPr>
              <p14:xfrm>
                <a:off x="5527410" y="2767926"/>
                <a:ext cx="149760" cy="11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1E72C4-101C-4EF7-9858-9FA6D295089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18410" y="2759286"/>
                  <a:ext cx="167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272935-DC90-4628-A802-E8D3E64DAE7E}"/>
                    </a:ext>
                  </a:extLst>
                </p14:cNvPr>
                <p14:cNvContentPartPr/>
                <p14:nvPr/>
              </p14:nvContentPartPr>
              <p14:xfrm>
                <a:off x="5475570" y="2941446"/>
                <a:ext cx="253800" cy="51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272935-DC90-4628-A802-E8D3E64DAE7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66930" y="2932446"/>
                  <a:ext cx="271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03982F-F188-4FA4-AA3A-127D3252389C}"/>
                    </a:ext>
                  </a:extLst>
                </p14:cNvPr>
                <p14:cNvContentPartPr/>
                <p14:nvPr/>
              </p14:nvContentPartPr>
              <p14:xfrm>
                <a:off x="5554770" y="3056646"/>
                <a:ext cx="144360" cy="110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03982F-F188-4FA4-AA3A-127D3252389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545770" y="3048006"/>
                  <a:ext cx="162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A2E0357-6EF7-4429-8FB5-14B20CF76595}"/>
                    </a:ext>
                  </a:extLst>
                </p14:cNvPr>
                <p14:cNvContentPartPr/>
                <p14:nvPr/>
              </p14:nvContentPartPr>
              <p14:xfrm>
                <a:off x="5528130" y="2902566"/>
                <a:ext cx="181080" cy="117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A2E0357-6EF7-4429-8FB5-14B20CF7659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19490" y="2893566"/>
                  <a:ext cx="198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1AD8AEA-E6DA-4076-B9D1-4EF0FF9CE289}"/>
                    </a:ext>
                  </a:extLst>
                </p14:cNvPr>
                <p14:cNvContentPartPr/>
                <p14:nvPr/>
              </p14:nvContentPartPr>
              <p14:xfrm>
                <a:off x="5187210" y="2705286"/>
                <a:ext cx="106200" cy="164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1AD8AEA-E6DA-4076-B9D1-4EF0FF9CE28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78210" y="2696646"/>
                  <a:ext cx="12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6A3DA3B-4EAE-40A3-822D-8E6E5C6018CB}"/>
                    </a:ext>
                  </a:extLst>
                </p14:cNvPr>
                <p14:cNvContentPartPr/>
                <p14:nvPr/>
              </p14:nvContentPartPr>
              <p14:xfrm>
                <a:off x="5255250" y="2793486"/>
                <a:ext cx="79560" cy="105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6A3DA3B-4EAE-40A3-822D-8E6E5C6018C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46610" y="2784486"/>
                  <a:ext cx="97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AB384D-F3EE-4BDB-9FD4-87C9351CF62F}"/>
                    </a:ext>
                  </a:extLst>
                </p14:cNvPr>
                <p14:cNvContentPartPr/>
                <p14:nvPr/>
              </p14:nvContentPartPr>
              <p14:xfrm>
                <a:off x="5385570" y="2847126"/>
                <a:ext cx="6480" cy="73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AB384D-F3EE-4BDB-9FD4-87C9351CF6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76930" y="2838126"/>
                  <a:ext cx="2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92338B7-C18B-443E-9CDF-AD1E40274E35}"/>
                    </a:ext>
                  </a:extLst>
                </p14:cNvPr>
                <p14:cNvContentPartPr/>
                <p14:nvPr/>
              </p14:nvContentPartPr>
              <p14:xfrm>
                <a:off x="5761770" y="3042246"/>
                <a:ext cx="102600" cy="142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92338B7-C18B-443E-9CDF-AD1E40274E3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53130" y="3033246"/>
                  <a:ext cx="120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BE543F9-83B0-4400-8C5A-958E866E7446}"/>
                    </a:ext>
                  </a:extLst>
                </p14:cNvPr>
                <p14:cNvContentPartPr/>
                <p14:nvPr/>
              </p14:nvContentPartPr>
              <p14:xfrm>
                <a:off x="5830890" y="3129366"/>
                <a:ext cx="78120" cy="73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BE543F9-83B0-4400-8C5A-958E866E744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22250" y="3120726"/>
                  <a:ext cx="9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D86B2B-D3F2-45CF-9353-9095C895994F}"/>
                    </a:ext>
                  </a:extLst>
                </p14:cNvPr>
                <p14:cNvContentPartPr/>
                <p14:nvPr/>
              </p14:nvContentPartPr>
              <p14:xfrm>
                <a:off x="5919450" y="3184806"/>
                <a:ext cx="95760" cy="48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D86B2B-D3F2-45CF-9353-9095C895994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910810" y="3175806"/>
                  <a:ext cx="11340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68F7D72-E945-49CC-8012-BA29E86D4515}"/>
              </a:ext>
            </a:extLst>
          </p:cNvPr>
          <p:cNvGrpSpPr/>
          <p:nvPr/>
        </p:nvGrpSpPr>
        <p:grpSpPr>
          <a:xfrm>
            <a:off x="4937010" y="4127286"/>
            <a:ext cx="292320" cy="220320"/>
            <a:chOff x="4937010" y="4127286"/>
            <a:chExt cx="2923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FEE72B-C1F4-4ABC-B7E9-8F6455B09DBD}"/>
                    </a:ext>
                  </a:extLst>
                </p14:cNvPr>
                <p14:cNvContentPartPr/>
                <p14:nvPr/>
              </p14:nvContentPartPr>
              <p14:xfrm>
                <a:off x="4937010" y="4169766"/>
                <a:ext cx="61920" cy="148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FEE72B-C1F4-4ABC-B7E9-8F6455B09D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928370" y="4160766"/>
                  <a:ext cx="7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2F1938-DE8F-432A-BEC8-B68EE85C1550}"/>
                    </a:ext>
                  </a:extLst>
                </p14:cNvPr>
                <p14:cNvContentPartPr/>
                <p14:nvPr/>
              </p14:nvContentPartPr>
              <p14:xfrm>
                <a:off x="5002170" y="4164366"/>
                <a:ext cx="84960" cy="126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2F1938-DE8F-432A-BEC8-B68EE85C155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93170" y="4155726"/>
                  <a:ext cx="102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AF7A56-0790-4163-AFBF-4D8EBB97EFAE}"/>
                    </a:ext>
                  </a:extLst>
                </p14:cNvPr>
                <p14:cNvContentPartPr/>
                <p14:nvPr/>
              </p14:nvContentPartPr>
              <p14:xfrm>
                <a:off x="5039250" y="4240686"/>
                <a:ext cx="115920" cy="10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AF7A56-0790-4163-AFBF-4D8EBB97EFA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30610" y="4232046"/>
                  <a:ext cx="13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BE0DD6C-085B-494C-B0CD-501AC888C028}"/>
                    </a:ext>
                  </a:extLst>
                </p14:cNvPr>
                <p14:cNvContentPartPr/>
                <p14:nvPr/>
              </p14:nvContentPartPr>
              <p14:xfrm>
                <a:off x="5147970" y="4127286"/>
                <a:ext cx="81360" cy="220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BE0DD6C-085B-494C-B0CD-501AC888C02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39330" y="4118286"/>
                  <a:ext cx="9900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D54CAECF-431B-4DEF-839D-402E3DF1F398}"/>
                  </a:ext>
                </a:extLst>
              </p14:cNvPr>
              <p14:cNvContentPartPr/>
              <p14:nvPr/>
            </p14:nvContentPartPr>
            <p14:xfrm>
              <a:off x="4924050" y="3652446"/>
              <a:ext cx="154080" cy="179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D54CAECF-431B-4DEF-839D-402E3DF1F39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915410" y="3643446"/>
                <a:ext cx="1717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D651732-D857-4ECD-9162-1C3A7AC3B804}"/>
                  </a:ext>
                </a:extLst>
              </p14:cNvPr>
              <p14:cNvContentPartPr/>
              <p14:nvPr/>
            </p14:nvContentPartPr>
            <p14:xfrm>
              <a:off x="4382970" y="4167606"/>
              <a:ext cx="126360" cy="171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D651732-D857-4ECD-9162-1C3A7AC3B804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4373970" y="4158606"/>
                <a:ext cx="14400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D5C55D0-BBAC-4108-91B6-8DC591C63235}"/>
              </a:ext>
            </a:extLst>
          </p:cNvPr>
          <p:cNvGrpSpPr/>
          <p:nvPr/>
        </p:nvGrpSpPr>
        <p:grpSpPr>
          <a:xfrm>
            <a:off x="3125130" y="4831086"/>
            <a:ext cx="968760" cy="829440"/>
            <a:chOff x="3125130" y="4831086"/>
            <a:chExt cx="96876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1C8DE70-B1C1-4691-918F-81E6BFBC9E38}"/>
                    </a:ext>
                  </a:extLst>
                </p14:cNvPr>
                <p14:cNvContentPartPr/>
                <p14:nvPr/>
              </p14:nvContentPartPr>
              <p14:xfrm>
                <a:off x="3456690" y="4929366"/>
                <a:ext cx="190440" cy="731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1C8DE70-B1C1-4691-918F-81E6BFBC9E3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48050" y="4920726"/>
                  <a:ext cx="20808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8B8414-3085-4506-8CB2-0B8790C0A7DE}"/>
                    </a:ext>
                  </a:extLst>
                </p14:cNvPr>
                <p14:cNvContentPartPr/>
                <p14:nvPr/>
              </p14:nvContentPartPr>
              <p14:xfrm>
                <a:off x="3715890" y="4981206"/>
                <a:ext cx="29880" cy="147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8B8414-3085-4506-8CB2-0B8790C0A7D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706890" y="4972566"/>
                  <a:ext cx="4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60254A-F501-4BDB-AB34-00B75D30BF6A}"/>
                    </a:ext>
                  </a:extLst>
                </p14:cNvPr>
                <p14:cNvContentPartPr/>
                <p14:nvPr/>
              </p14:nvContentPartPr>
              <p14:xfrm>
                <a:off x="3684930" y="4986246"/>
                <a:ext cx="70920" cy="48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60254A-F501-4BDB-AB34-00B75D30BF6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76290" y="4977246"/>
                  <a:ext cx="88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57E5C5-D97A-43B5-BCB3-575E6E7777BB}"/>
                    </a:ext>
                  </a:extLst>
                </p14:cNvPr>
                <p14:cNvContentPartPr/>
                <p14:nvPr/>
              </p14:nvContentPartPr>
              <p14:xfrm>
                <a:off x="3682410" y="4896966"/>
                <a:ext cx="101880" cy="14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57E5C5-D97A-43B5-BCB3-575E6E7777B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673410" y="4887966"/>
                  <a:ext cx="11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CF03DA0-A42B-4FC8-A4AF-3466D71DA4B0}"/>
                    </a:ext>
                  </a:extLst>
                </p14:cNvPr>
                <p14:cNvContentPartPr/>
                <p14:nvPr/>
              </p14:nvContentPartPr>
              <p14:xfrm>
                <a:off x="3723450" y="4849446"/>
                <a:ext cx="91800" cy="10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CF03DA0-A42B-4FC8-A4AF-3466D71DA4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14810" y="4840806"/>
                  <a:ext cx="109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300A50-C3B0-4BE5-83B9-26DE9BF52B8E}"/>
                    </a:ext>
                  </a:extLst>
                </p14:cNvPr>
                <p14:cNvContentPartPr/>
                <p14:nvPr/>
              </p14:nvContentPartPr>
              <p14:xfrm>
                <a:off x="3698610" y="5141046"/>
                <a:ext cx="155880" cy="11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300A50-C3B0-4BE5-83B9-26DE9BF52B8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689970" y="5132406"/>
                  <a:ext cx="173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33F690E-AA65-463E-B1FA-60EB76916857}"/>
                    </a:ext>
                  </a:extLst>
                </p14:cNvPr>
                <p14:cNvContentPartPr/>
                <p14:nvPr/>
              </p14:nvContentPartPr>
              <p14:xfrm>
                <a:off x="3125130" y="4980486"/>
                <a:ext cx="87480" cy="155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33F690E-AA65-463E-B1FA-60EB7691685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16130" y="4971846"/>
                  <a:ext cx="10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C22ECA-CE17-4963-BB9B-70DE1EC2174B}"/>
                    </a:ext>
                  </a:extLst>
                </p14:cNvPr>
                <p14:cNvContentPartPr/>
                <p14:nvPr/>
              </p14:nvContentPartPr>
              <p14:xfrm>
                <a:off x="3332130" y="5091726"/>
                <a:ext cx="20880" cy="81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C22ECA-CE17-4963-BB9B-70DE1EC2174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23490" y="5083086"/>
                  <a:ext cx="3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9738A80-7910-42C4-985E-0FA35C66AB69}"/>
                    </a:ext>
                  </a:extLst>
                </p14:cNvPr>
                <p14:cNvContentPartPr/>
                <p14:nvPr/>
              </p14:nvContentPartPr>
              <p14:xfrm>
                <a:off x="3164730" y="5407806"/>
                <a:ext cx="87840" cy="136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9738A80-7910-42C4-985E-0FA35C66AB6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56090" y="5399166"/>
                  <a:ext cx="105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9D0EEC-8AD5-41A5-9127-EABCF8973CBB}"/>
                    </a:ext>
                  </a:extLst>
                </p14:cNvPr>
                <p14:cNvContentPartPr/>
                <p14:nvPr/>
              </p14:nvContentPartPr>
              <p14:xfrm>
                <a:off x="3300090" y="5490246"/>
                <a:ext cx="91440" cy="54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9D0EEC-8AD5-41A5-9127-EABCF8973CB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291450" y="5481246"/>
                  <a:ext cx="109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674DEA-EDA6-418F-AA9F-ECFADA5C9EB9}"/>
                    </a:ext>
                  </a:extLst>
                </p14:cNvPr>
                <p14:cNvContentPartPr/>
                <p14:nvPr/>
              </p14:nvContentPartPr>
              <p14:xfrm>
                <a:off x="3758370" y="5387646"/>
                <a:ext cx="112680" cy="13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674DEA-EDA6-418F-AA9F-ECFADA5C9E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49730" y="5379006"/>
                  <a:ext cx="130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C0B7C3-2AC5-47A1-A371-CDD62E5A7BA5}"/>
                    </a:ext>
                  </a:extLst>
                </p14:cNvPr>
                <p14:cNvContentPartPr/>
                <p14:nvPr/>
              </p14:nvContentPartPr>
              <p14:xfrm>
                <a:off x="3733170" y="5267046"/>
                <a:ext cx="134280" cy="10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C0B7C3-2AC5-47A1-A371-CDD62E5A7BA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24170" y="5258046"/>
                  <a:ext cx="15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E152CC9-1D83-4A39-AC3F-756FCFB39233}"/>
                    </a:ext>
                  </a:extLst>
                </p14:cNvPr>
                <p14:cNvContentPartPr/>
                <p14:nvPr/>
              </p14:nvContentPartPr>
              <p14:xfrm>
                <a:off x="3946290" y="4831086"/>
                <a:ext cx="147600" cy="80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E152CC9-1D83-4A39-AC3F-756FCFB3923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37290" y="4822086"/>
                  <a:ext cx="165240" cy="81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2FA6B82-4A6A-47C5-9FEC-E8499EA9450C}"/>
              </a:ext>
            </a:extLst>
          </p:cNvPr>
          <p:cNvGrpSpPr/>
          <p:nvPr/>
        </p:nvGrpSpPr>
        <p:grpSpPr>
          <a:xfrm>
            <a:off x="4726050" y="4764126"/>
            <a:ext cx="885600" cy="873000"/>
            <a:chOff x="4726050" y="4764126"/>
            <a:chExt cx="88560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3FE10B-CB60-43FF-813F-3025AC0F826C}"/>
                    </a:ext>
                  </a:extLst>
                </p14:cNvPr>
                <p14:cNvContentPartPr/>
                <p14:nvPr/>
              </p14:nvContentPartPr>
              <p14:xfrm>
                <a:off x="4726050" y="4932246"/>
                <a:ext cx="101160" cy="178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3FE10B-CB60-43FF-813F-3025AC0F826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717410" y="4923606"/>
                  <a:ext cx="118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B82D14F-F963-4646-AAD9-91E8B602BDB2}"/>
                    </a:ext>
                  </a:extLst>
                </p14:cNvPr>
                <p14:cNvContentPartPr/>
                <p14:nvPr/>
              </p14:nvContentPartPr>
              <p14:xfrm>
                <a:off x="4875810" y="5060766"/>
                <a:ext cx="14760" cy="70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B82D14F-F963-4646-AAD9-91E8B602BDB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867170" y="5051766"/>
                  <a:ext cx="32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58E3D1-2127-4F47-9B92-B1287F8FB2E5}"/>
                    </a:ext>
                  </a:extLst>
                </p14:cNvPr>
                <p14:cNvContentPartPr/>
                <p14:nvPr/>
              </p14:nvContentPartPr>
              <p14:xfrm>
                <a:off x="4746570" y="5370726"/>
                <a:ext cx="105480" cy="16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58E3D1-2127-4F47-9B92-B1287F8FB2E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37570" y="5362086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814BA05-2508-4B9D-8BD8-A0C8D8E9B28C}"/>
                    </a:ext>
                  </a:extLst>
                </p14:cNvPr>
                <p14:cNvContentPartPr/>
                <p14:nvPr/>
              </p14:nvContentPartPr>
              <p14:xfrm>
                <a:off x="4858530" y="5488086"/>
                <a:ext cx="96480" cy="69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814BA05-2508-4B9D-8BD8-A0C8D8E9B28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849890" y="5479086"/>
                  <a:ext cx="114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21F8DC-9058-4FDA-A2EF-39C59EC1BE8F}"/>
                    </a:ext>
                  </a:extLst>
                </p14:cNvPr>
                <p14:cNvContentPartPr/>
                <p14:nvPr/>
              </p14:nvContentPartPr>
              <p14:xfrm>
                <a:off x="4985970" y="4839006"/>
                <a:ext cx="164880" cy="79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21F8DC-9058-4FDA-A2EF-39C59EC1BE8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77330" y="4830006"/>
                  <a:ext cx="18252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301E23C-EB70-44A4-B137-E56B9117A9FA}"/>
                    </a:ext>
                  </a:extLst>
                </p14:cNvPr>
                <p14:cNvContentPartPr/>
                <p14:nvPr/>
              </p14:nvContentPartPr>
              <p14:xfrm>
                <a:off x="5226450" y="4950966"/>
                <a:ext cx="79200" cy="111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301E23C-EB70-44A4-B137-E56B9117A9F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17810" y="4941966"/>
                  <a:ext cx="96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9050B8E-4E86-4DBF-9644-A4E5525F8AA3}"/>
                    </a:ext>
                  </a:extLst>
                </p14:cNvPr>
                <p14:cNvContentPartPr/>
                <p14:nvPr/>
              </p14:nvContentPartPr>
              <p14:xfrm>
                <a:off x="5166690" y="4833606"/>
                <a:ext cx="104760" cy="10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9050B8E-4E86-4DBF-9644-A4E5525F8AA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157690" y="4824966"/>
                  <a:ext cx="122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A552981-04BE-47BF-9BCF-42F845F8EF7B}"/>
                    </a:ext>
                  </a:extLst>
                </p14:cNvPr>
                <p14:cNvContentPartPr/>
                <p14:nvPr/>
              </p14:nvContentPartPr>
              <p14:xfrm>
                <a:off x="5227530" y="4764126"/>
                <a:ext cx="91440" cy="117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A552981-04BE-47BF-9BCF-42F845F8EF7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18530" y="4755486"/>
                  <a:ext cx="109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776F7B-F270-4D72-B8B2-B8C943A28D17}"/>
                    </a:ext>
                  </a:extLst>
                </p14:cNvPr>
                <p14:cNvContentPartPr/>
                <p14:nvPr/>
              </p14:nvContentPartPr>
              <p14:xfrm>
                <a:off x="5291250" y="5342646"/>
                <a:ext cx="67680" cy="170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776F7B-F270-4D72-B8B2-B8C943A28D1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282610" y="5333646"/>
                  <a:ext cx="8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99CDA3F-33FA-4674-A3B0-48917D218183}"/>
                    </a:ext>
                  </a:extLst>
                </p14:cNvPr>
                <p14:cNvContentPartPr/>
                <p14:nvPr/>
              </p14:nvContentPartPr>
              <p14:xfrm>
                <a:off x="5317170" y="5513646"/>
                <a:ext cx="69840" cy="15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99CDA3F-33FA-4674-A3B0-48917D21818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308170" y="5505006"/>
                  <a:ext cx="87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FDA035-EDBA-4FFF-9B3C-FBA76A885242}"/>
                    </a:ext>
                  </a:extLst>
                </p14:cNvPr>
                <p14:cNvContentPartPr/>
                <p14:nvPr/>
              </p14:nvContentPartPr>
              <p14:xfrm>
                <a:off x="5279370" y="5204406"/>
                <a:ext cx="113040" cy="88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FDA035-EDBA-4FFF-9B3C-FBA76A8852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70370" y="5195406"/>
                  <a:ext cx="130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44F61D0-C6C5-4A3E-9392-473A4E7B6AA2}"/>
                    </a:ext>
                  </a:extLst>
                </p14:cNvPr>
                <p14:cNvContentPartPr/>
                <p14:nvPr/>
              </p14:nvContentPartPr>
              <p14:xfrm>
                <a:off x="5450370" y="4796886"/>
                <a:ext cx="161280" cy="767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44F61D0-C6C5-4A3E-9392-473A4E7B6AA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441370" y="4788246"/>
                  <a:ext cx="178920" cy="78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76E922F-EB87-4DA5-98DD-CF52E2D3B110}"/>
                  </a:ext>
                </a:extLst>
              </p14:cNvPr>
              <p14:cNvContentPartPr/>
              <p14:nvPr/>
            </p14:nvContentPartPr>
            <p14:xfrm>
              <a:off x="6986130" y="3879606"/>
              <a:ext cx="129600" cy="222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76E922F-EB87-4DA5-98DD-CF52E2D3B110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977130" y="3870966"/>
                <a:ext cx="1472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332AA8D-3396-4C4B-BA80-D81B78C8BB0C}"/>
              </a:ext>
            </a:extLst>
          </p:cNvPr>
          <p:cNvGrpSpPr/>
          <p:nvPr/>
        </p:nvGrpSpPr>
        <p:grpSpPr>
          <a:xfrm>
            <a:off x="7385370" y="3582246"/>
            <a:ext cx="756000" cy="837000"/>
            <a:chOff x="7385370" y="3582246"/>
            <a:chExt cx="756000" cy="83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815C798-A290-481B-A080-EB91B5D04BAB}"/>
                    </a:ext>
                  </a:extLst>
                </p14:cNvPr>
                <p14:cNvContentPartPr/>
                <p14:nvPr/>
              </p14:nvContentPartPr>
              <p14:xfrm>
                <a:off x="7385370" y="3704646"/>
                <a:ext cx="68040" cy="28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815C798-A290-481B-A080-EB91B5D04BA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376370" y="3696006"/>
                  <a:ext cx="85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1BA149-7385-4F56-98F7-6E4E5D7542A9}"/>
                    </a:ext>
                  </a:extLst>
                </p14:cNvPr>
                <p14:cNvContentPartPr/>
                <p14:nvPr/>
              </p14:nvContentPartPr>
              <p14:xfrm>
                <a:off x="7417050" y="3700326"/>
                <a:ext cx="23400" cy="9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1BA149-7385-4F56-98F7-6E4E5D7542A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08050" y="3691686"/>
                  <a:ext cx="4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FDA5D56-393C-4CEB-A35B-6C5139C7D09E}"/>
                    </a:ext>
                  </a:extLst>
                </p14:cNvPr>
                <p14:cNvContentPartPr/>
                <p14:nvPr/>
              </p14:nvContentPartPr>
              <p14:xfrm>
                <a:off x="7394010" y="3686286"/>
                <a:ext cx="83880" cy="702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FDA5D56-393C-4CEB-A35B-6C5139C7D0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85010" y="3677646"/>
                  <a:ext cx="101520" cy="72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6034744-E71F-4412-A1E3-E4EB9C04E3C1}"/>
                    </a:ext>
                  </a:extLst>
                </p14:cNvPr>
                <p14:cNvContentPartPr/>
                <p14:nvPr/>
              </p14:nvContentPartPr>
              <p14:xfrm>
                <a:off x="7574730" y="3746046"/>
                <a:ext cx="48240" cy="145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6034744-E71F-4412-A1E3-E4EB9C04E3C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565730" y="3737406"/>
                  <a:ext cx="65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7397995-A184-4B43-9739-A9C886031DA6}"/>
                    </a:ext>
                  </a:extLst>
                </p14:cNvPr>
                <p14:cNvContentPartPr/>
                <p14:nvPr/>
              </p14:nvContentPartPr>
              <p14:xfrm>
                <a:off x="7559610" y="3624726"/>
                <a:ext cx="131040" cy="268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7397995-A184-4B43-9739-A9C886031DA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50970" y="3616086"/>
                  <a:ext cx="1486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E2B29A-E8D3-468F-B1AC-C882325A08C1}"/>
                    </a:ext>
                  </a:extLst>
                </p14:cNvPr>
                <p14:cNvContentPartPr/>
                <p14:nvPr/>
              </p14:nvContentPartPr>
              <p14:xfrm>
                <a:off x="7621890" y="3582246"/>
                <a:ext cx="76320" cy="101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E2B29A-E8D3-468F-B1AC-C882325A08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613250" y="3573246"/>
                  <a:ext cx="93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475C7C9-9414-4AF4-8DBF-B4178AB1F674}"/>
                    </a:ext>
                  </a:extLst>
                </p14:cNvPr>
                <p14:cNvContentPartPr/>
                <p14:nvPr/>
              </p14:nvContentPartPr>
              <p14:xfrm>
                <a:off x="7588050" y="4130166"/>
                <a:ext cx="105480" cy="168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475C7C9-9414-4AF4-8DBF-B4178AB1F67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79410" y="4121166"/>
                  <a:ext cx="12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880F712-67BF-4780-A9FD-F8209E06BD91}"/>
                    </a:ext>
                  </a:extLst>
                </p14:cNvPr>
                <p14:cNvContentPartPr/>
                <p14:nvPr/>
              </p14:nvContentPartPr>
              <p14:xfrm>
                <a:off x="7754730" y="3702846"/>
                <a:ext cx="142200" cy="716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880F712-67BF-4780-A9FD-F8209E06BD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45730" y="3693846"/>
                  <a:ext cx="15984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0A7DF19-4ED2-4C20-B617-E30D7EBE8273}"/>
                    </a:ext>
                  </a:extLst>
                </p14:cNvPr>
                <p14:cNvContentPartPr/>
                <p14:nvPr/>
              </p14:nvContentPartPr>
              <p14:xfrm>
                <a:off x="8022210" y="4053486"/>
                <a:ext cx="119160" cy="18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0A7DF19-4ED2-4C20-B617-E30D7EBE827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13570" y="4044486"/>
                  <a:ext cx="136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D3E0B1-024E-4593-8EA4-177E71357CF3}"/>
                    </a:ext>
                  </a:extLst>
                </p14:cNvPr>
                <p14:cNvContentPartPr/>
                <p14:nvPr/>
              </p14:nvContentPartPr>
              <p14:xfrm>
                <a:off x="8043090" y="4134846"/>
                <a:ext cx="84240" cy="29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D3E0B1-024E-4593-8EA4-177E71357CF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34090" y="4126206"/>
                  <a:ext cx="1018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614A40CB-635C-454F-AFC0-056276D46DE1}"/>
              </a:ext>
            </a:extLst>
          </p:cNvPr>
          <p:cNvGrpSpPr/>
          <p:nvPr/>
        </p:nvGrpSpPr>
        <p:grpSpPr>
          <a:xfrm>
            <a:off x="8395530" y="3642006"/>
            <a:ext cx="1115280" cy="766080"/>
            <a:chOff x="8395530" y="3642006"/>
            <a:chExt cx="111528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62D6FB4-F956-4BA6-8E08-5F0422F3EDA5}"/>
                    </a:ext>
                  </a:extLst>
                </p14:cNvPr>
                <p14:cNvContentPartPr/>
                <p14:nvPr/>
              </p14:nvContentPartPr>
              <p14:xfrm>
                <a:off x="8395530" y="3710406"/>
                <a:ext cx="145800" cy="69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62D6FB4-F956-4BA6-8E08-5F0422F3ED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86530" y="3701766"/>
                  <a:ext cx="16344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5BA0CCD-50C0-4A9A-B2CB-0A2EC821391B}"/>
                    </a:ext>
                  </a:extLst>
                </p14:cNvPr>
                <p14:cNvContentPartPr/>
                <p14:nvPr/>
              </p14:nvContentPartPr>
              <p14:xfrm>
                <a:off x="8668410" y="3787806"/>
                <a:ext cx="94320" cy="164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5BA0CCD-50C0-4A9A-B2CB-0A2EC821391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59770" y="3779166"/>
                  <a:ext cx="111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387AB4D-CC80-439F-994A-2A76B1715307}"/>
                    </a:ext>
                  </a:extLst>
                </p14:cNvPr>
                <p14:cNvContentPartPr/>
                <p14:nvPr/>
              </p14:nvContentPartPr>
              <p14:xfrm>
                <a:off x="8791890" y="3767646"/>
                <a:ext cx="82800" cy="200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387AB4D-CC80-439F-994A-2A76B171530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82890" y="3759006"/>
                  <a:ext cx="100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5769E4-F4A8-48FD-9FD7-8FFDAD7B8CC6}"/>
                    </a:ext>
                  </a:extLst>
                </p14:cNvPr>
                <p14:cNvContentPartPr/>
                <p14:nvPr/>
              </p14:nvContentPartPr>
              <p14:xfrm>
                <a:off x="8880090" y="3769806"/>
                <a:ext cx="84240" cy="186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5769E4-F4A8-48FD-9FD7-8FFDAD7B8CC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71090" y="3760806"/>
                  <a:ext cx="101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C6F4823-0965-4A82-91E0-77FE96077A65}"/>
                    </a:ext>
                  </a:extLst>
                </p14:cNvPr>
                <p14:cNvContentPartPr/>
                <p14:nvPr/>
              </p14:nvContentPartPr>
              <p14:xfrm>
                <a:off x="8917170" y="3884646"/>
                <a:ext cx="71280" cy="101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C6F4823-0965-4A82-91E0-77FE96077A6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08170" y="3876006"/>
                  <a:ext cx="88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716E9DF-6500-4310-B307-167AFD11FBE4}"/>
                    </a:ext>
                  </a:extLst>
                </p14:cNvPr>
                <p14:cNvContentPartPr/>
                <p14:nvPr/>
              </p14:nvContentPartPr>
              <p14:xfrm>
                <a:off x="9049650" y="3927846"/>
                <a:ext cx="6480" cy="73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716E9DF-6500-4310-B307-167AFD11FBE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41010" y="3919206"/>
                  <a:ext cx="2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F81B066-534A-4828-BAC8-3D3CCFC2C509}"/>
                    </a:ext>
                  </a:extLst>
                </p14:cNvPr>
                <p14:cNvContentPartPr/>
                <p14:nvPr/>
              </p14:nvContentPartPr>
              <p14:xfrm>
                <a:off x="9064050" y="3791406"/>
                <a:ext cx="96480" cy="200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F81B066-534A-4828-BAC8-3D3CCFC2C50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55410" y="3782766"/>
                  <a:ext cx="11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AC61B76-8E61-439B-AE6B-B4C629DA1042}"/>
                    </a:ext>
                  </a:extLst>
                </p14:cNvPr>
                <p14:cNvContentPartPr/>
                <p14:nvPr/>
              </p14:nvContentPartPr>
              <p14:xfrm>
                <a:off x="9200490" y="3712566"/>
                <a:ext cx="125280" cy="27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AC61B76-8E61-439B-AE6B-B4C629DA10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91850" y="3703566"/>
                  <a:ext cx="142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997D33-C98C-4322-96AC-00071E32E05F}"/>
                    </a:ext>
                  </a:extLst>
                </p14:cNvPr>
                <p14:cNvContentPartPr/>
                <p14:nvPr/>
              </p14:nvContentPartPr>
              <p14:xfrm>
                <a:off x="9268530" y="3642006"/>
                <a:ext cx="96120" cy="151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997D33-C98C-4322-96AC-00071E32E0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59890" y="3633006"/>
                  <a:ext cx="11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8040A70-C2A9-41BE-88F2-9456E14E2BF6}"/>
                    </a:ext>
                  </a:extLst>
                </p14:cNvPr>
                <p14:cNvContentPartPr/>
                <p14:nvPr/>
              </p14:nvContentPartPr>
              <p14:xfrm>
                <a:off x="8940210" y="4232046"/>
                <a:ext cx="80640" cy="123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8040A70-C2A9-41BE-88F2-9456E14E2BF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31210" y="4223406"/>
                  <a:ext cx="98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F74A94-F495-4384-8823-6B406DD17DE9}"/>
                    </a:ext>
                  </a:extLst>
                </p14:cNvPr>
                <p14:cNvContentPartPr/>
                <p14:nvPr/>
              </p14:nvContentPartPr>
              <p14:xfrm>
                <a:off x="9430890" y="3723726"/>
                <a:ext cx="79920" cy="664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F74A94-F495-4384-8823-6B406DD17DE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22250" y="3714726"/>
                  <a:ext cx="97560" cy="68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E30325A-CC18-41A1-895B-A9A3C3CBB70A}"/>
              </a:ext>
            </a:extLst>
          </p:cNvPr>
          <p:cNvGrpSpPr/>
          <p:nvPr/>
        </p:nvGrpSpPr>
        <p:grpSpPr>
          <a:xfrm>
            <a:off x="9699810" y="3998046"/>
            <a:ext cx="80280" cy="87840"/>
            <a:chOff x="9699810" y="3998046"/>
            <a:chExt cx="8028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1CA8522-1C3C-42A8-B2B5-31DD4DE39639}"/>
                    </a:ext>
                  </a:extLst>
                </p14:cNvPr>
                <p14:cNvContentPartPr/>
                <p14:nvPr/>
              </p14:nvContentPartPr>
              <p14:xfrm>
                <a:off x="9705570" y="3998046"/>
                <a:ext cx="70200" cy="7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1CA8522-1C3C-42A8-B2B5-31DD4DE3963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96570" y="3989046"/>
                  <a:ext cx="8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0BF3268-3422-4751-B37E-B3A8ED726814}"/>
                    </a:ext>
                  </a:extLst>
                </p14:cNvPr>
                <p14:cNvContentPartPr/>
                <p14:nvPr/>
              </p14:nvContentPartPr>
              <p14:xfrm>
                <a:off x="9699810" y="4079406"/>
                <a:ext cx="80280" cy="6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0BF3268-3422-4751-B37E-B3A8ED72681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90810" y="4070406"/>
                  <a:ext cx="9792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793BD8F4-9562-4B61-AC48-3716177DDF67}"/>
                  </a:ext>
                </a:extLst>
              </p14:cNvPr>
              <p14:cNvContentPartPr/>
              <p14:nvPr/>
            </p14:nvContentPartPr>
            <p14:xfrm>
              <a:off x="9945690" y="3691326"/>
              <a:ext cx="79560" cy="724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793BD8F4-9562-4B61-AC48-3716177DDF6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937050" y="3682326"/>
                <a:ext cx="97200" cy="74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2C8F221-59EB-4DE5-BA4A-EE856A220049}"/>
              </a:ext>
            </a:extLst>
          </p:cNvPr>
          <p:cNvGrpSpPr/>
          <p:nvPr/>
        </p:nvGrpSpPr>
        <p:grpSpPr>
          <a:xfrm>
            <a:off x="10133970" y="3706806"/>
            <a:ext cx="340560" cy="697680"/>
            <a:chOff x="10133970" y="3706806"/>
            <a:chExt cx="34056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A1062D2-6EFA-4B96-BA8D-9D098EC35762}"/>
                    </a:ext>
                  </a:extLst>
                </p14:cNvPr>
                <p14:cNvContentPartPr/>
                <p14:nvPr/>
              </p14:nvContentPartPr>
              <p14:xfrm>
                <a:off x="10133970" y="3813366"/>
                <a:ext cx="105480" cy="112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A1062D2-6EFA-4B96-BA8D-9D098EC3576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24970" y="3804366"/>
                  <a:ext cx="123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4840F86-84F0-4009-BEA5-442D93DAE308}"/>
                    </a:ext>
                  </a:extLst>
                </p14:cNvPr>
                <p14:cNvContentPartPr/>
                <p14:nvPr/>
              </p14:nvContentPartPr>
              <p14:xfrm>
                <a:off x="10215330" y="4213686"/>
                <a:ext cx="88560" cy="111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4840F86-84F0-4009-BEA5-442D93DAE30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206690" y="4205046"/>
                  <a:ext cx="106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ED0C4E-731F-40AE-A791-2E5FBE13F7BD}"/>
                    </a:ext>
                  </a:extLst>
                </p14:cNvPr>
                <p14:cNvContentPartPr/>
                <p14:nvPr/>
              </p14:nvContentPartPr>
              <p14:xfrm>
                <a:off x="10382730" y="3706806"/>
                <a:ext cx="91800" cy="697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ED0C4E-731F-40AE-A791-2E5FBE13F7B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374090" y="3697806"/>
                  <a:ext cx="109440" cy="71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92D1B84-B339-4047-84B2-0D33C5248A72}"/>
              </a:ext>
            </a:extLst>
          </p:cNvPr>
          <p:cNvGrpSpPr/>
          <p:nvPr/>
        </p:nvGrpSpPr>
        <p:grpSpPr>
          <a:xfrm>
            <a:off x="6749610" y="5086326"/>
            <a:ext cx="287640" cy="224640"/>
            <a:chOff x="6749610" y="5086326"/>
            <a:chExt cx="2876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2E6001-1FC8-495B-BFA0-008D35D24742}"/>
                    </a:ext>
                  </a:extLst>
                </p14:cNvPr>
                <p14:cNvContentPartPr/>
                <p14:nvPr/>
              </p14:nvContentPartPr>
              <p14:xfrm>
                <a:off x="6749610" y="5186046"/>
                <a:ext cx="200880" cy="13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2E6001-1FC8-495B-BFA0-008D35D2474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740970" y="5177406"/>
                  <a:ext cx="218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E6AF1AC-A740-4807-9F8E-357E4F2451E9}"/>
                    </a:ext>
                  </a:extLst>
                </p14:cNvPr>
                <p14:cNvContentPartPr/>
                <p14:nvPr/>
              </p14:nvContentPartPr>
              <p14:xfrm>
                <a:off x="6789930" y="5086326"/>
                <a:ext cx="247320" cy="224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E6AF1AC-A740-4807-9F8E-357E4F2451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780930" y="5077686"/>
                  <a:ext cx="2649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37FD098-AEE8-4A8C-B12A-2EEBCB89FEAE}"/>
              </a:ext>
            </a:extLst>
          </p:cNvPr>
          <p:cNvGrpSpPr/>
          <p:nvPr/>
        </p:nvGrpSpPr>
        <p:grpSpPr>
          <a:xfrm>
            <a:off x="7560330" y="5003526"/>
            <a:ext cx="3506400" cy="713160"/>
            <a:chOff x="7560330" y="5003526"/>
            <a:chExt cx="350640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1BABCF0-220E-48BD-A417-C40F56AA5363}"/>
                    </a:ext>
                  </a:extLst>
                </p14:cNvPr>
                <p14:cNvContentPartPr/>
                <p14:nvPr/>
              </p14:nvContentPartPr>
              <p14:xfrm>
                <a:off x="7560330" y="5112966"/>
                <a:ext cx="110520" cy="99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1BABCF0-220E-48BD-A417-C40F56AA536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551330" y="5103966"/>
                  <a:ext cx="128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4826C08-6FFC-415E-B764-9A50EA20E686}"/>
                    </a:ext>
                  </a:extLst>
                </p14:cNvPr>
                <p14:cNvContentPartPr/>
                <p14:nvPr/>
              </p14:nvContentPartPr>
              <p14:xfrm>
                <a:off x="7631610" y="5195406"/>
                <a:ext cx="70920" cy="50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4826C08-6FFC-415E-B764-9A50EA20E68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622610" y="5186406"/>
                  <a:ext cx="88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1725A8D-E3F6-40A6-843C-37243B4F9FC0}"/>
                    </a:ext>
                  </a:extLst>
                </p14:cNvPr>
                <p14:cNvContentPartPr/>
                <p14:nvPr/>
              </p14:nvContentPartPr>
              <p14:xfrm>
                <a:off x="7849770" y="5078406"/>
                <a:ext cx="142560" cy="155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1725A8D-E3F6-40A6-843C-37243B4F9FC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41130" y="5069406"/>
                  <a:ext cx="160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A7E856-A641-4B27-A5D5-E35FA1100E13}"/>
                    </a:ext>
                  </a:extLst>
                </p14:cNvPr>
                <p14:cNvContentPartPr/>
                <p14:nvPr/>
              </p14:nvContentPartPr>
              <p14:xfrm>
                <a:off x="8329650" y="5030886"/>
                <a:ext cx="31320" cy="176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A7E856-A641-4B27-A5D5-E35FA1100E1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21010" y="5022246"/>
                  <a:ext cx="48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0D9AA72-1389-418D-8AE3-B89C0138DBC0}"/>
                    </a:ext>
                  </a:extLst>
                </p14:cNvPr>
                <p14:cNvContentPartPr/>
                <p14:nvPr/>
              </p14:nvContentPartPr>
              <p14:xfrm>
                <a:off x="8416410" y="5083086"/>
                <a:ext cx="29160" cy="123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0D9AA72-1389-418D-8AE3-B89C0138DBC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07770" y="5074446"/>
                  <a:ext cx="46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8FEE25-3FD3-4E37-84D3-7513F41E2BF5}"/>
                    </a:ext>
                  </a:extLst>
                </p14:cNvPr>
                <p14:cNvContentPartPr/>
                <p14:nvPr/>
              </p14:nvContentPartPr>
              <p14:xfrm>
                <a:off x="8522970" y="5120166"/>
                <a:ext cx="61560" cy="90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8FEE25-3FD3-4E37-84D3-7513F41E2B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13970" y="5111166"/>
                  <a:ext cx="79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84FB916-2F15-44A5-90EE-F31430B7A3B4}"/>
                    </a:ext>
                  </a:extLst>
                </p14:cNvPr>
                <p14:cNvContentPartPr/>
                <p14:nvPr/>
              </p14:nvContentPartPr>
              <p14:xfrm>
                <a:off x="8636010" y="5106486"/>
                <a:ext cx="164160" cy="100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84FB916-2F15-44A5-90EE-F31430B7A3B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27010" y="5097846"/>
                  <a:ext cx="181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75A63C-EB52-494B-83E0-658D9530E316}"/>
                    </a:ext>
                  </a:extLst>
                </p14:cNvPr>
                <p14:cNvContentPartPr/>
                <p14:nvPr/>
              </p14:nvContentPartPr>
              <p14:xfrm>
                <a:off x="8852370" y="5126286"/>
                <a:ext cx="37080" cy="64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75A63C-EB52-494B-83E0-658D9530E31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843730" y="5117646"/>
                  <a:ext cx="54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730E42D-DF6C-48EE-BF2E-647258837E6A}"/>
                    </a:ext>
                  </a:extLst>
                </p14:cNvPr>
                <p14:cNvContentPartPr/>
                <p14:nvPr/>
              </p14:nvContentPartPr>
              <p14:xfrm>
                <a:off x="8932290" y="5038806"/>
                <a:ext cx="43920" cy="162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730E42D-DF6C-48EE-BF2E-647258837E6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23650" y="5029806"/>
                  <a:ext cx="61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12FC1C3-8E51-47C6-BCF6-FFF88567CCC1}"/>
                    </a:ext>
                  </a:extLst>
                </p14:cNvPr>
                <p14:cNvContentPartPr/>
                <p14:nvPr/>
              </p14:nvContentPartPr>
              <p14:xfrm>
                <a:off x="8996730" y="5126286"/>
                <a:ext cx="89640" cy="191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12FC1C3-8E51-47C6-BCF6-FFF88567CCC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88090" y="5117286"/>
                  <a:ext cx="107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745008E-06B5-4568-A953-D1E0950D0D66}"/>
                    </a:ext>
                  </a:extLst>
                </p14:cNvPr>
                <p14:cNvContentPartPr/>
                <p14:nvPr/>
              </p14:nvContentPartPr>
              <p14:xfrm>
                <a:off x="9311730" y="5132406"/>
                <a:ext cx="10800" cy="47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745008E-06B5-4568-A953-D1E0950D0D6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302730" y="5123766"/>
                  <a:ext cx="2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B1BA117-7E00-4EC8-9326-8507CB5FCB32}"/>
                    </a:ext>
                  </a:extLst>
                </p14:cNvPr>
                <p14:cNvContentPartPr/>
                <p14:nvPr/>
              </p14:nvContentPartPr>
              <p14:xfrm>
                <a:off x="9306330" y="5081286"/>
                <a:ext cx="200520" cy="118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B1BA117-7E00-4EC8-9326-8507CB5FCB3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97690" y="5072286"/>
                  <a:ext cx="218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0B81445-A5D6-41F3-9D25-784BF811C62D}"/>
                    </a:ext>
                  </a:extLst>
                </p14:cNvPr>
                <p14:cNvContentPartPr/>
                <p14:nvPr/>
              </p14:nvContentPartPr>
              <p14:xfrm>
                <a:off x="9536370" y="5050326"/>
                <a:ext cx="236520" cy="135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0B81445-A5D6-41F3-9D25-784BF811C62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27370" y="5041326"/>
                  <a:ext cx="254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E472868-FEF2-40EB-B8EB-BE335B75BFDB}"/>
                    </a:ext>
                  </a:extLst>
                </p14:cNvPr>
                <p14:cNvContentPartPr/>
                <p14:nvPr/>
              </p14:nvContentPartPr>
              <p14:xfrm>
                <a:off x="9841290" y="5063286"/>
                <a:ext cx="77760" cy="217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E472868-FEF2-40EB-B8EB-BE335B75BFD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32650" y="5054646"/>
                  <a:ext cx="95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224173-4C73-4A63-867F-680C0B30E9B7}"/>
                    </a:ext>
                  </a:extLst>
                </p14:cNvPr>
                <p14:cNvContentPartPr/>
                <p14:nvPr/>
              </p14:nvContentPartPr>
              <p14:xfrm>
                <a:off x="9959730" y="5015046"/>
                <a:ext cx="571320" cy="165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224173-4C73-4A63-867F-680C0B30E9B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951090" y="5006046"/>
                  <a:ext cx="58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9D9E36C-530A-41BC-92C1-F0C1F1A3FE63}"/>
                    </a:ext>
                  </a:extLst>
                </p14:cNvPr>
                <p14:cNvContentPartPr/>
                <p14:nvPr/>
              </p14:nvContentPartPr>
              <p14:xfrm>
                <a:off x="10541130" y="5003526"/>
                <a:ext cx="100080" cy="20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9D9E36C-530A-41BC-92C1-F0C1F1A3FE6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32490" y="4994886"/>
                  <a:ext cx="117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A4778AA-D09C-4606-95AA-28964AC5736B}"/>
                    </a:ext>
                  </a:extLst>
                </p14:cNvPr>
                <p14:cNvContentPartPr/>
                <p14:nvPr/>
              </p14:nvContentPartPr>
              <p14:xfrm>
                <a:off x="8131290" y="5521206"/>
                <a:ext cx="194040" cy="105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A4778AA-D09C-4606-95AA-28964AC5736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122290" y="5512206"/>
                  <a:ext cx="211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AF1574C-5CF0-45F4-A6C4-5817B6A75617}"/>
                    </a:ext>
                  </a:extLst>
                </p14:cNvPr>
                <p14:cNvContentPartPr/>
                <p14:nvPr/>
              </p14:nvContentPartPr>
              <p14:xfrm>
                <a:off x="8346570" y="5468646"/>
                <a:ext cx="33840" cy="108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AF1574C-5CF0-45F4-A6C4-5817B6A7561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37930" y="5460006"/>
                  <a:ext cx="51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AFDF321-DCB4-4BE5-AF80-4FCE89880AC4}"/>
                    </a:ext>
                  </a:extLst>
                </p14:cNvPr>
                <p14:cNvContentPartPr/>
                <p14:nvPr/>
              </p14:nvContentPartPr>
              <p14:xfrm>
                <a:off x="8440530" y="5469006"/>
                <a:ext cx="67680" cy="247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AFDF321-DCB4-4BE5-AF80-4FCE89880AC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31530" y="5460366"/>
                  <a:ext cx="85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8ABD9C1-ECD0-4E17-9FAD-9C638D557342}"/>
                    </a:ext>
                  </a:extLst>
                </p14:cNvPr>
                <p14:cNvContentPartPr/>
                <p14:nvPr/>
              </p14:nvContentPartPr>
              <p14:xfrm>
                <a:off x="8537730" y="5476206"/>
                <a:ext cx="69480" cy="79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8ABD9C1-ECD0-4E17-9FAD-9C638D55734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28730" y="5467566"/>
                  <a:ext cx="87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E7EEAFD-BF4A-41FD-930C-B500989A860B}"/>
                    </a:ext>
                  </a:extLst>
                </p14:cNvPr>
                <p14:cNvContentPartPr/>
                <p14:nvPr/>
              </p14:nvContentPartPr>
              <p14:xfrm>
                <a:off x="8627370" y="5476926"/>
                <a:ext cx="213840" cy="77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E7EEAFD-BF4A-41FD-930C-B500989A860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618370" y="5467926"/>
                  <a:ext cx="231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7E0ED78-D429-41A9-A9D4-46EDA8651605}"/>
                    </a:ext>
                  </a:extLst>
                </p14:cNvPr>
                <p14:cNvContentPartPr/>
                <p14:nvPr/>
              </p14:nvContentPartPr>
              <p14:xfrm>
                <a:off x="8858490" y="5466486"/>
                <a:ext cx="140760" cy="104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7E0ED78-D429-41A9-A9D4-46EDA865160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49850" y="5457486"/>
                  <a:ext cx="158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116F1D9-7C6A-4FEB-AE3A-FAE112B33926}"/>
                    </a:ext>
                  </a:extLst>
                </p14:cNvPr>
                <p14:cNvContentPartPr/>
                <p14:nvPr/>
              </p14:nvContentPartPr>
              <p14:xfrm>
                <a:off x="9052530" y="5419326"/>
                <a:ext cx="28440" cy="164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116F1D9-7C6A-4FEB-AE3A-FAE112B3392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043890" y="5410686"/>
                  <a:ext cx="46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4CC90EC-3010-44FD-BF5D-69B10A225FED}"/>
                    </a:ext>
                  </a:extLst>
                </p14:cNvPr>
                <p14:cNvContentPartPr/>
                <p14:nvPr/>
              </p14:nvContentPartPr>
              <p14:xfrm>
                <a:off x="9000330" y="5483766"/>
                <a:ext cx="241200" cy="101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4CC90EC-3010-44FD-BF5D-69B10A225FE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991690" y="5475126"/>
                  <a:ext cx="25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1F9D249-3F5C-44E5-8B04-18C0252668BC}"/>
                    </a:ext>
                  </a:extLst>
                </p14:cNvPr>
                <p14:cNvContentPartPr/>
                <p14:nvPr/>
              </p14:nvContentPartPr>
              <p14:xfrm>
                <a:off x="9295890" y="5471526"/>
                <a:ext cx="47520" cy="83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1F9D249-3F5C-44E5-8B04-18C0252668B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287250" y="5462886"/>
                  <a:ext cx="6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79C4293-8C09-4416-AB44-EC8B5E948BB2}"/>
                    </a:ext>
                  </a:extLst>
                </p14:cNvPr>
                <p14:cNvContentPartPr/>
                <p14:nvPr/>
              </p14:nvContentPartPr>
              <p14:xfrm>
                <a:off x="9561570" y="5430486"/>
                <a:ext cx="174600" cy="246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79C4293-8C09-4416-AB44-EC8B5E948BB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52570" y="5421486"/>
                  <a:ext cx="192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43EE77-1117-4677-A081-B82D7BD6E7BA}"/>
                    </a:ext>
                  </a:extLst>
                </p14:cNvPr>
                <p14:cNvContentPartPr/>
                <p14:nvPr/>
              </p14:nvContentPartPr>
              <p14:xfrm>
                <a:off x="9683250" y="5521566"/>
                <a:ext cx="86400" cy="36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43EE77-1117-4677-A081-B82D7BD6E7B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74610" y="5512566"/>
                  <a:ext cx="104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C1D2A1B-F370-4E1A-A305-86866EA327BD}"/>
                    </a:ext>
                  </a:extLst>
                </p14:cNvPr>
                <p14:cNvContentPartPr/>
                <p14:nvPr/>
              </p14:nvContentPartPr>
              <p14:xfrm>
                <a:off x="9983850" y="5444886"/>
                <a:ext cx="202320" cy="98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C1D2A1B-F370-4E1A-A305-86866EA327B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74850" y="5436246"/>
                  <a:ext cx="219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96D5236-A43A-452D-9DD5-FB689E329805}"/>
                    </a:ext>
                  </a:extLst>
                </p14:cNvPr>
                <p14:cNvContentPartPr/>
                <p14:nvPr/>
              </p14:nvContentPartPr>
              <p14:xfrm>
                <a:off x="10151250" y="5426526"/>
                <a:ext cx="21600" cy="20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96D5236-A43A-452D-9DD5-FB689E32980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42610" y="5417886"/>
                  <a:ext cx="39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6F9A698-3A93-40F8-A8AD-7D6BE3E4B26D}"/>
                    </a:ext>
                  </a:extLst>
                </p14:cNvPr>
                <p14:cNvContentPartPr/>
                <p14:nvPr/>
              </p14:nvContentPartPr>
              <p14:xfrm>
                <a:off x="10235490" y="5429406"/>
                <a:ext cx="73080" cy="257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6F9A698-3A93-40F8-A8AD-7D6BE3E4B2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26850" y="5420766"/>
                  <a:ext cx="90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509057A-8ED5-4141-9F4B-E388C970DD08}"/>
                    </a:ext>
                  </a:extLst>
                </p14:cNvPr>
                <p14:cNvContentPartPr/>
                <p14:nvPr/>
              </p14:nvContentPartPr>
              <p14:xfrm>
                <a:off x="10339530" y="5430846"/>
                <a:ext cx="228240" cy="1072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509057A-8ED5-4141-9F4B-E388C970DD0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30890" y="5421846"/>
                  <a:ext cx="245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E90D8A7-8A28-45A9-AF7B-F5FFE36E52DE}"/>
                    </a:ext>
                  </a:extLst>
                </p14:cNvPr>
                <p14:cNvContentPartPr/>
                <p14:nvPr/>
              </p14:nvContentPartPr>
              <p14:xfrm>
                <a:off x="10619250" y="5430126"/>
                <a:ext cx="91800" cy="101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E90D8A7-8A28-45A9-AF7B-F5FFE36E52D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610610" y="5421126"/>
                  <a:ext cx="109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239B99A-6B98-43CD-9893-B30FE19DABB4}"/>
                    </a:ext>
                  </a:extLst>
                </p14:cNvPr>
                <p14:cNvContentPartPr/>
                <p14:nvPr/>
              </p14:nvContentPartPr>
              <p14:xfrm>
                <a:off x="10760370" y="5377926"/>
                <a:ext cx="159840" cy="183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239B99A-6B98-43CD-9893-B30FE19DABB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751370" y="5368926"/>
                  <a:ext cx="177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EB8D4B5-DBC0-4485-A1B0-15B8F31F8D3C}"/>
                    </a:ext>
                  </a:extLst>
                </p14:cNvPr>
                <p14:cNvContentPartPr/>
                <p14:nvPr/>
              </p14:nvContentPartPr>
              <p14:xfrm>
                <a:off x="10938210" y="5472966"/>
                <a:ext cx="128520" cy="88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EB8D4B5-DBC0-4485-A1B0-15B8F31F8D3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929210" y="5464326"/>
                  <a:ext cx="14616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0E1B6A7E-BF1C-4315-A954-C285C98E8810}"/>
                  </a:ext>
                </a:extLst>
              </p14:cNvPr>
              <p14:cNvContentPartPr/>
              <p14:nvPr/>
            </p14:nvContentPartPr>
            <p14:xfrm>
              <a:off x="11273010" y="5455686"/>
              <a:ext cx="87840" cy="11448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0E1B6A7E-BF1C-4315-A954-C285C98E881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1264010" y="5447046"/>
                <a:ext cx="1054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C45DE2E-43A3-46B9-BF1D-0188D1189A62}"/>
              </a:ext>
            </a:extLst>
          </p:cNvPr>
          <p:cNvGrpSpPr/>
          <p:nvPr/>
        </p:nvGrpSpPr>
        <p:grpSpPr>
          <a:xfrm>
            <a:off x="6791010" y="6112326"/>
            <a:ext cx="295200" cy="259920"/>
            <a:chOff x="6791010" y="6112326"/>
            <a:chExt cx="2952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001C83D-00EB-432A-9EC3-3EE83C6D390E}"/>
                    </a:ext>
                  </a:extLst>
                </p14:cNvPr>
                <p14:cNvContentPartPr/>
                <p14:nvPr/>
              </p14:nvContentPartPr>
              <p14:xfrm>
                <a:off x="6791010" y="6223206"/>
                <a:ext cx="205920" cy="2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001C83D-00EB-432A-9EC3-3EE83C6D390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82010" y="6214206"/>
                  <a:ext cx="223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509517E-58CA-4256-9D1D-EE69A712C391}"/>
                    </a:ext>
                  </a:extLst>
                </p14:cNvPr>
                <p14:cNvContentPartPr/>
                <p14:nvPr/>
              </p14:nvContentPartPr>
              <p14:xfrm>
                <a:off x="6830610" y="6279726"/>
                <a:ext cx="140400" cy="17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509517E-58CA-4256-9D1D-EE69A712C39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821970" y="6270726"/>
                  <a:ext cx="158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37CF1CF-B07F-4913-9BC2-1C9E15244824}"/>
                    </a:ext>
                  </a:extLst>
                </p14:cNvPr>
                <p14:cNvContentPartPr/>
                <p14:nvPr/>
              </p14:nvContentPartPr>
              <p14:xfrm>
                <a:off x="6862290" y="6112326"/>
                <a:ext cx="223920" cy="25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37CF1CF-B07F-4913-9BC2-1C9E1524482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853290" y="6103686"/>
                  <a:ext cx="24156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B71D4EB-3B2B-4067-866D-AA7368184692}"/>
              </a:ext>
            </a:extLst>
          </p:cNvPr>
          <p:cNvGrpSpPr/>
          <p:nvPr/>
        </p:nvGrpSpPr>
        <p:grpSpPr>
          <a:xfrm>
            <a:off x="7465290" y="6133926"/>
            <a:ext cx="1427040" cy="298800"/>
            <a:chOff x="7465290" y="6133926"/>
            <a:chExt cx="14270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B9ED057-352D-413C-83BC-D2F56B966FAC}"/>
                    </a:ext>
                  </a:extLst>
                </p14:cNvPr>
                <p14:cNvContentPartPr/>
                <p14:nvPr/>
              </p14:nvContentPartPr>
              <p14:xfrm>
                <a:off x="7465290" y="6248046"/>
                <a:ext cx="234720" cy="97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B9ED057-352D-413C-83BC-D2F56B966FA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456290" y="6239406"/>
                  <a:ext cx="252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4FB4E3A-8791-4900-B857-049662D66FA7}"/>
                    </a:ext>
                  </a:extLst>
                </p14:cNvPr>
                <p14:cNvContentPartPr/>
                <p14:nvPr/>
              </p14:nvContentPartPr>
              <p14:xfrm>
                <a:off x="7716570" y="6272166"/>
                <a:ext cx="116640" cy="65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4FB4E3A-8791-4900-B857-049662D66FA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707930" y="6263166"/>
                  <a:ext cx="134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EBC6BD8-2F53-4597-8E38-3D96FB287168}"/>
                    </a:ext>
                  </a:extLst>
                </p14:cNvPr>
                <p14:cNvContentPartPr/>
                <p14:nvPr/>
              </p14:nvContentPartPr>
              <p14:xfrm>
                <a:off x="7911330" y="6187566"/>
                <a:ext cx="43560" cy="150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EBC6BD8-2F53-4597-8E38-3D96FB28716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902330" y="6178926"/>
                  <a:ext cx="6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065FCCD-6BA2-4C91-9DEA-8A7737454FB0}"/>
                    </a:ext>
                  </a:extLst>
                </p14:cNvPr>
                <p14:cNvContentPartPr/>
                <p14:nvPr/>
              </p14:nvContentPartPr>
              <p14:xfrm>
                <a:off x="7977210" y="6197646"/>
                <a:ext cx="63000" cy="145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065FCCD-6BA2-4C91-9DEA-8A7737454FB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968570" y="6189006"/>
                  <a:ext cx="80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03E03B0-1508-443D-AEE5-6161C2141E09}"/>
                    </a:ext>
                  </a:extLst>
                </p14:cNvPr>
                <p14:cNvContentPartPr/>
                <p14:nvPr/>
              </p14:nvContentPartPr>
              <p14:xfrm>
                <a:off x="7960650" y="6185766"/>
                <a:ext cx="264240" cy="223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03E03B0-1508-443D-AEE5-6161C2141E0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951650" y="6176766"/>
                  <a:ext cx="28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D10930E-77D0-43A5-BE65-D8EC1FE0EB10}"/>
                    </a:ext>
                  </a:extLst>
                </p14:cNvPr>
                <p14:cNvContentPartPr/>
                <p14:nvPr/>
              </p14:nvContentPartPr>
              <p14:xfrm>
                <a:off x="8153610" y="6172446"/>
                <a:ext cx="198000" cy="158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D10930E-77D0-43A5-BE65-D8EC1FE0EB1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144610" y="6163446"/>
                  <a:ext cx="215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55FB937-D167-4067-8C6C-0BFD1DB475D5}"/>
                    </a:ext>
                  </a:extLst>
                </p14:cNvPr>
                <p14:cNvContentPartPr/>
                <p14:nvPr/>
              </p14:nvContentPartPr>
              <p14:xfrm>
                <a:off x="8357010" y="6197286"/>
                <a:ext cx="52560" cy="111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55FB937-D167-4067-8C6C-0BFD1DB475D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348370" y="6188286"/>
                  <a:ext cx="70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3019EEA-ABEB-4FD0-9953-8C4136F66918}"/>
                    </a:ext>
                  </a:extLst>
                </p14:cNvPr>
                <p14:cNvContentPartPr/>
                <p14:nvPr/>
              </p14:nvContentPartPr>
              <p14:xfrm>
                <a:off x="8510370" y="6182526"/>
                <a:ext cx="146880" cy="112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3019EEA-ABEB-4FD0-9953-8C4136F669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501730" y="6173526"/>
                  <a:ext cx="164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D816EE6-9D8C-4F5F-BEB4-93EB502FC3C5}"/>
                    </a:ext>
                  </a:extLst>
                </p14:cNvPr>
                <p14:cNvContentPartPr/>
                <p14:nvPr/>
              </p14:nvContentPartPr>
              <p14:xfrm>
                <a:off x="8742570" y="6133926"/>
                <a:ext cx="16560" cy="201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D816EE6-9D8C-4F5F-BEB4-93EB502FC3C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733930" y="6125286"/>
                  <a:ext cx="34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9C09EC8-E4E9-48C9-AED3-239BDB5A0E48}"/>
                    </a:ext>
                  </a:extLst>
                </p14:cNvPr>
                <p14:cNvContentPartPr/>
                <p14:nvPr/>
              </p14:nvContentPartPr>
              <p14:xfrm>
                <a:off x="8690010" y="6211326"/>
                <a:ext cx="202320" cy="221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9C09EC8-E4E9-48C9-AED3-239BDB5A0E4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81370" y="6202326"/>
                  <a:ext cx="2199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B5134B24-87CB-492E-BC38-42564CD71BD3}"/>
              </a:ext>
            </a:extLst>
          </p:cNvPr>
          <p:cNvGrpSpPr/>
          <p:nvPr/>
        </p:nvGrpSpPr>
        <p:grpSpPr>
          <a:xfrm>
            <a:off x="9072690" y="6087486"/>
            <a:ext cx="221760" cy="285480"/>
            <a:chOff x="9072690" y="6087486"/>
            <a:chExt cx="22176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1FAE8AD-01F6-41E2-884C-E1A74270F07D}"/>
                    </a:ext>
                  </a:extLst>
                </p14:cNvPr>
                <p14:cNvContentPartPr/>
                <p14:nvPr/>
              </p14:nvContentPartPr>
              <p14:xfrm>
                <a:off x="9072690" y="6218886"/>
                <a:ext cx="56880" cy="56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1FAE8AD-01F6-41E2-884C-E1A74270F07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64050" y="6210246"/>
                  <a:ext cx="74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50AAC81-4158-4879-8467-F1E333507CAB}"/>
                    </a:ext>
                  </a:extLst>
                </p14:cNvPr>
                <p14:cNvContentPartPr/>
                <p14:nvPr/>
              </p14:nvContentPartPr>
              <p14:xfrm>
                <a:off x="9181410" y="6087486"/>
                <a:ext cx="113040" cy="285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50AAC81-4158-4879-8467-F1E333507CA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72770" y="6078846"/>
                  <a:ext cx="13068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DCDEE753-5387-490B-A440-A3B6ADA287CA}"/>
                  </a:ext>
                </a:extLst>
              </p14:cNvPr>
              <p14:cNvContentPartPr/>
              <p14:nvPr/>
            </p14:nvContentPartPr>
            <p14:xfrm>
              <a:off x="9475890" y="6153726"/>
              <a:ext cx="135720" cy="1144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DCDEE753-5387-490B-A440-A3B6ADA287C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9466890" y="6144726"/>
                <a:ext cx="15336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54F655B-3EC9-491E-BADA-07780A03077F}"/>
              </a:ext>
            </a:extLst>
          </p:cNvPr>
          <p:cNvGrpSpPr/>
          <p:nvPr/>
        </p:nvGrpSpPr>
        <p:grpSpPr>
          <a:xfrm>
            <a:off x="9909690" y="6131046"/>
            <a:ext cx="705240" cy="184680"/>
            <a:chOff x="9909690" y="6131046"/>
            <a:chExt cx="70524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7526922-336D-4EFB-8EC2-378DC62BABB1}"/>
                    </a:ext>
                  </a:extLst>
                </p14:cNvPr>
                <p14:cNvContentPartPr/>
                <p14:nvPr/>
              </p14:nvContentPartPr>
              <p14:xfrm>
                <a:off x="9909690" y="6131046"/>
                <a:ext cx="164520" cy="144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7526922-336D-4EFB-8EC2-378DC62BABB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901050" y="6122406"/>
                  <a:ext cx="182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4B25942-CB9B-4CB7-B10C-B133B00D461E}"/>
                    </a:ext>
                  </a:extLst>
                </p14:cNvPr>
                <p14:cNvContentPartPr/>
                <p14:nvPr/>
              </p14:nvContentPartPr>
              <p14:xfrm>
                <a:off x="10016610" y="6265326"/>
                <a:ext cx="69480" cy="37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4B25942-CB9B-4CB7-B10C-B133B00D461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07970" y="6256326"/>
                  <a:ext cx="87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F7288C4-96AD-4336-B967-A7ACC3FA0F1F}"/>
                    </a:ext>
                  </a:extLst>
                </p14:cNvPr>
                <p14:cNvContentPartPr/>
                <p14:nvPr/>
              </p14:nvContentPartPr>
              <p14:xfrm>
                <a:off x="10215330" y="6173526"/>
                <a:ext cx="399600" cy="142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F7288C4-96AD-4336-B967-A7ACC3FA0F1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206330" y="6164886"/>
                  <a:ext cx="417240" cy="15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046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Spectral graph theory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Linear algebra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Adjacency matrix, bipartiteness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Laplacian matrix, connectedness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Rayleigh quotient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640716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Proposal instruction will be posted.</a:t>
            </a:r>
          </a:p>
          <a:p>
            <a:endParaRPr lang="en-CA" sz="2000" dirty="0"/>
          </a:p>
          <a:p>
            <a:r>
              <a:rPr lang="en-CA" sz="2000" dirty="0"/>
              <a:t>HW3 due Monday, from L07.pdf – L10.pdf.</a:t>
            </a:r>
          </a:p>
          <a:p>
            <a:endParaRPr lang="en-CA" sz="2000" dirty="0"/>
          </a:p>
          <a:p>
            <a:r>
              <a:rPr lang="en-CA" sz="2000" dirty="0"/>
              <a:t>HW2 solution posted.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Connectedness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Proposition</a:t>
                </a:r>
                <a:r>
                  <a:rPr lang="en-CA" sz="2000" dirty="0"/>
                  <a:t>.  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connected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CA" sz="2000" dirty="0"/>
                  <a:t> is an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with multiplicity one.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2092881"/>
              </a:xfrm>
              <a:prstGeom prst="rect">
                <a:avLst/>
              </a:prstGeom>
              <a:blipFill>
                <a:blip r:embed="rId2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3E7B6B2-9548-470C-80C7-C05F8F43DA33}"/>
              </a:ext>
            </a:extLst>
          </p:cNvPr>
          <p:cNvGrpSpPr/>
          <p:nvPr/>
        </p:nvGrpSpPr>
        <p:grpSpPr>
          <a:xfrm>
            <a:off x="915450" y="1965126"/>
            <a:ext cx="1016640" cy="365040"/>
            <a:chOff x="915450" y="1965126"/>
            <a:chExt cx="10166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19F4621-5ECB-482B-B34A-AF178659842B}"/>
                    </a:ext>
                  </a:extLst>
                </p14:cNvPr>
                <p14:cNvContentPartPr/>
                <p14:nvPr/>
              </p14:nvContentPartPr>
              <p14:xfrm>
                <a:off x="1080690" y="2000046"/>
                <a:ext cx="51840" cy="330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19F4621-5ECB-482B-B34A-AF178659842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1690" y="1991406"/>
                  <a:ext cx="694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3D7E1EC-22F6-4970-972E-FD27395C22C2}"/>
                    </a:ext>
                  </a:extLst>
                </p14:cNvPr>
                <p14:cNvContentPartPr/>
                <p14:nvPr/>
              </p14:nvContentPartPr>
              <p14:xfrm>
                <a:off x="1060530" y="2040006"/>
                <a:ext cx="132120" cy="13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3D7E1EC-22F6-4970-972E-FD27395C22C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1530" y="2031366"/>
                  <a:ext cx="149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86E873-B4F0-41CD-B303-A013949413C0}"/>
                    </a:ext>
                  </a:extLst>
                </p14:cNvPr>
                <p14:cNvContentPartPr/>
                <p14:nvPr/>
              </p14:nvContentPartPr>
              <p14:xfrm>
                <a:off x="1262490" y="2027406"/>
                <a:ext cx="226080" cy="142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86E873-B4F0-41CD-B303-A013949413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53850" y="2018406"/>
                  <a:ext cx="243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A44C03F-EE14-4BBF-98D9-95E73F004AF7}"/>
                    </a:ext>
                  </a:extLst>
                </p14:cNvPr>
                <p14:cNvContentPartPr/>
                <p14:nvPr/>
              </p14:nvContentPartPr>
              <p14:xfrm>
                <a:off x="1539690" y="2090766"/>
                <a:ext cx="67680" cy="100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A44C03F-EE14-4BBF-98D9-95E73F004A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530690" y="2081766"/>
                  <a:ext cx="85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6BEA3F-FBEA-4248-B5A1-D6CE114DF7DE}"/>
                    </a:ext>
                  </a:extLst>
                </p14:cNvPr>
                <p14:cNvContentPartPr/>
                <p14:nvPr/>
              </p14:nvContentPartPr>
              <p14:xfrm>
                <a:off x="1652010" y="1965126"/>
                <a:ext cx="97200" cy="32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6BEA3F-FBEA-4248-B5A1-D6CE114DF7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43010" y="1956486"/>
                  <a:ext cx="1148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BEC73E-3B4C-4813-9CF4-DB391E29ECB8}"/>
                    </a:ext>
                  </a:extLst>
                </p14:cNvPr>
                <p14:cNvContentPartPr/>
                <p14:nvPr/>
              </p14:nvContentPartPr>
              <p14:xfrm>
                <a:off x="915450" y="2218926"/>
                <a:ext cx="1016640" cy="85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BEC73E-3B4C-4813-9CF4-DB391E29EC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6810" y="2210286"/>
                  <a:ext cx="10342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72FE92-F9FC-4653-9BA3-398D29BAED48}"/>
              </a:ext>
            </a:extLst>
          </p:cNvPr>
          <p:cNvGrpSpPr/>
          <p:nvPr/>
        </p:nvGrpSpPr>
        <p:grpSpPr>
          <a:xfrm>
            <a:off x="2516370" y="2005806"/>
            <a:ext cx="867240" cy="322560"/>
            <a:chOff x="2516370" y="2005806"/>
            <a:chExt cx="8672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7752B-4395-4460-AD2F-74CB0AF3811E}"/>
                    </a:ext>
                  </a:extLst>
                </p14:cNvPr>
                <p14:cNvContentPartPr/>
                <p14:nvPr/>
              </p14:nvContentPartPr>
              <p14:xfrm>
                <a:off x="2516370" y="2074566"/>
                <a:ext cx="13824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7752B-4395-4460-AD2F-74CB0AF3811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07730" y="2065566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8992D1-5EC7-4051-A6AF-5EC97F74E849}"/>
                    </a:ext>
                  </a:extLst>
                </p14:cNvPr>
                <p14:cNvContentPartPr/>
                <p14:nvPr/>
              </p14:nvContentPartPr>
              <p14:xfrm>
                <a:off x="2530410" y="2020566"/>
                <a:ext cx="286560" cy="307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8992D1-5EC7-4051-A6AF-5EC97F74E84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21410" y="2011566"/>
                  <a:ext cx="3042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F110E3-DF4A-4823-8213-4024AACBDD7F}"/>
                    </a:ext>
                  </a:extLst>
                </p14:cNvPr>
                <p14:cNvContentPartPr/>
                <p14:nvPr/>
              </p14:nvContentPartPr>
              <p14:xfrm>
                <a:off x="2690970" y="2005806"/>
                <a:ext cx="66960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F110E3-DF4A-4823-8213-4024AACBDD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1970" y="1997166"/>
                  <a:ext cx="687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F5AE3C-7E38-4945-85F7-7BBAD7A8E0F1}"/>
                    </a:ext>
                  </a:extLst>
                </p14:cNvPr>
                <p14:cNvContentPartPr/>
                <p14:nvPr/>
              </p14:nvContentPartPr>
              <p14:xfrm>
                <a:off x="3275610" y="2126766"/>
                <a:ext cx="108000" cy="173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F5AE3C-7E38-4945-85F7-7BBAD7A8E0F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66970" y="2117766"/>
                  <a:ext cx="1256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71599A-1401-4DE5-A520-811BEC9D0A0E}"/>
              </a:ext>
            </a:extLst>
          </p:cNvPr>
          <p:cNvGrpSpPr/>
          <p:nvPr/>
        </p:nvGrpSpPr>
        <p:grpSpPr>
          <a:xfrm>
            <a:off x="3743970" y="2061966"/>
            <a:ext cx="177120" cy="139680"/>
            <a:chOff x="3743970" y="2061966"/>
            <a:chExt cx="17712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A18EAB5-3DD8-4B56-9C2A-E13C86943889}"/>
                    </a:ext>
                  </a:extLst>
                </p14:cNvPr>
                <p14:cNvContentPartPr/>
                <p14:nvPr/>
              </p14:nvContentPartPr>
              <p14:xfrm>
                <a:off x="3754050" y="2097246"/>
                <a:ext cx="39600" cy="8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A18EAB5-3DD8-4B56-9C2A-E13C869438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45410" y="2088606"/>
                  <a:ext cx="57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939C42-5A68-48B5-9AC1-9C5C52C77B87}"/>
                    </a:ext>
                  </a:extLst>
                </p14:cNvPr>
                <p14:cNvContentPartPr/>
                <p14:nvPr/>
              </p14:nvContentPartPr>
              <p14:xfrm>
                <a:off x="3743970" y="2061966"/>
                <a:ext cx="177120" cy="13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939C42-5A68-48B5-9AC1-9C5C52C77B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35330" y="2053326"/>
                  <a:ext cx="1947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E6CA75-DDF0-4089-999B-800A7E214380}"/>
              </a:ext>
            </a:extLst>
          </p:cNvPr>
          <p:cNvGrpSpPr/>
          <p:nvPr/>
        </p:nvGrpSpPr>
        <p:grpSpPr>
          <a:xfrm>
            <a:off x="4266330" y="2035686"/>
            <a:ext cx="1378440" cy="199080"/>
            <a:chOff x="4266330" y="2035686"/>
            <a:chExt cx="137844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745BF5-6B94-4758-93B8-B38B3A2C1D66}"/>
                    </a:ext>
                  </a:extLst>
                </p14:cNvPr>
                <p14:cNvContentPartPr/>
                <p14:nvPr/>
              </p14:nvContentPartPr>
              <p14:xfrm>
                <a:off x="4266330" y="2079966"/>
                <a:ext cx="100800" cy="12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745BF5-6B94-4758-93B8-B38B3A2C1D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57690" y="2071326"/>
                  <a:ext cx="118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EAAFF1-F871-4B00-89CF-B2ABD01F4B5A}"/>
                    </a:ext>
                  </a:extLst>
                </p14:cNvPr>
                <p14:cNvContentPartPr/>
                <p14:nvPr/>
              </p14:nvContentPartPr>
              <p14:xfrm>
                <a:off x="4403130" y="2110926"/>
                <a:ext cx="63360" cy="9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EAAFF1-F871-4B00-89CF-B2ABD01F4B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94490" y="2101926"/>
                  <a:ext cx="81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FAA9DE-9141-41C7-AAD3-ACD1A354DF40}"/>
                    </a:ext>
                  </a:extLst>
                </p14:cNvPr>
                <p14:cNvContentPartPr/>
                <p14:nvPr/>
              </p14:nvContentPartPr>
              <p14:xfrm>
                <a:off x="4524810" y="2108766"/>
                <a:ext cx="106560" cy="88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FAA9DE-9141-41C7-AAD3-ACD1A354DF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516170" y="2100126"/>
                  <a:ext cx="12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F0A22A-8BE4-43F2-B2E9-9E97566269D6}"/>
                    </a:ext>
                  </a:extLst>
                </p14:cNvPr>
                <p14:cNvContentPartPr/>
                <p14:nvPr/>
              </p14:nvContentPartPr>
              <p14:xfrm>
                <a:off x="4669530" y="2106606"/>
                <a:ext cx="77400" cy="10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F0A22A-8BE4-43F2-B2E9-9E97566269D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60530" y="2097606"/>
                  <a:ext cx="9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EA285A-47C5-432E-B535-8530701A2522}"/>
                    </a:ext>
                  </a:extLst>
                </p14:cNvPr>
                <p14:cNvContentPartPr/>
                <p14:nvPr/>
              </p14:nvContentPartPr>
              <p14:xfrm>
                <a:off x="4801290" y="2050446"/>
                <a:ext cx="313560" cy="17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EA285A-47C5-432E-B535-8530701A252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92290" y="2041806"/>
                  <a:ext cx="331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D7B41D-6CFE-44F7-95CA-DAD9499CBDF0}"/>
                    </a:ext>
                  </a:extLst>
                </p14:cNvPr>
                <p14:cNvContentPartPr/>
                <p14:nvPr/>
              </p14:nvContentPartPr>
              <p14:xfrm>
                <a:off x="5010090" y="2098686"/>
                <a:ext cx="11016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D7B41D-6CFE-44F7-95CA-DAD9499CBDF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01090" y="2090046"/>
                  <a:ext cx="127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6594BC6-515C-4AEC-8143-C989DA97FD10}"/>
                    </a:ext>
                  </a:extLst>
                </p14:cNvPr>
                <p14:cNvContentPartPr/>
                <p14:nvPr/>
              </p14:nvContentPartPr>
              <p14:xfrm>
                <a:off x="5169570" y="2035686"/>
                <a:ext cx="475200" cy="199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6594BC6-515C-4AEC-8143-C989DA97FD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60570" y="2027046"/>
                  <a:ext cx="49284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F54D406-2E5B-4D45-A46A-BD64118C0664}"/>
              </a:ext>
            </a:extLst>
          </p:cNvPr>
          <p:cNvGrpSpPr/>
          <p:nvPr/>
        </p:nvGrpSpPr>
        <p:grpSpPr>
          <a:xfrm>
            <a:off x="6030330" y="2024526"/>
            <a:ext cx="493920" cy="185400"/>
            <a:chOff x="6030330" y="2024526"/>
            <a:chExt cx="4939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923C2A-0F63-485B-9410-B6E83538A6C6}"/>
                    </a:ext>
                  </a:extLst>
                </p14:cNvPr>
                <p14:cNvContentPartPr/>
                <p14:nvPr/>
              </p14:nvContentPartPr>
              <p14:xfrm>
                <a:off x="6086490" y="2032446"/>
                <a:ext cx="72720" cy="163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923C2A-0F63-485B-9410-B6E83538A6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77490" y="2023446"/>
                  <a:ext cx="90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8131EC0-5E3C-4FAD-A141-432E4FE4AE7B}"/>
                    </a:ext>
                  </a:extLst>
                </p14:cNvPr>
                <p14:cNvContentPartPr/>
                <p14:nvPr/>
              </p14:nvContentPartPr>
              <p14:xfrm>
                <a:off x="6030330" y="2081046"/>
                <a:ext cx="11448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8131EC0-5E3C-4FAD-A141-432E4FE4AE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21330" y="2072406"/>
                  <a:ext cx="132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9A1580A-2804-481E-BE3C-5EF9E1C76712}"/>
                    </a:ext>
                  </a:extLst>
                </p14:cNvPr>
                <p14:cNvContentPartPr/>
                <p14:nvPr/>
              </p14:nvContentPartPr>
              <p14:xfrm>
                <a:off x="6193410" y="2024526"/>
                <a:ext cx="330840" cy="185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9A1580A-2804-481E-BE3C-5EF9E1C767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84770" y="2015886"/>
                  <a:ext cx="3484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1E77CD-BBDB-4CE6-AA74-478EED7A0F06}"/>
              </a:ext>
            </a:extLst>
          </p:cNvPr>
          <p:cNvGrpSpPr/>
          <p:nvPr/>
        </p:nvGrpSpPr>
        <p:grpSpPr>
          <a:xfrm>
            <a:off x="6832770" y="1998606"/>
            <a:ext cx="1336320" cy="329400"/>
            <a:chOff x="6832770" y="1998606"/>
            <a:chExt cx="133632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2ED581-3D4D-43EF-8F0F-F3C0E377B4C9}"/>
                    </a:ext>
                  </a:extLst>
                </p14:cNvPr>
                <p14:cNvContentPartPr/>
                <p14:nvPr/>
              </p14:nvContentPartPr>
              <p14:xfrm>
                <a:off x="6832770" y="2085726"/>
                <a:ext cx="204120" cy="101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2ED581-3D4D-43EF-8F0F-F3C0E377B4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24130" y="2076726"/>
                  <a:ext cx="221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2D34424-57E8-4A7B-8282-9F37884E6C3F}"/>
                    </a:ext>
                  </a:extLst>
                </p14:cNvPr>
                <p14:cNvContentPartPr/>
                <p14:nvPr/>
              </p14:nvContentPartPr>
              <p14:xfrm>
                <a:off x="7064970" y="2097966"/>
                <a:ext cx="120960" cy="76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2D34424-57E8-4A7B-8282-9F37884E6C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55970" y="2088966"/>
                  <a:ext cx="138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2406B2-2074-463C-82A6-9DBC4841B556}"/>
                    </a:ext>
                  </a:extLst>
                </p14:cNvPr>
                <p14:cNvContentPartPr/>
                <p14:nvPr/>
              </p14:nvContentPartPr>
              <p14:xfrm>
                <a:off x="7244970" y="2009766"/>
                <a:ext cx="217800" cy="177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2406B2-2074-463C-82A6-9DBC4841B55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35970" y="2001126"/>
                  <a:ext cx="235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859851E-284A-4B1E-9D80-54F809B52B2C}"/>
                    </a:ext>
                  </a:extLst>
                </p14:cNvPr>
                <p14:cNvContentPartPr/>
                <p14:nvPr/>
              </p14:nvContentPartPr>
              <p14:xfrm>
                <a:off x="7432170" y="2030286"/>
                <a:ext cx="110880" cy="236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859851E-284A-4B1E-9D80-54F809B52B2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23530" y="2021646"/>
                  <a:ext cx="128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C1D54FC-8775-4A51-9A4F-105A06BC74C6}"/>
                    </a:ext>
                  </a:extLst>
                </p14:cNvPr>
                <p14:cNvContentPartPr/>
                <p14:nvPr/>
              </p14:nvContentPartPr>
              <p14:xfrm>
                <a:off x="7500570" y="2066646"/>
                <a:ext cx="75960" cy="89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C1D54FC-8775-4A51-9A4F-105A06BC74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91930" y="2058006"/>
                  <a:ext cx="93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8FFA64-EACD-41C8-9182-733D379197D8}"/>
                    </a:ext>
                  </a:extLst>
                </p14:cNvPr>
                <p14:cNvContentPartPr/>
                <p14:nvPr/>
              </p14:nvContentPartPr>
              <p14:xfrm>
                <a:off x="7675890" y="2012286"/>
                <a:ext cx="73080" cy="160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8FFA64-EACD-41C8-9182-733D379197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7250" y="2003286"/>
                  <a:ext cx="90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6200F4-2DB8-4306-AAE7-C2944B2974D9}"/>
                    </a:ext>
                  </a:extLst>
                </p14:cNvPr>
                <p14:cNvContentPartPr/>
                <p14:nvPr/>
              </p14:nvContentPartPr>
              <p14:xfrm>
                <a:off x="7726650" y="2035326"/>
                <a:ext cx="188640" cy="131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6200F4-2DB8-4306-AAE7-C2944B2974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18010" y="2026326"/>
                  <a:ext cx="20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E18D74-71D5-4AA4-B7A0-B286F0D1A6FA}"/>
                    </a:ext>
                  </a:extLst>
                </p14:cNvPr>
                <p14:cNvContentPartPr/>
                <p14:nvPr/>
              </p14:nvContentPartPr>
              <p14:xfrm>
                <a:off x="7935090" y="1998606"/>
                <a:ext cx="128880" cy="202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E18D74-71D5-4AA4-B7A0-B286F0D1A6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26450" y="1989966"/>
                  <a:ext cx="146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2EA652-4543-4314-BDDA-78AB7B7DB496}"/>
                    </a:ext>
                  </a:extLst>
                </p14:cNvPr>
                <p14:cNvContentPartPr/>
                <p14:nvPr/>
              </p14:nvContentPartPr>
              <p14:xfrm>
                <a:off x="7998090" y="2074926"/>
                <a:ext cx="171000" cy="253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2EA652-4543-4314-BDDA-78AB7B7DB49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89090" y="2065926"/>
                  <a:ext cx="1886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AF5B95F-E9E3-4D79-AD0C-CD6C7FAA2B0B}"/>
              </a:ext>
            </a:extLst>
          </p:cNvPr>
          <p:cNvGrpSpPr/>
          <p:nvPr/>
        </p:nvGrpSpPr>
        <p:grpSpPr>
          <a:xfrm>
            <a:off x="8410290" y="2018406"/>
            <a:ext cx="263160" cy="284400"/>
            <a:chOff x="8410290" y="2018406"/>
            <a:chExt cx="2631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8A44383-284B-4A0E-9690-E4E60F0CF3B3}"/>
                    </a:ext>
                  </a:extLst>
                </p14:cNvPr>
                <p14:cNvContentPartPr/>
                <p14:nvPr/>
              </p14:nvContentPartPr>
              <p14:xfrm>
                <a:off x="8410290" y="2098326"/>
                <a:ext cx="85320" cy="7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8A44383-284B-4A0E-9690-E4E60F0CF3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01650" y="2089326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3EF511-5FCA-4F54-930D-C6F7DABA5E3F}"/>
                    </a:ext>
                  </a:extLst>
                </p14:cNvPr>
                <p14:cNvContentPartPr/>
                <p14:nvPr/>
              </p14:nvContentPartPr>
              <p14:xfrm>
                <a:off x="8579850" y="2018406"/>
                <a:ext cx="93600" cy="28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3EF511-5FCA-4F54-930D-C6F7DABA5E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70850" y="2009406"/>
                  <a:ext cx="11124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230FFF5-5AC7-426D-BFB0-6E51F198DB0B}"/>
                  </a:ext>
                </a:extLst>
              </p14:cNvPr>
              <p14:cNvContentPartPr/>
              <p14:nvPr/>
            </p14:nvContentPartPr>
            <p14:xfrm>
              <a:off x="8947770" y="2032446"/>
              <a:ext cx="106920" cy="163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230FFF5-5AC7-426D-BFB0-6E51F198DB0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938770" y="2023806"/>
                <a:ext cx="12456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389F2C5-9D18-4914-9279-11DC202F7FE5}"/>
              </a:ext>
            </a:extLst>
          </p:cNvPr>
          <p:cNvGrpSpPr/>
          <p:nvPr/>
        </p:nvGrpSpPr>
        <p:grpSpPr>
          <a:xfrm>
            <a:off x="9369330" y="2046126"/>
            <a:ext cx="152280" cy="158400"/>
            <a:chOff x="9369330" y="2046126"/>
            <a:chExt cx="15228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A7F69C8-B3DC-43C0-B93A-F3AC6BB01C11}"/>
                    </a:ext>
                  </a:extLst>
                </p14:cNvPr>
                <p14:cNvContentPartPr/>
                <p14:nvPr/>
              </p14:nvContentPartPr>
              <p14:xfrm>
                <a:off x="9395970" y="2109846"/>
                <a:ext cx="792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A7F69C8-B3DC-43C0-B93A-F3AC6BB01C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87330" y="2101206"/>
                  <a:ext cx="2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98345B-89B6-4E81-81E7-3190849DC55C}"/>
                    </a:ext>
                  </a:extLst>
                </p14:cNvPr>
                <p14:cNvContentPartPr/>
                <p14:nvPr/>
              </p14:nvContentPartPr>
              <p14:xfrm>
                <a:off x="9369330" y="2046126"/>
                <a:ext cx="152280" cy="15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98345B-89B6-4E81-81E7-3190849DC5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360330" y="2037486"/>
                  <a:ext cx="1699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56E62E6-6610-4F45-8067-039B4EC7175E}"/>
              </a:ext>
            </a:extLst>
          </p:cNvPr>
          <p:cNvGrpSpPr/>
          <p:nvPr/>
        </p:nvGrpSpPr>
        <p:grpSpPr>
          <a:xfrm>
            <a:off x="9871890" y="2025966"/>
            <a:ext cx="278280" cy="226440"/>
            <a:chOff x="9871890" y="2025966"/>
            <a:chExt cx="2782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882336E-6843-43B1-94DE-3174C01F9904}"/>
                    </a:ext>
                  </a:extLst>
                </p14:cNvPr>
                <p14:cNvContentPartPr/>
                <p14:nvPr/>
              </p14:nvContentPartPr>
              <p14:xfrm>
                <a:off x="9871890" y="2025966"/>
                <a:ext cx="118440" cy="190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882336E-6843-43B1-94DE-3174C01F99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62890" y="2017326"/>
                  <a:ext cx="136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03AB66E-65B0-4356-87EA-08608CD4435D}"/>
                    </a:ext>
                  </a:extLst>
                </p14:cNvPr>
                <p14:cNvContentPartPr/>
                <p14:nvPr/>
              </p14:nvContentPartPr>
              <p14:xfrm>
                <a:off x="9894570" y="2219646"/>
                <a:ext cx="255600" cy="32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03AB66E-65B0-4356-87EA-08608CD443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85930" y="2210646"/>
                  <a:ext cx="273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3B42728-5305-4AB2-A691-D627E6EC314D}"/>
              </a:ext>
            </a:extLst>
          </p:cNvPr>
          <p:cNvGrpSpPr/>
          <p:nvPr/>
        </p:nvGrpSpPr>
        <p:grpSpPr>
          <a:xfrm>
            <a:off x="1911210" y="2752086"/>
            <a:ext cx="111600" cy="146880"/>
            <a:chOff x="1911210" y="2752086"/>
            <a:chExt cx="11160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4E974DA-0F44-4819-A1FB-BE4E94AD942A}"/>
                    </a:ext>
                  </a:extLst>
                </p14:cNvPr>
                <p14:cNvContentPartPr/>
                <p14:nvPr/>
              </p14:nvContentPartPr>
              <p14:xfrm>
                <a:off x="1918770" y="2752086"/>
                <a:ext cx="91440" cy="146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4E974DA-0F44-4819-A1FB-BE4E94AD94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09770" y="2743086"/>
                  <a:ext cx="109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AC4F727-68A9-4301-9248-570A6C5D29BE}"/>
                    </a:ext>
                  </a:extLst>
                </p14:cNvPr>
                <p14:cNvContentPartPr/>
                <p14:nvPr/>
              </p14:nvContentPartPr>
              <p14:xfrm>
                <a:off x="1911210" y="2756406"/>
                <a:ext cx="111600" cy="142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AC4F727-68A9-4301-9248-570A6C5D29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02210" y="2747766"/>
                  <a:ext cx="1292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D1E993D-CDC8-47CF-B1D6-4CFF9358B140}"/>
              </a:ext>
            </a:extLst>
          </p:cNvPr>
          <p:cNvGrpSpPr/>
          <p:nvPr/>
        </p:nvGrpSpPr>
        <p:grpSpPr>
          <a:xfrm>
            <a:off x="2346810" y="2721126"/>
            <a:ext cx="187560" cy="153720"/>
            <a:chOff x="2346810" y="2721126"/>
            <a:chExt cx="187560" cy="1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F389B8C-5835-4586-B6D4-5086473A70FF}"/>
                    </a:ext>
                  </a:extLst>
                </p14:cNvPr>
                <p14:cNvContentPartPr/>
                <p14:nvPr/>
              </p14:nvContentPartPr>
              <p14:xfrm>
                <a:off x="2346810" y="2721126"/>
                <a:ext cx="35280" cy="153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F389B8C-5835-4586-B6D4-5086473A70F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38170" y="2712126"/>
                  <a:ext cx="5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6DB8C8-E138-44F3-89F3-6C3E2CF22D89}"/>
                    </a:ext>
                  </a:extLst>
                </p14:cNvPr>
                <p14:cNvContentPartPr/>
                <p14:nvPr/>
              </p14:nvContentPartPr>
              <p14:xfrm>
                <a:off x="2437890" y="2739486"/>
                <a:ext cx="96480" cy="8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6DB8C8-E138-44F3-89F3-6C3E2CF22D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28890" y="2730486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719B889-04BE-4508-9361-A5368DA4CF68}"/>
              </a:ext>
            </a:extLst>
          </p:cNvPr>
          <p:cNvGrpSpPr/>
          <p:nvPr/>
        </p:nvGrpSpPr>
        <p:grpSpPr>
          <a:xfrm>
            <a:off x="2845410" y="2724006"/>
            <a:ext cx="285120" cy="96840"/>
            <a:chOff x="2845410" y="2724006"/>
            <a:chExt cx="28512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AADD85-4A14-45DC-9624-C1F711889FB3}"/>
                    </a:ext>
                  </a:extLst>
                </p14:cNvPr>
                <p14:cNvContentPartPr/>
                <p14:nvPr/>
              </p14:nvContentPartPr>
              <p14:xfrm>
                <a:off x="2845410" y="2724006"/>
                <a:ext cx="118440" cy="96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AADD85-4A14-45DC-9624-C1F711889F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836410" y="2715366"/>
                  <a:ext cx="136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84CD0F1-1CB1-4267-9D92-2CEAD543BFC5}"/>
                    </a:ext>
                  </a:extLst>
                </p14:cNvPr>
                <p14:cNvContentPartPr/>
                <p14:nvPr/>
              </p14:nvContentPartPr>
              <p14:xfrm>
                <a:off x="3018570" y="2726886"/>
                <a:ext cx="111960" cy="92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84CD0F1-1CB1-4267-9D92-2CEAD543BFC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09570" y="2718246"/>
                  <a:ext cx="1296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70577F2-0904-476F-8377-B2DE4CC23163}"/>
              </a:ext>
            </a:extLst>
          </p:cNvPr>
          <p:cNvGrpSpPr/>
          <p:nvPr/>
        </p:nvGrpSpPr>
        <p:grpSpPr>
          <a:xfrm>
            <a:off x="3390450" y="2602326"/>
            <a:ext cx="1186200" cy="315360"/>
            <a:chOff x="3390450" y="2602326"/>
            <a:chExt cx="118620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94D90E2-7DEF-4911-B056-FB3A40BA9C69}"/>
                    </a:ext>
                  </a:extLst>
                </p14:cNvPr>
                <p14:cNvContentPartPr/>
                <p14:nvPr/>
              </p14:nvContentPartPr>
              <p14:xfrm>
                <a:off x="3390450" y="2685486"/>
                <a:ext cx="139320" cy="129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94D90E2-7DEF-4911-B056-FB3A40BA9C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81810" y="2676486"/>
                  <a:ext cx="156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DC1983-108A-4E2B-8C83-9C29B937DCBA}"/>
                    </a:ext>
                  </a:extLst>
                </p14:cNvPr>
                <p14:cNvContentPartPr/>
                <p14:nvPr/>
              </p14:nvContentPartPr>
              <p14:xfrm>
                <a:off x="3561090" y="2673606"/>
                <a:ext cx="55800" cy="14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DC1983-108A-4E2B-8C83-9C29B937DC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52450" y="2664606"/>
                  <a:ext cx="73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E7CCC2-10B2-4212-9182-03F3AF3F9082}"/>
                    </a:ext>
                  </a:extLst>
                </p14:cNvPr>
                <p14:cNvContentPartPr/>
                <p14:nvPr/>
              </p14:nvContentPartPr>
              <p14:xfrm>
                <a:off x="3669450" y="2711046"/>
                <a:ext cx="73800" cy="206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E7CCC2-10B2-4212-9182-03F3AF3F908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60450" y="2702046"/>
                  <a:ext cx="91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3274B18-86BF-4DB2-BB67-7AF852B3C6CB}"/>
                    </a:ext>
                  </a:extLst>
                </p14:cNvPr>
                <p14:cNvContentPartPr/>
                <p14:nvPr/>
              </p14:nvContentPartPr>
              <p14:xfrm>
                <a:off x="3769890" y="2690526"/>
                <a:ext cx="73800" cy="114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3274B18-86BF-4DB2-BB67-7AF852B3C6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60890" y="2681526"/>
                  <a:ext cx="91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E36CC7-F6FF-4395-A5BB-579DA69CC7C1}"/>
                    </a:ext>
                  </a:extLst>
                </p14:cNvPr>
                <p14:cNvContentPartPr/>
                <p14:nvPr/>
              </p14:nvContentPartPr>
              <p14:xfrm>
                <a:off x="3882210" y="2721126"/>
                <a:ext cx="100800" cy="6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E36CC7-F6FF-4395-A5BB-579DA69CC7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73210" y="2712126"/>
                  <a:ext cx="11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5DA50DB-62C1-46F4-9D6B-B0FD1FA2DFB3}"/>
                    </a:ext>
                  </a:extLst>
                </p14:cNvPr>
                <p14:cNvContentPartPr/>
                <p14:nvPr/>
              </p14:nvContentPartPr>
              <p14:xfrm>
                <a:off x="4020450" y="2689446"/>
                <a:ext cx="206280" cy="96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5DA50DB-62C1-46F4-9D6B-B0FD1FA2DF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11810" y="2680446"/>
                  <a:ext cx="22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53B859-E9F4-4C04-AC7C-3641E58A09E1}"/>
                    </a:ext>
                  </a:extLst>
                </p14:cNvPr>
                <p14:cNvContentPartPr/>
                <p14:nvPr/>
              </p14:nvContentPartPr>
              <p14:xfrm>
                <a:off x="4282530" y="2602326"/>
                <a:ext cx="155520" cy="167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53B859-E9F4-4C04-AC7C-3641E58A09E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73530" y="2593326"/>
                  <a:ext cx="173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A7F9F29-B277-4AC1-9B3B-D71B12EF51FE}"/>
                    </a:ext>
                  </a:extLst>
                </p14:cNvPr>
                <p14:cNvContentPartPr/>
                <p14:nvPr/>
              </p14:nvContentPartPr>
              <p14:xfrm>
                <a:off x="4362090" y="2658846"/>
                <a:ext cx="214560" cy="86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A7F9F29-B277-4AC1-9B3B-D71B12EF51F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3090" y="2649846"/>
                  <a:ext cx="2322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308A181-243B-444E-A199-0BA07A65D3CC}"/>
              </a:ext>
            </a:extLst>
          </p:cNvPr>
          <p:cNvGrpSpPr/>
          <p:nvPr/>
        </p:nvGrpSpPr>
        <p:grpSpPr>
          <a:xfrm>
            <a:off x="4923690" y="2578926"/>
            <a:ext cx="239400" cy="210600"/>
            <a:chOff x="4923690" y="2578926"/>
            <a:chExt cx="2394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EEF907A-69BC-4DD5-AE5C-694ADA0EA4F0}"/>
                    </a:ext>
                  </a:extLst>
                </p14:cNvPr>
                <p14:cNvContentPartPr/>
                <p14:nvPr/>
              </p14:nvContentPartPr>
              <p14:xfrm>
                <a:off x="4923690" y="2647326"/>
                <a:ext cx="87840" cy="74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EEF907A-69BC-4DD5-AE5C-694ADA0EA4F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14690" y="2638326"/>
                  <a:ext cx="105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71A6B7-2FF4-45F9-9706-DD3653BF1124}"/>
                    </a:ext>
                  </a:extLst>
                </p14:cNvPr>
                <p14:cNvContentPartPr/>
                <p14:nvPr/>
              </p14:nvContentPartPr>
              <p14:xfrm>
                <a:off x="5106210" y="2578926"/>
                <a:ext cx="48240" cy="21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71A6B7-2FF4-45F9-9706-DD3653BF112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97570" y="2569926"/>
                  <a:ext cx="65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D3996D-7ED7-45D8-8D95-6DBDF58B1060}"/>
                    </a:ext>
                  </a:extLst>
                </p14:cNvPr>
                <p14:cNvContentPartPr/>
                <p14:nvPr/>
              </p14:nvContentPartPr>
              <p14:xfrm>
                <a:off x="5056890" y="2661726"/>
                <a:ext cx="10620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D3996D-7ED7-45D8-8D95-6DBDF58B106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48250" y="2652726"/>
                  <a:ext cx="1238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289401F-76A0-47EE-9F32-55A3D0158AAE}"/>
              </a:ext>
            </a:extLst>
          </p:cNvPr>
          <p:cNvGrpSpPr/>
          <p:nvPr/>
        </p:nvGrpSpPr>
        <p:grpSpPr>
          <a:xfrm>
            <a:off x="5501490" y="2559486"/>
            <a:ext cx="1123200" cy="326160"/>
            <a:chOff x="5501490" y="2559486"/>
            <a:chExt cx="11232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2D1EE5-5C22-4240-B623-8715C96571E6}"/>
                    </a:ext>
                  </a:extLst>
                </p14:cNvPr>
                <p14:cNvContentPartPr/>
                <p14:nvPr/>
              </p14:nvContentPartPr>
              <p14:xfrm>
                <a:off x="5501490" y="2619966"/>
                <a:ext cx="215640" cy="131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2D1EE5-5C22-4240-B623-8715C96571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492490" y="2611326"/>
                  <a:ext cx="233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AF7DEA-4281-4816-A0A3-4DA47E72BF24}"/>
                    </a:ext>
                  </a:extLst>
                </p14:cNvPr>
                <p14:cNvContentPartPr/>
                <p14:nvPr/>
              </p14:nvContentPartPr>
              <p14:xfrm>
                <a:off x="5651250" y="2596566"/>
                <a:ext cx="189720" cy="289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AF7DEA-4281-4816-A0A3-4DA47E72BF2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42610" y="2587566"/>
                  <a:ext cx="207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479DC9-916C-4A62-BCD6-56F590E29ADB}"/>
                    </a:ext>
                  </a:extLst>
                </p14:cNvPr>
                <p14:cNvContentPartPr/>
                <p14:nvPr/>
              </p14:nvContentPartPr>
              <p14:xfrm>
                <a:off x="5853930" y="2638326"/>
                <a:ext cx="100080" cy="10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479DC9-916C-4A62-BCD6-56F590E29AD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45290" y="2629326"/>
                  <a:ext cx="117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AEEA32-33BC-4ADA-B3F1-34401F01C9A5}"/>
                    </a:ext>
                  </a:extLst>
                </p14:cNvPr>
                <p14:cNvContentPartPr/>
                <p14:nvPr/>
              </p14:nvContentPartPr>
              <p14:xfrm>
                <a:off x="5993250" y="2656326"/>
                <a:ext cx="208800" cy="10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AEEA32-33BC-4ADA-B3F1-34401F01C9A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84610" y="2647686"/>
                  <a:ext cx="226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662947-6647-4C40-872E-7EFFFC9FF906}"/>
                    </a:ext>
                  </a:extLst>
                </p14:cNvPr>
                <p14:cNvContentPartPr/>
                <p14:nvPr/>
              </p14:nvContentPartPr>
              <p14:xfrm>
                <a:off x="6235530" y="2664966"/>
                <a:ext cx="85680" cy="8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662947-6647-4C40-872E-7EFFFC9FF90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26890" y="2655966"/>
                  <a:ext cx="103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85F1B7-04B6-423B-AA40-8AC33C72F5D4}"/>
                    </a:ext>
                  </a:extLst>
                </p14:cNvPr>
                <p14:cNvContentPartPr/>
                <p14:nvPr/>
              </p14:nvContentPartPr>
              <p14:xfrm>
                <a:off x="6381330" y="2559486"/>
                <a:ext cx="41040" cy="19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85F1B7-04B6-423B-AA40-8AC33C72F5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72690" y="2550846"/>
                  <a:ext cx="58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79427A-F007-488F-9D14-40F871C0FC50}"/>
                    </a:ext>
                  </a:extLst>
                </p14:cNvPr>
                <p14:cNvContentPartPr/>
                <p14:nvPr/>
              </p14:nvContentPartPr>
              <p14:xfrm>
                <a:off x="6451170" y="2646606"/>
                <a:ext cx="173520" cy="117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79427A-F007-488F-9D14-40F871C0FC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42530" y="2637606"/>
                  <a:ext cx="19116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FAFAF88-443E-4D33-A170-D7AD87895DF6}"/>
                  </a:ext>
                </a:extLst>
              </p14:cNvPr>
              <p14:cNvContentPartPr/>
              <p14:nvPr/>
            </p14:nvContentPartPr>
            <p14:xfrm>
              <a:off x="6910890" y="2621046"/>
              <a:ext cx="114120" cy="137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FAFAF88-443E-4D33-A170-D7AD87895DF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902250" y="2612046"/>
                <a:ext cx="13176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A561325-82A0-44F4-A826-91D3751D2E0E}"/>
              </a:ext>
            </a:extLst>
          </p:cNvPr>
          <p:cNvGrpSpPr/>
          <p:nvPr/>
        </p:nvGrpSpPr>
        <p:grpSpPr>
          <a:xfrm>
            <a:off x="7454130" y="2553366"/>
            <a:ext cx="324360" cy="306360"/>
            <a:chOff x="7454130" y="2553366"/>
            <a:chExt cx="3243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4736CD-2A96-4A07-B624-D8BDFE661FD9}"/>
                    </a:ext>
                  </a:extLst>
                </p14:cNvPr>
                <p14:cNvContentPartPr/>
                <p14:nvPr/>
              </p14:nvContentPartPr>
              <p14:xfrm>
                <a:off x="7454130" y="2660286"/>
                <a:ext cx="57960" cy="74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4736CD-2A96-4A07-B624-D8BDFE661F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45490" y="2651646"/>
                  <a:ext cx="75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077A7D-B09E-4F1E-B6F2-889808644495}"/>
                    </a:ext>
                  </a:extLst>
                </p14:cNvPr>
                <p14:cNvContentPartPr/>
                <p14:nvPr/>
              </p14:nvContentPartPr>
              <p14:xfrm>
                <a:off x="7611450" y="2553366"/>
                <a:ext cx="167040" cy="30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077A7D-B09E-4F1E-B6F2-8898086444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02450" y="2544366"/>
                  <a:ext cx="18468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F85E466-FA26-4862-AB8B-67A069575F54}"/>
              </a:ext>
            </a:extLst>
          </p:cNvPr>
          <p:cNvGrpSpPr/>
          <p:nvPr/>
        </p:nvGrpSpPr>
        <p:grpSpPr>
          <a:xfrm>
            <a:off x="8208690" y="2585046"/>
            <a:ext cx="786240" cy="257040"/>
            <a:chOff x="8208690" y="2585046"/>
            <a:chExt cx="78624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BE539C4-A6F1-49C4-BACE-A0DC70DF2C24}"/>
                    </a:ext>
                  </a:extLst>
                </p14:cNvPr>
                <p14:cNvContentPartPr/>
                <p14:nvPr/>
              </p14:nvContentPartPr>
              <p14:xfrm>
                <a:off x="8208690" y="2619606"/>
                <a:ext cx="148320" cy="167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E539C4-A6F1-49C4-BACE-A0DC70DF2C2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00050" y="2610966"/>
                  <a:ext cx="165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F395B8-61F5-4738-B6F5-345F65D3C981}"/>
                    </a:ext>
                  </a:extLst>
                </p14:cNvPr>
                <p14:cNvContentPartPr/>
                <p14:nvPr/>
              </p14:nvContentPartPr>
              <p14:xfrm>
                <a:off x="8427930" y="2594046"/>
                <a:ext cx="88560" cy="228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F395B8-61F5-4738-B6F5-345F65D3C98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19290" y="2585406"/>
                  <a:ext cx="106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7F6471-36BE-45AC-9FA6-0A383CCE7917}"/>
                    </a:ext>
                  </a:extLst>
                </p14:cNvPr>
                <p14:cNvContentPartPr/>
                <p14:nvPr/>
              </p14:nvContentPartPr>
              <p14:xfrm>
                <a:off x="8547090" y="2603046"/>
                <a:ext cx="83880" cy="185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7F6471-36BE-45AC-9FA6-0A383CCE791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38090" y="2594406"/>
                  <a:ext cx="101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1B11E9-FD0B-47AA-8EC9-16293195C55D}"/>
                    </a:ext>
                  </a:extLst>
                </p14:cNvPr>
                <p14:cNvContentPartPr/>
                <p14:nvPr/>
              </p14:nvContentPartPr>
              <p14:xfrm>
                <a:off x="8571210" y="2696646"/>
                <a:ext cx="118800" cy="145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1B11E9-FD0B-47AA-8EC9-16293195C5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62570" y="2687646"/>
                  <a:ext cx="136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B9FADB-136F-4061-88AE-1FEDE2D351B3}"/>
                    </a:ext>
                  </a:extLst>
                </p14:cNvPr>
                <p14:cNvContentPartPr/>
                <p14:nvPr/>
              </p14:nvContentPartPr>
              <p14:xfrm>
                <a:off x="8790450" y="2585046"/>
                <a:ext cx="204480" cy="247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B9FADB-136F-4061-88AE-1FEDE2D351B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81810" y="2576046"/>
                  <a:ext cx="2221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6A4E201-4202-44D4-8EFD-3EC4DE6FCEB2}"/>
              </a:ext>
            </a:extLst>
          </p:cNvPr>
          <p:cNvGrpSpPr/>
          <p:nvPr/>
        </p:nvGrpSpPr>
        <p:grpSpPr>
          <a:xfrm>
            <a:off x="1995450" y="3239526"/>
            <a:ext cx="248040" cy="234360"/>
            <a:chOff x="1995450" y="3239526"/>
            <a:chExt cx="2480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4205F06-3E66-45B9-8891-2273A07B3DDF}"/>
                    </a:ext>
                  </a:extLst>
                </p14:cNvPr>
                <p14:cNvContentPartPr/>
                <p14:nvPr/>
              </p14:nvContentPartPr>
              <p14:xfrm>
                <a:off x="1995450" y="3331326"/>
                <a:ext cx="160560" cy="32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4205F06-3E66-45B9-8891-2273A07B3DD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986810" y="3322686"/>
                  <a:ext cx="178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C89E72-2530-4D6E-8904-7C79DF418396}"/>
                    </a:ext>
                  </a:extLst>
                </p14:cNvPr>
                <p14:cNvContentPartPr/>
                <p14:nvPr/>
              </p14:nvContentPartPr>
              <p14:xfrm>
                <a:off x="2023530" y="3361926"/>
                <a:ext cx="138240" cy="2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C89E72-2530-4D6E-8904-7C79DF41839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014890" y="3352926"/>
                  <a:ext cx="155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221FC43-2084-47CB-9000-8FEEF7E5A852}"/>
                    </a:ext>
                  </a:extLst>
                </p14:cNvPr>
                <p14:cNvContentPartPr/>
                <p14:nvPr/>
              </p14:nvContentPartPr>
              <p14:xfrm>
                <a:off x="2064210" y="3239526"/>
                <a:ext cx="179280" cy="234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221FC43-2084-47CB-9000-8FEEF7E5A85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5570" y="3230886"/>
                  <a:ext cx="19692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A37A75D-664E-434C-9B79-12097E72712A}"/>
              </a:ext>
            </a:extLst>
          </p:cNvPr>
          <p:cNvGrpSpPr/>
          <p:nvPr/>
        </p:nvGrpSpPr>
        <p:grpSpPr>
          <a:xfrm>
            <a:off x="2888970" y="3233046"/>
            <a:ext cx="857520" cy="215640"/>
            <a:chOff x="2888970" y="3233046"/>
            <a:chExt cx="85752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4C09A7-7F4E-4327-B25A-18161553CBCB}"/>
                    </a:ext>
                  </a:extLst>
                </p14:cNvPr>
                <p14:cNvContentPartPr/>
                <p14:nvPr/>
              </p14:nvContentPartPr>
              <p14:xfrm>
                <a:off x="2888970" y="3233046"/>
                <a:ext cx="140400" cy="205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4C09A7-7F4E-4327-B25A-18161553CB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80330" y="3224046"/>
                  <a:ext cx="158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FB95A4F-81B3-43CC-8E27-ABCBFC8C4419}"/>
                    </a:ext>
                  </a:extLst>
                </p14:cNvPr>
                <p14:cNvContentPartPr/>
                <p14:nvPr/>
              </p14:nvContentPartPr>
              <p14:xfrm>
                <a:off x="3117930" y="3318726"/>
                <a:ext cx="76680" cy="12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FB95A4F-81B3-43CC-8E27-ABCBFC8C44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09290" y="3309726"/>
                  <a:ext cx="9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8B5509-AD92-44EC-AECB-171EE3B36DA7}"/>
                    </a:ext>
                  </a:extLst>
                </p14:cNvPr>
                <p14:cNvContentPartPr/>
                <p14:nvPr/>
              </p14:nvContentPartPr>
              <p14:xfrm>
                <a:off x="3119730" y="3323406"/>
                <a:ext cx="108000" cy="120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8B5509-AD92-44EC-AECB-171EE3B36D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110730" y="3314766"/>
                  <a:ext cx="125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F6C326C-75FC-4CBB-97B3-B0BC189F8EF7}"/>
                    </a:ext>
                  </a:extLst>
                </p14:cNvPr>
                <p14:cNvContentPartPr/>
                <p14:nvPr/>
              </p14:nvContentPartPr>
              <p14:xfrm>
                <a:off x="3351930" y="3323046"/>
                <a:ext cx="131760" cy="18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F6C326C-75FC-4CBB-97B3-B0BC189F8E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42930" y="3314406"/>
                  <a:ext cx="149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838C92-0D28-4DDD-9DC2-4114042E662D}"/>
                    </a:ext>
                  </a:extLst>
                </p14:cNvPr>
                <p14:cNvContentPartPr/>
                <p14:nvPr/>
              </p14:nvContentPartPr>
              <p14:xfrm>
                <a:off x="3392250" y="3269046"/>
                <a:ext cx="354240" cy="141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838C92-0D28-4DDD-9DC2-4114042E66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83250" y="3260406"/>
                  <a:ext cx="3718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15FDEF4-4C32-4B9D-A22B-2455088A5995}"/>
              </a:ext>
            </a:extLst>
          </p:cNvPr>
          <p:cNvGrpSpPr/>
          <p:nvPr/>
        </p:nvGrpSpPr>
        <p:grpSpPr>
          <a:xfrm>
            <a:off x="4588530" y="3224766"/>
            <a:ext cx="241200" cy="186840"/>
            <a:chOff x="4588530" y="3224766"/>
            <a:chExt cx="24120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E88A173-0F7D-44B9-B630-19773D7D9590}"/>
                    </a:ext>
                  </a:extLst>
                </p14:cNvPr>
                <p14:cNvContentPartPr/>
                <p14:nvPr/>
              </p14:nvContentPartPr>
              <p14:xfrm>
                <a:off x="4588530" y="3294606"/>
                <a:ext cx="165240" cy="23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E88A173-0F7D-44B9-B630-19773D7D95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79890" y="3285606"/>
                  <a:ext cx="182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CC32C85-90C3-4248-B89A-925695E03F08}"/>
                    </a:ext>
                  </a:extLst>
                </p14:cNvPr>
                <p14:cNvContentPartPr/>
                <p14:nvPr/>
              </p14:nvContentPartPr>
              <p14:xfrm>
                <a:off x="4614450" y="3381006"/>
                <a:ext cx="165240" cy="1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CC32C85-90C3-4248-B89A-925695E03F0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05450" y="3372366"/>
                  <a:ext cx="18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139FB4-4239-49A3-A059-00827ADE6CF9}"/>
                    </a:ext>
                  </a:extLst>
                </p14:cNvPr>
                <p14:cNvContentPartPr/>
                <p14:nvPr/>
              </p14:nvContentPartPr>
              <p14:xfrm>
                <a:off x="4687170" y="3224766"/>
                <a:ext cx="142560" cy="186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139FB4-4239-49A3-A059-00827ADE6C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78530" y="3216126"/>
                  <a:ext cx="1602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6BF133-62F8-4A4E-8DB5-2C09B6DB721E}"/>
              </a:ext>
            </a:extLst>
          </p:cNvPr>
          <p:cNvGrpSpPr/>
          <p:nvPr/>
        </p:nvGrpSpPr>
        <p:grpSpPr>
          <a:xfrm>
            <a:off x="5187210" y="3150606"/>
            <a:ext cx="879480" cy="289440"/>
            <a:chOff x="5187210" y="3150606"/>
            <a:chExt cx="8794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AC7BCE-9B8C-4E22-AFD1-1C9C4D8D0244}"/>
                    </a:ext>
                  </a:extLst>
                </p14:cNvPr>
                <p14:cNvContentPartPr/>
                <p14:nvPr/>
              </p14:nvContentPartPr>
              <p14:xfrm>
                <a:off x="5204850" y="3263286"/>
                <a:ext cx="75960" cy="151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AC7BCE-9B8C-4E22-AFD1-1C9C4D8D024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96210" y="3254286"/>
                  <a:ext cx="93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0E13CA3-48DA-4894-980D-9A803BAA96E2}"/>
                    </a:ext>
                  </a:extLst>
                </p14:cNvPr>
                <p14:cNvContentPartPr/>
                <p14:nvPr/>
              </p14:nvContentPartPr>
              <p14:xfrm>
                <a:off x="5187210" y="3150606"/>
                <a:ext cx="294480" cy="261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0E13CA3-48DA-4894-980D-9A803BAA96E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78570" y="3141966"/>
                  <a:ext cx="312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1F5703-0379-4324-82F3-6FCCD3BA0F8B}"/>
                    </a:ext>
                  </a:extLst>
                </p14:cNvPr>
                <p14:cNvContentPartPr/>
                <p14:nvPr/>
              </p14:nvContentPartPr>
              <p14:xfrm>
                <a:off x="5568450" y="3222606"/>
                <a:ext cx="147960" cy="180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1F5703-0379-4324-82F3-6FCCD3BA0F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559810" y="3213606"/>
                  <a:ext cx="165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098D778-C1CE-4FA9-86A7-D5C86F000905}"/>
                    </a:ext>
                  </a:extLst>
                </p14:cNvPr>
                <p14:cNvContentPartPr/>
                <p14:nvPr/>
              </p14:nvContentPartPr>
              <p14:xfrm>
                <a:off x="5760690" y="3266886"/>
                <a:ext cx="68400" cy="162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098D778-C1CE-4FA9-86A7-D5C86F0009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51690" y="3258246"/>
                  <a:ext cx="86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32CC8F-ABB5-4479-8B88-3185833DC333}"/>
                    </a:ext>
                  </a:extLst>
                </p14:cNvPr>
                <p14:cNvContentPartPr/>
                <p14:nvPr/>
              </p14:nvContentPartPr>
              <p14:xfrm>
                <a:off x="5715690" y="3301446"/>
                <a:ext cx="126000" cy="13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32CC8F-ABB5-4479-8B88-3185833DC3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06690" y="3292806"/>
                  <a:ext cx="143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C089F74-6B22-4193-AA60-B237156DD5B5}"/>
                    </a:ext>
                  </a:extLst>
                </p14:cNvPr>
                <p14:cNvContentPartPr/>
                <p14:nvPr/>
              </p14:nvContentPartPr>
              <p14:xfrm>
                <a:off x="5927370" y="3327006"/>
                <a:ext cx="139320" cy="73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C089F74-6B22-4193-AA60-B237156DD5B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18370" y="3318006"/>
                  <a:ext cx="15696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4F29DB-6F26-4DDF-8E44-F4E65018BBDE}"/>
                  </a:ext>
                </a:extLst>
              </p14:cNvPr>
              <p14:cNvContentPartPr/>
              <p14:nvPr/>
            </p14:nvContentPartPr>
            <p14:xfrm>
              <a:off x="6249930" y="3244566"/>
              <a:ext cx="140040" cy="173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4F29DB-6F26-4DDF-8E44-F4E65018BBD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240930" y="3235566"/>
                <a:ext cx="15768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A64CB1E-0684-4984-9234-2A4148AEEAC9}"/>
              </a:ext>
            </a:extLst>
          </p:cNvPr>
          <p:cNvGrpSpPr/>
          <p:nvPr/>
        </p:nvGrpSpPr>
        <p:grpSpPr>
          <a:xfrm>
            <a:off x="2012010" y="3926406"/>
            <a:ext cx="916560" cy="275040"/>
            <a:chOff x="2012010" y="3926406"/>
            <a:chExt cx="9165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80BABC6-B834-4BD7-A395-231782CA0FCB}"/>
                    </a:ext>
                  </a:extLst>
                </p14:cNvPr>
                <p14:cNvContentPartPr/>
                <p14:nvPr/>
              </p14:nvContentPartPr>
              <p14:xfrm>
                <a:off x="2047290" y="4023246"/>
                <a:ext cx="73800" cy="175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80BABC6-B834-4BD7-A395-231782CA0F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38290" y="4014606"/>
                  <a:ext cx="91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867253-5FB8-496E-B45F-6133FE4BECD1}"/>
                    </a:ext>
                  </a:extLst>
                </p14:cNvPr>
                <p14:cNvContentPartPr/>
                <p14:nvPr/>
              </p14:nvContentPartPr>
              <p14:xfrm>
                <a:off x="2012010" y="4041966"/>
                <a:ext cx="118800" cy="126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867253-5FB8-496E-B45F-6133FE4BEC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03370" y="4032966"/>
                  <a:ext cx="13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E0936BB-52C3-4E7B-A74F-3E05210EF582}"/>
                    </a:ext>
                  </a:extLst>
                </p14:cNvPr>
                <p14:cNvContentPartPr/>
                <p14:nvPr/>
              </p14:nvContentPartPr>
              <p14:xfrm>
                <a:off x="2096970" y="3926406"/>
                <a:ext cx="167040" cy="152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E0936BB-52C3-4E7B-A74F-3E05210EF5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87970" y="3917766"/>
                  <a:ext cx="184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C3E9B8F-4D99-48FF-B5BB-80EADF043AC9}"/>
                    </a:ext>
                  </a:extLst>
                </p14:cNvPr>
                <p14:cNvContentPartPr/>
                <p14:nvPr/>
              </p14:nvContentPartPr>
              <p14:xfrm>
                <a:off x="2343210" y="4001646"/>
                <a:ext cx="148680" cy="19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C3E9B8F-4D99-48FF-B5BB-80EADF043A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34570" y="3993006"/>
                  <a:ext cx="166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8918722-0F65-473E-BEC9-70622D6D29C1}"/>
                    </a:ext>
                  </a:extLst>
                </p14:cNvPr>
                <p14:cNvContentPartPr/>
                <p14:nvPr/>
              </p14:nvContentPartPr>
              <p14:xfrm>
                <a:off x="2544450" y="4031886"/>
                <a:ext cx="139680" cy="169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8918722-0F65-473E-BEC9-70622D6D29C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535450" y="4023246"/>
                  <a:ext cx="157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B9EC240-B076-4D64-BC1E-ACAB85C0BD4B}"/>
                    </a:ext>
                  </a:extLst>
                </p14:cNvPr>
                <p14:cNvContentPartPr/>
                <p14:nvPr/>
              </p14:nvContentPartPr>
              <p14:xfrm>
                <a:off x="2801850" y="4066446"/>
                <a:ext cx="126720" cy="81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B9EC240-B076-4D64-BC1E-ACAB85C0BD4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93210" y="4057446"/>
                  <a:ext cx="1443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13B111-A081-44E8-9283-7B0F1F6145DB}"/>
              </a:ext>
            </a:extLst>
          </p:cNvPr>
          <p:cNvGrpSpPr/>
          <p:nvPr/>
        </p:nvGrpSpPr>
        <p:grpSpPr>
          <a:xfrm>
            <a:off x="3201450" y="3977886"/>
            <a:ext cx="541800" cy="525960"/>
            <a:chOff x="3201450" y="3977886"/>
            <a:chExt cx="54180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90F41D4-0346-4400-A07F-CFFE9977F507}"/>
                    </a:ext>
                  </a:extLst>
                </p14:cNvPr>
                <p14:cNvContentPartPr/>
                <p14:nvPr/>
              </p14:nvContentPartPr>
              <p14:xfrm>
                <a:off x="3201450" y="3977886"/>
                <a:ext cx="229680" cy="2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90F41D4-0346-4400-A07F-CFFE9977F50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192450" y="3968886"/>
                  <a:ext cx="247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13199D-63FE-49D0-9B3C-65016AAD7CD4}"/>
                    </a:ext>
                  </a:extLst>
                </p14:cNvPr>
                <p14:cNvContentPartPr/>
                <p14:nvPr/>
              </p14:nvContentPartPr>
              <p14:xfrm>
                <a:off x="3232410" y="4000206"/>
                <a:ext cx="218160" cy="180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13199D-63FE-49D0-9B3C-65016AAD7CD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23410" y="3991206"/>
                  <a:ext cx="235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8D8315-0844-4772-90E4-0465F665D930}"/>
                    </a:ext>
                  </a:extLst>
                </p14:cNvPr>
                <p14:cNvContentPartPr/>
                <p14:nvPr/>
              </p14:nvContentPartPr>
              <p14:xfrm>
                <a:off x="3246090" y="4230606"/>
                <a:ext cx="52200" cy="137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8D8315-0844-4772-90E4-0465F665D93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37090" y="4221966"/>
                  <a:ext cx="69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A562E8-B139-4C7A-8455-C5AFB9CC7A34}"/>
                    </a:ext>
                  </a:extLst>
                </p14:cNvPr>
                <p14:cNvContentPartPr/>
                <p14:nvPr/>
              </p14:nvContentPartPr>
              <p14:xfrm>
                <a:off x="3323490" y="4254006"/>
                <a:ext cx="86400" cy="249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A562E8-B139-4C7A-8455-C5AFB9CC7A3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14850" y="4245366"/>
                  <a:ext cx="1040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33C4CC4-99CB-47FE-B055-5997253075F9}"/>
                    </a:ext>
                  </a:extLst>
                </p14:cNvPr>
                <p14:cNvContentPartPr/>
                <p14:nvPr/>
              </p14:nvContentPartPr>
              <p14:xfrm>
                <a:off x="3485130" y="4282806"/>
                <a:ext cx="83880" cy="97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33C4CC4-99CB-47FE-B055-5997253075F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76130" y="4274166"/>
                  <a:ext cx="101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10AB06-DD79-4F79-BC2D-4BDFE946F651}"/>
                    </a:ext>
                  </a:extLst>
                </p14:cNvPr>
                <p14:cNvContentPartPr/>
                <p14:nvPr/>
              </p14:nvContentPartPr>
              <p14:xfrm>
                <a:off x="3600330" y="4227726"/>
                <a:ext cx="112320" cy="161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10AB06-DD79-4F79-BC2D-4BDFE946F65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91690" y="4219086"/>
                  <a:ext cx="129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3A1A58B-B032-4A1C-8912-FE6D4D2BD25A}"/>
                    </a:ext>
                  </a:extLst>
                </p14:cNvPr>
                <p14:cNvContentPartPr/>
                <p14:nvPr/>
              </p14:nvContentPartPr>
              <p14:xfrm>
                <a:off x="3624090" y="4304766"/>
                <a:ext cx="119160" cy="82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3A1A58B-B032-4A1C-8912-FE6D4D2BD25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15090" y="4296126"/>
                  <a:ext cx="1368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B9EC209-398C-4055-8997-BE7193522436}"/>
              </a:ext>
            </a:extLst>
          </p:cNvPr>
          <p:cNvGrpSpPr/>
          <p:nvPr/>
        </p:nvGrpSpPr>
        <p:grpSpPr>
          <a:xfrm>
            <a:off x="3990570" y="3793566"/>
            <a:ext cx="947880" cy="499680"/>
            <a:chOff x="3990570" y="3793566"/>
            <a:chExt cx="9478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962C830-A053-4CBB-81D1-19CD39F7B70F}"/>
                    </a:ext>
                  </a:extLst>
                </p14:cNvPr>
                <p14:cNvContentPartPr/>
                <p14:nvPr/>
              </p14:nvContentPartPr>
              <p14:xfrm>
                <a:off x="3990570" y="3971406"/>
                <a:ext cx="85680" cy="213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962C830-A053-4CBB-81D1-19CD39F7B70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981930" y="3962766"/>
                  <a:ext cx="103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21AAB5-0F18-4588-B31B-4BF47A2B080C}"/>
                    </a:ext>
                  </a:extLst>
                </p14:cNvPr>
                <p14:cNvContentPartPr/>
                <p14:nvPr/>
              </p14:nvContentPartPr>
              <p14:xfrm>
                <a:off x="4140330" y="4022886"/>
                <a:ext cx="57240" cy="165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21AAB5-0F18-4588-B31B-4BF47A2B080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31330" y="4013886"/>
                  <a:ext cx="7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C36674B-BBB6-42FC-A37D-F52B84F6AD98}"/>
                    </a:ext>
                  </a:extLst>
                </p14:cNvPr>
                <p14:cNvContentPartPr/>
                <p14:nvPr/>
              </p14:nvContentPartPr>
              <p14:xfrm>
                <a:off x="4116210" y="4059606"/>
                <a:ext cx="199080" cy="149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C36674B-BBB6-42FC-A37D-F52B84F6AD9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07570" y="4050966"/>
                  <a:ext cx="216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10128C-F6FF-401D-9481-F6089560038A}"/>
                    </a:ext>
                  </a:extLst>
                </p14:cNvPr>
                <p14:cNvContentPartPr/>
                <p14:nvPr/>
              </p14:nvContentPartPr>
              <p14:xfrm>
                <a:off x="4382610" y="4088766"/>
                <a:ext cx="136440" cy="1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10128C-F6FF-401D-9481-F608956003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73610" y="4080126"/>
                  <a:ext cx="15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28F0A67-077D-4391-8AC6-1419B35B6003}"/>
                    </a:ext>
                  </a:extLst>
                </p14:cNvPr>
                <p14:cNvContentPartPr/>
                <p14:nvPr/>
              </p14:nvContentPartPr>
              <p14:xfrm>
                <a:off x="4499970" y="3986886"/>
                <a:ext cx="130320" cy="14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28F0A67-077D-4391-8AC6-1419B35B600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490970" y="3978246"/>
                  <a:ext cx="147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499D70-E9EC-40E3-AC83-2EABB5508B8D}"/>
                    </a:ext>
                  </a:extLst>
                </p14:cNvPr>
                <p14:cNvContentPartPr/>
                <p14:nvPr/>
              </p14:nvContentPartPr>
              <p14:xfrm>
                <a:off x="4647930" y="4020726"/>
                <a:ext cx="65880" cy="272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499D70-E9EC-40E3-AC83-2EABB5508B8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39290" y="4012086"/>
                  <a:ext cx="83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BB8705B-480E-4AB8-8897-AA55F8CD3F69}"/>
                    </a:ext>
                  </a:extLst>
                </p14:cNvPr>
                <p14:cNvContentPartPr/>
                <p14:nvPr/>
              </p14:nvContentPartPr>
              <p14:xfrm>
                <a:off x="4731810" y="3917046"/>
                <a:ext cx="126000" cy="272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BB8705B-480E-4AB8-8897-AA55F8CD3F6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22810" y="3908046"/>
                  <a:ext cx="143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60574A-FD5B-4FAB-B4F9-44070C239B9B}"/>
                    </a:ext>
                  </a:extLst>
                </p14:cNvPr>
                <p14:cNvContentPartPr/>
                <p14:nvPr/>
              </p14:nvContentPartPr>
              <p14:xfrm>
                <a:off x="4810290" y="3793566"/>
                <a:ext cx="128160" cy="59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60574A-FD5B-4FAB-B4F9-44070C239B9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01650" y="3784566"/>
                  <a:ext cx="1458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C8AE09-88BC-46E5-A9E6-2639AD5FB5D6}"/>
              </a:ext>
            </a:extLst>
          </p:cNvPr>
          <p:cNvGrpSpPr/>
          <p:nvPr/>
        </p:nvGrpSpPr>
        <p:grpSpPr>
          <a:xfrm>
            <a:off x="5082810" y="4046646"/>
            <a:ext cx="453240" cy="141120"/>
            <a:chOff x="5082810" y="4046646"/>
            <a:chExt cx="4532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5F03457-D9EE-47E1-B12F-0C2D81AFA808}"/>
                    </a:ext>
                  </a:extLst>
                </p14:cNvPr>
                <p14:cNvContentPartPr/>
                <p14:nvPr/>
              </p14:nvContentPartPr>
              <p14:xfrm>
                <a:off x="5082810" y="4046646"/>
                <a:ext cx="164160" cy="20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5F03457-D9EE-47E1-B12F-0C2D81AFA80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74170" y="4038006"/>
                  <a:ext cx="1818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4170268-FB25-4800-AC1A-2AA4BE5C80AE}"/>
                    </a:ext>
                  </a:extLst>
                </p14:cNvPr>
                <p14:cNvContentPartPr/>
                <p14:nvPr/>
              </p14:nvContentPartPr>
              <p14:xfrm>
                <a:off x="5114850" y="4125846"/>
                <a:ext cx="142560" cy="11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4170268-FB25-4800-AC1A-2AA4BE5C80A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06210" y="4116846"/>
                  <a:ext cx="160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449B991-7902-437F-9143-EBB628FF0012}"/>
                    </a:ext>
                  </a:extLst>
                </p14:cNvPr>
                <p14:cNvContentPartPr/>
                <p14:nvPr/>
              </p14:nvContentPartPr>
              <p14:xfrm>
                <a:off x="5386290" y="4046646"/>
                <a:ext cx="149760" cy="141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449B991-7902-437F-9143-EBB628FF001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77290" y="4038006"/>
                  <a:ext cx="167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95C6882-B68F-43A1-8FDA-6FB13674E43B}"/>
              </a:ext>
            </a:extLst>
          </p:cNvPr>
          <p:cNvGrpSpPr/>
          <p:nvPr/>
        </p:nvGrpSpPr>
        <p:grpSpPr>
          <a:xfrm>
            <a:off x="6272250" y="4001646"/>
            <a:ext cx="244080" cy="228240"/>
            <a:chOff x="6272250" y="4001646"/>
            <a:chExt cx="2440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99549F-379C-4366-BAF6-DCA9292C3854}"/>
                    </a:ext>
                  </a:extLst>
                </p14:cNvPr>
                <p14:cNvContentPartPr/>
                <p14:nvPr/>
              </p14:nvContentPartPr>
              <p14:xfrm>
                <a:off x="6272250" y="4088046"/>
                <a:ext cx="167040" cy="46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99549F-379C-4366-BAF6-DCA9292C38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63250" y="4079046"/>
                  <a:ext cx="184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8A792D-1ECD-44B9-9A03-56AE7053D90D}"/>
                    </a:ext>
                  </a:extLst>
                </p14:cNvPr>
                <p14:cNvContentPartPr/>
                <p14:nvPr/>
              </p14:nvContentPartPr>
              <p14:xfrm>
                <a:off x="6308970" y="4166526"/>
                <a:ext cx="173160" cy="1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8A792D-1ECD-44B9-9A03-56AE7053D9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300330" y="4157526"/>
                  <a:ext cx="190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CE97825-1587-4687-BAD8-57A087BADEBB}"/>
                    </a:ext>
                  </a:extLst>
                </p14:cNvPr>
                <p14:cNvContentPartPr/>
                <p14:nvPr/>
              </p14:nvContentPartPr>
              <p14:xfrm>
                <a:off x="6369450" y="4001646"/>
                <a:ext cx="146880" cy="228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CE97825-1587-4687-BAD8-57A087BADEB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60450" y="3993006"/>
                  <a:ext cx="1645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6DBD1B3-C1D1-4589-B50A-11AC4E1238FA}"/>
              </a:ext>
            </a:extLst>
          </p:cNvPr>
          <p:cNvGrpSpPr/>
          <p:nvPr/>
        </p:nvGrpSpPr>
        <p:grpSpPr>
          <a:xfrm>
            <a:off x="7012770" y="3807606"/>
            <a:ext cx="1308600" cy="493200"/>
            <a:chOff x="7012770" y="3807606"/>
            <a:chExt cx="130860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7DA4B90-B181-4935-939A-EF174BCDBF0B}"/>
                    </a:ext>
                  </a:extLst>
                </p14:cNvPr>
                <p14:cNvContentPartPr/>
                <p14:nvPr/>
              </p14:nvContentPartPr>
              <p14:xfrm>
                <a:off x="7126890" y="4013166"/>
                <a:ext cx="92880" cy="132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7DA4B90-B181-4935-939A-EF174BCDBF0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7890" y="4004526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50B3A4-B0DF-44D7-A631-48F23C8722F3}"/>
                    </a:ext>
                  </a:extLst>
                </p14:cNvPr>
                <p14:cNvContentPartPr/>
                <p14:nvPr/>
              </p14:nvContentPartPr>
              <p14:xfrm>
                <a:off x="7133010" y="4004166"/>
                <a:ext cx="109080" cy="144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50B3A4-B0DF-44D7-A631-48F23C8722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24010" y="3995526"/>
                  <a:ext cx="126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553CB4C-15DA-463D-83EA-9F9D760BE113}"/>
                    </a:ext>
                  </a:extLst>
                </p14:cNvPr>
                <p14:cNvContentPartPr/>
                <p14:nvPr/>
              </p14:nvContentPartPr>
              <p14:xfrm>
                <a:off x="7304370" y="4079766"/>
                <a:ext cx="48600" cy="16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553CB4C-15DA-463D-83EA-9F9D760BE11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95370" y="4071126"/>
                  <a:ext cx="66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36B8590-7510-48F7-B284-329CE8F3ACF7}"/>
                    </a:ext>
                  </a:extLst>
                </p14:cNvPr>
                <p14:cNvContentPartPr/>
                <p14:nvPr/>
              </p14:nvContentPartPr>
              <p14:xfrm>
                <a:off x="7311210" y="4008846"/>
                <a:ext cx="46800" cy="191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36B8590-7510-48F7-B284-329CE8F3ACF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02210" y="4000206"/>
                  <a:ext cx="64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99244C6-6379-4E0F-93D7-0FFE975136EF}"/>
                    </a:ext>
                  </a:extLst>
                </p14:cNvPr>
                <p14:cNvContentPartPr/>
                <p14:nvPr/>
              </p14:nvContentPartPr>
              <p14:xfrm>
                <a:off x="7436130" y="3988686"/>
                <a:ext cx="266760" cy="168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99244C6-6379-4E0F-93D7-0FFE975136E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27130" y="3980046"/>
                  <a:ext cx="284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4720308-08A3-4489-A6BE-CE91242FEE18}"/>
                    </a:ext>
                  </a:extLst>
                </p14:cNvPr>
                <p14:cNvContentPartPr/>
                <p14:nvPr/>
              </p14:nvContentPartPr>
              <p14:xfrm>
                <a:off x="7581210" y="4021806"/>
                <a:ext cx="217800" cy="258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4720308-08A3-4489-A6BE-CE91242FEE1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572210" y="4013166"/>
                  <a:ext cx="235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B86EF0-342F-4F07-B962-E76791AF7B90}"/>
                    </a:ext>
                  </a:extLst>
                </p14:cNvPr>
                <p14:cNvContentPartPr/>
                <p14:nvPr/>
              </p14:nvContentPartPr>
              <p14:xfrm>
                <a:off x="7012770" y="3879606"/>
                <a:ext cx="123840" cy="421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B86EF0-342F-4F07-B962-E76791AF7B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03770" y="3870606"/>
                  <a:ext cx="1414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C6FAFE-4ED7-442F-91C3-1F4CAD3A364C}"/>
                    </a:ext>
                  </a:extLst>
                </p14:cNvPr>
                <p14:cNvContentPartPr/>
                <p14:nvPr/>
              </p14:nvContentPartPr>
              <p14:xfrm>
                <a:off x="7780290" y="3927126"/>
                <a:ext cx="133920" cy="31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C6FAFE-4ED7-442F-91C3-1F4CAD3A364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71650" y="3918126"/>
                  <a:ext cx="151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B3BAEA7-8865-40D2-ADDB-ED7D2BA90A97}"/>
                    </a:ext>
                  </a:extLst>
                </p14:cNvPr>
                <p14:cNvContentPartPr/>
                <p14:nvPr/>
              </p14:nvContentPartPr>
              <p14:xfrm>
                <a:off x="7898370" y="3807606"/>
                <a:ext cx="106200" cy="58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B3BAEA7-8865-40D2-ADDB-ED7D2BA90A9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89370" y="3798606"/>
                  <a:ext cx="123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EDE8797-8BE6-4D55-AED1-EE6E1E1CAE31}"/>
                    </a:ext>
                  </a:extLst>
                </p14:cNvPr>
                <p14:cNvContentPartPr/>
                <p14:nvPr/>
              </p14:nvContentPartPr>
              <p14:xfrm>
                <a:off x="8007810" y="4043046"/>
                <a:ext cx="105840" cy="71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EDE8797-8BE6-4D55-AED1-EE6E1E1CAE3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99170" y="4034046"/>
                  <a:ext cx="123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A8C7FB9-2AD9-428F-B705-4C2D2FAAD570}"/>
                    </a:ext>
                  </a:extLst>
                </p14:cNvPr>
                <p14:cNvContentPartPr/>
                <p14:nvPr/>
              </p14:nvContentPartPr>
              <p14:xfrm>
                <a:off x="8192130" y="4005246"/>
                <a:ext cx="129240" cy="138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A8C7FB9-2AD9-428F-B705-4C2D2FAAD57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83130" y="3996606"/>
                  <a:ext cx="1468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A681FBF-6E41-45B1-9815-4127957A2325}"/>
              </a:ext>
            </a:extLst>
          </p:cNvPr>
          <p:cNvGrpSpPr/>
          <p:nvPr/>
        </p:nvGrpSpPr>
        <p:grpSpPr>
          <a:xfrm>
            <a:off x="8681370" y="3953766"/>
            <a:ext cx="943560" cy="356400"/>
            <a:chOff x="8681370" y="3953766"/>
            <a:chExt cx="94356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EF1B629-66D9-43BD-81BE-9BFACA360198}"/>
                    </a:ext>
                  </a:extLst>
                </p14:cNvPr>
                <p14:cNvContentPartPr/>
                <p14:nvPr/>
              </p14:nvContentPartPr>
              <p14:xfrm>
                <a:off x="8681370" y="3959526"/>
                <a:ext cx="180000" cy="205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EF1B629-66D9-43BD-81BE-9BFACA3601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72730" y="3950886"/>
                  <a:ext cx="197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D73DA1-F955-47C3-83BE-2B8163991772}"/>
                    </a:ext>
                  </a:extLst>
                </p14:cNvPr>
                <p14:cNvContentPartPr/>
                <p14:nvPr/>
              </p14:nvContentPartPr>
              <p14:xfrm>
                <a:off x="8983770" y="4076886"/>
                <a:ext cx="10080" cy="87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D73DA1-F955-47C3-83BE-2B81639917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974770" y="4068246"/>
                  <a:ext cx="27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A616113-19F7-429A-AC4E-4D06893A43A4}"/>
                    </a:ext>
                  </a:extLst>
                </p14:cNvPr>
                <p14:cNvContentPartPr/>
                <p14:nvPr/>
              </p14:nvContentPartPr>
              <p14:xfrm>
                <a:off x="8943450" y="3957366"/>
                <a:ext cx="203040" cy="352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A616113-19F7-429A-AC4E-4D06893A43A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34450" y="3948366"/>
                  <a:ext cx="2206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E197AF-8F53-4856-A9C8-6C94D09DA3CE}"/>
                    </a:ext>
                  </a:extLst>
                </p14:cNvPr>
                <p14:cNvContentPartPr/>
                <p14:nvPr/>
              </p14:nvContentPartPr>
              <p14:xfrm>
                <a:off x="9243690" y="4037646"/>
                <a:ext cx="95040" cy="12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E197AF-8F53-4856-A9C8-6C94D09DA3C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35050" y="4029006"/>
                  <a:ext cx="112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67457B-57B9-4DDA-BFDF-D56D11FEC779}"/>
                    </a:ext>
                  </a:extLst>
                </p14:cNvPr>
                <p14:cNvContentPartPr/>
                <p14:nvPr/>
              </p14:nvContentPartPr>
              <p14:xfrm>
                <a:off x="9269970" y="3953766"/>
                <a:ext cx="310320" cy="144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67457B-57B9-4DDA-BFDF-D56D11FEC7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261330" y="3945126"/>
                  <a:ext cx="327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3E5BC90-B3EA-49B0-B4B6-A31E5535906E}"/>
                    </a:ext>
                  </a:extLst>
                </p14:cNvPr>
                <p14:cNvContentPartPr/>
                <p14:nvPr/>
              </p14:nvContentPartPr>
              <p14:xfrm>
                <a:off x="9455730" y="3960606"/>
                <a:ext cx="159480" cy="278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3E5BC90-B3EA-49B0-B4B6-A31E5535906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47090" y="3951606"/>
                  <a:ext cx="1771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7082889-4129-468A-B269-73591177AEDA}"/>
                    </a:ext>
                  </a:extLst>
                </p14:cNvPr>
                <p14:cNvContentPartPr/>
                <p14:nvPr/>
              </p14:nvContentPartPr>
              <p14:xfrm>
                <a:off x="9485610" y="4194246"/>
                <a:ext cx="139320" cy="20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7082889-4129-468A-B269-73591177AED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76610" y="4185606"/>
                  <a:ext cx="1569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847CFB3-6D19-450F-9909-E2C2DBB2FCC8}"/>
              </a:ext>
            </a:extLst>
          </p:cNvPr>
          <p:cNvGrpSpPr/>
          <p:nvPr/>
        </p:nvGrpSpPr>
        <p:grpSpPr>
          <a:xfrm>
            <a:off x="6364050" y="4609326"/>
            <a:ext cx="235080" cy="199440"/>
            <a:chOff x="6364050" y="4609326"/>
            <a:chExt cx="23508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BFC639-CD40-4D31-8DA8-6FE7B86DC3F8}"/>
                    </a:ext>
                  </a:extLst>
                </p14:cNvPr>
                <p14:cNvContentPartPr/>
                <p14:nvPr/>
              </p14:nvContentPartPr>
              <p14:xfrm>
                <a:off x="6364050" y="4681326"/>
                <a:ext cx="185760" cy="37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BFC639-CD40-4D31-8DA8-6FE7B86DC3F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355410" y="4672686"/>
                  <a:ext cx="203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5A51C7-42FA-4D86-92FC-05309D6F05F5}"/>
                    </a:ext>
                  </a:extLst>
                </p14:cNvPr>
                <p14:cNvContentPartPr/>
                <p14:nvPr/>
              </p14:nvContentPartPr>
              <p14:xfrm>
                <a:off x="6403290" y="4751886"/>
                <a:ext cx="166680" cy="17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5A51C7-42FA-4D86-92FC-05309D6F05F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394650" y="4742886"/>
                  <a:ext cx="184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E3491CE-9698-4F6D-9B98-405230B9B18D}"/>
                    </a:ext>
                  </a:extLst>
                </p14:cNvPr>
                <p14:cNvContentPartPr/>
                <p14:nvPr/>
              </p14:nvContentPartPr>
              <p14:xfrm>
                <a:off x="6465210" y="4609326"/>
                <a:ext cx="133920" cy="199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E3491CE-9698-4F6D-9B98-405230B9B18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56210" y="4600326"/>
                  <a:ext cx="15156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7343428-3A68-4F92-A2FE-FB0651FA90E1}"/>
              </a:ext>
            </a:extLst>
          </p:cNvPr>
          <p:cNvGrpSpPr/>
          <p:nvPr/>
        </p:nvGrpSpPr>
        <p:grpSpPr>
          <a:xfrm>
            <a:off x="7168290" y="4643886"/>
            <a:ext cx="774720" cy="282960"/>
            <a:chOff x="7168290" y="4643886"/>
            <a:chExt cx="7747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5142247-0E09-4B23-B9C2-37F3C9925EF3}"/>
                    </a:ext>
                  </a:extLst>
                </p14:cNvPr>
                <p14:cNvContentPartPr/>
                <p14:nvPr/>
              </p14:nvContentPartPr>
              <p14:xfrm>
                <a:off x="7168290" y="4643886"/>
                <a:ext cx="221040" cy="192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5142247-0E09-4B23-B9C2-37F3C9925EF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159650" y="4635246"/>
                  <a:ext cx="238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2327B3B-DC91-425A-97D7-2032B5B22A42}"/>
                    </a:ext>
                  </a:extLst>
                </p14:cNvPr>
                <p14:cNvContentPartPr/>
                <p14:nvPr/>
              </p14:nvContentPartPr>
              <p14:xfrm>
                <a:off x="7359450" y="4680246"/>
                <a:ext cx="256680" cy="34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2327B3B-DC91-425A-97D7-2032B5B22A4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350450" y="4671606"/>
                  <a:ext cx="274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631F44A-B58E-4B81-AC92-A56FA722950B}"/>
                    </a:ext>
                  </a:extLst>
                </p14:cNvPr>
                <p14:cNvContentPartPr/>
                <p14:nvPr/>
              </p14:nvContentPartPr>
              <p14:xfrm>
                <a:off x="7544130" y="4653606"/>
                <a:ext cx="300600" cy="149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631F44A-B58E-4B81-AC92-A56FA722950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535490" y="4644606"/>
                  <a:ext cx="318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EBB530F-3F46-43B2-B9C0-1BC76F6E338C}"/>
                    </a:ext>
                  </a:extLst>
                </p14:cNvPr>
                <p14:cNvContentPartPr/>
                <p14:nvPr/>
              </p14:nvContentPartPr>
              <p14:xfrm>
                <a:off x="7741770" y="4671966"/>
                <a:ext cx="201240" cy="2548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EBB530F-3F46-43B2-B9C0-1BC76F6E338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732770" y="4662966"/>
                  <a:ext cx="218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966CD20-7D12-4AD8-8132-DD9A921C4452}"/>
                    </a:ext>
                  </a:extLst>
                </p14:cNvPr>
                <p14:cNvContentPartPr/>
                <p14:nvPr/>
              </p14:nvContentPartPr>
              <p14:xfrm>
                <a:off x="7880370" y="4729206"/>
                <a:ext cx="56880" cy="1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966CD20-7D12-4AD8-8132-DD9A921C445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871730" y="4720566"/>
                  <a:ext cx="745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051CF6F-F6AE-4317-8851-E8F4BEA11D7E}"/>
              </a:ext>
            </a:extLst>
          </p:cNvPr>
          <p:cNvGrpSpPr/>
          <p:nvPr/>
        </p:nvGrpSpPr>
        <p:grpSpPr>
          <a:xfrm>
            <a:off x="8304450" y="4583046"/>
            <a:ext cx="1033560" cy="313560"/>
            <a:chOff x="8304450" y="4583046"/>
            <a:chExt cx="10335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ADDBDA9-FFB2-4E7E-B7BB-39606DCDB211}"/>
                    </a:ext>
                  </a:extLst>
                </p14:cNvPr>
                <p14:cNvContentPartPr/>
                <p14:nvPr/>
              </p14:nvContentPartPr>
              <p14:xfrm>
                <a:off x="8304450" y="4609686"/>
                <a:ext cx="164160" cy="19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ADDBDA9-FFB2-4E7E-B7BB-39606DCDB21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95450" y="4600686"/>
                  <a:ext cx="181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C8CB6B6-6513-4978-B6D5-90CE34155E78}"/>
                    </a:ext>
                  </a:extLst>
                </p14:cNvPr>
                <p14:cNvContentPartPr/>
                <p14:nvPr/>
              </p14:nvContentPartPr>
              <p14:xfrm>
                <a:off x="8573010" y="4651806"/>
                <a:ext cx="47160" cy="155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C8CB6B6-6513-4978-B6D5-90CE34155E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64370" y="4642806"/>
                  <a:ext cx="648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46B3918-63BD-4639-B2C0-E30F71D26167}"/>
                    </a:ext>
                  </a:extLst>
                </p14:cNvPr>
                <p14:cNvContentPartPr/>
                <p14:nvPr/>
              </p14:nvContentPartPr>
              <p14:xfrm>
                <a:off x="8737890" y="4615806"/>
                <a:ext cx="80640" cy="280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46B3918-63BD-4639-B2C0-E30F71D2616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729250" y="4606806"/>
                  <a:ext cx="98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CD0839A-6103-4707-ABBE-876113738CF0}"/>
                    </a:ext>
                  </a:extLst>
                </p14:cNvPr>
                <p14:cNvContentPartPr/>
                <p14:nvPr/>
              </p14:nvContentPartPr>
              <p14:xfrm>
                <a:off x="8938770" y="4630206"/>
                <a:ext cx="113400" cy="18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CD0839A-6103-4707-ABBE-876113738CF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929770" y="4621206"/>
                  <a:ext cx="131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360748C-D1FA-4111-B35A-B97D55C02EEA}"/>
                    </a:ext>
                  </a:extLst>
                </p14:cNvPr>
                <p14:cNvContentPartPr/>
                <p14:nvPr/>
              </p14:nvContentPartPr>
              <p14:xfrm>
                <a:off x="8967930" y="4587366"/>
                <a:ext cx="351360" cy="141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360748C-D1FA-4111-B35A-B97D55C02EE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958930" y="4578726"/>
                  <a:ext cx="369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406AEBE-7AD5-4A7E-9DB8-337EFDEB4385}"/>
                    </a:ext>
                  </a:extLst>
                </p14:cNvPr>
                <p14:cNvContentPartPr/>
                <p14:nvPr/>
              </p14:nvContentPartPr>
              <p14:xfrm>
                <a:off x="9199050" y="4583046"/>
                <a:ext cx="104400" cy="236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406AEBE-7AD5-4A7E-9DB8-337EFDEB438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190410" y="4574406"/>
                  <a:ext cx="122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0AEC7D-E541-4028-A040-DD40CA53E0AA}"/>
                    </a:ext>
                  </a:extLst>
                </p14:cNvPr>
                <p14:cNvContentPartPr/>
                <p14:nvPr/>
              </p14:nvContentPartPr>
              <p14:xfrm>
                <a:off x="9217050" y="4795446"/>
                <a:ext cx="120960" cy="11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0AEC7D-E541-4028-A040-DD40CA53E0A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208050" y="4786446"/>
                  <a:ext cx="1386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A99CCBAB-F0E1-4A9D-A638-AF467C63EDAE}"/>
                  </a:ext>
                </a:extLst>
              </p14:cNvPr>
              <p14:cNvContentPartPr/>
              <p14:nvPr/>
            </p14:nvContentPartPr>
            <p14:xfrm>
              <a:off x="11041890" y="2816166"/>
              <a:ext cx="131400" cy="1393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A99CCBAB-F0E1-4A9D-A638-AF467C63EDA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033250" y="2807166"/>
                <a:ext cx="14904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F8844CE-0EB9-4755-A908-D5713F243F95}"/>
              </a:ext>
            </a:extLst>
          </p:cNvPr>
          <p:cNvGrpSpPr/>
          <p:nvPr/>
        </p:nvGrpSpPr>
        <p:grpSpPr>
          <a:xfrm>
            <a:off x="10511250" y="3066006"/>
            <a:ext cx="636480" cy="533880"/>
            <a:chOff x="10511250" y="3066006"/>
            <a:chExt cx="63648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97F39A1-FE4B-44F7-953C-935493D5C565}"/>
                    </a:ext>
                  </a:extLst>
                </p14:cNvPr>
                <p14:cNvContentPartPr/>
                <p14:nvPr/>
              </p14:nvContentPartPr>
              <p14:xfrm>
                <a:off x="11032890" y="3066006"/>
                <a:ext cx="114840" cy="122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97F39A1-FE4B-44F7-953C-935493D5C5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24250" y="3057006"/>
                  <a:ext cx="132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EE80F6-0D2D-4262-855E-FB0D0428B5D4}"/>
                    </a:ext>
                  </a:extLst>
                </p14:cNvPr>
                <p14:cNvContentPartPr/>
                <p14:nvPr/>
              </p14:nvContentPartPr>
              <p14:xfrm>
                <a:off x="10758570" y="3138726"/>
                <a:ext cx="294840" cy="379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EE80F6-0D2D-4262-855E-FB0D0428B5D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49570" y="3129726"/>
                  <a:ext cx="3124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788AC21-2151-437C-9C71-5323D4D477CB}"/>
                    </a:ext>
                  </a:extLst>
                </p14:cNvPr>
                <p14:cNvContentPartPr/>
                <p14:nvPr/>
              </p14:nvContentPartPr>
              <p14:xfrm>
                <a:off x="10716090" y="3469926"/>
                <a:ext cx="92160" cy="129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788AC21-2151-437C-9C71-5323D4D477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07450" y="3461286"/>
                  <a:ext cx="109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BE68F9-705D-4C8B-8287-1BB5D38F63AF}"/>
                    </a:ext>
                  </a:extLst>
                </p14:cNvPr>
                <p14:cNvContentPartPr/>
                <p14:nvPr/>
              </p14:nvContentPartPr>
              <p14:xfrm>
                <a:off x="10511250" y="3271926"/>
                <a:ext cx="128160" cy="122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BE68F9-705D-4C8B-8287-1BB5D38F63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502250" y="3263286"/>
                  <a:ext cx="14580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35AC82C-E5DD-4671-B7F1-55451C0CC44F}"/>
              </a:ext>
            </a:extLst>
          </p:cNvPr>
          <p:cNvGrpSpPr/>
          <p:nvPr/>
        </p:nvGrpSpPr>
        <p:grpSpPr>
          <a:xfrm>
            <a:off x="10159530" y="3623646"/>
            <a:ext cx="1420920" cy="1351080"/>
            <a:chOff x="10159530" y="3623646"/>
            <a:chExt cx="1420920" cy="13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812E91D-79BA-4BF6-BEF3-B493E4997ED3}"/>
                    </a:ext>
                  </a:extLst>
                </p14:cNvPr>
                <p14:cNvContentPartPr/>
                <p14:nvPr/>
              </p14:nvContentPartPr>
              <p14:xfrm>
                <a:off x="10586490" y="3623646"/>
                <a:ext cx="177840" cy="418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812E91D-79BA-4BF6-BEF3-B493E4997ED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577490" y="3614646"/>
                  <a:ext cx="195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9D6AB56-038F-4259-80AE-BAE1A55C8D75}"/>
                    </a:ext>
                  </a:extLst>
                </p14:cNvPr>
                <p14:cNvContentPartPr/>
                <p14:nvPr/>
              </p14:nvContentPartPr>
              <p14:xfrm>
                <a:off x="10791330" y="3634086"/>
                <a:ext cx="256320" cy="471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9D6AB56-038F-4259-80AE-BAE1A55C8D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782690" y="3625446"/>
                  <a:ext cx="2739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71A12C-DA02-4040-A3B2-C23F5D2240AB}"/>
                    </a:ext>
                  </a:extLst>
                </p14:cNvPr>
                <p14:cNvContentPartPr/>
                <p14:nvPr/>
              </p14:nvContentPartPr>
              <p14:xfrm>
                <a:off x="10534290" y="4034046"/>
                <a:ext cx="99360" cy="114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71A12C-DA02-4040-A3B2-C23F5D2240A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25290" y="4025406"/>
                  <a:ext cx="117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E0567C1-D099-4219-BE79-61334C6DCAA7}"/>
                    </a:ext>
                  </a:extLst>
                </p14:cNvPr>
                <p14:cNvContentPartPr/>
                <p14:nvPr/>
              </p14:nvContentPartPr>
              <p14:xfrm>
                <a:off x="10997250" y="4107486"/>
                <a:ext cx="127080" cy="93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E0567C1-D099-4219-BE79-61334C6DCAA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88250" y="4098486"/>
                  <a:ext cx="144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14CBD38-1D9A-40CE-83C4-C489F686E59E}"/>
                    </a:ext>
                  </a:extLst>
                </p14:cNvPr>
                <p14:cNvContentPartPr/>
                <p14:nvPr/>
              </p14:nvContentPartPr>
              <p14:xfrm>
                <a:off x="10427010" y="4169406"/>
                <a:ext cx="147240" cy="507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14CBD38-1D9A-40CE-83C4-C489F686E59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418010" y="4160766"/>
                  <a:ext cx="1648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12A7ED2-7D0B-44F8-972A-B04151913FAF}"/>
                    </a:ext>
                  </a:extLst>
                </p14:cNvPr>
                <p14:cNvContentPartPr/>
                <p14:nvPr/>
              </p14:nvContentPartPr>
              <p14:xfrm>
                <a:off x="10981770" y="4203606"/>
                <a:ext cx="90000" cy="452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12A7ED2-7D0B-44F8-972A-B04151913FA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972770" y="4194966"/>
                  <a:ext cx="1076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1B00D5B-0907-4438-9DFC-54B41EFAEA9B}"/>
                    </a:ext>
                  </a:extLst>
                </p14:cNvPr>
                <p14:cNvContentPartPr/>
                <p14:nvPr/>
              </p14:nvContentPartPr>
              <p14:xfrm>
                <a:off x="11096250" y="4176246"/>
                <a:ext cx="263160" cy="570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1B00D5B-0907-4438-9DFC-54B41EFAEA9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087610" y="4167246"/>
                  <a:ext cx="2808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D1F1ADB-99D6-4DB6-B4E1-176C0FC677EF}"/>
                    </a:ext>
                  </a:extLst>
                </p14:cNvPr>
                <p14:cNvContentPartPr/>
                <p14:nvPr/>
              </p14:nvContentPartPr>
              <p14:xfrm>
                <a:off x="10928850" y="4647486"/>
                <a:ext cx="88920" cy="113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D1F1ADB-99D6-4DB6-B4E1-176C0FC677E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19850" y="4638486"/>
                  <a:ext cx="106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2128D9E-D49F-4404-B339-80218EDC9D88}"/>
                    </a:ext>
                  </a:extLst>
                </p14:cNvPr>
                <p14:cNvContentPartPr/>
                <p14:nvPr/>
              </p14:nvContentPartPr>
              <p14:xfrm>
                <a:off x="11348250" y="4720206"/>
                <a:ext cx="101520" cy="91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2128D9E-D49F-4404-B339-80218EDC9D8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339610" y="4711206"/>
                  <a:ext cx="11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704C97C-873B-484A-8E55-282585DECA1E}"/>
                    </a:ext>
                  </a:extLst>
                </p14:cNvPr>
                <p14:cNvContentPartPr/>
                <p14:nvPr/>
              </p14:nvContentPartPr>
              <p14:xfrm>
                <a:off x="10371210" y="4669806"/>
                <a:ext cx="81720" cy="10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704C97C-873B-484A-8E55-282585DECA1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62210" y="4661166"/>
                  <a:ext cx="99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74AE46-5E31-4B05-B2ED-39B4EB52BEF5}"/>
                    </a:ext>
                  </a:extLst>
                </p14:cNvPr>
                <p14:cNvContentPartPr/>
                <p14:nvPr/>
              </p14:nvContentPartPr>
              <p14:xfrm>
                <a:off x="10361850" y="3922806"/>
                <a:ext cx="144360" cy="108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74AE46-5E31-4B05-B2ED-39B4EB52BEF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52850" y="3914166"/>
                  <a:ext cx="16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25D877A-A3E2-47DB-9596-BCD791ED0C33}"/>
                    </a:ext>
                  </a:extLst>
                </p14:cNvPr>
                <p14:cNvContentPartPr/>
                <p14:nvPr/>
              </p14:nvContentPartPr>
              <p14:xfrm>
                <a:off x="11068170" y="3894366"/>
                <a:ext cx="105120" cy="1332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25D877A-A3E2-47DB-9596-BCD791ED0C3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59170" y="3885366"/>
                  <a:ext cx="122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52BA0D4-934D-49FE-B92A-DE57FFACE651}"/>
                    </a:ext>
                  </a:extLst>
                </p14:cNvPr>
                <p14:cNvContentPartPr/>
                <p14:nvPr/>
              </p14:nvContentPartPr>
              <p14:xfrm>
                <a:off x="10159530" y="4583766"/>
                <a:ext cx="104760" cy="110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52BA0D4-934D-49FE-B92A-DE57FFACE65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50530" y="4574766"/>
                  <a:ext cx="122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194E67-9ED8-49E6-B53B-AB4853DA9710}"/>
                    </a:ext>
                  </a:extLst>
                </p14:cNvPr>
                <p14:cNvContentPartPr/>
                <p14:nvPr/>
              </p14:nvContentPartPr>
              <p14:xfrm>
                <a:off x="11012730" y="4828206"/>
                <a:ext cx="104760" cy="102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194E67-9ED8-49E6-B53B-AB4853DA97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004090" y="4819206"/>
                  <a:ext cx="122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86D0980-5266-4798-8A80-201194491936}"/>
                    </a:ext>
                  </a:extLst>
                </p14:cNvPr>
                <p14:cNvContentPartPr/>
                <p14:nvPr/>
              </p14:nvContentPartPr>
              <p14:xfrm>
                <a:off x="11442570" y="4850526"/>
                <a:ext cx="137880" cy="124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86D0980-5266-4798-8A80-20119449193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33930" y="4841526"/>
                  <a:ext cx="1555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0489387-5444-471B-A99C-AC04C26D4683}"/>
              </a:ext>
            </a:extLst>
          </p:cNvPr>
          <p:cNvGrpSpPr/>
          <p:nvPr/>
        </p:nvGrpSpPr>
        <p:grpSpPr>
          <a:xfrm>
            <a:off x="6411930" y="5218446"/>
            <a:ext cx="234000" cy="214560"/>
            <a:chOff x="6411930" y="5218446"/>
            <a:chExt cx="23400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5E58899-391E-41AD-9757-EA90CEDD1AAC}"/>
                    </a:ext>
                  </a:extLst>
                </p14:cNvPr>
                <p14:cNvContentPartPr/>
                <p14:nvPr/>
              </p14:nvContentPartPr>
              <p14:xfrm>
                <a:off x="6411930" y="5289726"/>
                <a:ext cx="180000" cy="19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5E58899-391E-41AD-9757-EA90CEDD1AA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403290" y="5280726"/>
                  <a:ext cx="197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A4AEC59-4B87-4B1D-BECD-15F1A2C88820}"/>
                    </a:ext>
                  </a:extLst>
                </p14:cNvPr>
                <p14:cNvContentPartPr/>
                <p14:nvPr/>
              </p14:nvContentPartPr>
              <p14:xfrm>
                <a:off x="6438210" y="5379726"/>
                <a:ext cx="146520" cy="27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A4AEC59-4B87-4B1D-BECD-15F1A2C8882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29570" y="5370726"/>
                  <a:ext cx="164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FD7119B-A67B-445A-85B6-674450DF9B62}"/>
                    </a:ext>
                  </a:extLst>
                </p14:cNvPr>
                <p14:cNvContentPartPr/>
                <p14:nvPr/>
              </p14:nvContentPartPr>
              <p14:xfrm>
                <a:off x="6488970" y="5218446"/>
                <a:ext cx="156960" cy="214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FD7119B-A67B-445A-85B6-674450DF9B6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80330" y="5209806"/>
                  <a:ext cx="174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EC19B833-EDDD-4DAD-A180-E2B1C0FE847E}"/>
              </a:ext>
            </a:extLst>
          </p:cNvPr>
          <p:cNvGrpSpPr/>
          <p:nvPr/>
        </p:nvGrpSpPr>
        <p:grpSpPr>
          <a:xfrm>
            <a:off x="7091610" y="5280726"/>
            <a:ext cx="751320" cy="326520"/>
            <a:chOff x="7091610" y="5280726"/>
            <a:chExt cx="7513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4A58F00-3D18-4AB7-BD1E-42D2F1E91DBE}"/>
                    </a:ext>
                  </a:extLst>
                </p14:cNvPr>
                <p14:cNvContentPartPr/>
                <p14:nvPr/>
              </p14:nvContentPartPr>
              <p14:xfrm>
                <a:off x="7091610" y="5280726"/>
                <a:ext cx="113400" cy="172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4A58F00-3D18-4AB7-BD1E-42D2F1E91DB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82610" y="5271726"/>
                  <a:ext cx="131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198271B-23DD-45D7-84AE-6AC295C36CCC}"/>
                    </a:ext>
                  </a:extLst>
                </p14:cNvPr>
                <p14:cNvContentPartPr/>
                <p14:nvPr/>
              </p14:nvContentPartPr>
              <p14:xfrm>
                <a:off x="7101330" y="5317086"/>
                <a:ext cx="101520" cy="158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198271B-23DD-45D7-84AE-6AC295C36C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92330" y="5308086"/>
                  <a:ext cx="119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8F559C6-16D3-4248-8480-DEA595F01D11}"/>
                    </a:ext>
                  </a:extLst>
                </p14:cNvPr>
                <p14:cNvContentPartPr/>
                <p14:nvPr/>
              </p14:nvContentPartPr>
              <p14:xfrm>
                <a:off x="7271610" y="5396286"/>
                <a:ext cx="45360" cy="13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8F559C6-16D3-4248-8480-DEA595F01D1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62970" y="5387646"/>
                  <a:ext cx="63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D8C71FC-2A8D-45D9-AB94-BBF88C8EDA6B}"/>
                    </a:ext>
                  </a:extLst>
                </p14:cNvPr>
                <p14:cNvContentPartPr/>
                <p14:nvPr/>
              </p14:nvContentPartPr>
              <p14:xfrm>
                <a:off x="7420290" y="5363886"/>
                <a:ext cx="103320" cy="7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D8C71FC-2A8D-45D9-AB94-BBF88C8EDA6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411290" y="5354886"/>
                  <a:ext cx="12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397FD0-A8CC-41DF-9B4A-E84D59DCCBE7}"/>
                    </a:ext>
                  </a:extLst>
                </p14:cNvPr>
                <p14:cNvContentPartPr/>
                <p14:nvPr/>
              </p14:nvContentPartPr>
              <p14:xfrm>
                <a:off x="7460970" y="5420046"/>
                <a:ext cx="90360" cy="1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397FD0-A8CC-41DF-9B4A-E84D59DCCBE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51970" y="5411046"/>
                  <a:ext cx="10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5DBCB20-EEA7-435D-81D6-4998D095DCC5}"/>
                    </a:ext>
                  </a:extLst>
                </p14:cNvPr>
                <p14:cNvContentPartPr/>
                <p14:nvPr/>
              </p14:nvContentPartPr>
              <p14:xfrm>
                <a:off x="7625850" y="5297286"/>
                <a:ext cx="138960" cy="186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5DBCB20-EEA7-435D-81D6-4998D095DCC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616850" y="5288646"/>
                  <a:ext cx="156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B33A006-2347-4DE5-8AE8-23B270A21D58}"/>
                    </a:ext>
                  </a:extLst>
                </p14:cNvPr>
                <p14:cNvContentPartPr/>
                <p14:nvPr/>
              </p14:nvContentPartPr>
              <p14:xfrm>
                <a:off x="7747890" y="5348406"/>
                <a:ext cx="95040" cy="258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B33A006-2347-4DE5-8AE8-23B270A21D5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38890" y="5339766"/>
                  <a:ext cx="11268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7620F35-D99F-44B8-9D4E-75A67097A395}"/>
              </a:ext>
            </a:extLst>
          </p:cNvPr>
          <p:cNvGrpSpPr/>
          <p:nvPr/>
        </p:nvGrpSpPr>
        <p:grpSpPr>
          <a:xfrm>
            <a:off x="8167650" y="5272086"/>
            <a:ext cx="906120" cy="313200"/>
            <a:chOff x="8167650" y="5272086"/>
            <a:chExt cx="9061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B0D288-52CD-46F4-A5B0-6DBE7B0E2BCA}"/>
                    </a:ext>
                  </a:extLst>
                </p14:cNvPr>
                <p14:cNvContentPartPr/>
                <p14:nvPr/>
              </p14:nvContentPartPr>
              <p14:xfrm>
                <a:off x="8167650" y="5279646"/>
                <a:ext cx="153000" cy="195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B0D288-52CD-46F4-A5B0-6DBE7B0E2BC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59010" y="5270646"/>
                  <a:ext cx="170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E625309-D4AB-453F-8B06-91170A33AB07}"/>
                    </a:ext>
                  </a:extLst>
                </p14:cNvPr>
                <p14:cNvContentPartPr/>
                <p14:nvPr/>
              </p14:nvContentPartPr>
              <p14:xfrm>
                <a:off x="8216250" y="5287206"/>
                <a:ext cx="294120" cy="172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E625309-D4AB-453F-8B06-91170A33AB0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207610" y="5278566"/>
                  <a:ext cx="311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13A3F6A-2647-48E3-9796-37234E718BB6}"/>
                    </a:ext>
                  </a:extLst>
                </p14:cNvPr>
                <p14:cNvContentPartPr/>
                <p14:nvPr/>
              </p14:nvContentPartPr>
              <p14:xfrm>
                <a:off x="8555010" y="5427246"/>
                <a:ext cx="46800" cy="39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13A3F6A-2647-48E3-9796-37234E718BB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46010" y="5418246"/>
                  <a:ext cx="64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095DEAA-CFED-4109-BD1A-F8DB840625B5}"/>
                    </a:ext>
                  </a:extLst>
                </p14:cNvPr>
                <p14:cNvContentPartPr/>
                <p14:nvPr/>
              </p14:nvContentPartPr>
              <p14:xfrm>
                <a:off x="8641050" y="5272086"/>
                <a:ext cx="68760" cy="313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095DEAA-CFED-4109-BD1A-F8DB840625B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32410" y="5263086"/>
                  <a:ext cx="86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C3F9FBC-064D-4965-8C20-B2AA1732C93A}"/>
                    </a:ext>
                  </a:extLst>
                </p14:cNvPr>
                <p14:cNvContentPartPr/>
                <p14:nvPr/>
              </p14:nvContentPartPr>
              <p14:xfrm>
                <a:off x="8764170" y="5312766"/>
                <a:ext cx="93240" cy="152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C3F9FBC-064D-4965-8C20-B2AA1732C9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55530" y="5303766"/>
                  <a:ext cx="110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101837B-C6D8-41B5-B748-FBD8FE4D80A4}"/>
                    </a:ext>
                  </a:extLst>
                </p14:cNvPr>
                <p14:cNvContentPartPr/>
                <p14:nvPr/>
              </p14:nvContentPartPr>
              <p14:xfrm>
                <a:off x="8926530" y="5291526"/>
                <a:ext cx="147240" cy="176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101837B-C6D8-41B5-B748-FBD8FE4D80A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917890" y="5282886"/>
                  <a:ext cx="16488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80767E8-0B5B-4C25-8FBF-D60D6C730F8D}"/>
              </a:ext>
            </a:extLst>
          </p:cNvPr>
          <p:cNvGrpSpPr/>
          <p:nvPr/>
        </p:nvGrpSpPr>
        <p:grpSpPr>
          <a:xfrm>
            <a:off x="9375090" y="5241486"/>
            <a:ext cx="239400" cy="332280"/>
            <a:chOff x="9375090" y="5241486"/>
            <a:chExt cx="2394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D6D52F-C599-4404-A503-449E4A6E2E48}"/>
                    </a:ext>
                  </a:extLst>
                </p14:cNvPr>
                <p14:cNvContentPartPr/>
                <p14:nvPr/>
              </p14:nvContentPartPr>
              <p14:xfrm>
                <a:off x="9401370" y="5349486"/>
                <a:ext cx="13320" cy="101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D6D52F-C599-4404-A503-449E4A6E2E4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92370" y="5340846"/>
                  <a:ext cx="30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84DD27A-0672-449E-9F4D-8A8E0A5BAD31}"/>
                    </a:ext>
                  </a:extLst>
                </p14:cNvPr>
                <p14:cNvContentPartPr/>
                <p14:nvPr/>
              </p14:nvContentPartPr>
              <p14:xfrm>
                <a:off x="9375090" y="5276766"/>
                <a:ext cx="21960" cy="13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84DD27A-0672-449E-9F4D-8A8E0A5BAD3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366090" y="5267766"/>
                  <a:ext cx="39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00DF5E3-46A7-47E9-A1BC-C38E9066F74E}"/>
                    </a:ext>
                  </a:extLst>
                </p14:cNvPr>
                <p14:cNvContentPartPr/>
                <p14:nvPr/>
              </p14:nvContentPartPr>
              <p14:xfrm>
                <a:off x="9467250" y="5241486"/>
                <a:ext cx="147240" cy="332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00DF5E3-46A7-47E9-A1BC-C38E9066F74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58610" y="5232486"/>
                  <a:ext cx="16488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DAED87A-CF33-4ACE-8968-B20F3FE282BC}"/>
                  </a:ext>
                </a:extLst>
              </p14:cNvPr>
              <p14:cNvContentPartPr/>
              <p14:nvPr/>
            </p14:nvContentPartPr>
            <p14:xfrm>
              <a:off x="9891690" y="5225286"/>
              <a:ext cx="137520" cy="2808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DAED87A-CF33-4ACE-8968-B20F3FE282B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882690" y="5216286"/>
                <a:ext cx="155160" cy="29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7C5252A-2AF5-436D-A6C3-83A5D3776F21}"/>
              </a:ext>
            </a:extLst>
          </p:cNvPr>
          <p:cNvGrpSpPr/>
          <p:nvPr/>
        </p:nvGrpSpPr>
        <p:grpSpPr>
          <a:xfrm>
            <a:off x="10255650" y="5326446"/>
            <a:ext cx="149400" cy="140760"/>
            <a:chOff x="10255650" y="5326446"/>
            <a:chExt cx="14940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BFB5838-E24C-46B4-AFC2-73D27D376E6F}"/>
                    </a:ext>
                  </a:extLst>
                </p14:cNvPr>
                <p14:cNvContentPartPr/>
                <p14:nvPr/>
              </p14:nvContentPartPr>
              <p14:xfrm>
                <a:off x="10262130" y="5376846"/>
                <a:ext cx="11520" cy="78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BFB5838-E24C-46B4-AFC2-73D27D376E6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253130" y="5367846"/>
                  <a:ext cx="2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C43D73C-CF11-4709-96A1-3937EC6FB1EC}"/>
                    </a:ext>
                  </a:extLst>
                </p14:cNvPr>
                <p14:cNvContentPartPr/>
                <p14:nvPr/>
              </p14:nvContentPartPr>
              <p14:xfrm>
                <a:off x="10255650" y="5326446"/>
                <a:ext cx="149400" cy="140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C43D73C-CF11-4709-96A1-3937EC6FB1E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247010" y="5317806"/>
                  <a:ext cx="1670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C3AC5B1-7A78-4CE8-9F18-3ABAF12E11B0}"/>
              </a:ext>
            </a:extLst>
          </p:cNvPr>
          <p:cNvGrpSpPr/>
          <p:nvPr/>
        </p:nvGrpSpPr>
        <p:grpSpPr>
          <a:xfrm>
            <a:off x="10592610" y="5307366"/>
            <a:ext cx="1170720" cy="252000"/>
            <a:chOff x="10592610" y="5307366"/>
            <a:chExt cx="11707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DB902AD-181D-4CEE-9C81-6456080B9646}"/>
                    </a:ext>
                  </a:extLst>
                </p14:cNvPr>
                <p14:cNvContentPartPr/>
                <p14:nvPr/>
              </p14:nvContentPartPr>
              <p14:xfrm>
                <a:off x="10592610" y="5349126"/>
                <a:ext cx="108000" cy="106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DB902AD-181D-4CEE-9C81-6456080B964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583970" y="5340486"/>
                  <a:ext cx="125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C84915F-2389-414F-8865-56747E2C9958}"/>
                    </a:ext>
                  </a:extLst>
                </p14:cNvPr>
                <p14:cNvContentPartPr/>
                <p14:nvPr/>
              </p14:nvContentPartPr>
              <p14:xfrm>
                <a:off x="10712130" y="5385846"/>
                <a:ext cx="155880" cy="83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C84915F-2389-414F-8865-56747E2C995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703130" y="5376846"/>
                  <a:ext cx="173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DF3319D-B571-4B50-8D23-C2DA04B6AE8F}"/>
                    </a:ext>
                  </a:extLst>
                </p14:cNvPr>
                <p14:cNvContentPartPr/>
                <p14:nvPr/>
              </p14:nvContentPartPr>
              <p14:xfrm>
                <a:off x="10926690" y="5402046"/>
                <a:ext cx="66600" cy="77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DF3319D-B571-4B50-8D23-C2DA04B6AE8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918050" y="5393406"/>
                  <a:ext cx="8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B78FD9E-25EC-41EC-8727-DF182594509E}"/>
                    </a:ext>
                  </a:extLst>
                </p14:cNvPr>
                <p14:cNvContentPartPr/>
                <p14:nvPr/>
              </p14:nvContentPartPr>
              <p14:xfrm>
                <a:off x="11035410" y="5405286"/>
                <a:ext cx="66600" cy="94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B78FD9E-25EC-41EC-8727-DF182594509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026770" y="5396646"/>
                  <a:ext cx="84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0DB701A-2724-4E42-B5D2-5E981EEDE22B}"/>
                    </a:ext>
                  </a:extLst>
                </p14:cNvPr>
                <p14:cNvContentPartPr/>
                <p14:nvPr/>
              </p14:nvContentPartPr>
              <p14:xfrm>
                <a:off x="11178690" y="5307366"/>
                <a:ext cx="175320" cy="205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0DB701A-2724-4E42-B5D2-5E981EEDE22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70050" y="5298366"/>
                  <a:ext cx="192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1AA3F3D-C72B-4081-9A90-9D9DC90A57A2}"/>
                    </a:ext>
                  </a:extLst>
                </p14:cNvPr>
                <p14:cNvContentPartPr/>
                <p14:nvPr/>
              </p14:nvContentPartPr>
              <p14:xfrm>
                <a:off x="11383170" y="5344086"/>
                <a:ext cx="262080" cy="200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1AA3F3D-C72B-4081-9A90-9D9DC90A57A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374530" y="5335446"/>
                  <a:ext cx="279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6E1F437-DA8A-4249-A4FC-C214E0496EAE}"/>
                    </a:ext>
                  </a:extLst>
                </p14:cNvPr>
                <p14:cNvContentPartPr/>
                <p14:nvPr/>
              </p14:nvContentPartPr>
              <p14:xfrm>
                <a:off x="11749650" y="5555046"/>
                <a:ext cx="13680" cy="4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6E1F437-DA8A-4249-A4FC-C214E0496EA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741010" y="5546046"/>
                  <a:ext cx="313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A36DB74-B09D-4F67-8B46-2E63E855076A}"/>
              </a:ext>
            </a:extLst>
          </p:cNvPr>
          <p:cNvGrpSpPr/>
          <p:nvPr/>
        </p:nvGrpSpPr>
        <p:grpSpPr>
          <a:xfrm>
            <a:off x="1960530" y="5850606"/>
            <a:ext cx="279000" cy="252360"/>
            <a:chOff x="1960530" y="5850606"/>
            <a:chExt cx="27900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603F304-04C2-4A58-884D-70710BDFF862}"/>
                    </a:ext>
                  </a:extLst>
                </p14:cNvPr>
                <p14:cNvContentPartPr/>
                <p14:nvPr/>
              </p14:nvContentPartPr>
              <p14:xfrm>
                <a:off x="1960530" y="5944206"/>
                <a:ext cx="214920" cy="23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603F304-04C2-4A58-884D-70710BDFF86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951530" y="5935566"/>
                  <a:ext cx="23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C6A084A-A948-4B35-A32B-1C757D6BAB87}"/>
                    </a:ext>
                  </a:extLst>
                </p14:cNvPr>
                <p14:cNvContentPartPr/>
                <p14:nvPr/>
              </p14:nvContentPartPr>
              <p14:xfrm>
                <a:off x="2007330" y="6019446"/>
                <a:ext cx="167040" cy="19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C6A084A-A948-4B35-A32B-1C757D6BAB8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998690" y="6010806"/>
                  <a:ext cx="184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06B1A52-1A80-4535-8A2E-5837407481E0}"/>
                    </a:ext>
                  </a:extLst>
                </p14:cNvPr>
                <p14:cNvContentPartPr/>
                <p14:nvPr/>
              </p14:nvContentPartPr>
              <p14:xfrm>
                <a:off x="2051250" y="5850606"/>
                <a:ext cx="188280" cy="252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06B1A52-1A80-4535-8A2E-5837407481E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042610" y="5841606"/>
                  <a:ext cx="20592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EB04EBD-0725-49B1-9235-852BD5FDBC94}"/>
              </a:ext>
            </a:extLst>
          </p:cNvPr>
          <p:cNvGrpSpPr/>
          <p:nvPr/>
        </p:nvGrpSpPr>
        <p:grpSpPr>
          <a:xfrm>
            <a:off x="2567130" y="5886246"/>
            <a:ext cx="298080" cy="163440"/>
            <a:chOff x="2567130" y="5886246"/>
            <a:chExt cx="2980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273D438-8222-4528-9409-1CC50B10947E}"/>
                    </a:ext>
                  </a:extLst>
                </p14:cNvPr>
                <p14:cNvContentPartPr/>
                <p14:nvPr/>
              </p14:nvContentPartPr>
              <p14:xfrm>
                <a:off x="2567850" y="5886246"/>
                <a:ext cx="102960" cy="156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273D438-8222-4528-9409-1CC50B10947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58850" y="5877606"/>
                  <a:ext cx="120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2B8B581-46E6-423A-8D4D-80D3D82BAD6D}"/>
                    </a:ext>
                  </a:extLst>
                </p14:cNvPr>
                <p14:cNvContentPartPr/>
                <p14:nvPr/>
              </p14:nvContentPartPr>
              <p14:xfrm>
                <a:off x="2567130" y="5901726"/>
                <a:ext cx="265320" cy="147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2B8B581-46E6-423A-8D4D-80D3D82BAD6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558490" y="5893086"/>
                  <a:ext cx="282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065B1F2-FE47-4916-80FB-B069C2BA0F3C}"/>
                    </a:ext>
                  </a:extLst>
                </p14:cNvPr>
                <p14:cNvContentPartPr/>
                <p14:nvPr/>
              </p14:nvContentPartPr>
              <p14:xfrm>
                <a:off x="2763690" y="5998566"/>
                <a:ext cx="101520" cy="8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065B1F2-FE47-4916-80FB-B069C2BA0F3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54690" y="5989566"/>
                  <a:ext cx="1191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E8D7FEC-9084-4712-BA8D-EB535ED2F745}"/>
              </a:ext>
            </a:extLst>
          </p:cNvPr>
          <p:cNvGrpSpPr/>
          <p:nvPr/>
        </p:nvGrpSpPr>
        <p:grpSpPr>
          <a:xfrm>
            <a:off x="3032250" y="5632446"/>
            <a:ext cx="456120" cy="425880"/>
            <a:chOff x="3032250" y="5632446"/>
            <a:chExt cx="45612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8E513A7-5A81-463D-A62D-CC17A678ACA5}"/>
                    </a:ext>
                  </a:extLst>
                </p14:cNvPr>
                <p14:cNvContentPartPr/>
                <p14:nvPr/>
              </p14:nvContentPartPr>
              <p14:xfrm>
                <a:off x="3032250" y="5917206"/>
                <a:ext cx="109080" cy="141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8E513A7-5A81-463D-A62D-CC17A678ACA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23610" y="5908206"/>
                  <a:ext cx="126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6EEA29F-97F1-4C1C-99A4-0DCC729947AF}"/>
                    </a:ext>
                  </a:extLst>
                </p14:cNvPr>
                <p14:cNvContentPartPr/>
                <p14:nvPr/>
              </p14:nvContentPartPr>
              <p14:xfrm>
                <a:off x="3188130" y="5988126"/>
                <a:ext cx="5040" cy="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6EEA29F-97F1-4C1C-99A4-0DCC729947A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179130" y="5979126"/>
                  <a:ext cx="2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CBFFBFC-E53B-43DE-9316-48B09FAC5241}"/>
                    </a:ext>
                  </a:extLst>
                </p14:cNvPr>
                <p14:cNvContentPartPr/>
                <p14:nvPr/>
              </p14:nvContentPartPr>
              <p14:xfrm>
                <a:off x="3292170" y="5863566"/>
                <a:ext cx="77040" cy="174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CBFFBFC-E53B-43DE-9316-48B09FAC524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83170" y="5854566"/>
                  <a:ext cx="94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DD96436-BC6E-442C-9406-5D465997C784}"/>
                    </a:ext>
                  </a:extLst>
                </p14:cNvPr>
                <p14:cNvContentPartPr/>
                <p14:nvPr/>
              </p14:nvContentPartPr>
              <p14:xfrm>
                <a:off x="3312690" y="6030246"/>
                <a:ext cx="111960" cy="11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DD96436-BC6E-442C-9406-5D465997C78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303690" y="6021246"/>
                  <a:ext cx="12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5A72FA3-BA69-4988-8E6B-152F4CAF8C2E}"/>
                    </a:ext>
                  </a:extLst>
                </p14:cNvPr>
                <p14:cNvContentPartPr/>
                <p14:nvPr/>
              </p14:nvContentPartPr>
              <p14:xfrm>
                <a:off x="3285690" y="5733966"/>
                <a:ext cx="149400" cy="3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5A72FA3-BA69-4988-8E6B-152F4CAF8C2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277050" y="5725326"/>
                  <a:ext cx="167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DE1C3F3-92AB-42C5-A6E4-DB35DCCABB4F}"/>
                    </a:ext>
                  </a:extLst>
                </p14:cNvPr>
                <p14:cNvContentPartPr/>
                <p14:nvPr/>
              </p14:nvContentPartPr>
              <p14:xfrm>
                <a:off x="3348330" y="5632446"/>
                <a:ext cx="140040" cy="178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DE1C3F3-92AB-42C5-A6E4-DB35DCCABB4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339690" y="5623806"/>
                  <a:ext cx="1576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9D126D0-84B0-445F-A188-18E65833F3EB}"/>
              </a:ext>
            </a:extLst>
          </p:cNvPr>
          <p:cNvGrpSpPr/>
          <p:nvPr/>
        </p:nvGrpSpPr>
        <p:grpSpPr>
          <a:xfrm>
            <a:off x="2048010" y="6353886"/>
            <a:ext cx="259560" cy="245160"/>
            <a:chOff x="2048010" y="6353886"/>
            <a:chExt cx="25956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7013407-4B96-44C2-8D5D-080CB71210A4}"/>
                    </a:ext>
                  </a:extLst>
                </p14:cNvPr>
                <p14:cNvContentPartPr/>
                <p14:nvPr/>
              </p14:nvContentPartPr>
              <p14:xfrm>
                <a:off x="2048010" y="6425166"/>
                <a:ext cx="200160" cy="16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7013407-4B96-44C2-8D5D-080CB71210A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039370" y="6416166"/>
                  <a:ext cx="217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2215EA1-5736-4F89-8921-5ED9AED1778F}"/>
                    </a:ext>
                  </a:extLst>
                </p14:cNvPr>
                <p14:cNvContentPartPr/>
                <p14:nvPr/>
              </p14:nvContentPartPr>
              <p14:xfrm>
                <a:off x="2098410" y="6498966"/>
                <a:ext cx="155160" cy="18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2215EA1-5736-4F89-8921-5ED9AED1778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089410" y="6490326"/>
                  <a:ext cx="17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C5C5B86-5CED-4BE6-B1DF-69F27DD3D398}"/>
                    </a:ext>
                  </a:extLst>
                </p14:cNvPr>
                <p14:cNvContentPartPr/>
                <p14:nvPr/>
              </p14:nvContentPartPr>
              <p14:xfrm>
                <a:off x="2117490" y="6353886"/>
                <a:ext cx="190080" cy="245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C5C5B86-5CED-4BE6-B1DF-69F27DD3D39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08850" y="6344886"/>
                  <a:ext cx="2077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0FFD4B5-1522-4E61-BAC9-2F95EDBA3C30}"/>
              </a:ext>
            </a:extLst>
          </p:cNvPr>
          <p:cNvGrpSpPr/>
          <p:nvPr/>
        </p:nvGrpSpPr>
        <p:grpSpPr>
          <a:xfrm>
            <a:off x="2648130" y="6421926"/>
            <a:ext cx="763560" cy="250760"/>
            <a:chOff x="2648130" y="6421926"/>
            <a:chExt cx="763560" cy="2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D4D1607-DEC7-4733-B033-23D1962A5F7B}"/>
                    </a:ext>
                  </a:extLst>
                </p14:cNvPr>
                <p14:cNvContentPartPr/>
                <p14:nvPr/>
              </p14:nvContentPartPr>
              <p14:xfrm>
                <a:off x="2765130" y="6430926"/>
                <a:ext cx="103680" cy="163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D4D1607-DEC7-4733-B033-23D1962A5F7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756130" y="6422286"/>
                  <a:ext cx="121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E53E9B5-ED15-4952-959B-F9DB09C0B555}"/>
                    </a:ext>
                  </a:extLst>
                </p14:cNvPr>
                <p14:cNvContentPartPr/>
                <p14:nvPr/>
              </p14:nvContentPartPr>
              <p14:xfrm>
                <a:off x="2756490" y="6462966"/>
                <a:ext cx="125640" cy="131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E53E9B5-ED15-4952-959B-F9DB09C0B55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47850" y="6454326"/>
                  <a:ext cx="143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E6F2FE6-7D5D-4F31-A02F-52D08B8E15D5}"/>
                    </a:ext>
                  </a:extLst>
                </p14:cNvPr>
                <p14:cNvContentPartPr/>
                <p14:nvPr/>
              </p14:nvContentPartPr>
              <p14:xfrm flipH="1">
                <a:off x="3171930" y="6471965"/>
                <a:ext cx="76680" cy="200721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E6F2FE6-7D5D-4F31-A02F-52D08B8E15D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 flipH="1">
                  <a:off x="3163249" y="6463301"/>
                  <a:ext cx="94403" cy="218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9A92825-3749-4065-A0C3-3E23BC4963B1}"/>
                    </a:ext>
                  </a:extLst>
                </p14:cNvPr>
                <p14:cNvContentPartPr/>
                <p14:nvPr/>
              </p14:nvContentPartPr>
              <p14:xfrm>
                <a:off x="3227370" y="6421926"/>
                <a:ext cx="26640" cy="17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9A92825-3749-4065-A0C3-3E23BC4963B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218370" y="6412926"/>
                  <a:ext cx="4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CBB44C4-A8CD-48CA-A24F-063D609031E4}"/>
                    </a:ext>
                  </a:extLst>
                </p14:cNvPr>
                <p14:cNvContentPartPr/>
                <p14:nvPr/>
              </p14:nvContentPartPr>
              <p14:xfrm>
                <a:off x="2648130" y="6474486"/>
                <a:ext cx="763560" cy="986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CBB44C4-A8CD-48CA-A24F-063D609031E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39490" y="6465846"/>
                  <a:ext cx="78120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33F6998-9A65-46A0-BBE7-AB3D63A2A769}"/>
              </a:ext>
            </a:extLst>
          </p:cNvPr>
          <p:cNvGrpSpPr/>
          <p:nvPr/>
        </p:nvGrpSpPr>
        <p:grpSpPr>
          <a:xfrm>
            <a:off x="3821730" y="6378726"/>
            <a:ext cx="1245600" cy="290520"/>
            <a:chOff x="3821730" y="6378726"/>
            <a:chExt cx="12456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E2C222C-A95B-4DD1-8EE4-6C29F518A028}"/>
                    </a:ext>
                  </a:extLst>
                </p14:cNvPr>
                <p14:cNvContentPartPr/>
                <p14:nvPr/>
              </p14:nvContentPartPr>
              <p14:xfrm>
                <a:off x="3821730" y="6423366"/>
                <a:ext cx="173880" cy="105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E2C222C-A95B-4DD1-8EE4-6C29F518A02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812730" y="6414726"/>
                  <a:ext cx="191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C64AF9F-9BF3-4CA7-9415-3244E67231BD}"/>
                    </a:ext>
                  </a:extLst>
                </p14:cNvPr>
                <p14:cNvContentPartPr/>
                <p14:nvPr/>
              </p14:nvContentPartPr>
              <p14:xfrm>
                <a:off x="3997410" y="6378726"/>
                <a:ext cx="55440" cy="155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C64AF9F-9BF3-4CA7-9415-3244E67231B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988770" y="6370086"/>
                  <a:ext cx="73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3C37E4E-2B75-49B0-B24A-E1571D8A789A}"/>
                    </a:ext>
                  </a:extLst>
                </p14:cNvPr>
                <p14:cNvContentPartPr/>
                <p14:nvPr/>
              </p14:nvContentPartPr>
              <p14:xfrm>
                <a:off x="4110090" y="6420486"/>
                <a:ext cx="98280" cy="248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3C37E4E-2B75-49B0-B24A-E1571D8A789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01090" y="6411486"/>
                  <a:ext cx="1159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335EAC-1161-4700-BDCF-73BFBD2E1964}"/>
                    </a:ext>
                  </a:extLst>
                </p14:cNvPr>
                <p14:cNvContentPartPr/>
                <p14:nvPr/>
              </p14:nvContentPartPr>
              <p14:xfrm>
                <a:off x="4239690" y="6418326"/>
                <a:ext cx="82800" cy="118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335EAC-1161-4700-BDCF-73BFBD2E19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231050" y="6409686"/>
                  <a:ext cx="100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52BD5C9-9534-4BD1-A6ED-61857FD60190}"/>
                    </a:ext>
                  </a:extLst>
                </p14:cNvPr>
                <p14:cNvContentPartPr/>
                <p14:nvPr/>
              </p14:nvContentPartPr>
              <p14:xfrm>
                <a:off x="4346610" y="6411126"/>
                <a:ext cx="210240" cy="129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52BD5C9-9534-4BD1-A6ED-61857FD6019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337970" y="6402126"/>
                  <a:ext cx="22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E4BBF48-8270-46D9-8731-FAA3B212CB14}"/>
                    </a:ext>
                  </a:extLst>
                </p14:cNvPr>
                <p14:cNvContentPartPr/>
                <p14:nvPr/>
              </p14:nvContentPartPr>
              <p14:xfrm>
                <a:off x="4587090" y="6442086"/>
                <a:ext cx="101880" cy="218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E4BBF48-8270-46D9-8731-FAA3B212CB1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578090" y="6433086"/>
                  <a:ext cx="1195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2B844B2-DF8B-40F4-8EF3-61A7A61B3F4F}"/>
                    </a:ext>
                  </a:extLst>
                </p14:cNvPr>
                <p14:cNvContentPartPr/>
                <p14:nvPr/>
              </p14:nvContentPartPr>
              <p14:xfrm>
                <a:off x="4736130" y="6433086"/>
                <a:ext cx="113040" cy="95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2B844B2-DF8B-40F4-8EF3-61A7A61B3F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727130" y="6424446"/>
                  <a:ext cx="130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A431C70-7245-4C06-9E58-BC5B4986A1A4}"/>
                    </a:ext>
                  </a:extLst>
                </p14:cNvPr>
                <p14:cNvContentPartPr/>
                <p14:nvPr/>
              </p14:nvContentPartPr>
              <p14:xfrm>
                <a:off x="4884810" y="6428766"/>
                <a:ext cx="182520" cy="113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A431C70-7245-4C06-9E58-BC5B4986A1A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875810" y="6419766"/>
                  <a:ext cx="2001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8465134-CAB1-4024-BF3B-399B45CF43C9}"/>
              </a:ext>
            </a:extLst>
          </p:cNvPr>
          <p:cNvGrpSpPr/>
          <p:nvPr/>
        </p:nvGrpSpPr>
        <p:grpSpPr>
          <a:xfrm>
            <a:off x="5317530" y="6290886"/>
            <a:ext cx="241560" cy="306000"/>
            <a:chOff x="5317530" y="6290886"/>
            <a:chExt cx="24156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233400A-1CAE-4214-B2D7-1B4EFA2C5153}"/>
                    </a:ext>
                  </a:extLst>
                </p14:cNvPr>
                <p14:cNvContentPartPr/>
                <p14:nvPr/>
              </p14:nvContentPartPr>
              <p14:xfrm>
                <a:off x="5317530" y="6424086"/>
                <a:ext cx="66960" cy="71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233400A-1CAE-4214-B2D7-1B4EFA2C515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308890" y="6415446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8178AC9-EF37-449D-9CAB-FF9776436358}"/>
                    </a:ext>
                  </a:extLst>
                </p14:cNvPr>
                <p14:cNvContentPartPr/>
                <p14:nvPr/>
              </p14:nvContentPartPr>
              <p14:xfrm>
                <a:off x="5438130" y="6290886"/>
                <a:ext cx="120960" cy="306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8178AC9-EF37-449D-9CAB-FF977643635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429490" y="6282246"/>
                  <a:ext cx="13860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5280A967-953E-44A6-8F8C-9A8C8AA82C22}"/>
                  </a:ext>
                </a:extLst>
              </p14:cNvPr>
              <p14:cNvContentPartPr/>
              <p14:nvPr/>
            </p14:nvContentPartPr>
            <p14:xfrm>
              <a:off x="5783010" y="6366126"/>
              <a:ext cx="138960" cy="13320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5280A967-953E-44A6-8F8C-9A8C8AA82C22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5774010" y="6357126"/>
                <a:ext cx="15660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0F577D5-4D3E-4F21-AFCB-6C4253FB6C82}"/>
              </a:ext>
            </a:extLst>
          </p:cNvPr>
          <p:cNvGrpSpPr/>
          <p:nvPr/>
        </p:nvGrpSpPr>
        <p:grpSpPr>
          <a:xfrm>
            <a:off x="6230490" y="6334806"/>
            <a:ext cx="111960" cy="145440"/>
            <a:chOff x="6230490" y="6334806"/>
            <a:chExt cx="11196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EC0CC80-46CC-4679-B98F-DBB04DD966AF}"/>
                    </a:ext>
                  </a:extLst>
                </p14:cNvPr>
                <p14:cNvContentPartPr/>
                <p14:nvPr/>
              </p14:nvContentPartPr>
              <p14:xfrm>
                <a:off x="6230490" y="6334806"/>
                <a:ext cx="87480" cy="145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EC0CC80-46CC-4679-B98F-DBB04DD966A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21490" y="6325806"/>
                  <a:ext cx="105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CFF5D93-07AC-4472-9698-CC4A8B8D4236}"/>
                    </a:ext>
                  </a:extLst>
                </p14:cNvPr>
                <p14:cNvContentPartPr/>
                <p14:nvPr/>
              </p14:nvContentPartPr>
              <p14:xfrm>
                <a:off x="6290610" y="6373326"/>
                <a:ext cx="51840" cy="90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CFF5D93-07AC-4472-9698-CC4A8B8D423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281970" y="6364686"/>
                  <a:ext cx="6948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71DDD8B-1C89-4FBE-A7C6-034B8F7BD445}"/>
              </a:ext>
            </a:extLst>
          </p:cNvPr>
          <p:cNvGrpSpPr/>
          <p:nvPr/>
        </p:nvGrpSpPr>
        <p:grpSpPr>
          <a:xfrm>
            <a:off x="6636930" y="6294846"/>
            <a:ext cx="256320" cy="308880"/>
            <a:chOff x="6636930" y="6294846"/>
            <a:chExt cx="25632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79E32E3-90A2-4EDB-9B5E-D40B38CC4A49}"/>
                    </a:ext>
                  </a:extLst>
                </p14:cNvPr>
                <p14:cNvContentPartPr/>
                <p14:nvPr/>
              </p14:nvContentPartPr>
              <p14:xfrm>
                <a:off x="6636930" y="6397446"/>
                <a:ext cx="71640" cy="88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79E32E3-90A2-4EDB-9B5E-D40B38CC4A4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27930" y="6388806"/>
                  <a:ext cx="8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A3A48CE-893A-400C-BC92-398BF8099FA3}"/>
                    </a:ext>
                  </a:extLst>
                </p14:cNvPr>
                <p14:cNvContentPartPr/>
                <p14:nvPr/>
              </p14:nvContentPartPr>
              <p14:xfrm>
                <a:off x="6772650" y="6294846"/>
                <a:ext cx="120600" cy="308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A3A48CE-893A-400C-BC92-398BF8099FA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764010" y="6286206"/>
                  <a:ext cx="138240" cy="32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5009CC5-BA85-4ABF-83E9-1DF62435B4C0}"/>
              </a:ext>
            </a:extLst>
          </p:cNvPr>
          <p:cNvGrpSpPr/>
          <p:nvPr/>
        </p:nvGrpSpPr>
        <p:grpSpPr>
          <a:xfrm>
            <a:off x="7095210" y="6313566"/>
            <a:ext cx="642960" cy="176760"/>
            <a:chOff x="7095210" y="6313566"/>
            <a:chExt cx="64296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2594AC1-AF30-45BD-BA24-A6E40898795D}"/>
                    </a:ext>
                  </a:extLst>
                </p14:cNvPr>
                <p14:cNvContentPartPr/>
                <p14:nvPr/>
              </p14:nvContentPartPr>
              <p14:xfrm>
                <a:off x="7095210" y="6336966"/>
                <a:ext cx="130320" cy="153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2594AC1-AF30-45BD-BA24-A6E40898795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086570" y="6327966"/>
                  <a:ext cx="14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8CEBF14-7179-495C-B0F7-8B775E96595E}"/>
                    </a:ext>
                  </a:extLst>
                </p14:cNvPr>
                <p14:cNvContentPartPr/>
                <p14:nvPr/>
              </p14:nvContentPartPr>
              <p14:xfrm>
                <a:off x="7259010" y="6386286"/>
                <a:ext cx="54360" cy="20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8CEBF14-7179-495C-B0F7-8B775E96595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250010" y="6377646"/>
                  <a:ext cx="72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7EACA6E-A238-4FEC-B141-47411317EB5C}"/>
                    </a:ext>
                  </a:extLst>
                </p14:cNvPr>
                <p14:cNvContentPartPr/>
                <p14:nvPr/>
              </p14:nvContentPartPr>
              <p14:xfrm>
                <a:off x="7347930" y="6313566"/>
                <a:ext cx="207000" cy="162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7EACA6E-A238-4FEC-B141-47411317EB5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339290" y="6304926"/>
                  <a:ext cx="224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791ED5B-C4F7-465D-8380-8FE2ADE8A17E}"/>
                    </a:ext>
                  </a:extLst>
                </p14:cNvPr>
                <p14:cNvContentPartPr/>
                <p14:nvPr/>
              </p14:nvContentPartPr>
              <p14:xfrm>
                <a:off x="7539090" y="6353526"/>
                <a:ext cx="199080" cy="126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791ED5B-C4F7-465D-8380-8FE2ADE8A17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30090" y="6344526"/>
                  <a:ext cx="21672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A0D51B52-2DAE-415C-9E88-13925036BADF}"/>
              </a:ext>
            </a:extLst>
          </p:cNvPr>
          <p:cNvGrpSpPr/>
          <p:nvPr/>
        </p:nvGrpSpPr>
        <p:grpSpPr>
          <a:xfrm>
            <a:off x="7991610" y="6309246"/>
            <a:ext cx="181800" cy="147240"/>
            <a:chOff x="7991610" y="6309246"/>
            <a:chExt cx="18180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CC818BC-C568-45DC-A1A7-90B497F979F7}"/>
                    </a:ext>
                  </a:extLst>
                </p14:cNvPr>
                <p14:cNvContentPartPr/>
                <p14:nvPr/>
              </p14:nvContentPartPr>
              <p14:xfrm>
                <a:off x="7991610" y="6370086"/>
                <a:ext cx="134640" cy="13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CC818BC-C568-45DC-A1A7-90B497F979F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82970" y="6361446"/>
                  <a:ext cx="152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79503A4-6BF9-4E82-9CD5-6B97A913C399}"/>
                    </a:ext>
                  </a:extLst>
                </p14:cNvPr>
                <p14:cNvContentPartPr/>
                <p14:nvPr/>
              </p14:nvContentPartPr>
              <p14:xfrm>
                <a:off x="8004210" y="6309246"/>
                <a:ext cx="169200" cy="147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79503A4-6BF9-4E82-9CD5-6B97A913C39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95210" y="6300606"/>
                  <a:ext cx="1868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597DAE78-DAC0-4D22-BFDD-5D8FB6EDC95B}"/>
              </a:ext>
            </a:extLst>
          </p:cNvPr>
          <p:cNvGrpSpPr/>
          <p:nvPr/>
        </p:nvGrpSpPr>
        <p:grpSpPr>
          <a:xfrm>
            <a:off x="8536290" y="6161646"/>
            <a:ext cx="954000" cy="298080"/>
            <a:chOff x="8536290" y="6161646"/>
            <a:chExt cx="9540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56EA9DF-0F95-4D9B-BBD9-70B75DF5CDA3}"/>
                    </a:ext>
                  </a:extLst>
                </p14:cNvPr>
                <p14:cNvContentPartPr/>
                <p14:nvPr/>
              </p14:nvContentPartPr>
              <p14:xfrm>
                <a:off x="8536290" y="6221046"/>
                <a:ext cx="83520" cy="2386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56EA9DF-0F95-4D9B-BBD9-70B75DF5CD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527290" y="6212046"/>
                  <a:ext cx="1011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1B5E4CA-B593-4E9F-9DBF-8B49459AD23C}"/>
                    </a:ext>
                  </a:extLst>
                </p14:cNvPr>
                <p14:cNvContentPartPr/>
                <p14:nvPr/>
              </p14:nvContentPartPr>
              <p14:xfrm>
                <a:off x="8648970" y="6236166"/>
                <a:ext cx="91800" cy="105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1B5E4CA-B593-4E9F-9DBF-8B49459AD23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639970" y="6227526"/>
                  <a:ext cx="109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26436E1-B741-4CE2-8E8E-A44FA83260F8}"/>
                    </a:ext>
                  </a:extLst>
                </p14:cNvPr>
                <p14:cNvContentPartPr/>
                <p14:nvPr/>
              </p14:nvContentPartPr>
              <p14:xfrm>
                <a:off x="8762010" y="6256686"/>
                <a:ext cx="94680" cy="63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26436E1-B741-4CE2-8E8E-A44FA83260F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753010" y="6248046"/>
                  <a:ext cx="112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E77E6A7-04D1-4942-90FC-8CBE05A05A79}"/>
                    </a:ext>
                  </a:extLst>
                </p14:cNvPr>
                <p14:cNvContentPartPr/>
                <p14:nvPr/>
              </p14:nvContentPartPr>
              <p14:xfrm>
                <a:off x="8909250" y="6237966"/>
                <a:ext cx="244080" cy="66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E77E6A7-04D1-4942-90FC-8CBE05A05A7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900610" y="6229326"/>
                  <a:ext cx="261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EFDB5D4-21DB-43AF-BBAC-40A53F848D5E}"/>
                    </a:ext>
                  </a:extLst>
                </p14:cNvPr>
                <p14:cNvContentPartPr/>
                <p14:nvPr/>
              </p14:nvContentPartPr>
              <p14:xfrm>
                <a:off x="9183210" y="6176046"/>
                <a:ext cx="52560" cy="1209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EFDB5D4-21DB-43AF-BBAC-40A53F848D5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174570" y="6167406"/>
                  <a:ext cx="70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9D8D6FE-BC90-4BD7-9F2F-B00C0316A76B}"/>
                    </a:ext>
                  </a:extLst>
                </p14:cNvPr>
                <p14:cNvContentPartPr/>
                <p14:nvPr/>
              </p14:nvContentPartPr>
              <p14:xfrm>
                <a:off x="9140730" y="6161646"/>
                <a:ext cx="206280" cy="141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9D8D6FE-BC90-4BD7-9F2F-B00C0316A76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131730" y="6153006"/>
                  <a:ext cx="223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1FC0B41-AC32-49C4-AB64-694B852476B7}"/>
                    </a:ext>
                  </a:extLst>
                </p14:cNvPr>
                <p14:cNvContentPartPr/>
                <p14:nvPr/>
              </p14:nvContentPartPr>
              <p14:xfrm>
                <a:off x="9413250" y="6218886"/>
                <a:ext cx="77040" cy="63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1FC0B41-AC32-49C4-AB64-694B852476B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404610" y="6209886"/>
                  <a:ext cx="946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1ED166E1-5F61-49E4-8CF9-EEDED3371EDE}"/>
              </a:ext>
            </a:extLst>
          </p:cNvPr>
          <p:cNvGrpSpPr/>
          <p:nvPr/>
        </p:nvGrpSpPr>
        <p:grpSpPr>
          <a:xfrm>
            <a:off x="9717090" y="6111606"/>
            <a:ext cx="1495080" cy="319320"/>
            <a:chOff x="9717090" y="6111606"/>
            <a:chExt cx="149508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DB20166-C592-48D3-9D10-662AFD8D2E4A}"/>
                    </a:ext>
                  </a:extLst>
                </p14:cNvPr>
                <p14:cNvContentPartPr/>
                <p14:nvPr/>
              </p14:nvContentPartPr>
              <p14:xfrm>
                <a:off x="9717090" y="6201246"/>
                <a:ext cx="169560" cy="72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DB20166-C592-48D3-9D10-662AFD8D2E4A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708090" y="6192246"/>
                  <a:ext cx="187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DE907C5-E707-4535-B87A-D9E345F48718}"/>
                    </a:ext>
                  </a:extLst>
                </p14:cNvPr>
                <p14:cNvContentPartPr/>
                <p14:nvPr/>
              </p14:nvContentPartPr>
              <p14:xfrm>
                <a:off x="9925890" y="6193326"/>
                <a:ext cx="105120" cy="66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DE907C5-E707-4535-B87A-D9E345F4871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916890" y="6184686"/>
                  <a:ext cx="122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F349F21-96CA-4E14-B084-5DC1BBF14300}"/>
                    </a:ext>
                  </a:extLst>
                </p14:cNvPr>
                <p14:cNvContentPartPr/>
                <p14:nvPr/>
              </p14:nvContentPartPr>
              <p14:xfrm>
                <a:off x="10069890" y="6148326"/>
                <a:ext cx="41400" cy="1551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F349F21-96CA-4E14-B084-5DC1BBF14300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61250" y="6139686"/>
                  <a:ext cx="59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B3032CB-29AA-4607-899D-3716251C5B4F}"/>
                    </a:ext>
                  </a:extLst>
                </p14:cNvPr>
                <p14:cNvContentPartPr/>
                <p14:nvPr/>
              </p14:nvContentPartPr>
              <p14:xfrm>
                <a:off x="10110570" y="6165966"/>
                <a:ext cx="120600" cy="131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B3032CB-29AA-4607-899D-3716251C5B4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101930" y="6157326"/>
                  <a:ext cx="138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8817FD7-495D-4BC8-8E71-82DC42953D69}"/>
                    </a:ext>
                  </a:extLst>
                </p14:cNvPr>
                <p14:cNvContentPartPr/>
                <p14:nvPr/>
              </p14:nvContentPartPr>
              <p14:xfrm>
                <a:off x="10315050" y="6186126"/>
                <a:ext cx="20160" cy="156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8817FD7-495D-4BC8-8E71-82DC42953D6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306410" y="6177486"/>
                  <a:ext cx="37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8D23F1A-0AC4-47F7-90A4-9CFCFD8669A4}"/>
                    </a:ext>
                  </a:extLst>
                </p14:cNvPr>
                <p14:cNvContentPartPr/>
                <p14:nvPr/>
              </p14:nvContentPartPr>
              <p14:xfrm>
                <a:off x="10319370" y="6111606"/>
                <a:ext cx="150120" cy="149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8D23F1A-0AC4-47F7-90A4-9CFCFD8669A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310730" y="6102606"/>
                  <a:ext cx="167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2997DD2-433A-4068-83A3-5AD83DE408CF}"/>
                    </a:ext>
                  </a:extLst>
                </p14:cNvPr>
                <p14:cNvContentPartPr/>
                <p14:nvPr/>
              </p14:nvContentPartPr>
              <p14:xfrm>
                <a:off x="10499730" y="6158406"/>
                <a:ext cx="130680" cy="110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2997DD2-433A-4068-83A3-5AD83DE408C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490730" y="6149766"/>
                  <a:ext cx="148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3570010-85BD-4EA5-B75A-3F777B4D59A2}"/>
                    </a:ext>
                  </a:extLst>
                </p14:cNvPr>
                <p14:cNvContentPartPr/>
                <p14:nvPr/>
              </p14:nvContentPartPr>
              <p14:xfrm>
                <a:off x="10629330" y="6150846"/>
                <a:ext cx="45360" cy="1123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3570010-85BD-4EA5-B75A-3F777B4D59A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620690" y="6141846"/>
                  <a:ext cx="63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DDD8436-D57D-4C8B-BA7A-82276FA42346}"/>
                    </a:ext>
                  </a:extLst>
                </p14:cNvPr>
                <p14:cNvContentPartPr/>
                <p14:nvPr/>
              </p14:nvContentPartPr>
              <p14:xfrm>
                <a:off x="10739490" y="6155526"/>
                <a:ext cx="20880" cy="1278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DDD8436-D57D-4C8B-BA7A-82276FA4234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30850" y="6146886"/>
                  <a:ext cx="3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2BFA820-D1F3-4321-95A9-9775BC08996B}"/>
                    </a:ext>
                  </a:extLst>
                </p14:cNvPr>
                <p14:cNvContentPartPr/>
                <p14:nvPr/>
              </p14:nvContentPartPr>
              <p14:xfrm>
                <a:off x="10709250" y="6177486"/>
                <a:ext cx="394560" cy="253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2BFA820-D1F3-4321-95A9-9775BC08996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0610" y="6168846"/>
                  <a:ext cx="412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B84DDD99-2843-48E5-B456-1FF204399EBA}"/>
                    </a:ext>
                  </a:extLst>
                </p14:cNvPr>
                <p14:cNvContentPartPr/>
                <p14:nvPr/>
              </p14:nvContentPartPr>
              <p14:xfrm>
                <a:off x="11050530" y="6151926"/>
                <a:ext cx="161640" cy="178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B84DDD99-2843-48E5-B456-1FF204399EB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041530" y="6142926"/>
                  <a:ext cx="17928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D58FAE6C-928C-4C77-8CDE-DA18DC9A45CE}"/>
              </a:ext>
            </a:extLst>
          </p:cNvPr>
          <p:cNvGrpSpPr/>
          <p:nvPr/>
        </p:nvGrpSpPr>
        <p:grpSpPr>
          <a:xfrm>
            <a:off x="8304810" y="6559806"/>
            <a:ext cx="214200" cy="155520"/>
            <a:chOff x="8304810" y="6559806"/>
            <a:chExt cx="21420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27BEC88-4FDB-428D-8632-3E01AA1E5FE1}"/>
                    </a:ext>
                  </a:extLst>
                </p14:cNvPr>
                <p14:cNvContentPartPr/>
                <p14:nvPr/>
              </p14:nvContentPartPr>
              <p14:xfrm>
                <a:off x="8304810" y="6635406"/>
                <a:ext cx="114840" cy="38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27BEC88-4FDB-428D-8632-3E01AA1E5FE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8296170" y="6626766"/>
                  <a:ext cx="132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D4CA36F-5A66-4560-8AF2-DF85FE31E88C}"/>
                    </a:ext>
                  </a:extLst>
                </p14:cNvPr>
                <p14:cNvContentPartPr/>
                <p14:nvPr/>
              </p14:nvContentPartPr>
              <p14:xfrm>
                <a:off x="8334690" y="6684006"/>
                <a:ext cx="103680" cy="2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D4CA36F-5A66-4560-8AF2-DF85FE31E88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325690" y="6675006"/>
                  <a:ext cx="121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CD6E97D-D4D7-49FF-B549-1F12880E025B}"/>
                    </a:ext>
                  </a:extLst>
                </p14:cNvPr>
                <p14:cNvContentPartPr/>
                <p14:nvPr/>
              </p14:nvContentPartPr>
              <p14:xfrm>
                <a:off x="8360610" y="6559806"/>
                <a:ext cx="158400" cy="155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CD6E97D-D4D7-49FF-B549-1F12880E025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351610" y="6551166"/>
                  <a:ext cx="1760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E8E9B4E2-9AD7-43A4-8495-AFC9C736B3C5}"/>
              </a:ext>
            </a:extLst>
          </p:cNvPr>
          <p:cNvGrpSpPr/>
          <p:nvPr/>
        </p:nvGrpSpPr>
        <p:grpSpPr>
          <a:xfrm>
            <a:off x="8765970" y="6511566"/>
            <a:ext cx="872280" cy="248040"/>
            <a:chOff x="8765970" y="6511566"/>
            <a:chExt cx="87228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A696F55-D3AF-435E-9E5F-BB3DEF48E6D0}"/>
                    </a:ext>
                  </a:extLst>
                </p14:cNvPr>
                <p14:cNvContentPartPr/>
                <p14:nvPr/>
              </p14:nvContentPartPr>
              <p14:xfrm>
                <a:off x="8765970" y="6605166"/>
                <a:ext cx="95760" cy="85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A696F55-D3AF-435E-9E5F-BB3DEF48E6D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757330" y="6596166"/>
                  <a:ext cx="113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C7D4F86-4AA4-421B-BA11-38351DA68DBA}"/>
                    </a:ext>
                  </a:extLst>
                </p14:cNvPr>
                <p14:cNvContentPartPr/>
                <p14:nvPr/>
              </p14:nvContentPartPr>
              <p14:xfrm>
                <a:off x="8906010" y="6534606"/>
                <a:ext cx="134280" cy="225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C7D4F86-4AA4-421B-BA11-38351DA68DB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897370" y="6525606"/>
                  <a:ext cx="151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34F2009-822F-41A6-937B-5D64ADEE4381}"/>
                    </a:ext>
                  </a:extLst>
                </p14:cNvPr>
                <p14:cNvContentPartPr/>
                <p14:nvPr/>
              </p14:nvContentPartPr>
              <p14:xfrm>
                <a:off x="9091410" y="6565926"/>
                <a:ext cx="47880" cy="102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34F2009-822F-41A6-937B-5D64ADEE438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082410" y="6557286"/>
                  <a:ext cx="65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5A60691-D76B-4349-B3B7-074C3E1D9886}"/>
                    </a:ext>
                  </a:extLst>
                </p14:cNvPr>
                <p14:cNvContentPartPr/>
                <p14:nvPr/>
              </p14:nvContentPartPr>
              <p14:xfrm>
                <a:off x="9190410" y="6511566"/>
                <a:ext cx="61560" cy="1479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5A60691-D76B-4349-B3B7-074C3E1D988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181770" y="6502566"/>
                  <a:ext cx="7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3A34CD5-08A0-44F0-8AEA-FA64AC87282A}"/>
                    </a:ext>
                  </a:extLst>
                </p14:cNvPr>
                <p14:cNvContentPartPr/>
                <p14:nvPr/>
              </p14:nvContentPartPr>
              <p14:xfrm>
                <a:off x="9296610" y="6558726"/>
                <a:ext cx="72000" cy="89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3A34CD5-08A0-44F0-8AEA-FA64AC87282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287610" y="6550086"/>
                  <a:ext cx="89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DBE0D3B-55FB-4DA5-B2CC-AEEA62D8F1A6}"/>
                    </a:ext>
                  </a:extLst>
                </p14:cNvPr>
                <p14:cNvContentPartPr/>
                <p14:nvPr/>
              </p14:nvContentPartPr>
              <p14:xfrm>
                <a:off x="9383370" y="6567006"/>
                <a:ext cx="78840" cy="867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DBE0D3B-55FB-4DA5-B2CC-AEEA62D8F1A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374730" y="6558006"/>
                  <a:ext cx="96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50272DD-B02F-4E30-8DCA-5D0F5B3EE5A0}"/>
                    </a:ext>
                  </a:extLst>
                </p14:cNvPr>
                <p14:cNvContentPartPr/>
                <p14:nvPr/>
              </p14:nvContentPartPr>
              <p14:xfrm>
                <a:off x="9500010" y="6541806"/>
                <a:ext cx="138240" cy="102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50272DD-B02F-4E30-8DCA-5D0F5B3EE5A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491010" y="6532806"/>
                  <a:ext cx="15588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8D306D8-4930-4C0D-AB6C-4DA9345D10C0}"/>
              </a:ext>
            </a:extLst>
          </p:cNvPr>
          <p:cNvGrpSpPr/>
          <p:nvPr/>
        </p:nvGrpSpPr>
        <p:grpSpPr>
          <a:xfrm>
            <a:off x="9840570" y="6501846"/>
            <a:ext cx="1143720" cy="288720"/>
            <a:chOff x="9840570" y="6501846"/>
            <a:chExt cx="114372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8FD2DEB-92BF-41F1-BE75-0F43C7D32FB0}"/>
                    </a:ext>
                  </a:extLst>
                </p14:cNvPr>
                <p14:cNvContentPartPr/>
                <p14:nvPr/>
              </p14:nvContentPartPr>
              <p14:xfrm>
                <a:off x="9840570" y="6559446"/>
                <a:ext cx="151200" cy="1011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8FD2DEB-92BF-41F1-BE75-0F43C7D32FB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831570" y="6550806"/>
                  <a:ext cx="16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80DA2A3-5C02-4960-9432-6854E45116C2}"/>
                    </a:ext>
                  </a:extLst>
                </p14:cNvPr>
                <p14:cNvContentPartPr/>
                <p14:nvPr/>
              </p14:nvContentPartPr>
              <p14:xfrm>
                <a:off x="10069530" y="6597606"/>
                <a:ext cx="87120" cy="48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80DA2A3-5C02-4960-9432-6854E45116C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060530" y="6588966"/>
                  <a:ext cx="104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A946195E-52D1-4300-82B7-E8F2ABF075F9}"/>
                    </a:ext>
                  </a:extLst>
                </p14:cNvPr>
                <p14:cNvContentPartPr/>
                <p14:nvPr/>
              </p14:nvContentPartPr>
              <p14:xfrm>
                <a:off x="10239090" y="6501846"/>
                <a:ext cx="92880" cy="178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A946195E-52D1-4300-82B7-E8F2ABF075F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230090" y="6493206"/>
                  <a:ext cx="110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6AB7BC8-95F6-4425-9FA1-1A3DF83F67B8}"/>
                    </a:ext>
                  </a:extLst>
                </p14:cNvPr>
                <p14:cNvContentPartPr/>
                <p14:nvPr/>
              </p14:nvContentPartPr>
              <p14:xfrm>
                <a:off x="10283730" y="6562326"/>
                <a:ext cx="139320" cy="1040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6AB7BC8-95F6-4425-9FA1-1A3DF83F67B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275090" y="6553326"/>
                  <a:ext cx="156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EAC262E-A5F4-4AA5-AA4F-91FE28156040}"/>
                    </a:ext>
                  </a:extLst>
                </p14:cNvPr>
                <p14:cNvContentPartPr/>
                <p14:nvPr/>
              </p14:nvContentPartPr>
              <p14:xfrm>
                <a:off x="10480290" y="6553686"/>
                <a:ext cx="109080" cy="2034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EAC262E-A5F4-4AA5-AA4F-91FE2815604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71650" y="6544686"/>
                  <a:ext cx="126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EE7737B-1F87-40FB-B273-1C57FAADF151}"/>
                    </a:ext>
                  </a:extLst>
                </p14:cNvPr>
                <p14:cNvContentPartPr/>
                <p14:nvPr/>
              </p14:nvContentPartPr>
              <p14:xfrm>
                <a:off x="10604490" y="6569886"/>
                <a:ext cx="35640" cy="104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EE7737B-1F87-40FB-B273-1C57FAADF15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595490" y="6560886"/>
                  <a:ext cx="53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C6C95A2-4A84-4531-AAAC-F400EF56EF13}"/>
                    </a:ext>
                  </a:extLst>
                </p14:cNvPr>
                <p14:cNvContentPartPr/>
                <p14:nvPr/>
              </p14:nvContentPartPr>
              <p14:xfrm>
                <a:off x="10671450" y="6594366"/>
                <a:ext cx="126720" cy="62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C6C95A2-4A84-4531-AAAC-F400EF56EF1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662810" y="6585366"/>
                  <a:ext cx="144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9450BE2-1296-4D72-8A8D-9443D7FD0A94}"/>
                    </a:ext>
                  </a:extLst>
                </p14:cNvPr>
                <p14:cNvContentPartPr/>
                <p14:nvPr/>
              </p14:nvContentPartPr>
              <p14:xfrm>
                <a:off x="10761450" y="6533526"/>
                <a:ext cx="131760" cy="1382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9450BE2-1296-4D72-8A8D-9443D7FD0A9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752810" y="6524526"/>
                  <a:ext cx="149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8EB0705F-8248-497E-9E34-BCD6A445306F}"/>
                    </a:ext>
                  </a:extLst>
                </p14:cNvPr>
                <p14:cNvContentPartPr/>
                <p14:nvPr/>
              </p14:nvContentPartPr>
              <p14:xfrm>
                <a:off x="10828050" y="6597246"/>
                <a:ext cx="156240" cy="193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8EB0705F-8248-497E-9E34-BCD6A445306F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0819410" y="6588246"/>
                  <a:ext cx="1738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2CF65F5F-E163-4C0A-8FE6-859C9E9392F7}"/>
              </a:ext>
            </a:extLst>
          </p:cNvPr>
          <p:cNvGrpSpPr/>
          <p:nvPr/>
        </p:nvGrpSpPr>
        <p:grpSpPr>
          <a:xfrm>
            <a:off x="11157090" y="6552606"/>
            <a:ext cx="223920" cy="173160"/>
            <a:chOff x="11157090" y="6552606"/>
            <a:chExt cx="2239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4540D0B-5AE7-4390-B3A3-FC890CF794F4}"/>
                    </a:ext>
                  </a:extLst>
                </p14:cNvPr>
                <p14:cNvContentPartPr/>
                <p14:nvPr/>
              </p14:nvContentPartPr>
              <p14:xfrm>
                <a:off x="11157090" y="6635046"/>
                <a:ext cx="82440" cy="5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4540D0B-5AE7-4390-B3A3-FC890CF794F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148450" y="6626046"/>
                  <a:ext cx="100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88E89C2-84FE-4B64-BF8D-3662F5034C48}"/>
                    </a:ext>
                  </a:extLst>
                </p14:cNvPr>
                <p14:cNvContentPartPr/>
                <p14:nvPr/>
              </p14:nvContentPartPr>
              <p14:xfrm>
                <a:off x="11173650" y="6552606"/>
                <a:ext cx="207360" cy="173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88E89C2-84FE-4B64-BF8D-3662F5034C4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164650" y="6543966"/>
                  <a:ext cx="22500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BCADD168-E8AC-46CE-AB0A-6DBB881B1A28}"/>
              </a:ext>
            </a:extLst>
          </p:cNvPr>
          <p:cNvGrpSpPr/>
          <p:nvPr/>
        </p:nvGrpSpPr>
        <p:grpSpPr>
          <a:xfrm>
            <a:off x="11590530" y="6666006"/>
            <a:ext cx="122040" cy="130320"/>
            <a:chOff x="11590530" y="6666006"/>
            <a:chExt cx="122040" cy="1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1BC4E7C-46B4-4BD9-B96B-3409CF8D859E}"/>
                    </a:ext>
                  </a:extLst>
                </p14:cNvPr>
                <p14:cNvContentPartPr/>
                <p14:nvPr/>
              </p14:nvContentPartPr>
              <p14:xfrm>
                <a:off x="11610690" y="6710646"/>
                <a:ext cx="17280" cy="64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1BC4E7C-46B4-4BD9-B96B-3409CF8D859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602050" y="6702006"/>
                  <a:ext cx="34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E56D130-E249-4580-B70E-FFBB9EFC9D83}"/>
                    </a:ext>
                  </a:extLst>
                </p14:cNvPr>
                <p14:cNvContentPartPr/>
                <p14:nvPr/>
              </p14:nvContentPartPr>
              <p14:xfrm>
                <a:off x="11590530" y="6666006"/>
                <a:ext cx="122040" cy="1303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E56D130-E249-4580-B70E-FFBB9EFC9D8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581890" y="6657366"/>
                  <a:ext cx="1396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8DF96B15-2BD5-43B1-9129-0AF00AFE017C}"/>
              </a:ext>
            </a:extLst>
          </p:cNvPr>
          <p:cNvGrpSpPr/>
          <p:nvPr/>
        </p:nvGrpSpPr>
        <p:grpSpPr>
          <a:xfrm>
            <a:off x="5930250" y="51366"/>
            <a:ext cx="1637280" cy="1276920"/>
            <a:chOff x="5930250" y="51366"/>
            <a:chExt cx="1637280" cy="12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A9B01B8-07EF-4957-8217-9A38FBDF0F3D}"/>
                    </a:ext>
                  </a:extLst>
                </p14:cNvPr>
                <p14:cNvContentPartPr/>
                <p14:nvPr/>
              </p14:nvContentPartPr>
              <p14:xfrm>
                <a:off x="7095930" y="119766"/>
                <a:ext cx="10080" cy="615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A9B01B8-07EF-4957-8217-9A38FBDF0F3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087290" y="111126"/>
                  <a:ext cx="27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272BB04-A0E1-46A7-A65F-39DC973E97D0}"/>
                    </a:ext>
                  </a:extLst>
                </p14:cNvPr>
                <p14:cNvContentPartPr/>
                <p14:nvPr/>
              </p14:nvContentPartPr>
              <p14:xfrm>
                <a:off x="7065690" y="51366"/>
                <a:ext cx="7920" cy="2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272BB04-A0E1-46A7-A65F-39DC973E97D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057050" y="42366"/>
                  <a:ext cx="25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A4BF89B-095C-4B6C-AED1-FED49C184F7B}"/>
                    </a:ext>
                  </a:extLst>
                </p14:cNvPr>
                <p14:cNvContentPartPr/>
                <p14:nvPr/>
              </p14:nvContentPartPr>
              <p14:xfrm>
                <a:off x="7199970" y="269886"/>
                <a:ext cx="103680" cy="83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A4BF89B-095C-4B6C-AED1-FED49C184F7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191330" y="260886"/>
                  <a:ext cx="121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A33AF06-51D7-468A-9708-4DFD80127196}"/>
                    </a:ext>
                  </a:extLst>
                </p14:cNvPr>
                <p14:cNvContentPartPr/>
                <p14:nvPr/>
              </p14:nvContentPartPr>
              <p14:xfrm>
                <a:off x="7035450" y="395166"/>
                <a:ext cx="202680" cy="3229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A33AF06-51D7-468A-9708-4DFD8012719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026450" y="386166"/>
                  <a:ext cx="220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16810D0-BECE-4511-BD94-2BBD664301D4}"/>
                    </a:ext>
                  </a:extLst>
                </p14:cNvPr>
                <p14:cNvContentPartPr/>
                <p14:nvPr/>
              </p14:nvContentPartPr>
              <p14:xfrm>
                <a:off x="6975690" y="695046"/>
                <a:ext cx="87480" cy="1051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16810D0-BECE-4511-BD94-2BBD664301D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966690" y="686406"/>
                  <a:ext cx="10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F04D1BD-76AA-4A3A-A016-12034D3B3E0E}"/>
                    </a:ext>
                  </a:extLst>
                </p14:cNvPr>
                <p14:cNvContentPartPr/>
                <p14:nvPr/>
              </p14:nvContentPartPr>
              <p14:xfrm>
                <a:off x="6798930" y="629166"/>
                <a:ext cx="46440" cy="1378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F04D1BD-76AA-4A3A-A016-12034D3B3E0E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790290" y="620526"/>
                  <a:ext cx="64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924D6AD-9332-4F5A-B6CE-4B9FAC734887}"/>
                    </a:ext>
                  </a:extLst>
                </p14:cNvPr>
                <p14:cNvContentPartPr/>
                <p14:nvPr/>
              </p14:nvContentPartPr>
              <p14:xfrm>
                <a:off x="6782370" y="497406"/>
                <a:ext cx="23040" cy="252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924D6AD-9332-4F5A-B6CE-4B9FAC73488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773370" y="488406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E9F7D2E-27C8-40E6-9E63-72A94FA00470}"/>
                    </a:ext>
                  </a:extLst>
                </p14:cNvPr>
                <p14:cNvContentPartPr/>
                <p14:nvPr/>
              </p14:nvContentPartPr>
              <p14:xfrm>
                <a:off x="7473210" y="211206"/>
                <a:ext cx="94320" cy="997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E9F7D2E-27C8-40E6-9E63-72A94FA0047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464210" y="202566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5CB788B-A126-4E2B-8E34-83F924C21428}"/>
                    </a:ext>
                  </a:extLst>
                </p14:cNvPr>
                <p14:cNvContentPartPr/>
                <p14:nvPr/>
              </p14:nvContentPartPr>
              <p14:xfrm>
                <a:off x="7281690" y="682806"/>
                <a:ext cx="101160" cy="83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5CB788B-A126-4E2B-8E34-83F924C214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273050" y="674166"/>
                  <a:ext cx="11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6269182-3AB1-48D1-A3F9-39A0093EB32C}"/>
                    </a:ext>
                  </a:extLst>
                </p14:cNvPr>
                <p14:cNvContentPartPr/>
                <p14:nvPr/>
              </p14:nvContentPartPr>
              <p14:xfrm>
                <a:off x="6865170" y="863166"/>
                <a:ext cx="150120" cy="3304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6269182-3AB1-48D1-A3F9-39A0093EB32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56170" y="854526"/>
                  <a:ext cx="1677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382F676-40F8-4B99-B434-64726990AF93}"/>
                    </a:ext>
                  </a:extLst>
                </p14:cNvPr>
                <p14:cNvContentPartPr/>
                <p14:nvPr/>
              </p14:nvContentPartPr>
              <p14:xfrm>
                <a:off x="6812250" y="1204086"/>
                <a:ext cx="77760" cy="90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382F676-40F8-4B99-B434-64726990AF9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803610" y="1195446"/>
                  <a:ext cx="95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2659743-4CCA-4C5E-B17A-3B0FF9C8A9FF}"/>
                    </a:ext>
                  </a:extLst>
                </p14:cNvPr>
                <p14:cNvContentPartPr/>
                <p14:nvPr/>
              </p14:nvContentPartPr>
              <p14:xfrm>
                <a:off x="7079730" y="867126"/>
                <a:ext cx="179280" cy="369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2659743-4CCA-4C5E-B17A-3B0FF9C8A9FF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71090" y="858486"/>
                  <a:ext cx="196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13BBFC7-8881-4A1C-B5AA-7E6308542779}"/>
                    </a:ext>
                  </a:extLst>
                </p14:cNvPr>
                <p14:cNvContentPartPr/>
                <p14:nvPr/>
              </p14:nvContentPartPr>
              <p14:xfrm>
                <a:off x="7238490" y="1250886"/>
                <a:ext cx="70920" cy="774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13BBFC7-8881-4A1C-B5AA-7E6308542779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229850" y="1241886"/>
                  <a:ext cx="88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CACB2F2-577A-41BD-83AA-E82B654A77E5}"/>
                    </a:ext>
                  </a:extLst>
                </p14:cNvPr>
                <p14:cNvContentPartPr/>
                <p14:nvPr/>
              </p14:nvContentPartPr>
              <p14:xfrm>
                <a:off x="6362610" y="1206966"/>
                <a:ext cx="426960" cy="475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CACB2F2-577A-41BD-83AA-E82B654A77E5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353610" y="1198326"/>
                  <a:ext cx="444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E4EB3C7-47D9-41C5-BD59-0EFAB762BC0A}"/>
                    </a:ext>
                  </a:extLst>
                </p14:cNvPr>
                <p14:cNvContentPartPr/>
                <p14:nvPr/>
              </p14:nvContentPartPr>
              <p14:xfrm>
                <a:off x="6272970" y="1153686"/>
                <a:ext cx="123480" cy="932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E4EB3C7-47D9-41C5-BD59-0EFAB762BC0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263970" y="1145046"/>
                  <a:ext cx="141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AD27F60-12B8-4D52-9E83-628210799E82}"/>
                    </a:ext>
                  </a:extLst>
                </p14:cNvPr>
                <p14:cNvContentPartPr/>
                <p14:nvPr/>
              </p14:nvContentPartPr>
              <p14:xfrm>
                <a:off x="6109530" y="865326"/>
                <a:ext cx="243000" cy="289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AD27F60-12B8-4D52-9E83-628210799E8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00890" y="856326"/>
                  <a:ext cx="260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BA85A57-6CC7-42AC-A113-9DF0A03385F6}"/>
                    </a:ext>
                  </a:extLst>
                </p14:cNvPr>
                <p14:cNvContentPartPr/>
                <p14:nvPr/>
              </p14:nvContentPartPr>
              <p14:xfrm>
                <a:off x="6005130" y="1220286"/>
                <a:ext cx="267480" cy="8640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BA85A57-6CC7-42AC-A113-9DF0A03385F6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996130" y="1211646"/>
                  <a:ext cx="28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9C3D78F-1986-45F6-B3FA-EF829F50D0AF}"/>
                    </a:ext>
                  </a:extLst>
                </p14:cNvPr>
                <p14:cNvContentPartPr/>
                <p14:nvPr/>
              </p14:nvContentPartPr>
              <p14:xfrm>
                <a:off x="5930250" y="1226766"/>
                <a:ext cx="98280" cy="720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9C3D78F-1986-45F6-B3FA-EF829F50D0A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21250" y="1218126"/>
                  <a:ext cx="11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47DCF7B-6BD4-4622-81E7-10EDFF13E4D0}"/>
                    </a:ext>
                  </a:extLst>
                </p14:cNvPr>
                <p14:cNvContentPartPr/>
                <p14:nvPr/>
              </p14:nvContentPartPr>
              <p14:xfrm>
                <a:off x="6037530" y="807726"/>
                <a:ext cx="86760" cy="914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47DCF7B-6BD4-4622-81E7-10EDFF13E4D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028530" y="798726"/>
                  <a:ext cx="10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6864C9C-596D-4B41-B484-C01960CF2B72}"/>
                    </a:ext>
                  </a:extLst>
                </p14:cNvPr>
                <p14:cNvContentPartPr/>
                <p14:nvPr/>
              </p14:nvContentPartPr>
              <p14:xfrm>
                <a:off x="6704250" y="1055046"/>
                <a:ext cx="109800" cy="892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6864C9C-596D-4B41-B484-C01960CF2B7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695610" y="1046046"/>
                  <a:ext cx="12744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01070896-292F-4158-A60D-006BF5BBA7F4}"/>
                  </a:ext>
                </a:extLst>
              </p14:cNvPr>
              <p14:cNvContentPartPr/>
              <p14:nvPr/>
            </p14:nvContentPartPr>
            <p14:xfrm>
              <a:off x="6695250" y="1339446"/>
              <a:ext cx="114840" cy="10008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01070896-292F-4158-A60D-006BF5BBA7F4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686250" y="1330806"/>
                <a:ext cx="13248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70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Second eigenvalue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order the eigenvalues of the Laplacian matrix 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≤⋯≤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above result shows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disconnected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		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connected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(We order the eigenvalues of the adjacency matrix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.)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Homework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connected components.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401205"/>
              </a:xfrm>
              <a:prstGeom prst="rect">
                <a:avLst/>
              </a:prstGeom>
              <a:blipFill>
                <a:blip r:embed="rId2"/>
                <a:stretch>
                  <a:fillRect l="-5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C30C405-9549-46C4-A239-5E02738037E7}"/>
              </a:ext>
            </a:extLst>
          </p:cNvPr>
          <p:cNvGrpSpPr/>
          <p:nvPr/>
        </p:nvGrpSpPr>
        <p:grpSpPr>
          <a:xfrm>
            <a:off x="8640690" y="5231046"/>
            <a:ext cx="1474920" cy="992160"/>
            <a:chOff x="8640690" y="5231046"/>
            <a:chExt cx="1474920" cy="9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4706C0F-DA11-4091-B3D3-428FA6BDD008}"/>
                    </a:ext>
                  </a:extLst>
                </p14:cNvPr>
                <p14:cNvContentPartPr/>
                <p14:nvPr/>
              </p14:nvContentPartPr>
              <p14:xfrm>
                <a:off x="8899530" y="5231046"/>
                <a:ext cx="347400" cy="388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4706C0F-DA11-4091-B3D3-428FA6BDD00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90530" y="5222406"/>
                  <a:ext cx="3650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A80CB6-939D-4F18-A401-A442A8788148}"/>
                    </a:ext>
                  </a:extLst>
                </p14:cNvPr>
                <p14:cNvContentPartPr/>
                <p14:nvPr/>
              </p14:nvContentPartPr>
              <p14:xfrm>
                <a:off x="8640690" y="5819646"/>
                <a:ext cx="312120" cy="40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A80CB6-939D-4F18-A401-A442A87881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31690" y="5810646"/>
                  <a:ext cx="3297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7CB6BF-5E5A-4217-836D-B8C129708002}"/>
                    </a:ext>
                  </a:extLst>
                </p14:cNvPr>
                <p14:cNvContentPartPr/>
                <p14:nvPr/>
              </p14:nvContentPartPr>
              <p14:xfrm>
                <a:off x="9818610" y="5647566"/>
                <a:ext cx="297000" cy="316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7CB6BF-5E5A-4217-836D-B8C12970800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09610" y="5638566"/>
                  <a:ext cx="314640" cy="33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D7222A3-F122-427A-963B-87463F32ACBF}"/>
                  </a:ext>
                </a:extLst>
              </p14:cNvPr>
              <p14:cNvContentPartPr/>
              <p14:nvPr/>
            </p14:nvContentPartPr>
            <p14:xfrm>
              <a:off x="9633210" y="5111886"/>
              <a:ext cx="388440" cy="31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D7222A3-F122-427A-963B-87463F32ACB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24570" y="5102886"/>
                <a:ext cx="40608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E9B2CC6-BBE4-48D8-8BE9-6C57ED58694F}"/>
                  </a:ext>
                </a:extLst>
              </p14:cNvPr>
              <p14:cNvContentPartPr/>
              <p14:nvPr/>
            </p14:nvContentPartPr>
            <p14:xfrm>
              <a:off x="9318210" y="6238686"/>
              <a:ext cx="276840" cy="319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E9B2CC6-BBE4-48D8-8BE9-6C57ED5869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09570" y="6229686"/>
                <a:ext cx="294480" cy="3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94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Robust generalizations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4661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easy to characterize connectedness and bipartiteness anyway, so why spectral graph theory?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turns out that these spectral characterizations can be generalized in a non-trivial quantitative way!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/>
                  <a:t> is “small”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“close” to be disconnected (i.e. the existence of a “sparse” cut).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is “small” if and only 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“close” to having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disconnected components (i.e.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disjoint “sparse” cuts).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≈−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has a “close-to-bipartite-component”.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prove the first item and try to make precise the other statements next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4661276"/>
              </a:xfrm>
              <a:prstGeom prst="rect">
                <a:avLst/>
              </a:prstGeom>
              <a:blipFill>
                <a:blip r:embed="rId2"/>
                <a:stretch>
                  <a:fillRect l="-534" t="-785" r="-374" b="-14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Rayleigh quotient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2374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main concept in relating eigenvalues to optimization is the Rayleigh quotient, which is defined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𝐴𝑥</m:t>
                          </m:r>
                        </m:num>
                        <m:den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real symmetric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  Then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2374817"/>
              </a:xfrm>
              <a:prstGeom prst="rect">
                <a:avLst/>
              </a:prstGeom>
              <a:blipFill>
                <a:blip r:embed="rId2"/>
                <a:stretch>
                  <a:fillRect l="-534" t="-1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27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Rayleigh quotient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527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real symmetric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≥⋯≥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  Then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b="0" dirty="0"/>
                  <a:t> is defined as the vectors 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000" b="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0" dirty="0"/>
                  <a:t>See notes for the </a:t>
                </a:r>
                <a:r>
                  <a:rPr lang="en-CA" sz="2000" b="1" u="sng" dirty="0"/>
                  <a:t>Courant-Fischer theorem </a:t>
                </a:r>
                <a:r>
                  <a:rPr lang="en-CA" sz="2000" b="0" dirty="0"/>
                  <a:t>that is more general (i.e. bounding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b="0" dirty="0"/>
                  <a:t> without knowing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b="0" dirty="0"/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5276894"/>
              </a:xfrm>
              <a:prstGeom prst="rect">
                <a:avLst/>
              </a:prstGeom>
              <a:blipFill>
                <a:blip r:embed="rId2"/>
                <a:stretch>
                  <a:fillRect l="-534" t="-694" b="-11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7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Largest eigenvalue of adjacency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312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be the largest eigenvalue of the adjacency matrix. 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CA" sz="2000" dirty="0"/>
                  <a:t>, max degree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. </a:t>
                </a:r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3122393"/>
              </a:xfrm>
              <a:prstGeom prst="rect">
                <a:avLst/>
              </a:prstGeom>
              <a:blipFill>
                <a:blip r:embed="rId2"/>
                <a:stretch>
                  <a:fillRect l="-534" t="-11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96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Perron-Frobenius</a:t>
            </a:r>
            <a:r>
              <a:rPr lang="en-CA" dirty="0"/>
              <a:t>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410950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This is a general theorem about the largest eigenvalue of a non-negative matrix.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a non-negative, </a:t>
                </a:r>
                <a:r>
                  <a:rPr lang="en-CA" sz="2000" u="sng" dirty="0"/>
                  <a:t>irreducible</a:t>
                </a:r>
                <a:r>
                  <a:rPr lang="en-CA" sz="2000" dirty="0"/>
                  <a:t> and </a:t>
                </a:r>
                <a:r>
                  <a:rPr lang="en-CA" sz="2000" u="sng" dirty="0"/>
                  <a:t>aperiodic</a:t>
                </a:r>
                <a:r>
                  <a:rPr lang="en-CA" sz="2000" dirty="0"/>
                  <a:t> matrix (not necessarily symmetric).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The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is of multiplicity one.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All entries of the eigenvector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are non-zero and have the same sign.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b="0" i="1" dirty="0">
                    <a:latin typeface="Cambria Math" panose="02040503050406030204" pitchFamily="18" charset="0"/>
                  </a:rPr>
                  <a:t>.</a:t>
                </a:r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endParaRPr lang="en-CA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You may need this theorem for some homework problems.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See chapter 8 of “Algebraic graph theory” by </a:t>
                </a:r>
                <a:r>
                  <a:rPr lang="en-CA" sz="2000" dirty="0" err="1"/>
                  <a:t>Godsil</a:t>
                </a:r>
                <a:r>
                  <a:rPr lang="en-CA" sz="2000" dirty="0"/>
                  <a:t> and </a:t>
                </a:r>
                <a:r>
                  <a:rPr lang="en-CA" sz="2000" dirty="0" err="1"/>
                  <a:t>Royle</a:t>
                </a:r>
                <a:r>
                  <a:rPr lang="en-CA" sz="2000" dirty="0"/>
                  <a:t> for a proof.</a:t>
                </a: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410950" cy="5584606"/>
              </a:xfrm>
              <a:prstGeom prst="rect">
                <a:avLst/>
              </a:prstGeom>
              <a:blipFill>
                <a:blip r:embed="rId2"/>
                <a:stretch>
                  <a:fillRect l="-588" t="-65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410950" cy="5430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Background:</a:t>
            </a:r>
            <a:r>
              <a:rPr lang="en-CA" sz="2000" dirty="0"/>
              <a:t> spectral theorem for real symmetric matrices,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        </a:t>
            </a:r>
            <a:r>
              <a:rPr lang="en-CA" sz="2000" dirty="0" err="1"/>
              <a:t>eigendecomposition</a:t>
            </a:r>
            <a:r>
              <a:rPr lang="en-CA" sz="2000" dirty="0"/>
              <a:t>, positive semidefinite matrices.</a:t>
            </a:r>
          </a:p>
          <a:p>
            <a:pPr>
              <a:lnSpc>
                <a:spcPct val="150000"/>
              </a:lnSpc>
            </a:pPr>
            <a:endParaRPr lang="en-CA" sz="2000" b="0" dirty="0"/>
          </a:p>
          <a:p>
            <a:pPr>
              <a:lnSpc>
                <a:spcPct val="150000"/>
              </a:lnSpc>
            </a:pPr>
            <a:r>
              <a:rPr lang="en-CA" sz="2000" b="1" dirty="0"/>
              <a:t>Adjacency matrix</a:t>
            </a:r>
            <a:r>
              <a:rPr lang="en-CA" sz="2000" dirty="0"/>
              <a:t>: bipartiteness, largest eigenvalue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dirty="0"/>
              <a:t>Laplacian matrix</a:t>
            </a:r>
            <a:r>
              <a:rPr lang="en-CA" sz="2000" b="0" dirty="0"/>
              <a:t>: all-one vector, positive </a:t>
            </a:r>
            <a:r>
              <a:rPr lang="en-CA" sz="2000" b="0" dirty="0" err="1"/>
              <a:t>semidefiniteness</a:t>
            </a:r>
            <a:r>
              <a:rPr lang="en-CA" sz="2000" b="0" dirty="0"/>
              <a:t>,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</a:t>
            </a:r>
            <a:r>
              <a:rPr lang="en-CA" sz="2000" b="0" dirty="0"/>
              <a:t>quadratic form, decomposition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connectedness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dirty="0"/>
              <a:t>Rayleigh quotient</a:t>
            </a:r>
            <a:r>
              <a:rPr lang="en-CA" sz="2000" dirty="0"/>
              <a:t>: connect eigenvalues to optimization problems.  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b="1" dirty="0" err="1"/>
              <a:t>Perron-Frobenius</a:t>
            </a:r>
            <a:r>
              <a:rPr lang="en-CA" sz="2000" b="1" dirty="0"/>
              <a:t> theorem</a:t>
            </a:r>
            <a:r>
              <a:rPr lang="en-CA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61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Eigenvalues and eigenvectors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427055" y="1187390"/>
                <a:ext cx="11525459" cy="4868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Given a matrix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, a nonzero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an </a:t>
                </a:r>
                <a:r>
                  <a:rPr lang="en-CA" sz="2000" u="sng" dirty="0"/>
                  <a:t>eigenvector</a:t>
                </a:r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for some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 is called the </a:t>
                </a:r>
                <a:r>
                  <a:rPr lang="en-CA" sz="2000" u="sng" dirty="0"/>
                  <a:t>eigenvalue</a:t>
                </a:r>
                <a:r>
                  <a:rPr lang="en-CA" sz="2000" dirty="0"/>
                  <a:t> associated with the eigenvector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set of eigenvalues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given by the set of solutions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𝑥𝐼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which is called the </a:t>
                </a:r>
                <a:r>
                  <a:rPr lang="en-CA" sz="2000" u="sng" dirty="0"/>
                  <a:t>characteristic polynomial</a:t>
                </a:r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 </a:t>
                </a:r>
                <a:r>
                  <a:rPr lang="en-CA" sz="2000" u="sng" dirty="0"/>
                  <a:t>multiplicity</a:t>
                </a:r>
                <a:r>
                  <a:rPr lang="en-CA" sz="2000" dirty="0"/>
                  <a:t> of an eigenvalue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 is the maximum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s.t.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/>
                  <a:t> is a factor of the characteristic polynomial,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	i.e.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 appears as a root of the characteristic polynomial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times.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For an eigenvalue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, any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in the kernel/</a:t>
                </a:r>
                <a:r>
                  <a:rPr lang="en-CA" sz="2000" dirty="0" err="1"/>
                  <a:t>nullspace</a:t>
                </a:r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is an eigenvector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there are </a:t>
                </a:r>
                <a:r>
                  <a:rPr lang="en-CA" sz="2000" u="sng" dirty="0"/>
                  <a:t>linearly independent</a:t>
                </a:r>
                <a:r>
                  <a:rPr lang="en-CA" sz="2000" dirty="0"/>
                  <a:t>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000" dirty="0"/>
                  <a:t> in the </a:t>
                </a:r>
                <a:r>
                  <a:rPr lang="en-CA" sz="2000" dirty="0" err="1"/>
                  <a:t>nullspace</a:t>
                </a:r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A" sz="2000" dirty="0"/>
                  <a:t> is an eigenvalue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with multiplicity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5" y="1187390"/>
                <a:ext cx="11525459" cy="4868384"/>
              </a:xfrm>
              <a:prstGeom prst="rect">
                <a:avLst/>
              </a:prstGeom>
              <a:blipFill>
                <a:blip r:embed="rId2"/>
                <a:stretch>
                  <a:fillRect l="-529" t="-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F41792-45BA-47AB-AA7E-9139E3CE09EA}"/>
                  </a:ext>
                </a:extLst>
              </p14:cNvPr>
              <p14:cNvContentPartPr/>
              <p14:nvPr/>
            </p14:nvContentPartPr>
            <p14:xfrm>
              <a:off x="3056400" y="498960"/>
              <a:ext cx="8071200" cy="5878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F41792-45BA-47AB-AA7E-9139E3CE09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7040" y="489600"/>
                <a:ext cx="8089920" cy="58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0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Spectral theorem for real symmetric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following result is our starting point of spectral graph theory.</a:t>
                </a:r>
              </a:p>
              <a:p>
                <a:endParaRPr lang="en-CA" sz="2000" b="1" dirty="0"/>
              </a:p>
              <a:p>
                <a:endParaRPr lang="en-CA" sz="2000" b="1" dirty="0"/>
              </a:p>
              <a:p>
                <a:r>
                  <a:rPr lang="en-CA" sz="2000" b="1" dirty="0"/>
                  <a:t>		</a:t>
                </a:r>
                <a:r>
                  <a:rPr lang="en-CA" sz="2000" b="1" u="sng" dirty="0"/>
                  <a:t>Theorem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</a:t>
                </a:r>
                <a:r>
                  <a:rPr lang="en-CA" sz="2000" u="sng" dirty="0"/>
                  <a:t>real</a:t>
                </a:r>
                <a:r>
                  <a:rPr lang="en-CA" sz="2000" dirty="0"/>
                  <a:t> </a:t>
                </a:r>
                <a:r>
                  <a:rPr lang="en-CA" sz="2000" u="sng" dirty="0"/>
                  <a:t>symmetric</a:t>
                </a:r>
                <a:r>
                  <a:rPr lang="en-CA" sz="2000" dirty="0"/>
                  <a:t> matrix.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		    Then there is an </a:t>
                </a:r>
                <a:r>
                  <a:rPr lang="en-CA" sz="2000" u="sng" dirty="0"/>
                  <a:t>orthonormal</a:t>
                </a:r>
                <a:r>
                  <a:rPr lang="en-CA" sz="2000" dirty="0"/>
                  <a:t> basis of eigenvectors.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		    And all eigenvalues are </a:t>
                </a:r>
                <a:r>
                  <a:rPr lang="en-CA" sz="2000" u="sng" dirty="0"/>
                  <a:t>real</a:t>
                </a:r>
                <a:r>
                  <a:rPr lang="en-CA" sz="2000" dirty="0"/>
                  <a:t> numbers.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theorem applies to the adjacency matrix of an undirected graphs, but not for directed graphs.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the main reason that spectral graph theory is much more developed in undirected graphs.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See e.g. “Algebraic graph theory” by </a:t>
                </a:r>
                <a:r>
                  <a:rPr lang="en-CA" sz="2000" dirty="0" err="1"/>
                  <a:t>Godsil</a:t>
                </a:r>
                <a:r>
                  <a:rPr lang="en-CA" sz="2000" dirty="0"/>
                  <a:t> and </a:t>
                </a:r>
                <a:r>
                  <a:rPr lang="en-CA" sz="2000" dirty="0" err="1"/>
                  <a:t>Royle</a:t>
                </a:r>
                <a:r>
                  <a:rPr lang="en-CA" sz="2000" dirty="0"/>
                  <a:t> for a proof.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401205"/>
              </a:xfrm>
              <a:prstGeom prst="rect">
                <a:avLst/>
              </a:prstGeom>
              <a:blipFill>
                <a:blip r:embed="rId2"/>
                <a:stretch>
                  <a:fillRect l="-546" t="-831" b="-1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6DF5E57-B3E7-41E6-8853-5891A45FA6C1}"/>
              </a:ext>
            </a:extLst>
          </p:cNvPr>
          <p:cNvSpPr/>
          <p:nvPr/>
        </p:nvSpPr>
        <p:spPr>
          <a:xfrm>
            <a:off x="2244346" y="1944983"/>
            <a:ext cx="7276467" cy="1573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6BAE7E-606C-4E03-B347-64CAA74906CD}"/>
              </a:ext>
            </a:extLst>
          </p:cNvPr>
          <p:cNvGrpSpPr/>
          <p:nvPr/>
        </p:nvGrpSpPr>
        <p:grpSpPr>
          <a:xfrm>
            <a:off x="8529090" y="1469046"/>
            <a:ext cx="798840" cy="310320"/>
            <a:chOff x="8529090" y="1469046"/>
            <a:chExt cx="79884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B4563D-8C0F-4449-A185-107C51DBF393}"/>
                    </a:ext>
                  </a:extLst>
                </p14:cNvPr>
                <p14:cNvContentPartPr/>
                <p14:nvPr/>
              </p14:nvContentPartPr>
              <p14:xfrm>
                <a:off x="8529090" y="1475886"/>
                <a:ext cx="42480" cy="174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B4563D-8C0F-4449-A185-107C51DBF3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20450" y="1466886"/>
                  <a:ext cx="60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055774-E8EF-49C9-93F9-E7F790366FF9}"/>
                    </a:ext>
                  </a:extLst>
                </p14:cNvPr>
                <p14:cNvContentPartPr/>
                <p14:nvPr/>
              </p14:nvContentPartPr>
              <p14:xfrm>
                <a:off x="8572290" y="1469046"/>
                <a:ext cx="77400" cy="185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055774-E8EF-49C9-93F9-E7F790366F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63650" y="1460046"/>
                  <a:ext cx="95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75EC34-E24C-4E22-A4EF-176087576950}"/>
                    </a:ext>
                  </a:extLst>
                </p14:cNvPr>
                <p14:cNvContentPartPr/>
                <p14:nvPr/>
              </p14:nvContentPartPr>
              <p14:xfrm>
                <a:off x="8546370" y="1572366"/>
                <a:ext cx="191880" cy="106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75EC34-E24C-4E22-A4EF-1760875769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37370" y="1563726"/>
                  <a:ext cx="209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C8EE4E-72B1-4A95-A0A6-A8046EB90B40}"/>
                    </a:ext>
                  </a:extLst>
                </p14:cNvPr>
                <p14:cNvContentPartPr/>
                <p14:nvPr/>
              </p14:nvContentPartPr>
              <p14:xfrm>
                <a:off x="8702610" y="1516566"/>
                <a:ext cx="132120" cy="26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C8EE4E-72B1-4A95-A0A6-A8046EB90B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93610" y="1507566"/>
                  <a:ext cx="149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FF9612-1D24-4746-BCA8-89C4D0BD3F96}"/>
                    </a:ext>
                  </a:extLst>
                </p14:cNvPr>
                <p14:cNvContentPartPr/>
                <p14:nvPr/>
              </p14:nvContentPartPr>
              <p14:xfrm>
                <a:off x="8906370" y="1553286"/>
                <a:ext cx="49680" cy="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FF9612-1D24-4746-BCA8-89C4D0BD3F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97730" y="1544646"/>
                  <a:ext cx="67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04EF584-7480-4DB6-9D65-6FF6B5D396C4}"/>
                    </a:ext>
                  </a:extLst>
                </p14:cNvPr>
                <p14:cNvContentPartPr/>
                <p14:nvPr/>
              </p14:nvContentPartPr>
              <p14:xfrm>
                <a:off x="8902770" y="1600446"/>
                <a:ext cx="84600" cy="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04EF584-7480-4DB6-9D65-6FF6B5D396C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93770" y="1591446"/>
                  <a:ext cx="102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CD8BED-F55E-422E-99EB-832FFD08CDCF}"/>
                    </a:ext>
                  </a:extLst>
                </p14:cNvPr>
                <p14:cNvContentPartPr/>
                <p14:nvPr/>
              </p14:nvContentPartPr>
              <p14:xfrm>
                <a:off x="9077370" y="1490286"/>
                <a:ext cx="86400" cy="16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CD8BED-F55E-422E-99EB-832FFD08CD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68730" y="1481646"/>
                  <a:ext cx="104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8A09CD-48BA-4FB9-9CF5-CB1F7B8671F4}"/>
                    </a:ext>
                  </a:extLst>
                </p14:cNvPr>
                <p14:cNvContentPartPr/>
                <p14:nvPr/>
              </p14:nvContentPartPr>
              <p14:xfrm>
                <a:off x="9181050" y="1625286"/>
                <a:ext cx="87480" cy="152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8A09CD-48BA-4FB9-9CF5-CB1F7B8671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72050" y="1616646"/>
                  <a:ext cx="105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C7C986-56F3-404C-9052-145965006082}"/>
                    </a:ext>
                  </a:extLst>
                </p14:cNvPr>
                <p14:cNvContentPartPr/>
                <p14:nvPr/>
              </p14:nvContentPartPr>
              <p14:xfrm>
                <a:off x="9188610" y="1557966"/>
                <a:ext cx="3996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C7C986-56F3-404C-9052-1459650060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79970" y="1549326"/>
                  <a:ext cx="57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84E897-0474-4974-B3F9-6B9B1033AA11}"/>
                    </a:ext>
                  </a:extLst>
                </p14:cNvPr>
                <p14:cNvContentPartPr/>
                <p14:nvPr/>
              </p14:nvContentPartPr>
              <p14:xfrm>
                <a:off x="9303450" y="1625286"/>
                <a:ext cx="24480" cy="69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84E897-0474-4974-B3F9-6B9B1033AA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94810" y="1616286"/>
                  <a:ext cx="42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E649F7-84F9-416B-A8E2-2F3EF43FA35C}"/>
                    </a:ext>
                  </a:extLst>
                </p14:cNvPr>
                <p14:cNvContentPartPr/>
                <p14:nvPr/>
              </p14:nvContentPartPr>
              <p14:xfrm>
                <a:off x="9310290" y="1560846"/>
                <a:ext cx="5040" cy="1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E649F7-84F9-416B-A8E2-2F3EF43FA3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01290" y="1552206"/>
                  <a:ext cx="226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6C4C061-87F6-43A6-B7BA-07E85851C9D1}"/>
              </a:ext>
            </a:extLst>
          </p:cNvPr>
          <p:cNvGrpSpPr/>
          <p:nvPr/>
        </p:nvGrpSpPr>
        <p:grpSpPr>
          <a:xfrm>
            <a:off x="9494250" y="1450326"/>
            <a:ext cx="372960" cy="306000"/>
            <a:chOff x="9494250" y="1450326"/>
            <a:chExt cx="37296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AC2806-C977-4F26-B70A-4680EBCEC721}"/>
                    </a:ext>
                  </a:extLst>
                </p14:cNvPr>
                <p14:cNvContentPartPr/>
                <p14:nvPr/>
              </p14:nvContentPartPr>
              <p14:xfrm>
                <a:off x="9494250" y="1499646"/>
                <a:ext cx="132480" cy="14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AC2806-C977-4F26-B70A-4680EBCEC72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85250" y="1491006"/>
                  <a:ext cx="150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387BB9-A9B0-4B29-9BFE-16420411AD6B}"/>
                    </a:ext>
                  </a:extLst>
                </p14:cNvPr>
                <p14:cNvContentPartPr/>
                <p14:nvPr/>
              </p14:nvContentPartPr>
              <p14:xfrm>
                <a:off x="9538890" y="1554366"/>
                <a:ext cx="6120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387BB9-A9B0-4B29-9BFE-16420411AD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29890" y="1545366"/>
                  <a:ext cx="78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C1AEB1-2428-4C0A-B85C-8063E1EBFB5E}"/>
                    </a:ext>
                  </a:extLst>
                </p14:cNvPr>
                <p14:cNvContentPartPr/>
                <p14:nvPr/>
              </p14:nvContentPartPr>
              <p14:xfrm>
                <a:off x="9755250" y="1549326"/>
                <a:ext cx="7200" cy="6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C1AEB1-2428-4C0A-B85C-8063E1EBFB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46250" y="1540686"/>
                  <a:ext cx="24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FECAE2-4DD2-45D4-84B0-95A626254D8E}"/>
                    </a:ext>
                  </a:extLst>
                </p14:cNvPr>
                <p14:cNvContentPartPr/>
                <p14:nvPr/>
              </p14:nvContentPartPr>
              <p14:xfrm>
                <a:off x="9724650" y="1492446"/>
                <a:ext cx="142560" cy="263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4FECAE2-4DD2-45D4-84B0-95A626254D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15650" y="1483806"/>
                  <a:ext cx="160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86EB80-9D48-451D-B7E5-5B0E8B2F824F}"/>
                    </a:ext>
                  </a:extLst>
                </p14:cNvPr>
                <p14:cNvContentPartPr/>
                <p14:nvPr/>
              </p14:nvContentPartPr>
              <p14:xfrm>
                <a:off x="9822210" y="1450326"/>
                <a:ext cx="3996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86EB80-9D48-451D-B7E5-5B0E8B2F824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813570" y="1441686"/>
                  <a:ext cx="576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98F7AC-A244-4A8D-9E36-B92EA36F0CE2}"/>
              </a:ext>
            </a:extLst>
          </p:cNvPr>
          <p:cNvGrpSpPr/>
          <p:nvPr/>
        </p:nvGrpSpPr>
        <p:grpSpPr>
          <a:xfrm>
            <a:off x="2025330" y="5975166"/>
            <a:ext cx="327240" cy="212400"/>
            <a:chOff x="2025330" y="5975166"/>
            <a:chExt cx="3272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2B1EFB-47CC-4BDF-B450-AE9CCA4532B3}"/>
                    </a:ext>
                  </a:extLst>
                </p14:cNvPr>
                <p14:cNvContentPartPr/>
                <p14:nvPr/>
              </p14:nvContentPartPr>
              <p14:xfrm>
                <a:off x="2025330" y="5975166"/>
                <a:ext cx="121320" cy="157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2B1EFB-47CC-4BDF-B450-AE9CCA4532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16330" y="5966166"/>
                  <a:ext cx="138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EEC239-DBE4-403C-8A59-7BD214A83F2A}"/>
                    </a:ext>
                  </a:extLst>
                </p14:cNvPr>
                <p14:cNvContentPartPr/>
                <p14:nvPr/>
              </p14:nvContentPartPr>
              <p14:xfrm>
                <a:off x="2210370" y="6081006"/>
                <a:ext cx="27360" cy="10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EEC239-DBE4-403C-8A59-7BD214A83F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01730" y="6072006"/>
                  <a:ext cx="45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541844-6227-4054-8D16-F5114CBEBD58}"/>
                    </a:ext>
                  </a:extLst>
                </p14:cNvPr>
                <p14:cNvContentPartPr/>
                <p14:nvPr/>
              </p14:nvContentPartPr>
              <p14:xfrm>
                <a:off x="2318370" y="6098646"/>
                <a:ext cx="34200" cy="4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541844-6227-4054-8D16-F5114CBEBD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09370" y="6089646"/>
                  <a:ext cx="518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4686A5-7C0B-4719-A70A-5F6DAC491DBD}"/>
              </a:ext>
            </a:extLst>
          </p:cNvPr>
          <p:cNvGrpSpPr/>
          <p:nvPr/>
        </p:nvGrpSpPr>
        <p:grpSpPr>
          <a:xfrm>
            <a:off x="2456250" y="6091086"/>
            <a:ext cx="299520" cy="48960"/>
            <a:chOff x="2456250" y="6091086"/>
            <a:chExt cx="299520" cy="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AC5F05-B861-4797-BE4D-D6B7E161F240}"/>
                    </a:ext>
                  </a:extLst>
                </p14:cNvPr>
                <p14:cNvContentPartPr/>
                <p14:nvPr/>
              </p14:nvContentPartPr>
              <p14:xfrm>
                <a:off x="2456250" y="6114486"/>
                <a:ext cx="71640" cy="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AC5F05-B861-4797-BE4D-D6B7E161F2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7250" y="6105486"/>
                  <a:ext cx="89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BD3385-D623-4789-BD33-900505BBBDDB}"/>
                    </a:ext>
                  </a:extLst>
                </p14:cNvPr>
                <p14:cNvContentPartPr/>
                <p14:nvPr/>
              </p14:nvContentPartPr>
              <p14:xfrm>
                <a:off x="2563890" y="6091086"/>
                <a:ext cx="108000" cy="1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BD3385-D623-4789-BD33-900505BBBD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55250" y="6082086"/>
                  <a:ext cx="12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586699-D714-4A81-9F28-E95582044C28}"/>
                    </a:ext>
                  </a:extLst>
                </p14:cNvPr>
                <p14:cNvContentPartPr/>
                <p14:nvPr/>
              </p14:nvContentPartPr>
              <p14:xfrm>
                <a:off x="2718690" y="6100446"/>
                <a:ext cx="37080" cy="39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586699-D714-4A81-9F28-E95582044C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709690" y="6091806"/>
                  <a:ext cx="547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343B0D-0A9A-449A-8756-F2CE4839D8A9}"/>
              </a:ext>
            </a:extLst>
          </p:cNvPr>
          <p:cNvGrpSpPr/>
          <p:nvPr/>
        </p:nvGrpSpPr>
        <p:grpSpPr>
          <a:xfrm>
            <a:off x="2857650" y="5980926"/>
            <a:ext cx="265320" cy="160200"/>
            <a:chOff x="2857650" y="5980926"/>
            <a:chExt cx="26532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795CD0-7F46-4B35-B254-0AEA92BC4097}"/>
                    </a:ext>
                  </a:extLst>
                </p14:cNvPr>
                <p14:cNvContentPartPr/>
                <p14:nvPr/>
              </p14:nvContentPartPr>
              <p14:xfrm>
                <a:off x="2857650" y="5980926"/>
                <a:ext cx="100800" cy="13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795CD0-7F46-4B35-B254-0AEA92BC409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8650" y="5971926"/>
                  <a:ext cx="118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29BF505-9EB5-4F15-8890-A793A26629D9}"/>
                    </a:ext>
                  </a:extLst>
                </p14:cNvPr>
                <p14:cNvContentPartPr/>
                <p14:nvPr/>
              </p14:nvContentPartPr>
              <p14:xfrm>
                <a:off x="3044850" y="6048606"/>
                <a:ext cx="78120" cy="9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29BF505-9EB5-4F15-8890-A793A26629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36210" y="6039966"/>
                  <a:ext cx="957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5384918-4B29-451F-971D-272FBC3AA92A}"/>
              </a:ext>
            </a:extLst>
          </p:cNvPr>
          <p:cNvGrpSpPr/>
          <p:nvPr/>
        </p:nvGrpSpPr>
        <p:grpSpPr>
          <a:xfrm>
            <a:off x="3621930" y="5910726"/>
            <a:ext cx="1244520" cy="203040"/>
            <a:chOff x="3621930" y="5910726"/>
            <a:chExt cx="124452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DFAEE6-BFAC-418B-BA6D-1383F7E56DB3}"/>
                    </a:ext>
                  </a:extLst>
                </p14:cNvPr>
                <p14:cNvContentPartPr/>
                <p14:nvPr/>
              </p14:nvContentPartPr>
              <p14:xfrm>
                <a:off x="3621930" y="6023406"/>
                <a:ext cx="113760" cy="90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DFAEE6-BFAC-418B-BA6D-1383F7E56D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13290" y="6014766"/>
                  <a:ext cx="131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425DD9-9E22-4F16-B257-46DE9588DEE8}"/>
                    </a:ext>
                  </a:extLst>
                </p14:cNvPr>
                <p14:cNvContentPartPr/>
                <p14:nvPr/>
              </p14:nvContentPartPr>
              <p14:xfrm>
                <a:off x="3745050" y="6012606"/>
                <a:ext cx="71640" cy="88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425DD9-9E22-4F16-B257-46DE9588DE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36410" y="6003966"/>
                  <a:ext cx="89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988B63-EFC7-4F5E-ACB8-703369A208E2}"/>
                    </a:ext>
                  </a:extLst>
                </p14:cNvPr>
                <p14:cNvContentPartPr/>
                <p14:nvPr/>
              </p14:nvContentPartPr>
              <p14:xfrm>
                <a:off x="3874290" y="6016206"/>
                <a:ext cx="720" cy="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988B63-EFC7-4F5E-ACB8-703369A208E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865650" y="6007566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8E6CA2-50A3-4DCD-9326-231E9DA22526}"/>
                    </a:ext>
                  </a:extLst>
                </p14:cNvPr>
                <p14:cNvContentPartPr/>
                <p14:nvPr/>
              </p14:nvContentPartPr>
              <p14:xfrm>
                <a:off x="3869610" y="5964006"/>
                <a:ext cx="91800" cy="1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8E6CA2-50A3-4DCD-9326-231E9DA225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860970" y="5955006"/>
                  <a:ext cx="10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B5A55C-26F9-48CF-BFF4-FCFE46F9146C}"/>
                    </a:ext>
                  </a:extLst>
                </p14:cNvPr>
                <p14:cNvContentPartPr/>
                <p14:nvPr/>
              </p14:nvContentPartPr>
              <p14:xfrm>
                <a:off x="3855210" y="5976606"/>
                <a:ext cx="84600" cy="1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B5A55C-26F9-48CF-BFF4-FCFE46F9146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46570" y="5967606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966A58-C7C4-4DA9-A05E-58FCA85813F6}"/>
                    </a:ext>
                  </a:extLst>
                </p14:cNvPr>
                <p14:cNvContentPartPr/>
                <p14:nvPr/>
              </p14:nvContentPartPr>
              <p14:xfrm>
                <a:off x="3966450" y="5910726"/>
                <a:ext cx="109440" cy="165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966A58-C7C4-4DA9-A05E-58FCA85813F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57450" y="5902086"/>
                  <a:ext cx="127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4BDCEC3-E66E-4D8B-8337-EFA5E89F605F}"/>
                    </a:ext>
                  </a:extLst>
                </p14:cNvPr>
                <p14:cNvContentPartPr/>
                <p14:nvPr/>
              </p14:nvContentPartPr>
              <p14:xfrm>
                <a:off x="4079850" y="5996766"/>
                <a:ext cx="190440" cy="8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4BDCEC3-E66E-4D8B-8337-EFA5E89F60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71210" y="5988126"/>
                  <a:ext cx="208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9D1C0B-2444-4305-9B5B-64FFBEB4DE0A}"/>
                    </a:ext>
                  </a:extLst>
                </p14:cNvPr>
                <p14:cNvContentPartPr/>
                <p14:nvPr/>
              </p14:nvContentPartPr>
              <p14:xfrm>
                <a:off x="4294050" y="5979126"/>
                <a:ext cx="85320" cy="94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9D1C0B-2444-4305-9B5B-64FFBEB4DE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85410" y="5970126"/>
                  <a:ext cx="102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8A132F-C7E5-4C67-AC61-EFA204EA9013}"/>
                    </a:ext>
                  </a:extLst>
                </p14:cNvPr>
                <p14:cNvContentPartPr/>
                <p14:nvPr/>
              </p14:nvContentPartPr>
              <p14:xfrm>
                <a:off x="4424370" y="5988486"/>
                <a:ext cx="56520" cy="90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8A132F-C7E5-4C67-AC61-EFA204EA90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15370" y="5979846"/>
                  <a:ext cx="74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F83279-EBC2-402A-8E0B-C0170D1E8A3E}"/>
                    </a:ext>
                  </a:extLst>
                </p14:cNvPr>
                <p14:cNvContentPartPr/>
                <p14:nvPr/>
              </p14:nvContentPartPr>
              <p14:xfrm>
                <a:off x="4506090" y="5990286"/>
                <a:ext cx="176040" cy="87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F83279-EBC2-402A-8E0B-C0170D1E8A3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97450" y="5981286"/>
                  <a:ext cx="193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D2D135-C36C-44D8-B0DE-94012CE59609}"/>
                    </a:ext>
                  </a:extLst>
                </p14:cNvPr>
                <p14:cNvContentPartPr/>
                <p14:nvPr/>
              </p14:nvContentPartPr>
              <p14:xfrm>
                <a:off x="4714890" y="6006486"/>
                <a:ext cx="89640" cy="5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D2D135-C36C-44D8-B0DE-94012CE596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05890" y="5997486"/>
                  <a:ext cx="107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05A31C-BD48-44F5-A085-03F82361E98B}"/>
                    </a:ext>
                  </a:extLst>
                </p14:cNvPr>
                <p14:cNvContentPartPr/>
                <p14:nvPr/>
              </p14:nvContentPartPr>
              <p14:xfrm>
                <a:off x="4853130" y="5928726"/>
                <a:ext cx="13320" cy="175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05A31C-BD48-44F5-A085-03F82361E98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44130" y="5919726"/>
                  <a:ext cx="3096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F7D8C20-4A9D-41DF-B335-733C5BF1E9B8}"/>
              </a:ext>
            </a:extLst>
          </p:cNvPr>
          <p:cNvGrpSpPr/>
          <p:nvPr/>
        </p:nvGrpSpPr>
        <p:grpSpPr>
          <a:xfrm>
            <a:off x="5417970" y="5885526"/>
            <a:ext cx="331560" cy="299160"/>
            <a:chOff x="5417970" y="5885526"/>
            <a:chExt cx="33156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71EF9EC-8F3A-4673-B2FF-CC063BD5BA60}"/>
                    </a:ext>
                  </a:extLst>
                </p14:cNvPr>
                <p14:cNvContentPartPr/>
                <p14:nvPr/>
              </p14:nvContentPartPr>
              <p14:xfrm>
                <a:off x="5463330" y="5958606"/>
                <a:ext cx="22320" cy="128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71EF9EC-8F3A-4673-B2FF-CC063BD5BA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54330" y="5949966"/>
                  <a:ext cx="39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0F4DEB5-22DC-4F4D-AFCB-27437510B5F9}"/>
                    </a:ext>
                  </a:extLst>
                </p14:cNvPr>
                <p14:cNvContentPartPr/>
                <p14:nvPr/>
              </p14:nvContentPartPr>
              <p14:xfrm>
                <a:off x="5417970" y="5885526"/>
                <a:ext cx="247680" cy="299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0F4DEB5-22DC-4F4D-AFCB-27437510B5F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409330" y="5876526"/>
                  <a:ext cx="265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12AA76C-F8DF-4886-B456-BA98785EEE69}"/>
                    </a:ext>
                  </a:extLst>
                </p14:cNvPr>
                <p14:cNvContentPartPr/>
                <p14:nvPr/>
              </p14:nvContentPartPr>
              <p14:xfrm>
                <a:off x="5584290" y="6020526"/>
                <a:ext cx="165240" cy="36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12AA76C-F8DF-4886-B456-BA98785EEE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75650" y="6011526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582290-A04A-4438-83A8-70247743FBCC}"/>
              </a:ext>
            </a:extLst>
          </p:cNvPr>
          <p:cNvGrpSpPr/>
          <p:nvPr/>
        </p:nvGrpSpPr>
        <p:grpSpPr>
          <a:xfrm>
            <a:off x="6152370" y="5940966"/>
            <a:ext cx="1333080" cy="295560"/>
            <a:chOff x="6152370" y="5940966"/>
            <a:chExt cx="133308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BF5D6A-B7A5-46DE-936E-DAAC95339B22}"/>
                    </a:ext>
                  </a:extLst>
                </p14:cNvPr>
                <p14:cNvContentPartPr/>
                <p14:nvPr/>
              </p14:nvContentPartPr>
              <p14:xfrm>
                <a:off x="6152370" y="5962206"/>
                <a:ext cx="108000" cy="14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BF5D6A-B7A5-46DE-936E-DAAC95339B2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143370" y="5953206"/>
                  <a:ext cx="125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35B245F-72E7-4AEB-9CCA-705755E02350}"/>
                    </a:ext>
                  </a:extLst>
                </p14:cNvPr>
                <p14:cNvContentPartPr/>
                <p14:nvPr/>
              </p14:nvContentPartPr>
              <p14:xfrm>
                <a:off x="6298530" y="5973006"/>
                <a:ext cx="111960" cy="9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35B245F-72E7-4AEB-9CCA-705755E0235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89530" y="5964366"/>
                  <a:ext cx="129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967597-3A11-48F6-B58C-2DBE408F9AE7}"/>
                    </a:ext>
                  </a:extLst>
                </p14:cNvPr>
                <p14:cNvContentPartPr/>
                <p14:nvPr/>
              </p14:nvContentPartPr>
              <p14:xfrm>
                <a:off x="6472050" y="5991366"/>
                <a:ext cx="52560" cy="139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967597-3A11-48F6-B58C-2DBE408F9AE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463050" y="5982366"/>
                  <a:ext cx="70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E01A71F-38A2-47AE-BB85-8181C894868F}"/>
                    </a:ext>
                  </a:extLst>
                </p14:cNvPr>
                <p14:cNvContentPartPr/>
                <p14:nvPr/>
              </p14:nvContentPartPr>
              <p14:xfrm>
                <a:off x="6603090" y="5992806"/>
                <a:ext cx="219600" cy="105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E01A71F-38A2-47AE-BB85-8181C894868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94450" y="5983806"/>
                  <a:ext cx="237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C6347E-3566-492C-8B5D-5A0ABD94C700}"/>
                    </a:ext>
                  </a:extLst>
                </p14:cNvPr>
                <p14:cNvContentPartPr/>
                <p14:nvPr/>
              </p14:nvContentPartPr>
              <p14:xfrm>
                <a:off x="6848250" y="5987406"/>
                <a:ext cx="84600" cy="24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C6347E-3566-492C-8B5D-5A0ABD94C7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39610" y="5978766"/>
                  <a:ext cx="102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4F3F764-7B27-46FE-9414-002A15A96264}"/>
                    </a:ext>
                  </a:extLst>
                </p14:cNvPr>
                <p14:cNvContentPartPr/>
                <p14:nvPr/>
              </p14:nvContentPartPr>
              <p14:xfrm>
                <a:off x="6972810" y="5940966"/>
                <a:ext cx="113400" cy="16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4F3F764-7B27-46FE-9414-002A15A962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64170" y="5932326"/>
                  <a:ext cx="131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6CCB775-01A8-4153-A321-F7FD2AB2793A}"/>
                    </a:ext>
                  </a:extLst>
                </p14:cNvPr>
                <p14:cNvContentPartPr/>
                <p14:nvPr/>
              </p14:nvContentPartPr>
              <p14:xfrm>
                <a:off x="7210050" y="5990646"/>
                <a:ext cx="96120" cy="1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6CCB775-01A8-4153-A321-F7FD2AB279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01050" y="5982006"/>
                  <a:ext cx="11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B1AFF6-A7B6-411F-BE4B-AE4868BD08B0}"/>
                    </a:ext>
                  </a:extLst>
                </p14:cNvPr>
                <p14:cNvContentPartPr/>
                <p14:nvPr/>
              </p14:nvContentPartPr>
              <p14:xfrm>
                <a:off x="7217610" y="6052566"/>
                <a:ext cx="11448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B1AFF6-A7B6-411F-BE4B-AE4868BD08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08970" y="6043926"/>
                  <a:ext cx="132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9D7B129-D92E-495D-96B8-E528DC19CAE1}"/>
                    </a:ext>
                  </a:extLst>
                </p14:cNvPr>
                <p14:cNvContentPartPr/>
                <p14:nvPr/>
              </p14:nvContentPartPr>
              <p14:xfrm>
                <a:off x="7404810" y="5950686"/>
                <a:ext cx="80640" cy="106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9D7B129-D92E-495D-96B8-E528DC19CA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96170" y="5942046"/>
                  <a:ext cx="982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71D5D7-DC57-4A22-8532-66639397D3DD}"/>
              </a:ext>
            </a:extLst>
          </p:cNvPr>
          <p:cNvGrpSpPr/>
          <p:nvPr/>
        </p:nvGrpSpPr>
        <p:grpSpPr>
          <a:xfrm>
            <a:off x="7809090" y="5854206"/>
            <a:ext cx="618120" cy="323280"/>
            <a:chOff x="7809090" y="5854206"/>
            <a:chExt cx="61812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178908-B79E-45EE-9516-38EFFEF6D3BD}"/>
                    </a:ext>
                  </a:extLst>
                </p14:cNvPr>
                <p14:cNvContentPartPr/>
                <p14:nvPr/>
              </p14:nvContentPartPr>
              <p14:xfrm>
                <a:off x="7809090" y="5897766"/>
                <a:ext cx="13068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178908-B79E-45EE-9516-38EFFEF6D3B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00450" y="5889126"/>
                  <a:ext cx="14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B9E090-3C8E-476A-B0CE-680914BE4AAB}"/>
                    </a:ext>
                  </a:extLst>
                </p14:cNvPr>
                <p14:cNvContentPartPr/>
                <p14:nvPr/>
              </p14:nvContentPartPr>
              <p14:xfrm>
                <a:off x="7817010" y="5965086"/>
                <a:ext cx="261720" cy="92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B9E090-3C8E-476A-B0CE-680914BE4A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08010" y="5956086"/>
                  <a:ext cx="279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64FD9E-49EE-4351-975C-B22AEE61A046}"/>
                    </a:ext>
                  </a:extLst>
                </p14:cNvPr>
                <p14:cNvContentPartPr/>
                <p14:nvPr/>
              </p14:nvContentPartPr>
              <p14:xfrm>
                <a:off x="8027970" y="5875806"/>
                <a:ext cx="5544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64FD9E-49EE-4351-975C-B22AEE61A04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19330" y="5867166"/>
                  <a:ext cx="73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3AB0574-4F66-4316-927F-F17FED82D838}"/>
                    </a:ext>
                  </a:extLst>
                </p14:cNvPr>
                <p14:cNvContentPartPr/>
                <p14:nvPr/>
              </p14:nvContentPartPr>
              <p14:xfrm>
                <a:off x="8131650" y="5953566"/>
                <a:ext cx="116280" cy="78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3AB0574-4F66-4316-927F-F17FED82D8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22650" y="5944566"/>
                  <a:ext cx="133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90033E7-CAC3-4E22-9F06-42575124826F}"/>
                    </a:ext>
                  </a:extLst>
                </p14:cNvPr>
                <p14:cNvContentPartPr/>
                <p14:nvPr/>
              </p14:nvContentPartPr>
              <p14:xfrm>
                <a:off x="8160090" y="5907486"/>
                <a:ext cx="237960" cy="27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90033E7-CAC3-4E22-9F06-42575124826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51450" y="5898486"/>
                  <a:ext cx="255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EB4203-8A01-40F8-A203-5EC0032390B3}"/>
                    </a:ext>
                  </a:extLst>
                </p14:cNvPr>
                <p14:cNvContentPartPr/>
                <p14:nvPr/>
              </p14:nvContentPartPr>
              <p14:xfrm>
                <a:off x="8359890" y="5854206"/>
                <a:ext cx="67320" cy="29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EB4203-8A01-40F8-A203-5EC0032390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51250" y="5845566"/>
                  <a:ext cx="84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163E98A-8656-4559-AD79-372675302D03}"/>
              </a:ext>
            </a:extLst>
          </p:cNvPr>
          <p:cNvGrpSpPr/>
          <p:nvPr/>
        </p:nvGrpSpPr>
        <p:grpSpPr>
          <a:xfrm>
            <a:off x="5500050" y="6423006"/>
            <a:ext cx="717480" cy="153360"/>
            <a:chOff x="5500050" y="6423006"/>
            <a:chExt cx="71748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DECCA01-FF96-446D-B236-99F9DB5C45D1}"/>
                    </a:ext>
                  </a:extLst>
                </p14:cNvPr>
                <p14:cNvContentPartPr/>
                <p14:nvPr/>
              </p14:nvContentPartPr>
              <p14:xfrm>
                <a:off x="5500050" y="6424086"/>
                <a:ext cx="107640" cy="148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DECCA01-FF96-446D-B236-99F9DB5C45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491410" y="6415446"/>
                  <a:ext cx="125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91D2FD1-4473-4B46-80E2-3A1DF9DDF3B6}"/>
                    </a:ext>
                  </a:extLst>
                </p14:cNvPr>
                <p14:cNvContentPartPr/>
                <p14:nvPr/>
              </p14:nvContentPartPr>
              <p14:xfrm>
                <a:off x="5641890" y="6443886"/>
                <a:ext cx="99720" cy="91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91D2FD1-4473-4B46-80E2-3A1DF9DDF3B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32890" y="6435246"/>
                  <a:ext cx="117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47FC89-FFC4-4BA9-B3C1-359BE18284F1}"/>
                    </a:ext>
                  </a:extLst>
                </p14:cNvPr>
                <p14:cNvContentPartPr/>
                <p14:nvPr/>
              </p14:nvContentPartPr>
              <p14:xfrm>
                <a:off x="5782650" y="6465126"/>
                <a:ext cx="23760" cy="10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47FC89-FFC4-4BA9-B3C1-359BE18284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73650" y="6456126"/>
                  <a:ext cx="41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DC504AF-5F05-426E-95D7-69673C3F30C3}"/>
                    </a:ext>
                  </a:extLst>
                </p14:cNvPr>
                <p14:cNvContentPartPr/>
                <p14:nvPr/>
              </p14:nvContentPartPr>
              <p14:xfrm>
                <a:off x="5838810" y="6513006"/>
                <a:ext cx="50760" cy="37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DC504AF-5F05-426E-95D7-69673C3F30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29810" y="6504006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A78F06-7DAA-452C-9368-5002A104A46A}"/>
                    </a:ext>
                  </a:extLst>
                </p14:cNvPr>
                <p14:cNvContentPartPr/>
                <p14:nvPr/>
              </p14:nvContentPartPr>
              <p14:xfrm>
                <a:off x="5900370" y="6444246"/>
                <a:ext cx="118080" cy="132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A78F06-7DAA-452C-9368-5002A104A46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91730" y="6435606"/>
                  <a:ext cx="135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F6840A-A153-46F0-B4D9-B747049773BC}"/>
                    </a:ext>
                  </a:extLst>
                </p14:cNvPr>
                <p14:cNvContentPartPr/>
                <p14:nvPr/>
              </p14:nvContentPartPr>
              <p14:xfrm>
                <a:off x="5993250" y="6464046"/>
                <a:ext cx="26640" cy="1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F6840A-A153-46F0-B4D9-B747049773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84610" y="6455046"/>
                  <a:ext cx="44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57B138-55AF-473D-9ECE-6DD4A51F2AC8}"/>
                    </a:ext>
                  </a:extLst>
                </p14:cNvPr>
                <p14:cNvContentPartPr/>
                <p14:nvPr/>
              </p14:nvContentPartPr>
              <p14:xfrm>
                <a:off x="6035010" y="6423006"/>
                <a:ext cx="82080" cy="122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E57B138-55AF-473D-9ECE-6DD4A51F2A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26010" y="6414006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6328E1-ADA2-4B1B-BFDA-631BBD75E7F4}"/>
                    </a:ext>
                  </a:extLst>
                </p14:cNvPr>
                <p14:cNvContentPartPr/>
                <p14:nvPr/>
              </p14:nvContentPartPr>
              <p14:xfrm>
                <a:off x="6131850" y="6462246"/>
                <a:ext cx="85680" cy="80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6328E1-ADA2-4B1B-BFDA-631BBD75E7F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22850" y="6453246"/>
                  <a:ext cx="10332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FAF7A67-943F-4D27-997A-CA06D1224A80}"/>
                  </a:ext>
                </a:extLst>
              </p14:cNvPr>
              <p14:cNvContentPartPr/>
              <p14:nvPr/>
            </p14:nvContentPartPr>
            <p14:xfrm>
              <a:off x="6391050" y="6423006"/>
              <a:ext cx="2880" cy="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FAF7A67-943F-4D27-997A-CA06D1224A8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382050" y="6414006"/>
                <a:ext cx="205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20C8CBA-863B-4B4E-B64B-900DDA59FFB5}"/>
                  </a:ext>
                </a:extLst>
              </p14:cNvPr>
              <p14:cNvContentPartPr/>
              <p14:nvPr/>
            </p14:nvContentPartPr>
            <p14:xfrm>
              <a:off x="6378810" y="6402846"/>
              <a:ext cx="21600" cy="171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20C8CBA-863B-4B4E-B64B-900DDA59FFB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369810" y="6393846"/>
                <a:ext cx="392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9C74AAA-82AB-4A51-8004-F620D3EB14CB}"/>
                  </a:ext>
                </a:extLst>
              </p14:cNvPr>
              <p14:cNvContentPartPr/>
              <p14:nvPr/>
            </p14:nvContentPartPr>
            <p14:xfrm>
              <a:off x="6410130" y="6408606"/>
              <a:ext cx="33480" cy="147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9C74AAA-82AB-4A51-8004-F620D3EB14C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401130" y="6399606"/>
                <a:ext cx="511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EB46C84-E124-4854-A58D-3D8720435EAD}"/>
                  </a:ext>
                </a:extLst>
              </p14:cNvPr>
              <p14:cNvContentPartPr/>
              <p14:nvPr/>
            </p14:nvContentPartPr>
            <p14:xfrm>
              <a:off x="6509850" y="6425886"/>
              <a:ext cx="153720" cy="1616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EB46C84-E124-4854-A58D-3D8720435EA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500850" y="6416886"/>
                <a:ext cx="171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B94E2CC-03A4-4809-BFEF-7414D41A01C6}"/>
                  </a:ext>
                </a:extLst>
              </p14:cNvPr>
              <p14:cNvContentPartPr/>
              <p14:nvPr/>
            </p14:nvContentPartPr>
            <p14:xfrm>
              <a:off x="6643770" y="6449286"/>
              <a:ext cx="7920" cy="5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B94E2CC-03A4-4809-BFEF-7414D41A01C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35130" y="6440286"/>
                <a:ext cx="25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885A3A7-2632-473F-8845-21C3BF613247}"/>
                  </a:ext>
                </a:extLst>
              </p14:cNvPr>
              <p14:cNvContentPartPr/>
              <p14:nvPr/>
            </p14:nvContentPartPr>
            <p14:xfrm>
              <a:off x="6694530" y="6414366"/>
              <a:ext cx="127800" cy="18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885A3A7-2632-473F-8845-21C3BF61324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685890" y="6405366"/>
                <a:ext cx="14544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DD5B0237-FD62-425B-B606-7EEC38340F15}"/>
              </a:ext>
            </a:extLst>
          </p:cNvPr>
          <p:cNvGrpSpPr/>
          <p:nvPr/>
        </p:nvGrpSpPr>
        <p:grpSpPr>
          <a:xfrm>
            <a:off x="6866250" y="6347766"/>
            <a:ext cx="501840" cy="320760"/>
            <a:chOff x="6866250" y="6347766"/>
            <a:chExt cx="50184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FF2C90-0F01-4C26-B3F6-F9335F0E8F95}"/>
                    </a:ext>
                  </a:extLst>
                </p14:cNvPr>
                <p14:cNvContentPartPr/>
                <p14:nvPr/>
              </p14:nvContentPartPr>
              <p14:xfrm>
                <a:off x="6876330" y="6581766"/>
                <a:ext cx="99720" cy="86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FF2C90-0F01-4C26-B3F6-F9335F0E8F9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67690" y="6573126"/>
                  <a:ext cx="117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05C1D4-867D-4277-B7B8-E60EB4E136A0}"/>
                    </a:ext>
                  </a:extLst>
                </p14:cNvPr>
                <p14:cNvContentPartPr/>
                <p14:nvPr/>
              </p14:nvContentPartPr>
              <p14:xfrm>
                <a:off x="6866250" y="6347766"/>
                <a:ext cx="123120" cy="66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05C1D4-867D-4277-B7B8-E60EB4E136A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57610" y="6338766"/>
                  <a:ext cx="140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9984E8D-4555-4C6D-A2FD-D1A3A41187DD}"/>
                    </a:ext>
                  </a:extLst>
                </p14:cNvPr>
                <p14:cNvContentPartPr/>
                <p14:nvPr/>
              </p14:nvContentPartPr>
              <p14:xfrm>
                <a:off x="7098450" y="6485646"/>
                <a:ext cx="79560" cy="20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9984E8D-4555-4C6D-A2FD-D1A3A41187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89450" y="6476646"/>
                  <a:ext cx="97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3CA68E-22E5-4F69-8B5D-64B4511C326F}"/>
                    </a:ext>
                  </a:extLst>
                </p14:cNvPr>
                <p14:cNvContentPartPr/>
                <p14:nvPr/>
              </p14:nvContentPartPr>
              <p14:xfrm>
                <a:off x="7110690" y="6545766"/>
                <a:ext cx="100800" cy="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3CA68E-22E5-4F69-8B5D-64B4511C32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02050" y="6537126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BE11D1-3C7B-4FBD-A252-9A6CFE0D9BA7}"/>
                    </a:ext>
                  </a:extLst>
                </p14:cNvPr>
                <p14:cNvContentPartPr/>
                <p14:nvPr/>
              </p14:nvContentPartPr>
              <p14:xfrm>
                <a:off x="7331370" y="6435606"/>
                <a:ext cx="36720" cy="174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BE11D1-3C7B-4FBD-A252-9A6CFE0D9B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22370" y="6426966"/>
                  <a:ext cx="543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D5AE434-08F2-437D-9363-6F8B76CBB355}"/>
              </a:ext>
            </a:extLst>
          </p:cNvPr>
          <p:cNvGrpSpPr/>
          <p:nvPr/>
        </p:nvGrpSpPr>
        <p:grpSpPr>
          <a:xfrm>
            <a:off x="4065810" y="6262086"/>
            <a:ext cx="595800" cy="239400"/>
            <a:chOff x="4065810" y="6262086"/>
            <a:chExt cx="5958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D568695-51D9-4C6F-AD9C-DBA258C08EA1}"/>
                    </a:ext>
                  </a:extLst>
                </p14:cNvPr>
                <p14:cNvContentPartPr/>
                <p14:nvPr/>
              </p14:nvContentPartPr>
              <p14:xfrm>
                <a:off x="4065810" y="6262086"/>
                <a:ext cx="128880" cy="178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D568695-51D9-4C6F-AD9C-DBA258C08EA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56810" y="6253086"/>
                  <a:ext cx="14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5A4EB0-D7B9-4588-9375-EC7577FC9DD6}"/>
                    </a:ext>
                  </a:extLst>
                </p14:cNvPr>
                <p14:cNvContentPartPr/>
                <p14:nvPr/>
              </p14:nvContentPartPr>
              <p14:xfrm>
                <a:off x="4223130" y="6354966"/>
                <a:ext cx="97560" cy="9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5A4EB0-D7B9-4588-9375-EC7577FC9DD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14130" y="6345966"/>
                  <a:ext cx="11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E4240F-8DC5-4927-8A63-CF52DEFFCF12}"/>
                    </a:ext>
                  </a:extLst>
                </p14:cNvPr>
                <p14:cNvContentPartPr/>
                <p14:nvPr/>
              </p14:nvContentPartPr>
              <p14:xfrm>
                <a:off x="4368210" y="6345606"/>
                <a:ext cx="130680" cy="8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E4240F-8DC5-4927-8A63-CF52DEFFCF1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359210" y="6336966"/>
                  <a:ext cx="148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3BD9BCC-D399-4FA3-A24A-72E6E8FAA3A5}"/>
                    </a:ext>
                  </a:extLst>
                </p14:cNvPr>
                <p14:cNvContentPartPr/>
                <p14:nvPr/>
              </p14:nvContentPartPr>
              <p14:xfrm>
                <a:off x="4459650" y="6313566"/>
                <a:ext cx="26640" cy="1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3BD9BCC-D399-4FA3-A24A-72E6E8FAA3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51010" y="6304926"/>
                  <a:ext cx="44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BEB1467-1807-4F97-B093-ED409C27D29A}"/>
                    </a:ext>
                  </a:extLst>
                </p14:cNvPr>
                <p14:cNvContentPartPr/>
                <p14:nvPr/>
              </p14:nvContentPartPr>
              <p14:xfrm>
                <a:off x="4538130" y="6340926"/>
                <a:ext cx="117000" cy="11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BEB1467-1807-4F97-B093-ED409C27D29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29130" y="6332286"/>
                  <a:ext cx="134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FE6BC69-A908-412B-92E2-99478593E780}"/>
                    </a:ext>
                  </a:extLst>
                </p14:cNvPr>
                <p14:cNvContentPartPr/>
                <p14:nvPr/>
              </p14:nvContentPartPr>
              <p14:xfrm>
                <a:off x="4544610" y="6355326"/>
                <a:ext cx="117000" cy="146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FE6BC69-A908-412B-92E2-99478593E7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35970" y="6346326"/>
                  <a:ext cx="1346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EDADAE7-40A6-4F17-B846-9716A51050CD}"/>
              </a:ext>
            </a:extLst>
          </p:cNvPr>
          <p:cNvGrpSpPr/>
          <p:nvPr/>
        </p:nvGrpSpPr>
        <p:grpSpPr>
          <a:xfrm>
            <a:off x="6513810" y="3658926"/>
            <a:ext cx="1046520" cy="270720"/>
            <a:chOff x="6513810" y="3658926"/>
            <a:chExt cx="104652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D8A7181-9C38-4E3B-9DF8-FC01E7E2F914}"/>
                    </a:ext>
                  </a:extLst>
                </p14:cNvPr>
                <p14:cNvContentPartPr/>
                <p14:nvPr/>
              </p14:nvContentPartPr>
              <p14:xfrm>
                <a:off x="6513810" y="3751806"/>
                <a:ext cx="146160" cy="77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D8A7181-9C38-4E3B-9DF8-FC01E7E2F9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05170" y="3743166"/>
                  <a:ext cx="163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7EDE189-FD33-40F3-915E-427897D0FC5C}"/>
                    </a:ext>
                  </a:extLst>
                </p14:cNvPr>
                <p14:cNvContentPartPr/>
                <p14:nvPr/>
              </p14:nvContentPartPr>
              <p14:xfrm>
                <a:off x="6688410" y="3658926"/>
                <a:ext cx="39600" cy="169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7EDE189-FD33-40F3-915E-427897D0FC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79410" y="3649926"/>
                  <a:ext cx="5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38931AF-3905-4F30-9324-ECC8780618FA}"/>
                    </a:ext>
                  </a:extLst>
                </p14:cNvPr>
                <p14:cNvContentPartPr/>
                <p14:nvPr/>
              </p14:nvContentPartPr>
              <p14:xfrm>
                <a:off x="6775890" y="3735966"/>
                <a:ext cx="65520" cy="19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38931AF-3905-4F30-9324-ECC8780618F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67250" y="3727326"/>
                  <a:ext cx="83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71E154-D31E-49F3-8A1A-31245362601E}"/>
                    </a:ext>
                  </a:extLst>
                </p14:cNvPr>
                <p14:cNvContentPartPr/>
                <p14:nvPr/>
              </p14:nvContentPartPr>
              <p14:xfrm>
                <a:off x="6853290" y="3740646"/>
                <a:ext cx="97920" cy="107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71E154-D31E-49F3-8A1A-3124536260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44290" y="3732006"/>
                  <a:ext cx="115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DF4F6D-70AD-4B23-87B3-9F805074138A}"/>
                    </a:ext>
                  </a:extLst>
                </p14:cNvPr>
                <p14:cNvContentPartPr/>
                <p14:nvPr/>
              </p14:nvContentPartPr>
              <p14:xfrm>
                <a:off x="6972090" y="3701766"/>
                <a:ext cx="88200" cy="135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DF4F6D-70AD-4B23-87B3-9F80507413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63090" y="3693126"/>
                  <a:ext cx="10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E66CCDD-ED82-46C3-ACC5-5BB3F27166D8}"/>
                    </a:ext>
                  </a:extLst>
                </p14:cNvPr>
                <p14:cNvContentPartPr/>
                <p14:nvPr/>
              </p14:nvContentPartPr>
              <p14:xfrm>
                <a:off x="7093770" y="3725886"/>
                <a:ext cx="163800" cy="109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E66CCDD-ED82-46C3-ACC5-5BB3F27166D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84770" y="3717246"/>
                  <a:ext cx="181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FE52D20-AEEE-4AE4-AD46-790FFF8B67EE}"/>
                    </a:ext>
                  </a:extLst>
                </p14:cNvPr>
                <p14:cNvContentPartPr/>
                <p14:nvPr/>
              </p14:nvContentPartPr>
              <p14:xfrm>
                <a:off x="7210410" y="3693846"/>
                <a:ext cx="37080" cy="32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FE52D20-AEEE-4AE4-AD46-790FFF8B67E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01770" y="3684846"/>
                  <a:ext cx="54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0D99EE-392C-40E5-9DF7-5D6BCF1EBF16}"/>
                    </a:ext>
                  </a:extLst>
                </p14:cNvPr>
                <p14:cNvContentPartPr/>
                <p14:nvPr/>
              </p14:nvContentPartPr>
              <p14:xfrm>
                <a:off x="7318770" y="3739206"/>
                <a:ext cx="128880" cy="83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0D99EE-392C-40E5-9DF7-5D6BCF1EBF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09770" y="3730566"/>
                  <a:ext cx="146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AFC02E0-29A5-479F-A447-424E44891A6D}"/>
                    </a:ext>
                  </a:extLst>
                </p14:cNvPr>
                <p14:cNvContentPartPr/>
                <p14:nvPr/>
              </p14:nvContentPartPr>
              <p14:xfrm>
                <a:off x="7194210" y="3700326"/>
                <a:ext cx="129600" cy="10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AFC02E0-29A5-479F-A447-424E44891A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185210" y="3691686"/>
                  <a:ext cx="147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D1CF2DE-4B18-4999-8B70-79B5A6A41409}"/>
                    </a:ext>
                  </a:extLst>
                </p14:cNvPr>
                <p14:cNvContentPartPr/>
                <p14:nvPr/>
              </p14:nvContentPartPr>
              <p14:xfrm>
                <a:off x="7358370" y="3721206"/>
                <a:ext cx="21240" cy="111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D1CF2DE-4B18-4999-8B70-79B5A6A4140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349730" y="3712206"/>
                  <a:ext cx="38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88FF359-143D-4C3D-B6EE-880317EDBA76}"/>
                    </a:ext>
                  </a:extLst>
                </p14:cNvPr>
                <p14:cNvContentPartPr/>
                <p14:nvPr/>
              </p14:nvContentPartPr>
              <p14:xfrm>
                <a:off x="7308330" y="3660366"/>
                <a:ext cx="90720" cy="3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88FF359-143D-4C3D-B6EE-880317EDBA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299330" y="3651366"/>
                  <a:ext cx="108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5523DE4-FA0F-4DA8-B635-209C8C46CA14}"/>
                    </a:ext>
                  </a:extLst>
                </p14:cNvPr>
                <p14:cNvContentPartPr/>
                <p14:nvPr/>
              </p14:nvContentPartPr>
              <p14:xfrm>
                <a:off x="7466730" y="3742806"/>
                <a:ext cx="93600" cy="96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5523DE4-FA0F-4DA8-B635-209C8C46CA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58090" y="3734166"/>
                  <a:ext cx="1112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597D4C-7064-4ADF-A4BF-21F4E0D22C93}"/>
              </a:ext>
            </a:extLst>
          </p:cNvPr>
          <p:cNvGrpSpPr/>
          <p:nvPr/>
        </p:nvGrpSpPr>
        <p:grpSpPr>
          <a:xfrm>
            <a:off x="7814490" y="3670446"/>
            <a:ext cx="1132920" cy="292320"/>
            <a:chOff x="7814490" y="3670446"/>
            <a:chExt cx="113292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7A05F8B-5CE1-426C-AE31-7E899D64D7D5}"/>
                    </a:ext>
                  </a:extLst>
                </p14:cNvPr>
                <p14:cNvContentPartPr/>
                <p14:nvPr/>
              </p14:nvContentPartPr>
              <p14:xfrm>
                <a:off x="7814490" y="3733446"/>
                <a:ext cx="148680" cy="9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7A05F8B-5CE1-426C-AE31-7E899D64D7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05490" y="3724446"/>
                  <a:ext cx="166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9D867A8-5587-4570-AEF0-A4F9E7E69F17}"/>
                    </a:ext>
                  </a:extLst>
                </p14:cNvPr>
                <p14:cNvContentPartPr/>
                <p14:nvPr/>
              </p14:nvContentPartPr>
              <p14:xfrm>
                <a:off x="7993770" y="3732006"/>
                <a:ext cx="186480" cy="144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9D867A8-5587-4570-AEF0-A4F9E7E69F1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985130" y="3723366"/>
                  <a:ext cx="204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D3FCCA-894E-47CA-80FC-08B5C1AEE372}"/>
                    </a:ext>
                  </a:extLst>
                </p14:cNvPr>
                <p14:cNvContentPartPr/>
                <p14:nvPr/>
              </p14:nvContentPartPr>
              <p14:xfrm>
                <a:off x="8156850" y="3691326"/>
                <a:ext cx="94320" cy="15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D3FCCA-894E-47CA-80FC-08B5C1AEE37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48210" y="3682686"/>
                  <a:ext cx="111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299422-262D-4746-85CE-445D1FF47E13}"/>
                    </a:ext>
                  </a:extLst>
                </p14:cNvPr>
                <p14:cNvContentPartPr/>
                <p14:nvPr/>
              </p14:nvContentPartPr>
              <p14:xfrm>
                <a:off x="8265210" y="3688086"/>
                <a:ext cx="48240" cy="131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299422-262D-4746-85CE-445D1FF47E1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56210" y="3679086"/>
                  <a:ext cx="65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B532D31-069F-4656-94D5-2BE257AB540F}"/>
                    </a:ext>
                  </a:extLst>
                </p14:cNvPr>
                <p14:cNvContentPartPr/>
                <p14:nvPr/>
              </p14:nvContentPartPr>
              <p14:xfrm>
                <a:off x="8353410" y="3743166"/>
                <a:ext cx="90360" cy="181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B532D31-069F-4656-94D5-2BE257AB540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44410" y="3734166"/>
                  <a:ext cx="108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9314C40-31D4-4026-A02A-39C9288058DD}"/>
                    </a:ext>
                  </a:extLst>
                </p14:cNvPr>
                <p14:cNvContentPartPr/>
                <p14:nvPr/>
              </p14:nvContentPartPr>
              <p14:xfrm>
                <a:off x="8471130" y="3676206"/>
                <a:ext cx="86400" cy="156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9314C40-31D4-4026-A02A-39C9288058D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62130" y="3667206"/>
                  <a:ext cx="104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B832BC-6BDF-488B-BF40-421A6C3A7776}"/>
                    </a:ext>
                  </a:extLst>
                </p14:cNvPr>
                <p14:cNvContentPartPr/>
                <p14:nvPr/>
              </p14:nvContentPartPr>
              <p14:xfrm>
                <a:off x="8534490" y="3688086"/>
                <a:ext cx="134640" cy="129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B832BC-6BDF-488B-BF40-421A6C3A777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525490" y="3679086"/>
                  <a:ext cx="152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A0F049-41E9-4D89-AA46-92A0B7D940BE}"/>
                    </a:ext>
                  </a:extLst>
                </p14:cNvPr>
                <p14:cNvContentPartPr/>
                <p14:nvPr/>
              </p14:nvContentPartPr>
              <p14:xfrm>
                <a:off x="8667330" y="3670446"/>
                <a:ext cx="155160" cy="168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A0F049-41E9-4D89-AA46-92A0B7D940B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658690" y="3661446"/>
                  <a:ext cx="172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69002A3-9712-4DCD-808D-A4BF5DFFF4C2}"/>
                    </a:ext>
                  </a:extLst>
                </p14:cNvPr>
                <p14:cNvContentPartPr/>
                <p14:nvPr/>
              </p14:nvContentPartPr>
              <p14:xfrm>
                <a:off x="8738250" y="3726966"/>
                <a:ext cx="209160" cy="23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69002A3-9712-4DCD-808D-A4BF5DFFF4C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29610" y="3717966"/>
                  <a:ext cx="2268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F297550-6E83-4A8C-AACB-9C252C725B3D}"/>
              </a:ext>
            </a:extLst>
          </p:cNvPr>
          <p:cNvGrpSpPr/>
          <p:nvPr/>
        </p:nvGrpSpPr>
        <p:grpSpPr>
          <a:xfrm>
            <a:off x="9187530" y="3746766"/>
            <a:ext cx="101520" cy="67680"/>
            <a:chOff x="9187530" y="3746766"/>
            <a:chExt cx="10152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C09006-0AE1-4F2A-A28D-F0DCBB36A316}"/>
                    </a:ext>
                  </a:extLst>
                </p14:cNvPr>
                <p14:cNvContentPartPr/>
                <p14:nvPr/>
              </p14:nvContentPartPr>
              <p14:xfrm>
                <a:off x="9187530" y="3746766"/>
                <a:ext cx="84600" cy="1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C09006-0AE1-4F2A-A28D-F0DCBB36A31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78890" y="3738126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4A632DB-DBFF-4F1E-BE9E-8A6C05065A56}"/>
                    </a:ext>
                  </a:extLst>
                </p14:cNvPr>
                <p14:cNvContentPartPr/>
                <p14:nvPr/>
              </p14:nvContentPartPr>
              <p14:xfrm>
                <a:off x="9191130" y="3788526"/>
                <a:ext cx="97920" cy="25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4A632DB-DBFF-4F1E-BE9E-8A6C05065A5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82130" y="3779886"/>
                  <a:ext cx="1155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2D5858-7760-4186-B2BC-2E3EFE041F38}"/>
              </a:ext>
            </a:extLst>
          </p:cNvPr>
          <p:cNvGrpSpPr/>
          <p:nvPr/>
        </p:nvGrpSpPr>
        <p:grpSpPr>
          <a:xfrm>
            <a:off x="9489570" y="3627246"/>
            <a:ext cx="996480" cy="338760"/>
            <a:chOff x="9489570" y="3627246"/>
            <a:chExt cx="9964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7770E75-FD03-47C2-9351-763739594159}"/>
                    </a:ext>
                  </a:extLst>
                </p14:cNvPr>
                <p14:cNvContentPartPr/>
                <p14:nvPr/>
              </p14:nvContentPartPr>
              <p14:xfrm>
                <a:off x="9489570" y="3692406"/>
                <a:ext cx="107280" cy="27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7770E75-FD03-47C2-9351-76373959415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480570" y="3683766"/>
                  <a:ext cx="124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022360-393F-4D48-988C-7DBA4D93F3D8}"/>
                    </a:ext>
                  </a:extLst>
                </p14:cNvPr>
                <p14:cNvContentPartPr/>
                <p14:nvPr/>
              </p14:nvContentPartPr>
              <p14:xfrm>
                <a:off x="9626370" y="3705726"/>
                <a:ext cx="79560" cy="109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022360-393F-4D48-988C-7DBA4D93F3D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17370" y="3697086"/>
                  <a:ext cx="97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1F26314-58E5-4A4B-9818-5CBD7B3784A6}"/>
                    </a:ext>
                  </a:extLst>
                </p14:cNvPr>
                <p14:cNvContentPartPr/>
                <p14:nvPr/>
              </p14:nvContentPartPr>
              <p14:xfrm>
                <a:off x="9739050" y="3726966"/>
                <a:ext cx="56520" cy="79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1F26314-58E5-4A4B-9818-5CBD7B3784A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730410" y="3717966"/>
                  <a:ext cx="74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332E881-E9C2-4BD4-8A64-F6270EDFA825}"/>
                    </a:ext>
                  </a:extLst>
                </p14:cNvPr>
                <p14:cNvContentPartPr/>
                <p14:nvPr/>
              </p14:nvContentPartPr>
              <p14:xfrm>
                <a:off x="9832290" y="3710766"/>
                <a:ext cx="253800" cy="95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332E881-E9C2-4BD4-8A64-F6270EDFA82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23290" y="3701766"/>
                  <a:ext cx="271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8B40DD9-A8DE-4851-A69D-06B883A353A7}"/>
                    </a:ext>
                  </a:extLst>
                </p14:cNvPr>
                <p14:cNvContentPartPr/>
                <p14:nvPr/>
              </p14:nvContentPartPr>
              <p14:xfrm>
                <a:off x="10139730" y="3673686"/>
                <a:ext cx="41040" cy="136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8B40DD9-A8DE-4851-A69D-06B883A353A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131090" y="3664686"/>
                  <a:ext cx="58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DC7713-36E8-4F7E-9E9F-B500EB4BA558}"/>
                    </a:ext>
                  </a:extLst>
                </p14:cNvPr>
                <p14:cNvContentPartPr/>
                <p14:nvPr/>
              </p14:nvContentPartPr>
              <p14:xfrm>
                <a:off x="10112370" y="3705366"/>
                <a:ext cx="204480" cy="9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DC7713-36E8-4F7E-9E9F-B500EB4BA55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03730" y="3696366"/>
                  <a:ext cx="222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9E1287C-8668-450F-B71D-ED997D587680}"/>
                    </a:ext>
                  </a:extLst>
                </p14:cNvPr>
                <p14:cNvContentPartPr/>
                <p14:nvPr/>
              </p14:nvContentPartPr>
              <p14:xfrm>
                <a:off x="10275810" y="3627246"/>
                <a:ext cx="210240" cy="147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9E1287C-8668-450F-B71D-ED997D58768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67170" y="3618246"/>
                  <a:ext cx="2278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1ACBD14-3CF2-47AA-85DF-766F55239DCF}"/>
              </a:ext>
            </a:extLst>
          </p:cNvPr>
          <p:cNvGrpSpPr/>
          <p:nvPr/>
        </p:nvGrpSpPr>
        <p:grpSpPr>
          <a:xfrm>
            <a:off x="10627530" y="3640566"/>
            <a:ext cx="1194840" cy="338760"/>
            <a:chOff x="10627530" y="3640566"/>
            <a:chExt cx="119484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1F4250F-A4DF-495F-8D13-8FB0A8CC79B2}"/>
                    </a:ext>
                  </a:extLst>
                </p14:cNvPr>
                <p14:cNvContentPartPr/>
                <p14:nvPr/>
              </p14:nvContentPartPr>
              <p14:xfrm>
                <a:off x="10627530" y="3680526"/>
                <a:ext cx="128160" cy="118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1F4250F-A4DF-495F-8D13-8FB0A8CC79B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18530" y="3671526"/>
                  <a:ext cx="145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C7B1FD3-C4C0-485E-BB09-7BB6CDADBF8F}"/>
                    </a:ext>
                  </a:extLst>
                </p14:cNvPr>
                <p14:cNvContentPartPr/>
                <p14:nvPr/>
              </p14:nvContentPartPr>
              <p14:xfrm>
                <a:off x="10803570" y="3715086"/>
                <a:ext cx="80280" cy="70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C7B1FD3-C4C0-485E-BB09-7BB6CDADBF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94930" y="3706446"/>
                  <a:ext cx="97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D93A31-9722-4A9D-9F14-2BB82ED5D752}"/>
                    </a:ext>
                  </a:extLst>
                </p14:cNvPr>
                <p14:cNvContentPartPr/>
                <p14:nvPr/>
              </p14:nvContentPartPr>
              <p14:xfrm>
                <a:off x="10947570" y="3648846"/>
                <a:ext cx="32400" cy="156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D93A31-9722-4A9D-9F14-2BB82ED5D75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38570" y="3639846"/>
                  <a:ext cx="50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33C8054-4EF5-4124-9396-41037002B759}"/>
                    </a:ext>
                  </a:extLst>
                </p14:cNvPr>
                <p14:cNvContentPartPr/>
                <p14:nvPr/>
              </p14:nvContentPartPr>
              <p14:xfrm>
                <a:off x="11027490" y="3657846"/>
                <a:ext cx="29520" cy="140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33C8054-4EF5-4124-9396-41037002B7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18490" y="3648846"/>
                  <a:ext cx="47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2AA2CC4-57CE-4E6B-AA9F-61B5EE455AC3}"/>
                    </a:ext>
                  </a:extLst>
                </p14:cNvPr>
                <p14:cNvContentPartPr/>
                <p14:nvPr/>
              </p14:nvContentPartPr>
              <p14:xfrm>
                <a:off x="10994730" y="3652086"/>
                <a:ext cx="144360" cy="135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2AA2CC4-57CE-4E6B-AA9F-61B5EE455AC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86090" y="3643446"/>
                  <a:ext cx="162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347C12-DC16-48FE-8674-0A1F22F3FED4}"/>
                    </a:ext>
                  </a:extLst>
                </p14:cNvPr>
                <p14:cNvContentPartPr/>
                <p14:nvPr/>
              </p14:nvContentPartPr>
              <p14:xfrm>
                <a:off x="11189850" y="3724446"/>
                <a:ext cx="20520" cy="16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347C12-DC16-48FE-8674-0A1F22F3FED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81210" y="3715806"/>
                  <a:ext cx="3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4E761D-7738-4D7B-BF06-3D29DE01DDB1}"/>
                    </a:ext>
                  </a:extLst>
                </p14:cNvPr>
                <p14:cNvContentPartPr/>
                <p14:nvPr/>
              </p14:nvContentPartPr>
              <p14:xfrm>
                <a:off x="11203170" y="3651726"/>
                <a:ext cx="154440" cy="131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4E761D-7738-4D7B-BF06-3D29DE01DDB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94530" y="3642726"/>
                  <a:ext cx="172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BCFADA-636C-46B5-B491-FADE70671346}"/>
                    </a:ext>
                  </a:extLst>
                </p14:cNvPr>
                <p14:cNvContentPartPr/>
                <p14:nvPr/>
              </p14:nvContentPartPr>
              <p14:xfrm>
                <a:off x="11404770" y="3646686"/>
                <a:ext cx="20160" cy="143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BCFADA-636C-46B5-B491-FADE7067134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396130" y="3638046"/>
                  <a:ext cx="37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92EF049-CC29-4024-8D86-BD187312BCC0}"/>
                    </a:ext>
                  </a:extLst>
                </p14:cNvPr>
                <p14:cNvContentPartPr/>
                <p14:nvPr/>
              </p14:nvContentPartPr>
              <p14:xfrm>
                <a:off x="11480730" y="3724086"/>
                <a:ext cx="136800" cy="81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92EF049-CC29-4024-8D86-BD187312BCC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472090" y="3715086"/>
                  <a:ext cx="15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7E5689-483E-43D4-8D2C-A11415E3CA10}"/>
                    </a:ext>
                  </a:extLst>
                </p14:cNvPr>
                <p14:cNvContentPartPr/>
                <p14:nvPr/>
              </p14:nvContentPartPr>
              <p14:xfrm>
                <a:off x="11603490" y="3640566"/>
                <a:ext cx="123120" cy="165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7E5689-483E-43D4-8D2C-A11415E3CA1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594850" y="3631926"/>
                  <a:ext cx="140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BE6B55E-115B-4D85-A39E-2EC8BE6E65F1}"/>
                    </a:ext>
                  </a:extLst>
                </p14:cNvPr>
                <p14:cNvContentPartPr/>
                <p14:nvPr/>
              </p14:nvContentPartPr>
              <p14:xfrm>
                <a:off x="11657850" y="3699966"/>
                <a:ext cx="164520" cy="279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BE6B55E-115B-4D85-A39E-2EC8BE6E65F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48850" y="3690966"/>
                  <a:ext cx="182160" cy="29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481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Eigen-decomposition of a real symmetric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326571" y="1187390"/>
                <a:ext cx="11625943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an orthonormal basis of eigenvectors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corresponding eigenvalues.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decomposition is very useful in computations.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1187390"/>
                <a:ext cx="11625943" cy="5324535"/>
              </a:xfrm>
              <a:prstGeom prst="rect">
                <a:avLst/>
              </a:prstGeom>
              <a:blipFill>
                <a:blip r:embed="rId2"/>
                <a:stretch>
                  <a:fillRect l="-577" t="-687" r="-105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9481C3D-E6D7-4A29-8609-7AF06F55C4AD}"/>
              </a:ext>
            </a:extLst>
          </p:cNvPr>
          <p:cNvGrpSpPr/>
          <p:nvPr/>
        </p:nvGrpSpPr>
        <p:grpSpPr>
          <a:xfrm>
            <a:off x="4025130" y="1718166"/>
            <a:ext cx="601200" cy="266760"/>
            <a:chOff x="4025130" y="1718166"/>
            <a:chExt cx="60120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0610CB-5C2F-4D1F-A565-5F20DB96D634}"/>
                    </a:ext>
                  </a:extLst>
                </p14:cNvPr>
                <p14:cNvContentPartPr/>
                <p14:nvPr/>
              </p14:nvContentPartPr>
              <p14:xfrm>
                <a:off x="4025130" y="1723206"/>
                <a:ext cx="36360" cy="234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0610CB-5C2F-4D1F-A565-5F20DB96D6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16490" y="1714566"/>
                  <a:ext cx="54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46AFF5-1E1F-4F4E-828D-98E0CDA9DCA2}"/>
                    </a:ext>
                  </a:extLst>
                </p14:cNvPr>
                <p14:cNvContentPartPr/>
                <p14:nvPr/>
              </p14:nvContentPartPr>
              <p14:xfrm>
                <a:off x="4047450" y="1718166"/>
                <a:ext cx="115920" cy="217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46AFF5-1E1F-4F4E-828D-98E0CDA9DC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38450" y="1709166"/>
                  <a:ext cx="133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2E7C17-00EB-4150-B185-F773CAB8ADDC}"/>
                    </a:ext>
                  </a:extLst>
                </p14:cNvPr>
                <p14:cNvContentPartPr/>
                <p14:nvPr/>
              </p14:nvContentPartPr>
              <p14:xfrm>
                <a:off x="4028010" y="1838766"/>
                <a:ext cx="113400" cy="26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2E7C17-00EB-4150-B185-F773CAB8AD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19370" y="1830126"/>
                  <a:ext cx="13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015572-5E3E-4444-8DC1-1C1C666E40B1}"/>
                    </a:ext>
                  </a:extLst>
                </p14:cNvPr>
                <p14:cNvContentPartPr/>
                <p14:nvPr/>
              </p14:nvContentPartPr>
              <p14:xfrm>
                <a:off x="4226370" y="1795206"/>
                <a:ext cx="100800" cy="13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015572-5E3E-4444-8DC1-1C1C666E40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17730" y="1786206"/>
                  <a:ext cx="118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3A0879B-45E6-47BB-828D-2C35BCCADEAF}"/>
                    </a:ext>
                  </a:extLst>
                </p14:cNvPr>
                <p14:cNvContentPartPr/>
                <p14:nvPr/>
              </p14:nvContentPartPr>
              <p14:xfrm>
                <a:off x="4370010" y="1799166"/>
                <a:ext cx="38160" cy="18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3A0879B-45E6-47BB-828D-2C35BCCADE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61370" y="1790166"/>
                  <a:ext cx="55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0CDAA9-4A41-4066-BCB6-F030BE470810}"/>
                    </a:ext>
                  </a:extLst>
                </p14:cNvPr>
                <p14:cNvContentPartPr/>
                <p14:nvPr/>
              </p14:nvContentPartPr>
              <p14:xfrm>
                <a:off x="4502850" y="1845966"/>
                <a:ext cx="123480" cy="66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0CDAA9-4A41-4066-BCB6-F030BE4708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93850" y="1837326"/>
                  <a:ext cx="1411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CC2764-AB31-4089-A540-2217BC475954}"/>
              </a:ext>
            </a:extLst>
          </p:cNvPr>
          <p:cNvGrpSpPr/>
          <p:nvPr/>
        </p:nvGrpSpPr>
        <p:grpSpPr>
          <a:xfrm>
            <a:off x="4737210" y="1720326"/>
            <a:ext cx="452880" cy="262800"/>
            <a:chOff x="4737210" y="1720326"/>
            <a:chExt cx="45288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A17760-F64D-43AD-B325-6C10CCDE9300}"/>
                    </a:ext>
                  </a:extLst>
                </p14:cNvPr>
                <p14:cNvContentPartPr/>
                <p14:nvPr/>
              </p14:nvContentPartPr>
              <p14:xfrm>
                <a:off x="4746210" y="1821486"/>
                <a:ext cx="63000" cy="11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A17760-F64D-43AD-B325-6C10CCDE930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37210" y="1812486"/>
                  <a:ext cx="8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A0A8CE-ECB3-492B-90E3-008E5E4D888D}"/>
                    </a:ext>
                  </a:extLst>
                </p14:cNvPr>
                <p14:cNvContentPartPr/>
                <p14:nvPr/>
              </p14:nvContentPartPr>
              <p14:xfrm>
                <a:off x="4737210" y="1720326"/>
                <a:ext cx="181080" cy="26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A0A8CE-ECB3-492B-90E3-008E5E4D88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28210" y="1711686"/>
                  <a:ext cx="198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3FD9F6-67FA-4AC5-BB17-B15155D95C66}"/>
                    </a:ext>
                  </a:extLst>
                </p14:cNvPr>
                <p14:cNvContentPartPr/>
                <p14:nvPr/>
              </p14:nvContentPartPr>
              <p14:xfrm>
                <a:off x="4886610" y="1812846"/>
                <a:ext cx="7200" cy="1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3FD9F6-67FA-4AC5-BB17-B15155D95C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77610" y="1804206"/>
                  <a:ext cx="24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36DE6C8-AF6C-477E-B5FE-47E40606FE19}"/>
                    </a:ext>
                  </a:extLst>
                </p14:cNvPr>
                <p14:cNvContentPartPr/>
                <p14:nvPr/>
              </p14:nvContentPartPr>
              <p14:xfrm>
                <a:off x="4980930" y="1809606"/>
                <a:ext cx="209160" cy="15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36DE6C8-AF6C-477E-B5FE-47E40606FE1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71930" y="1800606"/>
                  <a:ext cx="226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081DB57-DD03-4BEA-AE2F-D76F9599EEB2}"/>
                    </a:ext>
                  </a:extLst>
                </p14:cNvPr>
                <p14:cNvContentPartPr/>
                <p14:nvPr/>
              </p14:nvContentPartPr>
              <p14:xfrm>
                <a:off x="5128530" y="1793406"/>
                <a:ext cx="26280" cy="1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081DB57-DD03-4BEA-AE2F-D76F9599EE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19530" y="1784406"/>
                  <a:ext cx="439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484D11-0D71-45BB-AB0A-C5EAC38F2084}"/>
              </a:ext>
            </a:extLst>
          </p:cNvPr>
          <p:cNvGrpSpPr/>
          <p:nvPr/>
        </p:nvGrpSpPr>
        <p:grpSpPr>
          <a:xfrm>
            <a:off x="5831250" y="1749846"/>
            <a:ext cx="167040" cy="165240"/>
            <a:chOff x="5831250" y="1749846"/>
            <a:chExt cx="1670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8C96F0-BB1F-4656-BB44-F3CAC1EE5856}"/>
                    </a:ext>
                  </a:extLst>
                </p14:cNvPr>
                <p14:cNvContentPartPr/>
                <p14:nvPr/>
              </p14:nvContentPartPr>
              <p14:xfrm>
                <a:off x="5831250" y="1749846"/>
                <a:ext cx="150120" cy="16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8C96F0-BB1F-4656-BB44-F3CAC1EE58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22250" y="1741206"/>
                  <a:ext cx="167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4E80E8-2141-4C9F-9F73-556CB0105867}"/>
                    </a:ext>
                  </a:extLst>
                </p14:cNvPr>
                <p14:cNvContentPartPr/>
                <p14:nvPr/>
              </p14:nvContentPartPr>
              <p14:xfrm>
                <a:off x="5881650" y="1812126"/>
                <a:ext cx="116640" cy="1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4E80E8-2141-4C9F-9F73-556CB01058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73010" y="1803126"/>
                  <a:ext cx="1342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BA45F6-A782-4B6F-AC53-59F7E668A8D3}"/>
              </a:ext>
            </a:extLst>
          </p:cNvPr>
          <p:cNvGrpSpPr/>
          <p:nvPr/>
        </p:nvGrpSpPr>
        <p:grpSpPr>
          <a:xfrm>
            <a:off x="6260010" y="1696926"/>
            <a:ext cx="636120" cy="180720"/>
            <a:chOff x="6260010" y="1696926"/>
            <a:chExt cx="6361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3CA946-D611-4FBC-B522-A42D7B937478}"/>
                    </a:ext>
                  </a:extLst>
                </p14:cNvPr>
                <p14:cNvContentPartPr/>
                <p14:nvPr/>
              </p14:nvContentPartPr>
              <p14:xfrm>
                <a:off x="6260010" y="1726806"/>
                <a:ext cx="18720" cy="15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3CA946-D611-4FBC-B522-A42D7B93747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1370" y="1717806"/>
                  <a:ext cx="36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2BD3F3-B89C-415D-AA35-52A4CA7D8175}"/>
                    </a:ext>
                  </a:extLst>
                </p14:cNvPr>
                <p14:cNvContentPartPr/>
                <p14:nvPr/>
              </p14:nvContentPartPr>
              <p14:xfrm>
                <a:off x="6355410" y="1727526"/>
                <a:ext cx="6192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2BD3F3-B89C-415D-AA35-52A4CA7D817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46410" y="1718886"/>
                  <a:ext cx="79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45128E8-4E35-4444-B1BA-B769D29DD495}"/>
                    </a:ext>
                  </a:extLst>
                </p14:cNvPr>
                <p14:cNvContentPartPr/>
                <p14:nvPr/>
              </p14:nvContentPartPr>
              <p14:xfrm>
                <a:off x="6357930" y="1696926"/>
                <a:ext cx="183960" cy="159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45128E8-4E35-4444-B1BA-B769D29DD4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48930" y="1688286"/>
                  <a:ext cx="201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B4EAA2-2DAC-457E-BCF0-1845F3BBC584}"/>
                    </a:ext>
                  </a:extLst>
                </p14:cNvPr>
                <p14:cNvContentPartPr/>
                <p14:nvPr/>
              </p14:nvContentPartPr>
              <p14:xfrm>
                <a:off x="6608130" y="1720326"/>
                <a:ext cx="79200" cy="87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B4EAA2-2DAC-457E-BCF0-1845F3BBC5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99490" y="1711686"/>
                  <a:ext cx="96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27B6AC-AC2A-4A0E-AEB8-A497295D0B06}"/>
                    </a:ext>
                  </a:extLst>
                </p14:cNvPr>
                <p14:cNvContentPartPr/>
                <p14:nvPr/>
              </p14:nvContentPartPr>
              <p14:xfrm>
                <a:off x="6612810" y="1850286"/>
                <a:ext cx="77040" cy="7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27B6AC-AC2A-4A0E-AEB8-A497295D0B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3810" y="1841286"/>
                  <a:ext cx="9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DFE799-2459-42BD-8C4A-022469AE1DD8}"/>
                    </a:ext>
                  </a:extLst>
                </p14:cNvPr>
                <p14:cNvContentPartPr/>
                <p14:nvPr/>
              </p14:nvContentPartPr>
              <p14:xfrm>
                <a:off x="6791730" y="1761366"/>
                <a:ext cx="104400" cy="88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DFE799-2459-42BD-8C4A-022469AE1D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83090" y="1752726"/>
                  <a:ext cx="1220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84B621-2340-4752-B615-CA4F6B14C702}"/>
              </a:ext>
            </a:extLst>
          </p:cNvPr>
          <p:cNvGrpSpPr/>
          <p:nvPr/>
        </p:nvGrpSpPr>
        <p:grpSpPr>
          <a:xfrm>
            <a:off x="2705370" y="2487486"/>
            <a:ext cx="381240" cy="158400"/>
            <a:chOff x="2705370" y="2487486"/>
            <a:chExt cx="38124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4DED56B-011C-4E5D-8F4A-146E0159D9E3}"/>
                    </a:ext>
                  </a:extLst>
                </p14:cNvPr>
                <p14:cNvContentPartPr/>
                <p14:nvPr/>
              </p14:nvContentPartPr>
              <p14:xfrm>
                <a:off x="2705370" y="2487486"/>
                <a:ext cx="197640" cy="15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4DED56B-011C-4E5D-8F4A-146E0159D9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96370" y="2478846"/>
                  <a:ext cx="215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611FE4-CA3A-4E3B-AB3C-792D6D6F057D}"/>
                    </a:ext>
                  </a:extLst>
                </p14:cNvPr>
                <p14:cNvContentPartPr/>
                <p14:nvPr/>
              </p14:nvContentPartPr>
              <p14:xfrm>
                <a:off x="2983650" y="2524566"/>
                <a:ext cx="6840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611FE4-CA3A-4E3B-AB3C-792D6D6F05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74650" y="2515926"/>
                  <a:ext cx="86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792832-8FC6-491E-B474-6F60A3083ADD}"/>
                    </a:ext>
                  </a:extLst>
                </p14:cNvPr>
                <p14:cNvContentPartPr/>
                <p14:nvPr/>
              </p14:nvContentPartPr>
              <p14:xfrm>
                <a:off x="3010650" y="2581086"/>
                <a:ext cx="75960" cy="11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792832-8FC6-491E-B474-6F60A3083A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02010" y="2572446"/>
                  <a:ext cx="936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3638FA8-3E5C-4892-AA82-D42E51F8A02E}"/>
              </a:ext>
            </a:extLst>
          </p:cNvPr>
          <p:cNvGrpSpPr/>
          <p:nvPr/>
        </p:nvGrpSpPr>
        <p:grpSpPr>
          <a:xfrm>
            <a:off x="3223050" y="2231526"/>
            <a:ext cx="808200" cy="648720"/>
            <a:chOff x="3223050" y="2231526"/>
            <a:chExt cx="80820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1E2C41-AD6E-48DF-BF52-6178AE99B32A}"/>
                    </a:ext>
                  </a:extLst>
                </p14:cNvPr>
                <p14:cNvContentPartPr/>
                <p14:nvPr/>
              </p14:nvContentPartPr>
              <p14:xfrm>
                <a:off x="3223050" y="2277606"/>
                <a:ext cx="136800" cy="602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1E2C41-AD6E-48DF-BF52-6178AE99B3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14050" y="2268606"/>
                  <a:ext cx="15444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65DF822-42ED-4B72-88C1-872B89F09FD0}"/>
                    </a:ext>
                  </a:extLst>
                </p14:cNvPr>
                <p14:cNvContentPartPr/>
                <p14:nvPr/>
              </p14:nvContentPartPr>
              <p14:xfrm>
                <a:off x="3445170" y="2231526"/>
                <a:ext cx="20520" cy="19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65DF822-42ED-4B72-88C1-872B89F09F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36530" y="2222886"/>
                  <a:ext cx="38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55E4AA-582E-4282-9B00-E55416CB02E5}"/>
                    </a:ext>
                  </a:extLst>
                </p14:cNvPr>
                <p14:cNvContentPartPr/>
                <p14:nvPr/>
              </p14:nvContentPartPr>
              <p14:xfrm>
                <a:off x="3417090" y="2477046"/>
                <a:ext cx="89640" cy="92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55E4AA-582E-4282-9B00-E55416CB02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08450" y="2468406"/>
                  <a:ext cx="10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4D0D90-6DC3-425D-BB51-C1120250FF1A}"/>
                    </a:ext>
                  </a:extLst>
                </p14:cNvPr>
                <p14:cNvContentPartPr/>
                <p14:nvPr/>
              </p14:nvContentPartPr>
              <p14:xfrm>
                <a:off x="3557490" y="2531406"/>
                <a:ext cx="14760" cy="7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4D0D90-6DC3-425D-BB51-C1120250FF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48490" y="2522406"/>
                  <a:ext cx="32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F9E6901-3598-4F22-942D-1E6272E3891F}"/>
                    </a:ext>
                  </a:extLst>
                </p14:cNvPr>
                <p14:cNvContentPartPr/>
                <p14:nvPr/>
              </p14:nvContentPartPr>
              <p14:xfrm>
                <a:off x="3518970" y="2698806"/>
                <a:ext cx="29880" cy="139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F9E6901-3598-4F22-942D-1E6272E389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10330" y="2690166"/>
                  <a:ext cx="47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7761FC-1B44-4305-AF1F-AAC16293850E}"/>
                    </a:ext>
                  </a:extLst>
                </p14:cNvPr>
                <p14:cNvContentPartPr/>
                <p14:nvPr/>
              </p14:nvContentPartPr>
              <p14:xfrm>
                <a:off x="3666930" y="2251686"/>
                <a:ext cx="31320" cy="19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7761FC-1B44-4305-AF1F-AAC1629385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58290" y="2242686"/>
                  <a:ext cx="4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51D2AA-CABB-4759-A2C3-01EF94C5EE1E}"/>
                    </a:ext>
                  </a:extLst>
                </p14:cNvPr>
                <p14:cNvContentPartPr/>
                <p14:nvPr/>
              </p14:nvContentPartPr>
              <p14:xfrm>
                <a:off x="3652170" y="2479206"/>
                <a:ext cx="75960" cy="75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51D2AA-CABB-4759-A2C3-01EF94C5EE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43170" y="2470206"/>
                  <a:ext cx="93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B59849-1680-40F2-9A25-5643FEE7B68F}"/>
                    </a:ext>
                  </a:extLst>
                </p14:cNvPr>
                <p14:cNvContentPartPr/>
                <p14:nvPr/>
              </p14:nvContentPartPr>
              <p14:xfrm>
                <a:off x="3747930" y="2507286"/>
                <a:ext cx="88920" cy="9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B59849-1680-40F2-9A25-5643FEE7B68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39290" y="2498646"/>
                  <a:ext cx="106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0FADAA-7A53-42B0-96E9-50B149D2ECA2}"/>
                    </a:ext>
                  </a:extLst>
                </p14:cNvPr>
                <p14:cNvContentPartPr/>
                <p14:nvPr/>
              </p14:nvContentPartPr>
              <p14:xfrm>
                <a:off x="3734250" y="2688366"/>
                <a:ext cx="23040" cy="152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0FADAA-7A53-42B0-96E9-50B149D2EC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25250" y="2679726"/>
                  <a:ext cx="4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D10039F-7C75-42BC-A7E8-3DDAED01A7A7}"/>
                    </a:ext>
                  </a:extLst>
                </p14:cNvPr>
                <p14:cNvContentPartPr/>
                <p14:nvPr/>
              </p14:nvContentPartPr>
              <p14:xfrm>
                <a:off x="3885090" y="2587566"/>
                <a:ext cx="864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D10039F-7C75-42BC-A7E8-3DDAED01A7A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76090" y="2578566"/>
                  <a:ext cx="2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B5AB79-4FC9-4CB8-95B6-AA3B48E7C182}"/>
                    </a:ext>
                  </a:extLst>
                </p14:cNvPr>
                <p14:cNvContentPartPr/>
                <p14:nvPr/>
              </p14:nvContentPartPr>
              <p14:xfrm>
                <a:off x="3977250" y="2598006"/>
                <a:ext cx="54000" cy="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B5AB79-4FC9-4CB8-95B6-AA3B48E7C1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68610" y="2589006"/>
                  <a:ext cx="71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DC206C-1835-462E-ACF5-49C713E7D6BD}"/>
              </a:ext>
            </a:extLst>
          </p:cNvPr>
          <p:cNvGrpSpPr/>
          <p:nvPr/>
        </p:nvGrpSpPr>
        <p:grpSpPr>
          <a:xfrm>
            <a:off x="4179570" y="2253846"/>
            <a:ext cx="314640" cy="609120"/>
            <a:chOff x="4179570" y="2253846"/>
            <a:chExt cx="314640" cy="6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E65D158-142C-4D2B-B1D7-26F1E746188B}"/>
                    </a:ext>
                  </a:extLst>
                </p14:cNvPr>
                <p14:cNvContentPartPr/>
                <p14:nvPr/>
              </p14:nvContentPartPr>
              <p14:xfrm>
                <a:off x="4209450" y="2253846"/>
                <a:ext cx="31680" cy="219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E65D158-142C-4D2B-B1D7-26F1E74618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00450" y="2245206"/>
                  <a:ext cx="49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18971A-A752-459C-A2A5-F6137349A399}"/>
                    </a:ext>
                  </a:extLst>
                </p14:cNvPr>
                <p14:cNvContentPartPr/>
                <p14:nvPr/>
              </p14:nvContentPartPr>
              <p14:xfrm>
                <a:off x="4179570" y="2519526"/>
                <a:ext cx="73080" cy="68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18971A-A752-459C-A2A5-F6137349A3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70570" y="2510526"/>
                  <a:ext cx="90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2F7858-EA69-49A7-BD91-ADBF649D07E3}"/>
                    </a:ext>
                  </a:extLst>
                </p14:cNvPr>
                <p14:cNvContentPartPr/>
                <p14:nvPr/>
              </p14:nvContentPartPr>
              <p14:xfrm>
                <a:off x="4275330" y="2549046"/>
                <a:ext cx="77040" cy="99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2F7858-EA69-49A7-BD91-ADBF649D07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66330" y="2540406"/>
                  <a:ext cx="94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0779DAA-D377-4182-AEE3-D7A80305F0ED}"/>
                    </a:ext>
                  </a:extLst>
                </p14:cNvPr>
                <p14:cNvContentPartPr/>
                <p14:nvPr/>
              </p14:nvContentPartPr>
              <p14:xfrm>
                <a:off x="4279650" y="2699526"/>
                <a:ext cx="13680" cy="144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0779DAA-D377-4182-AEE3-D7A80305F0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70650" y="2690526"/>
                  <a:ext cx="31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ADBCA0-1530-4D8B-BAF4-01C909E71C77}"/>
                    </a:ext>
                  </a:extLst>
                </p14:cNvPr>
                <p14:cNvContentPartPr/>
                <p14:nvPr/>
              </p14:nvContentPartPr>
              <p14:xfrm>
                <a:off x="4390530" y="2261046"/>
                <a:ext cx="103680" cy="601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ADBCA0-1530-4D8B-BAF4-01C909E71C7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81890" y="2252046"/>
                  <a:ext cx="121320" cy="61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E94064-CC16-498E-B3C0-6F87C41C4009}"/>
              </a:ext>
            </a:extLst>
          </p:cNvPr>
          <p:cNvGrpSpPr/>
          <p:nvPr/>
        </p:nvGrpSpPr>
        <p:grpSpPr>
          <a:xfrm>
            <a:off x="5487450" y="2431686"/>
            <a:ext cx="284400" cy="178200"/>
            <a:chOff x="5487450" y="2431686"/>
            <a:chExt cx="2844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1559B0-DCCD-4FEB-A836-660FAC34ED3C}"/>
                    </a:ext>
                  </a:extLst>
                </p14:cNvPr>
                <p14:cNvContentPartPr/>
                <p14:nvPr/>
              </p14:nvContentPartPr>
              <p14:xfrm>
                <a:off x="5501850" y="2431686"/>
                <a:ext cx="32400" cy="17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1559B0-DCCD-4FEB-A836-660FAC34ED3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93210" y="2423046"/>
                  <a:ext cx="50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A9F0D2-AFB4-4E50-853D-4CEB44BFF19A}"/>
                    </a:ext>
                  </a:extLst>
                </p14:cNvPr>
                <p14:cNvContentPartPr/>
                <p14:nvPr/>
              </p14:nvContentPartPr>
              <p14:xfrm>
                <a:off x="5487450" y="2432406"/>
                <a:ext cx="120240" cy="158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A9F0D2-AFB4-4E50-853D-4CEB44BFF1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78450" y="2423766"/>
                  <a:ext cx="137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29ADDF-1B75-4562-BD4B-7BB3BA36D325}"/>
                    </a:ext>
                  </a:extLst>
                </p14:cNvPr>
                <p14:cNvContentPartPr/>
                <p14:nvPr/>
              </p14:nvContentPartPr>
              <p14:xfrm>
                <a:off x="5694450" y="2479206"/>
                <a:ext cx="63720" cy="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29ADDF-1B75-4562-BD4B-7BB3BA36D3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685810" y="2470566"/>
                  <a:ext cx="81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6B6AD4-092E-46D0-BEA3-41F81AE16B9B}"/>
                    </a:ext>
                  </a:extLst>
                </p14:cNvPr>
                <p14:cNvContentPartPr/>
                <p14:nvPr/>
              </p14:nvContentPartPr>
              <p14:xfrm>
                <a:off x="5702010" y="2534646"/>
                <a:ext cx="6984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6B6AD4-092E-46D0-BEA3-41F81AE16B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93370" y="2526006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0A96F45-DA32-4EEB-9E29-BF5413E86C8F}"/>
              </a:ext>
            </a:extLst>
          </p:cNvPr>
          <p:cNvGrpSpPr/>
          <p:nvPr/>
        </p:nvGrpSpPr>
        <p:grpSpPr>
          <a:xfrm>
            <a:off x="5924490" y="2109486"/>
            <a:ext cx="1357200" cy="824760"/>
            <a:chOff x="5924490" y="2109486"/>
            <a:chExt cx="135720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9D0B6C-D2E3-4B6F-A4E2-9AF200F9180C}"/>
                    </a:ext>
                  </a:extLst>
                </p14:cNvPr>
                <p14:cNvContentPartPr/>
                <p14:nvPr/>
              </p14:nvContentPartPr>
              <p14:xfrm>
                <a:off x="5924490" y="2148726"/>
                <a:ext cx="90360" cy="752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9D0B6C-D2E3-4B6F-A4E2-9AF200F9180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15850" y="2139726"/>
                  <a:ext cx="10800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B455CF-B322-45FE-A152-77C505CD4471}"/>
                    </a:ext>
                  </a:extLst>
                </p14:cNvPr>
                <p14:cNvContentPartPr/>
                <p14:nvPr/>
              </p14:nvContentPartPr>
              <p14:xfrm>
                <a:off x="6064530" y="2186166"/>
                <a:ext cx="59400" cy="79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B455CF-B322-45FE-A152-77C505CD447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055530" y="2177526"/>
                  <a:ext cx="77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7F06510-DA2C-4724-A517-999E2113FCAA}"/>
                    </a:ext>
                  </a:extLst>
                </p14:cNvPr>
                <p14:cNvContentPartPr/>
                <p14:nvPr/>
              </p14:nvContentPartPr>
              <p14:xfrm>
                <a:off x="6094050" y="2109486"/>
                <a:ext cx="126360" cy="18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7F06510-DA2C-4724-A517-999E2113FCA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85050" y="2100486"/>
                  <a:ext cx="144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BBF0D0-D502-4160-8E49-FF1FFC35852A}"/>
                    </a:ext>
                  </a:extLst>
                </p14:cNvPr>
                <p14:cNvContentPartPr/>
                <p14:nvPr/>
              </p14:nvContentPartPr>
              <p14:xfrm>
                <a:off x="6299970" y="2353206"/>
                <a:ext cx="49680" cy="7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BBF0D0-D502-4160-8E49-FF1FFC3585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90970" y="2344206"/>
                  <a:ext cx="67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4446437-EE85-4D1B-9980-BB8EAFA896C9}"/>
                    </a:ext>
                  </a:extLst>
                </p14:cNvPr>
                <p14:cNvContentPartPr/>
                <p14:nvPr/>
              </p14:nvContentPartPr>
              <p14:xfrm>
                <a:off x="6320490" y="2289846"/>
                <a:ext cx="70920" cy="146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4446437-EE85-4D1B-9980-BB8EAFA896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11850" y="2281206"/>
                  <a:ext cx="88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E936136-B0EB-4B76-B933-FC1208C56B2A}"/>
                    </a:ext>
                  </a:extLst>
                </p14:cNvPr>
                <p14:cNvContentPartPr/>
                <p14:nvPr/>
              </p14:nvContentPartPr>
              <p14:xfrm>
                <a:off x="6410490" y="2386326"/>
                <a:ext cx="70920" cy="59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E936136-B0EB-4B76-B933-FC1208C56B2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01850" y="2377326"/>
                  <a:ext cx="88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0A408A5-8A08-4D68-A9D4-38B7EAF9A154}"/>
                    </a:ext>
                  </a:extLst>
                </p14:cNvPr>
                <p14:cNvContentPartPr/>
                <p14:nvPr/>
              </p14:nvContentPartPr>
              <p14:xfrm>
                <a:off x="6506970" y="2512686"/>
                <a:ext cx="52560" cy="75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0A408A5-8A08-4D68-A9D4-38B7EAF9A1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97970" y="2503686"/>
                  <a:ext cx="7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A14CDE5-D04A-431A-B9D6-E156ABBA90A5}"/>
                    </a:ext>
                  </a:extLst>
                </p14:cNvPr>
                <p14:cNvContentPartPr/>
                <p14:nvPr/>
              </p14:nvContentPartPr>
              <p14:xfrm>
                <a:off x="6524250" y="2454726"/>
                <a:ext cx="83880" cy="132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A14CDE5-D04A-431A-B9D6-E156ABBA90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15250" y="2445726"/>
                  <a:ext cx="101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3D8EE6D-77D8-4B83-9DE6-C0AC5155CE51}"/>
                    </a:ext>
                  </a:extLst>
                </p14:cNvPr>
                <p14:cNvContentPartPr/>
                <p14:nvPr/>
              </p14:nvContentPartPr>
              <p14:xfrm>
                <a:off x="6623250" y="2546166"/>
                <a:ext cx="147600" cy="123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3D8EE6D-77D8-4B83-9DE6-C0AC5155CE5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14250" y="2537526"/>
                  <a:ext cx="165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7BAC26-8610-4AE1-A3F8-19FD231FE606}"/>
                    </a:ext>
                  </a:extLst>
                </p14:cNvPr>
                <p14:cNvContentPartPr/>
                <p14:nvPr/>
              </p14:nvContentPartPr>
              <p14:xfrm>
                <a:off x="6811170" y="2699526"/>
                <a:ext cx="33480" cy="38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7BAC26-8610-4AE1-A3F8-19FD231FE60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02170" y="2690526"/>
                  <a:ext cx="51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94CA394-04EB-423A-8E7C-5E43A2E74220}"/>
                    </a:ext>
                  </a:extLst>
                </p14:cNvPr>
                <p14:cNvContentPartPr/>
                <p14:nvPr/>
              </p14:nvContentPartPr>
              <p14:xfrm>
                <a:off x="6944730" y="2794206"/>
                <a:ext cx="63000" cy="78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94CA394-04EB-423A-8E7C-5E43A2E742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935730" y="2785566"/>
                  <a:ext cx="80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1EC44D8-9422-433E-A576-CB94F048146E}"/>
                    </a:ext>
                  </a:extLst>
                </p14:cNvPr>
                <p14:cNvContentPartPr/>
                <p14:nvPr/>
              </p14:nvContentPartPr>
              <p14:xfrm>
                <a:off x="6963810" y="2712486"/>
                <a:ext cx="59760" cy="169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1EC44D8-9422-433E-A576-CB94F048146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54810" y="2703486"/>
                  <a:ext cx="77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3743B4-5AD9-4024-BEC9-04E1A063DE8E}"/>
                    </a:ext>
                  </a:extLst>
                </p14:cNvPr>
                <p14:cNvContentPartPr/>
                <p14:nvPr/>
              </p14:nvContentPartPr>
              <p14:xfrm>
                <a:off x="7064250" y="2849286"/>
                <a:ext cx="68400" cy="8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3743B4-5AD9-4024-BEC9-04E1A063DE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55610" y="2840286"/>
                  <a:ext cx="86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B307F8-8602-4624-A323-5E260506AD7E}"/>
                    </a:ext>
                  </a:extLst>
                </p14:cNvPr>
                <p14:cNvContentPartPr/>
                <p14:nvPr/>
              </p14:nvContentPartPr>
              <p14:xfrm>
                <a:off x="7121850" y="2110926"/>
                <a:ext cx="159840" cy="823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B307F8-8602-4624-A323-5E260506AD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12850" y="2102286"/>
                  <a:ext cx="177480" cy="8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CB7D16B-059E-4F1B-93AB-85FDA364D320}"/>
                    </a:ext>
                  </a:extLst>
                </p14:cNvPr>
                <p14:cNvContentPartPr/>
                <p14:nvPr/>
              </p14:nvContentPartPr>
              <p14:xfrm>
                <a:off x="6761490" y="2248086"/>
                <a:ext cx="96840" cy="176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CB7D16B-059E-4F1B-93AB-85FDA364D32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52850" y="2239446"/>
                  <a:ext cx="1144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99493D3-127C-4C9C-9DA6-E9C46E4E2B21}"/>
                  </a:ext>
                </a:extLst>
              </p14:cNvPr>
              <p14:cNvContentPartPr/>
              <p14:nvPr/>
            </p14:nvContentPartPr>
            <p14:xfrm>
              <a:off x="6232650" y="2632206"/>
              <a:ext cx="119880" cy="160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99493D3-127C-4C9C-9DA6-E9C46E4E2B2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223650" y="2623566"/>
                <a:ext cx="13752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0BD8F48-6D7E-40AF-A43B-560B84BD61DE}"/>
              </a:ext>
            </a:extLst>
          </p:cNvPr>
          <p:cNvGrpSpPr/>
          <p:nvPr/>
        </p:nvGrpSpPr>
        <p:grpSpPr>
          <a:xfrm>
            <a:off x="3977250" y="3469926"/>
            <a:ext cx="314640" cy="237240"/>
            <a:chOff x="3977250" y="3469926"/>
            <a:chExt cx="3146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0844EF6-45E2-412B-BA4A-3908F8154A13}"/>
                    </a:ext>
                  </a:extLst>
                </p14:cNvPr>
                <p14:cNvContentPartPr/>
                <p14:nvPr/>
              </p14:nvContentPartPr>
              <p14:xfrm>
                <a:off x="3977250" y="3469926"/>
                <a:ext cx="32040" cy="21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0844EF6-45E2-412B-BA4A-3908F8154A1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68610" y="3461286"/>
                  <a:ext cx="49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7CFF0C6-5C5C-47F9-9E60-F19C6ECF0D7B}"/>
                    </a:ext>
                  </a:extLst>
                </p14:cNvPr>
                <p14:cNvContentPartPr/>
                <p14:nvPr/>
              </p14:nvContentPartPr>
              <p14:xfrm>
                <a:off x="3985890" y="3470286"/>
                <a:ext cx="106200" cy="236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7CFF0C6-5C5C-47F9-9E60-F19C6ECF0D7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977250" y="3461646"/>
                  <a:ext cx="123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8878C4C-2888-42BC-BCB4-45994E3CC8F6}"/>
                    </a:ext>
                  </a:extLst>
                </p14:cNvPr>
                <p14:cNvContentPartPr/>
                <p14:nvPr/>
              </p14:nvContentPartPr>
              <p14:xfrm>
                <a:off x="4156530" y="3501606"/>
                <a:ext cx="135360" cy="200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8878C4C-2888-42BC-BCB4-45994E3CC8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47530" y="3492966"/>
                  <a:ext cx="1530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8E9A180-02B6-4389-A26E-11A043B8376E}"/>
              </a:ext>
            </a:extLst>
          </p:cNvPr>
          <p:cNvGrpSpPr/>
          <p:nvPr/>
        </p:nvGrpSpPr>
        <p:grpSpPr>
          <a:xfrm>
            <a:off x="4483050" y="3550206"/>
            <a:ext cx="123120" cy="73800"/>
            <a:chOff x="4483050" y="3550206"/>
            <a:chExt cx="12312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1D3158-B6CB-46BE-9052-D231D737E2B5}"/>
                    </a:ext>
                  </a:extLst>
                </p14:cNvPr>
                <p14:cNvContentPartPr/>
                <p14:nvPr/>
              </p14:nvContentPartPr>
              <p14:xfrm>
                <a:off x="4483050" y="3550206"/>
                <a:ext cx="100800" cy="20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1D3158-B6CB-46BE-9052-D231D737E2B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74410" y="3541566"/>
                  <a:ext cx="11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A2492B4-6334-43FE-89F1-A2C51C8C4B56}"/>
                    </a:ext>
                  </a:extLst>
                </p14:cNvPr>
                <p14:cNvContentPartPr/>
                <p14:nvPr/>
              </p14:nvContentPartPr>
              <p14:xfrm>
                <a:off x="4500690" y="3608886"/>
                <a:ext cx="105480" cy="1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A2492B4-6334-43FE-89F1-A2C51C8C4B5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92050" y="3600246"/>
                  <a:ext cx="1231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4F1A8CF-AAEE-4CE0-A57B-4E7A8324EE5C}"/>
              </a:ext>
            </a:extLst>
          </p:cNvPr>
          <p:cNvGrpSpPr/>
          <p:nvPr/>
        </p:nvGrpSpPr>
        <p:grpSpPr>
          <a:xfrm>
            <a:off x="4755210" y="3435726"/>
            <a:ext cx="380520" cy="226440"/>
            <a:chOff x="4755210" y="3435726"/>
            <a:chExt cx="3805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B28953-DF78-4DAA-A1D9-F5C859FCC929}"/>
                    </a:ext>
                  </a:extLst>
                </p14:cNvPr>
                <p14:cNvContentPartPr/>
                <p14:nvPr/>
              </p14:nvContentPartPr>
              <p14:xfrm>
                <a:off x="4755210" y="3464526"/>
                <a:ext cx="133200" cy="190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B28953-DF78-4DAA-A1D9-F5C859FCC92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46570" y="3455886"/>
                  <a:ext cx="150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A93094-807B-4511-AB67-DBA26348101C}"/>
                    </a:ext>
                  </a:extLst>
                </p14:cNvPr>
                <p14:cNvContentPartPr/>
                <p14:nvPr/>
              </p14:nvContentPartPr>
              <p14:xfrm>
                <a:off x="4996770" y="3460566"/>
                <a:ext cx="41040" cy="201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A93094-807B-4511-AB67-DBA26348101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87770" y="3451566"/>
                  <a:ext cx="58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FBB032-BA9A-4EF8-AE36-88935B70760D}"/>
                    </a:ext>
                  </a:extLst>
                </p14:cNvPr>
                <p14:cNvContentPartPr/>
                <p14:nvPr/>
              </p14:nvContentPartPr>
              <p14:xfrm>
                <a:off x="4981290" y="3435726"/>
                <a:ext cx="154440" cy="19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FBB032-BA9A-4EF8-AE36-88935B70760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72650" y="3426726"/>
                  <a:ext cx="17208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7BE8B16-3D46-42C5-BA94-E17703BC1BDB}"/>
              </a:ext>
            </a:extLst>
          </p:cNvPr>
          <p:cNvGrpSpPr/>
          <p:nvPr/>
        </p:nvGrpSpPr>
        <p:grpSpPr>
          <a:xfrm>
            <a:off x="6314730" y="3444726"/>
            <a:ext cx="327240" cy="257400"/>
            <a:chOff x="6314730" y="3444726"/>
            <a:chExt cx="3272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1A0B877-2819-41D5-BBF3-3D9DF3E1B414}"/>
                    </a:ext>
                  </a:extLst>
                </p14:cNvPr>
                <p14:cNvContentPartPr/>
                <p14:nvPr/>
              </p14:nvContentPartPr>
              <p14:xfrm>
                <a:off x="6314730" y="3444726"/>
                <a:ext cx="41400" cy="257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1A0B877-2819-41D5-BBF3-3D9DF3E1B41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06090" y="3435726"/>
                  <a:ext cx="59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105A92-0F6A-4B80-BC7A-595AE29BA864}"/>
                    </a:ext>
                  </a:extLst>
                </p14:cNvPr>
                <p14:cNvContentPartPr/>
                <p14:nvPr/>
              </p14:nvContentPartPr>
              <p14:xfrm>
                <a:off x="6364770" y="3465246"/>
                <a:ext cx="85320" cy="222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105A92-0F6A-4B80-BC7A-595AE29BA8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55770" y="3456606"/>
                  <a:ext cx="102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5D2A482-0D58-4A9C-9DD0-C8C1D827F281}"/>
                    </a:ext>
                  </a:extLst>
                </p14:cNvPr>
                <p14:cNvContentPartPr/>
                <p14:nvPr/>
              </p14:nvContentPartPr>
              <p14:xfrm>
                <a:off x="6324450" y="3570366"/>
                <a:ext cx="83160" cy="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5D2A482-0D58-4A9C-9DD0-C8C1D827F28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15450" y="3561366"/>
                  <a:ext cx="100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C59B60-2354-4789-B4DF-5997258C609F}"/>
                    </a:ext>
                  </a:extLst>
                </p14:cNvPr>
                <p14:cNvContentPartPr/>
                <p14:nvPr/>
              </p14:nvContentPartPr>
              <p14:xfrm>
                <a:off x="6537570" y="3553446"/>
                <a:ext cx="104400" cy="54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C59B60-2354-4789-B4DF-5997258C609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528570" y="3544446"/>
                  <a:ext cx="12204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C895BF8-3F42-402A-80AC-366E7FD695D3}"/>
              </a:ext>
            </a:extLst>
          </p:cNvPr>
          <p:cNvGrpSpPr/>
          <p:nvPr/>
        </p:nvGrpSpPr>
        <p:grpSpPr>
          <a:xfrm>
            <a:off x="6805410" y="3260766"/>
            <a:ext cx="740160" cy="395640"/>
            <a:chOff x="6805410" y="3260766"/>
            <a:chExt cx="74016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CB4677-6D90-4EE4-818D-5106AD328035}"/>
                    </a:ext>
                  </a:extLst>
                </p14:cNvPr>
                <p14:cNvContentPartPr/>
                <p14:nvPr/>
              </p14:nvContentPartPr>
              <p14:xfrm>
                <a:off x="6805410" y="3462726"/>
                <a:ext cx="123480" cy="185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CB4677-6D90-4EE4-818D-5106AD32803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96770" y="3453726"/>
                  <a:ext cx="141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888987-4D58-49AD-83B9-E674609B184C}"/>
                    </a:ext>
                  </a:extLst>
                </p14:cNvPr>
                <p14:cNvContentPartPr/>
                <p14:nvPr/>
              </p14:nvContentPartPr>
              <p14:xfrm>
                <a:off x="7018530" y="3477486"/>
                <a:ext cx="22680" cy="142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888987-4D58-49AD-83B9-E674609B18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09890" y="3468846"/>
                  <a:ext cx="4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FAAA32-3397-462A-9856-03188EE3A8B4}"/>
                    </a:ext>
                  </a:extLst>
                </p14:cNvPr>
                <p14:cNvContentPartPr/>
                <p14:nvPr/>
              </p14:nvContentPartPr>
              <p14:xfrm>
                <a:off x="7010610" y="3465966"/>
                <a:ext cx="109080" cy="19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FAAA32-3397-462A-9856-03188EE3A8B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01970" y="3456966"/>
                  <a:ext cx="126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90E0E36-CCA6-48C8-BD29-5D5D2DBAE980}"/>
                    </a:ext>
                  </a:extLst>
                </p14:cNvPr>
                <p14:cNvContentPartPr/>
                <p14:nvPr/>
              </p14:nvContentPartPr>
              <p14:xfrm>
                <a:off x="7220850" y="3472806"/>
                <a:ext cx="126000" cy="18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90E0E36-CCA6-48C8-BD29-5D5D2DBAE9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12210" y="3464166"/>
                  <a:ext cx="143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52BB6E9-B256-49FB-8D7E-4BA04925803C}"/>
                    </a:ext>
                  </a:extLst>
                </p14:cNvPr>
                <p14:cNvContentPartPr/>
                <p14:nvPr/>
              </p14:nvContentPartPr>
              <p14:xfrm>
                <a:off x="7378530" y="3347526"/>
                <a:ext cx="77040" cy="2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52BB6E9-B256-49FB-8D7E-4BA04925803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369890" y="3338526"/>
                  <a:ext cx="94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B2729F-AA09-448B-B934-EAD04E0F7CA2}"/>
                    </a:ext>
                  </a:extLst>
                </p14:cNvPr>
                <p14:cNvContentPartPr/>
                <p14:nvPr/>
              </p14:nvContentPartPr>
              <p14:xfrm>
                <a:off x="7529010" y="3260766"/>
                <a:ext cx="16560" cy="132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B2729F-AA09-448B-B934-EAD04E0F7CA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20010" y="3252126"/>
                  <a:ext cx="342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952EB26-D414-4D22-8884-AAB2BCEABBE9}"/>
              </a:ext>
            </a:extLst>
          </p:cNvPr>
          <p:cNvGrpSpPr/>
          <p:nvPr/>
        </p:nvGrpSpPr>
        <p:grpSpPr>
          <a:xfrm>
            <a:off x="3229530" y="4231326"/>
            <a:ext cx="511560" cy="336960"/>
            <a:chOff x="3229530" y="4231326"/>
            <a:chExt cx="51156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FF753BF-407B-424B-9E90-F7265C5D8B37}"/>
                    </a:ext>
                  </a:extLst>
                </p14:cNvPr>
                <p14:cNvContentPartPr/>
                <p14:nvPr/>
              </p14:nvContentPartPr>
              <p14:xfrm>
                <a:off x="3229530" y="4399446"/>
                <a:ext cx="121320" cy="168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FF753BF-407B-424B-9E90-F7265C5D8B3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20890" y="4390446"/>
                  <a:ext cx="138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5A696A-250E-4DD6-9D8D-E6554D457D09}"/>
                    </a:ext>
                  </a:extLst>
                </p14:cNvPr>
                <p14:cNvContentPartPr/>
                <p14:nvPr/>
              </p14:nvContentPartPr>
              <p14:xfrm>
                <a:off x="3349770" y="4231326"/>
                <a:ext cx="136080" cy="11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5A696A-250E-4DD6-9D8D-E6554D457D0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41130" y="4222326"/>
                  <a:ext cx="153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8E84AAB-DA25-4E31-A7B6-B0FA1435C06D}"/>
                    </a:ext>
                  </a:extLst>
                </p14:cNvPr>
                <p14:cNvContentPartPr/>
                <p14:nvPr/>
              </p14:nvContentPartPr>
              <p14:xfrm>
                <a:off x="3436530" y="4231686"/>
                <a:ext cx="39960" cy="135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8E84AAB-DA25-4E31-A7B6-B0FA1435C06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27890" y="4222686"/>
                  <a:ext cx="57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08B13F-8033-47CB-9091-F212C6017351}"/>
                    </a:ext>
                  </a:extLst>
                </p14:cNvPr>
                <p14:cNvContentPartPr/>
                <p14:nvPr/>
              </p14:nvContentPartPr>
              <p14:xfrm>
                <a:off x="3597810" y="4383966"/>
                <a:ext cx="143280" cy="177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08B13F-8033-47CB-9091-F212C601735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89170" y="4375326"/>
                  <a:ext cx="16092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0DA1EE2-B676-49B4-ABE9-EA6ABDA03E01}"/>
              </a:ext>
            </a:extLst>
          </p:cNvPr>
          <p:cNvGrpSpPr/>
          <p:nvPr/>
        </p:nvGrpSpPr>
        <p:grpSpPr>
          <a:xfrm>
            <a:off x="3962850" y="4428606"/>
            <a:ext cx="81000" cy="81720"/>
            <a:chOff x="3962850" y="4428606"/>
            <a:chExt cx="8100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6FC9FA-5B85-4BED-8B47-CEC26940F1F9}"/>
                    </a:ext>
                  </a:extLst>
                </p14:cNvPr>
                <p14:cNvContentPartPr/>
                <p14:nvPr/>
              </p14:nvContentPartPr>
              <p14:xfrm>
                <a:off x="3962850" y="4428606"/>
                <a:ext cx="79560" cy="7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6FC9FA-5B85-4BED-8B47-CEC26940F1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954210" y="4419606"/>
                  <a:ext cx="97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07F86FF-7542-4B70-ABBE-962C4E9168CA}"/>
                    </a:ext>
                  </a:extLst>
                </p14:cNvPr>
                <p14:cNvContentPartPr/>
                <p14:nvPr/>
              </p14:nvContentPartPr>
              <p14:xfrm>
                <a:off x="3977970" y="4497006"/>
                <a:ext cx="65880" cy="1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07F86FF-7542-4B70-ABBE-962C4E9168C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68970" y="4488006"/>
                  <a:ext cx="835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50E0D85-1E60-4EEB-A691-9881E8A496D0}"/>
              </a:ext>
            </a:extLst>
          </p:cNvPr>
          <p:cNvGrpSpPr/>
          <p:nvPr/>
        </p:nvGrpSpPr>
        <p:grpSpPr>
          <a:xfrm>
            <a:off x="4260210" y="4070406"/>
            <a:ext cx="2335680" cy="792000"/>
            <a:chOff x="4260210" y="4070406"/>
            <a:chExt cx="2335680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B7900E5-158F-4C69-8433-D0C1335CE33D}"/>
                    </a:ext>
                  </a:extLst>
                </p14:cNvPr>
                <p14:cNvContentPartPr/>
                <p14:nvPr/>
              </p14:nvContentPartPr>
              <p14:xfrm>
                <a:off x="4260210" y="4150326"/>
                <a:ext cx="142200" cy="712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B7900E5-158F-4C69-8433-D0C1335CE3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251570" y="4141326"/>
                  <a:ext cx="15984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1876FB2-2CA3-4403-9218-4B34D77B0355}"/>
                    </a:ext>
                  </a:extLst>
                </p14:cNvPr>
                <p14:cNvContentPartPr/>
                <p14:nvPr/>
              </p14:nvContentPartPr>
              <p14:xfrm>
                <a:off x="4456050" y="4223406"/>
                <a:ext cx="203760" cy="18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1876FB2-2CA3-4403-9218-4B34D77B035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47050" y="4214766"/>
                  <a:ext cx="22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D421A35-D30A-4324-BDF6-5DC32D7F7B1E}"/>
                    </a:ext>
                  </a:extLst>
                </p14:cNvPr>
                <p14:cNvContentPartPr/>
                <p14:nvPr/>
              </p14:nvContentPartPr>
              <p14:xfrm>
                <a:off x="4725330" y="4163286"/>
                <a:ext cx="93240" cy="81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D421A35-D30A-4324-BDF6-5DC32D7F7B1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16690" y="4154286"/>
                  <a:ext cx="110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521DA8-C7F5-4A19-AD66-683ABB3EA9EA}"/>
                    </a:ext>
                  </a:extLst>
                </p14:cNvPr>
                <p14:cNvContentPartPr/>
                <p14:nvPr/>
              </p14:nvContentPartPr>
              <p14:xfrm>
                <a:off x="4868250" y="4198206"/>
                <a:ext cx="26640" cy="75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521DA8-C7F5-4A19-AD66-683ABB3EA9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59610" y="4189206"/>
                  <a:ext cx="44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A045F0-0A2A-47CA-AEB2-3E841448F437}"/>
                    </a:ext>
                  </a:extLst>
                </p14:cNvPr>
                <p14:cNvContentPartPr/>
                <p14:nvPr/>
              </p14:nvContentPartPr>
              <p14:xfrm>
                <a:off x="4997130" y="4203966"/>
                <a:ext cx="161640" cy="12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A045F0-0A2A-47CA-AEB2-3E841448F4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988130" y="4194966"/>
                  <a:ext cx="179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213503C-0EAE-4EF7-8788-EDC76AA7437F}"/>
                    </a:ext>
                  </a:extLst>
                </p14:cNvPr>
                <p14:cNvContentPartPr/>
                <p14:nvPr/>
              </p14:nvContentPartPr>
              <p14:xfrm>
                <a:off x="4501050" y="4431486"/>
                <a:ext cx="174600" cy="1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213503C-0EAE-4EF7-8788-EDC76AA7437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492050" y="4422486"/>
                  <a:ext cx="192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F0DF54-291D-4D4C-8BDD-520607D2B6CE}"/>
                    </a:ext>
                  </a:extLst>
                </p14:cNvPr>
                <p14:cNvContentPartPr/>
                <p14:nvPr/>
              </p14:nvContentPartPr>
              <p14:xfrm>
                <a:off x="4754130" y="4381446"/>
                <a:ext cx="119160" cy="9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F0DF54-291D-4D4C-8BDD-520607D2B6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45490" y="4372806"/>
                  <a:ext cx="136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967A49E-B8C7-4C00-B429-9DD600A53E17}"/>
                    </a:ext>
                  </a:extLst>
                </p14:cNvPr>
                <p14:cNvContentPartPr/>
                <p14:nvPr/>
              </p14:nvContentPartPr>
              <p14:xfrm>
                <a:off x="4894530" y="4430766"/>
                <a:ext cx="110880" cy="7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967A49E-B8C7-4C00-B429-9DD600A53E1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885530" y="4422126"/>
                  <a:ext cx="128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CD5B20-F0D0-48EF-9181-7306EBE1AE08}"/>
                    </a:ext>
                  </a:extLst>
                </p14:cNvPr>
                <p14:cNvContentPartPr/>
                <p14:nvPr/>
              </p14:nvContentPartPr>
              <p14:xfrm>
                <a:off x="5048610" y="4413126"/>
                <a:ext cx="160560" cy="9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CD5B20-F0D0-48EF-9181-7306EBE1AE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39970" y="4404486"/>
                  <a:ext cx="178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405CE5-6F46-4152-BDF6-67D4463AFBBD}"/>
                    </a:ext>
                  </a:extLst>
                </p14:cNvPr>
                <p14:cNvContentPartPr/>
                <p14:nvPr/>
              </p14:nvContentPartPr>
              <p14:xfrm>
                <a:off x="4801290" y="4595646"/>
                <a:ext cx="30600" cy="105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405CE5-6F46-4152-BDF6-67D4463AFB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92290" y="4586646"/>
                  <a:ext cx="48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F67F9F9-E872-4DC7-94EB-2963DD4A0057}"/>
                    </a:ext>
                  </a:extLst>
                </p14:cNvPr>
                <p14:cNvContentPartPr/>
                <p14:nvPr/>
              </p14:nvContentPartPr>
              <p14:xfrm>
                <a:off x="4636410" y="4777086"/>
                <a:ext cx="193320" cy="8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F67F9F9-E872-4DC7-94EB-2963DD4A005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27770" y="4768446"/>
                  <a:ext cx="21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3AC323-5D51-4F70-AC0A-30EDF4C7C65A}"/>
                    </a:ext>
                  </a:extLst>
                </p14:cNvPr>
                <p14:cNvContentPartPr/>
                <p14:nvPr/>
              </p14:nvContentPartPr>
              <p14:xfrm>
                <a:off x="4863570" y="4734606"/>
                <a:ext cx="81720" cy="97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3AC323-5D51-4F70-AC0A-30EDF4C7C65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54930" y="4725606"/>
                  <a:ext cx="99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DADFA54-3BE6-4D99-8657-20277BD17BE1}"/>
                    </a:ext>
                  </a:extLst>
                </p14:cNvPr>
                <p14:cNvContentPartPr/>
                <p14:nvPr/>
              </p14:nvContentPartPr>
              <p14:xfrm>
                <a:off x="4968330" y="4777086"/>
                <a:ext cx="91800" cy="65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DADFA54-3BE6-4D99-8657-20277BD17B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959690" y="4768446"/>
                  <a:ext cx="10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6AAD5A-E60F-45C8-975F-D79220F4D64E}"/>
                    </a:ext>
                  </a:extLst>
                </p14:cNvPr>
                <p14:cNvContentPartPr/>
                <p14:nvPr/>
              </p14:nvContentPartPr>
              <p14:xfrm>
                <a:off x="5120610" y="4768086"/>
                <a:ext cx="123840" cy="2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6AAD5A-E60F-45C8-975F-D79220F4D6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11970" y="4759086"/>
                  <a:ext cx="141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C2FD86-E161-4ECD-9A1C-93ED295B962B}"/>
                    </a:ext>
                  </a:extLst>
                </p14:cNvPr>
                <p14:cNvContentPartPr/>
                <p14:nvPr/>
              </p14:nvContentPartPr>
              <p14:xfrm>
                <a:off x="5265690" y="4096326"/>
                <a:ext cx="186480" cy="668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C2FD86-E161-4ECD-9A1C-93ED295B962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57050" y="4087686"/>
                  <a:ext cx="20412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1599184-75A8-4000-BA0A-FA94FCD29087}"/>
                    </a:ext>
                  </a:extLst>
                </p14:cNvPr>
                <p14:cNvContentPartPr/>
                <p14:nvPr/>
              </p14:nvContentPartPr>
              <p14:xfrm>
                <a:off x="5493570" y="4070406"/>
                <a:ext cx="141840" cy="729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1599184-75A8-4000-BA0A-FA94FCD2908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484930" y="4061766"/>
                  <a:ext cx="15948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BDA7D91-CA4B-4800-9D99-BB83EDD3C571}"/>
                    </a:ext>
                  </a:extLst>
                </p14:cNvPr>
                <p14:cNvContentPartPr/>
                <p14:nvPr/>
              </p14:nvContentPartPr>
              <p14:xfrm>
                <a:off x="5695530" y="4109646"/>
                <a:ext cx="19440" cy="216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BDA7D91-CA4B-4800-9D99-BB83EDD3C57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86530" y="4100646"/>
                  <a:ext cx="37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314468-1FA2-4932-8536-66F23C08DDC0}"/>
                    </a:ext>
                  </a:extLst>
                </p14:cNvPr>
                <p14:cNvContentPartPr/>
                <p14:nvPr/>
              </p14:nvContentPartPr>
              <p14:xfrm>
                <a:off x="5667090" y="4405926"/>
                <a:ext cx="100800" cy="65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314468-1FA2-4932-8536-66F23C08DDC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58450" y="4397286"/>
                  <a:ext cx="11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699BA4-89B5-44A0-ACD0-041E90D1DD13}"/>
                    </a:ext>
                  </a:extLst>
                </p14:cNvPr>
                <p14:cNvContentPartPr/>
                <p14:nvPr/>
              </p14:nvContentPartPr>
              <p14:xfrm>
                <a:off x="5810010" y="4444806"/>
                <a:ext cx="7200" cy="79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699BA4-89B5-44A0-ACD0-041E90D1DD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801010" y="4435806"/>
                  <a:ext cx="24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38B648E-8029-4808-B9CA-BE0B77F72BE8}"/>
                    </a:ext>
                  </a:extLst>
                </p14:cNvPr>
                <p14:cNvContentPartPr/>
                <p14:nvPr/>
              </p14:nvContentPartPr>
              <p14:xfrm>
                <a:off x="5735850" y="4604286"/>
                <a:ext cx="25920" cy="156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38B648E-8029-4808-B9CA-BE0B77F72B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26850" y="4595286"/>
                  <a:ext cx="43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8FFBA8-EF38-444D-99CB-B4DA24334E38}"/>
                    </a:ext>
                  </a:extLst>
                </p14:cNvPr>
                <p14:cNvContentPartPr/>
                <p14:nvPr/>
              </p14:nvContentPartPr>
              <p14:xfrm>
                <a:off x="5943570" y="4417446"/>
                <a:ext cx="198720" cy="1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8FFBA8-EF38-444D-99CB-B4DA24334E3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34930" y="4408806"/>
                  <a:ext cx="21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F6E625-DA51-4CBF-BC57-80D5082D7AA2}"/>
                    </a:ext>
                  </a:extLst>
                </p14:cNvPr>
                <p14:cNvContentPartPr/>
                <p14:nvPr/>
              </p14:nvContentPartPr>
              <p14:xfrm>
                <a:off x="6289890" y="4103886"/>
                <a:ext cx="25560" cy="239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F6E625-DA51-4CBF-BC57-80D5082D7AA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80890" y="4094886"/>
                  <a:ext cx="43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5F83F5A-DB9D-4C1B-B4ED-E8BE9508D38B}"/>
                    </a:ext>
                  </a:extLst>
                </p14:cNvPr>
                <p14:cNvContentPartPr/>
                <p14:nvPr/>
              </p14:nvContentPartPr>
              <p14:xfrm>
                <a:off x="6257130" y="4346526"/>
                <a:ext cx="97200" cy="114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5F83F5A-DB9D-4C1B-B4ED-E8BE9508D38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48130" y="4337886"/>
                  <a:ext cx="114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587831B-679A-4E02-A7DE-D90DA9FBBFAB}"/>
                    </a:ext>
                  </a:extLst>
                </p14:cNvPr>
                <p14:cNvContentPartPr/>
                <p14:nvPr/>
              </p14:nvContentPartPr>
              <p14:xfrm>
                <a:off x="6368370" y="4430046"/>
                <a:ext cx="72360" cy="10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587831B-679A-4E02-A7DE-D90DA9FBBFA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59730" y="4421046"/>
                  <a:ext cx="90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F89478C-89CD-46B3-BC36-32DBBADFB293}"/>
                    </a:ext>
                  </a:extLst>
                </p14:cNvPr>
                <p14:cNvContentPartPr/>
                <p14:nvPr/>
              </p14:nvContentPartPr>
              <p14:xfrm>
                <a:off x="6347490" y="4579806"/>
                <a:ext cx="13320" cy="17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F89478C-89CD-46B3-BC36-32DBBADFB29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38490" y="4571166"/>
                  <a:ext cx="30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565E819-3534-4F2D-A476-74E4E0370C93}"/>
                    </a:ext>
                  </a:extLst>
                </p14:cNvPr>
                <p14:cNvContentPartPr/>
                <p14:nvPr/>
              </p14:nvContentPartPr>
              <p14:xfrm>
                <a:off x="6422010" y="4070766"/>
                <a:ext cx="173880" cy="70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565E819-3534-4F2D-A476-74E4E0370C9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13010" y="4061766"/>
                  <a:ext cx="191520" cy="72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7F1BC92-D5CB-47F5-B4A3-66EBB3C28921}"/>
              </a:ext>
            </a:extLst>
          </p:cNvPr>
          <p:cNvGrpSpPr/>
          <p:nvPr/>
        </p:nvGrpSpPr>
        <p:grpSpPr>
          <a:xfrm>
            <a:off x="6737010" y="4338606"/>
            <a:ext cx="105120" cy="56520"/>
            <a:chOff x="6737010" y="4338606"/>
            <a:chExt cx="105120" cy="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E348D2-946B-4F87-9639-0F3C808039F7}"/>
                    </a:ext>
                  </a:extLst>
                </p14:cNvPr>
                <p14:cNvContentPartPr/>
                <p14:nvPr/>
              </p14:nvContentPartPr>
              <p14:xfrm>
                <a:off x="6737010" y="4338606"/>
                <a:ext cx="91080" cy="1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E348D2-946B-4F87-9639-0F3C808039F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728010" y="4329606"/>
                  <a:ext cx="10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2D1538E-082B-4C4A-940F-A22455D24AAF}"/>
                    </a:ext>
                  </a:extLst>
                </p14:cNvPr>
                <p14:cNvContentPartPr/>
                <p14:nvPr/>
              </p14:nvContentPartPr>
              <p14:xfrm>
                <a:off x="6776970" y="4387206"/>
                <a:ext cx="65160" cy="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2D1538E-082B-4C4A-940F-A22455D24AA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768330" y="4378566"/>
                  <a:ext cx="828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56D7405-4D52-4CF4-AB9E-58E9702B67FC}"/>
              </a:ext>
            </a:extLst>
          </p:cNvPr>
          <p:cNvGrpSpPr/>
          <p:nvPr/>
        </p:nvGrpSpPr>
        <p:grpSpPr>
          <a:xfrm>
            <a:off x="7030770" y="4275246"/>
            <a:ext cx="163440" cy="186840"/>
            <a:chOff x="7030770" y="4275246"/>
            <a:chExt cx="1634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B9250B7-2BEB-4CBD-983F-F69B50E9323F}"/>
                    </a:ext>
                  </a:extLst>
                </p14:cNvPr>
                <p14:cNvContentPartPr/>
                <p14:nvPr/>
              </p14:nvContentPartPr>
              <p14:xfrm>
                <a:off x="7030770" y="4275246"/>
                <a:ext cx="143640" cy="12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B9250B7-2BEB-4CBD-983F-F69B50E932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22130" y="4266606"/>
                  <a:ext cx="16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359783-D377-489D-A2A4-9706DAFBCB05}"/>
                    </a:ext>
                  </a:extLst>
                </p14:cNvPr>
                <p14:cNvContentPartPr/>
                <p14:nvPr/>
              </p14:nvContentPartPr>
              <p14:xfrm>
                <a:off x="7100250" y="4295766"/>
                <a:ext cx="37800" cy="165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359783-D377-489D-A2A4-9706DAFBCB0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91610" y="4287126"/>
                  <a:ext cx="55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0A4A5CF-19D3-48B1-9F2D-8EBD580C0231}"/>
                    </a:ext>
                  </a:extLst>
                </p14:cNvPr>
                <p14:cNvContentPartPr/>
                <p14:nvPr/>
              </p14:nvContentPartPr>
              <p14:xfrm>
                <a:off x="7081890" y="4446246"/>
                <a:ext cx="11232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0A4A5CF-19D3-48B1-9F2D-8EBD580C02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72890" y="4437246"/>
                  <a:ext cx="1299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D21F011-2E34-411A-BED8-7F0D67D59739}"/>
              </a:ext>
            </a:extLst>
          </p:cNvPr>
          <p:cNvGrpSpPr/>
          <p:nvPr/>
        </p:nvGrpSpPr>
        <p:grpSpPr>
          <a:xfrm>
            <a:off x="7766250" y="4247886"/>
            <a:ext cx="203400" cy="193320"/>
            <a:chOff x="7766250" y="4247886"/>
            <a:chExt cx="20340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2005C7E-33EB-40B9-BAA7-5500FC429C51}"/>
                    </a:ext>
                  </a:extLst>
                </p14:cNvPr>
                <p14:cNvContentPartPr/>
                <p14:nvPr/>
              </p14:nvContentPartPr>
              <p14:xfrm>
                <a:off x="7766250" y="4332126"/>
                <a:ext cx="144000" cy="24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2005C7E-33EB-40B9-BAA7-5500FC429C5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57250" y="4323486"/>
                  <a:ext cx="161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176C4E-C18E-4932-9B86-E8CC101F6C04}"/>
                    </a:ext>
                  </a:extLst>
                </p14:cNvPr>
                <p14:cNvContentPartPr/>
                <p14:nvPr/>
              </p14:nvContentPartPr>
              <p14:xfrm>
                <a:off x="7801530" y="4389366"/>
                <a:ext cx="126000" cy="16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176C4E-C18E-4932-9B86-E8CC101F6C0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92530" y="4380366"/>
                  <a:ext cx="14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3EB764F-04A3-4C63-8CEA-21A24F865E4C}"/>
                    </a:ext>
                  </a:extLst>
                </p14:cNvPr>
                <p14:cNvContentPartPr/>
                <p14:nvPr/>
              </p14:nvContentPartPr>
              <p14:xfrm>
                <a:off x="7833210" y="4247886"/>
                <a:ext cx="136440" cy="193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3EB764F-04A3-4C63-8CEA-21A24F865E4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24210" y="4239246"/>
                  <a:ext cx="1540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DFB86DF-C425-4B62-A7AC-7382FCD48A61}"/>
              </a:ext>
            </a:extLst>
          </p:cNvPr>
          <p:cNvGrpSpPr/>
          <p:nvPr/>
        </p:nvGrpSpPr>
        <p:grpSpPr>
          <a:xfrm>
            <a:off x="8478690" y="4087326"/>
            <a:ext cx="840240" cy="385200"/>
            <a:chOff x="8478690" y="4087326"/>
            <a:chExt cx="84024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7C2096C-4016-4921-B91C-D89F76A814A6}"/>
                    </a:ext>
                  </a:extLst>
                </p14:cNvPr>
                <p14:cNvContentPartPr/>
                <p14:nvPr/>
              </p14:nvContentPartPr>
              <p14:xfrm>
                <a:off x="8478690" y="4256886"/>
                <a:ext cx="147240" cy="192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7C2096C-4016-4921-B91C-D89F76A814A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469690" y="4247886"/>
                  <a:ext cx="164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5B8AD54-C8C7-4F93-9673-7CEEDF5D7143}"/>
                    </a:ext>
                  </a:extLst>
                </p14:cNvPr>
                <p14:cNvContentPartPr/>
                <p14:nvPr/>
              </p14:nvContentPartPr>
              <p14:xfrm>
                <a:off x="8601090" y="4155366"/>
                <a:ext cx="87120" cy="1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5B8AD54-C8C7-4F93-9673-7CEEDF5D71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92090" y="4146726"/>
                  <a:ext cx="104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AA4BF35-36E5-4EB7-A0E7-98249C9817C8}"/>
                    </a:ext>
                  </a:extLst>
                </p14:cNvPr>
                <p14:cNvContentPartPr/>
                <p14:nvPr/>
              </p14:nvContentPartPr>
              <p14:xfrm>
                <a:off x="8708370" y="4092366"/>
                <a:ext cx="23040" cy="126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AA4BF35-36E5-4EB7-A0E7-98249C9817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99370" y="4083366"/>
                  <a:ext cx="40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91B7250-4117-430B-A24A-B517B97408B8}"/>
                    </a:ext>
                  </a:extLst>
                </p14:cNvPr>
                <p14:cNvContentPartPr/>
                <p14:nvPr/>
              </p14:nvContentPartPr>
              <p14:xfrm>
                <a:off x="8778930" y="4340766"/>
                <a:ext cx="91440" cy="1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91B7250-4117-430B-A24A-B517B97408B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0290" y="4332126"/>
                  <a:ext cx="10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032CFC4-26FB-4411-8C90-2746797148BD}"/>
                    </a:ext>
                  </a:extLst>
                </p14:cNvPr>
                <p14:cNvContentPartPr/>
                <p14:nvPr/>
              </p14:nvContentPartPr>
              <p14:xfrm>
                <a:off x="8787210" y="4398006"/>
                <a:ext cx="87480" cy="14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032CFC4-26FB-4411-8C90-2746797148B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78570" y="4389006"/>
                  <a:ext cx="105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822E23-3DC7-41DE-9C78-A55C8950FDCB}"/>
                    </a:ext>
                  </a:extLst>
                </p14:cNvPr>
                <p14:cNvContentPartPr/>
                <p14:nvPr/>
              </p14:nvContentPartPr>
              <p14:xfrm>
                <a:off x="9005010" y="4289646"/>
                <a:ext cx="137160" cy="182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822E23-3DC7-41DE-9C78-A55C8950FDC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96370" y="4281006"/>
                  <a:ext cx="154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8CAC47C-D5C1-4170-8149-2576D893F642}"/>
                    </a:ext>
                  </a:extLst>
                </p14:cNvPr>
                <p14:cNvContentPartPr/>
                <p14:nvPr/>
              </p14:nvContentPartPr>
              <p14:xfrm>
                <a:off x="9168090" y="4087326"/>
                <a:ext cx="15084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8CAC47C-D5C1-4170-8149-2576D893F6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59090" y="4078686"/>
                  <a:ext cx="168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7E6FBB-8089-4428-BA1D-216AB414E184}"/>
                    </a:ext>
                  </a:extLst>
                </p14:cNvPr>
                <p14:cNvContentPartPr/>
                <p14:nvPr/>
              </p14:nvContentPartPr>
              <p14:xfrm>
                <a:off x="9240450" y="4107486"/>
                <a:ext cx="20160" cy="123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7E6FBB-8089-4428-BA1D-216AB414E18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231450" y="4098846"/>
                  <a:ext cx="378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BB535DF-EA33-4716-AE73-7E19EFC7D52A}"/>
              </a:ext>
            </a:extLst>
          </p:cNvPr>
          <p:cNvGrpSpPr/>
          <p:nvPr/>
        </p:nvGrpSpPr>
        <p:grpSpPr>
          <a:xfrm>
            <a:off x="2240610" y="5466846"/>
            <a:ext cx="300240" cy="246600"/>
            <a:chOff x="2240610" y="5466846"/>
            <a:chExt cx="30024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BACF0C1-04D8-414A-B433-E08DFE5F1AB8}"/>
                    </a:ext>
                  </a:extLst>
                </p14:cNvPr>
                <p14:cNvContentPartPr/>
                <p14:nvPr/>
              </p14:nvContentPartPr>
              <p14:xfrm>
                <a:off x="2240610" y="5550366"/>
                <a:ext cx="213840" cy="1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BACF0C1-04D8-414A-B433-E08DFE5F1AB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231970" y="5541366"/>
                  <a:ext cx="231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E8EB097-9268-4DB4-ADDC-298E88197977}"/>
                    </a:ext>
                  </a:extLst>
                </p14:cNvPr>
                <p14:cNvContentPartPr/>
                <p14:nvPr/>
              </p14:nvContentPartPr>
              <p14:xfrm>
                <a:off x="2282730" y="5617326"/>
                <a:ext cx="168840" cy="38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E8EB097-9268-4DB4-ADDC-298E8819797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74090" y="5608326"/>
                  <a:ext cx="186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591262-B451-4BD5-8E16-BE57290D29C5}"/>
                    </a:ext>
                  </a:extLst>
                </p14:cNvPr>
                <p14:cNvContentPartPr/>
                <p14:nvPr/>
              </p14:nvContentPartPr>
              <p14:xfrm>
                <a:off x="2337810" y="5466846"/>
                <a:ext cx="203040" cy="246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591262-B451-4BD5-8E16-BE57290D29C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29170" y="5458206"/>
                  <a:ext cx="2206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FB4BC38-04E4-4475-AD18-D4EF165413A4}"/>
              </a:ext>
            </a:extLst>
          </p:cNvPr>
          <p:cNvGrpSpPr/>
          <p:nvPr/>
        </p:nvGrpSpPr>
        <p:grpSpPr>
          <a:xfrm>
            <a:off x="2969610" y="5479086"/>
            <a:ext cx="351000" cy="263880"/>
            <a:chOff x="2969610" y="5479086"/>
            <a:chExt cx="3510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CB582CC-6F0F-43AE-A00F-1DF12397A783}"/>
                    </a:ext>
                  </a:extLst>
                </p14:cNvPr>
                <p14:cNvContentPartPr/>
                <p14:nvPr/>
              </p14:nvContentPartPr>
              <p14:xfrm>
                <a:off x="2969610" y="5479086"/>
                <a:ext cx="161280" cy="26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CB582CC-6F0F-43AE-A00F-1DF12397A7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60970" y="5470086"/>
                  <a:ext cx="1789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222131C-4DF5-431F-97A4-C1190831B553}"/>
                    </a:ext>
                  </a:extLst>
                </p14:cNvPr>
                <p14:cNvContentPartPr/>
                <p14:nvPr/>
              </p14:nvContentPartPr>
              <p14:xfrm>
                <a:off x="2990850" y="5632086"/>
                <a:ext cx="92160" cy="11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222131C-4DF5-431F-97A4-C1190831B55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981850" y="5623446"/>
                  <a:ext cx="10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0B9257-E01A-4690-8754-E6AE2864EB20}"/>
                    </a:ext>
                  </a:extLst>
                </p14:cNvPr>
                <p14:cNvContentPartPr/>
                <p14:nvPr/>
              </p14:nvContentPartPr>
              <p14:xfrm>
                <a:off x="3208290" y="5569806"/>
                <a:ext cx="101520" cy="2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0B9257-E01A-4690-8754-E6AE2864EB2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99290" y="5561166"/>
                  <a:ext cx="11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5D64F61-69C8-4155-9029-A88F6D40DD16}"/>
                    </a:ext>
                  </a:extLst>
                </p14:cNvPr>
                <p14:cNvContentPartPr/>
                <p14:nvPr/>
              </p14:nvContentPartPr>
              <p14:xfrm>
                <a:off x="3233490" y="5633526"/>
                <a:ext cx="87120" cy="10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5D64F61-69C8-4155-9029-A88F6D40DD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24850" y="5624526"/>
                  <a:ext cx="104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D7638A3-5E07-4A74-AD4D-DD34BCC09796}"/>
              </a:ext>
            </a:extLst>
          </p:cNvPr>
          <p:cNvGrpSpPr/>
          <p:nvPr/>
        </p:nvGrpSpPr>
        <p:grpSpPr>
          <a:xfrm>
            <a:off x="3498810" y="5275326"/>
            <a:ext cx="813960" cy="406080"/>
            <a:chOff x="3498810" y="5275326"/>
            <a:chExt cx="8139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718CB52-ACB4-4591-B0EB-C7581ADE6339}"/>
                    </a:ext>
                  </a:extLst>
                </p14:cNvPr>
                <p14:cNvContentPartPr/>
                <p14:nvPr/>
              </p14:nvContentPartPr>
              <p14:xfrm>
                <a:off x="3498810" y="5466126"/>
                <a:ext cx="191160" cy="215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718CB52-ACB4-4591-B0EB-C7581ADE633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90170" y="5457486"/>
                  <a:ext cx="208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937985-329D-4911-93F8-0AAF7D01BC16}"/>
                    </a:ext>
                  </a:extLst>
                </p14:cNvPr>
                <p14:cNvContentPartPr/>
                <p14:nvPr/>
              </p14:nvContentPartPr>
              <p14:xfrm>
                <a:off x="3803730" y="5478726"/>
                <a:ext cx="39600" cy="194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937985-329D-4911-93F8-0AAF7D01BC1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95090" y="5470086"/>
                  <a:ext cx="57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7E31147-3E6D-4243-9FDE-C839A464C8B7}"/>
                    </a:ext>
                  </a:extLst>
                </p14:cNvPr>
                <p14:cNvContentPartPr/>
                <p14:nvPr/>
              </p14:nvContentPartPr>
              <p14:xfrm>
                <a:off x="3773490" y="5472966"/>
                <a:ext cx="186480" cy="198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7E31147-3E6D-4243-9FDE-C839A464C8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64490" y="5463966"/>
                  <a:ext cx="204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E46DA04-EFFB-4C0F-82EE-ECD0022BC7A9}"/>
                    </a:ext>
                  </a:extLst>
                </p14:cNvPr>
                <p14:cNvContentPartPr/>
                <p14:nvPr/>
              </p14:nvContentPartPr>
              <p14:xfrm>
                <a:off x="4006410" y="5428326"/>
                <a:ext cx="151200" cy="23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E46DA04-EFFB-4C0F-82EE-ECD0022BC7A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997770" y="5419686"/>
                  <a:ext cx="1688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CCD084-1A25-41B5-9723-36761A28E4EB}"/>
                    </a:ext>
                  </a:extLst>
                </p14:cNvPr>
                <p14:cNvContentPartPr/>
                <p14:nvPr/>
              </p14:nvContentPartPr>
              <p14:xfrm>
                <a:off x="4164810" y="5275326"/>
                <a:ext cx="147960" cy="158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CCD084-1A25-41B5-9723-36761A28E4E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55810" y="5266326"/>
                  <a:ext cx="165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CD5BA83-4619-4635-9C1E-5FE1D259EC44}"/>
              </a:ext>
            </a:extLst>
          </p:cNvPr>
          <p:cNvGrpSpPr/>
          <p:nvPr/>
        </p:nvGrpSpPr>
        <p:grpSpPr>
          <a:xfrm>
            <a:off x="4470810" y="5526606"/>
            <a:ext cx="89280" cy="82800"/>
            <a:chOff x="4470810" y="5526606"/>
            <a:chExt cx="8928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C5BB6D-F67E-4727-9E74-2BFAF13BE33E}"/>
                    </a:ext>
                  </a:extLst>
                </p14:cNvPr>
                <p14:cNvContentPartPr/>
                <p14:nvPr/>
              </p14:nvContentPartPr>
              <p14:xfrm>
                <a:off x="4470810" y="5526606"/>
                <a:ext cx="89280" cy="1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C5BB6D-F67E-4727-9E74-2BFAF13BE3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61810" y="5517966"/>
                  <a:ext cx="106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7E1FC1-6682-41C7-8676-79C603C4C52B}"/>
                    </a:ext>
                  </a:extLst>
                </p14:cNvPr>
                <p14:cNvContentPartPr/>
                <p14:nvPr/>
              </p14:nvContentPartPr>
              <p14:xfrm>
                <a:off x="4483770" y="5597166"/>
                <a:ext cx="7560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7E1FC1-6682-41C7-8676-79C603C4C52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74770" y="5588166"/>
                  <a:ext cx="932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35A1F58-D92A-48B6-B019-0846284A263F}"/>
              </a:ext>
            </a:extLst>
          </p:cNvPr>
          <p:cNvGrpSpPr/>
          <p:nvPr/>
        </p:nvGrpSpPr>
        <p:grpSpPr>
          <a:xfrm>
            <a:off x="4708410" y="5270646"/>
            <a:ext cx="597240" cy="679680"/>
            <a:chOff x="4708410" y="5270646"/>
            <a:chExt cx="59724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C2A068C-0373-4863-B176-A3B51035DB8D}"/>
                    </a:ext>
                  </a:extLst>
                </p14:cNvPr>
                <p14:cNvContentPartPr/>
                <p14:nvPr/>
              </p14:nvContentPartPr>
              <p14:xfrm>
                <a:off x="4708410" y="5270646"/>
                <a:ext cx="153000" cy="679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C2A068C-0373-4863-B176-A3B51035DB8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99770" y="5261646"/>
                  <a:ext cx="17064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1115A57-CEAE-46F7-ABFF-C79229ED08AA}"/>
                    </a:ext>
                  </a:extLst>
                </p14:cNvPr>
                <p14:cNvContentPartPr/>
                <p14:nvPr/>
              </p14:nvContentPartPr>
              <p14:xfrm>
                <a:off x="4956450" y="5294766"/>
                <a:ext cx="26640" cy="17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1115A57-CEAE-46F7-ABFF-C79229ED08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47450" y="5286126"/>
                  <a:ext cx="44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B9F6E3-4D36-4152-B49C-0EA49A8A4C97}"/>
                    </a:ext>
                  </a:extLst>
                </p14:cNvPr>
                <p14:cNvContentPartPr/>
                <p14:nvPr/>
              </p14:nvContentPartPr>
              <p14:xfrm>
                <a:off x="4919730" y="5513286"/>
                <a:ext cx="95040" cy="108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B9F6E3-4D36-4152-B49C-0EA49A8A4C9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911090" y="5504646"/>
                  <a:ext cx="112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D1D028F-1C6F-452A-AFD1-1F791F4A2A43}"/>
                    </a:ext>
                  </a:extLst>
                </p14:cNvPr>
                <p14:cNvContentPartPr/>
                <p14:nvPr/>
              </p14:nvContentPartPr>
              <p14:xfrm>
                <a:off x="5027730" y="5575566"/>
                <a:ext cx="52920" cy="90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D1D028F-1C6F-452A-AFD1-1F791F4A2A4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19090" y="5566926"/>
                  <a:ext cx="70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B066E6-F33D-41C9-9638-8FFE5B86D1E4}"/>
                    </a:ext>
                  </a:extLst>
                </p14:cNvPr>
                <p14:cNvContentPartPr/>
                <p14:nvPr/>
              </p14:nvContentPartPr>
              <p14:xfrm>
                <a:off x="5023050" y="5716326"/>
                <a:ext cx="19080" cy="158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B066E6-F33D-41C9-9638-8FFE5B86D1E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14050" y="5707686"/>
                  <a:ext cx="36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C47CCF-E4E1-477D-A81F-1331F57378DF}"/>
                    </a:ext>
                  </a:extLst>
                </p14:cNvPr>
                <p14:cNvContentPartPr/>
                <p14:nvPr/>
              </p14:nvContentPartPr>
              <p14:xfrm>
                <a:off x="5166690" y="5533806"/>
                <a:ext cx="138960" cy="17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C47CCF-E4E1-477D-A81F-1331F57378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157690" y="5525166"/>
                  <a:ext cx="156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240BCBE-74EB-412E-8392-7DB645A82D3B}"/>
              </a:ext>
            </a:extLst>
          </p:cNvPr>
          <p:cNvGrpSpPr/>
          <p:nvPr/>
        </p:nvGrpSpPr>
        <p:grpSpPr>
          <a:xfrm>
            <a:off x="5480610" y="5178486"/>
            <a:ext cx="987840" cy="693720"/>
            <a:chOff x="5480610" y="5178486"/>
            <a:chExt cx="98784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6F87FC-7098-4AE5-9892-CD5B68856E99}"/>
                    </a:ext>
                  </a:extLst>
                </p14:cNvPr>
                <p14:cNvContentPartPr/>
                <p14:nvPr/>
              </p14:nvContentPartPr>
              <p14:xfrm>
                <a:off x="5514450" y="5208366"/>
                <a:ext cx="37800" cy="238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6F87FC-7098-4AE5-9892-CD5B68856E9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505450" y="5199366"/>
                  <a:ext cx="55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7E23D39-2EF4-47D3-BE00-410F2AB90701}"/>
                    </a:ext>
                  </a:extLst>
                </p14:cNvPr>
                <p14:cNvContentPartPr/>
                <p14:nvPr/>
              </p14:nvContentPartPr>
              <p14:xfrm>
                <a:off x="5480610" y="5478366"/>
                <a:ext cx="93960" cy="95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7E23D39-2EF4-47D3-BE00-410F2AB9070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71970" y="5469366"/>
                  <a:ext cx="111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7B1DDC-67D2-4D2A-B614-981D19A3F88F}"/>
                    </a:ext>
                  </a:extLst>
                </p14:cNvPr>
                <p14:cNvContentPartPr/>
                <p14:nvPr/>
              </p14:nvContentPartPr>
              <p14:xfrm>
                <a:off x="5577090" y="5530926"/>
                <a:ext cx="74160" cy="81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7B1DDC-67D2-4D2A-B614-981D19A3F88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568450" y="5522286"/>
                  <a:ext cx="9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4D19D6-3B1C-417F-B0F8-C8623E169938}"/>
                    </a:ext>
                  </a:extLst>
                </p14:cNvPr>
                <p14:cNvContentPartPr/>
                <p14:nvPr/>
              </p14:nvContentPartPr>
              <p14:xfrm>
                <a:off x="5591130" y="5667006"/>
                <a:ext cx="23040" cy="19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4D19D6-3B1C-417F-B0F8-C8623E16993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82130" y="5658366"/>
                  <a:ext cx="40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02450D5-5609-4D53-8D20-A23E8575E650}"/>
                    </a:ext>
                  </a:extLst>
                </p14:cNvPr>
                <p14:cNvContentPartPr/>
                <p14:nvPr/>
              </p14:nvContentPartPr>
              <p14:xfrm>
                <a:off x="5656650" y="5190006"/>
                <a:ext cx="169560" cy="682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02450D5-5609-4D53-8D20-A23E8575E65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48010" y="5181366"/>
                  <a:ext cx="187200" cy="69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0CC2140-81F4-4A81-AF90-EAC183F287AA}"/>
                    </a:ext>
                  </a:extLst>
                </p14:cNvPr>
                <p14:cNvContentPartPr/>
                <p14:nvPr/>
              </p14:nvContentPartPr>
              <p14:xfrm>
                <a:off x="5929530" y="5190006"/>
                <a:ext cx="119160" cy="664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0CC2140-81F4-4A81-AF90-EAC183F287A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920890" y="5181366"/>
                  <a:ext cx="13680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D7043C8-86A2-4933-961A-B0D6FB58D4F7}"/>
                    </a:ext>
                  </a:extLst>
                </p14:cNvPr>
                <p14:cNvContentPartPr/>
                <p14:nvPr/>
              </p14:nvContentPartPr>
              <p14:xfrm>
                <a:off x="6068490" y="5248326"/>
                <a:ext cx="39960" cy="81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D7043C8-86A2-4933-961A-B0D6FB58D4F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59850" y="5239686"/>
                  <a:ext cx="57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63D819-4525-439E-9D9E-31EF7C66BB35}"/>
                    </a:ext>
                  </a:extLst>
                </p14:cNvPr>
                <p14:cNvContentPartPr/>
                <p14:nvPr/>
              </p14:nvContentPartPr>
              <p14:xfrm>
                <a:off x="6095850" y="5178486"/>
                <a:ext cx="79920" cy="133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63D819-4525-439E-9D9E-31EF7C66BB3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087210" y="5169846"/>
                  <a:ext cx="97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D32555F-0FE8-49F2-90CC-0A70390DF85D}"/>
                    </a:ext>
                  </a:extLst>
                </p14:cNvPr>
                <p14:cNvContentPartPr/>
                <p14:nvPr/>
              </p14:nvContentPartPr>
              <p14:xfrm>
                <a:off x="6198810" y="5315646"/>
                <a:ext cx="147960" cy="127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D32555F-0FE8-49F2-90CC-0A70390DF85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90170" y="5306646"/>
                  <a:ext cx="16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956D703-7290-4B51-8C52-7B14369A0D21}"/>
                    </a:ext>
                  </a:extLst>
                </p14:cNvPr>
                <p14:cNvContentPartPr/>
                <p14:nvPr/>
              </p14:nvContentPartPr>
              <p14:xfrm>
                <a:off x="6408690" y="5513646"/>
                <a:ext cx="59760" cy="54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956D703-7290-4B51-8C52-7B14369A0D2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99690" y="5505006"/>
                  <a:ext cx="774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07AD087-9A9F-4CF4-A59E-A74B80A366DB}"/>
              </a:ext>
            </a:extLst>
          </p:cNvPr>
          <p:cNvGrpSpPr/>
          <p:nvPr/>
        </p:nvGrpSpPr>
        <p:grpSpPr>
          <a:xfrm>
            <a:off x="6608850" y="5120886"/>
            <a:ext cx="1433520" cy="713160"/>
            <a:chOff x="6608850" y="5120886"/>
            <a:chExt cx="1433520" cy="71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6C82A9-0125-42E3-B3AC-B493A3277ABE}"/>
                    </a:ext>
                  </a:extLst>
                </p14:cNvPr>
                <p14:cNvContentPartPr/>
                <p14:nvPr/>
              </p14:nvContentPartPr>
              <p14:xfrm>
                <a:off x="6608850" y="5640726"/>
                <a:ext cx="42840" cy="88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6C82A9-0125-42E3-B3AC-B493A3277A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00210" y="5631726"/>
                  <a:ext cx="60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9991AEE-9C69-49AD-8710-9AD6ADC039E6}"/>
                    </a:ext>
                  </a:extLst>
                </p14:cNvPr>
                <p14:cNvContentPartPr/>
                <p14:nvPr/>
              </p14:nvContentPartPr>
              <p14:xfrm>
                <a:off x="6615690" y="5547846"/>
                <a:ext cx="88920" cy="212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9991AEE-9C69-49AD-8710-9AD6ADC039E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06690" y="5538846"/>
                  <a:ext cx="106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5C8AC93-3A2C-4E8E-9A8E-11826BCF541D}"/>
                    </a:ext>
                  </a:extLst>
                </p14:cNvPr>
                <p14:cNvContentPartPr/>
                <p14:nvPr/>
              </p14:nvContentPartPr>
              <p14:xfrm>
                <a:off x="6717930" y="5753406"/>
                <a:ext cx="101880" cy="60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5C8AC93-3A2C-4E8E-9A8E-11826BCF54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09290" y="5744766"/>
                  <a:ext cx="119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A38B6FD-1BD1-4102-AFAA-904016CB6A3D}"/>
                    </a:ext>
                  </a:extLst>
                </p14:cNvPr>
                <p14:cNvContentPartPr/>
                <p14:nvPr/>
              </p14:nvContentPartPr>
              <p14:xfrm>
                <a:off x="6756090" y="5213766"/>
                <a:ext cx="183600" cy="618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A38B6FD-1BD1-4102-AFAA-904016CB6A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47090" y="5204766"/>
                  <a:ext cx="20124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468D1C7-3037-47D1-BC74-369A3519A0E6}"/>
                    </a:ext>
                  </a:extLst>
                </p14:cNvPr>
                <p14:cNvContentPartPr/>
                <p14:nvPr/>
              </p14:nvContentPartPr>
              <p14:xfrm>
                <a:off x="7009170" y="5188926"/>
                <a:ext cx="142200" cy="645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468D1C7-3037-47D1-BC74-369A3519A0E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00530" y="5180286"/>
                  <a:ext cx="15984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9A1269-0CA0-4FC0-BEC6-6CF86E4E5165}"/>
                    </a:ext>
                  </a:extLst>
                </p14:cNvPr>
                <p14:cNvContentPartPr/>
                <p14:nvPr/>
              </p14:nvContentPartPr>
              <p14:xfrm>
                <a:off x="7150650" y="5262726"/>
                <a:ext cx="168120" cy="15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9A1269-0CA0-4FC0-BEC6-6CF86E4E51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41650" y="5254086"/>
                  <a:ext cx="185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264F608-45B2-497A-B46B-46145B9244C8}"/>
                    </a:ext>
                  </a:extLst>
                </p14:cNvPr>
                <p14:cNvContentPartPr/>
                <p14:nvPr/>
              </p14:nvContentPartPr>
              <p14:xfrm>
                <a:off x="7406250" y="5204766"/>
                <a:ext cx="81360" cy="75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264F608-45B2-497A-B46B-46145B9244C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397610" y="5196126"/>
                  <a:ext cx="99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453CA6-3214-4A61-A41A-A00700F018CD}"/>
                    </a:ext>
                  </a:extLst>
                </p14:cNvPr>
                <p14:cNvContentPartPr/>
                <p14:nvPr/>
              </p14:nvContentPartPr>
              <p14:xfrm>
                <a:off x="7527210" y="5233926"/>
                <a:ext cx="49320" cy="73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453CA6-3214-4A61-A41A-A00700F018C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18210" y="5225286"/>
                  <a:ext cx="66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F498D3B-6BC4-4D67-9EB8-0D0282DB904A}"/>
                    </a:ext>
                  </a:extLst>
                </p14:cNvPr>
                <p14:cNvContentPartPr/>
                <p14:nvPr/>
              </p14:nvContentPartPr>
              <p14:xfrm>
                <a:off x="7678050" y="5238246"/>
                <a:ext cx="188640" cy="19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F498D3B-6BC4-4D67-9EB8-0D0282DB904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69050" y="5229606"/>
                  <a:ext cx="20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8FC3BEB-DE46-4274-89FE-FE419E081074}"/>
                    </a:ext>
                  </a:extLst>
                </p14:cNvPr>
                <p14:cNvContentPartPr/>
                <p14:nvPr/>
              </p14:nvContentPartPr>
              <p14:xfrm>
                <a:off x="7499130" y="5428686"/>
                <a:ext cx="9000" cy="10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8FC3BEB-DE46-4274-89FE-FE419E08107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490490" y="5419686"/>
                  <a:ext cx="2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C086D6A-2035-47B3-81AE-1C319A4AEC9C}"/>
                    </a:ext>
                  </a:extLst>
                </p14:cNvPr>
                <p14:cNvContentPartPr/>
                <p14:nvPr/>
              </p14:nvContentPartPr>
              <p14:xfrm>
                <a:off x="7508850" y="5448126"/>
                <a:ext cx="18000" cy="124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C086D6A-2035-47B3-81AE-1C319A4AEC9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00210" y="5439486"/>
                  <a:ext cx="35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92A8B5-C808-446F-94CD-BDEB971E9878}"/>
                    </a:ext>
                  </a:extLst>
                </p14:cNvPr>
                <p14:cNvContentPartPr/>
                <p14:nvPr/>
              </p14:nvContentPartPr>
              <p14:xfrm>
                <a:off x="7294650" y="5740446"/>
                <a:ext cx="190080" cy="10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92A8B5-C808-446F-94CD-BDEB971E987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86010" y="5731446"/>
                  <a:ext cx="20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DFEA66E-F3B8-44C8-8FB6-323F2A05FB1C}"/>
                    </a:ext>
                  </a:extLst>
                </p14:cNvPr>
                <p14:cNvContentPartPr/>
                <p14:nvPr/>
              </p14:nvContentPartPr>
              <p14:xfrm>
                <a:off x="7515690" y="5706966"/>
                <a:ext cx="117720" cy="93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DFEA66E-F3B8-44C8-8FB6-323F2A05FB1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06690" y="5697966"/>
                  <a:ext cx="135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BB7DD0-8558-41E3-A841-42C6523208B4}"/>
                    </a:ext>
                  </a:extLst>
                </p14:cNvPr>
                <p14:cNvContentPartPr/>
                <p14:nvPr/>
              </p14:nvContentPartPr>
              <p14:xfrm>
                <a:off x="7640970" y="5730726"/>
                <a:ext cx="92160" cy="95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BB7DD0-8558-41E3-A841-42C6523208B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32330" y="5722086"/>
                  <a:ext cx="109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786A073-B166-4D66-9636-5FF8D570D5EC}"/>
                    </a:ext>
                  </a:extLst>
                </p14:cNvPr>
                <p14:cNvContentPartPr/>
                <p14:nvPr/>
              </p14:nvContentPartPr>
              <p14:xfrm>
                <a:off x="7780290" y="5742606"/>
                <a:ext cx="113040" cy="14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786A073-B166-4D66-9636-5FF8D570D5E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771650" y="5733966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8E1F415-7069-4A88-89B4-60766C34C0B6}"/>
                    </a:ext>
                  </a:extLst>
                </p14:cNvPr>
                <p14:cNvContentPartPr/>
                <p14:nvPr/>
              </p14:nvContentPartPr>
              <p14:xfrm>
                <a:off x="7903050" y="5120886"/>
                <a:ext cx="139320" cy="673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8E1F415-7069-4A88-89B4-60766C34C0B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894410" y="5111886"/>
                  <a:ext cx="15696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B0539E3-DB48-4944-BE76-C45210B9018C}"/>
              </a:ext>
            </a:extLst>
          </p:cNvPr>
          <p:cNvGrpSpPr/>
          <p:nvPr/>
        </p:nvGrpSpPr>
        <p:grpSpPr>
          <a:xfrm>
            <a:off x="8214450" y="5189646"/>
            <a:ext cx="594000" cy="542520"/>
            <a:chOff x="8214450" y="5189646"/>
            <a:chExt cx="59400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684DA8-853D-4378-8CA3-8544D0772B2F}"/>
                    </a:ext>
                  </a:extLst>
                </p14:cNvPr>
                <p14:cNvContentPartPr/>
                <p14:nvPr/>
              </p14:nvContentPartPr>
              <p14:xfrm>
                <a:off x="8214450" y="5462886"/>
                <a:ext cx="96840" cy="1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684DA8-853D-4378-8CA3-8544D0772B2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205450" y="5453886"/>
                  <a:ext cx="11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6A7289E-074A-45DD-BBE8-A1A1A45D3EC7}"/>
                    </a:ext>
                  </a:extLst>
                </p14:cNvPr>
                <p14:cNvContentPartPr/>
                <p14:nvPr/>
              </p14:nvContentPartPr>
              <p14:xfrm>
                <a:off x="8216610" y="5334366"/>
                <a:ext cx="522360" cy="396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6A7289E-074A-45DD-BBE8-A1A1A45D3EC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207970" y="5325726"/>
                  <a:ext cx="540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A488D3D-5AA4-4002-8CFB-5AB562F59920}"/>
                    </a:ext>
                  </a:extLst>
                </p14:cNvPr>
                <p14:cNvContentPartPr/>
                <p14:nvPr/>
              </p14:nvContentPartPr>
              <p14:xfrm>
                <a:off x="8780730" y="5643246"/>
                <a:ext cx="27720" cy="88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A488D3D-5AA4-4002-8CFB-5AB562F5992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72090" y="5634246"/>
                  <a:ext cx="4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E2D30BD-A893-4AFA-B14C-B87689A5387B}"/>
                    </a:ext>
                  </a:extLst>
                </p14:cNvPr>
                <p14:cNvContentPartPr/>
                <p14:nvPr/>
              </p14:nvContentPartPr>
              <p14:xfrm>
                <a:off x="8614770" y="5189646"/>
                <a:ext cx="82800" cy="74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E2D30BD-A893-4AFA-B14C-B87689A5387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605770" y="5180646"/>
                  <a:ext cx="1004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041AA37-A78F-4FB6-8E3F-37F917B9A941}"/>
              </a:ext>
            </a:extLst>
          </p:cNvPr>
          <p:cNvGrpSpPr/>
          <p:nvPr/>
        </p:nvGrpSpPr>
        <p:grpSpPr>
          <a:xfrm>
            <a:off x="8943810" y="5224926"/>
            <a:ext cx="779400" cy="369000"/>
            <a:chOff x="8943810" y="5224926"/>
            <a:chExt cx="77940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1909A40-1676-496E-87F4-2850B369009C}"/>
                    </a:ext>
                  </a:extLst>
                </p14:cNvPr>
                <p14:cNvContentPartPr/>
                <p14:nvPr/>
              </p14:nvContentPartPr>
              <p14:xfrm>
                <a:off x="8943810" y="5462526"/>
                <a:ext cx="60120" cy="77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1909A40-1676-496E-87F4-2850B369009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935170" y="5453526"/>
                  <a:ext cx="77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B3B51F5-75D5-4AEC-A53C-D6D1A8D22C98}"/>
                    </a:ext>
                  </a:extLst>
                </p14:cNvPr>
                <p14:cNvContentPartPr/>
                <p14:nvPr/>
              </p14:nvContentPartPr>
              <p14:xfrm>
                <a:off x="8957850" y="5362806"/>
                <a:ext cx="111600" cy="195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B3B51F5-75D5-4AEC-A53C-D6D1A8D22C9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948850" y="5354166"/>
                  <a:ext cx="12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4200EFA-DDA9-42CB-8949-38E5B57A7DF8}"/>
                    </a:ext>
                  </a:extLst>
                </p14:cNvPr>
                <p14:cNvContentPartPr/>
                <p14:nvPr/>
              </p14:nvContentPartPr>
              <p14:xfrm>
                <a:off x="9088890" y="5541006"/>
                <a:ext cx="47880" cy="52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4200EFA-DDA9-42CB-8949-38E5B57A7DF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080250" y="5532366"/>
                  <a:ext cx="655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C5855ED-82F1-42AF-A335-084CB2F3A6ED}"/>
                    </a:ext>
                  </a:extLst>
                </p14:cNvPr>
                <p14:cNvContentPartPr/>
                <p14:nvPr/>
              </p14:nvContentPartPr>
              <p14:xfrm>
                <a:off x="9190050" y="5430486"/>
                <a:ext cx="85680" cy="88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C5855ED-82F1-42AF-A335-084CB2F3A6E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181050" y="5421846"/>
                  <a:ext cx="103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A85E792-8E8D-40D6-A604-938BE1843A9F}"/>
                    </a:ext>
                  </a:extLst>
                </p14:cNvPr>
                <p14:cNvContentPartPr/>
                <p14:nvPr/>
              </p14:nvContentPartPr>
              <p14:xfrm>
                <a:off x="9079530" y="5433366"/>
                <a:ext cx="10440" cy="2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A85E792-8E8D-40D6-A604-938BE1843A9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070530" y="5424366"/>
                  <a:ext cx="28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42DD959-127D-4FDE-9351-1E283A4E813C}"/>
                    </a:ext>
                  </a:extLst>
                </p14:cNvPr>
                <p14:cNvContentPartPr/>
                <p14:nvPr/>
              </p14:nvContentPartPr>
              <p14:xfrm>
                <a:off x="9306330" y="5507526"/>
                <a:ext cx="20880" cy="81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42DD959-127D-4FDE-9351-1E283A4E813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97690" y="5498886"/>
                  <a:ext cx="38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9CDAF53-B0B0-4CE4-9C42-9A3BD71A6E65}"/>
                    </a:ext>
                  </a:extLst>
                </p14:cNvPr>
                <p14:cNvContentPartPr/>
                <p14:nvPr/>
              </p14:nvContentPartPr>
              <p14:xfrm>
                <a:off x="9316410" y="5453886"/>
                <a:ext cx="1440" cy="4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9CDAF53-B0B0-4CE4-9C42-9A3BD71A6E6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307770" y="5445246"/>
                  <a:ext cx="19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3915752-7E03-4618-94F3-64120C55CE2F}"/>
                    </a:ext>
                  </a:extLst>
                </p14:cNvPr>
                <p14:cNvContentPartPr/>
                <p14:nvPr/>
              </p14:nvContentPartPr>
              <p14:xfrm>
                <a:off x="9434850" y="5409966"/>
                <a:ext cx="64080" cy="89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3915752-7E03-4618-94F3-64120C55CE2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425850" y="5400966"/>
                  <a:ext cx="81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A638A8B-BD60-4A84-A90B-3EA144F55B92}"/>
                    </a:ext>
                  </a:extLst>
                </p14:cNvPr>
                <p14:cNvContentPartPr/>
                <p14:nvPr/>
              </p14:nvContentPartPr>
              <p14:xfrm>
                <a:off x="9546810" y="5399886"/>
                <a:ext cx="47880" cy="163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A638A8B-BD60-4A84-A90B-3EA144F55B9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38170" y="5390886"/>
                  <a:ext cx="65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4227825-2F3C-4720-9440-BC8F44E041B3}"/>
                    </a:ext>
                  </a:extLst>
                </p14:cNvPr>
                <p14:cNvContentPartPr/>
                <p14:nvPr/>
              </p14:nvContentPartPr>
              <p14:xfrm>
                <a:off x="9596850" y="5226366"/>
                <a:ext cx="126360" cy="11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4227825-2F3C-4720-9440-BC8F44E041B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87850" y="5217726"/>
                  <a:ext cx="144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F8DEE54-E895-4F7D-AACB-A536D3433817}"/>
                    </a:ext>
                  </a:extLst>
                </p14:cNvPr>
                <p14:cNvContentPartPr/>
                <p14:nvPr/>
              </p14:nvContentPartPr>
              <p14:xfrm>
                <a:off x="9662730" y="5224926"/>
                <a:ext cx="39960" cy="122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F8DEE54-E895-4F7D-AACB-A536D34338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54090" y="5216286"/>
                  <a:ext cx="5760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9BD00F4-AAFE-49B1-BA61-49B8AE5F1BC9}"/>
                  </a:ext>
                </a:extLst>
              </p14:cNvPr>
              <p14:cNvContentPartPr/>
              <p14:nvPr/>
            </p14:nvContentPartPr>
            <p14:xfrm>
              <a:off x="8613330" y="5913606"/>
              <a:ext cx="1137600" cy="1227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9BD00F4-AAFE-49B1-BA61-49B8AE5F1BC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604690" y="5904606"/>
                <a:ext cx="1155240" cy="14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1696855-242D-4C2E-BC69-93DF3C97792A}"/>
              </a:ext>
            </a:extLst>
          </p:cNvPr>
          <p:cNvGrpSpPr/>
          <p:nvPr/>
        </p:nvGrpSpPr>
        <p:grpSpPr>
          <a:xfrm>
            <a:off x="10582530" y="5248686"/>
            <a:ext cx="284400" cy="591120"/>
            <a:chOff x="10582530" y="5248686"/>
            <a:chExt cx="28440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14B0EF2-A15A-4F71-B1DD-3B7CD7E05274}"/>
                    </a:ext>
                  </a:extLst>
                </p14:cNvPr>
                <p14:cNvContentPartPr/>
                <p14:nvPr/>
              </p14:nvContentPartPr>
              <p14:xfrm>
                <a:off x="10582530" y="5248686"/>
                <a:ext cx="73080" cy="572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14B0EF2-A15A-4F71-B1DD-3B7CD7E0527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573530" y="5240046"/>
                  <a:ext cx="9072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99F0F3-C19C-4617-8E05-C9AF775D5936}"/>
                    </a:ext>
                  </a:extLst>
                </p14:cNvPr>
                <p14:cNvContentPartPr/>
                <p14:nvPr/>
              </p14:nvContentPartPr>
              <p14:xfrm>
                <a:off x="10728330" y="5252286"/>
                <a:ext cx="101880" cy="58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99F0F3-C19C-4617-8E05-C9AF775D593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719690" y="5243646"/>
                  <a:ext cx="11952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8986B9-DB01-4557-B47E-6570A79D8047}"/>
                    </a:ext>
                  </a:extLst>
                </p14:cNvPr>
                <p14:cNvContentPartPr/>
                <p14:nvPr/>
              </p14:nvContentPartPr>
              <p14:xfrm>
                <a:off x="10805010" y="5271366"/>
                <a:ext cx="61920" cy="145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8986B9-DB01-4557-B47E-6570A79D804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96370" y="5262366"/>
                  <a:ext cx="7956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AEF49E34-EC4E-41C6-8B52-0A85BD15480E}"/>
                  </a:ext>
                </a:extLst>
              </p14:cNvPr>
              <p14:cNvContentPartPr/>
              <p14:nvPr/>
            </p14:nvContentPartPr>
            <p14:xfrm>
              <a:off x="11271930" y="5242926"/>
              <a:ext cx="91800" cy="1558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AEF49E34-EC4E-41C6-8B52-0A85BD15480E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262930" y="5233926"/>
                <a:ext cx="10944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E16D11D9-E804-4B13-9A79-AFFB23861658}"/>
              </a:ext>
            </a:extLst>
          </p:cNvPr>
          <p:cNvGrpSpPr/>
          <p:nvPr/>
        </p:nvGrpSpPr>
        <p:grpSpPr>
          <a:xfrm>
            <a:off x="10682970" y="5994966"/>
            <a:ext cx="1088640" cy="263520"/>
            <a:chOff x="10682970" y="5994966"/>
            <a:chExt cx="10886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002BD0-E537-43EA-86B8-DA027B9D7CE6}"/>
                    </a:ext>
                  </a:extLst>
                </p14:cNvPr>
                <p14:cNvContentPartPr/>
                <p14:nvPr/>
              </p14:nvContentPartPr>
              <p14:xfrm>
                <a:off x="10682970" y="6052926"/>
                <a:ext cx="69120" cy="91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002BD0-E537-43EA-86B8-DA027B9D7CE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674330" y="6044286"/>
                  <a:ext cx="86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2586230-5C70-4708-81FD-A89BAB1CE75F}"/>
                    </a:ext>
                  </a:extLst>
                </p14:cNvPr>
                <p14:cNvContentPartPr/>
                <p14:nvPr/>
              </p14:nvContentPartPr>
              <p14:xfrm>
                <a:off x="10786290" y="6057966"/>
                <a:ext cx="78840" cy="69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2586230-5C70-4708-81FD-A89BAB1CE75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777650" y="6048966"/>
                  <a:ext cx="96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9B79BAB-FE22-4EEA-A22F-DEA9FB872C40}"/>
                    </a:ext>
                  </a:extLst>
                </p14:cNvPr>
                <p14:cNvContentPartPr/>
                <p14:nvPr/>
              </p14:nvContentPartPr>
              <p14:xfrm>
                <a:off x="10901850" y="6001446"/>
                <a:ext cx="79560" cy="159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9B79BAB-FE22-4EEA-A22F-DEA9FB872C4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93210" y="5992446"/>
                  <a:ext cx="97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731BDA-E9E1-43DC-841E-B73493DF3543}"/>
                    </a:ext>
                  </a:extLst>
                </p14:cNvPr>
                <p14:cNvContentPartPr/>
                <p14:nvPr/>
              </p14:nvContentPartPr>
              <p14:xfrm>
                <a:off x="11119290" y="6045726"/>
                <a:ext cx="40320" cy="72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731BDA-E9E1-43DC-841E-B73493DF354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10650" y="6036726"/>
                  <a:ext cx="57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9FDA98B-4D16-41F5-95FA-0EEF2B4A9AC6}"/>
                    </a:ext>
                  </a:extLst>
                </p14:cNvPr>
                <p14:cNvContentPartPr/>
                <p14:nvPr/>
              </p14:nvContentPartPr>
              <p14:xfrm>
                <a:off x="11110290" y="6071646"/>
                <a:ext cx="52560" cy="186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9FDA98B-4D16-41F5-95FA-0EEF2B4A9AC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01290" y="6062646"/>
                  <a:ext cx="7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A20F339-10B6-4F7B-903F-FDA34369A153}"/>
                    </a:ext>
                  </a:extLst>
                </p14:cNvPr>
                <p14:cNvContentPartPr/>
                <p14:nvPr/>
              </p14:nvContentPartPr>
              <p14:xfrm>
                <a:off x="11126850" y="6045726"/>
                <a:ext cx="75240" cy="89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A20F339-10B6-4F7B-903F-FDA34369A15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118210" y="6037086"/>
                  <a:ext cx="92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1899BE3-7043-4B74-8019-595DB4FCEA61}"/>
                    </a:ext>
                  </a:extLst>
                </p14:cNvPr>
                <p14:cNvContentPartPr/>
                <p14:nvPr/>
              </p14:nvContentPartPr>
              <p14:xfrm>
                <a:off x="11218290" y="6034926"/>
                <a:ext cx="77040" cy="9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1899BE3-7043-4B74-8019-595DB4FCEA6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209650" y="6026286"/>
                  <a:ext cx="94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F38D6D7-1E7A-45D9-A182-508B2BF95565}"/>
                    </a:ext>
                  </a:extLst>
                </p14:cNvPr>
                <p14:cNvContentPartPr/>
                <p14:nvPr/>
              </p14:nvContentPartPr>
              <p14:xfrm>
                <a:off x="11333850" y="6063726"/>
                <a:ext cx="60840" cy="78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F38D6D7-1E7A-45D9-A182-508B2BF9556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325210" y="6054726"/>
                  <a:ext cx="78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428DE0-2D7D-4B5D-9C5F-C65A0FF9E1B2}"/>
                    </a:ext>
                  </a:extLst>
                </p14:cNvPr>
                <p14:cNvContentPartPr/>
                <p14:nvPr/>
              </p14:nvContentPartPr>
              <p14:xfrm>
                <a:off x="11403690" y="5994966"/>
                <a:ext cx="102600" cy="150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428DE0-2D7D-4B5D-9C5F-C65A0FF9E1B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395050" y="5986326"/>
                  <a:ext cx="12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0A80066-09DD-41BA-A3AA-6C334F06ED56}"/>
                    </a:ext>
                  </a:extLst>
                </p14:cNvPr>
                <p14:cNvContentPartPr/>
                <p14:nvPr/>
              </p14:nvContentPartPr>
              <p14:xfrm>
                <a:off x="11544450" y="6073446"/>
                <a:ext cx="69480" cy="7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0A80066-09DD-41BA-A3AA-6C334F06ED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535810" y="6064446"/>
                  <a:ext cx="87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69F5DE-5CEF-4021-9DD3-F174CAC9D401}"/>
                    </a:ext>
                  </a:extLst>
                </p14:cNvPr>
                <p14:cNvContentPartPr/>
                <p14:nvPr/>
              </p14:nvContentPartPr>
              <p14:xfrm>
                <a:off x="11622210" y="5996046"/>
                <a:ext cx="149400" cy="187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69F5DE-5CEF-4021-9DD3-F174CAC9D40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613570" y="5987406"/>
                  <a:ext cx="167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B55B521-61F4-4183-A1DE-48228C629B21}"/>
                    </a:ext>
                  </a:extLst>
                </p14:cNvPr>
                <p14:cNvContentPartPr/>
                <p14:nvPr/>
              </p14:nvContentPartPr>
              <p14:xfrm>
                <a:off x="11043690" y="6103686"/>
                <a:ext cx="41400" cy="14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B55B521-61F4-4183-A1DE-48228C629B2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034690" y="6095046"/>
                  <a:ext cx="5904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334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Power of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512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is easy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/>
                  <a:t> if we have the eigen-decomposition.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is very useful in analyzing random walks,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is the transition matrix.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will use the eigenvalues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sz="2000" dirty="0"/>
                  <a:t> to prove the fundamental theorem and bound the mixing time.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512133"/>
              </a:xfrm>
              <a:prstGeom prst="rect">
                <a:avLst/>
              </a:prstGeom>
              <a:blipFill>
                <a:blip r:embed="rId2"/>
                <a:stretch>
                  <a:fillRect l="-546" t="-676" b="-14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2EA5141-89B8-45F3-A3D0-1A7FF2960351}"/>
              </a:ext>
            </a:extLst>
          </p:cNvPr>
          <p:cNvGrpSpPr/>
          <p:nvPr/>
        </p:nvGrpSpPr>
        <p:grpSpPr>
          <a:xfrm>
            <a:off x="2905170" y="1715286"/>
            <a:ext cx="373320" cy="221040"/>
            <a:chOff x="2905170" y="1715286"/>
            <a:chExt cx="3733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6D370C-01D7-4AB8-9402-8CE112FD10C9}"/>
                    </a:ext>
                  </a:extLst>
                </p14:cNvPr>
                <p14:cNvContentPartPr/>
                <p14:nvPr/>
              </p14:nvContentPartPr>
              <p14:xfrm>
                <a:off x="2905170" y="1748766"/>
                <a:ext cx="54720" cy="18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6D370C-01D7-4AB8-9402-8CE112FD10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96530" y="1739766"/>
                  <a:ext cx="72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507178-5CC0-4B08-B9DC-61A4721A5D42}"/>
                    </a:ext>
                  </a:extLst>
                </p14:cNvPr>
                <p14:cNvContentPartPr/>
                <p14:nvPr/>
              </p14:nvContentPartPr>
              <p14:xfrm>
                <a:off x="2946210" y="1715286"/>
                <a:ext cx="109080" cy="205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507178-5CC0-4B08-B9DC-61A4721A5D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7210" y="1706286"/>
                  <a:ext cx="126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DBD885-0E44-486E-BB3C-81428E34D0E1}"/>
                    </a:ext>
                  </a:extLst>
                </p14:cNvPr>
                <p14:cNvContentPartPr/>
                <p14:nvPr/>
              </p14:nvContentPartPr>
              <p14:xfrm>
                <a:off x="2940450" y="1812846"/>
                <a:ext cx="338040" cy="7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DBD885-0E44-486E-BB3C-81428E34D0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1450" y="1804206"/>
                  <a:ext cx="3556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5B82BA-287F-422C-8789-35ACC9B4EB7C}"/>
                  </a:ext>
                </a:extLst>
              </p14:cNvPr>
              <p14:cNvContentPartPr/>
              <p14:nvPr/>
            </p14:nvContentPartPr>
            <p14:xfrm>
              <a:off x="3452370" y="1727526"/>
              <a:ext cx="160560" cy="19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5B82BA-287F-422C-8789-35ACC9B4EB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43370" y="1718886"/>
                <a:ext cx="17820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EE2F9-1A52-4031-AE30-273A9F3D776F}"/>
              </a:ext>
            </a:extLst>
          </p:cNvPr>
          <p:cNvGrpSpPr/>
          <p:nvPr/>
        </p:nvGrpSpPr>
        <p:grpSpPr>
          <a:xfrm>
            <a:off x="3698970" y="1723926"/>
            <a:ext cx="151200" cy="218520"/>
            <a:chOff x="3698970" y="1723926"/>
            <a:chExt cx="1512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1DFC7B0-CF2B-4861-B4FE-BD80636A7995}"/>
                    </a:ext>
                  </a:extLst>
                </p14:cNvPr>
                <p14:cNvContentPartPr/>
                <p14:nvPr/>
              </p14:nvContentPartPr>
              <p14:xfrm>
                <a:off x="3719130" y="1756326"/>
                <a:ext cx="4032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1DFC7B0-CF2B-4861-B4FE-BD80636A79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10490" y="1747686"/>
                  <a:ext cx="57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D294AA-7558-47EC-8B8B-AD1A71E9D23C}"/>
                    </a:ext>
                  </a:extLst>
                </p14:cNvPr>
                <p14:cNvContentPartPr/>
                <p14:nvPr/>
              </p14:nvContentPartPr>
              <p14:xfrm>
                <a:off x="3698970" y="1723926"/>
                <a:ext cx="151200" cy="18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D294AA-7558-47EC-8B8B-AD1A71E9D2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90330" y="1715286"/>
                  <a:ext cx="16884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4DC61C-EB87-481B-BAE0-31D0886463CC}"/>
              </a:ext>
            </a:extLst>
          </p:cNvPr>
          <p:cNvGrpSpPr/>
          <p:nvPr/>
        </p:nvGrpSpPr>
        <p:grpSpPr>
          <a:xfrm>
            <a:off x="3931530" y="1648326"/>
            <a:ext cx="262440" cy="260640"/>
            <a:chOff x="3931530" y="1648326"/>
            <a:chExt cx="2624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629613-A662-4AE8-A292-77D293CA52BF}"/>
                    </a:ext>
                  </a:extLst>
                </p14:cNvPr>
                <p14:cNvContentPartPr/>
                <p14:nvPr/>
              </p14:nvContentPartPr>
              <p14:xfrm>
                <a:off x="3931530" y="1758846"/>
                <a:ext cx="110880" cy="15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629613-A662-4AE8-A292-77D293CA52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22530" y="1749846"/>
                  <a:ext cx="128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B21B39-8E55-4EE5-AE26-16385D542429}"/>
                    </a:ext>
                  </a:extLst>
                </p14:cNvPr>
                <p14:cNvContentPartPr/>
                <p14:nvPr/>
              </p14:nvContentPartPr>
              <p14:xfrm>
                <a:off x="4051770" y="1648326"/>
                <a:ext cx="142200" cy="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B21B39-8E55-4EE5-AE26-16385D54242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42770" y="1639326"/>
                  <a:ext cx="159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D63C26-6CBC-4420-9838-50F20161892C}"/>
                    </a:ext>
                  </a:extLst>
                </p14:cNvPr>
                <p14:cNvContentPartPr/>
                <p14:nvPr/>
              </p14:nvContentPartPr>
              <p14:xfrm>
                <a:off x="4108290" y="1668126"/>
                <a:ext cx="39240" cy="11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D63C26-6CBC-4420-9838-50F2016189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99290" y="1659486"/>
                  <a:ext cx="5688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DB82CC-8601-4A4A-9605-618328AFAF98}"/>
              </a:ext>
            </a:extLst>
          </p:cNvPr>
          <p:cNvGrpSpPr/>
          <p:nvPr/>
        </p:nvGrpSpPr>
        <p:grpSpPr>
          <a:xfrm>
            <a:off x="2961690" y="2244846"/>
            <a:ext cx="444960" cy="352440"/>
            <a:chOff x="2961690" y="2244846"/>
            <a:chExt cx="4449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B267CC-FD3F-4927-B131-1B3C0B48B544}"/>
                    </a:ext>
                  </a:extLst>
                </p14:cNvPr>
                <p14:cNvContentPartPr/>
                <p14:nvPr/>
              </p14:nvContentPartPr>
              <p14:xfrm>
                <a:off x="2961690" y="2356086"/>
                <a:ext cx="45360" cy="241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B267CC-FD3F-4927-B131-1B3C0B48B5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52690" y="2347446"/>
                  <a:ext cx="63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59F6967-F70B-4777-AA9F-7C0D9C0E8547}"/>
                    </a:ext>
                  </a:extLst>
                </p14:cNvPr>
                <p14:cNvContentPartPr/>
                <p14:nvPr/>
              </p14:nvContentPartPr>
              <p14:xfrm>
                <a:off x="2982570" y="2357166"/>
                <a:ext cx="119880" cy="23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59F6967-F70B-4777-AA9F-7C0D9C0E85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73570" y="2348166"/>
                  <a:ext cx="137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B1A1DA-8E03-45B1-9075-0CAA681AF9D2}"/>
                    </a:ext>
                  </a:extLst>
                </p14:cNvPr>
                <p14:cNvContentPartPr/>
                <p14:nvPr/>
              </p14:nvContentPartPr>
              <p14:xfrm>
                <a:off x="3107130" y="2244846"/>
                <a:ext cx="117720" cy="15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B1A1DA-8E03-45B1-9075-0CAA681AF9D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98130" y="2236206"/>
                  <a:ext cx="13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9DEE61-3F04-47C2-B220-DBAB28657BAE}"/>
                    </a:ext>
                  </a:extLst>
                </p14:cNvPr>
                <p14:cNvContentPartPr/>
                <p14:nvPr/>
              </p14:nvContentPartPr>
              <p14:xfrm>
                <a:off x="3303330" y="2469486"/>
                <a:ext cx="103320" cy="52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9DEE61-3F04-47C2-B220-DBAB28657B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94690" y="2460846"/>
                  <a:ext cx="12096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3232857-CF58-4AEE-A37E-2A9CEAC5A7EB}"/>
              </a:ext>
            </a:extLst>
          </p:cNvPr>
          <p:cNvGrpSpPr/>
          <p:nvPr/>
        </p:nvGrpSpPr>
        <p:grpSpPr>
          <a:xfrm>
            <a:off x="3611130" y="2247006"/>
            <a:ext cx="2131560" cy="334440"/>
            <a:chOff x="3611130" y="2247006"/>
            <a:chExt cx="213156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E1E929-DFEB-4F24-B44F-95E8A10139BD}"/>
                    </a:ext>
                  </a:extLst>
                </p14:cNvPr>
                <p14:cNvContentPartPr/>
                <p14:nvPr/>
              </p14:nvContentPartPr>
              <p14:xfrm>
                <a:off x="3611130" y="2312886"/>
                <a:ext cx="102600" cy="268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E1E929-DFEB-4F24-B44F-95E8A10139B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02490" y="2304246"/>
                  <a:ext cx="120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F2E722-2D54-46BF-BAAF-2D1BD627E74C}"/>
                    </a:ext>
                  </a:extLst>
                </p14:cNvPr>
                <p14:cNvContentPartPr/>
                <p14:nvPr/>
              </p14:nvContentPartPr>
              <p14:xfrm>
                <a:off x="3781050" y="2366526"/>
                <a:ext cx="107640" cy="141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F2E722-2D54-46BF-BAAF-2D1BD627E7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2050" y="2357886"/>
                  <a:ext cx="125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00AA5-F90B-4F49-B49C-212F5D76192F}"/>
                    </a:ext>
                  </a:extLst>
                </p14:cNvPr>
                <p14:cNvContentPartPr/>
                <p14:nvPr/>
              </p14:nvContentPartPr>
              <p14:xfrm>
                <a:off x="3975090" y="2383806"/>
                <a:ext cx="33840" cy="12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00AA5-F90B-4F49-B49C-212F5D7619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66090" y="2375166"/>
                  <a:ext cx="51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84C005-180A-45D6-A9AA-8ECA73A71621}"/>
                    </a:ext>
                  </a:extLst>
                </p14:cNvPr>
                <p14:cNvContentPartPr/>
                <p14:nvPr/>
              </p14:nvContentPartPr>
              <p14:xfrm>
                <a:off x="3966810" y="2357886"/>
                <a:ext cx="300960" cy="14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84C005-180A-45D6-A9AA-8ECA73A716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58170" y="2349246"/>
                  <a:ext cx="31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F8CC48-0A55-45B4-B204-36ADDFD05870}"/>
                    </a:ext>
                  </a:extLst>
                </p14:cNvPr>
                <p14:cNvContentPartPr/>
                <p14:nvPr/>
              </p14:nvContentPartPr>
              <p14:xfrm>
                <a:off x="4278210" y="2247006"/>
                <a:ext cx="14292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F8CC48-0A55-45B4-B204-36ADDFD058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69210" y="2238006"/>
                  <a:ext cx="160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804201-0FD6-4A64-AE6A-754C05BCFFE2}"/>
                    </a:ext>
                  </a:extLst>
                </p14:cNvPr>
                <p14:cNvContentPartPr/>
                <p14:nvPr/>
              </p14:nvContentPartPr>
              <p14:xfrm>
                <a:off x="4354890" y="2248446"/>
                <a:ext cx="29520" cy="100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804201-0FD6-4A64-AE6A-754C05BCFF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45890" y="2239446"/>
                  <a:ext cx="47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6ECD1C-BCE9-4B1E-B359-B6CE0002E6D9}"/>
                    </a:ext>
                  </a:extLst>
                </p14:cNvPr>
                <p14:cNvContentPartPr/>
                <p14:nvPr/>
              </p14:nvContentPartPr>
              <p14:xfrm>
                <a:off x="4461810" y="2297046"/>
                <a:ext cx="235800" cy="25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6ECD1C-BCE9-4B1E-B359-B6CE0002E6D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53170" y="2288046"/>
                  <a:ext cx="253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81CE12-C8E9-4307-8643-676328FB4299}"/>
                    </a:ext>
                  </a:extLst>
                </p14:cNvPr>
                <p14:cNvContentPartPr/>
                <p14:nvPr/>
              </p14:nvContentPartPr>
              <p14:xfrm>
                <a:off x="4711290" y="2378406"/>
                <a:ext cx="115560" cy="147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81CE12-C8E9-4307-8643-676328FB42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02290" y="2369766"/>
                  <a:ext cx="133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446C3A-E53A-4E5A-AE10-0AF7073CFE87}"/>
                    </a:ext>
                  </a:extLst>
                </p14:cNvPr>
                <p14:cNvContentPartPr/>
                <p14:nvPr/>
              </p14:nvContentPartPr>
              <p14:xfrm>
                <a:off x="4888050" y="2381286"/>
                <a:ext cx="48600" cy="172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446C3A-E53A-4E5A-AE10-0AF7073CFE8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79050" y="2372646"/>
                  <a:ext cx="66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99B289-C67B-4B8D-BBD9-0D8A34A9EC8B}"/>
                    </a:ext>
                  </a:extLst>
                </p14:cNvPr>
                <p14:cNvContentPartPr/>
                <p14:nvPr/>
              </p14:nvContentPartPr>
              <p14:xfrm>
                <a:off x="4907130" y="2392446"/>
                <a:ext cx="131760" cy="155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99B289-C67B-4B8D-BBD9-0D8A34A9EC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8130" y="2383446"/>
                  <a:ext cx="1494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311515-BB2F-4CDC-8E58-BF3BFC4AF030}"/>
                    </a:ext>
                  </a:extLst>
                </p14:cNvPr>
                <p14:cNvContentPartPr/>
                <p14:nvPr/>
              </p14:nvContentPartPr>
              <p14:xfrm>
                <a:off x="5088570" y="2366166"/>
                <a:ext cx="106920" cy="158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311515-BB2F-4CDC-8E58-BF3BFC4AF0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79930" y="2357166"/>
                  <a:ext cx="124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8D0E70-093E-487C-A4DA-A8DEB8F30F73}"/>
                    </a:ext>
                  </a:extLst>
                </p14:cNvPr>
                <p14:cNvContentPartPr/>
                <p14:nvPr/>
              </p14:nvContentPartPr>
              <p14:xfrm>
                <a:off x="5178570" y="2247006"/>
                <a:ext cx="133560" cy="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8D0E70-093E-487C-A4DA-A8DEB8F30F7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69930" y="2238006"/>
                  <a:ext cx="151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758760-575C-4FFA-978A-87F39C7FB113}"/>
                    </a:ext>
                  </a:extLst>
                </p14:cNvPr>
                <p14:cNvContentPartPr/>
                <p14:nvPr/>
              </p14:nvContentPartPr>
              <p14:xfrm>
                <a:off x="5241570" y="2269326"/>
                <a:ext cx="187920" cy="28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758760-575C-4FFA-978A-87F39C7FB11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32570" y="2260686"/>
                  <a:ext cx="205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739D08-D380-433E-8227-4A9782D3ADF3}"/>
                    </a:ext>
                  </a:extLst>
                </p14:cNvPr>
                <p14:cNvContentPartPr/>
                <p14:nvPr/>
              </p14:nvContentPartPr>
              <p14:xfrm>
                <a:off x="5542170" y="2481366"/>
                <a:ext cx="4320" cy="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739D08-D380-433E-8227-4A9782D3AD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33530" y="2472726"/>
                  <a:ext cx="21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37E1C9-A80F-46A0-8F42-C5A6F462E5D3}"/>
                    </a:ext>
                  </a:extLst>
                </p14:cNvPr>
                <p14:cNvContentPartPr/>
                <p14:nvPr/>
              </p14:nvContentPartPr>
              <p14:xfrm>
                <a:off x="5641890" y="2488206"/>
                <a:ext cx="100800" cy="27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37E1C9-A80F-46A0-8F42-C5A6F462E5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32890" y="2479566"/>
                  <a:ext cx="1184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55E791-C132-4C01-8488-74771D3299DE}"/>
              </a:ext>
            </a:extLst>
          </p:cNvPr>
          <p:cNvGrpSpPr/>
          <p:nvPr/>
        </p:nvGrpSpPr>
        <p:grpSpPr>
          <a:xfrm>
            <a:off x="5942130" y="2211726"/>
            <a:ext cx="909720" cy="329760"/>
            <a:chOff x="5942130" y="2211726"/>
            <a:chExt cx="90972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495D440-D2EE-40D9-A538-AEF7533878B6}"/>
                    </a:ext>
                  </a:extLst>
                </p14:cNvPr>
                <p14:cNvContentPartPr/>
                <p14:nvPr/>
              </p14:nvContentPartPr>
              <p14:xfrm>
                <a:off x="5942130" y="2290566"/>
                <a:ext cx="72000" cy="250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495D440-D2EE-40D9-A538-AEF7533878B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33490" y="2281926"/>
                  <a:ext cx="89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DB15986-C360-4C7B-8601-CE04BBCCD093}"/>
                    </a:ext>
                  </a:extLst>
                </p14:cNvPr>
                <p14:cNvContentPartPr/>
                <p14:nvPr/>
              </p14:nvContentPartPr>
              <p14:xfrm>
                <a:off x="6100170" y="2341686"/>
                <a:ext cx="111960" cy="161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DB15986-C360-4C7B-8601-CE04BBCCD0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91530" y="2332686"/>
                  <a:ext cx="129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D63EA6-7E30-4349-9C48-2DA16CBF1AF1}"/>
                    </a:ext>
                  </a:extLst>
                </p14:cNvPr>
                <p14:cNvContentPartPr/>
                <p14:nvPr/>
              </p14:nvContentPartPr>
              <p14:xfrm>
                <a:off x="6323730" y="2312166"/>
                <a:ext cx="42840" cy="174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D63EA6-7E30-4349-9C48-2DA16CBF1A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315090" y="2303166"/>
                  <a:ext cx="60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56D9834-324C-4111-BEBB-EE37FC3346D2}"/>
                    </a:ext>
                  </a:extLst>
                </p14:cNvPr>
                <p14:cNvContentPartPr/>
                <p14:nvPr/>
              </p14:nvContentPartPr>
              <p14:xfrm>
                <a:off x="6311850" y="2324046"/>
                <a:ext cx="138240" cy="173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56D9834-324C-4111-BEBB-EE37FC3346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03210" y="2315046"/>
                  <a:ext cx="155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F9F7CAC-B0DF-47D3-AD89-4D00AA0119CA}"/>
                    </a:ext>
                  </a:extLst>
                </p14:cNvPr>
                <p14:cNvContentPartPr/>
                <p14:nvPr/>
              </p14:nvContentPartPr>
              <p14:xfrm>
                <a:off x="6488250" y="2340606"/>
                <a:ext cx="102240" cy="159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F9F7CAC-B0DF-47D3-AD89-4D00AA0119C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79250" y="2331966"/>
                  <a:ext cx="119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B349F5-8A1D-4EBE-A5DF-6D13DD046807}"/>
                    </a:ext>
                  </a:extLst>
                </p14:cNvPr>
                <p14:cNvContentPartPr/>
                <p14:nvPr/>
              </p14:nvContentPartPr>
              <p14:xfrm>
                <a:off x="6587250" y="2211726"/>
                <a:ext cx="105120" cy="11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B349F5-8A1D-4EBE-A5DF-6D13DD0468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78610" y="2203086"/>
                  <a:ext cx="122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7113DB-9C0C-44AE-89E3-5BE67A4F8DB0}"/>
                    </a:ext>
                  </a:extLst>
                </p14:cNvPr>
                <p14:cNvContentPartPr/>
                <p14:nvPr/>
              </p14:nvContentPartPr>
              <p14:xfrm>
                <a:off x="6762210" y="2266806"/>
                <a:ext cx="89640" cy="26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7113DB-9C0C-44AE-89E3-5BE67A4F8D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53210" y="2257806"/>
                  <a:ext cx="10728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01485B6-624B-4222-BED5-D7B17098D769}"/>
                  </a:ext>
                </a:extLst>
              </p14:cNvPr>
              <p14:cNvContentPartPr/>
              <p14:nvPr/>
            </p14:nvContentPartPr>
            <p14:xfrm>
              <a:off x="3897330" y="2672166"/>
              <a:ext cx="2494080" cy="129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01485B6-624B-4222-BED5-D7B17098D76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888690" y="2663166"/>
                <a:ext cx="251172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CFDC63E-D2BE-4057-9824-AD1B5047C2EE}"/>
              </a:ext>
            </a:extLst>
          </p:cNvPr>
          <p:cNvGrpSpPr/>
          <p:nvPr/>
        </p:nvGrpSpPr>
        <p:grpSpPr>
          <a:xfrm>
            <a:off x="4958250" y="2889246"/>
            <a:ext cx="133920" cy="171720"/>
            <a:chOff x="4958250" y="2889246"/>
            <a:chExt cx="13392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A784B9D-F8F3-4C19-92BA-DEA31C3A7259}"/>
                    </a:ext>
                  </a:extLst>
                </p14:cNvPr>
                <p14:cNvContentPartPr/>
                <p14:nvPr/>
              </p14:nvContentPartPr>
              <p14:xfrm>
                <a:off x="4958250" y="2889246"/>
                <a:ext cx="31320" cy="17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A784B9D-F8F3-4C19-92BA-DEA31C3A725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9610" y="2880246"/>
                  <a:ext cx="48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3B0EF3-23C5-416C-930E-506B05B40693}"/>
                    </a:ext>
                  </a:extLst>
                </p14:cNvPr>
                <p14:cNvContentPartPr/>
                <p14:nvPr/>
              </p14:nvContentPartPr>
              <p14:xfrm>
                <a:off x="4965810" y="2916966"/>
                <a:ext cx="126360" cy="13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3B0EF3-23C5-416C-930E-506B05B406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56810" y="2907966"/>
                  <a:ext cx="1440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4512CD-AC2F-45AF-82CA-D95F55F1F60F}"/>
              </a:ext>
            </a:extLst>
          </p:cNvPr>
          <p:cNvGrpSpPr/>
          <p:nvPr/>
        </p:nvGrpSpPr>
        <p:grpSpPr>
          <a:xfrm>
            <a:off x="5279370" y="2888526"/>
            <a:ext cx="584640" cy="165240"/>
            <a:chOff x="5279370" y="2888526"/>
            <a:chExt cx="58464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3FC2F1-BFF2-4E76-9E66-012EFAAFCFF4}"/>
                    </a:ext>
                  </a:extLst>
                </p14:cNvPr>
                <p14:cNvContentPartPr/>
                <p14:nvPr/>
              </p14:nvContentPartPr>
              <p14:xfrm>
                <a:off x="5302770" y="2888526"/>
                <a:ext cx="63720" cy="165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3FC2F1-BFF2-4E76-9E66-012EFAAFCFF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93770" y="2879886"/>
                  <a:ext cx="81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A681CF0-3214-4424-928A-7992CE7E6466}"/>
                    </a:ext>
                  </a:extLst>
                </p14:cNvPr>
                <p14:cNvContentPartPr/>
                <p14:nvPr/>
              </p14:nvContentPartPr>
              <p14:xfrm>
                <a:off x="5279370" y="2954766"/>
                <a:ext cx="161280" cy="75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A681CF0-3214-4424-928A-7992CE7E64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270370" y="2945766"/>
                  <a:ext cx="178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10901CD-99A3-45D5-905C-2BBEE2411654}"/>
                    </a:ext>
                  </a:extLst>
                </p14:cNvPr>
                <p14:cNvContentPartPr/>
                <p14:nvPr/>
              </p14:nvContentPartPr>
              <p14:xfrm>
                <a:off x="5395290" y="2902926"/>
                <a:ext cx="52560" cy="36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10901CD-99A3-45D5-905C-2BBEE241165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386290" y="2894286"/>
                  <a:ext cx="70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E439AE-1EC3-4119-AF05-2E2189FC32E2}"/>
                    </a:ext>
                  </a:extLst>
                </p14:cNvPr>
                <p14:cNvContentPartPr/>
                <p14:nvPr/>
              </p14:nvContentPartPr>
              <p14:xfrm>
                <a:off x="5521290" y="2965926"/>
                <a:ext cx="130680" cy="7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E439AE-1EC3-4119-AF05-2E2189FC32E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12290" y="2956926"/>
                  <a:ext cx="148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4158C9-9512-4F0D-BC32-443AFC665E5C}"/>
                    </a:ext>
                  </a:extLst>
                </p14:cNvPr>
                <p14:cNvContentPartPr/>
                <p14:nvPr/>
              </p14:nvContentPartPr>
              <p14:xfrm>
                <a:off x="5666730" y="2950806"/>
                <a:ext cx="81720" cy="76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4158C9-9512-4F0D-BC32-443AFC665E5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58090" y="2941806"/>
                  <a:ext cx="99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F3E2D8-9152-4D55-815B-DB8BDE62FD3D}"/>
                    </a:ext>
                  </a:extLst>
                </p14:cNvPr>
                <p14:cNvContentPartPr/>
                <p14:nvPr/>
              </p14:nvContentPartPr>
              <p14:xfrm>
                <a:off x="5782290" y="2920566"/>
                <a:ext cx="81720" cy="120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F3E2D8-9152-4D55-815B-DB8BDE62FD3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73290" y="2911926"/>
                  <a:ext cx="993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81314CA-8106-4B9B-A24C-746D35EEDBA5}"/>
              </a:ext>
            </a:extLst>
          </p:cNvPr>
          <p:cNvGrpSpPr/>
          <p:nvPr/>
        </p:nvGrpSpPr>
        <p:grpSpPr>
          <a:xfrm>
            <a:off x="8104650" y="1669206"/>
            <a:ext cx="767880" cy="302040"/>
            <a:chOff x="8104650" y="1669206"/>
            <a:chExt cx="7678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7A87688-11F1-405E-A859-8A44CA96A369}"/>
                    </a:ext>
                  </a:extLst>
                </p14:cNvPr>
                <p14:cNvContentPartPr/>
                <p14:nvPr/>
              </p14:nvContentPartPr>
              <p14:xfrm>
                <a:off x="8112930" y="1806366"/>
                <a:ext cx="7200" cy="8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7A87688-11F1-405E-A859-8A44CA96A36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03930" y="1797366"/>
                  <a:ext cx="2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D54618-FE97-4302-828D-4CB6A6004591}"/>
                    </a:ext>
                  </a:extLst>
                </p14:cNvPr>
                <p14:cNvContentPartPr/>
                <p14:nvPr/>
              </p14:nvContentPartPr>
              <p14:xfrm>
                <a:off x="8104650" y="1765326"/>
                <a:ext cx="111600" cy="18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D54618-FE97-4302-828D-4CB6A600459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95650" y="1756326"/>
                  <a:ext cx="129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6241E8-26DB-439C-951D-9A5C00A1736D}"/>
                    </a:ext>
                  </a:extLst>
                </p14:cNvPr>
                <p14:cNvContentPartPr/>
                <p14:nvPr/>
              </p14:nvContentPartPr>
              <p14:xfrm>
                <a:off x="8204730" y="1669206"/>
                <a:ext cx="132480" cy="143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6241E8-26DB-439C-951D-9A5C00A173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96090" y="1660566"/>
                  <a:ext cx="150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40981E-443C-48DE-B9A5-0F5D260EA684}"/>
                    </a:ext>
                  </a:extLst>
                </p14:cNvPr>
                <p14:cNvContentPartPr/>
                <p14:nvPr/>
              </p14:nvContentPartPr>
              <p14:xfrm>
                <a:off x="8345490" y="1793766"/>
                <a:ext cx="120600" cy="176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40981E-443C-48DE-B9A5-0F5D260EA68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36850" y="1784766"/>
                  <a:ext cx="138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A6EB9B-21B8-4DAB-BFA9-60F869202318}"/>
                    </a:ext>
                  </a:extLst>
                </p14:cNvPr>
                <p14:cNvContentPartPr/>
                <p14:nvPr/>
              </p14:nvContentPartPr>
              <p14:xfrm>
                <a:off x="8548170" y="1834086"/>
                <a:ext cx="84240" cy="14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A6EB9B-21B8-4DAB-BFA9-60F8692023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39530" y="1825086"/>
                  <a:ext cx="101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9FCE0E7-E931-40D9-BD2F-F8E19237BC36}"/>
                    </a:ext>
                  </a:extLst>
                </p14:cNvPr>
                <p14:cNvContentPartPr/>
                <p14:nvPr/>
              </p14:nvContentPartPr>
              <p14:xfrm>
                <a:off x="8558250" y="1889526"/>
                <a:ext cx="93240" cy="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9FCE0E7-E931-40D9-BD2F-F8E19237BC3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49610" y="1880886"/>
                  <a:ext cx="110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72FA757-B943-4080-B704-BD5A134E1387}"/>
                    </a:ext>
                  </a:extLst>
                </p14:cNvPr>
                <p14:cNvContentPartPr/>
                <p14:nvPr/>
              </p14:nvContentPartPr>
              <p14:xfrm>
                <a:off x="8715930" y="1779006"/>
                <a:ext cx="123120" cy="19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72FA757-B943-4080-B704-BD5A134E138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06930" y="1770006"/>
                  <a:ext cx="140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B7B20C5-A704-4009-8556-9F8265FE93FA}"/>
                    </a:ext>
                  </a:extLst>
                </p14:cNvPr>
                <p14:cNvContentPartPr/>
                <p14:nvPr/>
              </p14:nvContentPartPr>
              <p14:xfrm>
                <a:off x="8740770" y="1954686"/>
                <a:ext cx="131760" cy="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B7B20C5-A704-4009-8556-9F8265FE93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32130" y="1946046"/>
                  <a:ext cx="1494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0F5AC2D-DF09-479F-A643-8629A6F25EA9}"/>
              </a:ext>
            </a:extLst>
          </p:cNvPr>
          <p:cNvGrpSpPr/>
          <p:nvPr/>
        </p:nvGrpSpPr>
        <p:grpSpPr>
          <a:xfrm>
            <a:off x="7046250" y="2417286"/>
            <a:ext cx="133920" cy="78840"/>
            <a:chOff x="7046250" y="2417286"/>
            <a:chExt cx="13392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2E7701B-B3B9-41F2-BC5C-EA8F43523220}"/>
                    </a:ext>
                  </a:extLst>
                </p14:cNvPr>
                <p14:cNvContentPartPr/>
                <p14:nvPr/>
              </p14:nvContentPartPr>
              <p14:xfrm>
                <a:off x="7046250" y="2417286"/>
                <a:ext cx="108000" cy="21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2E7701B-B3B9-41F2-BC5C-EA8F435232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37250" y="2408646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ED18C8-F651-41DD-AFA7-ED3A0A2F8E66}"/>
                    </a:ext>
                  </a:extLst>
                </p14:cNvPr>
                <p14:cNvContentPartPr/>
                <p14:nvPr/>
              </p14:nvContentPartPr>
              <p14:xfrm>
                <a:off x="7061010" y="2486766"/>
                <a:ext cx="119160" cy="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ED18C8-F651-41DD-AFA7-ED3A0A2F8E6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52370" y="2478126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0773320-FC68-4088-BAD0-6AFB0C07FD4C}"/>
              </a:ext>
            </a:extLst>
          </p:cNvPr>
          <p:cNvGrpSpPr/>
          <p:nvPr/>
        </p:nvGrpSpPr>
        <p:grpSpPr>
          <a:xfrm>
            <a:off x="7375650" y="2265366"/>
            <a:ext cx="960480" cy="348840"/>
            <a:chOff x="7375650" y="2265366"/>
            <a:chExt cx="96048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3E5C01-A989-43C8-A46A-72C8CEFCA66A}"/>
                    </a:ext>
                  </a:extLst>
                </p14:cNvPr>
                <p14:cNvContentPartPr/>
                <p14:nvPr/>
              </p14:nvContentPartPr>
              <p14:xfrm>
                <a:off x="7375650" y="2419446"/>
                <a:ext cx="154800" cy="168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3E5C01-A989-43C8-A46A-72C8CEFCA66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67010" y="2410806"/>
                  <a:ext cx="172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938FAF9-A3CB-4BAD-B5E8-437C0C360392}"/>
                    </a:ext>
                  </a:extLst>
                </p14:cNvPr>
                <p14:cNvContentPartPr/>
                <p14:nvPr/>
              </p14:nvContentPartPr>
              <p14:xfrm>
                <a:off x="7662570" y="2414406"/>
                <a:ext cx="19800" cy="180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938FAF9-A3CB-4BAD-B5E8-437C0C360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653930" y="2405766"/>
                  <a:ext cx="37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7E3398-01D6-47FF-A569-6AE65A2202AA}"/>
                    </a:ext>
                  </a:extLst>
                </p14:cNvPr>
                <p14:cNvContentPartPr/>
                <p14:nvPr/>
              </p14:nvContentPartPr>
              <p14:xfrm>
                <a:off x="7653570" y="2402886"/>
                <a:ext cx="174960" cy="193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7E3398-01D6-47FF-A569-6AE65A2202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644570" y="2394246"/>
                  <a:ext cx="192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AFA0B71-3CDD-46A7-9DD5-92D502CA75C6}"/>
                    </a:ext>
                  </a:extLst>
                </p14:cNvPr>
                <p14:cNvContentPartPr/>
                <p14:nvPr/>
              </p14:nvContentPartPr>
              <p14:xfrm>
                <a:off x="7850850" y="2265366"/>
                <a:ext cx="26280" cy="12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AFA0B71-3CDD-46A7-9DD5-92D502CA75C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41850" y="2256726"/>
                  <a:ext cx="43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13F2FD-4335-4C4F-B918-DA71AA5325D0}"/>
                    </a:ext>
                  </a:extLst>
                </p14:cNvPr>
                <p14:cNvContentPartPr/>
                <p14:nvPr/>
              </p14:nvContentPartPr>
              <p14:xfrm>
                <a:off x="7835730" y="2301366"/>
                <a:ext cx="89640" cy="72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13F2FD-4335-4C4F-B918-DA71AA5325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26730" y="2292366"/>
                  <a:ext cx="107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75A6265-DD87-4D88-9A8E-A780A446DA2B}"/>
                    </a:ext>
                  </a:extLst>
                </p14:cNvPr>
                <p14:cNvContentPartPr/>
                <p14:nvPr/>
              </p14:nvContentPartPr>
              <p14:xfrm>
                <a:off x="8018970" y="2436006"/>
                <a:ext cx="124560" cy="178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75A6265-DD87-4D88-9A8E-A780A446DA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09970" y="2427366"/>
                  <a:ext cx="142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7237665-385F-412D-B376-6420687F6A50}"/>
                    </a:ext>
                  </a:extLst>
                </p14:cNvPr>
                <p14:cNvContentPartPr/>
                <p14:nvPr/>
              </p14:nvContentPartPr>
              <p14:xfrm>
                <a:off x="8182410" y="2292726"/>
                <a:ext cx="153720" cy="1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7237665-385F-412D-B376-6420687F6A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73410" y="2284086"/>
                  <a:ext cx="17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2ED38D3-4397-4E52-A2CF-701C539BFD43}"/>
                    </a:ext>
                  </a:extLst>
                </p14:cNvPr>
                <p14:cNvContentPartPr/>
                <p14:nvPr/>
              </p14:nvContentPartPr>
              <p14:xfrm>
                <a:off x="8267730" y="2312886"/>
                <a:ext cx="29160" cy="140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2ED38D3-4397-4E52-A2CF-701C539BFD4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58730" y="2304246"/>
                  <a:ext cx="4680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77053A8-DF06-4CD5-ABDA-77215AFBEE32}"/>
              </a:ext>
            </a:extLst>
          </p:cNvPr>
          <p:cNvGrpSpPr/>
          <p:nvPr/>
        </p:nvGrpSpPr>
        <p:grpSpPr>
          <a:xfrm>
            <a:off x="7131930" y="3199926"/>
            <a:ext cx="103320" cy="74520"/>
            <a:chOff x="7131930" y="3199926"/>
            <a:chExt cx="10332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3603A7-F2C8-43F0-839B-E0473F539E1D}"/>
                    </a:ext>
                  </a:extLst>
                </p14:cNvPr>
                <p14:cNvContentPartPr/>
                <p14:nvPr/>
              </p14:nvContentPartPr>
              <p14:xfrm>
                <a:off x="7131930" y="3199926"/>
                <a:ext cx="10188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3603A7-F2C8-43F0-839B-E0473F539E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22930" y="3191286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0AD06B7-8C63-42DA-AC0C-C153E7E2E201}"/>
                    </a:ext>
                  </a:extLst>
                </p14:cNvPr>
                <p14:cNvContentPartPr/>
                <p14:nvPr/>
              </p14:nvContentPartPr>
              <p14:xfrm>
                <a:off x="7138770" y="3266886"/>
                <a:ext cx="96480" cy="7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0AD06B7-8C63-42DA-AC0C-C153E7E2E2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29770" y="3258246"/>
                  <a:ext cx="1141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47031A9-506D-4DF5-AC03-665B8BBF2B41}"/>
              </a:ext>
            </a:extLst>
          </p:cNvPr>
          <p:cNvGrpSpPr/>
          <p:nvPr/>
        </p:nvGrpSpPr>
        <p:grpSpPr>
          <a:xfrm>
            <a:off x="7448010" y="2870886"/>
            <a:ext cx="3473640" cy="888480"/>
            <a:chOff x="7448010" y="2870886"/>
            <a:chExt cx="3473640" cy="88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D98D93-7F4F-4D49-A1E4-1F64094E7428}"/>
                    </a:ext>
                  </a:extLst>
                </p14:cNvPr>
                <p14:cNvContentPartPr/>
                <p14:nvPr/>
              </p14:nvContentPartPr>
              <p14:xfrm>
                <a:off x="7448010" y="3013806"/>
                <a:ext cx="100440" cy="651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D98D93-7F4F-4D49-A1E4-1F64094E74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39010" y="3005166"/>
                  <a:ext cx="11808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1F5B2D-A285-4387-A091-E541A02BCF65}"/>
                    </a:ext>
                  </a:extLst>
                </p14:cNvPr>
                <p14:cNvContentPartPr/>
                <p14:nvPr/>
              </p14:nvContentPartPr>
              <p14:xfrm>
                <a:off x="7671210" y="3022806"/>
                <a:ext cx="34560" cy="236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1F5B2D-A285-4387-A091-E541A02BCF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62210" y="3013806"/>
                  <a:ext cx="52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55BFF9F-1BEF-44FA-AC47-5E704CA529A1}"/>
                    </a:ext>
                  </a:extLst>
                </p14:cNvPr>
                <p14:cNvContentPartPr/>
                <p14:nvPr/>
              </p14:nvContentPartPr>
              <p14:xfrm>
                <a:off x="7615410" y="3289566"/>
                <a:ext cx="105840" cy="94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55BFF9F-1BEF-44FA-AC47-5E704CA529A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06770" y="3280566"/>
                  <a:ext cx="123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7B46D5E-9BA0-43D5-A51D-CDD0F01CB43D}"/>
                    </a:ext>
                  </a:extLst>
                </p14:cNvPr>
                <p14:cNvContentPartPr/>
                <p14:nvPr/>
              </p14:nvContentPartPr>
              <p14:xfrm>
                <a:off x="7747530" y="3325926"/>
                <a:ext cx="26640" cy="10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7B46D5E-9BA0-43D5-A51D-CDD0F01CB4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38530" y="3317286"/>
                  <a:ext cx="44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CEF514E-972D-45A8-B6BD-8B4CE2DF666E}"/>
                    </a:ext>
                  </a:extLst>
                </p14:cNvPr>
                <p14:cNvContentPartPr/>
                <p14:nvPr/>
              </p14:nvContentPartPr>
              <p14:xfrm>
                <a:off x="7717290" y="3397926"/>
                <a:ext cx="147960" cy="254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CEF514E-972D-45A8-B6BD-8B4CE2DF666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08290" y="3388926"/>
                  <a:ext cx="165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7FF6F86-D67D-4C0E-B268-468C9122221D}"/>
                    </a:ext>
                  </a:extLst>
                </p14:cNvPr>
                <p14:cNvContentPartPr/>
                <p14:nvPr/>
              </p14:nvContentPartPr>
              <p14:xfrm>
                <a:off x="7941930" y="3379566"/>
                <a:ext cx="78480" cy="24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7FF6F86-D67D-4C0E-B268-468C912222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32930" y="3370926"/>
                  <a:ext cx="96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D6FCB84-25B9-4C05-AF83-839D09B804C7}"/>
                    </a:ext>
                  </a:extLst>
                </p14:cNvPr>
                <p14:cNvContentPartPr/>
                <p14:nvPr/>
              </p14:nvContentPartPr>
              <p14:xfrm>
                <a:off x="8148210" y="3037206"/>
                <a:ext cx="27360" cy="27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D6FCB84-25B9-4C05-AF83-839D09B804C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39570" y="3028206"/>
                  <a:ext cx="45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A03B9B-5E03-4B7C-8FC7-833D94F15262}"/>
                    </a:ext>
                  </a:extLst>
                </p14:cNvPr>
                <p14:cNvContentPartPr/>
                <p14:nvPr/>
              </p14:nvContentPartPr>
              <p14:xfrm>
                <a:off x="8113650" y="3317286"/>
                <a:ext cx="106200" cy="121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A03B9B-5E03-4B7C-8FC7-833D94F1526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05010" y="3308646"/>
                  <a:ext cx="123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B7E5E2-59EE-4812-91A6-8133D3D253A0}"/>
                    </a:ext>
                  </a:extLst>
                </p14:cNvPr>
                <p14:cNvContentPartPr/>
                <p14:nvPr/>
              </p14:nvContentPartPr>
              <p14:xfrm>
                <a:off x="8209770" y="3385686"/>
                <a:ext cx="122040" cy="28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B7E5E2-59EE-4812-91A6-8133D3D253A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00770" y="3377046"/>
                  <a:ext cx="139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FE57A5-0B03-492D-B899-4D7FB06CE22C}"/>
                    </a:ext>
                  </a:extLst>
                </p14:cNvPr>
                <p14:cNvContentPartPr/>
                <p14:nvPr/>
              </p14:nvContentPartPr>
              <p14:xfrm>
                <a:off x="8352330" y="3024606"/>
                <a:ext cx="106920" cy="63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FE57A5-0B03-492D-B899-4D7FB06CE2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43330" y="3015606"/>
                  <a:ext cx="12456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84A107A-EEDF-401B-BAAF-B80BD1C07227}"/>
                    </a:ext>
                  </a:extLst>
                </p14:cNvPr>
                <p14:cNvContentPartPr/>
                <p14:nvPr/>
              </p14:nvContentPartPr>
              <p14:xfrm>
                <a:off x="8536650" y="3044046"/>
                <a:ext cx="97560" cy="63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84A107A-EEDF-401B-BAAF-B80BD1C0722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27650" y="3035406"/>
                  <a:ext cx="11520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761A9DF-64C3-4B5E-B6B6-949B266F6536}"/>
                    </a:ext>
                  </a:extLst>
                </p14:cNvPr>
                <p14:cNvContentPartPr/>
                <p14:nvPr/>
              </p14:nvContentPartPr>
              <p14:xfrm>
                <a:off x="8666970" y="3095886"/>
                <a:ext cx="68400" cy="8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761A9DF-64C3-4B5E-B6B6-949B266F653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58330" y="3087246"/>
                  <a:ext cx="86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88B35D9-8E93-49A0-A733-7E0F10B30851}"/>
                    </a:ext>
                  </a:extLst>
                </p14:cNvPr>
                <p14:cNvContentPartPr/>
                <p14:nvPr/>
              </p14:nvContentPartPr>
              <p14:xfrm>
                <a:off x="8686050" y="3014166"/>
                <a:ext cx="120600" cy="19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88B35D9-8E93-49A0-A733-7E0F10B3085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77410" y="3005526"/>
                  <a:ext cx="138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086E77-E648-4080-9447-6F87CDC3A9F4}"/>
                    </a:ext>
                  </a:extLst>
                </p14:cNvPr>
                <p14:cNvContentPartPr/>
                <p14:nvPr/>
              </p14:nvContentPartPr>
              <p14:xfrm>
                <a:off x="8784690" y="2870886"/>
                <a:ext cx="19440" cy="114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086E77-E648-4080-9447-6F87CDC3A9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776050" y="2862246"/>
                  <a:ext cx="3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6D72890-0E6B-40C5-9ACD-3AC3AA3BE9EC}"/>
                    </a:ext>
                  </a:extLst>
                </p14:cNvPr>
                <p14:cNvContentPartPr/>
                <p14:nvPr/>
              </p14:nvContentPartPr>
              <p14:xfrm>
                <a:off x="8785050" y="2920206"/>
                <a:ext cx="67320" cy="72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6D72890-0E6B-40C5-9ACD-3AC3AA3BE9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76050" y="2911566"/>
                  <a:ext cx="84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280B8F-68E9-455F-9A1D-2DAD37AB352D}"/>
                    </a:ext>
                  </a:extLst>
                </p14:cNvPr>
                <p14:cNvContentPartPr/>
                <p14:nvPr/>
              </p14:nvContentPartPr>
              <p14:xfrm>
                <a:off x="8905290" y="3255366"/>
                <a:ext cx="42120" cy="78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280B8F-68E9-455F-9A1D-2DAD37AB352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96290" y="3246726"/>
                  <a:ext cx="59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C1A8AB-CB4D-4E82-BDCC-FA1164D1AB89}"/>
                    </a:ext>
                  </a:extLst>
                </p14:cNvPr>
                <p14:cNvContentPartPr/>
                <p14:nvPr/>
              </p14:nvContentPartPr>
              <p14:xfrm>
                <a:off x="8906370" y="3203166"/>
                <a:ext cx="163080" cy="172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C1A8AB-CB4D-4E82-BDCC-FA1164D1AB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7730" y="3194526"/>
                  <a:ext cx="180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2780498-1C49-4FA7-A667-1ABC2F1E1F3D}"/>
                    </a:ext>
                  </a:extLst>
                </p14:cNvPr>
                <p14:cNvContentPartPr/>
                <p14:nvPr/>
              </p14:nvContentPartPr>
              <p14:xfrm>
                <a:off x="9027690" y="3087966"/>
                <a:ext cx="19080" cy="116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2780498-1C49-4FA7-A667-1ABC2F1E1F3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18690" y="3078966"/>
                  <a:ext cx="36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ACB22E-9302-4405-B193-22BEC17C165F}"/>
                    </a:ext>
                  </a:extLst>
                </p14:cNvPr>
                <p14:cNvContentPartPr/>
                <p14:nvPr/>
              </p14:nvContentPartPr>
              <p14:xfrm>
                <a:off x="9022650" y="3127566"/>
                <a:ext cx="82080" cy="83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ACB22E-9302-4405-B193-22BEC17C16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14010" y="3118926"/>
                  <a:ext cx="99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29B2E8A-1AD8-4E8F-9606-D686B5836D0D}"/>
                    </a:ext>
                  </a:extLst>
                </p14:cNvPr>
                <p14:cNvContentPartPr/>
                <p14:nvPr/>
              </p14:nvContentPartPr>
              <p14:xfrm>
                <a:off x="9155490" y="3397926"/>
                <a:ext cx="86040" cy="131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29B2E8A-1AD8-4E8F-9606-D686B5836D0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46850" y="3388926"/>
                  <a:ext cx="103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48F2E2F-53C0-4709-A1B4-6184D41D4120}"/>
                    </a:ext>
                  </a:extLst>
                </p14:cNvPr>
                <p14:cNvContentPartPr/>
                <p14:nvPr/>
              </p14:nvContentPartPr>
              <p14:xfrm>
                <a:off x="9365010" y="3575406"/>
                <a:ext cx="62640" cy="68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48F2E2F-53C0-4709-A1B4-6184D41D41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56010" y="3566766"/>
                  <a:ext cx="80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CF28BD-D5B9-46F2-A0A4-A4D59AA36AF7}"/>
                    </a:ext>
                  </a:extLst>
                </p14:cNvPr>
                <p14:cNvContentPartPr/>
                <p14:nvPr/>
              </p14:nvContentPartPr>
              <p14:xfrm>
                <a:off x="9398490" y="3464886"/>
                <a:ext cx="84240" cy="21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CF28BD-D5B9-46F2-A0A4-A4D59AA36AF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89490" y="3455886"/>
                  <a:ext cx="101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6D2A387-4BE3-4DF9-813B-C49D887AEAC8}"/>
                    </a:ext>
                  </a:extLst>
                </p14:cNvPr>
                <p14:cNvContentPartPr/>
                <p14:nvPr/>
              </p14:nvContentPartPr>
              <p14:xfrm>
                <a:off x="9506130" y="3648846"/>
                <a:ext cx="86040" cy="68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6D2A387-4BE3-4DF9-813B-C49D887AEAC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497130" y="3640206"/>
                  <a:ext cx="103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4357F95-5E5B-49CF-98F7-049525E6D587}"/>
                    </a:ext>
                  </a:extLst>
                </p14:cNvPr>
                <p14:cNvContentPartPr/>
                <p14:nvPr/>
              </p14:nvContentPartPr>
              <p14:xfrm>
                <a:off x="9603330" y="3370566"/>
                <a:ext cx="26280" cy="13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4357F95-5E5B-49CF-98F7-049525E6D58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94690" y="3361566"/>
                  <a:ext cx="43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FCE41C-1A10-43AF-A1C0-172C3FD8FC7D}"/>
                    </a:ext>
                  </a:extLst>
                </p14:cNvPr>
                <p14:cNvContentPartPr/>
                <p14:nvPr/>
              </p14:nvContentPartPr>
              <p14:xfrm>
                <a:off x="9613050" y="3427806"/>
                <a:ext cx="63360" cy="96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FCE41C-1A10-43AF-A1C0-172C3FD8FC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04410" y="3419166"/>
                  <a:ext cx="810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29BF8A-227C-4CB4-B7CE-876D669674CA}"/>
                    </a:ext>
                  </a:extLst>
                </p14:cNvPr>
                <p14:cNvContentPartPr/>
                <p14:nvPr/>
              </p14:nvContentPartPr>
              <p14:xfrm>
                <a:off x="9704490" y="2963046"/>
                <a:ext cx="174600" cy="750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29BF8A-227C-4CB4-B7CE-876D669674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95850" y="2954046"/>
                  <a:ext cx="192240" cy="76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D0689B-CED3-41CC-8491-2840463081CC}"/>
                    </a:ext>
                  </a:extLst>
                </p14:cNvPr>
                <p14:cNvContentPartPr/>
                <p14:nvPr/>
              </p14:nvContentPartPr>
              <p14:xfrm>
                <a:off x="9915810" y="2961246"/>
                <a:ext cx="156960" cy="798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D0689B-CED3-41CC-8491-2840463081C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06810" y="2952246"/>
                  <a:ext cx="17460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F3C5B7-EA68-4162-AE51-86819951B24A}"/>
                    </a:ext>
                  </a:extLst>
                </p14:cNvPr>
                <p14:cNvContentPartPr/>
                <p14:nvPr/>
              </p14:nvContentPartPr>
              <p14:xfrm>
                <a:off x="10056930" y="3102726"/>
                <a:ext cx="200520" cy="19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F3C5B7-EA68-4162-AE51-86819951B2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48290" y="3094086"/>
                  <a:ext cx="218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91576F-DC27-46F6-A8B8-C532FE86DDD7}"/>
                    </a:ext>
                  </a:extLst>
                </p14:cNvPr>
                <p14:cNvContentPartPr/>
                <p14:nvPr/>
              </p14:nvContentPartPr>
              <p14:xfrm>
                <a:off x="10338450" y="3021726"/>
                <a:ext cx="101520" cy="91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91576F-DC27-46F6-A8B8-C532FE86DDD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9810" y="3013086"/>
                  <a:ext cx="119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4EA914-6133-4803-A86D-17B034A25625}"/>
                    </a:ext>
                  </a:extLst>
                </p14:cNvPr>
                <p14:cNvContentPartPr/>
                <p14:nvPr/>
              </p14:nvContentPartPr>
              <p14:xfrm>
                <a:off x="10484250" y="3105966"/>
                <a:ext cx="5760" cy="60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4EA914-6133-4803-A86D-17B034A2562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75250" y="3097326"/>
                  <a:ext cx="23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988AC4-7F7E-4AE9-8CE9-C050C0068CA2}"/>
                    </a:ext>
                  </a:extLst>
                </p14:cNvPr>
                <p14:cNvContentPartPr/>
                <p14:nvPr/>
              </p14:nvContentPartPr>
              <p14:xfrm>
                <a:off x="10540410" y="3070686"/>
                <a:ext cx="231120" cy="1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988AC4-7F7E-4AE9-8CE9-C050C0068CA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31410" y="3061686"/>
                  <a:ext cx="248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AE52283-DB66-45A7-B771-C2C2BC838A73}"/>
                    </a:ext>
                  </a:extLst>
                </p14:cNvPr>
                <p14:cNvContentPartPr/>
                <p14:nvPr/>
              </p14:nvContentPartPr>
              <p14:xfrm>
                <a:off x="10425210" y="3293526"/>
                <a:ext cx="17640" cy="1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AE52283-DB66-45A7-B771-C2C2BC838A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16570" y="3284526"/>
                  <a:ext cx="35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09E0028-7E0C-4EAA-941C-C8CD7BBDB73D}"/>
                    </a:ext>
                  </a:extLst>
                </p14:cNvPr>
                <p14:cNvContentPartPr/>
                <p14:nvPr/>
              </p14:nvContentPartPr>
              <p14:xfrm>
                <a:off x="10437810" y="3337446"/>
                <a:ext cx="54360" cy="129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09E0028-7E0C-4EAA-941C-C8CD7BBDB7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428810" y="3328446"/>
                  <a:ext cx="72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3E3A16-C992-4A4B-8E2D-131D0522CEBB}"/>
                    </a:ext>
                  </a:extLst>
                </p14:cNvPr>
                <p14:cNvContentPartPr/>
                <p14:nvPr/>
              </p14:nvContentPartPr>
              <p14:xfrm>
                <a:off x="10245210" y="3614646"/>
                <a:ext cx="200520" cy="25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3E3A16-C992-4A4B-8E2D-131D0522CEB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36570" y="3606006"/>
                  <a:ext cx="21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93CBB6-B098-41F9-A043-67F952037A43}"/>
                    </a:ext>
                  </a:extLst>
                </p14:cNvPr>
                <p14:cNvContentPartPr/>
                <p14:nvPr/>
              </p14:nvContentPartPr>
              <p14:xfrm>
                <a:off x="10453650" y="3595206"/>
                <a:ext cx="180360" cy="127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93CBB6-B098-41F9-A043-67F952037A4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4650" y="3586206"/>
                  <a:ext cx="19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6E99289-22B9-44A7-94D4-5094B0E2ED1E}"/>
                    </a:ext>
                  </a:extLst>
                </p14:cNvPr>
                <p14:cNvContentPartPr/>
                <p14:nvPr/>
              </p14:nvContentPartPr>
              <p14:xfrm>
                <a:off x="10821570" y="2936766"/>
                <a:ext cx="100080" cy="774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6E99289-22B9-44A7-94D4-5094B0E2ED1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812570" y="2927766"/>
                  <a:ext cx="11772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0BECC7A-0D8A-45F9-B980-D8D4B057882F}"/>
                    </a:ext>
                  </a:extLst>
                </p14:cNvPr>
                <p14:cNvContentPartPr/>
                <p14:nvPr/>
              </p14:nvContentPartPr>
              <p14:xfrm>
                <a:off x="10707810" y="3631926"/>
                <a:ext cx="106200" cy="15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0BECC7A-0D8A-45F9-B980-D8D4B057882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99170" y="3623286"/>
                  <a:ext cx="123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7E37319-E87A-4152-8977-B2CE20382DB0}"/>
              </a:ext>
            </a:extLst>
          </p:cNvPr>
          <p:cNvGrpSpPr/>
          <p:nvPr/>
        </p:nvGrpSpPr>
        <p:grpSpPr>
          <a:xfrm>
            <a:off x="7230570" y="4262646"/>
            <a:ext cx="90720" cy="88560"/>
            <a:chOff x="7230570" y="4262646"/>
            <a:chExt cx="9072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04B21C-59C0-4EB5-9650-104F41FECF57}"/>
                    </a:ext>
                  </a:extLst>
                </p14:cNvPr>
                <p14:cNvContentPartPr/>
                <p14:nvPr/>
              </p14:nvContentPartPr>
              <p14:xfrm>
                <a:off x="7230570" y="4262646"/>
                <a:ext cx="78840" cy="17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04B21C-59C0-4EB5-9650-104F41FECF5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221930" y="4254006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C94C245-F4CA-49C2-981E-985B9C994119}"/>
                    </a:ext>
                  </a:extLst>
                </p14:cNvPr>
                <p14:cNvContentPartPr/>
                <p14:nvPr/>
              </p14:nvContentPartPr>
              <p14:xfrm>
                <a:off x="7234890" y="4343286"/>
                <a:ext cx="86400" cy="7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C94C245-F4CA-49C2-981E-985B9C9941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6250" y="4334286"/>
                  <a:ext cx="1040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3078128-4ED7-4F07-924A-E17BEA4D4255}"/>
              </a:ext>
            </a:extLst>
          </p:cNvPr>
          <p:cNvGrpSpPr/>
          <p:nvPr/>
        </p:nvGrpSpPr>
        <p:grpSpPr>
          <a:xfrm>
            <a:off x="7581570" y="4009926"/>
            <a:ext cx="1329840" cy="530640"/>
            <a:chOff x="7581570" y="4009926"/>
            <a:chExt cx="132984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5D6C355-C1A8-4053-B17B-6C64D300917A}"/>
                    </a:ext>
                  </a:extLst>
                </p14:cNvPr>
                <p14:cNvContentPartPr/>
                <p14:nvPr/>
              </p14:nvContentPartPr>
              <p14:xfrm>
                <a:off x="7587330" y="4174446"/>
                <a:ext cx="18180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5D6C355-C1A8-4053-B17B-6C64D30091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78690" y="4165446"/>
                  <a:ext cx="19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827DF9-20E1-4B53-9A42-F021895AFE9F}"/>
                    </a:ext>
                  </a:extLst>
                </p14:cNvPr>
                <p14:cNvContentPartPr/>
                <p14:nvPr/>
              </p14:nvContentPartPr>
              <p14:xfrm>
                <a:off x="7581570" y="4176246"/>
                <a:ext cx="210960" cy="176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827DF9-20E1-4B53-9A42-F021895AFE9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72930" y="4167246"/>
                  <a:ext cx="228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1823F5-3697-4226-A435-05C2BC8C1C1E}"/>
                    </a:ext>
                  </a:extLst>
                </p14:cNvPr>
                <p14:cNvContentPartPr/>
                <p14:nvPr/>
              </p14:nvContentPartPr>
              <p14:xfrm>
                <a:off x="7589850" y="4413126"/>
                <a:ext cx="79920" cy="127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1823F5-3697-4226-A435-05C2BC8C1C1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580850" y="4404486"/>
                  <a:ext cx="97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FAAE26-AD7D-4703-9505-23B1BC842B77}"/>
                    </a:ext>
                  </a:extLst>
                </p14:cNvPr>
                <p14:cNvContentPartPr/>
                <p14:nvPr/>
              </p14:nvContentPartPr>
              <p14:xfrm>
                <a:off x="7694250" y="4451646"/>
                <a:ext cx="71280" cy="5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FAAE26-AD7D-4703-9505-23B1BC842B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85250" y="4442646"/>
                  <a:ext cx="88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B593BA-28B6-4867-9CA1-29C78398F5EE}"/>
                    </a:ext>
                  </a:extLst>
                </p14:cNvPr>
                <p14:cNvContentPartPr/>
                <p14:nvPr/>
              </p14:nvContentPartPr>
              <p14:xfrm>
                <a:off x="7700370" y="4441926"/>
                <a:ext cx="165960" cy="90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B593BA-28B6-4867-9CA1-29C78398F5E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691730" y="4432926"/>
                  <a:ext cx="183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07A6BF-FE3F-4692-A46A-2D18462754CE}"/>
                    </a:ext>
                  </a:extLst>
                </p14:cNvPr>
                <p14:cNvContentPartPr/>
                <p14:nvPr/>
              </p14:nvContentPartPr>
              <p14:xfrm>
                <a:off x="7670850" y="4030086"/>
                <a:ext cx="94680" cy="75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07A6BF-FE3F-4692-A46A-2D18462754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61850" y="4021446"/>
                  <a:ext cx="112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D611DEF-7AEB-41FF-9CCA-0047A7A53456}"/>
                    </a:ext>
                  </a:extLst>
                </p14:cNvPr>
                <p14:cNvContentPartPr/>
                <p14:nvPr/>
              </p14:nvContentPartPr>
              <p14:xfrm>
                <a:off x="7990890" y="4226286"/>
                <a:ext cx="58320" cy="11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D611DEF-7AEB-41FF-9CCA-0047A7A5345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81890" y="4217646"/>
                  <a:ext cx="75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A1A953A-DB74-48F5-9AAE-A87FC33FFDAD}"/>
                    </a:ext>
                  </a:extLst>
                </p14:cNvPr>
                <p14:cNvContentPartPr/>
                <p14:nvPr/>
              </p14:nvContentPartPr>
              <p14:xfrm>
                <a:off x="8010690" y="4138806"/>
                <a:ext cx="154080" cy="239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A1A953A-DB74-48F5-9AAE-A87FC33FFDA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02050" y="4129806"/>
                  <a:ext cx="1717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9B7D25E-EB58-488C-8432-F799DB747FB3}"/>
                    </a:ext>
                  </a:extLst>
                </p14:cNvPr>
                <p14:cNvContentPartPr/>
                <p14:nvPr/>
              </p14:nvContentPartPr>
              <p14:xfrm>
                <a:off x="8125890" y="4193166"/>
                <a:ext cx="12240" cy="2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9B7D25E-EB58-488C-8432-F799DB747FB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16890" y="4184526"/>
                  <a:ext cx="29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2C85A9B-2D3B-4E1E-AA9D-38545ABC7EBD}"/>
                    </a:ext>
                  </a:extLst>
                </p14:cNvPr>
                <p14:cNvContentPartPr/>
                <p14:nvPr/>
              </p14:nvContentPartPr>
              <p14:xfrm>
                <a:off x="8153970" y="4016406"/>
                <a:ext cx="24840" cy="13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2C85A9B-2D3B-4E1E-AA9D-38545ABC7E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45330" y="4007766"/>
                  <a:ext cx="42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5AD0FE5-7FDD-494C-8665-771271E85B01}"/>
                    </a:ext>
                  </a:extLst>
                </p14:cNvPr>
                <p14:cNvContentPartPr/>
                <p14:nvPr/>
              </p14:nvContentPartPr>
              <p14:xfrm>
                <a:off x="8143890" y="4066086"/>
                <a:ext cx="91440" cy="90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AD0FE5-7FDD-494C-8665-771271E85B0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34890" y="4057086"/>
                  <a:ext cx="109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C848E9-3FFC-4D37-84EF-9CFC62BD9167}"/>
                    </a:ext>
                  </a:extLst>
                </p14:cNvPr>
                <p14:cNvContentPartPr/>
                <p14:nvPr/>
              </p14:nvContentPartPr>
              <p14:xfrm>
                <a:off x="8306250" y="4199646"/>
                <a:ext cx="102960" cy="13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C848E9-3FFC-4D37-84EF-9CFC62BD91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297610" y="4190646"/>
                  <a:ext cx="120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AB0C8FB-6E38-4CD6-AF03-13C6137E2EE7}"/>
                    </a:ext>
                  </a:extLst>
                </p14:cNvPr>
                <p14:cNvContentPartPr/>
                <p14:nvPr/>
              </p14:nvContentPartPr>
              <p14:xfrm>
                <a:off x="8442690" y="4237806"/>
                <a:ext cx="49320" cy="145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AB0C8FB-6E38-4CD6-AF03-13C6137E2EE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34050" y="4229166"/>
                  <a:ext cx="66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024F6B0-10CB-421E-8E90-4F28D2555251}"/>
                    </a:ext>
                  </a:extLst>
                </p14:cNvPr>
                <p14:cNvContentPartPr/>
                <p14:nvPr/>
              </p14:nvContentPartPr>
              <p14:xfrm>
                <a:off x="8529810" y="4220526"/>
                <a:ext cx="175320" cy="184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024F6B0-10CB-421E-8E90-4F28D255525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21170" y="4211886"/>
                  <a:ext cx="192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559F75-5FC3-49B5-BBAB-9A033F8B23B2}"/>
                    </a:ext>
                  </a:extLst>
                </p14:cNvPr>
                <p14:cNvContentPartPr/>
                <p14:nvPr/>
              </p14:nvContentPartPr>
              <p14:xfrm>
                <a:off x="8657970" y="4219086"/>
                <a:ext cx="19080" cy="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559F75-5FC3-49B5-BBAB-9A033F8B23B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648970" y="4210446"/>
                  <a:ext cx="36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790314-EE47-4E78-AE2E-47A4B1E8236A}"/>
                    </a:ext>
                  </a:extLst>
                </p14:cNvPr>
                <p14:cNvContentPartPr/>
                <p14:nvPr/>
              </p14:nvContentPartPr>
              <p14:xfrm>
                <a:off x="8697570" y="4009926"/>
                <a:ext cx="122400" cy="150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790314-EE47-4E78-AE2E-47A4B1E823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88930" y="4000926"/>
                  <a:ext cx="140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53FF8E-FC6F-4AF5-A768-507737CF0AF0}"/>
                    </a:ext>
                  </a:extLst>
                </p14:cNvPr>
                <p14:cNvContentPartPr/>
                <p14:nvPr/>
              </p14:nvContentPartPr>
              <p14:xfrm>
                <a:off x="8907090" y="4403046"/>
                <a:ext cx="4320" cy="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53FF8E-FC6F-4AF5-A768-507737CF0AF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898090" y="4394406"/>
                  <a:ext cx="219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B44787E-6032-4DAB-868A-D1A108EFB121}"/>
                  </a:ext>
                </a:extLst>
              </p14:cNvPr>
              <p14:cNvContentPartPr/>
              <p14:nvPr/>
            </p14:nvContentPartPr>
            <p14:xfrm>
              <a:off x="7310490" y="5232846"/>
              <a:ext cx="248400" cy="20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B44787E-6032-4DAB-868A-D1A108EFB12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301850" y="5224206"/>
                <a:ext cx="2660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4E9C56F-0528-4B2D-BEBE-DB76FED28E65}"/>
                  </a:ext>
                </a:extLst>
              </p14:cNvPr>
              <p14:cNvContentPartPr/>
              <p14:nvPr/>
            </p14:nvContentPartPr>
            <p14:xfrm>
              <a:off x="6496530" y="5233566"/>
              <a:ext cx="214560" cy="237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4E9C56F-0528-4B2D-BEBE-DB76FED28E65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487890" y="5224926"/>
                <a:ext cx="232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7950A31-F0F3-4A32-A760-AE1219B157B3}"/>
                  </a:ext>
                </a:extLst>
              </p14:cNvPr>
              <p14:cNvContentPartPr/>
              <p14:nvPr/>
            </p14:nvContentPartPr>
            <p14:xfrm>
              <a:off x="7047690" y="5202966"/>
              <a:ext cx="172800" cy="414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7950A31-F0F3-4A32-A760-AE1219B157B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039050" y="5193966"/>
                <a:ext cx="19044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5DD930-D28A-4210-8E03-F8BA904ADF3B}"/>
              </a:ext>
            </a:extLst>
          </p:cNvPr>
          <p:cNvGrpSpPr/>
          <p:nvPr/>
        </p:nvGrpSpPr>
        <p:grpSpPr>
          <a:xfrm>
            <a:off x="7368450" y="5674566"/>
            <a:ext cx="195120" cy="277200"/>
            <a:chOff x="7368450" y="5674566"/>
            <a:chExt cx="1951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3406731-8815-4977-B710-BA54ADB64DFB}"/>
                    </a:ext>
                  </a:extLst>
                </p14:cNvPr>
                <p14:cNvContentPartPr/>
                <p14:nvPr/>
              </p14:nvContentPartPr>
              <p14:xfrm>
                <a:off x="7368450" y="5674566"/>
                <a:ext cx="129960" cy="227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3406731-8815-4977-B710-BA54ADB64DF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59450" y="5665926"/>
                  <a:ext cx="147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9925F2B-0702-492F-974A-5E2E259F235E}"/>
                    </a:ext>
                  </a:extLst>
                </p14:cNvPr>
                <p14:cNvContentPartPr/>
                <p14:nvPr/>
              </p14:nvContentPartPr>
              <p14:xfrm>
                <a:off x="7389330" y="5841246"/>
                <a:ext cx="174240" cy="110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9925F2B-0702-492F-974A-5E2E259F235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80330" y="5832606"/>
                  <a:ext cx="1918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B7EBD24-611D-4FD0-8FA4-231B63F81256}"/>
              </a:ext>
            </a:extLst>
          </p:cNvPr>
          <p:cNvGrpSpPr/>
          <p:nvPr/>
        </p:nvGrpSpPr>
        <p:grpSpPr>
          <a:xfrm>
            <a:off x="7688850" y="5962566"/>
            <a:ext cx="966600" cy="312840"/>
            <a:chOff x="7688850" y="5962566"/>
            <a:chExt cx="9666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5973F1-247E-400E-9AF9-4C25BDBCCE8B}"/>
                    </a:ext>
                  </a:extLst>
                </p14:cNvPr>
                <p14:cNvContentPartPr/>
                <p14:nvPr/>
              </p14:nvContentPartPr>
              <p14:xfrm>
                <a:off x="7688850" y="5962566"/>
                <a:ext cx="123120" cy="198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5973F1-247E-400E-9AF9-4C25BDBCCE8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80210" y="5953566"/>
                  <a:ext cx="140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C1AE83-9B39-4AE4-91F1-FBC0E78D30CE}"/>
                    </a:ext>
                  </a:extLst>
                </p14:cNvPr>
                <p14:cNvContentPartPr/>
                <p14:nvPr/>
              </p14:nvContentPartPr>
              <p14:xfrm>
                <a:off x="7869570" y="5999646"/>
                <a:ext cx="23400" cy="184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C1AE83-9B39-4AE4-91F1-FBC0E78D30C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60570" y="5991006"/>
                  <a:ext cx="4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FEFA7A9-4F52-4975-81EA-835A98B29847}"/>
                    </a:ext>
                  </a:extLst>
                </p14:cNvPr>
                <p14:cNvContentPartPr/>
                <p14:nvPr/>
              </p14:nvContentPartPr>
              <p14:xfrm>
                <a:off x="7963890" y="5971206"/>
                <a:ext cx="163080" cy="11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FEFA7A9-4F52-4975-81EA-835A98B2984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54890" y="5962206"/>
                  <a:ext cx="180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CE9449-1818-4DCC-B1AC-912EC2C611E2}"/>
                    </a:ext>
                  </a:extLst>
                </p14:cNvPr>
                <p14:cNvContentPartPr/>
                <p14:nvPr/>
              </p14:nvContentPartPr>
              <p14:xfrm>
                <a:off x="8067930" y="6002166"/>
                <a:ext cx="21960" cy="19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CE9449-1818-4DCC-B1AC-912EC2C611E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58930" y="5993526"/>
                  <a:ext cx="39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4A75CE2-2173-4E77-B34A-1D40CE9E3626}"/>
                    </a:ext>
                  </a:extLst>
                </p14:cNvPr>
                <p14:cNvContentPartPr/>
                <p14:nvPr/>
              </p14:nvContentPartPr>
              <p14:xfrm>
                <a:off x="8205450" y="6153366"/>
                <a:ext cx="2160" cy="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A75CE2-2173-4E77-B34A-1D40CE9E362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196450" y="6144366"/>
                  <a:ext cx="19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A11039E-95B0-4B1D-99FD-F50D91B7D5BF}"/>
                    </a:ext>
                  </a:extLst>
                </p14:cNvPr>
                <p14:cNvContentPartPr/>
                <p14:nvPr/>
              </p14:nvContentPartPr>
              <p14:xfrm>
                <a:off x="8286090" y="6069126"/>
                <a:ext cx="34560" cy="185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A11039E-95B0-4B1D-99FD-F50D91B7D5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77450" y="6060486"/>
                  <a:ext cx="52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51CF50-2BDF-42CD-A87D-730E7FBA27D8}"/>
                    </a:ext>
                  </a:extLst>
                </p14:cNvPr>
                <p14:cNvContentPartPr/>
                <p14:nvPr/>
              </p14:nvContentPartPr>
              <p14:xfrm>
                <a:off x="8288970" y="6069846"/>
                <a:ext cx="75240" cy="109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51CF50-2BDF-42CD-A87D-730E7FBA27D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80330" y="6061206"/>
                  <a:ext cx="92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06A1AA-CDBF-4E82-B123-BDEBF6748250}"/>
                    </a:ext>
                  </a:extLst>
                </p14:cNvPr>
                <p14:cNvContentPartPr/>
                <p14:nvPr/>
              </p14:nvContentPartPr>
              <p14:xfrm>
                <a:off x="8396970" y="6006846"/>
                <a:ext cx="132480" cy="174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06A1AA-CDBF-4E82-B123-BDEBF674825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88330" y="5997846"/>
                  <a:ext cx="150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4CC5291-637E-405B-B028-CA52360D1958}"/>
                    </a:ext>
                  </a:extLst>
                </p14:cNvPr>
                <p14:cNvContentPartPr/>
                <p14:nvPr/>
              </p14:nvContentPartPr>
              <p14:xfrm>
                <a:off x="8577330" y="6010086"/>
                <a:ext cx="47880" cy="26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4CC5291-637E-405B-B028-CA52360D195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68330" y="6001446"/>
                  <a:ext cx="65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31EC2B-E479-48DB-8AC2-2DE9E439EFA3}"/>
                    </a:ext>
                  </a:extLst>
                </p14:cNvPr>
                <p14:cNvContentPartPr/>
                <p14:nvPr/>
              </p14:nvContentPartPr>
              <p14:xfrm>
                <a:off x="8542050" y="6100446"/>
                <a:ext cx="113400" cy="16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31EC2B-E479-48DB-8AC2-2DE9E439EFA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33050" y="6091806"/>
                  <a:ext cx="131040" cy="33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62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Orthonormal basis of eigenvectors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can write any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as a linear combination of an orthonormal basis of eigenvectors.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708981"/>
              </a:xfrm>
              <a:prstGeom prst="rect">
                <a:avLst/>
              </a:prstGeom>
              <a:blipFill>
                <a:blip r:embed="rId2"/>
                <a:stretch>
                  <a:fillRect l="-546" t="-7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E31F986-5015-4DB4-9A83-19DA6A2C334E}"/>
              </a:ext>
            </a:extLst>
          </p:cNvPr>
          <p:cNvGrpSpPr/>
          <p:nvPr/>
        </p:nvGrpSpPr>
        <p:grpSpPr>
          <a:xfrm>
            <a:off x="2457690" y="1593606"/>
            <a:ext cx="774000" cy="295200"/>
            <a:chOff x="2457690" y="1593606"/>
            <a:chExt cx="7740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C56C420-6DED-401A-BC45-64175148D399}"/>
                    </a:ext>
                  </a:extLst>
                </p14:cNvPr>
                <p14:cNvContentPartPr/>
                <p14:nvPr/>
              </p14:nvContentPartPr>
              <p14:xfrm>
                <a:off x="2457690" y="1689366"/>
                <a:ext cx="104040" cy="19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C56C420-6DED-401A-BC45-64175148D3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8690" y="1680726"/>
                  <a:ext cx="121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C6A143-AF79-42A8-842E-2A785B131B31}"/>
                    </a:ext>
                  </a:extLst>
                </p14:cNvPr>
                <p14:cNvContentPartPr/>
                <p14:nvPr/>
              </p14:nvContentPartPr>
              <p14:xfrm>
                <a:off x="2459490" y="1776126"/>
                <a:ext cx="79920" cy="15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C6A143-AF79-42A8-842E-2A785B131B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50850" y="1767126"/>
                  <a:ext cx="9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03C79D-44B3-4D97-BBFA-08FF0B5B2C1B}"/>
                    </a:ext>
                  </a:extLst>
                </p14:cNvPr>
                <p14:cNvContentPartPr/>
                <p14:nvPr/>
              </p14:nvContentPartPr>
              <p14:xfrm>
                <a:off x="2603850" y="1726806"/>
                <a:ext cx="92520" cy="12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03C79D-44B3-4D97-BBFA-08FF0B5B2C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4850" y="1718166"/>
                  <a:ext cx="110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E468B29-963B-4D11-A20E-E76652B86686}"/>
                    </a:ext>
                  </a:extLst>
                </p14:cNvPr>
                <p14:cNvContentPartPr/>
                <p14:nvPr/>
              </p14:nvContentPartPr>
              <p14:xfrm>
                <a:off x="2774130" y="1686126"/>
                <a:ext cx="78480" cy="18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E468B29-963B-4D11-A20E-E76652B866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5490" y="1677126"/>
                  <a:ext cx="96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ACA712-F432-46C1-8775-0B34C18A4325}"/>
                    </a:ext>
                  </a:extLst>
                </p14:cNvPr>
                <p14:cNvContentPartPr/>
                <p14:nvPr/>
              </p14:nvContentPartPr>
              <p14:xfrm>
                <a:off x="2760810" y="1693326"/>
                <a:ext cx="189720" cy="17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ACA712-F432-46C1-8775-0B34C18A43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51810" y="1684686"/>
                  <a:ext cx="207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2AF648-C9D7-4F83-9622-143BEA5CE44B}"/>
                    </a:ext>
                  </a:extLst>
                </p14:cNvPr>
                <p14:cNvContentPartPr/>
                <p14:nvPr/>
              </p14:nvContentPartPr>
              <p14:xfrm>
                <a:off x="2933970" y="1607286"/>
                <a:ext cx="78480" cy="77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2AF648-C9D7-4F83-9622-143BEA5CE44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4970" y="1598286"/>
                  <a:ext cx="96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29B1586-A4CC-44A8-B6D3-215236324DD2}"/>
                    </a:ext>
                  </a:extLst>
                </p14:cNvPr>
                <p14:cNvContentPartPr/>
                <p14:nvPr/>
              </p14:nvContentPartPr>
              <p14:xfrm>
                <a:off x="3048090" y="1595406"/>
                <a:ext cx="66600" cy="81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29B1586-A4CC-44A8-B6D3-215236324D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9450" y="1586766"/>
                  <a:ext cx="84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4FABEE-BEB3-4A70-A3E7-0C49E36931AB}"/>
                    </a:ext>
                  </a:extLst>
                </p14:cNvPr>
                <p14:cNvContentPartPr/>
                <p14:nvPr/>
              </p14:nvContentPartPr>
              <p14:xfrm>
                <a:off x="3158970" y="1593606"/>
                <a:ext cx="72720" cy="7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4FABEE-BEB3-4A70-A3E7-0C49E36931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49970" y="1584966"/>
                  <a:ext cx="903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2F0146-79B0-4E04-BB70-96034E301882}"/>
              </a:ext>
            </a:extLst>
          </p:cNvPr>
          <p:cNvGrpSpPr/>
          <p:nvPr/>
        </p:nvGrpSpPr>
        <p:grpSpPr>
          <a:xfrm>
            <a:off x="4073010" y="1567686"/>
            <a:ext cx="579600" cy="270000"/>
            <a:chOff x="4073010" y="1567686"/>
            <a:chExt cx="5796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800B05-B58A-4BE7-B8DA-F4912FF87860}"/>
                    </a:ext>
                  </a:extLst>
                </p14:cNvPr>
                <p14:cNvContentPartPr/>
                <p14:nvPr/>
              </p14:nvContentPartPr>
              <p14:xfrm>
                <a:off x="4078410" y="1721766"/>
                <a:ext cx="80640" cy="11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800B05-B58A-4BE7-B8DA-F4912FF878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9770" y="1712766"/>
                  <a:ext cx="98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61C1D4-5157-4E47-963F-F6227F3A4202}"/>
                    </a:ext>
                  </a:extLst>
                </p14:cNvPr>
                <p14:cNvContentPartPr/>
                <p14:nvPr/>
              </p14:nvContentPartPr>
              <p14:xfrm>
                <a:off x="4073010" y="1712766"/>
                <a:ext cx="102600" cy="11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61C1D4-5157-4E47-963F-F6227F3A42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64370" y="1704126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60EEE2-43C2-4B59-A680-553A16801692}"/>
                    </a:ext>
                  </a:extLst>
                </p14:cNvPr>
                <p14:cNvContentPartPr/>
                <p14:nvPr/>
              </p14:nvContentPartPr>
              <p14:xfrm>
                <a:off x="4238610" y="1730046"/>
                <a:ext cx="86400" cy="9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60EEE2-43C2-4B59-A680-553A1680169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9610" y="1721046"/>
                  <a:ext cx="104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A8BA90D-9981-454F-95CF-2E50D081A576}"/>
                    </a:ext>
                  </a:extLst>
                </p14:cNvPr>
                <p14:cNvContentPartPr/>
                <p14:nvPr/>
              </p14:nvContentPartPr>
              <p14:xfrm>
                <a:off x="4251930" y="1754886"/>
                <a:ext cx="84960" cy="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A8BA90D-9981-454F-95CF-2E50D081A5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42930" y="1746246"/>
                  <a:ext cx="102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6B4986-21A4-4D3A-9CDA-9F16473C1EAC}"/>
                    </a:ext>
                  </a:extLst>
                </p14:cNvPr>
                <p14:cNvContentPartPr/>
                <p14:nvPr/>
              </p14:nvContentPartPr>
              <p14:xfrm>
                <a:off x="4239330" y="1704126"/>
                <a:ext cx="76320" cy="114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6B4986-21A4-4D3A-9CDA-9F16473C1E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30690" y="1695486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DC29AE1-842F-4B1C-8003-8ADDFD78F036}"/>
                    </a:ext>
                  </a:extLst>
                </p14:cNvPr>
                <p14:cNvContentPartPr/>
                <p14:nvPr/>
              </p14:nvContentPartPr>
              <p14:xfrm>
                <a:off x="4419330" y="1665606"/>
                <a:ext cx="20520" cy="16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DC29AE1-842F-4B1C-8003-8ADDFD78F0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10690" y="1656966"/>
                  <a:ext cx="38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35BD9A-9E7C-41F1-829D-39A613F75F73}"/>
                    </a:ext>
                  </a:extLst>
                </p14:cNvPr>
                <p14:cNvContentPartPr/>
                <p14:nvPr/>
              </p14:nvContentPartPr>
              <p14:xfrm>
                <a:off x="4453890" y="1651206"/>
                <a:ext cx="24840" cy="18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35BD9A-9E7C-41F1-829D-39A613F75F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45250" y="1642206"/>
                  <a:ext cx="4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82F47A-CD31-495B-A70C-28C0C1A69925}"/>
                    </a:ext>
                  </a:extLst>
                </p14:cNvPr>
                <p14:cNvContentPartPr/>
                <p14:nvPr/>
              </p14:nvContentPartPr>
              <p14:xfrm>
                <a:off x="4424010" y="1635726"/>
                <a:ext cx="157680" cy="201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82F47A-CD31-495B-A70C-28C0C1A699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15010" y="1627086"/>
                  <a:ext cx="175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56C50BF-B68D-4687-82FE-AE18F0551976}"/>
                    </a:ext>
                  </a:extLst>
                </p14:cNvPr>
                <p14:cNvContentPartPr/>
                <p14:nvPr/>
              </p14:nvContentPartPr>
              <p14:xfrm>
                <a:off x="4578090" y="1567686"/>
                <a:ext cx="74520" cy="74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56C50BF-B68D-4687-82FE-AE18F05519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69090" y="1559046"/>
                  <a:ext cx="9216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621727-0515-428A-A170-9F1AC9EDBB66}"/>
              </a:ext>
            </a:extLst>
          </p:cNvPr>
          <p:cNvGrpSpPr/>
          <p:nvPr/>
        </p:nvGrpSpPr>
        <p:grpSpPr>
          <a:xfrm>
            <a:off x="5753850" y="1659846"/>
            <a:ext cx="786960" cy="159480"/>
            <a:chOff x="5753850" y="1659846"/>
            <a:chExt cx="78696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84D215-8DA5-4425-92C5-15DCC5E9E106}"/>
                    </a:ext>
                  </a:extLst>
                </p14:cNvPr>
                <p14:cNvContentPartPr/>
                <p14:nvPr/>
              </p14:nvContentPartPr>
              <p14:xfrm>
                <a:off x="5753850" y="1669566"/>
                <a:ext cx="111240" cy="115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84D215-8DA5-4425-92C5-15DCC5E9E10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44850" y="1660566"/>
                  <a:ext cx="128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94E2342-053E-481D-BC64-9CAA6C71B103}"/>
                    </a:ext>
                  </a:extLst>
                </p14:cNvPr>
                <p14:cNvContentPartPr/>
                <p14:nvPr/>
              </p14:nvContentPartPr>
              <p14:xfrm>
                <a:off x="5888130" y="1737606"/>
                <a:ext cx="120240" cy="81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94E2342-053E-481D-BC64-9CAA6C71B10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79130" y="1728966"/>
                  <a:ext cx="137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649884A-D050-4E81-BA1D-3B435A862ECA}"/>
                    </a:ext>
                  </a:extLst>
                </p14:cNvPr>
                <p14:cNvContentPartPr/>
                <p14:nvPr/>
              </p14:nvContentPartPr>
              <p14:xfrm>
                <a:off x="6085770" y="1771086"/>
                <a:ext cx="77400" cy="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649884A-D050-4E81-BA1D-3B435A862E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77130" y="1762446"/>
                  <a:ext cx="95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A2ADB6-7CD8-4E85-AFC4-09735B8EA7E9}"/>
                    </a:ext>
                  </a:extLst>
                </p14:cNvPr>
                <p14:cNvContentPartPr/>
                <p14:nvPr/>
              </p14:nvContentPartPr>
              <p14:xfrm>
                <a:off x="6287010" y="1659846"/>
                <a:ext cx="127800" cy="9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A2ADB6-7CD8-4E85-AFC4-09735B8EA7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78010" y="1650846"/>
                  <a:ext cx="145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BAE723-DEA6-43F8-A30A-CA12D896ECDB}"/>
                    </a:ext>
                  </a:extLst>
                </p14:cNvPr>
                <p14:cNvContentPartPr/>
                <p14:nvPr/>
              </p14:nvContentPartPr>
              <p14:xfrm>
                <a:off x="6453330" y="1712766"/>
                <a:ext cx="87480" cy="6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BAE723-DEA6-43F8-A30A-CA12D896EC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44330" y="1704126"/>
                  <a:ext cx="1051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92C4D3-A332-4FA1-A4C3-C1625E601323}"/>
              </a:ext>
            </a:extLst>
          </p:cNvPr>
          <p:cNvGrpSpPr/>
          <p:nvPr/>
        </p:nvGrpSpPr>
        <p:grpSpPr>
          <a:xfrm>
            <a:off x="7102770" y="1573806"/>
            <a:ext cx="433080" cy="190440"/>
            <a:chOff x="7102770" y="1573806"/>
            <a:chExt cx="43308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2B8C3B-7383-41E8-A13A-0C393C56D440}"/>
                    </a:ext>
                  </a:extLst>
                </p14:cNvPr>
                <p14:cNvContentPartPr/>
                <p14:nvPr/>
              </p14:nvContentPartPr>
              <p14:xfrm>
                <a:off x="7102770" y="1679286"/>
                <a:ext cx="56520" cy="6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2B8C3B-7383-41E8-A13A-0C393C56D44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93770" y="1670646"/>
                  <a:ext cx="741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B77C7A5-D0CC-4E6C-BA34-8DF7E0D243FF}"/>
                    </a:ext>
                  </a:extLst>
                </p14:cNvPr>
                <p14:cNvContentPartPr/>
                <p14:nvPr/>
              </p14:nvContentPartPr>
              <p14:xfrm>
                <a:off x="7121490" y="1573806"/>
                <a:ext cx="64080" cy="151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B77C7A5-D0CC-4E6C-BA34-8DF7E0D243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12490" y="1565166"/>
                  <a:ext cx="81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AB23C8-E3D7-4BF9-B372-CCE5B543D1ED}"/>
                    </a:ext>
                  </a:extLst>
                </p14:cNvPr>
                <p14:cNvContentPartPr/>
                <p14:nvPr/>
              </p14:nvContentPartPr>
              <p14:xfrm>
                <a:off x="7197090" y="1700526"/>
                <a:ext cx="261720" cy="63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AB23C8-E3D7-4BF9-B372-CCE5B543D1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88090" y="1691526"/>
                  <a:ext cx="279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5759D14-9D4D-475A-B2B4-8A822508166D}"/>
                    </a:ext>
                  </a:extLst>
                </p14:cNvPr>
                <p14:cNvContentPartPr/>
                <p14:nvPr/>
              </p14:nvContentPartPr>
              <p14:xfrm>
                <a:off x="7527930" y="1736166"/>
                <a:ext cx="7920" cy="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5759D14-9D4D-475A-B2B4-8A82250816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9290" y="1727526"/>
                  <a:ext cx="255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330FDF9-14BF-40C1-9697-BB7284236FE1}"/>
              </a:ext>
            </a:extLst>
          </p:cNvPr>
          <p:cNvGrpSpPr/>
          <p:nvPr/>
        </p:nvGrpSpPr>
        <p:grpSpPr>
          <a:xfrm>
            <a:off x="7684170" y="1590366"/>
            <a:ext cx="201960" cy="166320"/>
            <a:chOff x="7684170" y="1590366"/>
            <a:chExt cx="20196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B50807D-AD05-4891-8C77-A56919534E45}"/>
                    </a:ext>
                  </a:extLst>
                </p14:cNvPr>
                <p14:cNvContentPartPr/>
                <p14:nvPr/>
              </p14:nvContentPartPr>
              <p14:xfrm>
                <a:off x="7684170" y="1590366"/>
                <a:ext cx="70200" cy="148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B50807D-AD05-4891-8C77-A56919534E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75170" y="1581366"/>
                  <a:ext cx="87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BFD8B0-0AB3-46E5-B701-EA87FE019A25}"/>
                    </a:ext>
                  </a:extLst>
                </p14:cNvPr>
                <p14:cNvContentPartPr/>
                <p14:nvPr/>
              </p14:nvContentPartPr>
              <p14:xfrm>
                <a:off x="7792530" y="1705566"/>
                <a:ext cx="93600" cy="5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BFD8B0-0AB3-46E5-B701-EA87FE019A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83530" y="1696926"/>
                  <a:ext cx="1112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E2114E-E2D8-4F55-ADD4-21721931E874}"/>
              </a:ext>
            </a:extLst>
          </p:cNvPr>
          <p:cNvGrpSpPr/>
          <p:nvPr/>
        </p:nvGrpSpPr>
        <p:grpSpPr>
          <a:xfrm>
            <a:off x="2908410" y="2202726"/>
            <a:ext cx="319320" cy="132840"/>
            <a:chOff x="2908410" y="2202726"/>
            <a:chExt cx="31932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A6EACD-AFC4-4AE5-8DB5-0501F193E4C5}"/>
                    </a:ext>
                  </a:extLst>
                </p14:cNvPr>
                <p14:cNvContentPartPr/>
                <p14:nvPr/>
              </p14:nvContentPartPr>
              <p14:xfrm>
                <a:off x="2932890" y="2211726"/>
                <a:ext cx="65160" cy="12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A6EACD-AFC4-4AE5-8DB5-0501F193E4C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24250" y="2202726"/>
                  <a:ext cx="82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164DA10-E412-452F-886C-ECBB92F29303}"/>
                    </a:ext>
                  </a:extLst>
                </p14:cNvPr>
                <p14:cNvContentPartPr/>
                <p14:nvPr/>
              </p14:nvContentPartPr>
              <p14:xfrm>
                <a:off x="2908410" y="2202726"/>
                <a:ext cx="108360" cy="120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164DA10-E412-452F-886C-ECBB92F2930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9410" y="2194086"/>
                  <a:ext cx="126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708BB0-11D8-49D0-B8FF-E3B080E38051}"/>
                    </a:ext>
                  </a:extLst>
                </p14:cNvPr>
                <p14:cNvContentPartPr/>
                <p14:nvPr/>
              </p14:nvContentPartPr>
              <p14:xfrm>
                <a:off x="3146010" y="2230446"/>
                <a:ext cx="81720" cy="44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708BB0-11D8-49D0-B8FF-E3B080E3805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37010" y="2221806"/>
                  <a:ext cx="993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8D3AD13-7874-4635-AF28-A531E0876EFB}"/>
              </a:ext>
            </a:extLst>
          </p:cNvPr>
          <p:cNvGrpSpPr/>
          <p:nvPr/>
        </p:nvGrpSpPr>
        <p:grpSpPr>
          <a:xfrm>
            <a:off x="3405210" y="2135406"/>
            <a:ext cx="1185480" cy="198360"/>
            <a:chOff x="3405210" y="2135406"/>
            <a:chExt cx="118548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9D46EA-47F1-4C8E-A89A-C226838687F5}"/>
                    </a:ext>
                  </a:extLst>
                </p14:cNvPr>
                <p14:cNvContentPartPr/>
                <p14:nvPr/>
              </p14:nvContentPartPr>
              <p14:xfrm>
                <a:off x="3405210" y="2171766"/>
                <a:ext cx="111960" cy="11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9D46EA-47F1-4C8E-A89A-C226838687F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96210" y="2163126"/>
                  <a:ext cx="129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9C9F1C-29A0-4BFB-A4BF-9EA1320AE4BD}"/>
                    </a:ext>
                  </a:extLst>
                </p14:cNvPr>
                <p14:cNvContentPartPr/>
                <p14:nvPr/>
              </p14:nvContentPartPr>
              <p14:xfrm>
                <a:off x="3558210" y="2266806"/>
                <a:ext cx="11880" cy="66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9C9F1C-29A0-4BFB-A4BF-9EA1320AE4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49570" y="2258166"/>
                  <a:ext cx="29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D6E412-089A-4F85-A183-8AA025AD2004}"/>
                    </a:ext>
                  </a:extLst>
                </p14:cNvPr>
                <p14:cNvContentPartPr/>
                <p14:nvPr/>
              </p14:nvContentPartPr>
              <p14:xfrm>
                <a:off x="3635610" y="2184726"/>
                <a:ext cx="11448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D6E412-089A-4F85-A183-8AA025AD20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26610" y="2175726"/>
                  <a:ext cx="132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20F38F-B194-4691-B32D-1EED3D42361E}"/>
                    </a:ext>
                  </a:extLst>
                </p14:cNvPr>
                <p14:cNvContentPartPr/>
                <p14:nvPr/>
              </p14:nvContentPartPr>
              <p14:xfrm>
                <a:off x="3819930" y="2266086"/>
                <a:ext cx="13680" cy="55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20F38F-B194-4691-B32D-1EED3D4236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10930" y="2257086"/>
                  <a:ext cx="31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99EDC86-4CDC-43EF-B128-A6D1DEFC71FC}"/>
                    </a:ext>
                  </a:extLst>
                </p14:cNvPr>
                <p14:cNvContentPartPr/>
                <p14:nvPr/>
              </p14:nvContentPartPr>
              <p14:xfrm>
                <a:off x="3938730" y="2171046"/>
                <a:ext cx="97920" cy="10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99EDC86-4CDC-43EF-B128-A6D1DEFC71F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929730" y="2162406"/>
                  <a:ext cx="115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C7A944-8B7D-41F8-8CF8-5EE3FDEFB8D4}"/>
                    </a:ext>
                  </a:extLst>
                </p14:cNvPr>
                <p14:cNvContentPartPr/>
                <p14:nvPr/>
              </p14:nvContentPartPr>
              <p14:xfrm>
                <a:off x="4127010" y="2249886"/>
                <a:ext cx="104760" cy="15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C7A944-8B7D-41F8-8CF8-5EE3FDEFB8D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18010" y="2240886"/>
                  <a:ext cx="12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FDBE35-6455-4E45-9947-E35DEAB1D0DF}"/>
                    </a:ext>
                  </a:extLst>
                </p14:cNvPr>
                <p14:cNvContentPartPr/>
                <p14:nvPr/>
              </p14:nvContentPartPr>
              <p14:xfrm>
                <a:off x="4331850" y="2135406"/>
                <a:ext cx="258840" cy="12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FDBE35-6455-4E45-9947-E35DEAB1D0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22850" y="2126406"/>
                  <a:ext cx="2764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D641BD-A9C4-45FE-8A4D-A26DA1BFACA3}"/>
              </a:ext>
            </a:extLst>
          </p:cNvPr>
          <p:cNvGrpSpPr/>
          <p:nvPr/>
        </p:nvGrpSpPr>
        <p:grpSpPr>
          <a:xfrm>
            <a:off x="4730730" y="2133246"/>
            <a:ext cx="489960" cy="150120"/>
            <a:chOff x="4730730" y="2133246"/>
            <a:chExt cx="489960" cy="1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D5906C-9026-4324-B472-F0286569EE79}"/>
                    </a:ext>
                  </a:extLst>
                </p14:cNvPr>
                <p14:cNvContentPartPr/>
                <p14:nvPr/>
              </p14:nvContentPartPr>
              <p14:xfrm>
                <a:off x="4730730" y="2133246"/>
                <a:ext cx="91080" cy="11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D5906C-9026-4324-B472-F0286569EE7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21730" y="2124606"/>
                  <a:ext cx="108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947CFB-7F6A-4BF9-893E-0A7F58501C40}"/>
                    </a:ext>
                  </a:extLst>
                </p14:cNvPr>
                <p14:cNvContentPartPr/>
                <p14:nvPr/>
              </p14:nvContentPartPr>
              <p14:xfrm>
                <a:off x="4856730" y="2219286"/>
                <a:ext cx="64800" cy="52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947CFB-7F6A-4BF9-893E-0A7F58501C4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48090" y="2210646"/>
                  <a:ext cx="82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1B2C64-344C-4563-822C-0230C67CDAE3}"/>
                    </a:ext>
                  </a:extLst>
                </p14:cNvPr>
                <p14:cNvContentPartPr/>
                <p14:nvPr/>
              </p14:nvContentPartPr>
              <p14:xfrm>
                <a:off x="4961850" y="2147646"/>
                <a:ext cx="109440" cy="9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1B2C64-344C-4563-822C-0230C67CDA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52850" y="2139006"/>
                  <a:ext cx="127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29E35C-0F94-4F17-85EC-0BC9747A2E5C}"/>
                    </a:ext>
                  </a:extLst>
                </p14:cNvPr>
                <p14:cNvContentPartPr/>
                <p14:nvPr/>
              </p14:nvContentPartPr>
              <p14:xfrm>
                <a:off x="5128890" y="2227566"/>
                <a:ext cx="91800" cy="55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29E35C-0F94-4F17-85EC-0BC9747A2E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19890" y="2218926"/>
                  <a:ext cx="1094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5F434E-2320-4E8C-AEED-63D60638C092}"/>
              </a:ext>
            </a:extLst>
          </p:cNvPr>
          <p:cNvGrpSpPr/>
          <p:nvPr/>
        </p:nvGrpSpPr>
        <p:grpSpPr>
          <a:xfrm>
            <a:off x="2612850" y="2549406"/>
            <a:ext cx="911520" cy="225000"/>
            <a:chOff x="2612850" y="2549406"/>
            <a:chExt cx="91152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04BD99-16AC-4D1E-B7AD-1C3AC9623466}"/>
                    </a:ext>
                  </a:extLst>
                </p14:cNvPr>
                <p14:cNvContentPartPr/>
                <p14:nvPr/>
              </p14:nvContentPartPr>
              <p14:xfrm>
                <a:off x="2612850" y="2549406"/>
                <a:ext cx="119880" cy="215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04BD99-16AC-4D1E-B7AD-1C3AC962346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603850" y="2540766"/>
                  <a:ext cx="137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7CF28CE-D88F-4A52-8117-25EEB2E7AE40}"/>
                    </a:ext>
                  </a:extLst>
                </p14:cNvPr>
                <p14:cNvContentPartPr/>
                <p14:nvPr/>
              </p14:nvContentPartPr>
              <p14:xfrm>
                <a:off x="2773770" y="2614566"/>
                <a:ext cx="113760" cy="12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7CF28CE-D88F-4A52-8117-25EEB2E7A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64770" y="2605926"/>
                  <a:ext cx="131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2CB584-AEA4-4C2B-994C-FB641907AEF8}"/>
                    </a:ext>
                  </a:extLst>
                </p14:cNvPr>
                <p14:cNvContentPartPr/>
                <p14:nvPr/>
              </p14:nvContentPartPr>
              <p14:xfrm>
                <a:off x="2809770" y="2619606"/>
                <a:ext cx="171720" cy="13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2CB584-AEA4-4C2B-994C-FB641907AE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00770" y="2610606"/>
                  <a:ext cx="18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838CBAA-F87B-413A-8E32-DCAD853AFB74}"/>
                    </a:ext>
                  </a:extLst>
                </p14:cNvPr>
                <p14:cNvContentPartPr/>
                <p14:nvPr/>
              </p14:nvContentPartPr>
              <p14:xfrm>
                <a:off x="2999490" y="2631486"/>
                <a:ext cx="101880" cy="10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838CBAA-F87B-413A-8E32-DCAD853AFB7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90490" y="2622486"/>
                  <a:ext cx="119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B67E53-FF61-4ABB-A66A-57894A86A73A}"/>
                    </a:ext>
                  </a:extLst>
                </p14:cNvPr>
                <p14:cNvContentPartPr/>
                <p14:nvPr/>
              </p14:nvContentPartPr>
              <p14:xfrm>
                <a:off x="3121530" y="2634006"/>
                <a:ext cx="50760" cy="127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B67E53-FF61-4ABB-A66A-57894A86A73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12530" y="2625006"/>
                  <a:ext cx="68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F3E3D9-02EB-4FA8-A895-37908A993CC7}"/>
                    </a:ext>
                  </a:extLst>
                </p14:cNvPr>
                <p14:cNvContentPartPr/>
                <p14:nvPr/>
              </p14:nvContentPartPr>
              <p14:xfrm>
                <a:off x="3171930" y="2565966"/>
                <a:ext cx="136440" cy="20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F3E3D9-02EB-4FA8-A895-37908A993C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63290" y="2556966"/>
                  <a:ext cx="154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F303BE5-2013-4F8A-BBF4-7546C564B5E2}"/>
                    </a:ext>
                  </a:extLst>
                </p14:cNvPr>
                <p14:cNvContentPartPr/>
                <p14:nvPr/>
              </p14:nvContentPartPr>
              <p14:xfrm>
                <a:off x="3413490" y="2671806"/>
                <a:ext cx="110880" cy="46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F303BE5-2013-4F8A-BBF4-7546C564B5E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04850" y="2662806"/>
                  <a:ext cx="1285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162D7BD-AA86-4BF5-82A6-B2A1C666397D}"/>
              </a:ext>
            </a:extLst>
          </p:cNvPr>
          <p:cNvGrpSpPr/>
          <p:nvPr/>
        </p:nvGrpSpPr>
        <p:grpSpPr>
          <a:xfrm>
            <a:off x="3725970" y="2559126"/>
            <a:ext cx="2278080" cy="214200"/>
            <a:chOff x="3725970" y="2559126"/>
            <a:chExt cx="227808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DF90CE-DF17-41BA-B6A1-2D5FF563FC7D}"/>
                    </a:ext>
                  </a:extLst>
                </p14:cNvPr>
                <p14:cNvContentPartPr/>
                <p14:nvPr/>
              </p14:nvContentPartPr>
              <p14:xfrm>
                <a:off x="3725970" y="2559126"/>
                <a:ext cx="118080" cy="207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DF90CE-DF17-41BA-B6A1-2D5FF563FC7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16970" y="2550486"/>
                  <a:ext cx="135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942F0EF-81AA-434B-853A-81AD8E17F3E8}"/>
                    </a:ext>
                  </a:extLst>
                </p14:cNvPr>
                <p14:cNvContentPartPr/>
                <p14:nvPr/>
              </p14:nvContentPartPr>
              <p14:xfrm>
                <a:off x="3904170" y="2616726"/>
                <a:ext cx="93600" cy="113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942F0EF-81AA-434B-853A-81AD8E17F3E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95530" y="2608086"/>
                  <a:ext cx="111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B9D181-6B78-42CD-BD84-6227E79A3CB1}"/>
                    </a:ext>
                  </a:extLst>
                </p14:cNvPr>
                <p14:cNvContentPartPr/>
                <p14:nvPr/>
              </p14:nvContentPartPr>
              <p14:xfrm>
                <a:off x="4041690" y="2628246"/>
                <a:ext cx="159840" cy="145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B9D181-6B78-42CD-BD84-6227E79A3C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32690" y="2619246"/>
                  <a:ext cx="177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F39E2E5-59AE-40CF-A478-BAFB757BFE0A}"/>
                    </a:ext>
                  </a:extLst>
                </p14:cNvPr>
                <p14:cNvContentPartPr/>
                <p14:nvPr/>
              </p14:nvContentPartPr>
              <p14:xfrm>
                <a:off x="4273530" y="2690886"/>
                <a:ext cx="10080" cy="63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39E2E5-59AE-40CF-A478-BAFB757BFE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64530" y="2681886"/>
                  <a:ext cx="27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BCBD23-211A-4233-9D81-D40C4632C10B}"/>
                    </a:ext>
                  </a:extLst>
                </p14:cNvPr>
                <p14:cNvContentPartPr/>
                <p14:nvPr/>
              </p14:nvContentPartPr>
              <p14:xfrm>
                <a:off x="4358490" y="2603766"/>
                <a:ext cx="95040" cy="10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BCBD23-211A-4233-9D81-D40C4632C10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49850" y="2594766"/>
                  <a:ext cx="112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2CE65B-1E42-4692-95DC-0B77D1B1EBBE}"/>
                    </a:ext>
                  </a:extLst>
                </p14:cNvPr>
                <p14:cNvContentPartPr/>
                <p14:nvPr/>
              </p14:nvContentPartPr>
              <p14:xfrm>
                <a:off x="4494210" y="2697006"/>
                <a:ext cx="175320" cy="24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2CE65B-1E42-4692-95DC-0B77D1B1EBB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85210" y="2688366"/>
                  <a:ext cx="192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89EA1F-658D-4D88-83E6-BC7E5720FA6C}"/>
                    </a:ext>
                  </a:extLst>
                </p14:cNvPr>
                <p14:cNvContentPartPr/>
                <p14:nvPr/>
              </p14:nvContentPartPr>
              <p14:xfrm>
                <a:off x="4731450" y="2608446"/>
                <a:ext cx="98640" cy="10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89EA1F-658D-4D88-83E6-BC7E5720FA6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22450" y="2599806"/>
                  <a:ext cx="116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BBD884-4211-4788-9B8D-D4BF4CD409B2}"/>
                    </a:ext>
                  </a:extLst>
                </p14:cNvPr>
                <p14:cNvContentPartPr/>
                <p14:nvPr/>
              </p14:nvContentPartPr>
              <p14:xfrm>
                <a:off x="4865730" y="2606286"/>
                <a:ext cx="97560" cy="124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BBD884-4211-4788-9B8D-D4BF4CD409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856730" y="2597286"/>
                  <a:ext cx="115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392D114-867C-41A1-8541-EAE40AB37955}"/>
                    </a:ext>
                  </a:extLst>
                </p14:cNvPr>
                <p14:cNvContentPartPr/>
                <p14:nvPr/>
              </p14:nvContentPartPr>
              <p14:xfrm>
                <a:off x="4968690" y="2628966"/>
                <a:ext cx="206280" cy="12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392D114-867C-41A1-8541-EAE40AB3795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60050" y="2620326"/>
                  <a:ext cx="223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0E41BD-BE52-4EFC-83A3-EA3C0D02AB7C}"/>
                    </a:ext>
                  </a:extLst>
                </p14:cNvPr>
                <p14:cNvContentPartPr/>
                <p14:nvPr/>
              </p14:nvContentPartPr>
              <p14:xfrm>
                <a:off x="5231850" y="2695566"/>
                <a:ext cx="70920" cy="52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0E41BD-BE52-4EFC-83A3-EA3C0D02AB7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22850" y="2686926"/>
                  <a:ext cx="8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87D6439-76A4-4FF4-8464-035F36424567}"/>
                    </a:ext>
                  </a:extLst>
                </p14:cNvPr>
                <p14:cNvContentPartPr/>
                <p14:nvPr/>
              </p14:nvContentPartPr>
              <p14:xfrm>
                <a:off x="5399970" y="2699526"/>
                <a:ext cx="61560" cy="3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87D6439-76A4-4FF4-8464-035F3642456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390970" y="2690526"/>
                  <a:ext cx="79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3951E1-FC6E-47F8-999B-25B816D77A9F}"/>
                    </a:ext>
                  </a:extLst>
                </p14:cNvPr>
                <p14:cNvContentPartPr/>
                <p14:nvPr/>
              </p14:nvContentPartPr>
              <p14:xfrm>
                <a:off x="5568090" y="2595126"/>
                <a:ext cx="207000" cy="139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3951E1-FC6E-47F8-999B-25B816D77A9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59450" y="2586126"/>
                  <a:ext cx="224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0D4BD0-B879-41C7-B068-DB39D778DAB1}"/>
                    </a:ext>
                  </a:extLst>
                </p14:cNvPr>
                <p14:cNvContentPartPr/>
                <p14:nvPr/>
              </p14:nvContentPartPr>
              <p14:xfrm>
                <a:off x="5858250" y="2576766"/>
                <a:ext cx="14580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0D4BD0-B879-41C7-B068-DB39D778DA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49610" y="2568126"/>
                  <a:ext cx="1634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E9687F8-2A58-4E17-A92F-BE6842B2BBE3}"/>
              </a:ext>
            </a:extLst>
          </p:cNvPr>
          <p:cNvGrpSpPr/>
          <p:nvPr/>
        </p:nvGrpSpPr>
        <p:grpSpPr>
          <a:xfrm>
            <a:off x="6181890" y="2634726"/>
            <a:ext cx="101160" cy="67680"/>
            <a:chOff x="6181890" y="2634726"/>
            <a:chExt cx="1011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B98A80-A396-4ED5-BD2E-092C759588B5}"/>
                    </a:ext>
                  </a:extLst>
                </p14:cNvPr>
                <p14:cNvContentPartPr/>
                <p14:nvPr/>
              </p14:nvContentPartPr>
              <p14:xfrm>
                <a:off x="6181890" y="2634726"/>
                <a:ext cx="97920" cy="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B98A80-A396-4ED5-BD2E-092C759588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73250" y="2625726"/>
                  <a:ext cx="115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6D42521-D3EC-4065-A211-6D2FD3DDE6CE}"/>
                    </a:ext>
                  </a:extLst>
                </p14:cNvPr>
                <p14:cNvContentPartPr/>
                <p14:nvPr/>
              </p14:nvContentPartPr>
              <p14:xfrm>
                <a:off x="6183690" y="2692326"/>
                <a:ext cx="99360" cy="10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6D42521-D3EC-4065-A211-6D2FD3DDE6C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74690" y="2683326"/>
                  <a:ext cx="1170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5C0141-202F-49B4-BF06-35FBE27E499C}"/>
              </a:ext>
            </a:extLst>
          </p:cNvPr>
          <p:cNvGrpSpPr/>
          <p:nvPr/>
        </p:nvGrpSpPr>
        <p:grpSpPr>
          <a:xfrm>
            <a:off x="6489690" y="2573166"/>
            <a:ext cx="1064880" cy="184320"/>
            <a:chOff x="6489690" y="2573166"/>
            <a:chExt cx="106488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D66B80-AE8C-47EC-AAFF-D06F0586CCD9}"/>
                    </a:ext>
                  </a:extLst>
                </p14:cNvPr>
                <p14:cNvContentPartPr/>
                <p14:nvPr/>
              </p14:nvContentPartPr>
              <p14:xfrm>
                <a:off x="6489690" y="2605566"/>
                <a:ext cx="126000" cy="104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D66B80-AE8C-47EC-AAFF-D06F0586CCD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81050" y="2596926"/>
                  <a:ext cx="143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01B1BF-71C3-4379-8987-75CF0CB9B5A9}"/>
                    </a:ext>
                  </a:extLst>
                </p14:cNvPr>
                <p14:cNvContentPartPr/>
                <p14:nvPr/>
              </p14:nvContentPartPr>
              <p14:xfrm>
                <a:off x="6661410" y="2628246"/>
                <a:ext cx="19440" cy="12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01B1BF-71C3-4379-8987-75CF0CB9B5A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2770" y="2619246"/>
                  <a:ext cx="3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1C1A43-36E1-4CD7-BA5E-8EDB4EA55366}"/>
                    </a:ext>
                  </a:extLst>
                </p14:cNvPr>
                <p14:cNvContentPartPr/>
                <p14:nvPr/>
              </p14:nvContentPartPr>
              <p14:xfrm>
                <a:off x="6800370" y="2596566"/>
                <a:ext cx="78120" cy="127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1C1A43-36E1-4CD7-BA5E-8EDB4EA5536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91370" y="2587926"/>
                  <a:ext cx="95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78CD74D-DA76-426E-8442-5268410E0AD8}"/>
                    </a:ext>
                  </a:extLst>
                </p14:cNvPr>
                <p14:cNvContentPartPr/>
                <p14:nvPr/>
              </p14:nvContentPartPr>
              <p14:xfrm>
                <a:off x="6915570" y="2634726"/>
                <a:ext cx="107640" cy="73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78CD74D-DA76-426E-8442-5268410E0AD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06570" y="2626086"/>
                  <a:ext cx="125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B0CEF29-458F-498C-80A3-9FE83DAB34B8}"/>
                    </a:ext>
                  </a:extLst>
                </p14:cNvPr>
                <p14:cNvContentPartPr/>
                <p14:nvPr/>
              </p14:nvContentPartPr>
              <p14:xfrm>
                <a:off x="7068570" y="2638326"/>
                <a:ext cx="151560" cy="106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B0CEF29-458F-498C-80A3-9FE83DAB34B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59930" y="2629326"/>
                  <a:ext cx="169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DB2C9E-35D2-4F28-80B1-84600C164308}"/>
                    </a:ext>
                  </a:extLst>
                </p14:cNvPr>
                <p14:cNvContentPartPr/>
                <p14:nvPr/>
              </p14:nvContentPartPr>
              <p14:xfrm>
                <a:off x="7246410" y="2601246"/>
                <a:ext cx="93600" cy="10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DB2C9E-35D2-4F28-80B1-84600C16430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37410" y="2592606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24064B6-11D7-46F9-A887-654C68D3BDAB}"/>
                    </a:ext>
                  </a:extLst>
                </p14:cNvPr>
                <p14:cNvContentPartPr/>
                <p14:nvPr/>
              </p14:nvContentPartPr>
              <p14:xfrm>
                <a:off x="7374210" y="2614206"/>
                <a:ext cx="33480" cy="126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24064B6-11D7-46F9-A887-654C68D3BD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65570" y="2605566"/>
                  <a:ext cx="51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D7D233C-C255-494E-B4DB-0A1C670C5CC2}"/>
                    </a:ext>
                  </a:extLst>
                </p14:cNvPr>
                <p14:cNvContentPartPr/>
                <p14:nvPr/>
              </p14:nvContentPartPr>
              <p14:xfrm>
                <a:off x="7464210" y="2573166"/>
                <a:ext cx="90360" cy="160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D7D233C-C255-494E-B4DB-0A1C670C5C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55210" y="2564166"/>
                  <a:ext cx="10800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2E86CF-26F3-471F-B9F6-9E18D9447C1B}"/>
              </a:ext>
            </a:extLst>
          </p:cNvPr>
          <p:cNvGrpSpPr/>
          <p:nvPr/>
        </p:nvGrpSpPr>
        <p:grpSpPr>
          <a:xfrm>
            <a:off x="7718010" y="2628246"/>
            <a:ext cx="101520" cy="52200"/>
            <a:chOff x="7718010" y="2628246"/>
            <a:chExt cx="10152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46EC56-6439-4345-AB76-6DD0EDB44814}"/>
                    </a:ext>
                  </a:extLst>
                </p14:cNvPr>
                <p14:cNvContentPartPr/>
                <p14:nvPr/>
              </p14:nvContentPartPr>
              <p14:xfrm>
                <a:off x="7718010" y="2628246"/>
                <a:ext cx="84240" cy="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46EC56-6439-4345-AB76-6DD0EDB448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09370" y="2619246"/>
                  <a:ext cx="10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DDD625-5135-4F1C-9E5C-2D864488846D}"/>
                    </a:ext>
                  </a:extLst>
                </p14:cNvPr>
                <p14:cNvContentPartPr/>
                <p14:nvPr/>
              </p14:nvContentPartPr>
              <p14:xfrm>
                <a:off x="7743930" y="2671806"/>
                <a:ext cx="75600" cy="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DDD625-5135-4F1C-9E5C-2D86448884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35290" y="2662806"/>
                  <a:ext cx="932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A268633-9C16-46F4-8DEF-6CF7F39E0CA6}"/>
              </a:ext>
            </a:extLst>
          </p:cNvPr>
          <p:cNvGrpSpPr/>
          <p:nvPr/>
        </p:nvGrpSpPr>
        <p:grpSpPr>
          <a:xfrm>
            <a:off x="7951650" y="2577846"/>
            <a:ext cx="206640" cy="163080"/>
            <a:chOff x="7951650" y="2577846"/>
            <a:chExt cx="2066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9D7124F-CD69-49A8-A9FB-6297ECA2E0C8}"/>
                    </a:ext>
                  </a:extLst>
                </p14:cNvPr>
                <p14:cNvContentPartPr/>
                <p14:nvPr/>
              </p14:nvContentPartPr>
              <p14:xfrm>
                <a:off x="7951650" y="2577846"/>
                <a:ext cx="119880" cy="127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9D7124F-CD69-49A8-A9FB-6297ECA2E0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43010" y="2569206"/>
                  <a:ext cx="137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0FCF244-EF9A-4D94-9C70-A7194BB4CEF9}"/>
                    </a:ext>
                  </a:extLst>
                </p14:cNvPr>
                <p14:cNvContentPartPr/>
                <p14:nvPr/>
              </p14:nvContentPartPr>
              <p14:xfrm>
                <a:off x="8129130" y="2587926"/>
                <a:ext cx="29160" cy="153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0FCF244-EF9A-4D94-9C70-A7194BB4CE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20490" y="2578926"/>
                  <a:ext cx="468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0EBCFC2-0801-4A0F-B3EE-05CB6BB50E00}"/>
              </a:ext>
            </a:extLst>
          </p:cNvPr>
          <p:cNvGrpSpPr/>
          <p:nvPr/>
        </p:nvGrpSpPr>
        <p:grpSpPr>
          <a:xfrm>
            <a:off x="2548050" y="3150966"/>
            <a:ext cx="346680" cy="165960"/>
            <a:chOff x="2548050" y="3150966"/>
            <a:chExt cx="3466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3CE8D4-A354-483D-87B7-59E45C3BF4B3}"/>
                    </a:ext>
                  </a:extLst>
                </p14:cNvPr>
                <p14:cNvContentPartPr/>
                <p14:nvPr/>
              </p14:nvContentPartPr>
              <p14:xfrm>
                <a:off x="2554890" y="3150966"/>
                <a:ext cx="100800" cy="144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3CE8D4-A354-483D-87B7-59E45C3BF4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545890" y="3142326"/>
                  <a:ext cx="11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1BB2FDA-BACB-4FAF-A6FD-D827E77C0122}"/>
                    </a:ext>
                  </a:extLst>
                </p14:cNvPr>
                <p14:cNvContentPartPr/>
                <p14:nvPr/>
              </p14:nvContentPartPr>
              <p14:xfrm>
                <a:off x="2548050" y="3183366"/>
                <a:ext cx="113040" cy="133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1BB2FDA-BACB-4FAF-A6FD-D827E77C012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39410" y="3174366"/>
                  <a:ext cx="130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CE81D82-40B4-404B-A177-298F7A73C98A}"/>
                    </a:ext>
                  </a:extLst>
                </p14:cNvPr>
                <p14:cNvContentPartPr/>
                <p14:nvPr/>
              </p14:nvContentPartPr>
              <p14:xfrm>
                <a:off x="2759730" y="3199566"/>
                <a:ext cx="114480" cy="1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CE81D82-40B4-404B-A177-298F7A73C98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51090" y="3190566"/>
                  <a:ext cx="13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6EFE13E-25BA-4052-97D0-89F9F4E316A9}"/>
                    </a:ext>
                  </a:extLst>
                </p14:cNvPr>
                <p14:cNvContentPartPr/>
                <p14:nvPr/>
              </p14:nvContentPartPr>
              <p14:xfrm>
                <a:off x="2798610" y="3261126"/>
                <a:ext cx="96120" cy="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6EFE13E-25BA-4052-97D0-89F9F4E316A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89970" y="3252486"/>
                  <a:ext cx="1137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520ACB7-D318-4B86-8DA9-86D84A20D877}"/>
              </a:ext>
            </a:extLst>
          </p:cNvPr>
          <p:cNvGrpSpPr/>
          <p:nvPr/>
        </p:nvGrpSpPr>
        <p:grpSpPr>
          <a:xfrm>
            <a:off x="3123690" y="2977806"/>
            <a:ext cx="1402920" cy="459720"/>
            <a:chOff x="3123690" y="2977806"/>
            <a:chExt cx="14029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58A0322-C0D9-489B-A8C8-2F135A5EA0B1}"/>
                    </a:ext>
                  </a:extLst>
                </p14:cNvPr>
                <p14:cNvContentPartPr/>
                <p14:nvPr/>
              </p14:nvContentPartPr>
              <p14:xfrm>
                <a:off x="3135210" y="3103806"/>
                <a:ext cx="160560" cy="15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58A0322-C0D9-489B-A8C8-2F135A5EA0B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26210" y="3094806"/>
                  <a:ext cx="178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740E886-5D74-44C9-8EF1-A49B84E1F728}"/>
                    </a:ext>
                  </a:extLst>
                </p14:cNvPr>
                <p14:cNvContentPartPr/>
                <p14:nvPr/>
              </p14:nvContentPartPr>
              <p14:xfrm>
                <a:off x="3123690" y="3117126"/>
                <a:ext cx="196560" cy="176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740E886-5D74-44C9-8EF1-A49B84E1F72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15050" y="3108486"/>
                  <a:ext cx="214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0FF32E-8DD2-49A3-9727-727F97D40501}"/>
                    </a:ext>
                  </a:extLst>
                </p14:cNvPr>
                <p14:cNvContentPartPr/>
                <p14:nvPr/>
              </p14:nvContentPartPr>
              <p14:xfrm>
                <a:off x="3143490" y="3318726"/>
                <a:ext cx="47160" cy="118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0FF32E-8DD2-49A3-9727-727F97D4050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34850" y="3310086"/>
                  <a:ext cx="64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BEE034C-589F-472C-9FCC-19648ACF1732}"/>
                    </a:ext>
                  </a:extLst>
                </p14:cNvPr>
                <p14:cNvContentPartPr/>
                <p14:nvPr/>
              </p14:nvContentPartPr>
              <p14:xfrm>
                <a:off x="3224850" y="3345726"/>
                <a:ext cx="168840" cy="90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BEE034C-589F-472C-9FCC-19648ACF173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216210" y="3336726"/>
                  <a:ext cx="186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07C636-0DBD-479C-A788-A17534E30191}"/>
                    </a:ext>
                  </a:extLst>
                </p14:cNvPr>
                <p14:cNvContentPartPr/>
                <p14:nvPr/>
              </p14:nvContentPartPr>
              <p14:xfrm>
                <a:off x="3188850" y="2977806"/>
                <a:ext cx="61920" cy="87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07C636-0DBD-479C-A788-A17534E3019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79850" y="2969166"/>
                  <a:ext cx="79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42E0C68-7428-41E4-B311-A5F3499F7F60}"/>
                    </a:ext>
                  </a:extLst>
                </p14:cNvPr>
                <p14:cNvContentPartPr/>
                <p14:nvPr/>
              </p14:nvContentPartPr>
              <p14:xfrm>
                <a:off x="3486930" y="3124326"/>
                <a:ext cx="110520" cy="178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42E0C68-7428-41E4-B311-A5F3499F7F6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78290" y="3115326"/>
                  <a:ext cx="128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23B60D1-DDA0-416E-942F-6EF285B6484D}"/>
                    </a:ext>
                  </a:extLst>
                </p14:cNvPr>
                <p14:cNvContentPartPr/>
                <p14:nvPr/>
              </p14:nvContentPartPr>
              <p14:xfrm>
                <a:off x="3663330" y="3162126"/>
                <a:ext cx="103320" cy="114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23B60D1-DDA0-416E-942F-6EF285B6484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54330" y="3153486"/>
                  <a:ext cx="120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2EB49C-282C-474E-A20E-799B86F654F1}"/>
                    </a:ext>
                  </a:extLst>
                </p14:cNvPr>
                <p14:cNvContentPartPr/>
                <p14:nvPr/>
              </p14:nvContentPartPr>
              <p14:xfrm>
                <a:off x="3701850" y="3179406"/>
                <a:ext cx="163800" cy="110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2EB49C-282C-474E-A20E-799B86F654F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93210" y="3170406"/>
                  <a:ext cx="181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7B53088-45AD-4A32-BE23-7E92D453AEB1}"/>
                    </a:ext>
                  </a:extLst>
                </p14:cNvPr>
                <p14:cNvContentPartPr/>
                <p14:nvPr/>
              </p14:nvContentPartPr>
              <p14:xfrm>
                <a:off x="3892290" y="3163926"/>
                <a:ext cx="103320" cy="115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7B53088-45AD-4A32-BE23-7E92D453AE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83290" y="3155286"/>
                  <a:ext cx="120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8CDD1F-BECD-45FC-9E65-F188A7FB4BD7}"/>
                    </a:ext>
                  </a:extLst>
                </p14:cNvPr>
                <p14:cNvContentPartPr/>
                <p14:nvPr/>
              </p14:nvContentPartPr>
              <p14:xfrm>
                <a:off x="4054650" y="3269046"/>
                <a:ext cx="20160" cy="53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8CDD1F-BECD-45FC-9E65-F188A7FB4BD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045650" y="3260046"/>
                  <a:ext cx="37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996AD2-2A68-4515-9C05-E70706E0F694}"/>
                    </a:ext>
                  </a:extLst>
                </p14:cNvPr>
                <p14:cNvContentPartPr/>
                <p14:nvPr/>
              </p14:nvContentPartPr>
              <p14:xfrm>
                <a:off x="4050690" y="3201726"/>
                <a:ext cx="1440" cy="1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996AD2-2A68-4515-9C05-E70706E0F6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41690" y="3193086"/>
                  <a:ext cx="19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67D472-9348-422E-A470-4401E90269F8}"/>
                    </a:ext>
                  </a:extLst>
                </p14:cNvPr>
                <p14:cNvContentPartPr/>
                <p14:nvPr/>
              </p14:nvContentPartPr>
              <p14:xfrm>
                <a:off x="4122690" y="3143406"/>
                <a:ext cx="118800" cy="14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67D472-9348-422E-A470-4401E90269F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14050" y="3134766"/>
                  <a:ext cx="136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4CEBC1-FD20-44AC-A91F-A7FA849AC2F9}"/>
                    </a:ext>
                  </a:extLst>
                </p14:cNvPr>
                <p14:cNvContentPartPr/>
                <p14:nvPr/>
              </p14:nvContentPartPr>
              <p14:xfrm>
                <a:off x="4318890" y="3147726"/>
                <a:ext cx="111240" cy="11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4CEBC1-FD20-44AC-A91F-A7FA849AC2F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10250" y="3139086"/>
                  <a:ext cx="128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748A936-A1C1-4143-B744-27F7BEB3DCFB}"/>
                    </a:ext>
                  </a:extLst>
                </p14:cNvPr>
                <p14:cNvContentPartPr/>
                <p14:nvPr/>
              </p14:nvContentPartPr>
              <p14:xfrm>
                <a:off x="4496010" y="3233406"/>
                <a:ext cx="25200" cy="64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748A936-A1C1-4143-B744-27F7BEB3DC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87370" y="3224766"/>
                  <a:ext cx="42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E46B801-B1F7-4C66-BAF8-3F253BA868D2}"/>
                    </a:ext>
                  </a:extLst>
                </p14:cNvPr>
                <p14:cNvContentPartPr/>
                <p14:nvPr/>
              </p14:nvContentPartPr>
              <p14:xfrm>
                <a:off x="4506090" y="3129006"/>
                <a:ext cx="20520" cy="1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E46B801-B1F7-4C66-BAF8-3F253BA868D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97450" y="3120366"/>
                  <a:ext cx="381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88FAE87-C6C6-4358-B04B-4353A19765D2}"/>
              </a:ext>
            </a:extLst>
          </p:cNvPr>
          <p:cNvGrpSpPr/>
          <p:nvPr/>
        </p:nvGrpSpPr>
        <p:grpSpPr>
          <a:xfrm>
            <a:off x="4731810" y="3211806"/>
            <a:ext cx="75600" cy="49320"/>
            <a:chOff x="4731810" y="3211806"/>
            <a:chExt cx="75600" cy="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AE1017-F30B-4A28-B44D-CB371F377604}"/>
                    </a:ext>
                  </a:extLst>
                </p14:cNvPr>
                <p14:cNvContentPartPr/>
                <p14:nvPr/>
              </p14:nvContentPartPr>
              <p14:xfrm>
                <a:off x="4741890" y="3211806"/>
                <a:ext cx="62280" cy="4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AE1017-F30B-4A28-B44D-CB371F3776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732890" y="3203166"/>
                  <a:ext cx="79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F44AB4D-B1F3-480B-A30E-D8D7FBA0D4F4}"/>
                    </a:ext>
                  </a:extLst>
                </p14:cNvPr>
                <p14:cNvContentPartPr/>
                <p14:nvPr/>
              </p14:nvContentPartPr>
              <p14:xfrm>
                <a:off x="4731810" y="3256446"/>
                <a:ext cx="75600" cy="4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F44AB4D-B1F3-480B-A30E-D8D7FBA0D4F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22810" y="3247806"/>
                  <a:ext cx="932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E0A0B52-A4B1-456F-A1AC-A302C992A5C7}"/>
              </a:ext>
            </a:extLst>
          </p:cNvPr>
          <p:cNvGrpSpPr/>
          <p:nvPr/>
        </p:nvGrpSpPr>
        <p:grpSpPr>
          <a:xfrm>
            <a:off x="4988850" y="2979246"/>
            <a:ext cx="257760" cy="479880"/>
            <a:chOff x="4988850" y="2979246"/>
            <a:chExt cx="2577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D5269F-BDA3-4D1A-A4E9-C9AD5BD591A3}"/>
                    </a:ext>
                  </a:extLst>
                </p14:cNvPr>
                <p14:cNvContentPartPr/>
                <p14:nvPr/>
              </p14:nvContentPartPr>
              <p14:xfrm>
                <a:off x="4996050" y="3105606"/>
                <a:ext cx="167040" cy="29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D5269F-BDA3-4D1A-A4E9-C9AD5BD591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987410" y="3096966"/>
                  <a:ext cx="184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7F54858-7B39-4DD4-8F45-671C17F31FAA}"/>
                    </a:ext>
                  </a:extLst>
                </p14:cNvPr>
                <p14:cNvContentPartPr/>
                <p14:nvPr/>
              </p14:nvContentPartPr>
              <p14:xfrm>
                <a:off x="4988850" y="3104886"/>
                <a:ext cx="201240" cy="182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7F54858-7B39-4DD4-8F45-671C17F31FA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80210" y="3095886"/>
                  <a:ext cx="218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E0841E8-FCE8-41A5-BF34-E2CF92B62CD6}"/>
                    </a:ext>
                  </a:extLst>
                </p14:cNvPr>
                <p14:cNvContentPartPr/>
                <p14:nvPr/>
              </p14:nvContentPartPr>
              <p14:xfrm>
                <a:off x="5050410" y="3376686"/>
                <a:ext cx="15120" cy="82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E0841E8-FCE8-41A5-BF34-E2CF92B62C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041410" y="3368046"/>
                  <a:ext cx="3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E32864-CFEC-4948-9571-0287E0B92DE2}"/>
                    </a:ext>
                  </a:extLst>
                </p14:cNvPr>
                <p14:cNvContentPartPr/>
                <p14:nvPr/>
              </p14:nvContentPartPr>
              <p14:xfrm>
                <a:off x="5012610" y="3330246"/>
                <a:ext cx="153000" cy="41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E32864-CFEC-4948-9571-0287E0B92DE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003610" y="3321246"/>
                  <a:ext cx="170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7A9B63B-EDBA-496F-A3F0-C6A3AE7D03D1}"/>
                    </a:ext>
                  </a:extLst>
                </p14:cNvPr>
                <p14:cNvContentPartPr/>
                <p14:nvPr/>
              </p14:nvContentPartPr>
              <p14:xfrm>
                <a:off x="5097210" y="3365166"/>
                <a:ext cx="149400" cy="85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7A9B63B-EDBA-496F-A3F0-C6A3AE7D03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88570" y="3356526"/>
                  <a:ext cx="167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D3DFFD-9E0F-4600-8A8E-F905F64F53DF}"/>
                    </a:ext>
                  </a:extLst>
                </p14:cNvPr>
                <p14:cNvContentPartPr/>
                <p14:nvPr/>
              </p14:nvContentPartPr>
              <p14:xfrm>
                <a:off x="5086770" y="2979246"/>
                <a:ext cx="75240" cy="82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D3DFFD-9E0F-4600-8A8E-F905F64F53D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78130" y="2970606"/>
                  <a:ext cx="928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E59CAAC-11E8-4D48-ABEE-A3F3790A0F90}"/>
              </a:ext>
            </a:extLst>
          </p:cNvPr>
          <p:cNvGrpSpPr/>
          <p:nvPr/>
        </p:nvGrpSpPr>
        <p:grpSpPr>
          <a:xfrm>
            <a:off x="5416170" y="3084006"/>
            <a:ext cx="678600" cy="276840"/>
            <a:chOff x="5416170" y="3084006"/>
            <a:chExt cx="67860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B9AE1B8-7FCD-4364-8C25-675DAC0AC594}"/>
                    </a:ext>
                  </a:extLst>
                </p14:cNvPr>
                <p14:cNvContentPartPr/>
                <p14:nvPr/>
              </p14:nvContentPartPr>
              <p14:xfrm>
                <a:off x="5416170" y="3182286"/>
                <a:ext cx="100080" cy="106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B9AE1B8-7FCD-4364-8C25-675DAC0AC59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07530" y="3173286"/>
                  <a:ext cx="117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200C463-1979-47E3-910B-286C973EEB63}"/>
                    </a:ext>
                  </a:extLst>
                </p14:cNvPr>
                <p14:cNvContentPartPr/>
                <p14:nvPr/>
              </p14:nvContentPartPr>
              <p14:xfrm>
                <a:off x="5554770" y="3205686"/>
                <a:ext cx="35280" cy="155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200C463-1979-47E3-910B-286C973EEB6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45770" y="3197046"/>
                  <a:ext cx="5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253534-60B5-47E5-B6CE-EB712F0EDF1A}"/>
                    </a:ext>
                  </a:extLst>
                </p14:cNvPr>
                <p14:cNvContentPartPr/>
                <p14:nvPr/>
              </p14:nvContentPartPr>
              <p14:xfrm>
                <a:off x="5663850" y="3191286"/>
                <a:ext cx="99720" cy="12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253534-60B5-47E5-B6CE-EB712F0EDF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55210" y="3182286"/>
                  <a:ext cx="117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10A88AA-F63F-46FD-8EB4-BF9F04244C17}"/>
                    </a:ext>
                  </a:extLst>
                </p14:cNvPr>
                <p14:cNvContentPartPr/>
                <p14:nvPr/>
              </p14:nvContentPartPr>
              <p14:xfrm>
                <a:off x="5821530" y="3292446"/>
                <a:ext cx="29520" cy="60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10A88AA-F63F-46FD-8EB4-BF9F04244C1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12530" y="3283446"/>
                  <a:ext cx="47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09F3B6-903A-4CF1-953B-7E28FBE80297}"/>
                    </a:ext>
                  </a:extLst>
                </p14:cNvPr>
                <p14:cNvContentPartPr/>
                <p14:nvPr/>
              </p14:nvContentPartPr>
              <p14:xfrm>
                <a:off x="5816490" y="3196686"/>
                <a:ext cx="72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09F3B6-903A-4CF1-953B-7E28FBE8029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07850" y="3187686"/>
                  <a:ext cx="183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8487A7E-4CB1-4EFE-8190-C32F93E8E5B4}"/>
                    </a:ext>
                  </a:extLst>
                </p14:cNvPr>
                <p14:cNvContentPartPr/>
                <p14:nvPr/>
              </p14:nvContentPartPr>
              <p14:xfrm>
                <a:off x="5805330" y="3084006"/>
                <a:ext cx="119520" cy="11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8487A7E-4CB1-4EFE-8190-C32F93E8E5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96330" y="3075366"/>
                  <a:ext cx="137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B2C23B-A049-439F-BEBC-5858BF1F0827}"/>
                    </a:ext>
                  </a:extLst>
                </p14:cNvPr>
                <p14:cNvContentPartPr/>
                <p14:nvPr/>
              </p14:nvContentPartPr>
              <p14:xfrm>
                <a:off x="6007290" y="3173646"/>
                <a:ext cx="53640" cy="114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B2C23B-A049-439F-BEBC-5858BF1F082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98290" y="3164646"/>
                  <a:ext cx="71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DF07BF-ACEA-4240-BA73-55AA4056069D}"/>
                    </a:ext>
                  </a:extLst>
                </p14:cNvPr>
                <p14:cNvContentPartPr/>
                <p14:nvPr/>
              </p14:nvContentPartPr>
              <p14:xfrm>
                <a:off x="5988570" y="3191646"/>
                <a:ext cx="106200" cy="117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DF07BF-ACEA-4240-BA73-55AA405606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79930" y="3183006"/>
                  <a:ext cx="12384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A62CFB8-E02E-41D0-9457-C1325FCD73BB}"/>
              </a:ext>
            </a:extLst>
          </p:cNvPr>
          <p:cNvGrpSpPr/>
          <p:nvPr/>
        </p:nvGrpSpPr>
        <p:grpSpPr>
          <a:xfrm>
            <a:off x="6387090" y="2878806"/>
            <a:ext cx="1571040" cy="626760"/>
            <a:chOff x="6387090" y="2878806"/>
            <a:chExt cx="157104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3617489-1A83-4CC6-8FA5-772C466553AF}"/>
                    </a:ext>
                  </a:extLst>
                </p14:cNvPr>
                <p14:cNvContentPartPr/>
                <p14:nvPr/>
              </p14:nvContentPartPr>
              <p14:xfrm>
                <a:off x="6387090" y="3197406"/>
                <a:ext cx="97200" cy="18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3617489-1A83-4CC6-8FA5-772C466553A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78450" y="3188766"/>
                  <a:ext cx="11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8873F5-F3DA-44FD-9212-F99342894475}"/>
                    </a:ext>
                  </a:extLst>
                </p14:cNvPr>
                <p14:cNvContentPartPr/>
                <p14:nvPr/>
              </p14:nvContentPartPr>
              <p14:xfrm>
                <a:off x="6401490" y="3260766"/>
                <a:ext cx="95760" cy="6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8873F5-F3DA-44FD-9212-F9934289447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92490" y="3252126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EE61D2-97D4-4DA0-B812-7879AA9CAE35}"/>
                    </a:ext>
                  </a:extLst>
                </p14:cNvPr>
                <p14:cNvContentPartPr/>
                <p14:nvPr/>
              </p14:nvContentPartPr>
              <p14:xfrm>
                <a:off x="6735210" y="3084006"/>
                <a:ext cx="162360" cy="12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EE61D2-97D4-4DA0-B812-7879AA9CAE3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26570" y="3075366"/>
                  <a:ext cx="180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8223A12-A329-4E7B-BEA1-18633DCAAF6A}"/>
                    </a:ext>
                  </a:extLst>
                </p14:cNvPr>
                <p14:cNvContentPartPr/>
                <p14:nvPr/>
              </p14:nvContentPartPr>
              <p14:xfrm>
                <a:off x="6758970" y="3096966"/>
                <a:ext cx="173160" cy="167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8223A12-A329-4E7B-BEA1-18633DCAAF6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49970" y="3088326"/>
                  <a:ext cx="190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A940A27-BE63-4755-86C7-D6F6910C6F25}"/>
                    </a:ext>
                  </a:extLst>
                </p14:cNvPr>
                <p14:cNvContentPartPr/>
                <p14:nvPr/>
              </p14:nvContentPartPr>
              <p14:xfrm>
                <a:off x="6815850" y="3335646"/>
                <a:ext cx="27360" cy="78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A940A27-BE63-4755-86C7-D6F6910C6F2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06850" y="3326646"/>
                  <a:ext cx="45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BE1BD29-708C-46E7-9D62-73137D3E5188}"/>
                    </a:ext>
                  </a:extLst>
                </p14:cNvPr>
                <p14:cNvContentPartPr/>
                <p14:nvPr/>
              </p14:nvContentPartPr>
              <p14:xfrm>
                <a:off x="6806130" y="3289926"/>
                <a:ext cx="37080" cy="6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BE1BD29-708C-46E7-9D62-73137D3E51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797490" y="3281286"/>
                  <a:ext cx="54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4F6A541-02F8-4E2A-B573-1365FA8F2F00}"/>
                    </a:ext>
                  </a:extLst>
                </p14:cNvPr>
                <p14:cNvContentPartPr/>
                <p14:nvPr/>
              </p14:nvContentPartPr>
              <p14:xfrm>
                <a:off x="6875970" y="3312606"/>
                <a:ext cx="86040" cy="74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4F6A541-02F8-4E2A-B573-1365FA8F2F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67330" y="3303606"/>
                  <a:ext cx="103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529F18-1AE5-4C50-B1BB-3DCF2F13ABE9}"/>
                    </a:ext>
                  </a:extLst>
                </p14:cNvPr>
                <p14:cNvContentPartPr/>
                <p14:nvPr/>
              </p14:nvContentPartPr>
              <p14:xfrm>
                <a:off x="7022850" y="3316926"/>
                <a:ext cx="2880" cy="89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529F18-1AE5-4C50-B1BB-3DCF2F13ABE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13850" y="3307926"/>
                  <a:ext cx="20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C64DAB-F5D0-423E-AEFF-3A7D26675E41}"/>
                    </a:ext>
                  </a:extLst>
                </p14:cNvPr>
                <p14:cNvContentPartPr/>
                <p14:nvPr/>
              </p14:nvContentPartPr>
              <p14:xfrm>
                <a:off x="6795690" y="2949726"/>
                <a:ext cx="75960" cy="10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C64DAB-F5D0-423E-AEFF-3A7D26675E4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86690" y="2941086"/>
                  <a:ext cx="93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8B04A59-4DCA-4FDC-8E4B-EF7D7EA66B35}"/>
                    </a:ext>
                  </a:extLst>
                </p14:cNvPr>
                <p14:cNvContentPartPr/>
                <p14:nvPr/>
              </p14:nvContentPartPr>
              <p14:xfrm>
                <a:off x="7081170" y="3139446"/>
                <a:ext cx="103680" cy="101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B04A59-4DCA-4FDC-8E4B-EF7D7EA66B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72530" y="3130446"/>
                  <a:ext cx="121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0CAE455-C7D3-4EF3-A0FA-317833DC72CE}"/>
                    </a:ext>
                  </a:extLst>
                </p14:cNvPr>
                <p14:cNvContentPartPr/>
                <p14:nvPr/>
              </p14:nvContentPartPr>
              <p14:xfrm>
                <a:off x="7244970" y="3240246"/>
                <a:ext cx="11520" cy="47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0CAE455-C7D3-4EF3-A0FA-317833DC72C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35970" y="3231246"/>
                  <a:ext cx="29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D80F02E-1E54-4640-9E6F-7B4F94BA94E3}"/>
                    </a:ext>
                  </a:extLst>
                </p14:cNvPr>
                <p14:cNvContentPartPr/>
                <p14:nvPr/>
              </p14:nvContentPartPr>
              <p14:xfrm>
                <a:off x="7224450" y="3158886"/>
                <a:ext cx="165960" cy="9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D80F02E-1E54-4640-9E6F-7B4F94BA94E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15450" y="3149886"/>
                  <a:ext cx="183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F75D467-275C-490D-832A-6BD0EC8AC842}"/>
                    </a:ext>
                  </a:extLst>
                </p14:cNvPr>
                <p14:cNvContentPartPr/>
                <p14:nvPr/>
              </p14:nvContentPartPr>
              <p14:xfrm>
                <a:off x="7417410" y="3156006"/>
                <a:ext cx="42120" cy="142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F75D467-275C-490D-832A-6BD0EC8AC84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08410" y="3147006"/>
                  <a:ext cx="59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2F46D32-ED4F-40FA-8288-E42E11268A10}"/>
                    </a:ext>
                  </a:extLst>
                </p14:cNvPr>
                <p14:cNvContentPartPr/>
                <p14:nvPr/>
              </p14:nvContentPartPr>
              <p14:xfrm>
                <a:off x="7417770" y="3022446"/>
                <a:ext cx="126720" cy="1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2F46D32-ED4F-40FA-8288-E42E11268A1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09130" y="3013446"/>
                  <a:ext cx="1443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996A812-5594-48D1-B65F-61C62D832C0B}"/>
                    </a:ext>
                  </a:extLst>
                </p14:cNvPr>
                <p14:cNvContentPartPr/>
                <p14:nvPr/>
              </p14:nvContentPartPr>
              <p14:xfrm>
                <a:off x="7493010" y="3033606"/>
                <a:ext cx="20520" cy="101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996A812-5594-48D1-B65F-61C62D832C0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84370" y="3024966"/>
                  <a:ext cx="38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3C0EE10-A5BC-48A7-916F-FD395726BD62}"/>
                    </a:ext>
                  </a:extLst>
                </p14:cNvPr>
                <p14:cNvContentPartPr/>
                <p14:nvPr/>
              </p14:nvContentPartPr>
              <p14:xfrm>
                <a:off x="6604170" y="2878806"/>
                <a:ext cx="150120" cy="626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3C0EE10-A5BC-48A7-916F-FD395726BD6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95530" y="2870166"/>
                  <a:ext cx="16776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CF931C-CEB6-4EB7-A76D-CC381CEDDF6C}"/>
                    </a:ext>
                  </a:extLst>
                </p14:cNvPr>
                <p14:cNvContentPartPr/>
                <p14:nvPr/>
              </p14:nvContentPartPr>
              <p14:xfrm>
                <a:off x="7628730" y="2943246"/>
                <a:ext cx="133560" cy="484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CF931C-CEB6-4EB7-A76D-CC381CEDDF6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19730" y="2934606"/>
                  <a:ext cx="15120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3E28D4B-40D9-44BB-91E3-A22606B8CBC8}"/>
                    </a:ext>
                  </a:extLst>
                </p14:cNvPr>
                <p14:cNvContentPartPr/>
                <p14:nvPr/>
              </p14:nvContentPartPr>
              <p14:xfrm>
                <a:off x="7866330" y="3134766"/>
                <a:ext cx="69840" cy="151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3E28D4B-40D9-44BB-91E3-A22606B8CBC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57330" y="3126126"/>
                  <a:ext cx="8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09AAD4-5ADB-458C-959D-1D558DE6D512}"/>
                    </a:ext>
                  </a:extLst>
                </p14:cNvPr>
                <p14:cNvContentPartPr/>
                <p14:nvPr/>
              </p14:nvContentPartPr>
              <p14:xfrm>
                <a:off x="7842210" y="3178326"/>
                <a:ext cx="115920" cy="11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09AAD4-5ADB-458C-959D-1D558DE6D51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33570" y="3169686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8AF02CB-C6E7-47E1-8B3D-0A899C7C48FA}"/>
              </a:ext>
            </a:extLst>
          </p:cNvPr>
          <p:cNvGrpSpPr/>
          <p:nvPr/>
        </p:nvGrpSpPr>
        <p:grpSpPr>
          <a:xfrm>
            <a:off x="8675250" y="3116766"/>
            <a:ext cx="355680" cy="161640"/>
            <a:chOff x="8675250" y="3116766"/>
            <a:chExt cx="35568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253DEAB-8230-4404-A64F-AAF263267733}"/>
                    </a:ext>
                  </a:extLst>
                </p14:cNvPr>
                <p14:cNvContentPartPr/>
                <p14:nvPr/>
              </p14:nvContentPartPr>
              <p14:xfrm>
                <a:off x="8679930" y="3116766"/>
                <a:ext cx="87120" cy="161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253DEAB-8230-4404-A64F-AAF26326773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70930" y="3108126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30C67EE-6393-47C5-B878-0F71AFDFF8F9}"/>
                    </a:ext>
                  </a:extLst>
                </p14:cNvPr>
                <p14:cNvContentPartPr/>
                <p14:nvPr/>
              </p14:nvContentPartPr>
              <p14:xfrm>
                <a:off x="8675250" y="3150606"/>
                <a:ext cx="86400" cy="1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30C67EE-6393-47C5-B878-0F71AFDFF8F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66250" y="3141966"/>
                  <a:ext cx="104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433475E-2EE7-4C05-9F93-B5C99E7D7EAF}"/>
                    </a:ext>
                  </a:extLst>
                </p14:cNvPr>
                <p14:cNvContentPartPr/>
                <p14:nvPr/>
              </p14:nvContentPartPr>
              <p14:xfrm>
                <a:off x="8795490" y="3171846"/>
                <a:ext cx="41040" cy="86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433475E-2EE7-4C05-9F93-B5C99E7D7EA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86490" y="3162846"/>
                  <a:ext cx="58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AF117B1-1D5E-433E-A2D4-3C143D8195DB}"/>
                    </a:ext>
                  </a:extLst>
                </p14:cNvPr>
                <p14:cNvContentPartPr/>
                <p14:nvPr/>
              </p14:nvContentPartPr>
              <p14:xfrm>
                <a:off x="8863890" y="3173286"/>
                <a:ext cx="155160" cy="77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AF117B1-1D5E-433E-A2D4-3C143D8195D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54890" y="3164286"/>
                  <a:ext cx="172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D0D468-4E57-4A0C-AC57-D66D1F64ACC1}"/>
                    </a:ext>
                  </a:extLst>
                </p14:cNvPr>
                <p14:cNvContentPartPr/>
                <p14:nvPr/>
              </p14:nvContentPartPr>
              <p14:xfrm>
                <a:off x="8984490" y="3183726"/>
                <a:ext cx="46440" cy="79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D0D468-4E57-4A0C-AC57-D66D1F64ACC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975850" y="3174726"/>
                  <a:ext cx="6408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2A786A3-C42F-4042-B05D-CC296AD6B8E4}"/>
              </a:ext>
            </a:extLst>
          </p:cNvPr>
          <p:cNvGrpSpPr/>
          <p:nvPr/>
        </p:nvGrpSpPr>
        <p:grpSpPr>
          <a:xfrm>
            <a:off x="9201570" y="3091926"/>
            <a:ext cx="260280" cy="219240"/>
            <a:chOff x="9201570" y="3091926"/>
            <a:chExt cx="2602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BF9D718-0E30-4AB8-8A69-BDD72E3D60D9}"/>
                    </a:ext>
                  </a:extLst>
                </p14:cNvPr>
                <p14:cNvContentPartPr/>
                <p14:nvPr/>
              </p14:nvContentPartPr>
              <p14:xfrm>
                <a:off x="9249450" y="3091926"/>
                <a:ext cx="44640" cy="219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BF9D718-0E30-4AB8-8A69-BDD72E3D60D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240450" y="3082926"/>
                  <a:ext cx="62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E945D18-ACA2-4959-8345-E8F09F844CE0}"/>
                    </a:ext>
                  </a:extLst>
                </p14:cNvPr>
                <p14:cNvContentPartPr/>
                <p14:nvPr/>
              </p14:nvContentPartPr>
              <p14:xfrm>
                <a:off x="9201570" y="3141606"/>
                <a:ext cx="260280" cy="10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E945D18-ACA2-4959-8345-E8F09F844CE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192570" y="3132606"/>
                  <a:ext cx="27792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C531960-D577-4FC7-BF2C-B3BF5EFDCB51}"/>
              </a:ext>
            </a:extLst>
          </p:cNvPr>
          <p:cNvGrpSpPr/>
          <p:nvPr/>
        </p:nvGrpSpPr>
        <p:grpSpPr>
          <a:xfrm>
            <a:off x="9620610" y="3090846"/>
            <a:ext cx="232200" cy="174240"/>
            <a:chOff x="9620610" y="3090846"/>
            <a:chExt cx="23220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F7D383-BB40-4FD0-B818-B175B169866F}"/>
                    </a:ext>
                  </a:extLst>
                </p14:cNvPr>
                <p14:cNvContentPartPr/>
                <p14:nvPr/>
              </p14:nvContentPartPr>
              <p14:xfrm>
                <a:off x="9620610" y="3135486"/>
                <a:ext cx="116280" cy="108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F7D383-BB40-4FD0-B818-B175B169866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611970" y="3126846"/>
                  <a:ext cx="133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353B042-E651-4132-8770-84CFAC5F8130}"/>
                    </a:ext>
                  </a:extLst>
                </p14:cNvPr>
                <p14:cNvContentPartPr/>
                <p14:nvPr/>
              </p14:nvContentPartPr>
              <p14:xfrm>
                <a:off x="9781530" y="3090846"/>
                <a:ext cx="71280" cy="174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353B042-E651-4132-8770-84CFAC5F813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72890" y="3081846"/>
                  <a:ext cx="8892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6274B84-2287-481C-8ED0-C9E1BD34EDFD}"/>
              </a:ext>
            </a:extLst>
          </p:cNvPr>
          <p:cNvGrpSpPr/>
          <p:nvPr/>
        </p:nvGrpSpPr>
        <p:grpSpPr>
          <a:xfrm>
            <a:off x="10065930" y="3008406"/>
            <a:ext cx="515160" cy="277920"/>
            <a:chOff x="10065930" y="3008406"/>
            <a:chExt cx="51516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C7231D0-372E-4583-AF70-CDC2224F15CA}"/>
                    </a:ext>
                  </a:extLst>
                </p14:cNvPr>
                <p14:cNvContentPartPr/>
                <p14:nvPr/>
              </p14:nvContentPartPr>
              <p14:xfrm>
                <a:off x="10078530" y="3141966"/>
                <a:ext cx="62640" cy="106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C7231D0-372E-4583-AF70-CDC2224F15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69890" y="3133326"/>
                  <a:ext cx="80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5F7F9AD-5E7A-4F3E-ACF7-D0EE61C21417}"/>
                    </a:ext>
                  </a:extLst>
                </p14:cNvPr>
                <p14:cNvContentPartPr/>
                <p14:nvPr/>
              </p14:nvContentPartPr>
              <p14:xfrm>
                <a:off x="10065930" y="3151686"/>
                <a:ext cx="87480" cy="11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5F7F9AD-5E7A-4F3E-ACF7-D0EE61C2141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57290" y="3142686"/>
                  <a:ext cx="105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4E55002-A550-4352-B82F-751AB4179ACE}"/>
                    </a:ext>
                  </a:extLst>
                </p14:cNvPr>
                <p14:cNvContentPartPr/>
                <p14:nvPr/>
              </p14:nvContentPartPr>
              <p14:xfrm>
                <a:off x="10207410" y="3125046"/>
                <a:ext cx="99000" cy="1119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4E55002-A550-4352-B82F-751AB4179AC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198770" y="3116406"/>
                  <a:ext cx="116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FCCC3AC-0E69-423D-A3CB-88CA86DBC39A}"/>
                    </a:ext>
                  </a:extLst>
                </p14:cNvPr>
                <p14:cNvContentPartPr/>
                <p14:nvPr/>
              </p14:nvContentPartPr>
              <p14:xfrm>
                <a:off x="10251330" y="3156726"/>
                <a:ext cx="85680" cy="13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FCCC3AC-0E69-423D-A3CB-88CA86DBC39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242690" y="3148086"/>
                  <a:ext cx="103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76F789E-94A1-41AE-8EB0-80DCE5CDE385}"/>
                    </a:ext>
                  </a:extLst>
                </p14:cNvPr>
                <p14:cNvContentPartPr/>
                <p14:nvPr/>
              </p14:nvContentPartPr>
              <p14:xfrm>
                <a:off x="10378050" y="3071766"/>
                <a:ext cx="52200" cy="19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76F789E-94A1-41AE-8EB0-80DCE5CDE38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69050" y="3062766"/>
                  <a:ext cx="69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7339AAC-BD32-440A-B7EA-60F49E0D92EE}"/>
                    </a:ext>
                  </a:extLst>
                </p14:cNvPr>
                <p14:cNvContentPartPr/>
                <p14:nvPr/>
              </p14:nvContentPartPr>
              <p14:xfrm>
                <a:off x="10371570" y="3092646"/>
                <a:ext cx="136080" cy="19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7339AAC-BD32-440A-B7EA-60F49E0D92E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62930" y="3084006"/>
                  <a:ext cx="153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7AD22E2-23B3-4FB2-91FF-C4925AC141F8}"/>
                    </a:ext>
                  </a:extLst>
                </p14:cNvPr>
                <p14:cNvContentPartPr/>
                <p14:nvPr/>
              </p14:nvContentPartPr>
              <p14:xfrm>
                <a:off x="10517010" y="3008406"/>
                <a:ext cx="64080" cy="76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7AD22E2-23B3-4FB2-91FF-C4925AC141F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08010" y="2999406"/>
                  <a:ext cx="817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84EF3C6-EE6F-4AE6-A464-DABE719E21B9}"/>
              </a:ext>
            </a:extLst>
          </p:cNvPr>
          <p:cNvGrpSpPr/>
          <p:nvPr/>
        </p:nvGrpSpPr>
        <p:grpSpPr>
          <a:xfrm>
            <a:off x="2796810" y="3684126"/>
            <a:ext cx="222480" cy="219240"/>
            <a:chOff x="2796810" y="3684126"/>
            <a:chExt cx="22248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AFFEF4-0C0A-4983-8B3D-03E10794E66E}"/>
                    </a:ext>
                  </a:extLst>
                </p14:cNvPr>
                <p14:cNvContentPartPr/>
                <p14:nvPr/>
              </p14:nvContentPartPr>
              <p14:xfrm>
                <a:off x="2796810" y="3791406"/>
                <a:ext cx="157320" cy="9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AFFEF4-0C0A-4983-8B3D-03E10794E6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87810" y="3782766"/>
                  <a:ext cx="174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30E1C92-BFC9-42D2-AE7D-726E3A19B990}"/>
                    </a:ext>
                  </a:extLst>
                </p14:cNvPr>
                <p14:cNvContentPartPr/>
                <p14:nvPr/>
              </p14:nvContentPartPr>
              <p14:xfrm>
                <a:off x="2827410" y="3834246"/>
                <a:ext cx="131760" cy="21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30E1C92-BFC9-42D2-AE7D-726E3A19B99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18410" y="3825246"/>
                  <a:ext cx="14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C39F017-2238-4FFB-8BCB-0461A58C264F}"/>
                    </a:ext>
                  </a:extLst>
                </p14:cNvPr>
                <p14:cNvContentPartPr/>
                <p14:nvPr/>
              </p14:nvContentPartPr>
              <p14:xfrm>
                <a:off x="2886450" y="3684126"/>
                <a:ext cx="132840" cy="219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C39F017-2238-4FFB-8BCB-0461A58C264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877450" y="3675486"/>
                  <a:ext cx="1504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719F9EB-3E34-4A81-9C82-5B8463B6B171}"/>
              </a:ext>
            </a:extLst>
          </p:cNvPr>
          <p:cNvGrpSpPr/>
          <p:nvPr/>
        </p:nvGrpSpPr>
        <p:grpSpPr>
          <a:xfrm>
            <a:off x="3377850" y="3586566"/>
            <a:ext cx="760320" cy="483120"/>
            <a:chOff x="3377850" y="3586566"/>
            <a:chExt cx="7603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D1AC891-EEC6-4234-96D5-A5D3D109B665}"/>
                    </a:ext>
                  </a:extLst>
                </p14:cNvPr>
                <p14:cNvContentPartPr/>
                <p14:nvPr/>
              </p14:nvContentPartPr>
              <p14:xfrm>
                <a:off x="3398730" y="3712566"/>
                <a:ext cx="168480" cy="16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D1AC891-EEC6-4234-96D5-A5D3D109B6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89730" y="3703566"/>
                  <a:ext cx="186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6C7EDDB-F00F-4DE5-A74E-7EA694C27FBD}"/>
                    </a:ext>
                  </a:extLst>
                </p14:cNvPr>
                <p14:cNvContentPartPr/>
                <p14:nvPr/>
              </p14:nvContentPartPr>
              <p14:xfrm>
                <a:off x="3377850" y="3719766"/>
                <a:ext cx="196560" cy="349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6C7EDDB-F00F-4DE5-A74E-7EA694C27FB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368850" y="3710766"/>
                  <a:ext cx="214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66EE488-D3D3-4552-A275-8C7E3D5867E6}"/>
                    </a:ext>
                  </a:extLst>
                </p14:cNvPr>
                <p14:cNvContentPartPr/>
                <p14:nvPr/>
              </p14:nvContentPartPr>
              <p14:xfrm>
                <a:off x="3414570" y="3960606"/>
                <a:ext cx="143640" cy="77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66EE488-D3D3-4552-A275-8C7E3D5867E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405930" y="3951606"/>
                  <a:ext cx="161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C36E66-3D2B-4624-8BE5-E4568748CDDE}"/>
                    </a:ext>
                  </a:extLst>
                </p14:cNvPr>
                <p14:cNvContentPartPr/>
                <p14:nvPr/>
              </p14:nvContentPartPr>
              <p14:xfrm>
                <a:off x="3608970" y="3995886"/>
                <a:ext cx="3240" cy="69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C36E66-3D2B-4624-8BE5-E4568748CD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600330" y="3987246"/>
                  <a:ext cx="20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981FE5D-6336-4AA0-B53F-6E5300B99884}"/>
                    </a:ext>
                  </a:extLst>
                </p14:cNvPr>
                <p14:cNvContentPartPr/>
                <p14:nvPr/>
              </p14:nvContentPartPr>
              <p14:xfrm>
                <a:off x="3482970" y="3604206"/>
                <a:ext cx="63720" cy="65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981FE5D-6336-4AA0-B53F-6E5300B9988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473970" y="3595566"/>
                  <a:ext cx="81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0C57C1B-3BCE-417E-9A3B-472388B6A975}"/>
                    </a:ext>
                  </a:extLst>
                </p14:cNvPr>
                <p14:cNvContentPartPr/>
                <p14:nvPr/>
              </p14:nvContentPartPr>
              <p14:xfrm>
                <a:off x="3681690" y="3759006"/>
                <a:ext cx="126000" cy="111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0C57C1B-3BCE-417E-9A3B-472388B6A97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673050" y="3750006"/>
                  <a:ext cx="143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919011F-9D7A-4556-BF86-66202B045495}"/>
                    </a:ext>
                  </a:extLst>
                </p14:cNvPr>
                <p14:cNvContentPartPr/>
                <p14:nvPr/>
              </p14:nvContentPartPr>
              <p14:xfrm>
                <a:off x="3837930" y="3787086"/>
                <a:ext cx="29880" cy="110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919011F-9D7A-4556-BF86-66202B04549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829290" y="3778446"/>
                  <a:ext cx="4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D1E9C6E-0473-452F-89DD-9B744101554C}"/>
                    </a:ext>
                  </a:extLst>
                </p14:cNvPr>
                <p14:cNvContentPartPr/>
                <p14:nvPr/>
              </p14:nvContentPartPr>
              <p14:xfrm>
                <a:off x="3893730" y="3777726"/>
                <a:ext cx="158040" cy="139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D1E9C6E-0473-452F-89DD-9B744101554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884730" y="3768726"/>
                  <a:ext cx="175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A94A149-B8CA-45BC-B3AE-82EF67C7C8E3}"/>
                    </a:ext>
                  </a:extLst>
                </p14:cNvPr>
                <p14:cNvContentPartPr/>
                <p14:nvPr/>
              </p14:nvContentPartPr>
              <p14:xfrm>
                <a:off x="4014690" y="3781326"/>
                <a:ext cx="31320" cy="9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A94A149-B8CA-45BC-B3AE-82EF67C7C8E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006050" y="3772686"/>
                  <a:ext cx="48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9F01C3D-8EC3-4B21-A85E-EEAE1A0AFC32}"/>
                    </a:ext>
                  </a:extLst>
                </p14:cNvPr>
                <p14:cNvContentPartPr/>
                <p14:nvPr/>
              </p14:nvContentPartPr>
              <p14:xfrm>
                <a:off x="4005690" y="3586566"/>
                <a:ext cx="132480" cy="138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9F01C3D-8EC3-4B21-A85E-EEAE1A0AFC3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996690" y="3577566"/>
                  <a:ext cx="15012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754C404-3752-4632-9352-CB3476908016}"/>
              </a:ext>
            </a:extLst>
          </p:cNvPr>
          <p:cNvGrpSpPr/>
          <p:nvPr/>
        </p:nvGrpSpPr>
        <p:grpSpPr>
          <a:xfrm>
            <a:off x="4309890" y="3761166"/>
            <a:ext cx="599400" cy="223560"/>
            <a:chOff x="4309890" y="3761166"/>
            <a:chExt cx="5994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B36F2B-3D4E-4F68-9A91-EAC50D83003E}"/>
                    </a:ext>
                  </a:extLst>
                </p14:cNvPr>
                <p14:cNvContentPartPr/>
                <p14:nvPr/>
              </p14:nvContentPartPr>
              <p14:xfrm>
                <a:off x="4309890" y="3795366"/>
                <a:ext cx="132480" cy="33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B36F2B-3D4E-4F68-9A91-EAC50D83003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00890" y="3786366"/>
                  <a:ext cx="150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A2E1945-CF89-4152-A00A-D9AAF5208960}"/>
                    </a:ext>
                  </a:extLst>
                </p14:cNvPr>
                <p14:cNvContentPartPr/>
                <p14:nvPr/>
              </p14:nvContentPartPr>
              <p14:xfrm>
                <a:off x="4349130" y="3862686"/>
                <a:ext cx="106200" cy="11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A2E1945-CF89-4152-A00A-D9AAF520896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340130" y="3854046"/>
                  <a:ext cx="12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ECF219D-9D72-4579-BA1C-930E63F536D3}"/>
                    </a:ext>
                  </a:extLst>
                </p14:cNvPr>
                <p14:cNvContentPartPr/>
                <p14:nvPr/>
              </p14:nvContentPartPr>
              <p14:xfrm>
                <a:off x="4583850" y="3761166"/>
                <a:ext cx="144360" cy="10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ECF219D-9D72-4579-BA1C-930E63F536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74850" y="3752526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0D4559E-D559-40ED-9453-6E5CA9A706F2}"/>
                    </a:ext>
                  </a:extLst>
                </p14:cNvPr>
                <p14:cNvContentPartPr/>
                <p14:nvPr/>
              </p14:nvContentPartPr>
              <p14:xfrm>
                <a:off x="4632090" y="3779166"/>
                <a:ext cx="92880" cy="154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0D4559E-D559-40ED-9453-6E5CA9A706F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23090" y="3770166"/>
                  <a:ext cx="110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FD7E8BF-E6E4-4C52-B74D-D73B4BE6FA5A}"/>
                    </a:ext>
                  </a:extLst>
                </p14:cNvPr>
                <p14:cNvContentPartPr/>
                <p14:nvPr/>
              </p14:nvContentPartPr>
              <p14:xfrm>
                <a:off x="4804530" y="3912366"/>
                <a:ext cx="104760" cy="72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FD7E8BF-E6E4-4C52-B74D-D73B4BE6FA5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95890" y="3903726"/>
                  <a:ext cx="1224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0E92232-1866-4E84-8749-FB2AB493E59F}"/>
              </a:ext>
            </a:extLst>
          </p:cNvPr>
          <p:cNvGrpSpPr/>
          <p:nvPr/>
        </p:nvGrpSpPr>
        <p:grpSpPr>
          <a:xfrm>
            <a:off x="2846490" y="4788246"/>
            <a:ext cx="106200" cy="213120"/>
            <a:chOff x="2846490" y="4788246"/>
            <a:chExt cx="1062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234BDAD-D0F6-4D26-B23C-60DEF77B0C8B}"/>
                    </a:ext>
                  </a:extLst>
                </p14:cNvPr>
                <p14:cNvContentPartPr/>
                <p14:nvPr/>
              </p14:nvContentPartPr>
              <p14:xfrm>
                <a:off x="2851530" y="4791126"/>
                <a:ext cx="43560" cy="210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234BDAD-D0F6-4D26-B23C-60DEF77B0C8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42890" y="4782486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5324B8E-CE2D-4A8E-8CA1-11C2FF34932A}"/>
                    </a:ext>
                  </a:extLst>
                </p14:cNvPr>
                <p14:cNvContentPartPr/>
                <p14:nvPr/>
              </p14:nvContentPartPr>
              <p14:xfrm>
                <a:off x="2859090" y="4788246"/>
                <a:ext cx="93600" cy="208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5324B8E-CE2D-4A8E-8CA1-11C2FF34932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850090" y="4779246"/>
                  <a:ext cx="111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3F5500B-4C9C-415E-B050-D9A885BBA6A2}"/>
                    </a:ext>
                  </a:extLst>
                </p14:cNvPr>
                <p14:cNvContentPartPr/>
                <p14:nvPr/>
              </p14:nvContentPartPr>
              <p14:xfrm>
                <a:off x="2846490" y="4906326"/>
                <a:ext cx="102960" cy="10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3F5500B-4C9C-415E-B050-D9A885BBA6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837850" y="4897686"/>
                  <a:ext cx="1206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75A8889-D588-47C4-AB29-205B90F94039}"/>
              </a:ext>
            </a:extLst>
          </p:cNvPr>
          <p:cNvGrpSpPr/>
          <p:nvPr/>
        </p:nvGrpSpPr>
        <p:grpSpPr>
          <a:xfrm>
            <a:off x="3099570" y="4893366"/>
            <a:ext cx="106560" cy="73800"/>
            <a:chOff x="3099570" y="4893366"/>
            <a:chExt cx="10656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80B2CA5-9D12-421E-B5EF-A9BF6B467557}"/>
                    </a:ext>
                  </a:extLst>
                </p14:cNvPr>
                <p14:cNvContentPartPr/>
                <p14:nvPr/>
              </p14:nvContentPartPr>
              <p14:xfrm>
                <a:off x="3099570" y="4893366"/>
                <a:ext cx="88560" cy="9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80B2CA5-9D12-421E-B5EF-A9BF6B46755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090570" y="4884726"/>
                  <a:ext cx="10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900D0F7-EB34-49F3-A751-C991E821EDAE}"/>
                    </a:ext>
                  </a:extLst>
                </p14:cNvPr>
                <p14:cNvContentPartPr/>
                <p14:nvPr/>
              </p14:nvContentPartPr>
              <p14:xfrm>
                <a:off x="3103170" y="4958526"/>
                <a:ext cx="102960" cy="8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900D0F7-EB34-49F3-A751-C991E821EDA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094530" y="4949886"/>
                  <a:ext cx="1206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D26C282-1A5B-4568-A04A-6759F96EBB80}"/>
              </a:ext>
            </a:extLst>
          </p:cNvPr>
          <p:cNvGrpSpPr/>
          <p:nvPr/>
        </p:nvGrpSpPr>
        <p:grpSpPr>
          <a:xfrm>
            <a:off x="3460650" y="4789686"/>
            <a:ext cx="366120" cy="209520"/>
            <a:chOff x="3460650" y="4789686"/>
            <a:chExt cx="3661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5E64589-DBAB-443D-82D7-812F1C3F2A28}"/>
                    </a:ext>
                  </a:extLst>
                </p14:cNvPr>
                <p14:cNvContentPartPr/>
                <p14:nvPr/>
              </p14:nvContentPartPr>
              <p14:xfrm>
                <a:off x="3484410" y="4794726"/>
                <a:ext cx="84240" cy="204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5E64589-DBAB-443D-82D7-812F1C3F2A2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75770" y="4785726"/>
                  <a:ext cx="101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7E4DAC0-681B-46B6-AC3E-B23E0262AD57}"/>
                    </a:ext>
                  </a:extLst>
                </p14:cNvPr>
                <p14:cNvContentPartPr/>
                <p14:nvPr/>
              </p14:nvContentPartPr>
              <p14:xfrm>
                <a:off x="3460650" y="4900566"/>
                <a:ext cx="97200" cy="17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7E4DAC0-681B-46B6-AC3E-B23E0262AD5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451650" y="4891926"/>
                  <a:ext cx="114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9D9499-0209-4F90-83F8-29E25AFC882F}"/>
                    </a:ext>
                  </a:extLst>
                </p14:cNvPr>
                <p14:cNvContentPartPr/>
                <p14:nvPr/>
              </p14:nvContentPartPr>
              <p14:xfrm>
                <a:off x="3646050" y="4915686"/>
                <a:ext cx="5760" cy="2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9D9499-0209-4F90-83F8-29E25AFC88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37050" y="4906686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F7D237F-0828-492A-8DF3-49C2D55E0A2D}"/>
                    </a:ext>
                  </a:extLst>
                </p14:cNvPr>
                <p14:cNvContentPartPr/>
                <p14:nvPr/>
              </p14:nvContentPartPr>
              <p14:xfrm>
                <a:off x="3719130" y="4789686"/>
                <a:ext cx="105840" cy="182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F7D237F-0828-492A-8DF3-49C2D55E0A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10490" y="4780686"/>
                  <a:ext cx="123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6D8F55B-CEE6-4C18-B202-EF17A704784B}"/>
                    </a:ext>
                  </a:extLst>
                </p14:cNvPr>
                <p14:cNvContentPartPr/>
                <p14:nvPr/>
              </p14:nvContentPartPr>
              <p14:xfrm>
                <a:off x="3743610" y="4969326"/>
                <a:ext cx="83160" cy="7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6D8F55B-CEE6-4C18-B202-EF17A704784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734970" y="4960326"/>
                  <a:ext cx="1008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0F8FA1B-A82A-4B8B-9387-48BA7B855AFB}"/>
              </a:ext>
            </a:extLst>
          </p:cNvPr>
          <p:cNvGrpSpPr/>
          <p:nvPr/>
        </p:nvGrpSpPr>
        <p:grpSpPr>
          <a:xfrm>
            <a:off x="3985890" y="4885446"/>
            <a:ext cx="101160" cy="68040"/>
            <a:chOff x="3985890" y="4885446"/>
            <a:chExt cx="1011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F009320-568D-4CEB-AABE-0FAE4031CEDD}"/>
                    </a:ext>
                  </a:extLst>
                </p14:cNvPr>
                <p14:cNvContentPartPr/>
                <p14:nvPr/>
              </p14:nvContentPartPr>
              <p14:xfrm>
                <a:off x="3985890" y="4885446"/>
                <a:ext cx="85680" cy="7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F009320-568D-4CEB-AABE-0FAE4031CED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977250" y="4876446"/>
                  <a:ext cx="103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CAF433-2511-47AC-BCB0-80582C2DA36B}"/>
                    </a:ext>
                  </a:extLst>
                </p14:cNvPr>
                <p14:cNvContentPartPr/>
                <p14:nvPr/>
              </p14:nvContentPartPr>
              <p14:xfrm>
                <a:off x="4009650" y="4938726"/>
                <a:ext cx="77400" cy="14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CAF433-2511-47AC-BCB0-80582C2DA36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00650" y="4929726"/>
                  <a:ext cx="950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037DA90-0A13-4886-9ACB-ACF5E633804A}"/>
              </a:ext>
            </a:extLst>
          </p:cNvPr>
          <p:cNvGrpSpPr/>
          <p:nvPr/>
        </p:nvGrpSpPr>
        <p:grpSpPr>
          <a:xfrm>
            <a:off x="4380090" y="4621926"/>
            <a:ext cx="1427400" cy="572040"/>
            <a:chOff x="4380090" y="4621926"/>
            <a:chExt cx="142740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07807BA-F44A-44DB-9E15-6D3228415EF1}"/>
                    </a:ext>
                  </a:extLst>
                </p14:cNvPr>
                <p14:cNvContentPartPr/>
                <p14:nvPr/>
              </p14:nvContentPartPr>
              <p14:xfrm>
                <a:off x="4380090" y="4779606"/>
                <a:ext cx="126360" cy="205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07807BA-F44A-44DB-9E15-6D3228415E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371450" y="4770606"/>
                  <a:ext cx="144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4C91DE9-8CEF-4D6A-9E81-BB470C4E489A}"/>
                    </a:ext>
                  </a:extLst>
                </p14:cNvPr>
                <p14:cNvContentPartPr/>
                <p14:nvPr/>
              </p14:nvContentPartPr>
              <p14:xfrm>
                <a:off x="4397370" y="4894446"/>
                <a:ext cx="65520" cy="3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4C91DE9-8CEF-4D6A-9E81-BB470C4E489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388730" y="4885806"/>
                  <a:ext cx="83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5CA2943-B668-49AE-B306-F3A335DD114C}"/>
                    </a:ext>
                  </a:extLst>
                </p14:cNvPr>
                <p14:cNvContentPartPr/>
                <p14:nvPr/>
              </p14:nvContentPartPr>
              <p14:xfrm>
                <a:off x="4601850" y="4855206"/>
                <a:ext cx="55800" cy="68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5CA2943-B668-49AE-B306-F3A335DD11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593210" y="4846566"/>
                  <a:ext cx="73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E67DDEE-E72C-4003-B0B9-3033E39CC6F7}"/>
                    </a:ext>
                  </a:extLst>
                </p14:cNvPr>
                <p14:cNvContentPartPr/>
                <p14:nvPr/>
              </p14:nvContentPartPr>
              <p14:xfrm>
                <a:off x="4613370" y="4722006"/>
                <a:ext cx="115200" cy="471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E67DDEE-E72C-4003-B0B9-3033E39CC6F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04370" y="4713366"/>
                  <a:ext cx="1328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264858B-E41F-47EC-90A4-81AAD54A2A2B}"/>
                    </a:ext>
                  </a:extLst>
                </p14:cNvPr>
                <p14:cNvContentPartPr/>
                <p14:nvPr/>
              </p14:nvContentPartPr>
              <p14:xfrm>
                <a:off x="4800210" y="4786086"/>
                <a:ext cx="176400" cy="12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264858B-E41F-47EC-90A4-81AAD54A2A2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791210" y="4777446"/>
                  <a:ext cx="194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1709428-6717-45F7-85C2-2053DFBCEB16}"/>
                    </a:ext>
                  </a:extLst>
                </p14:cNvPr>
                <p14:cNvContentPartPr/>
                <p14:nvPr/>
              </p14:nvContentPartPr>
              <p14:xfrm>
                <a:off x="4807770" y="4786086"/>
                <a:ext cx="180360" cy="183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1709428-6717-45F7-85C2-2053DFBCEB1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798770" y="4777446"/>
                  <a:ext cx="198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E598CFB-34C2-4F6D-B36D-B054423E26A6}"/>
                    </a:ext>
                  </a:extLst>
                </p14:cNvPr>
                <p14:cNvContentPartPr/>
                <p14:nvPr/>
              </p14:nvContentPartPr>
              <p14:xfrm>
                <a:off x="4838730" y="5007126"/>
                <a:ext cx="65520" cy="126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E598CFB-34C2-4F6D-B36D-B054423E26A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29730" y="4998126"/>
                  <a:ext cx="83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3CC5520-E05B-45F8-BDC1-83E45F05CCE0}"/>
                    </a:ext>
                  </a:extLst>
                </p14:cNvPr>
                <p14:cNvContentPartPr/>
                <p14:nvPr/>
              </p14:nvContentPartPr>
              <p14:xfrm>
                <a:off x="4940250" y="5035926"/>
                <a:ext cx="89280" cy="59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3CC5520-E05B-45F8-BDC1-83E45F05CCE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31250" y="5026926"/>
                  <a:ext cx="106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33ECA0B-F8BE-4F95-817E-C99C90CDF0D0}"/>
                    </a:ext>
                  </a:extLst>
                </p14:cNvPr>
                <p14:cNvContentPartPr/>
                <p14:nvPr/>
              </p14:nvContentPartPr>
              <p14:xfrm>
                <a:off x="5085330" y="5045286"/>
                <a:ext cx="15840" cy="79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33ECA0B-F8BE-4F95-817E-C99C90CDF0D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76330" y="5036646"/>
                  <a:ext cx="33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95B78B8-CE12-4F15-946B-7A7AA6C95730}"/>
                    </a:ext>
                  </a:extLst>
                </p14:cNvPr>
                <p14:cNvContentPartPr/>
                <p14:nvPr/>
              </p14:nvContentPartPr>
              <p14:xfrm>
                <a:off x="4860690" y="4625526"/>
                <a:ext cx="67320" cy="73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95B78B8-CE12-4F15-946B-7A7AA6C9573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851690" y="4616886"/>
                  <a:ext cx="84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61430ED-5BBE-488B-BCC0-43BBFF23899F}"/>
                    </a:ext>
                  </a:extLst>
                </p14:cNvPr>
                <p14:cNvContentPartPr/>
                <p14:nvPr/>
              </p14:nvContentPartPr>
              <p14:xfrm>
                <a:off x="5117010" y="4786086"/>
                <a:ext cx="117000" cy="102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61430ED-5BBE-488B-BCC0-43BBFF23899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108370" y="4777446"/>
                  <a:ext cx="134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A7A57B6-7203-4325-81BB-B9D044D55354}"/>
                    </a:ext>
                  </a:extLst>
                </p14:cNvPr>
                <p14:cNvContentPartPr/>
                <p14:nvPr/>
              </p14:nvContentPartPr>
              <p14:xfrm>
                <a:off x="5301690" y="4798686"/>
                <a:ext cx="23040" cy="119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A7A57B6-7203-4325-81BB-B9D044D5535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93050" y="4790046"/>
                  <a:ext cx="40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EC7438D-9C99-421C-A4E7-4A2CA1BAE49E}"/>
                    </a:ext>
                  </a:extLst>
                </p14:cNvPr>
                <p14:cNvContentPartPr/>
                <p14:nvPr/>
              </p14:nvContentPartPr>
              <p14:xfrm>
                <a:off x="5375850" y="4760526"/>
                <a:ext cx="162360" cy="201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EC7438D-9C99-421C-A4E7-4A2CA1BAE49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367210" y="4751526"/>
                  <a:ext cx="180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2319EBA-58A2-46BE-B454-DADEF7C19BD7}"/>
                    </a:ext>
                  </a:extLst>
                </p14:cNvPr>
                <p14:cNvContentPartPr/>
                <p14:nvPr/>
              </p14:nvContentPartPr>
              <p14:xfrm>
                <a:off x="5501490" y="4621926"/>
                <a:ext cx="111960" cy="15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2319EBA-58A2-46BE-B454-DADEF7C19BD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92490" y="4613286"/>
                  <a:ext cx="129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D698018-2A73-45E5-B6B2-A92672E16D27}"/>
                    </a:ext>
                  </a:extLst>
                </p14:cNvPr>
                <p14:cNvContentPartPr/>
                <p14:nvPr/>
              </p14:nvContentPartPr>
              <p14:xfrm>
                <a:off x="5561250" y="4625166"/>
                <a:ext cx="246240" cy="525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D698018-2A73-45E5-B6B2-A92672E16D2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552610" y="4616526"/>
                  <a:ext cx="263880" cy="54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ED63323-ED72-4AA4-A3B4-A72129146D00}"/>
              </a:ext>
            </a:extLst>
          </p:cNvPr>
          <p:cNvGrpSpPr/>
          <p:nvPr/>
        </p:nvGrpSpPr>
        <p:grpSpPr>
          <a:xfrm>
            <a:off x="6029250" y="4862046"/>
            <a:ext cx="131040" cy="96120"/>
            <a:chOff x="6029250" y="4862046"/>
            <a:chExt cx="13104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FA234B1-A2EA-4A23-A13B-F967AC61826B}"/>
                    </a:ext>
                  </a:extLst>
                </p14:cNvPr>
                <p14:cNvContentPartPr/>
                <p14:nvPr/>
              </p14:nvContentPartPr>
              <p14:xfrm>
                <a:off x="6029250" y="4862046"/>
                <a:ext cx="113040" cy="23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FA234B1-A2EA-4A23-A13B-F967AC61826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020610" y="4853046"/>
                  <a:ext cx="13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8EB15DC-EC6B-44B7-94DE-6FBE09F767C2}"/>
                    </a:ext>
                  </a:extLst>
                </p14:cNvPr>
                <p14:cNvContentPartPr/>
                <p14:nvPr/>
              </p14:nvContentPartPr>
              <p14:xfrm>
                <a:off x="6060930" y="4950966"/>
                <a:ext cx="99360" cy="7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8EB15DC-EC6B-44B7-94DE-6FBE09F767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051930" y="4942326"/>
                  <a:ext cx="117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4BD374F0-4952-4BA8-8525-B6EA5A904295}"/>
              </a:ext>
            </a:extLst>
          </p:cNvPr>
          <p:cNvGrpSpPr/>
          <p:nvPr/>
        </p:nvGrpSpPr>
        <p:grpSpPr>
          <a:xfrm>
            <a:off x="6436410" y="4989846"/>
            <a:ext cx="259560" cy="134280"/>
            <a:chOff x="6436410" y="4989846"/>
            <a:chExt cx="25956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2D650BE-199F-4990-971B-2B7E29FAE212}"/>
                    </a:ext>
                  </a:extLst>
                </p14:cNvPr>
                <p14:cNvContentPartPr/>
                <p14:nvPr/>
              </p14:nvContentPartPr>
              <p14:xfrm>
                <a:off x="6436410" y="4989846"/>
                <a:ext cx="62640" cy="117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2D650BE-199F-4990-971B-2B7E29FAE21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427770" y="4980846"/>
                  <a:ext cx="80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E42FC48-8B9B-4447-97CD-0FE4B4E43226}"/>
                    </a:ext>
                  </a:extLst>
                </p14:cNvPr>
                <p14:cNvContentPartPr/>
                <p14:nvPr/>
              </p14:nvContentPartPr>
              <p14:xfrm>
                <a:off x="6517770" y="5030166"/>
                <a:ext cx="96120" cy="73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E42FC48-8B9B-4447-97CD-0FE4B4E4322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509130" y="5021166"/>
                  <a:ext cx="113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08F891C-3D3A-44CF-9C25-B3EB395B7FF1}"/>
                    </a:ext>
                  </a:extLst>
                </p14:cNvPr>
                <p14:cNvContentPartPr/>
                <p14:nvPr/>
              </p14:nvContentPartPr>
              <p14:xfrm>
                <a:off x="6688050" y="5040966"/>
                <a:ext cx="7920" cy="83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08F891C-3D3A-44CF-9C25-B3EB395B7FF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79050" y="5032326"/>
                  <a:ext cx="255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4A24E16-D448-4580-A8E2-5FEE29E69C7A}"/>
              </a:ext>
            </a:extLst>
          </p:cNvPr>
          <p:cNvGrpSpPr/>
          <p:nvPr/>
        </p:nvGrpSpPr>
        <p:grpSpPr>
          <a:xfrm>
            <a:off x="6431010" y="4608246"/>
            <a:ext cx="194760" cy="300960"/>
            <a:chOff x="6431010" y="4608246"/>
            <a:chExt cx="194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668B4B5-BEE0-4E5D-8939-9BB6F50BCE02}"/>
                    </a:ext>
                  </a:extLst>
                </p14:cNvPr>
                <p14:cNvContentPartPr/>
                <p14:nvPr/>
              </p14:nvContentPartPr>
              <p14:xfrm>
                <a:off x="6431010" y="4732806"/>
                <a:ext cx="174240" cy="19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668B4B5-BEE0-4E5D-8939-9BB6F50BCE0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22370" y="4723806"/>
                  <a:ext cx="191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4D2B627-4663-42D5-9084-FD5359632479}"/>
                    </a:ext>
                  </a:extLst>
                </p14:cNvPr>
                <p14:cNvContentPartPr/>
                <p14:nvPr/>
              </p14:nvContentPartPr>
              <p14:xfrm>
                <a:off x="6432450" y="4749366"/>
                <a:ext cx="193320" cy="159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4D2B627-4663-42D5-9084-FD535963247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423810" y="4740726"/>
                  <a:ext cx="210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1345100-F8A0-44F9-98FA-8D9866B994A8}"/>
                    </a:ext>
                  </a:extLst>
                </p14:cNvPr>
                <p14:cNvContentPartPr/>
                <p14:nvPr/>
              </p14:nvContentPartPr>
              <p14:xfrm>
                <a:off x="6488250" y="4608246"/>
                <a:ext cx="97560" cy="88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1345100-F8A0-44F9-98FA-8D9866B994A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479250" y="4599246"/>
                  <a:ext cx="1152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5AFB241-0B0A-451C-9909-968DB4093D11}"/>
              </a:ext>
            </a:extLst>
          </p:cNvPr>
          <p:cNvGrpSpPr/>
          <p:nvPr/>
        </p:nvGrpSpPr>
        <p:grpSpPr>
          <a:xfrm>
            <a:off x="6952650" y="4660806"/>
            <a:ext cx="726120" cy="315000"/>
            <a:chOff x="6952650" y="4660806"/>
            <a:chExt cx="72612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F9F92E-8FD3-494F-A4BE-16E350685CAC}"/>
                    </a:ext>
                  </a:extLst>
                </p14:cNvPr>
                <p14:cNvContentPartPr/>
                <p14:nvPr/>
              </p14:nvContentPartPr>
              <p14:xfrm>
                <a:off x="6952650" y="4761246"/>
                <a:ext cx="124920" cy="203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F9F92E-8FD3-494F-A4BE-16E350685C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944010" y="4752606"/>
                  <a:ext cx="142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5B5BDA4-0506-4BFB-BA9C-D09BD968C946}"/>
                    </a:ext>
                  </a:extLst>
                </p14:cNvPr>
                <p14:cNvContentPartPr/>
                <p14:nvPr/>
              </p14:nvContentPartPr>
              <p14:xfrm>
                <a:off x="6958410" y="4890126"/>
                <a:ext cx="94680" cy="13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5B5BDA4-0506-4BFB-BA9C-D09BD968C94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949770" y="4881486"/>
                  <a:ext cx="112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CB9BE2B-84A7-4961-B46C-A191D1E12E23}"/>
                    </a:ext>
                  </a:extLst>
                </p14:cNvPr>
                <p14:cNvContentPartPr/>
                <p14:nvPr/>
              </p14:nvContentPartPr>
              <p14:xfrm>
                <a:off x="7142010" y="4826766"/>
                <a:ext cx="101880" cy="93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CB9BE2B-84A7-4961-B46C-A191D1E12E2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33010" y="4818126"/>
                  <a:ext cx="119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46787F4-196A-4461-9F3B-FD950F6EA6CC}"/>
                    </a:ext>
                  </a:extLst>
                </p14:cNvPr>
                <p14:cNvContentPartPr/>
                <p14:nvPr/>
              </p14:nvContentPartPr>
              <p14:xfrm>
                <a:off x="7291410" y="4833246"/>
                <a:ext cx="23040" cy="132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46787F4-196A-4461-9F3B-FD950F6EA6C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82410" y="4824246"/>
                  <a:ext cx="40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CA174CF-CBB5-41EC-BDC6-181105C8B134}"/>
                    </a:ext>
                  </a:extLst>
                </p14:cNvPr>
                <p14:cNvContentPartPr/>
                <p14:nvPr/>
              </p14:nvContentPartPr>
              <p14:xfrm>
                <a:off x="7397250" y="4818846"/>
                <a:ext cx="103680" cy="109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CA174CF-CBB5-41EC-BDC6-181105C8B1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388610" y="4809846"/>
                  <a:ext cx="121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8313399-EA58-4C50-BE04-47204180EACD}"/>
                    </a:ext>
                  </a:extLst>
                </p14:cNvPr>
                <p14:cNvContentPartPr/>
                <p14:nvPr/>
              </p14:nvContentPartPr>
              <p14:xfrm>
                <a:off x="7583010" y="4916406"/>
                <a:ext cx="10080" cy="59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8313399-EA58-4C50-BE04-47204180EAC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574370" y="4907766"/>
                  <a:ext cx="27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B43F9DE-2BB3-476F-8637-D02BC12E2029}"/>
                    </a:ext>
                  </a:extLst>
                </p14:cNvPr>
                <p14:cNvContentPartPr/>
                <p14:nvPr/>
              </p14:nvContentPartPr>
              <p14:xfrm>
                <a:off x="7556730" y="4828926"/>
                <a:ext cx="5040" cy="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B43F9DE-2BB3-476F-8637-D02BC12E202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548090" y="4819926"/>
                  <a:ext cx="22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168199A-48A2-428A-8A2C-5219004DB67B}"/>
                    </a:ext>
                  </a:extLst>
                </p14:cNvPr>
                <p14:cNvContentPartPr/>
                <p14:nvPr/>
              </p14:nvContentPartPr>
              <p14:xfrm>
                <a:off x="7561050" y="4660806"/>
                <a:ext cx="117720" cy="115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168199A-48A2-428A-8A2C-5219004DB67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552410" y="4651806"/>
                  <a:ext cx="1353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243D22C0-C085-4822-B80A-BC73D0CAEB3C}"/>
              </a:ext>
            </a:extLst>
          </p:cNvPr>
          <p:cNvGrpSpPr/>
          <p:nvPr/>
        </p:nvGrpSpPr>
        <p:grpSpPr>
          <a:xfrm>
            <a:off x="7949130" y="4872486"/>
            <a:ext cx="100440" cy="84240"/>
            <a:chOff x="7949130" y="4872486"/>
            <a:chExt cx="10044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EE9B873-5F01-4B2D-A5EE-6D1786554344}"/>
                    </a:ext>
                  </a:extLst>
                </p14:cNvPr>
                <p14:cNvContentPartPr/>
                <p14:nvPr/>
              </p14:nvContentPartPr>
              <p14:xfrm>
                <a:off x="7949130" y="4872486"/>
                <a:ext cx="99000" cy="1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EE9B873-5F01-4B2D-A5EE-6D178655434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940130" y="4863486"/>
                  <a:ext cx="11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D1AD02D-1C94-4888-A130-20FE8CB9000F}"/>
                    </a:ext>
                  </a:extLst>
                </p14:cNvPr>
                <p14:cNvContentPartPr/>
                <p14:nvPr/>
              </p14:nvContentPartPr>
              <p14:xfrm>
                <a:off x="7967130" y="4941966"/>
                <a:ext cx="82440" cy="14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D1AD02D-1C94-4888-A130-20FE8CB9000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958490" y="4932966"/>
                  <a:ext cx="1000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DD5714B-5FE2-44C0-9EC0-BFD9A6E8617F}"/>
              </a:ext>
            </a:extLst>
          </p:cNvPr>
          <p:cNvGrpSpPr/>
          <p:nvPr/>
        </p:nvGrpSpPr>
        <p:grpSpPr>
          <a:xfrm>
            <a:off x="8291850" y="5021886"/>
            <a:ext cx="264600" cy="141120"/>
            <a:chOff x="8291850" y="5021886"/>
            <a:chExt cx="26460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AA5C961-1E42-4548-B3BE-C0CC48F0ECBF}"/>
                    </a:ext>
                  </a:extLst>
                </p14:cNvPr>
                <p14:cNvContentPartPr/>
                <p14:nvPr/>
              </p14:nvContentPartPr>
              <p14:xfrm>
                <a:off x="8329650" y="5048886"/>
                <a:ext cx="17640" cy="100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AA5C961-1E42-4548-B3BE-C0CC48F0ECB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321010" y="5039886"/>
                  <a:ext cx="35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0D62F46-2897-465A-ACB2-541C6869CAF0}"/>
                    </a:ext>
                  </a:extLst>
                </p14:cNvPr>
                <p14:cNvContentPartPr/>
                <p14:nvPr/>
              </p14:nvContentPartPr>
              <p14:xfrm>
                <a:off x="8291850" y="5021886"/>
                <a:ext cx="163080" cy="65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0D62F46-2897-465A-ACB2-541C6869CAF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283210" y="5013246"/>
                  <a:ext cx="180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A48A013-D847-426E-8C39-F45D86C11AE9}"/>
                    </a:ext>
                  </a:extLst>
                </p14:cNvPr>
                <p14:cNvContentPartPr/>
                <p14:nvPr/>
              </p14:nvContentPartPr>
              <p14:xfrm>
                <a:off x="8407050" y="5075886"/>
                <a:ext cx="149400" cy="87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A48A013-D847-426E-8C39-F45D86C11AE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398050" y="5067246"/>
                  <a:ext cx="16704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C4601D6D-6841-47D7-9018-DE18EE8BD298}"/>
              </a:ext>
            </a:extLst>
          </p:cNvPr>
          <p:cNvGrpSpPr/>
          <p:nvPr/>
        </p:nvGrpSpPr>
        <p:grpSpPr>
          <a:xfrm>
            <a:off x="8274210" y="4548846"/>
            <a:ext cx="184320" cy="398160"/>
            <a:chOff x="8274210" y="4548846"/>
            <a:chExt cx="18432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738B7B4-2D6B-4821-BCFA-686356F0087A}"/>
                    </a:ext>
                  </a:extLst>
                </p14:cNvPr>
                <p14:cNvContentPartPr/>
                <p14:nvPr/>
              </p14:nvContentPartPr>
              <p14:xfrm>
                <a:off x="8286810" y="4710486"/>
                <a:ext cx="169560" cy="18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738B7B4-2D6B-4821-BCFA-686356F0087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277810" y="4701846"/>
                  <a:ext cx="187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F9978BD-657E-41B2-B200-497E33FF48D7}"/>
                    </a:ext>
                  </a:extLst>
                </p14:cNvPr>
                <p14:cNvContentPartPr/>
                <p14:nvPr/>
              </p14:nvContentPartPr>
              <p14:xfrm>
                <a:off x="8274210" y="4724526"/>
                <a:ext cx="184320" cy="222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F9978BD-657E-41B2-B200-497E33FF48D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265570" y="4715526"/>
                  <a:ext cx="201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1444F5C-210A-474C-9C90-CA026C71C15D}"/>
                    </a:ext>
                  </a:extLst>
                </p14:cNvPr>
                <p14:cNvContentPartPr/>
                <p14:nvPr/>
              </p14:nvContentPartPr>
              <p14:xfrm>
                <a:off x="8346930" y="4548846"/>
                <a:ext cx="90360" cy="97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1444F5C-210A-474C-9C90-CA026C71C15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338290" y="4539846"/>
                  <a:ext cx="10800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80F28CFD-9273-42BB-9E5F-CCF393C12E7F}"/>
              </a:ext>
            </a:extLst>
          </p:cNvPr>
          <p:cNvGrpSpPr/>
          <p:nvPr/>
        </p:nvGrpSpPr>
        <p:grpSpPr>
          <a:xfrm>
            <a:off x="8687490" y="4655046"/>
            <a:ext cx="800280" cy="349200"/>
            <a:chOff x="8687490" y="4655046"/>
            <a:chExt cx="8002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94C41C6-D00F-4454-9BAB-CA11505EA317}"/>
                    </a:ext>
                  </a:extLst>
                </p14:cNvPr>
                <p14:cNvContentPartPr/>
                <p14:nvPr/>
              </p14:nvContentPartPr>
              <p14:xfrm>
                <a:off x="8687490" y="4833246"/>
                <a:ext cx="69840" cy="92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94C41C6-D00F-4454-9BAB-CA11505EA31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678850" y="4824246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3496BFE-6248-4AF3-B74F-9FE489F47E46}"/>
                    </a:ext>
                  </a:extLst>
                </p14:cNvPr>
                <p14:cNvContentPartPr/>
                <p14:nvPr/>
              </p14:nvContentPartPr>
              <p14:xfrm>
                <a:off x="8718090" y="4769526"/>
                <a:ext cx="81360" cy="163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3496BFE-6248-4AF3-B74F-9FE489F47E4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709450" y="4760526"/>
                  <a:ext cx="99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8DD51F2-49E9-4D42-B35B-6BA4444EB1BB}"/>
                    </a:ext>
                  </a:extLst>
                </p14:cNvPr>
                <p14:cNvContentPartPr/>
                <p14:nvPr/>
              </p14:nvContentPartPr>
              <p14:xfrm>
                <a:off x="8846250" y="4870686"/>
                <a:ext cx="12240" cy="113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8DD51F2-49E9-4D42-B35B-6BA4444EB1B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837250" y="4861686"/>
                  <a:ext cx="29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51CD03C-B654-49C8-B768-00D8C74D9006}"/>
                    </a:ext>
                  </a:extLst>
                </p14:cNvPr>
                <p14:cNvContentPartPr/>
                <p14:nvPr/>
              </p14:nvContentPartPr>
              <p14:xfrm>
                <a:off x="8938050" y="4825686"/>
                <a:ext cx="105120" cy="124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51CD03C-B654-49C8-B768-00D8C74D900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929050" y="4816686"/>
                  <a:ext cx="12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25678D0-99D6-4BB7-ADC6-0DA3D4436016}"/>
                    </a:ext>
                  </a:extLst>
                </p14:cNvPr>
                <p14:cNvContentPartPr/>
                <p14:nvPr/>
              </p14:nvContentPartPr>
              <p14:xfrm>
                <a:off x="9078450" y="4866726"/>
                <a:ext cx="29880" cy="99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25678D0-99D6-4BB7-ADC6-0DA3D443601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69810" y="4857726"/>
                  <a:ext cx="47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471486A-46BC-4319-B8E9-76AA94CDEE99}"/>
                    </a:ext>
                  </a:extLst>
                </p14:cNvPr>
                <p14:cNvContentPartPr/>
                <p14:nvPr/>
              </p14:nvContentPartPr>
              <p14:xfrm>
                <a:off x="9193290" y="4831446"/>
                <a:ext cx="191160" cy="172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471486A-46BC-4319-B8E9-76AA94CDEE9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184650" y="4822446"/>
                  <a:ext cx="208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C119353-B87A-49B4-BD51-3A820CA43D2F}"/>
                    </a:ext>
                  </a:extLst>
                </p14:cNvPr>
                <p14:cNvContentPartPr/>
                <p14:nvPr/>
              </p14:nvContentPartPr>
              <p14:xfrm>
                <a:off x="9344130" y="4661166"/>
                <a:ext cx="143640" cy="195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C119353-B87A-49B4-BD51-3A820CA43D2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35490" y="4652526"/>
                  <a:ext cx="161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8572FF9-9E6C-4FDC-86EB-E55836921EB0}"/>
                    </a:ext>
                  </a:extLst>
                </p14:cNvPr>
                <p14:cNvContentPartPr/>
                <p14:nvPr/>
              </p14:nvContentPartPr>
              <p14:xfrm>
                <a:off x="9424410" y="4655046"/>
                <a:ext cx="29880" cy="151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8572FF9-9E6C-4FDC-86EB-E55836921EB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415410" y="4646046"/>
                  <a:ext cx="47520" cy="16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196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Orthonormal basis of eigenvectors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can write any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 as a linear combination of an orthonormal basis of eigenvectors.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can write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CA" sz="2000" dirty="0"/>
                  <a:t> using the real eigenvalues and the orthonormal eigenvectors of real symmetric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016758"/>
              </a:xfrm>
              <a:prstGeom prst="rect">
                <a:avLst/>
              </a:prstGeom>
              <a:blipFill>
                <a:blip r:embed="rId2"/>
                <a:stretch>
                  <a:fillRect l="-546" t="-729" b="-1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46801F6-2012-4F93-A72B-268234E1B24E}"/>
              </a:ext>
            </a:extLst>
          </p:cNvPr>
          <p:cNvGrpSpPr/>
          <p:nvPr/>
        </p:nvGrpSpPr>
        <p:grpSpPr>
          <a:xfrm>
            <a:off x="3121890" y="1819326"/>
            <a:ext cx="443880" cy="351720"/>
            <a:chOff x="3121890" y="1819326"/>
            <a:chExt cx="44388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1DCE00B-CA0D-4BB3-9261-DCD5CCCEC1D4}"/>
                    </a:ext>
                  </a:extLst>
                </p14:cNvPr>
                <p14:cNvContentPartPr/>
                <p14:nvPr/>
              </p14:nvContentPartPr>
              <p14:xfrm>
                <a:off x="3121890" y="1943166"/>
                <a:ext cx="61920" cy="227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1DCE00B-CA0D-4BB3-9261-DCD5CCCEC1D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2890" y="1934166"/>
                  <a:ext cx="79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541B484-9AB7-41DA-93C6-DFB0E636668E}"/>
                    </a:ext>
                  </a:extLst>
                </p14:cNvPr>
                <p14:cNvContentPartPr/>
                <p14:nvPr/>
              </p14:nvContentPartPr>
              <p14:xfrm>
                <a:off x="3133770" y="1950366"/>
                <a:ext cx="106920" cy="21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541B484-9AB7-41DA-93C6-DFB0E636668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25130" y="1941726"/>
                  <a:ext cx="124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A749F1-8503-40C0-BA29-1E2164F4F47C}"/>
                    </a:ext>
                  </a:extLst>
                </p14:cNvPr>
                <p14:cNvContentPartPr/>
                <p14:nvPr/>
              </p14:nvContentPartPr>
              <p14:xfrm>
                <a:off x="3229890" y="1890606"/>
                <a:ext cx="81360" cy="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A749F1-8503-40C0-BA29-1E2164F4F4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20890" y="1881606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5A7FCA-34C0-4220-A18A-EC0F41035B71}"/>
                    </a:ext>
                  </a:extLst>
                </p14:cNvPr>
                <p14:cNvContentPartPr/>
                <p14:nvPr/>
              </p14:nvContentPartPr>
              <p14:xfrm>
                <a:off x="3335010" y="1819326"/>
                <a:ext cx="225360" cy="21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5A7FCA-34C0-4220-A18A-EC0F41035B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6370" y="1810326"/>
                  <a:ext cx="243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891E82-FD88-471D-AFED-2F6D3E340C0F}"/>
                    </a:ext>
                  </a:extLst>
                </p14:cNvPr>
                <p14:cNvContentPartPr/>
                <p14:nvPr/>
              </p14:nvContentPartPr>
              <p14:xfrm>
                <a:off x="3488730" y="2076366"/>
                <a:ext cx="77040" cy="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891E82-FD88-471D-AFED-2F6D3E340C0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80090" y="2067366"/>
                  <a:ext cx="94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ABEC48-BB4D-4883-8922-A32929377D04}"/>
              </a:ext>
            </a:extLst>
          </p:cNvPr>
          <p:cNvGrpSpPr/>
          <p:nvPr/>
        </p:nvGrpSpPr>
        <p:grpSpPr>
          <a:xfrm>
            <a:off x="3790050" y="1770726"/>
            <a:ext cx="1291320" cy="590760"/>
            <a:chOff x="3790050" y="1770726"/>
            <a:chExt cx="129132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3B6DBB-E1E7-416C-B723-B96A49064B38}"/>
                    </a:ext>
                  </a:extLst>
                </p14:cNvPr>
                <p14:cNvContentPartPr/>
                <p14:nvPr/>
              </p14:nvContentPartPr>
              <p14:xfrm>
                <a:off x="3791490" y="1915446"/>
                <a:ext cx="177480" cy="23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3B6DBB-E1E7-416C-B723-B96A49064B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82490" y="1906446"/>
                  <a:ext cx="195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C7C929-69D1-47F6-B020-FB58B1AE2523}"/>
                    </a:ext>
                  </a:extLst>
                </p14:cNvPr>
                <p14:cNvContentPartPr/>
                <p14:nvPr/>
              </p14:nvContentPartPr>
              <p14:xfrm>
                <a:off x="3790050" y="1928046"/>
                <a:ext cx="2880" cy="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C7C929-69D1-47F6-B020-FB58B1AE25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81410" y="1919046"/>
                  <a:ext cx="20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E12E55-E665-4F26-8A46-66ED1D07131A}"/>
                    </a:ext>
                  </a:extLst>
                </p14:cNvPr>
                <p14:cNvContentPartPr/>
                <p14:nvPr/>
              </p14:nvContentPartPr>
              <p14:xfrm>
                <a:off x="3793650" y="1944246"/>
                <a:ext cx="217800" cy="18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E12E55-E665-4F26-8A46-66ED1D0713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84650" y="1935246"/>
                  <a:ext cx="235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BBCC6B-F1DF-477D-B44A-61571361BD70}"/>
                    </a:ext>
                  </a:extLst>
                </p14:cNvPr>
                <p14:cNvContentPartPr/>
                <p14:nvPr/>
              </p14:nvContentPartPr>
              <p14:xfrm>
                <a:off x="3825690" y="2296326"/>
                <a:ext cx="2952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BBCC6B-F1DF-477D-B44A-61571361B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16690" y="2287326"/>
                  <a:ext cx="47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2D0EB1-F210-4626-B123-9C77FA53AEDD}"/>
                    </a:ext>
                  </a:extLst>
                </p14:cNvPr>
                <p14:cNvContentPartPr/>
                <p14:nvPr/>
              </p14:nvContentPartPr>
              <p14:xfrm>
                <a:off x="3795810" y="2227566"/>
                <a:ext cx="181440" cy="10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2D0EB1-F210-4626-B123-9C77FA53AE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87170" y="2218926"/>
                  <a:ext cx="19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8A7620-BA54-4E8C-8DB4-3F7372E9FFF1}"/>
                    </a:ext>
                  </a:extLst>
                </p14:cNvPr>
                <p14:cNvContentPartPr/>
                <p14:nvPr/>
              </p14:nvContentPartPr>
              <p14:xfrm>
                <a:off x="4046370" y="2261046"/>
                <a:ext cx="7200" cy="9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8A7620-BA54-4E8C-8DB4-3F7372E9FF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37370" y="2252406"/>
                  <a:ext cx="24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90B859-22F9-4924-89F7-6532E4A86608}"/>
                    </a:ext>
                  </a:extLst>
                </p14:cNvPr>
                <p14:cNvContentPartPr/>
                <p14:nvPr/>
              </p14:nvContentPartPr>
              <p14:xfrm>
                <a:off x="3841890" y="1770726"/>
                <a:ext cx="108000" cy="8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90B859-22F9-4924-89F7-6532E4A8660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32890" y="1761726"/>
                  <a:ext cx="12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52D628-39A0-44FD-B81C-BFA519F1B2AC}"/>
                    </a:ext>
                  </a:extLst>
                </p14:cNvPr>
                <p14:cNvContentPartPr/>
                <p14:nvPr/>
              </p14:nvContentPartPr>
              <p14:xfrm>
                <a:off x="4256610" y="1848126"/>
                <a:ext cx="20160" cy="152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52D628-39A0-44FD-B81C-BFA519F1B2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47970" y="1839126"/>
                  <a:ext cx="37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E3A77F6-3DAB-4C75-9903-51148BC5031B}"/>
                    </a:ext>
                  </a:extLst>
                </p14:cNvPr>
                <p14:cNvContentPartPr/>
                <p14:nvPr/>
              </p14:nvContentPartPr>
              <p14:xfrm>
                <a:off x="4121970" y="2019486"/>
                <a:ext cx="354960" cy="15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E3A77F6-3DAB-4C75-9903-51148BC503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13330" y="2010486"/>
                  <a:ext cx="37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274F851-9125-42EF-A565-72FC906E0939}"/>
                    </a:ext>
                  </a:extLst>
                </p14:cNvPr>
                <p14:cNvContentPartPr/>
                <p14:nvPr/>
              </p14:nvContentPartPr>
              <p14:xfrm>
                <a:off x="4275690" y="2093646"/>
                <a:ext cx="118800" cy="18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274F851-9125-42EF-A565-72FC906E09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67050" y="2084646"/>
                  <a:ext cx="13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2ABD68-D481-486C-B9FF-E7F4B41398E7}"/>
                    </a:ext>
                  </a:extLst>
                </p14:cNvPr>
                <p14:cNvContentPartPr/>
                <p14:nvPr/>
              </p14:nvContentPartPr>
              <p14:xfrm>
                <a:off x="4415010" y="2172486"/>
                <a:ext cx="28440" cy="14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2ABD68-D481-486C-B9FF-E7F4B41398E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06370" y="2163846"/>
                  <a:ext cx="46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2F60EA-CE22-4AD3-9AEC-82832CD84154}"/>
                    </a:ext>
                  </a:extLst>
                </p14:cNvPr>
                <p14:cNvContentPartPr/>
                <p14:nvPr/>
              </p14:nvContentPartPr>
              <p14:xfrm>
                <a:off x="4566570" y="1978446"/>
                <a:ext cx="101880" cy="10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2F60EA-CE22-4AD3-9AEC-82832CD841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57930" y="1969806"/>
                  <a:ext cx="1195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60CFEC3-6A81-457A-A3B3-380CE8DB480A}"/>
                    </a:ext>
                  </a:extLst>
                </p14:cNvPr>
                <p14:cNvContentPartPr/>
                <p14:nvPr/>
              </p14:nvContentPartPr>
              <p14:xfrm>
                <a:off x="4731450" y="2073126"/>
                <a:ext cx="5760" cy="49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60CFEC3-6A81-457A-A3B3-380CE8DB48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22450" y="2064126"/>
                  <a:ext cx="23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7874268-5ECE-43B7-84E8-A5761D73B5AB}"/>
                    </a:ext>
                  </a:extLst>
                </p14:cNvPr>
                <p14:cNvContentPartPr/>
                <p14:nvPr/>
              </p14:nvContentPartPr>
              <p14:xfrm>
                <a:off x="4712730" y="1981686"/>
                <a:ext cx="206640" cy="10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7874268-5ECE-43B7-84E8-A5761D73B5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03730" y="1972686"/>
                  <a:ext cx="224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38E165-073F-49F8-B6DB-710DE3E07237}"/>
                    </a:ext>
                  </a:extLst>
                </p14:cNvPr>
                <p14:cNvContentPartPr/>
                <p14:nvPr/>
              </p14:nvContentPartPr>
              <p14:xfrm>
                <a:off x="4944930" y="1938486"/>
                <a:ext cx="23760" cy="18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38E165-073F-49F8-B6DB-710DE3E072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35930" y="1929486"/>
                  <a:ext cx="41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C3B70A-6CD2-4480-A92B-3916358F6922}"/>
                    </a:ext>
                  </a:extLst>
                </p14:cNvPr>
                <p14:cNvContentPartPr/>
                <p14:nvPr/>
              </p14:nvContentPartPr>
              <p14:xfrm>
                <a:off x="4967970" y="1796286"/>
                <a:ext cx="113400" cy="9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C3B70A-6CD2-4480-A92B-3916358F692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58970" y="1787286"/>
                  <a:ext cx="1310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8DF3D77-22C1-4103-9827-603B566222C1}"/>
              </a:ext>
            </a:extLst>
          </p:cNvPr>
          <p:cNvGrpSpPr/>
          <p:nvPr/>
        </p:nvGrpSpPr>
        <p:grpSpPr>
          <a:xfrm>
            <a:off x="6622170" y="1865766"/>
            <a:ext cx="324720" cy="243000"/>
            <a:chOff x="6622170" y="1865766"/>
            <a:chExt cx="3247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9184F9-156A-49EC-8F11-6D9C964B0664}"/>
                    </a:ext>
                  </a:extLst>
                </p14:cNvPr>
                <p14:cNvContentPartPr/>
                <p14:nvPr/>
              </p14:nvContentPartPr>
              <p14:xfrm>
                <a:off x="6626850" y="1865766"/>
                <a:ext cx="141120" cy="24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9184F9-156A-49EC-8F11-6D9C964B066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18210" y="1857126"/>
                  <a:ext cx="158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F20D41-B193-4F0D-9EE6-078C76474F98}"/>
                    </a:ext>
                  </a:extLst>
                </p14:cNvPr>
                <p14:cNvContentPartPr/>
                <p14:nvPr/>
              </p14:nvContentPartPr>
              <p14:xfrm>
                <a:off x="6622170" y="2012286"/>
                <a:ext cx="9216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F20D41-B193-4F0D-9EE6-078C76474F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13530" y="2003286"/>
                  <a:ext cx="10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5D8DB5-EFDF-47A7-92B0-B4B82A66267D}"/>
                    </a:ext>
                  </a:extLst>
                </p14:cNvPr>
                <p14:cNvContentPartPr/>
                <p14:nvPr/>
              </p14:nvContentPartPr>
              <p14:xfrm>
                <a:off x="6853290" y="1970886"/>
                <a:ext cx="93600" cy="60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5D8DB5-EFDF-47A7-92B0-B4B82A66267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44290" y="1962246"/>
                  <a:ext cx="1112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22E6F4-66D4-4B41-A08D-E080020976C2}"/>
              </a:ext>
            </a:extLst>
          </p:cNvPr>
          <p:cNvGrpSpPr/>
          <p:nvPr/>
        </p:nvGrpSpPr>
        <p:grpSpPr>
          <a:xfrm>
            <a:off x="7129770" y="1840926"/>
            <a:ext cx="307440" cy="431640"/>
            <a:chOff x="7129770" y="1840926"/>
            <a:chExt cx="30744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02C27D-E988-4AF3-9298-3A8FA6907E96}"/>
                    </a:ext>
                  </a:extLst>
                </p14:cNvPr>
                <p14:cNvContentPartPr/>
                <p14:nvPr/>
              </p14:nvContentPartPr>
              <p14:xfrm>
                <a:off x="7152810" y="1849926"/>
                <a:ext cx="15588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02C27D-E988-4AF3-9298-3A8FA6907E9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44170" y="1840926"/>
                  <a:ext cx="173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914CB2-B8F1-4A74-BA74-B10DFFAEB07E}"/>
                    </a:ext>
                  </a:extLst>
                </p14:cNvPr>
                <p14:cNvContentPartPr/>
                <p14:nvPr/>
              </p14:nvContentPartPr>
              <p14:xfrm>
                <a:off x="7129770" y="1840926"/>
                <a:ext cx="209520" cy="22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914CB2-B8F1-4A74-BA74-B10DFFAEB07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20770" y="1832286"/>
                  <a:ext cx="227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CB6871-34E1-4F01-BA67-B99D26DF8752}"/>
                    </a:ext>
                  </a:extLst>
                </p14:cNvPr>
                <p14:cNvContentPartPr/>
                <p14:nvPr/>
              </p14:nvContentPartPr>
              <p14:xfrm>
                <a:off x="7144530" y="2127486"/>
                <a:ext cx="68760" cy="12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CB6871-34E1-4F01-BA67-B99D26DF87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135530" y="2118846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043F827-D106-4C4A-AAFD-9BA1EA042E74}"/>
                    </a:ext>
                  </a:extLst>
                </p14:cNvPr>
                <p14:cNvContentPartPr/>
                <p14:nvPr/>
              </p14:nvContentPartPr>
              <p14:xfrm>
                <a:off x="7252530" y="2191206"/>
                <a:ext cx="92880" cy="68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043F827-D106-4C4A-AAFD-9BA1EA042E7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43890" y="2182566"/>
                  <a:ext cx="110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9B611D-6435-4F14-B112-28AFB08BC6A4}"/>
                    </a:ext>
                  </a:extLst>
                </p14:cNvPr>
                <p14:cNvContentPartPr/>
                <p14:nvPr/>
              </p14:nvContentPartPr>
              <p14:xfrm>
                <a:off x="7421370" y="2199486"/>
                <a:ext cx="15840" cy="7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9B611D-6435-4F14-B112-28AFB08BC6A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12370" y="2190486"/>
                  <a:ext cx="3348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083310-B562-4DA3-B6CD-E7C56868DEDB}"/>
                  </a:ext>
                </a:extLst>
              </p14:cNvPr>
              <p14:cNvContentPartPr/>
              <p14:nvPr/>
            </p14:nvContentPartPr>
            <p14:xfrm>
              <a:off x="7162170" y="1627446"/>
              <a:ext cx="69480" cy="777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083310-B562-4DA3-B6CD-E7C56868DED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153170" y="1618446"/>
                <a:ext cx="871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879E42B-7600-43A3-B15C-1C63A1A6E662}"/>
              </a:ext>
            </a:extLst>
          </p:cNvPr>
          <p:cNvGrpSpPr/>
          <p:nvPr/>
        </p:nvGrpSpPr>
        <p:grpSpPr>
          <a:xfrm>
            <a:off x="7581210" y="1749846"/>
            <a:ext cx="784800" cy="336960"/>
            <a:chOff x="7581210" y="1749846"/>
            <a:chExt cx="7848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F02AAE-B20F-4DC2-9D18-5B649811D6A2}"/>
                    </a:ext>
                  </a:extLst>
                </p14:cNvPr>
                <p14:cNvContentPartPr/>
                <p14:nvPr/>
              </p14:nvContentPartPr>
              <p14:xfrm>
                <a:off x="7585170" y="1935606"/>
                <a:ext cx="65880" cy="10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F02AAE-B20F-4DC2-9D18-5B649811D6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76170" y="1926606"/>
                  <a:ext cx="83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53C3EF-1F6E-43BD-9DA7-FA44BDB0C3FA}"/>
                    </a:ext>
                  </a:extLst>
                </p14:cNvPr>
                <p14:cNvContentPartPr/>
                <p14:nvPr/>
              </p14:nvContentPartPr>
              <p14:xfrm>
                <a:off x="7581210" y="1869366"/>
                <a:ext cx="102960" cy="19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53C3EF-1F6E-43BD-9DA7-FA44BDB0C3F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72210" y="1860726"/>
                  <a:ext cx="120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8BB41FD-987D-4DE5-B3B6-1E82A9E2B7DB}"/>
                    </a:ext>
                  </a:extLst>
                </p14:cNvPr>
                <p14:cNvContentPartPr/>
                <p14:nvPr/>
              </p14:nvContentPartPr>
              <p14:xfrm>
                <a:off x="7726650" y="1947486"/>
                <a:ext cx="30960" cy="139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8BB41FD-987D-4DE5-B3B6-1E82A9E2B7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18010" y="1938846"/>
                  <a:ext cx="48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A19A22-BA77-484B-8354-49BBEFB22E4A}"/>
                    </a:ext>
                  </a:extLst>
                </p14:cNvPr>
                <p14:cNvContentPartPr/>
                <p14:nvPr/>
              </p14:nvContentPartPr>
              <p14:xfrm>
                <a:off x="7859130" y="1921566"/>
                <a:ext cx="110520" cy="110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A19A22-BA77-484B-8354-49BBEFB22E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0130" y="1912926"/>
                  <a:ext cx="128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C2B685-4854-45B0-87CD-89634301D8AE}"/>
                    </a:ext>
                  </a:extLst>
                </p14:cNvPr>
                <p14:cNvContentPartPr/>
                <p14:nvPr/>
              </p14:nvContentPartPr>
              <p14:xfrm>
                <a:off x="8020050" y="1944606"/>
                <a:ext cx="28080" cy="13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C2B685-4854-45B0-87CD-89634301D8A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11050" y="1935966"/>
                  <a:ext cx="4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EA41A3-6860-422A-A7B3-07A903B197BF}"/>
                    </a:ext>
                  </a:extLst>
                </p14:cNvPr>
                <p14:cNvContentPartPr/>
                <p14:nvPr/>
              </p14:nvContentPartPr>
              <p14:xfrm>
                <a:off x="8101410" y="1932006"/>
                <a:ext cx="155160" cy="13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EA41A3-6860-422A-A7B3-07A903B197B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92410" y="1923366"/>
                  <a:ext cx="172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9A7FE5-AB6E-4101-93CB-91626B19CCA4}"/>
                    </a:ext>
                  </a:extLst>
                </p14:cNvPr>
                <p14:cNvContentPartPr/>
                <p14:nvPr/>
              </p14:nvContentPartPr>
              <p14:xfrm>
                <a:off x="8204730" y="1934166"/>
                <a:ext cx="38160" cy="2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9A7FE5-AB6E-4101-93CB-91626B19CC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96090" y="1925166"/>
                  <a:ext cx="55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817EB3B-1A96-4EC7-A8DC-1D96F3233999}"/>
                    </a:ext>
                  </a:extLst>
                </p14:cNvPr>
                <p14:cNvContentPartPr/>
                <p14:nvPr/>
              </p14:nvContentPartPr>
              <p14:xfrm>
                <a:off x="8240730" y="1749846"/>
                <a:ext cx="125280" cy="13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817EB3B-1A96-4EC7-A8DC-1D96F32339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32090" y="1740846"/>
                  <a:ext cx="1429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5028B6-6925-48FF-9BD5-4C4250B90D22}"/>
              </a:ext>
            </a:extLst>
          </p:cNvPr>
          <p:cNvGrpSpPr/>
          <p:nvPr/>
        </p:nvGrpSpPr>
        <p:grpSpPr>
          <a:xfrm>
            <a:off x="3930810" y="2587926"/>
            <a:ext cx="906120" cy="236520"/>
            <a:chOff x="3930810" y="2587926"/>
            <a:chExt cx="9061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D10743F-B9EB-4EB9-9BA0-9900531870E9}"/>
                    </a:ext>
                  </a:extLst>
                </p14:cNvPr>
                <p14:cNvContentPartPr/>
                <p14:nvPr/>
              </p14:nvContentPartPr>
              <p14:xfrm>
                <a:off x="3930810" y="2641566"/>
                <a:ext cx="97920" cy="8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D10743F-B9EB-4EB9-9BA0-9900531870E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21810" y="2632926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D1DFE7A-59A1-42BF-9C22-D259415EA752}"/>
                    </a:ext>
                  </a:extLst>
                </p14:cNvPr>
                <p14:cNvContentPartPr/>
                <p14:nvPr/>
              </p14:nvContentPartPr>
              <p14:xfrm>
                <a:off x="4052490" y="2626806"/>
                <a:ext cx="73080" cy="109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D1DFE7A-59A1-42BF-9C22-D259415EA75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43490" y="2618166"/>
                  <a:ext cx="90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9BD670-10CF-4879-9D27-1ED6E8A5A363}"/>
                    </a:ext>
                  </a:extLst>
                </p14:cNvPr>
                <p14:cNvContentPartPr/>
                <p14:nvPr/>
              </p14:nvContentPartPr>
              <p14:xfrm>
                <a:off x="4262010" y="2587926"/>
                <a:ext cx="2736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9BD670-10CF-4879-9D27-1ED6E8A5A3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53010" y="2578926"/>
                  <a:ext cx="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37FED4-6E69-4743-A534-E7CE63EFB0DA}"/>
                    </a:ext>
                  </a:extLst>
                </p14:cNvPr>
                <p14:cNvContentPartPr/>
                <p14:nvPr/>
              </p14:nvContentPartPr>
              <p14:xfrm>
                <a:off x="4317810" y="2622486"/>
                <a:ext cx="253080" cy="201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37FED4-6E69-4743-A534-E7CE63EFB0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308810" y="2613486"/>
                  <a:ext cx="270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F5B323-CB32-45D8-B63C-C77AC8B987E0}"/>
                    </a:ext>
                  </a:extLst>
                </p14:cNvPr>
                <p14:cNvContentPartPr/>
                <p14:nvPr/>
              </p14:nvContentPartPr>
              <p14:xfrm>
                <a:off x="4638210" y="2644086"/>
                <a:ext cx="95400" cy="7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F5B323-CB32-45D8-B63C-C77AC8B987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629210" y="2635086"/>
                  <a:ext cx="113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1B5232-29B6-44E0-B91E-B99D54E89F53}"/>
                    </a:ext>
                  </a:extLst>
                </p14:cNvPr>
                <p14:cNvContentPartPr/>
                <p14:nvPr/>
              </p14:nvContentPartPr>
              <p14:xfrm>
                <a:off x="4781490" y="2619966"/>
                <a:ext cx="55440" cy="98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1B5232-29B6-44E0-B91E-B99D54E89F5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72850" y="2611326"/>
                  <a:ext cx="73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A42C536-92DD-4BE4-90E9-14AF62F67711}"/>
              </a:ext>
            </a:extLst>
          </p:cNvPr>
          <p:cNvGrpSpPr/>
          <p:nvPr/>
        </p:nvGrpSpPr>
        <p:grpSpPr>
          <a:xfrm>
            <a:off x="5121330" y="2532846"/>
            <a:ext cx="895320" cy="231840"/>
            <a:chOff x="5121330" y="2532846"/>
            <a:chExt cx="89532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B5A93DA-4D0F-4B2E-A5EC-E37372AB60E4}"/>
                    </a:ext>
                  </a:extLst>
                </p14:cNvPr>
                <p14:cNvContentPartPr/>
                <p14:nvPr/>
              </p14:nvContentPartPr>
              <p14:xfrm>
                <a:off x="5121330" y="2631126"/>
                <a:ext cx="49680" cy="87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B5A93DA-4D0F-4B2E-A5EC-E37372AB60E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12330" y="2622126"/>
                  <a:ext cx="67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8F4458E-BBA4-4EAE-874A-84AC8946761A}"/>
                    </a:ext>
                  </a:extLst>
                </p14:cNvPr>
                <p14:cNvContentPartPr/>
                <p14:nvPr/>
              </p14:nvContentPartPr>
              <p14:xfrm>
                <a:off x="5134650" y="2550126"/>
                <a:ext cx="96120" cy="16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8F4458E-BBA4-4EAE-874A-84AC894676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25650" y="2541126"/>
                  <a:ext cx="113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36858D-931D-4E73-83C7-98DE611FA7E4}"/>
                    </a:ext>
                  </a:extLst>
                </p14:cNvPr>
                <p14:cNvContentPartPr/>
                <p14:nvPr/>
              </p14:nvContentPartPr>
              <p14:xfrm>
                <a:off x="5263890" y="2589366"/>
                <a:ext cx="42840" cy="175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36858D-931D-4E73-83C7-98DE611FA7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55250" y="2580366"/>
                  <a:ext cx="60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C2FF26-56BD-4AAE-9157-A0350B0EC476}"/>
                    </a:ext>
                  </a:extLst>
                </p14:cNvPr>
                <p14:cNvContentPartPr/>
                <p14:nvPr/>
              </p14:nvContentPartPr>
              <p14:xfrm>
                <a:off x="5388810" y="2628246"/>
                <a:ext cx="101880" cy="42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C2FF26-56BD-4AAE-9157-A0350B0EC4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80170" y="2619246"/>
                  <a:ext cx="11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50C505-C137-4D52-BF08-4CDE775C5732}"/>
                    </a:ext>
                  </a:extLst>
                </p14:cNvPr>
                <p14:cNvContentPartPr/>
                <p14:nvPr/>
              </p14:nvContentPartPr>
              <p14:xfrm>
                <a:off x="5425170" y="2574966"/>
                <a:ext cx="60840" cy="124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50C505-C137-4D52-BF08-4CDE775C57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16530" y="2565966"/>
                  <a:ext cx="78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4AE4B4-D48C-4F2B-9285-6DD00872600E}"/>
                    </a:ext>
                  </a:extLst>
                </p14:cNvPr>
                <p14:cNvContentPartPr/>
                <p14:nvPr/>
              </p14:nvContentPartPr>
              <p14:xfrm>
                <a:off x="5547570" y="2606646"/>
                <a:ext cx="105120" cy="10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4AE4B4-D48C-4F2B-9285-6DD00872600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38570" y="2598006"/>
                  <a:ext cx="122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B1037E4-D349-484C-9320-9D4FF353319C}"/>
                    </a:ext>
                  </a:extLst>
                </p14:cNvPr>
                <p14:cNvContentPartPr/>
                <p14:nvPr/>
              </p14:nvContentPartPr>
              <p14:xfrm>
                <a:off x="5762850" y="2532846"/>
                <a:ext cx="136800" cy="159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B1037E4-D349-484C-9320-9D4FF353319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54210" y="2523846"/>
                  <a:ext cx="154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1AF17E-D878-44BC-B8EB-B94CC39D9AB7}"/>
                    </a:ext>
                  </a:extLst>
                </p14:cNvPr>
                <p14:cNvContentPartPr/>
                <p14:nvPr/>
              </p14:nvContentPartPr>
              <p14:xfrm>
                <a:off x="5824410" y="2602326"/>
                <a:ext cx="188280" cy="10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1AF17E-D878-44BC-B8EB-B94CC39D9AB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15410" y="2593326"/>
                  <a:ext cx="205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401B018-52CC-40F4-BC6A-C101CE9D5687}"/>
                    </a:ext>
                  </a:extLst>
                </p14:cNvPr>
                <p14:cNvContentPartPr/>
                <p14:nvPr/>
              </p14:nvContentPartPr>
              <p14:xfrm>
                <a:off x="5978490" y="2535726"/>
                <a:ext cx="38160" cy="24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401B018-52CC-40F4-BC6A-C101CE9D56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69850" y="2526726"/>
                  <a:ext cx="558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44E2EF-732B-4059-9FF5-0608EA87EC99}"/>
              </a:ext>
            </a:extLst>
          </p:cNvPr>
          <p:cNvGrpSpPr/>
          <p:nvPr/>
        </p:nvGrpSpPr>
        <p:grpSpPr>
          <a:xfrm>
            <a:off x="1744170" y="3356166"/>
            <a:ext cx="184680" cy="234000"/>
            <a:chOff x="1744170" y="3356166"/>
            <a:chExt cx="1846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73CAB1-CB13-47A0-855B-502C4FB4933E}"/>
                    </a:ext>
                  </a:extLst>
                </p14:cNvPr>
                <p14:cNvContentPartPr/>
                <p14:nvPr/>
              </p14:nvContentPartPr>
              <p14:xfrm>
                <a:off x="1744170" y="3382806"/>
                <a:ext cx="31680" cy="20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73CAB1-CB13-47A0-855B-502C4FB493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35170" y="3374166"/>
                  <a:ext cx="49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184636-6335-49E9-BADD-5B9A5125CCFA}"/>
                    </a:ext>
                  </a:extLst>
                </p14:cNvPr>
                <p14:cNvContentPartPr/>
                <p14:nvPr/>
              </p14:nvContentPartPr>
              <p14:xfrm>
                <a:off x="1771890" y="3356166"/>
                <a:ext cx="95760" cy="234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184636-6335-49E9-BADD-5B9A5125CCF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62890" y="3347166"/>
                  <a:ext cx="113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92209D2-D978-4BD9-B00A-9F6AA16485EE}"/>
                    </a:ext>
                  </a:extLst>
                </p14:cNvPr>
                <p14:cNvContentPartPr/>
                <p14:nvPr/>
              </p14:nvContentPartPr>
              <p14:xfrm>
                <a:off x="1921650" y="3507366"/>
                <a:ext cx="7200" cy="1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92209D2-D978-4BD9-B00A-9F6AA16485E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12650" y="3498726"/>
                  <a:ext cx="2484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0D3BC2-F349-48FC-A21C-4DC7D70B0EC2}"/>
              </a:ext>
            </a:extLst>
          </p:cNvPr>
          <p:cNvGrpSpPr/>
          <p:nvPr/>
        </p:nvGrpSpPr>
        <p:grpSpPr>
          <a:xfrm>
            <a:off x="2091570" y="3228726"/>
            <a:ext cx="445680" cy="376560"/>
            <a:chOff x="2091570" y="3228726"/>
            <a:chExt cx="4456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76015D2-198F-4556-8966-B3D9C51FCB3C}"/>
                    </a:ext>
                  </a:extLst>
                </p14:cNvPr>
                <p14:cNvContentPartPr/>
                <p14:nvPr/>
              </p14:nvContentPartPr>
              <p14:xfrm>
                <a:off x="2095890" y="3410166"/>
                <a:ext cx="111600" cy="19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76015D2-198F-4556-8966-B3D9C51FCB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87250" y="3401166"/>
                  <a:ext cx="12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729ACA-C2D0-4734-835D-A207936D6A1A}"/>
                    </a:ext>
                  </a:extLst>
                </p14:cNvPr>
                <p14:cNvContentPartPr/>
                <p14:nvPr/>
              </p14:nvContentPartPr>
              <p14:xfrm>
                <a:off x="2091570" y="3304326"/>
                <a:ext cx="162360" cy="19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729ACA-C2D0-4734-835D-A207936D6A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82930" y="3295686"/>
                  <a:ext cx="180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07BEDE-07F6-4E1C-8104-9A715A5D83F4}"/>
                    </a:ext>
                  </a:extLst>
                </p14:cNvPr>
                <p14:cNvContentPartPr/>
                <p14:nvPr/>
              </p14:nvContentPartPr>
              <p14:xfrm>
                <a:off x="2304690" y="3228726"/>
                <a:ext cx="17280" cy="134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07BEDE-07F6-4E1C-8104-9A715A5D83F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96050" y="3219726"/>
                  <a:ext cx="34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BE2FC15-10A3-4C1A-B8D3-6E44D332CE60}"/>
                    </a:ext>
                  </a:extLst>
                </p14:cNvPr>
                <p14:cNvContentPartPr/>
                <p14:nvPr/>
              </p14:nvContentPartPr>
              <p14:xfrm>
                <a:off x="2422050" y="3489726"/>
                <a:ext cx="115200" cy="59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BE2FC15-10A3-4C1A-B8D3-6E44D332CE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413410" y="3481086"/>
                  <a:ext cx="1328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A92A737-EED6-47F3-A07C-99A07286358B}"/>
              </a:ext>
            </a:extLst>
          </p:cNvPr>
          <p:cNvGrpSpPr/>
          <p:nvPr/>
        </p:nvGrpSpPr>
        <p:grpSpPr>
          <a:xfrm>
            <a:off x="2782770" y="3319086"/>
            <a:ext cx="1761120" cy="478440"/>
            <a:chOff x="2782770" y="3319086"/>
            <a:chExt cx="17611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066A2FD-2147-4C28-AFD4-B8FE1222B2AB}"/>
                    </a:ext>
                  </a:extLst>
                </p14:cNvPr>
                <p14:cNvContentPartPr/>
                <p14:nvPr/>
              </p14:nvContentPartPr>
              <p14:xfrm>
                <a:off x="2782770" y="3368766"/>
                <a:ext cx="113760" cy="403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066A2FD-2147-4C28-AFD4-B8FE1222B2A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74130" y="3359766"/>
                  <a:ext cx="1314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3DDF5C-2927-47C7-AA34-58E3ED77D461}"/>
                    </a:ext>
                  </a:extLst>
                </p14:cNvPr>
                <p14:cNvContentPartPr/>
                <p14:nvPr/>
              </p14:nvContentPartPr>
              <p14:xfrm>
                <a:off x="2993010" y="3431406"/>
                <a:ext cx="15804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3DDF5C-2927-47C7-AA34-58E3ED77D46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84370" y="3422406"/>
                  <a:ext cx="175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636008-D363-4509-993A-F4B6DFCD8117}"/>
                    </a:ext>
                  </a:extLst>
                </p14:cNvPr>
                <p14:cNvContentPartPr/>
                <p14:nvPr/>
              </p14:nvContentPartPr>
              <p14:xfrm>
                <a:off x="2985810" y="3458046"/>
                <a:ext cx="181080" cy="17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636008-D363-4509-993A-F4B6DFCD81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76810" y="3449406"/>
                  <a:ext cx="198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0C0C3F0-3B4B-416E-B1A0-558AF5D3A8AC}"/>
                    </a:ext>
                  </a:extLst>
                </p14:cNvPr>
                <p14:cNvContentPartPr/>
                <p14:nvPr/>
              </p14:nvContentPartPr>
              <p14:xfrm>
                <a:off x="3049170" y="3696726"/>
                <a:ext cx="56520" cy="9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0C0C3F0-3B4B-416E-B1A0-558AF5D3A8A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40170" y="3687726"/>
                  <a:ext cx="74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5DCC15-FB9F-43DD-8FEF-A869ECDC50B7}"/>
                    </a:ext>
                  </a:extLst>
                </p14:cNvPr>
                <p14:cNvContentPartPr/>
                <p14:nvPr/>
              </p14:nvContentPartPr>
              <p14:xfrm>
                <a:off x="3285330" y="3537606"/>
                <a:ext cx="29880" cy="78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5DCC15-FB9F-43DD-8FEF-A869ECDC50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76330" y="3528966"/>
                  <a:ext cx="47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B057621-3EE2-4E68-97DE-C99D2B0095B5}"/>
                    </a:ext>
                  </a:extLst>
                </p14:cNvPr>
                <p14:cNvContentPartPr/>
                <p14:nvPr/>
              </p14:nvContentPartPr>
              <p14:xfrm>
                <a:off x="3295410" y="3478566"/>
                <a:ext cx="114840" cy="178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B057621-3EE2-4E68-97DE-C99D2B0095B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86410" y="3469926"/>
                  <a:ext cx="132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63D6CC-D39F-4BDE-8457-D073FBE972F1}"/>
                    </a:ext>
                  </a:extLst>
                </p14:cNvPr>
                <p14:cNvContentPartPr/>
                <p14:nvPr/>
              </p14:nvContentPartPr>
              <p14:xfrm>
                <a:off x="3389730" y="3527166"/>
                <a:ext cx="183960" cy="10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63D6CC-D39F-4BDE-8457-D073FBE972F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80730" y="3518166"/>
                  <a:ext cx="201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1FDE1C3-4985-417B-ACD4-A08D02F809A9}"/>
                    </a:ext>
                  </a:extLst>
                </p14:cNvPr>
                <p14:cNvContentPartPr/>
                <p14:nvPr/>
              </p14:nvContentPartPr>
              <p14:xfrm>
                <a:off x="3592770" y="3563886"/>
                <a:ext cx="159840" cy="11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1FDE1C3-4985-417B-ACD4-A08D02F809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4130" y="3555246"/>
                  <a:ext cx="177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E8C496-90DD-45A9-AFC3-5D564FF2E824}"/>
                    </a:ext>
                  </a:extLst>
                </p14:cNvPr>
                <p14:cNvContentPartPr/>
                <p14:nvPr/>
              </p14:nvContentPartPr>
              <p14:xfrm>
                <a:off x="3787170" y="3555246"/>
                <a:ext cx="21960" cy="127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E8C496-90DD-45A9-AFC3-5D564FF2E82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78530" y="3546606"/>
                  <a:ext cx="39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D2DADEE-62A4-4659-8809-513BAF915100}"/>
                    </a:ext>
                  </a:extLst>
                </p14:cNvPr>
                <p14:cNvContentPartPr/>
                <p14:nvPr/>
              </p14:nvContentPartPr>
              <p14:xfrm>
                <a:off x="3764850" y="3398646"/>
                <a:ext cx="125280" cy="10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D2DADEE-62A4-4659-8809-513BAF91510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55850" y="3390006"/>
                  <a:ext cx="142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BBE141-8A40-4E2D-AA24-5E2C7C069698}"/>
                    </a:ext>
                  </a:extLst>
                </p14:cNvPr>
                <p14:cNvContentPartPr/>
                <p14:nvPr/>
              </p14:nvContentPartPr>
              <p14:xfrm>
                <a:off x="3918570" y="3319086"/>
                <a:ext cx="119160" cy="404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BBE141-8A40-4E2D-AA24-5E2C7C06969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09570" y="3310446"/>
                  <a:ext cx="1368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07ADAF4-C677-4569-8224-18E141E3C6F4}"/>
                    </a:ext>
                  </a:extLst>
                </p14:cNvPr>
                <p14:cNvContentPartPr/>
                <p14:nvPr/>
              </p14:nvContentPartPr>
              <p14:xfrm>
                <a:off x="4137090" y="3340686"/>
                <a:ext cx="96480" cy="435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07ADAF4-C677-4569-8224-18E141E3C6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28090" y="3332046"/>
                  <a:ext cx="1141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86F507-1FC5-470E-A3A1-22480932ECB1}"/>
                    </a:ext>
                  </a:extLst>
                </p14:cNvPr>
                <p14:cNvContentPartPr/>
                <p14:nvPr/>
              </p14:nvContentPartPr>
              <p14:xfrm>
                <a:off x="4343010" y="3417006"/>
                <a:ext cx="200880" cy="214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86F507-1FC5-470E-A3A1-22480932ECB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34010" y="3408006"/>
                  <a:ext cx="218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B72456-2467-4FB4-B660-C08576B7F900}"/>
                    </a:ext>
                  </a:extLst>
                </p14:cNvPr>
                <p14:cNvContentPartPr/>
                <p14:nvPr/>
              </p14:nvContentPartPr>
              <p14:xfrm>
                <a:off x="4444530" y="3687006"/>
                <a:ext cx="36720" cy="11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B72456-2467-4FB4-B660-C08576B7F90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35530" y="3678366"/>
                  <a:ext cx="54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88867AE-2A2F-467E-B3FD-6193796FC8F5}"/>
              </a:ext>
            </a:extLst>
          </p:cNvPr>
          <p:cNvGrpSpPr/>
          <p:nvPr/>
        </p:nvGrpSpPr>
        <p:grpSpPr>
          <a:xfrm>
            <a:off x="4687890" y="3307206"/>
            <a:ext cx="1041120" cy="531360"/>
            <a:chOff x="4687890" y="3307206"/>
            <a:chExt cx="104112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C8CDDBC-C4B4-49DD-BF9C-D33E8BDCFC3E}"/>
                    </a:ext>
                  </a:extLst>
                </p14:cNvPr>
                <p14:cNvContentPartPr/>
                <p14:nvPr/>
              </p14:nvContentPartPr>
              <p14:xfrm>
                <a:off x="4687890" y="3378486"/>
                <a:ext cx="235440" cy="389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C8CDDBC-C4B4-49DD-BF9C-D33E8BDCFC3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78890" y="3369846"/>
                  <a:ext cx="2530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12CA41-74CA-48DA-AA95-CF62F2748798}"/>
                    </a:ext>
                  </a:extLst>
                </p14:cNvPr>
                <p14:cNvContentPartPr/>
                <p14:nvPr/>
              </p14:nvContentPartPr>
              <p14:xfrm>
                <a:off x="4759530" y="3612486"/>
                <a:ext cx="95760" cy="153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12CA41-74CA-48DA-AA95-CF62F274879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750890" y="3603486"/>
                  <a:ext cx="113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D030848-90E1-4D20-AF1B-392807E1699F}"/>
                    </a:ext>
                  </a:extLst>
                </p14:cNvPr>
                <p14:cNvContentPartPr/>
                <p14:nvPr/>
              </p14:nvContentPartPr>
              <p14:xfrm>
                <a:off x="4872210" y="3671166"/>
                <a:ext cx="35280" cy="132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D030848-90E1-4D20-AF1B-392807E1699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63210" y="3662526"/>
                  <a:ext cx="52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8657A7-3F52-4539-BDBF-62CF2AC44CA3}"/>
                    </a:ext>
                  </a:extLst>
                </p14:cNvPr>
                <p14:cNvContentPartPr/>
                <p14:nvPr/>
              </p14:nvContentPartPr>
              <p14:xfrm>
                <a:off x="4991370" y="3490086"/>
                <a:ext cx="173160" cy="158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8657A7-3F52-4539-BDBF-62CF2AC44C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82730" y="3481446"/>
                  <a:ext cx="190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69A7017-2306-4BF2-9F6D-1D9EBC97113E}"/>
                    </a:ext>
                  </a:extLst>
                </p14:cNvPr>
                <p14:cNvContentPartPr/>
                <p14:nvPr/>
              </p14:nvContentPartPr>
              <p14:xfrm>
                <a:off x="5214930" y="3497286"/>
                <a:ext cx="110520" cy="11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69A7017-2306-4BF2-9F6D-1D9EBC9711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206290" y="3488646"/>
                  <a:ext cx="128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0F1896E-16A5-436A-8410-D4E8642837EC}"/>
                    </a:ext>
                  </a:extLst>
                </p14:cNvPr>
                <p14:cNvContentPartPr/>
                <p14:nvPr/>
              </p14:nvContentPartPr>
              <p14:xfrm>
                <a:off x="5375850" y="3487206"/>
                <a:ext cx="18720" cy="148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0F1896E-16A5-436A-8410-D4E8642837E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67210" y="3478566"/>
                  <a:ext cx="36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AB06B23-0078-4772-A0DD-51A6BFEE228E}"/>
                    </a:ext>
                  </a:extLst>
                </p14:cNvPr>
                <p14:cNvContentPartPr/>
                <p14:nvPr/>
              </p14:nvContentPartPr>
              <p14:xfrm>
                <a:off x="5370090" y="3331686"/>
                <a:ext cx="129240" cy="132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AB06B23-0078-4772-A0DD-51A6BFEE228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61450" y="3322686"/>
                  <a:ext cx="146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91ACF6-C26A-44CA-8D08-8A8BFC54717B}"/>
                    </a:ext>
                  </a:extLst>
                </p14:cNvPr>
                <p14:cNvContentPartPr/>
                <p14:nvPr/>
              </p14:nvContentPartPr>
              <p14:xfrm>
                <a:off x="5590410" y="3307206"/>
                <a:ext cx="138600" cy="53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91ACF6-C26A-44CA-8D08-8A8BFC54717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81770" y="3298566"/>
                  <a:ext cx="15624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EF7C333-123C-407F-9301-332528A47C10}"/>
              </a:ext>
            </a:extLst>
          </p:cNvPr>
          <p:cNvGrpSpPr/>
          <p:nvPr/>
        </p:nvGrpSpPr>
        <p:grpSpPr>
          <a:xfrm>
            <a:off x="5887050" y="3537606"/>
            <a:ext cx="87480" cy="65880"/>
            <a:chOff x="5887050" y="3537606"/>
            <a:chExt cx="8748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B60E659-0223-4861-B6A2-574EEC672027}"/>
                    </a:ext>
                  </a:extLst>
                </p14:cNvPr>
                <p14:cNvContentPartPr/>
                <p14:nvPr/>
              </p14:nvContentPartPr>
              <p14:xfrm>
                <a:off x="5887050" y="3537606"/>
                <a:ext cx="87480" cy="1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B60E659-0223-4861-B6A2-574EEC67202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78410" y="3528966"/>
                  <a:ext cx="105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2C64B6B-70F4-40EE-A318-A61E9B7E11DD}"/>
                    </a:ext>
                  </a:extLst>
                </p14:cNvPr>
                <p14:cNvContentPartPr/>
                <p14:nvPr/>
              </p14:nvContentPartPr>
              <p14:xfrm>
                <a:off x="5905770" y="3593046"/>
                <a:ext cx="65520" cy="1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2C64B6B-70F4-40EE-A318-A61E9B7E11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96770" y="3584406"/>
                  <a:ext cx="8316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9C9B857-A6FF-4670-8AEF-58FFF6752FDF}"/>
              </a:ext>
            </a:extLst>
          </p:cNvPr>
          <p:cNvGrpSpPr/>
          <p:nvPr/>
        </p:nvGrpSpPr>
        <p:grpSpPr>
          <a:xfrm>
            <a:off x="6156330" y="3403326"/>
            <a:ext cx="219600" cy="388080"/>
            <a:chOff x="6156330" y="3403326"/>
            <a:chExt cx="21960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40C47B-DDEC-44F3-87C3-83AEB930BB68}"/>
                    </a:ext>
                  </a:extLst>
                </p14:cNvPr>
                <p14:cNvContentPartPr/>
                <p14:nvPr/>
              </p14:nvContentPartPr>
              <p14:xfrm>
                <a:off x="6156330" y="3403326"/>
                <a:ext cx="204120" cy="3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40C47B-DDEC-44F3-87C3-83AEB930BB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47330" y="3394326"/>
                  <a:ext cx="22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F59F57C-97E8-4C99-B92D-707B9D0E59B0}"/>
                    </a:ext>
                  </a:extLst>
                </p14:cNvPr>
                <p14:cNvContentPartPr/>
                <p14:nvPr/>
              </p14:nvContentPartPr>
              <p14:xfrm>
                <a:off x="6158490" y="3417366"/>
                <a:ext cx="217440" cy="21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F59F57C-97E8-4C99-B92D-707B9D0E59B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49850" y="3408366"/>
                  <a:ext cx="235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B2659D5-D2BA-40FD-B824-D5AC019FFA61}"/>
                    </a:ext>
                  </a:extLst>
                </p14:cNvPr>
                <p14:cNvContentPartPr/>
                <p14:nvPr/>
              </p14:nvContentPartPr>
              <p14:xfrm>
                <a:off x="6297450" y="3665046"/>
                <a:ext cx="51120" cy="126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B2659D5-D2BA-40FD-B824-D5AC019FFA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288810" y="3656046"/>
                  <a:ext cx="687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2318E1A-2E10-4026-A51D-37C2D55B3AA9}"/>
              </a:ext>
            </a:extLst>
          </p:cNvPr>
          <p:cNvGrpSpPr/>
          <p:nvPr/>
        </p:nvGrpSpPr>
        <p:grpSpPr>
          <a:xfrm>
            <a:off x="6622530" y="3309006"/>
            <a:ext cx="1070280" cy="345240"/>
            <a:chOff x="6622530" y="3309006"/>
            <a:chExt cx="107028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D21B2AA-FA4A-481B-BC35-4EDDF5B8F0AB}"/>
                    </a:ext>
                  </a:extLst>
                </p14:cNvPr>
                <p14:cNvContentPartPr/>
                <p14:nvPr/>
              </p14:nvContentPartPr>
              <p14:xfrm>
                <a:off x="6622530" y="3480726"/>
                <a:ext cx="93240" cy="110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D21B2AA-FA4A-481B-BC35-4EDDF5B8F0A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13890" y="3472086"/>
                  <a:ext cx="110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373DEBC-B046-42EF-9E42-C82094F9FAD0}"/>
                    </a:ext>
                  </a:extLst>
                </p14:cNvPr>
                <p14:cNvContentPartPr/>
                <p14:nvPr/>
              </p14:nvContentPartPr>
              <p14:xfrm>
                <a:off x="6788130" y="3576846"/>
                <a:ext cx="17280" cy="69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373DEBC-B046-42EF-9E42-C82094F9FA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79130" y="3568206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E3511B8-A4C1-4347-809C-212F20F3BB6B}"/>
                    </a:ext>
                  </a:extLst>
                </p14:cNvPr>
                <p14:cNvContentPartPr/>
                <p14:nvPr/>
              </p14:nvContentPartPr>
              <p14:xfrm>
                <a:off x="6786690" y="3500166"/>
                <a:ext cx="171720" cy="90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E3511B8-A4C1-4347-809C-212F20F3BB6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77690" y="3491526"/>
                  <a:ext cx="189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CC6C288-F6D3-4066-AFBD-4962DDCC3495}"/>
                    </a:ext>
                  </a:extLst>
                </p14:cNvPr>
                <p14:cNvContentPartPr/>
                <p14:nvPr/>
              </p14:nvContentPartPr>
              <p14:xfrm>
                <a:off x="6994050" y="3502686"/>
                <a:ext cx="29880" cy="143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CC6C288-F6D3-4066-AFBD-4962DDCC349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85050" y="3493686"/>
                  <a:ext cx="47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65049C8-86EC-4521-8F6B-3BC48EA92B4D}"/>
                    </a:ext>
                  </a:extLst>
                </p14:cNvPr>
                <p14:cNvContentPartPr/>
                <p14:nvPr/>
              </p14:nvContentPartPr>
              <p14:xfrm>
                <a:off x="7001970" y="3331326"/>
                <a:ext cx="109440" cy="18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65049C8-86EC-4521-8F6B-3BC48EA92B4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93330" y="3322326"/>
                  <a:ext cx="127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7F06866-FE70-41C1-B243-DB58BFCFC24D}"/>
                    </a:ext>
                  </a:extLst>
                </p14:cNvPr>
                <p14:cNvContentPartPr/>
                <p14:nvPr/>
              </p14:nvContentPartPr>
              <p14:xfrm>
                <a:off x="7080090" y="3321606"/>
                <a:ext cx="21600" cy="136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7F06866-FE70-41C1-B243-DB58BFCFC24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71450" y="3312966"/>
                  <a:ext cx="39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2253B78-1156-4FA2-81ED-C7AF8279DD32}"/>
                    </a:ext>
                  </a:extLst>
                </p14:cNvPr>
                <p14:cNvContentPartPr/>
                <p14:nvPr/>
              </p14:nvContentPartPr>
              <p14:xfrm>
                <a:off x="7169730" y="3485046"/>
                <a:ext cx="99360" cy="116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2253B78-1156-4FA2-81ED-C7AF8279DD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161090" y="3476046"/>
                  <a:ext cx="117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12D3278-B44C-41D9-82FD-DFA303D62DF3}"/>
                    </a:ext>
                  </a:extLst>
                </p14:cNvPr>
                <p14:cNvContentPartPr/>
                <p14:nvPr/>
              </p14:nvContentPartPr>
              <p14:xfrm>
                <a:off x="7335330" y="3500886"/>
                <a:ext cx="18720" cy="141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12D3278-B44C-41D9-82FD-DFA303D62D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326690" y="3491886"/>
                  <a:ext cx="36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77286F6-8CEF-4879-ACCE-D6CA7BBBA19E}"/>
                    </a:ext>
                  </a:extLst>
                </p14:cNvPr>
                <p14:cNvContentPartPr/>
                <p14:nvPr/>
              </p14:nvContentPartPr>
              <p14:xfrm>
                <a:off x="7418850" y="3508806"/>
                <a:ext cx="206280" cy="145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77286F6-8CEF-4879-ACCE-D6CA7BBBA1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09850" y="3500166"/>
                  <a:ext cx="223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53363FF-C2BA-4738-A0D0-1F3E0F534860}"/>
                    </a:ext>
                  </a:extLst>
                </p14:cNvPr>
                <p14:cNvContentPartPr/>
                <p14:nvPr/>
              </p14:nvContentPartPr>
              <p14:xfrm>
                <a:off x="7572570" y="3503766"/>
                <a:ext cx="20520" cy="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53363FF-C2BA-4738-A0D0-1F3E0F5348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63570" y="3494766"/>
                  <a:ext cx="38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399C70-5708-4B8A-A9B0-255D0A66E028}"/>
                    </a:ext>
                  </a:extLst>
                </p14:cNvPr>
                <p14:cNvContentPartPr/>
                <p14:nvPr/>
              </p14:nvContentPartPr>
              <p14:xfrm>
                <a:off x="7596690" y="3309006"/>
                <a:ext cx="96120" cy="137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399C70-5708-4B8A-A9B0-255D0A66E02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87690" y="3300366"/>
                  <a:ext cx="1137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A9A5494-E291-45EF-BAD3-244128EDDB51}"/>
              </a:ext>
            </a:extLst>
          </p:cNvPr>
          <p:cNvGrpSpPr/>
          <p:nvPr/>
        </p:nvGrpSpPr>
        <p:grpSpPr>
          <a:xfrm>
            <a:off x="7925010" y="3518166"/>
            <a:ext cx="68760" cy="68040"/>
            <a:chOff x="7925010" y="3518166"/>
            <a:chExt cx="687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52E97F5-A7AC-4E4D-8FF9-EE7265C2C18D}"/>
                    </a:ext>
                  </a:extLst>
                </p14:cNvPr>
                <p14:cNvContentPartPr/>
                <p14:nvPr/>
              </p14:nvContentPartPr>
              <p14:xfrm>
                <a:off x="7932210" y="3518166"/>
                <a:ext cx="61560" cy="15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52E97F5-A7AC-4E4D-8FF9-EE7265C2C18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23570" y="3509166"/>
                  <a:ext cx="79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C07890E-EBE9-4DF8-9620-94B86D136D8A}"/>
                    </a:ext>
                  </a:extLst>
                </p14:cNvPr>
                <p14:cNvContentPartPr/>
                <p14:nvPr/>
              </p14:nvContentPartPr>
              <p14:xfrm>
                <a:off x="7925010" y="3572526"/>
                <a:ext cx="6444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C07890E-EBE9-4DF8-9620-94B86D136D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16370" y="3563886"/>
                  <a:ext cx="82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AEC3028-3C12-464B-801B-366279CD1C7A}"/>
              </a:ext>
            </a:extLst>
          </p:cNvPr>
          <p:cNvGrpSpPr/>
          <p:nvPr/>
        </p:nvGrpSpPr>
        <p:grpSpPr>
          <a:xfrm>
            <a:off x="8218050" y="3353646"/>
            <a:ext cx="858600" cy="443520"/>
            <a:chOff x="8218050" y="3353646"/>
            <a:chExt cx="8586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560527-A798-49EA-9BED-28B4857E77DE}"/>
                    </a:ext>
                  </a:extLst>
                </p14:cNvPr>
                <p14:cNvContentPartPr/>
                <p14:nvPr/>
              </p14:nvContentPartPr>
              <p14:xfrm>
                <a:off x="8223090" y="3393606"/>
                <a:ext cx="14868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560527-A798-49EA-9BED-28B4857E77D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14090" y="3384606"/>
                  <a:ext cx="166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B9DC727-4E20-4257-97D3-363A6C07D1C6}"/>
                    </a:ext>
                  </a:extLst>
                </p14:cNvPr>
                <p14:cNvContentPartPr/>
                <p14:nvPr/>
              </p14:nvContentPartPr>
              <p14:xfrm>
                <a:off x="8218050" y="3404406"/>
                <a:ext cx="185760" cy="212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B9DC727-4E20-4257-97D3-363A6C07D1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09410" y="3395766"/>
                  <a:ext cx="203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3F062CC-3F3C-4546-94C5-5C158F0E2F21}"/>
                    </a:ext>
                  </a:extLst>
                </p14:cNvPr>
                <p14:cNvContentPartPr/>
                <p14:nvPr/>
              </p14:nvContentPartPr>
              <p14:xfrm>
                <a:off x="8317050" y="3685566"/>
                <a:ext cx="34920" cy="111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3F062CC-3F3C-4546-94C5-5C158F0E2F2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08050" y="3676926"/>
                  <a:ext cx="52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475EAC-53C1-4E33-8514-659926ECA934}"/>
                    </a:ext>
                  </a:extLst>
                </p14:cNvPr>
                <p14:cNvContentPartPr/>
                <p14:nvPr/>
              </p14:nvContentPartPr>
              <p14:xfrm>
                <a:off x="8529090" y="3488286"/>
                <a:ext cx="177120" cy="166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475EAC-53C1-4E33-8514-659926ECA93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20090" y="3479646"/>
                  <a:ext cx="194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DA209C1-7397-43DB-93AF-B3BC3DCA6916}"/>
                    </a:ext>
                  </a:extLst>
                </p14:cNvPr>
                <p14:cNvContentPartPr/>
                <p14:nvPr/>
              </p14:nvContentPartPr>
              <p14:xfrm>
                <a:off x="8683890" y="3491166"/>
                <a:ext cx="215280" cy="137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DA209C1-7397-43DB-93AF-B3BC3DCA69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74890" y="3482526"/>
                  <a:ext cx="232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B1C523B-4042-4B6D-86A9-77B1F8201B1D}"/>
                    </a:ext>
                  </a:extLst>
                </p14:cNvPr>
                <p14:cNvContentPartPr/>
                <p14:nvPr/>
              </p14:nvContentPartPr>
              <p14:xfrm>
                <a:off x="8963970" y="3618606"/>
                <a:ext cx="14400" cy="7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B1C523B-4042-4B6D-86A9-77B1F8201B1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55330" y="3609606"/>
                  <a:ext cx="32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279978-EE84-41EE-A738-1290F26848A6}"/>
                    </a:ext>
                  </a:extLst>
                </p14:cNvPr>
                <p14:cNvContentPartPr/>
                <p14:nvPr/>
              </p14:nvContentPartPr>
              <p14:xfrm>
                <a:off x="8949210" y="3530766"/>
                <a:ext cx="27360" cy="3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279978-EE84-41EE-A738-1290F26848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40210" y="3522126"/>
                  <a:ext cx="45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941A571-7FA6-4046-9828-D73F2C71A26C}"/>
                    </a:ext>
                  </a:extLst>
                </p14:cNvPr>
                <p14:cNvContentPartPr/>
                <p14:nvPr/>
              </p14:nvContentPartPr>
              <p14:xfrm>
                <a:off x="8955690" y="3353646"/>
                <a:ext cx="120960" cy="15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941A571-7FA6-4046-9828-D73F2C71A2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47050" y="3345006"/>
                  <a:ext cx="1386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FA103E4-5D93-418A-9B99-EEC7163C2D6B}"/>
              </a:ext>
            </a:extLst>
          </p:cNvPr>
          <p:cNvGrpSpPr/>
          <p:nvPr/>
        </p:nvGrpSpPr>
        <p:grpSpPr>
          <a:xfrm>
            <a:off x="9280410" y="3547686"/>
            <a:ext cx="140040" cy="63360"/>
            <a:chOff x="9280410" y="3547686"/>
            <a:chExt cx="14004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587F7DC-FE3D-4046-8ADC-2C55FCCFF532}"/>
                    </a:ext>
                  </a:extLst>
                </p14:cNvPr>
                <p14:cNvContentPartPr/>
                <p14:nvPr/>
              </p14:nvContentPartPr>
              <p14:xfrm>
                <a:off x="9280410" y="3547686"/>
                <a:ext cx="97200" cy="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587F7DC-FE3D-4046-8ADC-2C55FCCFF53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71770" y="3539046"/>
                  <a:ext cx="11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5810C8-DEAA-4501-BD0F-CD1C976DF6CD}"/>
                    </a:ext>
                  </a:extLst>
                </p14:cNvPr>
                <p14:cNvContentPartPr/>
                <p14:nvPr/>
              </p14:nvContentPartPr>
              <p14:xfrm>
                <a:off x="9325770" y="3607446"/>
                <a:ext cx="94680" cy="3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5810C8-DEAA-4501-BD0F-CD1C976DF6C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16770" y="3598806"/>
                  <a:ext cx="1123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A1F54F7-FE79-4C1C-B2B4-51B82E8B7AF3}"/>
              </a:ext>
            </a:extLst>
          </p:cNvPr>
          <p:cNvGrpSpPr/>
          <p:nvPr/>
        </p:nvGrpSpPr>
        <p:grpSpPr>
          <a:xfrm>
            <a:off x="9635010" y="3463086"/>
            <a:ext cx="308520" cy="252000"/>
            <a:chOff x="9635010" y="3463086"/>
            <a:chExt cx="3085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0F7205-2086-4B1F-8F6B-59A9A8A45AC8}"/>
                    </a:ext>
                  </a:extLst>
                </p14:cNvPr>
                <p14:cNvContentPartPr/>
                <p14:nvPr/>
              </p14:nvContentPartPr>
              <p14:xfrm>
                <a:off x="9635010" y="3463086"/>
                <a:ext cx="103680" cy="7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0F7205-2086-4B1F-8F6B-59A9A8A45AC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26370" y="3454086"/>
                  <a:ext cx="121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019A494-3859-4939-BA3D-5D59472979FE}"/>
                    </a:ext>
                  </a:extLst>
                </p14:cNvPr>
                <p14:cNvContentPartPr/>
                <p14:nvPr/>
              </p14:nvContentPartPr>
              <p14:xfrm>
                <a:off x="9642570" y="3468126"/>
                <a:ext cx="115200" cy="181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019A494-3859-4939-BA3D-5D59472979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633930" y="3459486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CB27C6F-6DAE-4BE4-9912-ACC89AB5E219}"/>
                    </a:ext>
                  </a:extLst>
                </p14:cNvPr>
                <p14:cNvContentPartPr/>
                <p14:nvPr/>
              </p14:nvContentPartPr>
              <p14:xfrm>
                <a:off x="9868290" y="3629766"/>
                <a:ext cx="75240" cy="85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CB27C6F-6DAE-4BE4-9912-ACC89AB5E21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59290" y="3621126"/>
                  <a:ext cx="928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03490EF-6270-4C61-8EF0-1CAFF67C71A2}"/>
              </a:ext>
            </a:extLst>
          </p:cNvPr>
          <p:cNvGrpSpPr/>
          <p:nvPr/>
        </p:nvGrpSpPr>
        <p:grpSpPr>
          <a:xfrm>
            <a:off x="9345930" y="1847046"/>
            <a:ext cx="366480" cy="203040"/>
            <a:chOff x="9345930" y="1847046"/>
            <a:chExt cx="36648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F8D7C41-AD4B-4625-908C-F660470D2F01}"/>
                    </a:ext>
                  </a:extLst>
                </p14:cNvPr>
                <p14:cNvContentPartPr/>
                <p14:nvPr/>
              </p14:nvContentPartPr>
              <p14:xfrm>
                <a:off x="9345930" y="1847046"/>
                <a:ext cx="151560" cy="12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F8D7C41-AD4B-4625-908C-F660470D2F0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36930" y="1838046"/>
                  <a:ext cx="169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E6415C-BB73-43A3-BD49-21A1ECD9BC0C}"/>
                    </a:ext>
                  </a:extLst>
                </p14:cNvPr>
                <p14:cNvContentPartPr/>
                <p14:nvPr/>
              </p14:nvContentPartPr>
              <p14:xfrm>
                <a:off x="9413610" y="1871886"/>
                <a:ext cx="25560" cy="178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E6415C-BB73-43A3-BD49-21A1ECD9BC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404970" y="1862886"/>
                  <a:ext cx="43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22E2887-31CA-4A89-BFC3-EC42556033D9}"/>
                    </a:ext>
                  </a:extLst>
                </p14:cNvPr>
                <p14:cNvContentPartPr/>
                <p14:nvPr/>
              </p14:nvContentPartPr>
              <p14:xfrm>
                <a:off x="9379770" y="1871886"/>
                <a:ext cx="332640" cy="177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22E2887-31CA-4A89-BFC3-EC42556033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370770" y="1862886"/>
                  <a:ext cx="3502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8907A90-DC1B-4AC7-B0B8-2D84B168FB29}"/>
              </a:ext>
            </a:extLst>
          </p:cNvPr>
          <p:cNvGrpSpPr/>
          <p:nvPr/>
        </p:nvGrpSpPr>
        <p:grpSpPr>
          <a:xfrm>
            <a:off x="9865770" y="1669206"/>
            <a:ext cx="826560" cy="548640"/>
            <a:chOff x="9865770" y="1669206"/>
            <a:chExt cx="82656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7EC055A-05E1-4ED9-8AC8-D1C2B1B1DE86}"/>
                    </a:ext>
                  </a:extLst>
                </p14:cNvPr>
                <p14:cNvContentPartPr/>
                <p14:nvPr/>
              </p14:nvContentPartPr>
              <p14:xfrm>
                <a:off x="9914730" y="2139006"/>
                <a:ext cx="6480" cy="78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7EC055A-05E1-4ED9-8AC8-D1C2B1B1DE8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06090" y="2130366"/>
                  <a:ext cx="2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C64C3E-615E-4843-A743-950958641E0B}"/>
                    </a:ext>
                  </a:extLst>
                </p14:cNvPr>
                <p14:cNvContentPartPr/>
                <p14:nvPr/>
              </p14:nvContentPartPr>
              <p14:xfrm>
                <a:off x="9874410" y="2089326"/>
                <a:ext cx="245520" cy="12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C64C3E-615E-4843-A743-950958641E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65770" y="2080326"/>
                  <a:ext cx="263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F2B7E4-D26E-41FB-9693-AE664FD19575}"/>
                    </a:ext>
                  </a:extLst>
                </p14:cNvPr>
                <p14:cNvContentPartPr/>
                <p14:nvPr/>
              </p14:nvContentPartPr>
              <p14:xfrm>
                <a:off x="9865770" y="1784766"/>
                <a:ext cx="166680" cy="237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F2B7E4-D26E-41FB-9693-AE664FD1957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56770" y="1775766"/>
                  <a:ext cx="184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2A991C5-9082-4C31-A5CA-5274DB7363EF}"/>
                    </a:ext>
                  </a:extLst>
                </p14:cNvPr>
                <p14:cNvContentPartPr/>
                <p14:nvPr/>
              </p14:nvContentPartPr>
              <p14:xfrm>
                <a:off x="9964050" y="1669206"/>
                <a:ext cx="81720" cy="72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2A991C5-9082-4C31-A5CA-5274DB7363E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55410" y="1660566"/>
                  <a:ext cx="99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8CE5107-0F81-43BD-86FF-3E280521996E}"/>
                    </a:ext>
                  </a:extLst>
                </p14:cNvPr>
                <p14:cNvContentPartPr/>
                <p14:nvPr/>
              </p14:nvContentPartPr>
              <p14:xfrm>
                <a:off x="10221450" y="1877646"/>
                <a:ext cx="111600" cy="118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8CE5107-0F81-43BD-86FF-3E280521996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12450" y="1869006"/>
                  <a:ext cx="129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5BBECCA-789C-4875-887D-FFBB2C8789BE}"/>
                    </a:ext>
                  </a:extLst>
                </p14:cNvPr>
                <p14:cNvContentPartPr/>
                <p14:nvPr/>
              </p14:nvContentPartPr>
              <p14:xfrm>
                <a:off x="10378410" y="1943166"/>
                <a:ext cx="14760" cy="10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5BBECCA-789C-4875-887D-FFBB2C8789B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69410" y="1934526"/>
                  <a:ext cx="32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22B22A7-6654-4419-9D2A-2E6060092FFB}"/>
                    </a:ext>
                  </a:extLst>
                </p14:cNvPr>
                <p14:cNvContentPartPr/>
                <p14:nvPr/>
              </p14:nvContentPartPr>
              <p14:xfrm>
                <a:off x="10441050" y="1914366"/>
                <a:ext cx="161280" cy="137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22B22A7-6654-4419-9D2A-2E6060092FF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432410" y="1905726"/>
                  <a:ext cx="178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3953C7-DB2B-42C6-90D9-3E1DD86EC29C}"/>
                    </a:ext>
                  </a:extLst>
                </p14:cNvPr>
                <p14:cNvContentPartPr/>
                <p14:nvPr/>
              </p14:nvContentPartPr>
              <p14:xfrm>
                <a:off x="10589730" y="1938846"/>
                <a:ext cx="1800" cy="1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3953C7-DB2B-42C6-90D9-3E1DD86EC29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80730" y="1930206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5B0F33-F020-4470-9AA9-F7AD9DC0A5D7}"/>
                    </a:ext>
                  </a:extLst>
                </p14:cNvPr>
                <p14:cNvContentPartPr/>
                <p14:nvPr/>
              </p14:nvContentPartPr>
              <p14:xfrm>
                <a:off x="10568490" y="1723926"/>
                <a:ext cx="123840" cy="171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5B0F33-F020-4470-9AA9-F7AD9DC0A5D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559850" y="1714926"/>
                  <a:ext cx="14148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5B64E0D-6286-4FB7-A8E1-5BFAA708A2FF}"/>
              </a:ext>
            </a:extLst>
          </p:cNvPr>
          <p:cNvGrpSpPr/>
          <p:nvPr/>
        </p:nvGrpSpPr>
        <p:grpSpPr>
          <a:xfrm>
            <a:off x="1978530" y="4808766"/>
            <a:ext cx="1559880" cy="290160"/>
            <a:chOff x="1978530" y="4808766"/>
            <a:chExt cx="15598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A01D062-0832-40D6-853A-9F62A74BE989}"/>
                    </a:ext>
                  </a:extLst>
                </p14:cNvPr>
                <p14:cNvContentPartPr/>
                <p14:nvPr/>
              </p14:nvContentPartPr>
              <p14:xfrm>
                <a:off x="2011290" y="4845846"/>
                <a:ext cx="69120" cy="253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A01D062-0832-40D6-853A-9F62A74BE98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02650" y="4837206"/>
                  <a:ext cx="86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C2FE8A4-E2E6-45C7-9A1B-9F17735DE80A}"/>
                    </a:ext>
                  </a:extLst>
                </p14:cNvPr>
                <p14:cNvContentPartPr/>
                <p14:nvPr/>
              </p14:nvContentPartPr>
              <p14:xfrm>
                <a:off x="1978530" y="4819206"/>
                <a:ext cx="103320" cy="12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C2FE8A4-E2E6-45C7-9A1B-9F17735DE80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69890" y="4810566"/>
                  <a:ext cx="12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A8A9EF-6C34-4832-8AF8-7E4831245A1B}"/>
                    </a:ext>
                  </a:extLst>
                </p14:cNvPr>
                <p14:cNvContentPartPr/>
                <p14:nvPr/>
              </p14:nvContentPartPr>
              <p14:xfrm>
                <a:off x="2134410" y="4823886"/>
                <a:ext cx="87840" cy="107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A8A9EF-6C34-4832-8AF8-7E4831245A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125770" y="4814886"/>
                  <a:ext cx="105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9392863-1D70-4AE6-B50F-9359EA3BB2CF}"/>
                    </a:ext>
                  </a:extLst>
                </p14:cNvPr>
                <p14:cNvContentPartPr/>
                <p14:nvPr/>
              </p14:nvContentPartPr>
              <p14:xfrm>
                <a:off x="2240970" y="4830726"/>
                <a:ext cx="62640" cy="101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9392863-1D70-4AE6-B50F-9359EA3BB2C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231970" y="4821726"/>
                  <a:ext cx="8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9C7338-75C1-4F43-97A6-A15700FD75DA}"/>
                    </a:ext>
                  </a:extLst>
                </p14:cNvPr>
                <p14:cNvContentPartPr/>
                <p14:nvPr/>
              </p14:nvContentPartPr>
              <p14:xfrm>
                <a:off x="2352930" y="4846926"/>
                <a:ext cx="106560" cy="82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9C7338-75C1-4F43-97A6-A15700FD75D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343930" y="4838286"/>
                  <a:ext cx="12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7C5AAB0-1524-4753-A31A-69B73E65356B}"/>
                    </a:ext>
                  </a:extLst>
                </p14:cNvPr>
                <p14:cNvContentPartPr/>
                <p14:nvPr/>
              </p14:nvContentPartPr>
              <p14:xfrm>
                <a:off x="2488650" y="4808766"/>
                <a:ext cx="106560" cy="123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7C5AAB0-1524-4753-A31A-69B73E65356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480010" y="4800126"/>
                  <a:ext cx="124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E051566-D182-49A0-BE10-DB568E6FF9CE}"/>
                    </a:ext>
                  </a:extLst>
                </p14:cNvPr>
                <p14:cNvContentPartPr/>
                <p14:nvPr/>
              </p14:nvContentPartPr>
              <p14:xfrm>
                <a:off x="2634090" y="4866366"/>
                <a:ext cx="48600" cy="66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E051566-D182-49A0-BE10-DB568E6FF9C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25090" y="4857366"/>
                  <a:ext cx="66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D7D3C9C-4609-41EE-A1B8-5C81F0319219}"/>
                    </a:ext>
                  </a:extLst>
                </p14:cNvPr>
                <p14:cNvContentPartPr/>
                <p14:nvPr/>
              </p14:nvContentPartPr>
              <p14:xfrm>
                <a:off x="2768370" y="4862766"/>
                <a:ext cx="122040" cy="69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D7D3C9C-4609-41EE-A1B8-5C81F031921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59730" y="4854126"/>
                  <a:ext cx="139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13B6CFB-D8F0-4223-9C50-8EDCEDF3B31B}"/>
                    </a:ext>
                  </a:extLst>
                </p14:cNvPr>
                <p14:cNvContentPartPr/>
                <p14:nvPr/>
              </p14:nvContentPartPr>
              <p14:xfrm>
                <a:off x="2855490" y="4814526"/>
                <a:ext cx="286920" cy="11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13B6CFB-D8F0-4223-9C50-8EDCEDF3B31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846850" y="4805526"/>
                  <a:ext cx="304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332B1E4-AAEF-4213-987A-4B7113BC0D24}"/>
                    </a:ext>
                  </a:extLst>
                </p14:cNvPr>
                <p14:cNvContentPartPr/>
                <p14:nvPr/>
              </p14:nvContentPartPr>
              <p14:xfrm>
                <a:off x="3164730" y="4823166"/>
                <a:ext cx="65520" cy="87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332B1E4-AAEF-4213-987A-4B7113BC0D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55730" y="4814166"/>
                  <a:ext cx="83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AE42C93-8D0B-4A5A-988E-BB093C571084}"/>
                    </a:ext>
                  </a:extLst>
                </p14:cNvPr>
                <p14:cNvContentPartPr/>
                <p14:nvPr/>
              </p14:nvContentPartPr>
              <p14:xfrm>
                <a:off x="3295770" y="4844046"/>
                <a:ext cx="39960" cy="72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AE42C93-8D0B-4A5A-988E-BB093C57108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87130" y="4835406"/>
                  <a:ext cx="57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1B0C16B-1FD3-44BF-B219-D7FC913E633E}"/>
                    </a:ext>
                  </a:extLst>
                </p14:cNvPr>
                <p14:cNvContentPartPr/>
                <p14:nvPr/>
              </p14:nvContentPartPr>
              <p14:xfrm>
                <a:off x="3366330" y="4812726"/>
                <a:ext cx="172080" cy="105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1B0C16B-1FD3-44BF-B219-D7FC913E63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57330" y="4803726"/>
                  <a:ext cx="18972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E35DEF2-65FA-4EA0-AECF-3D497B80FC01}"/>
              </a:ext>
            </a:extLst>
          </p:cNvPr>
          <p:cNvGrpSpPr/>
          <p:nvPr/>
        </p:nvGrpSpPr>
        <p:grpSpPr>
          <a:xfrm>
            <a:off x="3914250" y="4847646"/>
            <a:ext cx="109080" cy="64080"/>
            <a:chOff x="3914250" y="4847646"/>
            <a:chExt cx="10908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13FABB-4615-4D22-981B-B0176ABE449C}"/>
                    </a:ext>
                  </a:extLst>
                </p14:cNvPr>
                <p14:cNvContentPartPr/>
                <p14:nvPr/>
              </p14:nvContentPartPr>
              <p14:xfrm>
                <a:off x="3914250" y="4847646"/>
                <a:ext cx="88560" cy="10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13FABB-4615-4D22-981B-B0176ABE449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905250" y="4838646"/>
                  <a:ext cx="106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D921640-463C-4A53-AC72-B6E9AE85F0AE}"/>
                    </a:ext>
                  </a:extLst>
                </p14:cNvPr>
                <p14:cNvContentPartPr/>
                <p14:nvPr/>
              </p14:nvContentPartPr>
              <p14:xfrm>
                <a:off x="3946290" y="4902726"/>
                <a:ext cx="77040" cy="9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D921640-463C-4A53-AC72-B6E9AE85F0A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937290" y="4893726"/>
                  <a:ext cx="946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EC63C27-CEBE-46FE-9B87-22DF9A0D0862}"/>
              </a:ext>
            </a:extLst>
          </p:cNvPr>
          <p:cNvGrpSpPr/>
          <p:nvPr/>
        </p:nvGrpSpPr>
        <p:grpSpPr>
          <a:xfrm>
            <a:off x="4512930" y="4606086"/>
            <a:ext cx="1694160" cy="635760"/>
            <a:chOff x="4512930" y="4606086"/>
            <a:chExt cx="169416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797B33-2F8A-4E82-B7CF-069DBD45B077}"/>
                    </a:ext>
                  </a:extLst>
                </p14:cNvPr>
                <p14:cNvContentPartPr/>
                <p14:nvPr/>
              </p14:nvContentPartPr>
              <p14:xfrm>
                <a:off x="4534170" y="4696086"/>
                <a:ext cx="221040" cy="2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797B33-2F8A-4E82-B7CF-069DBD45B07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25530" y="4687086"/>
                  <a:ext cx="238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F672ECC-58C9-4130-A4A2-5A32836F3155}"/>
                    </a:ext>
                  </a:extLst>
                </p14:cNvPr>
                <p14:cNvContentPartPr/>
                <p14:nvPr/>
              </p14:nvContentPartPr>
              <p14:xfrm>
                <a:off x="4543890" y="4698246"/>
                <a:ext cx="222120" cy="226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F672ECC-58C9-4130-A4A2-5A32836F315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35250" y="4689246"/>
                  <a:ext cx="239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CB24C72-DC34-48AC-BE9D-FFF791CB84B4}"/>
                    </a:ext>
                  </a:extLst>
                </p14:cNvPr>
                <p14:cNvContentPartPr/>
                <p14:nvPr/>
              </p14:nvContentPartPr>
              <p14:xfrm>
                <a:off x="4536690" y="5118726"/>
                <a:ext cx="23400" cy="81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CB24C72-DC34-48AC-BE9D-FFF791CB84B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528050" y="5109726"/>
                  <a:ext cx="4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7F29840-3800-46FE-BBB9-F3BDEDE78E2E}"/>
                    </a:ext>
                  </a:extLst>
                </p14:cNvPr>
                <p14:cNvContentPartPr/>
                <p14:nvPr/>
              </p14:nvContentPartPr>
              <p14:xfrm>
                <a:off x="4512930" y="5035926"/>
                <a:ext cx="37080" cy="20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7F29840-3800-46FE-BBB9-F3BDEDE78E2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03930" y="5026926"/>
                  <a:ext cx="54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A83F8CA-D138-4AA0-B530-B9D8BF3A5736}"/>
                    </a:ext>
                  </a:extLst>
                </p14:cNvPr>
                <p14:cNvContentPartPr/>
                <p14:nvPr/>
              </p14:nvContentPartPr>
              <p14:xfrm>
                <a:off x="4641090" y="5123046"/>
                <a:ext cx="1800" cy="2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A83F8CA-D138-4AA0-B530-B9D8BF3A573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32450" y="5114046"/>
                  <a:ext cx="1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7B96A37-761C-491F-A03A-E9B1E6309DA8}"/>
                    </a:ext>
                  </a:extLst>
                </p14:cNvPr>
                <p14:cNvContentPartPr/>
                <p14:nvPr/>
              </p14:nvContentPartPr>
              <p14:xfrm>
                <a:off x="4640370" y="5151846"/>
                <a:ext cx="24480" cy="2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7B96A37-761C-491F-A03A-E9B1E6309DA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31370" y="5142846"/>
                  <a:ext cx="42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7F599C5-F758-4D21-9D60-0E6ACDF78097}"/>
                    </a:ext>
                  </a:extLst>
                </p14:cNvPr>
                <p14:cNvContentPartPr/>
                <p14:nvPr/>
              </p14:nvContentPartPr>
              <p14:xfrm>
                <a:off x="4740090" y="5061486"/>
                <a:ext cx="97560" cy="156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7F599C5-F758-4D21-9D60-0E6ACDF780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731090" y="5052846"/>
                  <a:ext cx="11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0F99AEE-B888-4133-B4E8-86F76364339D}"/>
                    </a:ext>
                  </a:extLst>
                </p14:cNvPr>
                <p14:cNvContentPartPr/>
                <p14:nvPr/>
              </p14:nvContentPartPr>
              <p14:xfrm>
                <a:off x="4873650" y="5120166"/>
                <a:ext cx="19440" cy="121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0F99AEE-B888-4133-B4E8-86F7636433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64650" y="5111166"/>
                  <a:ext cx="37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80D4C1E-04A7-4B20-9393-CCDE53C01423}"/>
                    </a:ext>
                  </a:extLst>
                </p14:cNvPr>
                <p14:cNvContentPartPr/>
                <p14:nvPr/>
              </p14:nvContentPartPr>
              <p14:xfrm>
                <a:off x="4964730" y="5124486"/>
                <a:ext cx="73800" cy="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80D4C1E-04A7-4B20-9393-CCDE53C0142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55730" y="5115486"/>
                  <a:ext cx="91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0202B1B-E637-47E1-AE7E-E7F376F4ABE1}"/>
                    </a:ext>
                  </a:extLst>
                </p14:cNvPr>
                <p14:cNvContentPartPr/>
                <p14:nvPr/>
              </p14:nvContentPartPr>
              <p14:xfrm>
                <a:off x="4970130" y="5075166"/>
                <a:ext cx="78840" cy="141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0202B1B-E637-47E1-AE7E-E7F376F4AB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961490" y="5066166"/>
                  <a:ext cx="9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A4B54F3-F4B1-4DF8-AB34-8FD2183971A7}"/>
                    </a:ext>
                  </a:extLst>
                </p14:cNvPr>
                <p14:cNvContentPartPr/>
                <p14:nvPr/>
              </p14:nvContentPartPr>
              <p14:xfrm>
                <a:off x="5104050" y="5137446"/>
                <a:ext cx="72360" cy="87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A4B54F3-F4B1-4DF8-AB34-8FD2183971A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95050" y="5128446"/>
                  <a:ext cx="90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762A4B6-B17A-49F1-A40B-83E4B25B0D6F}"/>
                    </a:ext>
                  </a:extLst>
                </p14:cNvPr>
                <p14:cNvContentPartPr/>
                <p14:nvPr/>
              </p14:nvContentPartPr>
              <p14:xfrm>
                <a:off x="5363970" y="4606086"/>
                <a:ext cx="29880" cy="174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762A4B6-B17A-49F1-A40B-83E4B25B0D6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355330" y="4597446"/>
                  <a:ext cx="47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8DFC084-A7F5-455C-9076-439A675397DC}"/>
                    </a:ext>
                  </a:extLst>
                </p14:cNvPr>
                <p14:cNvContentPartPr/>
                <p14:nvPr/>
              </p14:nvContentPartPr>
              <p14:xfrm>
                <a:off x="5240490" y="4788606"/>
                <a:ext cx="338040" cy="268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8DFC084-A7F5-455C-9076-439A675397D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31490" y="4779966"/>
                  <a:ext cx="355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E17446E-97AB-4501-AED0-5FC7B282F38F}"/>
                    </a:ext>
                  </a:extLst>
                </p14:cNvPr>
                <p14:cNvContentPartPr/>
                <p14:nvPr/>
              </p14:nvContentPartPr>
              <p14:xfrm>
                <a:off x="5371530" y="4902726"/>
                <a:ext cx="152280" cy="199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E17446E-97AB-4501-AED0-5FC7B282F3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362890" y="4893726"/>
                  <a:ext cx="169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CA92128-6B80-4AFA-B261-C792AB1427AF}"/>
                    </a:ext>
                  </a:extLst>
                </p14:cNvPr>
                <p14:cNvContentPartPr/>
                <p14:nvPr/>
              </p14:nvContentPartPr>
              <p14:xfrm>
                <a:off x="5510130" y="4972566"/>
                <a:ext cx="22320" cy="24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CA92128-6B80-4AFA-B261-C792AB1427A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01130" y="4963926"/>
                  <a:ext cx="39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FAB4C2-4D90-4508-A8DB-A1F9CCA6B7BA}"/>
                    </a:ext>
                  </a:extLst>
                </p14:cNvPr>
                <p14:cNvContentPartPr/>
                <p14:nvPr/>
              </p14:nvContentPartPr>
              <p14:xfrm>
                <a:off x="5633250" y="4795806"/>
                <a:ext cx="217440" cy="158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FAB4C2-4D90-4508-A8DB-A1F9CCA6B7B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624250" y="4787166"/>
                  <a:ext cx="235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7335B89-04E4-4ED8-ACA5-66E1313B7495}"/>
                    </a:ext>
                  </a:extLst>
                </p14:cNvPr>
                <p14:cNvContentPartPr/>
                <p14:nvPr/>
              </p14:nvContentPartPr>
              <p14:xfrm>
                <a:off x="5814330" y="4799766"/>
                <a:ext cx="196200" cy="126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7335B89-04E4-4ED8-ACA5-66E1313B749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05330" y="4790766"/>
                  <a:ext cx="213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33ADCF-7340-4F10-BA7C-270FEE3F7383}"/>
                    </a:ext>
                  </a:extLst>
                </p14:cNvPr>
                <p14:cNvContentPartPr/>
                <p14:nvPr/>
              </p14:nvContentPartPr>
              <p14:xfrm>
                <a:off x="6035370" y="4826406"/>
                <a:ext cx="39240" cy="141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33ADCF-7340-4F10-BA7C-270FEE3F738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026730" y="4817766"/>
                  <a:ext cx="568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ECFA530-7291-40AF-ABC1-BBE90FAA1231}"/>
                    </a:ext>
                  </a:extLst>
                </p14:cNvPr>
                <p14:cNvContentPartPr/>
                <p14:nvPr/>
              </p14:nvContentPartPr>
              <p14:xfrm>
                <a:off x="6073530" y="4611846"/>
                <a:ext cx="133560" cy="2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ECFA530-7291-40AF-ABC1-BBE90FAA123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064530" y="4603206"/>
                  <a:ext cx="151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8429D2D-D6B2-42F9-B74D-923F96A098C7}"/>
                    </a:ext>
                  </a:extLst>
                </p14:cNvPr>
                <p14:cNvContentPartPr/>
                <p14:nvPr/>
              </p14:nvContentPartPr>
              <p14:xfrm>
                <a:off x="6152370" y="4637766"/>
                <a:ext cx="23040" cy="113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8429D2D-D6B2-42F9-B74D-923F96A098C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43730" y="4629126"/>
                  <a:ext cx="40680" cy="13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2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Positive semidefinite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Proposition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 be a real symmetric matrix.  The following conditions are equivalent.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positive semidefinite, i.e. all eigenvalues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are non-negative.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2000" dirty="0"/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CA" sz="2000" dirty="0"/>
                  <a:t>, i.e. all quadratic forms are non-negative.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CA" sz="2000" dirty="0"/>
                  <a:t> for some matrix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sz="2000" dirty="0"/>
                  <a:t>.	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use the notation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≽0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being PSD, an analog of a matrix being non-negative.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170646"/>
              </a:xfrm>
              <a:prstGeom prst="rect">
                <a:avLst/>
              </a:prstGeom>
              <a:blipFill>
                <a:blip r:embed="rId2"/>
                <a:stretch>
                  <a:fillRect l="-546" t="-708" b="-11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CD4799-3E63-4A04-952B-D6DAB3A8BA50}"/>
                  </a:ext>
                </a:extLst>
              </p14:cNvPr>
              <p14:cNvContentPartPr/>
              <p14:nvPr/>
            </p14:nvContentPartPr>
            <p14:xfrm>
              <a:off x="2246010" y="1929486"/>
              <a:ext cx="2221560" cy="4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CD4799-3E63-4A04-952B-D6DAB3A8BA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7010" y="1920486"/>
                <a:ext cx="2239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52F9CD-B769-4603-B7AB-1B4F0E1175F7}"/>
                  </a:ext>
                </a:extLst>
              </p14:cNvPr>
              <p14:cNvContentPartPr/>
              <p14:nvPr/>
            </p14:nvContentPartPr>
            <p14:xfrm>
              <a:off x="10049730" y="2000406"/>
              <a:ext cx="104400" cy="154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52F9CD-B769-4603-B7AB-1B4F0E1175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40730" y="1991406"/>
                <a:ext cx="122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0A91F6-E9D8-4060-88D6-4DC115A3E8EA}"/>
                  </a:ext>
                </a:extLst>
              </p14:cNvPr>
              <p14:cNvContentPartPr/>
              <p14:nvPr/>
            </p14:nvContentPartPr>
            <p14:xfrm>
              <a:off x="10584330" y="2025246"/>
              <a:ext cx="47160" cy="13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0A91F6-E9D8-4060-88D6-4DC115A3E8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5690" y="2016246"/>
                <a:ext cx="6480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0925569-390A-4E2E-9E7E-ECEB4D051B41}"/>
              </a:ext>
            </a:extLst>
          </p:cNvPr>
          <p:cNvGrpSpPr/>
          <p:nvPr/>
        </p:nvGrpSpPr>
        <p:grpSpPr>
          <a:xfrm>
            <a:off x="10287330" y="1905726"/>
            <a:ext cx="160200" cy="263880"/>
            <a:chOff x="10287330" y="1905726"/>
            <a:chExt cx="1602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B422D4-6122-4276-B0C3-D2381C3E97FB}"/>
                    </a:ext>
                  </a:extLst>
                </p14:cNvPr>
                <p14:cNvContentPartPr/>
                <p14:nvPr/>
              </p14:nvContentPartPr>
              <p14:xfrm>
                <a:off x="10294530" y="2047566"/>
                <a:ext cx="60480" cy="10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B422D4-6122-4276-B0C3-D2381C3E97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85530" y="2038926"/>
                  <a:ext cx="78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A6C23F8-C47B-4E37-9CFD-566B28576FCD}"/>
                    </a:ext>
                  </a:extLst>
                </p14:cNvPr>
                <p14:cNvContentPartPr/>
                <p14:nvPr/>
              </p14:nvContentPartPr>
              <p14:xfrm>
                <a:off x="10287330" y="1905726"/>
                <a:ext cx="16020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A6C23F8-C47B-4E37-9CFD-566B28576F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78690" y="1897086"/>
                  <a:ext cx="177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33CF6A-0422-4F13-A64C-4D1DE87A42A7}"/>
                    </a:ext>
                  </a:extLst>
                </p14:cNvPr>
                <p14:cNvContentPartPr/>
                <p14:nvPr/>
              </p14:nvContentPartPr>
              <p14:xfrm>
                <a:off x="10395330" y="1925526"/>
                <a:ext cx="20520" cy="81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33CF6A-0422-4F13-A64C-4D1DE87A42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86330" y="1916526"/>
                  <a:ext cx="381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60E348-F77E-4048-8FBD-2AD620A6F043}"/>
              </a:ext>
            </a:extLst>
          </p:cNvPr>
          <p:cNvGrpSpPr/>
          <p:nvPr/>
        </p:nvGrpSpPr>
        <p:grpSpPr>
          <a:xfrm>
            <a:off x="10712130" y="2014446"/>
            <a:ext cx="739080" cy="543600"/>
            <a:chOff x="10712130" y="2014446"/>
            <a:chExt cx="73908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9C8C86-4ABE-4F9C-96D3-48559B16E49F}"/>
                    </a:ext>
                  </a:extLst>
                </p14:cNvPr>
                <p14:cNvContentPartPr/>
                <p14:nvPr/>
              </p14:nvContentPartPr>
              <p14:xfrm>
                <a:off x="10712130" y="2049726"/>
                <a:ext cx="115200" cy="431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9C8C86-4ABE-4F9C-96D3-48559B16E4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03130" y="2041086"/>
                  <a:ext cx="1328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AFB42E-027D-4FC1-9DD6-88C60E1EDE76}"/>
                    </a:ext>
                  </a:extLst>
                </p14:cNvPr>
                <p14:cNvContentPartPr/>
                <p14:nvPr/>
              </p14:nvContentPartPr>
              <p14:xfrm>
                <a:off x="11066370" y="2044686"/>
                <a:ext cx="90000" cy="45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AFB42E-027D-4FC1-9DD6-88C60E1EDE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057370" y="2035686"/>
                  <a:ext cx="1076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8A9B16-C8CC-4FD0-ABB7-0CE61C3A323C}"/>
                    </a:ext>
                  </a:extLst>
                </p14:cNvPr>
                <p14:cNvContentPartPr/>
                <p14:nvPr/>
              </p14:nvContentPartPr>
              <p14:xfrm>
                <a:off x="11223690" y="2062686"/>
                <a:ext cx="107280" cy="435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8A9B16-C8CC-4FD0-ABB7-0CE61C3A32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215050" y="2053686"/>
                  <a:ext cx="1249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37F4AB-4E0D-4249-848B-4CC82F5FBD4A}"/>
                    </a:ext>
                  </a:extLst>
                </p14:cNvPr>
                <p14:cNvContentPartPr/>
                <p14:nvPr/>
              </p14:nvContentPartPr>
              <p14:xfrm>
                <a:off x="11380290" y="2014446"/>
                <a:ext cx="70920" cy="54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37F4AB-4E0D-4249-848B-4CC82F5FBD4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371650" y="2005446"/>
                  <a:ext cx="885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172824-7A3C-4093-8478-3180E78EB908}"/>
                    </a:ext>
                  </a:extLst>
                </p14:cNvPr>
                <p14:cNvContentPartPr/>
                <p14:nvPr/>
              </p14:nvContentPartPr>
              <p14:xfrm>
                <a:off x="10939650" y="2192286"/>
                <a:ext cx="62280" cy="13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172824-7A3C-4093-8478-3180E78EB90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30650" y="2183286"/>
                  <a:ext cx="7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C965A2-6739-480C-A200-7EEA72204F17}"/>
                    </a:ext>
                  </a:extLst>
                </p14:cNvPr>
                <p14:cNvContentPartPr/>
                <p14:nvPr/>
              </p14:nvContentPartPr>
              <p14:xfrm>
                <a:off x="10944690" y="2268246"/>
                <a:ext cx="58680" cy="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C965A2-6739-480C-A200-7EEA72204F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35690" y="2259606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B7F950-C5B5-48BE-909C-B9012EF61D17}"/>
                    </a:ext>
                  </a:extLst>
                </p14:cNvPr>
                <p14:cNvContentPartPr/>
                <p14:nvPr/>
              </p14:nvContentPartPr>
              <p14:xfrm>
                <a:off x="11336370" y="2227926"/>
                <a:ext cx="63000" cy="9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B7F950-C5B5-48BE-909C-B9012EF61D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327370" y="2218926"/>
                  <a:ext cx="80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F5D8CA-6D8A-437A-9644-969C519FC1A0}"/>
                    </a:ext>
                  </a:extLst>
                </p14:cNvPr>
                <p14:cNvContentPartPr/>
                <p14:nvPr/>
              </p14:nvContentPartPr>
              <p14:xfrm>
                <a:off x="11333490" y="2227206"/>
                <a:ext cx="57960" cy="104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F5D8CA-6D8A-437A-9644-969C519FC1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24490" y="2218566"/>
                  <a:ext cx="7560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703658-3DCA-42D9-930D-6429EC2F2D0F}"/>
                  </a:ext>
                </a:extLst>
              </p14:cNvPr>
              <p14:cNvContentPartPr/>
              <p14:nvPr/>
            </p14:nvContentPartPr>
            <p14:xfrm>
              <a:off x="8354490" y="2382726"/>
              <a:ext cx="1364400" cy="5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703658-3DCA-42D9-930D-6429EC2F2D0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45490" y="2374086"/>
                <a:ext cx="13820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1407DFF-E4A6-4728-809D-A1414B6C31E6}"/>
              </a:ext>
            </a:extLst>
          </p:cNvPr>
          <p:cNvGrpSpPr/>
          <p:nvPr/>
        </p:nvGrpSpPr>
        <p:grpSpPr>
          <a:xfrm>
            <a:off x="4483770" y="2366526"/>
            <a:ext cx="950400" cy="34200"/>
            <a:chOff x="4483770" y="2366526"/>
            <a:chExt cx="95040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277E792-E494-4959-B08B-FD8F4ADACD7E}"/>
                    </a:ext>
                  </a:extLst>
                </p14:cNvPr>
                <p14:cNvContentPartPr/>
                <p14:nvPr/>
              </p14:nvContentPartPr>
              <p14:xfrm>
                <a:off x="4531650" y="2380566"/>
                <a:ext cx="78840" cy="1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277E792-E494-4959-B08B-FD8F4ADACD7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22650" y="2371566"/>
                  <a:ext cx="96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D323E96-1281-41CF-A2C0-027044FCA9FF}"/>
                    </a:ext>
                  </a:extLst>
                </p14:cNvPr>
                <p14:cNvContentPartPr/>
                <p14:nvPr/>
              </p14:nvContentPartPr>
              <p14:xfrm>
                <a:off x="4483770" y="2366526"/>
                <a:ext cx="950400" cy="3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D323E96-1281-41CF-A2C0-027044FCA9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74770" y="2357886"/>
                  <a:ext cx="96804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DEB6426-60E0-4FD4-A732-09DC1A3FA5CE}"/>
                  </a:ext>
                </a:extLst>
              </p14:cNvPr>
              <p14:cNvContentPartPr/>
              <p14:nvPr/>
            </p14:nvContentPartPr>
            <p14:xfrm>
              <a:off x="7346130" y="1901046"/>
              <a:ext cx="1455480" cy="61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DEB6426-60E0-4FD4-A732-09DC1A3FA5C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37130" y="1892406"/>
                <a:ext cx="14731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DB067A2-DAA9-4EB2-AB64-9AF1D38A3D79}"/>
                  </a:ext>
                </a:extLst>
              </p14:cNvPr>
              <p14:cNvContentPartPr/>
              <p14:nvPr/>
            </p14:nvContentPartPr>
            <p14:xfrm>
              <a:off x="5285130" y="2734446"/>
              <a:ext cx="85680" cy="16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DB067A2-DAA9-4EB2-AB64-9AF1D38A3D7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76490" y="2725446"/>
                <a:ext cx="103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9E8B11B-3FF5-4021-B291-29F421F39718}"/>
                  </a:ext>
                </a:extLst>
              </p14:cNvPr>
              <p14:cNvContentPartPr/>
              <p14:nvPr/>
            </p14:nvContentPartPr>
            <p14:xfrm>
              <a:off x="5518770" y="2723286"/>
              <a:ext cx="150480" cy="29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9E8B11B-3FF5-4021-B291-29F421F3971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10130" y="2714286"/>
                <a:ext cx="16812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A350F-4FB3-46C1-9042-2B20BA895A31}"/>
              </a:ext>
            </a:extLst>
          </p:cNvPr>
          <p:cNvGrpSpPr/>
          <p:nvPr/>
        </p:nvGrpSpPr>
        <p:grpSpPr>
          <a:xfrm>
            <a:off x="977730" y="3040446"/>
            <a:ext cx="903600" cy="387000"/>
            <a:chOff x="977730" y="3040446"/>
            <a:chExt cx="90360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B8B849-F906-4F68-9F9F-24A4674FB89D}"/>
                    </a:ext>
                  </a:extLst>
                </p14:cNvPr>
                <p14:cNvContentPartPr/>
                <p14:nvPr/>
              </p14:nvContentPartPr>
              <p14:xfrm>
                <a:off x="1042890" y="3143766"/>
                <a:ext cx="54360" cy="28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B8B849-F906-4F68-9F9F-24A4674FB89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3890" y="3135126"/>
                  <a:ext cx="72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CB0671-533F-4846-92EF-7DA9EC10C742}"/>
                    </a:ext>
                  </a:extLst>
                </p14:cNvPr>
                <p14:cNvContentPartPr/>
                <p14:nvPr/>
              </p14:nvContentPartPr>
              <p14:xfrm>
                <a:off x="1068090" y="3127926"/>
                <a:ext cx="135360" cy="12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CB0671-533F-4846-92EF-7DA9EC10C7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9450" y="3118926"/>
                  <a:ext cx="153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0CF0BB-BCC6-4872-AD4B-A5B623384ECE}"/>
                    </a:ext>
                  </a:extLst>
                </p14:cNvPr>
                <p14:cNvContentPartPr/>
                <p14:nvPr/>
              </p14:nvContentPartPr>
              <p14:xfrm>
                <a:off x="1194450" y="3129726"/>
                <a:ext cx="144000" cy="12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0CF0BB-BCC6-4872-AD4B-A5B623384E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85810" y="3121086"/>
                  <a:ext cx="161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01B4337-32F0-4972-B6B6-2AF06A81EB3E}"/>
                    </a:ext>
                  </a:extLst>
                </p14:cNvPr>
                <p14:cNvContentPartPr/>
                <p14:nvPr/>
              </p14:nvContentPartPr>
              <p14:xfrm>
                <a:off x="1376250" y="3169326"/>
                <a:ext cx="69840" cy="95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01B4337-32F0-4972-B6B6-2AF06A81EB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67250" y="3160326"/>
                  <a:ext cx="87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D02B99-145C-4440-8B45-5DD7B0F03F8A}"/>
                    </a:ext>
                  </a:extLst>
                </p14:cNvPr>
                <p14:cNvContentPartPr/>
                <p14:nvPr/>
              </p14:nvContentPartPr>
              <p14:xfrm>
                <a:off x="1490730" y="3162846"/>
                <a:ext cx="90000" cy="10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D02B99-145C-4440-8B45-5DD7B0F03F8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481730" y="3154206"/>
                  <a:ext cx="107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07DE5E-AF73-4908-94CC-4F9D1A8F6D81}"/>
                    </a:ext>
                  </a:extLst>
                </p14:cNvPr>
                <p14:cNvContentPartPr/>
                <p14:nvPr/>
              </p14:nvContentPartPr>
              <p14:xfrm>
                <a:off x="1633650" y="3040446"/>
                <a:ext cx="60480" cy="35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07DE5E-AF73-4908-94CC-4F9D1A8F6D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25010" y="3031446"/>
                  <a:ext cx="78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BDEAC35-0640-4C68-84A9-FE33490916EB}"/>
                    </a:ext>
                  </a:extLst>
                </p14:cNvPr>
                <p14:cNvContentPartPr/>
                <p14:nvPr/>
              </p14:nvContentPartPr>
              <p14:xfrm>
                <a:off x="1605930" y="3195606"/>
                <a:ext cx="171360" cy="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BDEAC35-0640-4C68-84A9-FE33490916E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97290" y="3186966"/>
                  <a:ext cx="189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8388AA-DBE4-4D9D-B781-127A90E169D7}"/>
                    </a:ext>
                  </a:extLst>
                </p14:cNvPr>
                <p14:cNvContentPartPr/>
                <p14:nvPr/>
              </p14:nvContentPartPr>
              <p14:xfrm>
                <a:off x="977730" y="3308286"/>
                <a:ext cx="903600" cy="53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8388AA-DBE4-4D9D-B781-127A90E169D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9090" y="3299286"/>
                  <a:ext cx="9212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DCA27B4-1F26-4AC3-89E6-7AD646F7490D}"/>
              </a:ext>
            </a:extLst>
          </p:cNvPr>
          <p:cNvGrpSpPr/>
          <p:nvPr/>
        </p:nvGrpSpPr>
        <p:grpSpPr>
          <a:xfrm>
            <a:off x="2296050" y="3157086"/>
            <a:ext cx="1048320" cy="419760"/>
            <a:chOff x="2296050" y="3157086"/>
            <a:chExt cx="104832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ADFFF5-71BB-45E3-8192-FC263F48BDEF}"/>
                    </a:ext>
                  </a:extLst>
                </p14:cNvPr>
                <p14:cNvContentPartPr/>
                <p14:nvPr/>
              </p14:nvContentPartPr>
              <p14:xfrm>
                <a:off x="2464530" y="3263286"/>
                <a:ext cx="23400" cy="18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ADFFF5-71BB-45E3-8192-FC263F48BD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55890" y="3254286"/>
                  <a:ext cx="4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846DA9-2ED2-4AD3-93F3-28B66E23EE72}"/>
                    </a:ext>
                  </a:extLst>
                </p14:cNvPr>
                <p14:cNvContentPartPr/>
                <p14:nvPr/>
              </p14:nvContentPartPr>
              <p14:xfrm>
                <a:off x="2296050" y="3186606"/>
                <a:ext cx="348120" cy="390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846DA9-2ED2-4AD3-93F3-28B66E23EE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87410" y="3177966"/>
                  <a:ext cx="3657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FF3E52-367C-4222-BA21-58EA80009172}"/>
                    </a:ext>
                  </a:extLst>
                </p14:cNvPr>
                <p14:cNvContentPartPr/>
                <p14:nvPr/>
              </p14:nvContentPartPr>
              <p14:xfrm>
                <a:off x="2754690" y="3303966"/>
                <a:ext cx="150840" cy="25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FF3E52-367C-4222-BA21-58EA800091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46050" y="3295326"/>
                  <a:ext cx="168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2702BF-3143-4467-AB9F-BD7D88E8B4FD}"/>
                    </a:ext>
                  </a:extLst>
                </p14:cNvPr>
                <p14:cNvContentPartPr/>
                <p14:nvPr/>
              </p14:nvContentPartPr>
              <p14:xfrm>
                <a:off x="2776290" y="3238446"/>
                <a:ext cx="176760" cy="19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2702BF-3143-4467-AB9F-BD7D88E8B4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67290" y="3229446"/>
                  <a:ext cx="194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2B9FBE-10EF-4725-B44D-4A74AFD2C217}"/>
                    </a:ext>
                  </a:extLst>
                </p14:cNvPr>
                <p14:cNvContentPartPr/>
                <p14:nvPr/>
              </p14:nvContentPartPr>
              <p14:xfrm>
                <a:off x="3147810" y="3256446"/>
                <a:ext cx="100080" cy="18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2B9FBE-10EF-4725-B44D-4A74AFD2C21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38810" y="3247446"/>
                  <a:ext cx="11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6BF2E29-65B8-45C5-A1A8-8B23D897A31C}"/>
                    </a:ext>
                  </a:extLst>
                </p14:cNvPr>
                <p14:cNvContentPartPr/>
                <p14:nvPr/>
              </p14:nvContentPartPr>
              <p14:xfrm>
                <a:off x="3021810" y="3157086"/>
                <a:ext cx="322560" cy="37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6BF2E29-65B8-45C5-A1A8-8B23D897A31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13170" y="3148086"/>
                  <a:ext cx="34020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CC4B19B-C32D-4CC5-B448-6AC936FF91B0}"/>
              </a:ext>
            </a:extLst>
          </p:cNvPr>
          <p:cNvGrpSpPr/>
          <p:nvPr/>
        </p:nvGrpSpPr>
        <p:grpSpPr>
          <a:xfrm>
            <a:off x="6936810" y="2502246"/>
            <a:ext cx="1427400" cy="521280"/>
            <a:chOff x="6936810" y="2502246"/>
            <a:chExt cx="142740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3DE894-32A3-446A-A845-C835F791C8E4}"/>
                    </a:ext>
                  </a:extLst>
                </p14:cNvPr>
                <p14:cNvContentPartPr/>
                <p14:nvPr/>
              </p14:nvContentPartPr>
              <p14:xfrm>
                <a:off x="6936810" y="2683326"/>
                <a:ext cx="58320" cy="150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3DE894-32A3-446A-A845-C835F791C8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28170" y="2674326"/>
                  <a:ext cx="75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204049F-99E1-4C10-8F56-5870BE78A5A3}"/>
                    </a:ext>
                  </a:extLst>
                </p14:cNvPr>
                <p14:cNvContentPartPr/>
                <p14:nvPr/>
              </p14:nvContentPartPr>
              <p14:xfrm>
                <a:off x="6937170" y="2677206"/>
                <a:ext cx="153000" cy="155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204049F-99E1-4C10-8F56-5870BE78A5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28530" y="2668206"/>
                  <a:ext cx="170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0F1CDE5-8631-405D-B868-E148B0909EAA}"/>
                    </a:ext>
                  </a:extLst>
                </p14:cNvPr>
                <p14:cNvContentPartPr/>
                <p14:nvPr/>
              </p14:nvContentPartPr>
              <p14:xfrm>
                <a:off x="7178730" y="2689446"/>
                <a:ext cx="86400" cy="7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0F1CDE5-8631-405D-B868-E148B0909EA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70090" y="2680446"/>
                  <a:ext cx="104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94F62F-6641-4226-BA71-B2E1C553DCAB}"/>
                    </a:ext>
                  </a:extLst>
                </p14:cNvPr>
                <p14:cNvContentPartPr/>
                <p14:nvPr/>
              </p14:nvContentPartPr>
              <p14:xfrm>
                <a:off x="7373490" y="2523846"/>
                <a:ext cx="117360" cy="494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94F62F-6641-4226-BA71-B2E1C553DC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64490" y="2515206"/>
                  <a:ext cx="13500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B7DDC4-9BEB-4463-9732-8D6FA0F41084}"/>
                    </a:ext>
                  </a:extLst>
                </p14:cNvPr>
                <p14:cNvContentPartPr/>
                <p14:nvPr/>
              </p14:nvContentPartPr>
              <p14:xfrm>
                <a:off x="7557810" y="2502246"/>
                <a:ext cx="88920" cy="14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B7DDC4-9BEB-4463-9732-8D6FA0F4108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48810" y="2493246"/>
                  <a:ext cx="106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17E37B-7993-4015-B579-D4D68D915D2A}"/>
                    </a:ext>
                  </a:extLst>
                </p14:cNvPr>
                <p14:cNvContentPartPr/>
                <p14:nvPr/>
              </p14:nvContentPartPr>
              <p14:xfrm>
                <a:off x="7685250" y="2628246"/>
                <a:ext cx="17640" cy="4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17E37B-7993-4015-B579-D4D68D915D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76250" y="2619246"/>
                  <a:ext cx="3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D8F30D-478C-46B9-968A-93F295421D9A}"/>
                    </a:ext>
                  </a:extLst>
                </p14:cNvPr>
                <p14:cNvContentPartPr/>
                <p14:nvPr/>
              </p14:nvContentPartPr>
              <p14:xfrm>
                <a:off x="7802970" y="2736966"/>
                <a:ext cx="127800" cy="128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D8F30D-478C-46B9-968A-93F295421D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93970" y="2727966"/>
                  <a:ext cx="145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EE08E8-1CF6-433F-8B18-D93CF9869299}"/>
                    </a:ext>
                  </a:extLst>
                </p14:cNvPr>
                <p14:cNvContentPartPr/>
                <p14:nvPr/>
              </p14:nvContentPartPr>
              <p14:xfrm>
                <a:off x="8023650" y="2919846"/>
                <a:ext cx="57240" cy="7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EE08E8-1CF6-433F-8B18-D93CF986929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5010" y="2910846"/>
                  <a:ext cx="74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AD8E5C9-EE22-41B9-B175-8EA1645FAF57}"/>
                    </a:ext>
                  </a:extLst>
                </p14:cNvPr>
                <p14:cNvContentPartPr/>
                <p14:nvPr/>
              </p14:nvContentPartPr>
              <p14:xfrm>
                <a:off x="8062890" y="2833446"/>
                <a:ext cx="59400" cy="181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AD8E5C9-EE22-41B9-B175-8EA1645FAF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054250" y="2824806"/>
                  <a:ext cx="77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5FEDB4-0B62-4F9E-92EA-0DD5C301141B}"/>
                    </a:ext>
                  </a:extLst>
                </p14:cNvPr>
                <p14:cNvContentPartPr/>
                <p14:nvPr/>
              </p14:nvContentPartPr>
              <p14:xfrm>
                <a:off x="8182410" y="2962326"/>
                <a:ext cx="56880" cy="61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5FEDB4-0B62-4F9E-92EA-0DD5C30114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73410" y="2953686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17AEBB9-6D60-4A7A-B13B-E532F5C7BAC4}"/>
                    </a:ext>
                  </a:extLst>
                </p14:cNvPr>
                <p14:cNvContentPartPr/>
                <p14:nvPr/>
              </p14:nvContentPartPr>
              <p14:xfrm>
                <a:off x="8221290" y="2607726"/>
                <a:ext cx="142920" cy="41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17AEBB9-6D60-4A7A-B13B-E532F5C7BA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2290" y="2599086"/>
                  <a:ext cx="16056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FDD8270-714D-482D-9C3A-9CFAB405EB3B}"/>
              </a:ext>
            </a:extLst>
          </p:cNvPr>
          <p:cNvGrpSpPr/>
          <p:nvPr/>
        </p:nvGrpSpPr>
        <p:grpSpPr>
          <a:xfrm>
            <a:off x="8794050" y="2747766"/>
            <a:ext cx="473040" cy="192240"/>
            <a:chOff x="8794050" y="2747766"/>
            <a:chExt cx="4730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C42D736-D256-4B72-9BFA-CF5939271E54}"/>
                    </a:ext>
                  </a:extLst>
                </p14:cNvPr>
                <p14:cNvContentPartPr/>
                <p14:nvPr/>
              </p14:nvContentPartPr>
              <p14:xfrm>
                <a:off x="8794050" y="2747766"/>
                <a:ext cx="97560" cy="17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C42D736-D256-4B72-9BFA-CF5939271E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85050" y="2739126"/>
                  <a:ext cx="115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621B6B-F53A-49C9-8DA2-91024887DF11}"/>
                    </a:ext>
                  </a:extLst>
                </p14:cNvPr>
                <p14:cNvContentPartPr/>
                <p14:nvPr/>
              </p14:nvContentPartPr>
              <p14:xfrm>
                <a:off x="8908890" y="2821206"/>
                <a:ext cx="39240" cy="118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621B6B-F53A-49C9-8DA2-91024887DF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00250" y="2812206"/>
                  <a:ext cx="56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93FC5A1-B437-4F86-88AB-D5740D5FCBED}"/>
                    </a:ext>
                  </a:extLst>
                </p14:cNvPr>
                <p14:cNvContentPartPr/>
                <p14:nvPr/>
              </p14:nvContentPartPr>
              <p14:xfrm>
                <a:off x="9016530" y="2786286"/>
                <a:ext cx="75960" cy="7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93FC5A1-B437-4F86-88AB-D5740D5FCB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07530" y="2777286"/>
                  <a:ext cx="9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8F6D0AA-9CB1-4D53-B17E-C479C37783B3}"/>
                    </a:ext>
                  </a:extLst>
                </p14:cNvPr>
                <p14:cNvContentPartPr/>
                <p14:nvPr/>
              </p14:nvContentPartPr>
              <p14:xfrm>
                <a:off x="9036690" y="2797806"/>
                <a:ext cx="23040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8F6D0AA-9CB1-4D53-B17E-C479C37783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028050" y="2788806"/>
                  <a:ext cx="2480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8EF25D-5635-477A-A008-3748DFA32AF1}"/>
              </a:ext>
            </a:extLst>
          </p:cNvPr>
          <p:cNvGrpSpPr/>
          <p:nvPr/>
        </p:nvGrpSpPr>
        <p:grpSpPr>
          <a:xfrm>
            <a:off x="9751290" y="2641206"/>
            <a:ext cx="1542240" cy="671760"/>
            <a:chOff x="9751290" y="2641206"/>
            <a:chExt cx="154224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151E085-84EF-4EFB-8638-AF84B06262AD}"/>
                    </a:ext>
                  </a:extLst>
                </p14:cNvPr>
                <p14:cNvContentPartPr/>
                <p14:nvPr/>
              </p14:nvContentPartPr>
              <p14:xfrm>
                <a:off x="9763170" y="2805726"/>
                <a:ext cx="27360" cy="18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151E085-84EF-4EFB-8638-AF84B06262A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54530" y="2796726"/>
                  <a:ext cx="45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64F614-14C0-42BB-9523-87F4909E76ED}"/>
                    </a:ext>
                  </a:extLst>
                </p14:cNvPr>
                <p14:cNvContentPartPr/>
                <p14:nvPr/>
              </p14:nvContentPartPr>
              <p14:xfrm>
                <a:off x="9751290" y="2823726"/>
                <a:ext cx="148680" cy="150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64F614-14C0-42BB-9523-87F4909E76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42290" y="2814726"/>
                  <a:ext cx="166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439B04-F93A-48D6-9C25-DBF851F34AC4}"/>
                    </a:ext>
                  </a:extLst>
                </p14:cNvPr>
                <p14:cNvContentPartPr/>
                <p14:nvPr/>
              </p14:nvContentPartPr>
              <p14:xfrm>
                <a:off x="9935970" y="2668926"/>
                <a:ext cx="7200" cy="84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439B04-F93A-48D6-9C25-DBF851F34A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26970" y="2659926"/>
                  <a:ext cx="24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BE8BA0E-7177-40B9-8C43-CA771B1EA697}"/>
                    </a:ext>
                  </a:extLst>
                </p14:cNvPr>
                <p14:cNvContentPartPr/>
                <p14:nvPr/>
              </p14:nvContentPartPr>
              <p14:xfrm>
                <a:off x="9883050" y="2757846"/>
                <a:ext cx="152280" cy="103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BE8BA0E-7177-40B9-8C43-CA771B1EA6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74410" y="2749206"/>
                  <a:ext cx="169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0EE500-735C-4CB5-B3CE-5BF93D3A5F9A}"/>
                    </a:ext>
                  </a:extLst>
                </p14:cNvPr>
                <p14:cNvContentPartPr/>
                <p14:nvPr/>
              </p14:nvContentPartPr>
              <p14:xfrm>
                <a:off x="10098330" y="2896446"/>
                <a:ext cx="71640" cy="9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0EE500-735C-4CB5-B3CE-5BF93D3A5F9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89330" y="2887446"/>
                  <a:ext cx="89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AF9D261-FC07-4C9F-AFCF-E393E450B9EC}"/>
                    </a:ext>
                  </a:extLst>
                </p14:cNvPr>
                <p14:cNvContentPartPr/>
                <p14:nvPr/>
              </p14:nvContentPartPr>
              <p14:xfrm>
                <a:off x="10109130" y="2957646"/>
                <a:ext cx="66960" cy="1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AF9D261-FC07-4C9F-AFCF-E393E450B9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100490" y="2948646"/>
                  <a:ext cx="84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6D6CE0-4399-4AE1-B978-590AC93A08EC}"/>
                    </a:ext>
                  </a:extLst>
                </p14:cNvPr>
                <p14:cNvContentPartPr/>
                <p14:nvPr/>
              </p14:nvContentPartPr>
              <p14:xfrm>
                <a:off x="10244490" y="2677206"/>
                <a:ext cx="95400" cy="569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6D6CE0-4399-4AE1-B978-590AC93A08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5490" y="2668206"/>
                  <a:ext cx="11304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0346E05-17D5-4862-849A-FCFB7DEC8CBA}"/>
                    </a:ext>
                  </a:extLst>
                </p14:cNvPr>
                <p14:cNvContentPartPr/>
                <p14:nvPr/>
              </p14:nvContentPartPr>
              <p14:xfrm>
                <a:off x="10384170" y="2641206"/>
                <a:ext cx="178920" cy="174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0346E05-17D5-4862-849A-FCFB7DEC8CB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75170" y="2632206"/>
                  <a:ext cx="196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FF3099F-A6E0-47F1-86B9-E3881D79976B}"/>
                    </a:ext>
                  </a:extLst>
                </p14:cNvPr>
                <p14:cNvContentPartPr/>
                <p14:nvPr/>
              </p14:nvContentPartPr>
              <p14:xfrm>
                <a:off x="10481370" y="2684046"/>
                <a:ext cx="58320" cy="11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FF3099F-A6E0-47F1-86B9-E3881D79976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72370" y="2675406"/>
                  <a:ext cx="75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CBCB9F7-8CBF-4A0A-BDBC-E6244D8148F1}"/>
                    </a:ext>
                  </a:extLst>
                </p14:cNvPr>
                <p14:cNvContentPartPr/>
                <p14:nvPr/>
              </p14:nvContentPartPr>
              <p14:xfrm>
                <a:off x="10565250" y="2791326"/>
                <a:ext cx="3240" cy="24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CBCB9F7-8CBF-4A0A-BDBC-E6244D8148F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56250" y="2782686"/>
                  <a:ext cx="20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678AA1E-84CE-4C69-AED6-AEBC290742E5}"/>
                    </a:ext>
                  </a:extLst>
                </p14:cNvPr>
                <p14:cNvContentPartPr/>
                <p14:nvPr/>
              </p14:nvContentPartPr>
              <p14:xfrm>
                <a:off x="10675050" y="2900046"/>
                <a:ext cx="67320" cy="9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678AA1E-84CE-4C69-AED6-AEBC290742E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66050" y="2891406"/>
                  <a:ext cx="84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8C84047-88C2-422A-994E-EE63A477EC32}"/>
                    </a:ext>
                  </a:extLst>
                </p14:cNvPr>
                <p14:cNvContentPartPr/>
                <p14:nvPr/>
              </p14:nvContentPartPr>
              <p14:xfrm>
                <a:off x="10777290" y="3041886"/>
                <a:ext cx="68040" cy="29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8C84047-88C2-422A-994E-EE63A477EC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68650" y="3033246"/>
                  <a:ext cx="85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FDB1A2-0BE1-4BC4-B171-6D065D4199D9}"/>
                    </a:ext>
                  </a:extLst>
                </p14:cNvPr>
                <p14:cNvContentPartPr/>
                <p14:nvPr/>
              </p14:nvContentPartPr>
              <p14:xfrm>
                <a:off x="10924890" y="3064566"/>
                <a:ext cx="179640" cy="204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FDB1A2-0BE1-4BC4-B171-6D065D4199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16250" y="3055926"/>
                  <a:ext cx="197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28AD0C-8C7F-48EA-BE71-3ED80B1C55D8}"/>
                    </a:ext>
                  </a:extLst>
                </p14:cNvPr>
                <p14:cNvContentPartPr/>
                <p14:nvPr/>
              </p14:nvContentPartPr>
              <p14:xfrm>
                <a:off x="10997610" y="3174006"/>
                <a:ext cx="43920" cy="70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28AD0C-8C7F-48EA-BE71-3ED80B1C55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88970" y="3165366"/>
                  <a:ext cx="61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8D82ADB-5D25-4EBC-B8E2-75542806C77D}"/>
                    </a:ext>
                  </a:extLst>
                </p14:cNvPr>
                <p14:cNvContentPartPr/>
                <p14:nvPr/>
              </p14:nvContentPartPr>
              <p14:xfrm>
                <a:off x="11006250" y="3127566"/>
                <a:ext cx="65160" cy="135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8D82ADB-5D25-4EBC-B8E2-75542806C7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997610" y="3118926"/>
                  <a:ext cx="82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B119A1-0F31-429D-8CFA-3E64859B37EA}"/>
                    </a:ext>
                  </a:extLst>
                </p14:cNvPr>
                <p14:cNvContentPartPr/>
                <p14:nvPr/>
              </p14:nvContentPartPr>
              <p14:xfrm>
                <a:off x="11080050" y="3229806"/>
                <a:ext cx="85320" cy="50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B119A1-0F31-429D-8CFA-3E64859B37E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71410" y="3221166"/>
                  <a:ext cx="102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492A9E-9F30-4FB3-9DE3-5E5BE89DDF77}"/>
                    </a:ext>
                  </a:extLst>
                </p14:cNvPr>
                <p14:cNvContentPartPr/>
                <p14:nvPr/>
              </p14:nvContentPartPr>
              <p14:xfrm>
                <a:off x="11173650" y="2695566"/>
                <a:ext cx="119880" cy="617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492A9E-9F30-4FB3-9DE3-5E5BE89DDF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165010" y="2686926"/>
                  <a:ext cx="137520" cy="63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7E30AF-FC98-4F87-9083-4EC540F2A144}"/>
              </a:ext>
            </a:extLst>
          </p:cNvPr>
          <p:cNvGrpSpPr/>
          <p:nvPr/>
        </p:nvGrpSpPr>
        <p:grpSpPr>
          <a:xfrm>
            <a:off x="4201170" y="3046206"/>
            <a:ext cx="2781000" cy="369720"/>
            <a:chOff x="4201170" y="3046206"/>
            <a:chExt cx="2781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947F66-D83C-4A7B-82F6-8C37802215A4}"/>
                    </a:ext>
                  </a:extLst>
                </p14:cNvPr>
                <p14:cNvContentPartPr/>
                <p14:nvPr/>
              </p14:nvContentPartPr>
              <p14:xfrm>
                <a:off x="4212330" y="3217926"/>
                <a:ext cx="112680" cy="19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947F66-D83C-4A7B-82F6-8C37802215A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03690" y="3209286"/>
                  <a:ext cx="130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A052E11-4A14-4ED6-8F91-C291C1ECDB6D}"/>
                    </a:ext>
                  </a:extLst>
                </p14:cNvPr>
                <p14:cNvContentPartPr/>
                <p14:nvPr/>
              </p14:nvContentPartPr>
              <p14:xfrm>
                <a:off x="4201170" y="3347166"/>
                <a:ext cx="99360" cy="10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A052E11-4A14-4ED6-8F91-C291C1ECDB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92170" y="3338166"/>
                  <a:ext cx="117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315D1E-D70E-42EA-AB33-1D53F2A375D8}"/>
                    </a:ext>
                  </a:extLst>
                </p14:cNvPr>
                <p14:cNvContentPartPr/>
                <p14:nvPr/>
              </p14:nvContentPartPr>
              <p14:xfrm>
                <a:off x="4410690" y="3295686"/>
                <a:ext cx="92160" cy="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315D1E-D70E-42EA-AB33-1D53F2A375D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02050" y="3287046"/>
                  <a:ext cx="109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76EB899-C019-477E-ABC9-083DA26F921D}"/>
                    </a:ext>
                  </a:extLst>
                </p14:cNvPr>
                <p14:cNvContentPartPr/>
                <p14:nvPr/>
              </p14:nvContentPartPr>
              <p14:xfrm>
                <a:off x="4415730" y="3356166"/>
                <a:ext cx="88560" cy="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76EB899-C019-477E-ABC9-083DA26F921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06730" y="3347166"/>
                  <a:ext cx="106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CDA8C6-11AE-42AB-9914-88595697E73A}"/>
                    </a:ext>
                  </a:extLst>
                </p14:cNvPr>
                <p14:cNvContentPartPr/>
                <p14:nvPr/>
              </p14:nvContentPartPr>
              <p14:xfrm>
                <a:off x="4688250" y="3207846"/>
                <a:ext cx="144360" cy="18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CDA8C6-11AE-42AB-9914-88595697E73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79250" y="3198846"/>
                  <a:ext cx="162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08C854-7EF2-4D70-B214-60C5088EBF08}"/>
                    </a:ext>
                  </a:extLst>
                </p14:cNvPr>
                <p14:cNvContentPartPr/>
                <p14:nvPr/>
              </p14:nvContentPartPr>
              <p14:xfrm>
                <a:off x="4920450" y="3199206"/>
                <a:ext cx="32760" cy="19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08C854-7EF2-4D70-B214-60C5088EBF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11810" y="3190206"/>
                  <a:ext cx="50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E333C2E-221D-4003-BF44-01438321911C}"/>
                    </a:ext>
                  </a:extLst>
                </p14:cNvPr>
                <p14:cNvContentPartPr/>
                <p14:nvPr/>
              </p14:nvContentPartPr>
              <p14:xfrm>
                <a:off x="4901730" y="3199926"/>
                <a:ext cx="151920" cy="20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E333C2E-221D-4003-BF44-01438321911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92730" y="3190926"/>
                  <a:ext cx="169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3A2780-ACD8-4A7A-8A58-CA7AB3754316}"/>
                    </a:ext>
                  </a:extLst>
                </p14:cNvPr>
                <p14:cNvContentPartPr/>
                <p14:nvPr/>
              </p14:nvContentPartPr>
              <p14:xfrm>
                <a:off x="5096130" y="3208926"/>
                <a:ext cx="104040" cy="18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3A2780-ACD8-4A7A-8A58-CA7AB375431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87490" y="3200286"/>
                  <a:ext cx="121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0CF075-4FDD-473D-A434-7BBAAAF78ECA}"/>
                    </a:ext>
                  </a:extLst>
                </p14:cNvPr>
                <p14:cNvContentPartPr/>
                <p14:nvPr/>
              </p14:nvContentPartPr>
              <p14:xfrm>
                <a:off x="5256690" y="3072486"/>
                <a:ext cx="111960" cy="12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0CF075-4FDD-473D-A434-7BBAAAF78EC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48050" y="3063846"/>
                  <a:ext cx="129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3DADA3-94E1-4D53-80D4-60EBD73B0673}"/>
                    </a:ext>
                  </a:extLst>
                </p14:cNvPr>
                <p14:cNvContentPartPr/>
                <p14:nvPr/>
              </p14:nvContentPartPr>
              <p14:xfrm>
                <a:off x="5306010" y="3094086"/>
                <a:ext cx="40320" cy="114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3DADA3-94E1-4D53-80D4-60EBD73B067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297010" y="3085086"/>
                  <a:ext cx="57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924A444-C5EE-4523-8683-7AE73BB9CD3A}"/>
                    </a:ext>
                  </a:extLst>
                </p14:cNvPr>
                <p14:cNvContentPartPr/>
                <p14:nvPr/>
              </p14:nvContentPartPr>
              <p14:xfrm>
                <a:off x="5459370" y="3305406"/>
                <a:ext cx="91440" cy="10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924A444-C5EE-4523-8683-7AE73BB9CD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50370" y="3296406"/>
                  <a:ext cx="10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50E29AF-1E72-4BA9-8189-3858AB16768E}"/>
                    </a:ext>
                  </a:extLst>
                </p14:cNvPr>
                <p14:cNvContentPartPr/>
                <p14:nvPr/>
              </p14:nvContentPartPr>
              <p14:xfrm>
                <a:off x="5490330" y="3339246"/>
                <a:ext cx="63720" cy="1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50E29AF-1E72-4BA9-8189-3858AB1676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81690" y="3330606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010D64-E984-4851-8E53-9F974EAF7411}"/>
                    </a:ext>
                  </a:extLst>
                </p14:cNvPr>
                <p14:cNvContentPartPr/>
                <p14:nvPr/>
              </p14:nvContentPartPr>
              <p14:xfrm>
                <a:off x="5730090" y="3244566"/>
                <a:ext cx="140760" cy="158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010D64-E984-4851-8E53-9F974EAF74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21090" y="3235566"/>
                  <a:ext cx="158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F5E0B1F-3447-477E-9F4C-757369E8F488}"/>
                    </a:ext>
                  </a:extLst>
                </p14:cNvPr>
                <p14:cNvContentPartPr/>
                <p14:nvPr/>
              </p14:nvContentPartPr>
              <p14:xfrm>
                <a:off x="5980650" y="3247806"/>
                <a:ext cx="28800" cy="164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F5E0B1F-3447-477E-9F4C-757369E8F48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72010" y="3238806"/>
                  <a:ext cx="46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D885E9E-F9B7-439C-AD3C-5CAF0D535FC1}"/>
                    </a:ext>
                  </a:extLst>
                </p14:cNvPr>
                <p14:cNvContentPartPr/>
                <p14:nvPr/>
              </p14:nvContentPartPr>
              <p14:xfrm>
                <a:off x="5975250" y="3233766"/>
                <a:ext cx="155160" cy="17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D885E9E-F9B7-439C-AD3C-5CAF0D535FC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66610" y="3225126"/>
                  <a:ext cx="172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C7F539-86D1-4AF5-9333-503C3B4A7782}"/>
                    </a:ext>
                  </a:extLst>
                </p14:cNvPr>
                <p14:cNvContentPartPr/>
                <p14:nvPr/>
              </p14:nvContentPartPr>
              <p14:xfrm>
                <a:off x="6154170" y="3052326"/>
                <a:ext cx="23400" cy="93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C7F539-86D1-4AF5-9333-503C3B4A778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45530" y="3043686"/>
                  <a:ext cx="41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428572-7F9A-46A1-A5AE-50B6ECB56909}"/>
                    </a:ext>
                  </a:extLst>
                </p14:cNvPr>
                <p14:cNvContentPartPr/>
                <p14:nvPr/>
              </p14:nvContentPartPr>
              <p14:xfrm>
                <a:off x="6115650" y="3143406"/>
                <a:ext cx="136800" cy="11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428572-7F9A-46A1-A5AE-50B6ECB569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06650" y="3134766"/>
                  <a:ext cx="154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3BBDC0E-D11C-49AF-B841-12AE44083F95}"/>
                    </a:ext>
                  </a:extLst>
                </p14:cNvPr>
                <p14:cNvContentPartPr/>
                <p14:nvPr/>
              </p14:nvContentPartPr>
              <p14:xfrm>
                <a:off x="6177930" y="3198486"/>
                <a:ext cx="92160" cy="4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3BBDC0E-D11C-49AF-B841-12AE44083F9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69290" y="3189846"/>
                  <a:ext cx="109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717221A-5A50-4B34-9BBC-1605B6386629}"/>
                    </a:ext>
                  </a:extLst>
                </p14:cNvPr>
                <p14:cNvContentPartPr/>
                <p14:nvPr/>
              </p14:nvContentPartPr>
              <p14:xfrm>
                <a:off x="6388170" y="3243486"/>
                <a:ext cx="24480" cy="15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717221A-5A50-4B34-9BBC-1605B63866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79170" y="3234486"/>
                  <a:ext cx="4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7D8D09-5F08-4A27-8CCE-F3920BD03E20}"/>
                    </a:ext>
                  </a:extLst>
                </p14:cNvPr>
                <p14:cNvContentPartPr/>
                <p14:nvPr/>
              </p14:nvContentPartPr>
              <p14:xfrm>
                <a:off x="6374130" y="3046206"/>
                <a:ext cx="199080" cy="363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7D8D09-5F08-4A27-8CCE-F3920BD03E2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65490" y="3037566"/>
                  <a:ext cx="2167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6E04B8-331A-4A7A-8289-A1B665296FA7}"/>
                    </a:ext>
                  </a:extLst>
                </p14:cNvPr>
                <p14:cNvContentPartPr/>
                <p14:nvPr/>
              </p14:nvContentPartPr>
              <p14:xfrm>
                <a:off x="6501210" y="3143046"/>
                <a:ext cx="133200" cy="12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6E04B8-331A-4A7A-8289-A1B665296FA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92210" y="3134046"/>
                  <a:ext cx="150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B0620DB-DB60-4BC7-8A67-E3E066971B3E}"/>
                    </a:ext>
                  </a:extLst>
                </p14:cNvPr>
                <p14:cNvContentPartPr/>
                <p14:nvPr/>
              </p14:nvContentPartPr>
              <p14:xfrm>
                <a:off x="6677970" y="3239166"/>
                <a:ext cx="141480" cy="17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B0620DB-DB60-4BC7-8A67-E3E066971B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68970" y="3230526"/>
                  <a:ext cx="159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B8A80F9-D0A0-4DC5-84D4-407F49C1A9DF}"/>
                    </a:ext>
                  </a:extLst>
                </p14:cNvPr>
                <p14:cNvContentPartPr/>
                <p14:nvPr/>
              </p14:nvContentPartPr>
              <p14:xfrm>
                <a:off x="6847530" y="3104526"/>
                <a:ext cx="134640" cy="5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B8A80F9-D0A0-4DC5-84D4-407F49C1A9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38530" y="3095886"/>
                  <a:ext cx="152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C1C9C2-8B23-4436-B324-D6879C85F92A}"/>
                    </a:ext>
                  </a:extLst>
                </p14:cNvPr>
                <p14:cNvContentPartPr/>
                <p14:nvPr/>
              </p14:nvContentPartPr>
              <p14:xfrm>
                <a:off x="6919170" y="3113886"/>
                <a:ext cx="19440" cy="135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C1C9C2-8B23-4436-B324-D6879C85F92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910530" y="3104886"/>
                  <a:ext cx="370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58D506A-9A4C-4E27-ADC5-0B0E0D35DF15}"/>
              </a:ext>
            </a:extLst>
          </p:cNvPr>
          <p:cNvGrpSpPr/>
          <p:nvPr/>
        </p:nvGrpSpPr>
        <p:grpSpPr>
          <a:xfrm>
            <a:off x="7116450" y="3319806"/>
            <a:ext cx="87120" cy="64080"/>
            <a:chOff x="7116450" y="3319806"/>
            <a:chExt cx="8712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6FAD6A7-1F8C-4608-9C8D-FB9E67999F27}"/>
                    </a:ext>
                  </a:extLst>
                </p14:cNvPr>
                <p14:cNvContentPartPr/>
                <p14:nvPr/>
              </p14:nvContentPartPr>
              <p14:xfrm>
                <a:off x="7116450" y="3319806"/>
                <a:ext cx="7128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6FAD6A7-1F8C-4608-9C8D-FB9E67999F2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07810" y="3310806"/>
                  <a:ext cx="88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01AB423-87DC-4CBC-AD6E-6A6EF1E78890}"/>
                    </a:ext>
                  </a:extLst>
                </p14:cNvPr>
                <p14:cNvContentPartPr/>
                <p14:nvPr/>
              </p14:nvContentPartPr>
              <p14:xfrm>
                <a:off x="7116450" y="3372366"/>
                <a:ext cx="8712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01AB423-87DC-4CBC-AD6E-6A6EF1E788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107810" y="3363726"/>
                  <a:ext cx="1047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CC6E309-DBFE-41A5-BAD3-DBAEF769A483}"/>
              </a:ext>
            </a:extLst>
          </p:cNvPr>
          <p:cNvGrpSpPr/>
          <p:nvPr/>
        </p:nvGrpSpPr>
        <p:grpSpPr>
          <a:xfrm>
            <a:off x="5771490" y="3488286"/>
            <a:ext cx="420120" cy="295560"/>
            <a:chOff x="5771490" y="3488286"/>
            <a:chExt cx="42012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17D2B3-DD65-4FB4-BB8A-06E6F2B7987F}"/>
                    </a:ext>
                  </a:extLst>
                </p14:cNvPr>
                <p14:cNvContentPartPr/>
                <p14:nvPr/>
              </p14:nvContentPartPr>
              <p14:xfrm>
                <a:off x="5771490" y="3488286"/>
                <a:ext cx="420120" cy="89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17D2B3-DD65-4FB4-BB8A-06E6F2B7987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62850" y="3479646"/>
                  <a:ext cx="437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D5B9EF-C7D4-4A39-B37A-8CC9E99A339D}"/>
                    </a:ext>
                  </a:extLst>
                </p14:cNvPr>
                <p14:cNvContentPartPr/>
                <p14:nvPr/>
              </p14:nvContentPartPr>
              <p14:xfrm>
                <a:off x="5979210" y="3648126"/>
                <a:ext cx="129960" cy="135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D5B9EF-C7D4-4A39-B37A-8CC9E99A339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70210" y="3639486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F8604D7-032A-4CAA-9C1C-27EB6B657936}"/>
              </a:ext>
            </a:extLst>
          </p:cNvPr>
          <p:cNvGrpSpPr/>
          <p:nvPr/>
        </p:nvGrpSpPr>
        <p:grpSpPr>
          <a:xfrm>
            <a:off x="7427490" y="3181926"/>
            <a:ext cx="468720" cy="288000"/>
            <a:chOff x="7427490" y="3181926"/>
            <a:chExt cx="4687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5E126ED-A620-49A5-AA34-EE6364688B15}"/>
                    </a:ext>
                  </a:extLst>
                </p14:cNvPr>
                <p14:cNvContentPartPr/>
                <p14:nvPr/>
              </p14:nvContentPartPr>
              <p14:xfrm>
                <a:off x="7427490" y="3315846"/>
                <a:ext cx="121680" cy="153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5E126ED-A620-49A5-AA34-EE6364688B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18490" y="3307206"/>
                  <a:ext cx="13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4990501-CB05-4E96-8BCE-C20A31526AEC}"/>
                    </a:ext>
                  </a:extLst>
                </p14:cNvPr>
                <p14:cNvContentPartPr/>
                <p14:nvPr/>
              </p14:nvContentPartPr>
              <p14:xfrm>
                <a:off x="7642410" y="3340326"/>
                <a:ext cx="106560" cy="129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4990501-CB05-4E96-8BCE-C20A31526A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33770" y="3331326"/>
                  <a:ext cx="124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39E4A8E-938F-4A4B-BA57-F927C0DAFA5F}"/>
                    </a:ext>
                  </a:extLst>
                </p14:cNvPr>
                <p14:cNvContentPartPr/>
                <p14:nvPr/>
              </p14:nvContentPartPr>
              <p14:xfrm>
                <a:off x="7764090" y="3181926"/>
                <a:ext cx="132120" cy="18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39E4A8E-938F-4A4B-BA57-F927C0DAFA5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55450" y="3172926"/>
                  <a:ext cx="149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61D8A6-9CCE-4C98-AEA2-8C4C8D26A45D}"/>
                    </a:ext>
                  </a:extLst>
                </p14:cNvPr>
                <p14:cNvContentPartPr/>
                <p14:nvPr/>
              </p14:nvContentPartPr>
              <p14:xfrm>
                <a:off x="7833930" y="3193806"/>
                <a:ext cx="27360" cy="10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61D8A6-9CCE-4C98-AEA2-8C4C8D26A4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25290" y="3184806"/>
                  <a:ext cx="450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CB79765-6690-4362-B0C6-FCBB349AB056}"/>
              </a:ext>
            </a:extLst>
          </p:cNvPr>
          <p:cNvGrpSpPr/>
          <p:nvPr/>
        </p:nvGrpSpPr>
        <p:grpSpPr>
          <a:xfrm>
            <a:off x="6404010" y="3532206"/>
            <a:ext cx="496800" cy="260280"/>
            <a:chOff x="6404010" y="3532206"/>
            <a:chExt cx="4968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14493F-06F8-4B2B-ADA5-E6E2FF16E5C5}"/>
                    </a:ext>
                  </a:extLst>
                </p14:cNvPr>
                <p14:cNvContentPartPr/>
                <p14:nvPr/>
              </p14:nvContentPartPr>
              <p14:xfrm>
                <a:off x="6404010" y="3532206"/>
                <a:ext cx="496800" cy="72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14493F-06F8-4B2B-ADA5-E6E2FF16E5C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395010" y="3523206"/>
                  <a:ext cx="514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48CC79-BF7E-49D5-99D0-7AF621955E2E}"/>
                    </a:ext>
                  </a:extLst>
                </p14:cNvPr>
                <p14:cNvContentPartPr/>
                <p14:nvPr/>
              </p14:nvContentPartPr>
              <p14:xfrm>
                <a:off x="6626130" y="3671166"/>
                <a:ext cx="97560" cy="121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48CC79-BF7E-49D5-99D0-7AF621955E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17490" y="3662526"/>
                  <a:ext cx="115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333C46-61EC-4572-8469-7F1AA3889492}"/>
                    </a:ext>
                  </a:extLst>
                </p14:cNvPr>
                <p14:cNvContentPartPr/>
                <p14:nvPr/>
              </p14:nvContentPartPr>
              <p14:xfrm>
                <a:off x="6782370" y="3612486"/>
                <a:ext cx="90000" cy="10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333C46-61EC-4572-8469-7F1AA38894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73370" y="3603486"/>
                  <a:ext cx="10764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6A6575-4A00-4414-8242-819907653ADF}"/>
              </a:ext>
            </a:extLst>
          </p:cNvPr>
          <p:cNvGrpSpPr/>
          <p:nvPr/>
        </p:nvGrpSpPr>
        <p:grpSpPr>
          <a:xfrm>
            <a:off x="2310810" y="4133046"/>
            <a:ext cx="1128960" cy="391320"/>
            <a:chOff x="2310810" y="4133046"/>
            <a:chExt cx="112896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F8D4538-4607-408A-A5E1-94D725B3ED8B}"/>
                    </a:ext>
                  </a:extLst>
                </p14:cNvPr>
                <p14:cNvContentPartPr/>
                <p14:nvPr/>
              </p14:nvContentPartPr>
              <p14:xfrm>
                <a:off x="2463450" y="4233126"/>
                <a:ext cx="111960" cy="149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F8D4538-4607-408A-A5E1-94D725B3ED8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54450" y="4224486"/>
                  <a:ext cx="12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10D7CA-DC3F-4F12-AD82-CC518E71DCE8}"/>
                    </a:ext>
                  </a:extLst>
                </p14:cNvPr>
                <p14:cNvContentPartPr/>
                <p14:nvPr/>
              </p14:nvContentPartPr>
              <p14:xfrm>
                <a:off x="2310810" y="4133046"/>
                <a:ext cx="338760" cy="354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10D7CA-DC3F-4F12-AD82-CC518E71DCE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01810" y="4124046"/>
                  <a:ext cx="3564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FC3DB1-18C5-4BD3-B3E3-7C0860213436}"/>
                    </a:ext>
                  </a:extLst>
                </p14:cNvPr>
                <p14:cNvContentPartPr/>
                <p14:nvPr/>
              </p14:nvContentPartPr>
              <p14:xfrm>
                <a:off x="2795730" y="4305486"/>
                <a:ext cx="122040" cy="1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FC3DB1-18C5-4BD3-B3E3-7C086021343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87090" y="4296486"/>
                  <a:ext cx="139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AFF3EA2-C1B2-44C0-AD21-DF7241DBF459}"/>
                    </a:ext>
                  </a:extLst>
                </p14:cNvPr>
                <p14:cNvContentPartPr/>
                <p14:nvPr/>
              </p14:nvContentPartPr>
              <p14:xfrm>
                <a:off x="2823090" y="4363446"/>
                <a:ext cx="111960" cy="2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AFF3EA2-C1B2-44C0-AD21-DF7241DBF45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14090" y="4354446"/>
                  <a:ext cx="12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AA45899-547D-41E8-AB33-4D2B95BFB448}"/>
                    </a:ext>
                  </a:extLst>
                </p14:cNvPr>
                <p14:cNvContentPartPr/>
                <p14:nvPr/>
              </p14:nvContentPartPr>
              <p14:xfrm>
                <a:off x="2845410" y="4237446"/>
                <a:ext cx="106200" cy="167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AA45899-547D-41E8-AB33-4D2B95BFB44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36770" y="4228446"/>
                  <a:ext cx="123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D1A864-9588-465F-8897-CE789C49CA2A}"/>
                    </a:ext>
                  </a:extLst>
                </p14:cNvPr>
                <p14:cNvContentPartPr/>
                <p14:nvPr/>
              </p14:nvContentPartPr>
              <p14:xfrm>
                <a:off x="3182010" y="4281726"/>
                <a:ext cx="137880" cy="130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D1A864-9588-465F-8897-CE789C49CA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73370" y="4272726"/>
                  <a:ext cx="155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101BE7-7332-499B-8CAE-AF7E55725742}"/>
                    </a:ext>
                  </a:extLst>
                </p14:cNvPr>
                <p14:cNvContentPartPr/>
                <p14:nvPr/>
              </p14:nvContentPartPr>
              <p14:xfrm>
                <a:off x="3073290" y="4194246"/>
                <a:ext cx="366480" cy="330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101BE7-7332-499B-8CAE-AF7E557257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064650" y="4185606"/>
                  <a:ext cx="38412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1366AF7-731D-4AE4-AE10-AD1A3A9144C8}"/>
              </a:ext>
            </a:extLst>
          </p:cNvPr>
          <p:cNvGrpSpPr/>
          <p:nvPr/>
        </p:nvGrpSpPr>
        <p:grpSpPr>
          <a:xfrm>
            <a:off x="4129170" y="4167966"/>
            <a:ext cx="592920" cy="276120"/>
            <a:chOff x="4129170" y="4167966"/>
            <a:chExt cx="5929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008411E-B146-4690-B09E-63302C749FEA}"/>
                    </a:ext>
                  </a:extLst>
                </p14:cNvPr>
                <p14:cNvContentPartPr/>
                <p14:nvPr/>
              </p14:nvContentPartPr>
              <p14:xfrm>
                <a:off x="4129170" y="4303326"/>
                <a:ext cx="117720" cy="120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008411E-B146-4690-B09E-63302C749FE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20530" y="4294686"/>
                  <a:ext cx="135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D30F900-6E35-42FD-919E-CBA6E48F03B7}"/>
                    </a:ext>
                  </a:extLst>
                </p14:cNvPr>
                <p14:cNvContentPartPr/>
                <p14:nvPr/>
              </p14:nvContentPartPr>
              <p14:xfrm>
                <a:off x="4143930" y="4304046"/>
                <a:ext cx="91800" cy="138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D30F900-6E35-42FD-919E-CBA6E48F03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135290" y="4295046"/>
                  <a:ext cx="109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F43E29E-3F2C-4ED0-A42A-44C5F5708BE4}"/>
                    </a:ext>
                  </a:extLst>
                </p14:cNvPr>
                <p14:cNvContentPartPr/>
                <p14:nvPr/>
              </p14:nvContentPartPr>
              <p14:xfrm>
                <a:off x="4213050" y="4167966"/>
                <a:ext cx="119880" cy="142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F43E29E-3F2C-4ED0-A42A-44C5F5708BE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04410" y="4158966"/>
                  <a:ext cx="137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67EB6B-2977-4E55-A104-2AF2C9E8B3C6}"/>
                    </a:ext>
                  </a:extLst>
                </p14:cNvPr>
                <p14:cNvContentPartPr/>
                <p14:nvPr/>
              </p14:nvContentPartPr>
              <p14:xfrm>
                <a:off x="4417170" y="4243566"/>
                <a:ext cx="109080" cy="20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67EB6B-2977-4E55-A104-2AF2C9E8B3C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08170" y="4234566"/>
                  <a:ext cx="126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72C7FCF-7FF4-45C8-8A21-218470028567}"/>
                    </a:ext>
                  </a:extLst>
                </p14:cNvPr>
                <p14:cNvContentPartPr/>
                <p14:nvPr/>
              </p14:nvContentPartPr>
              <p14:xfrm>
                <a:off x="4417170" y="4344726"/>
                <a:ext cx="8892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72C7FCF-7FF4-45C8-8A21-21847002856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08170" y="4335726"/>
                  <a:ext cx="106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C20BFE-0257-4C13-9B7A-809DB6EF65EB}"/>
                    </a:ext>
                  </a:extLst>
                </p14:cNvPr>
                <p14:cNvContentPartPr/>
                <p14:nvPr/>
              </p14:nvContentPartPr>
              <p14:xfrm>
                <a:off x="4598970" y="4292886"/>
                <a:ext cx="123120" cy="145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C20BFE-0257-4C13-9B7A-809DB6EF65E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90330" y="4284246"/>
                  <a:ext cx="1407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DA7BCE4-D083-4767-965E-9B03249D0B67}"/>
              </a:ext>
            </a:extLst>
          </p:cNvPr>
          <p:cNvGrpSpPr/>
          <p:nvPr/>
        </p:nvGrpSpPr>
        <p:grpSpPr>
          <a:xfrm>
            <a:off x="4899570" y="4335726"/>
            <a:ext cx="136440" cy="74880"/>
            <a:chOff x="4899570" y="4335726"/>
            <a:chExt cx="13644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848ACD8-574E-4C12-9D84-5256B38BFA33}"/>
                    </a:ext>
                  </a:extLst>
                </p14:cNvPr>
                <p14:cNvContentPartPr/>
                <p14:nvPr/>
              </p14:nvContentPartPr>
              <p14:xfrm>
                <a:off x="4899570" y="4335726"/>
                <a:ext cx="118080" cy="7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848ACD8-574E-4C12-9D84-5256B38BFA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890570" y="4326726"/>
                  <a:ext cx="135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0DAF42B-4BCC-4CC4-91C1-0D675559311C}"/>
                    </a:ext>
                  </a:extLst>
                </p14:cNvPr>
                <p14:cNvContentPartPr/>
                <p14:nvPr/>
              </p14:nvContentPartPr>
              <p14:xfrm>
                <a:off x="4933770" y="4395846"/>
                <a:ext cx="102240" cy="14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0DAF42B-4BCC-4CC4-91C1-0D67555931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25130" y="4387206"/>
                  <a:ext cx="11988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BA94447-D764-4F16-A13D-E2910F04D2E8}"/>
              </a:ext>
            </a:extLst>
          </p:cNvPr>
          <p:cNvGrpSpPr/>
          <p:nvPr/>
        </p:nvGrpSpPr>
        <p:grpSpPr>
          <a:xfrm>
            <a:off x="5234730" y="4146366"/>
            <a:ext cx="869040" cy="289080"/>
            <a:chOff x="5234730" y="4146366"/>
            <a:chExt cx="86904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170CB4F-AB66-40AD-B774-5D0C1793BB9F}"/>
                    </a:ext>
                  </a:extLst>
                </p14:cNvPr>
                <p14:cNvContentPartPr/>
                <p14:nvPr/>
              </p14:nvContentPartPr>
              <p14:xfrm>
                <a:off x="5236530" y="4278846"/>
                <a:ext cx="75960" cy="137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170CB4F-AB66-40AD-B774-5D0C1793BB9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27890" y="4269846"/>
                  <a:ext cx="93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8133F3B-311A-40F4-B3B3-12278E6A5C93}"/>
                    </a:ext>
                  </a:extLst>
                </p14:cNvPr>
                <p14:cNvContentPartPr/>
                <p14:nvPr/>
              </p14:nvContentPartPr>
              <p14:xfrm>
                <a:off x="5234730" y="4288926"/>
                <a:ext cx="97920" cy="13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8133F3B-311A-40F4-B3B3-12278E6A5C9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225730" y="4280286"/>
                  <a:ext cx="115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A94B76-3027-428E-9F5E-9B5208BD5236}"/>
                    </a:ext>
                  </a:extLst>
                </p14:cNvPr>
                <p14:cNvContentPartPr/>
                <p14:nvPr/>
              </p14:nvContentPartPr>
              <p14:xfrm>
                <a:off x="5339490" y="4146366"/>
                <a:ext cx="140400" cy="2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A94B76-3027-428E-9F5E-9B5208BD523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30850" y="4137726"/>
                  <a:ext cx="158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66695B-F007-486D-92BA-08E46BEFE4DF}"/>
                    </a:ext>
                  </a:extLst>
                </p14:cNvPr>
                <p14:cNvContentPartPr/>
                <p14:nvPr/>
              </p14:nvContentPartPr>
              <p14:xfrm>
                <a:off x="5414010" y="4150686"/>
                <a:ext cx="29880" cy="144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66695B-F007-486D-92BA-08E46BEFE4D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405010" y="4142046"/>
                  <a:ext cx="4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D4ECE9-0CBD-4A87-80BD-28406ADB4C6E}"/>
                    </a:ext>
                  </a:extLst>
                </p14:cNvPr>
                <p14:cNvContentPartPr/>
                <p14:nvPr/>
              </p14:nvContentPartPr>
              <p14:xfrm>
                <a:off x="5536050" y="4249326"/>
                <a:ext cx="103320" cy="168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D4ECE9-0CBD-4A87-80BD-28406ADB4C6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27050" y="4240326"/>
                  <a:ext cx="120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0EF43B-0F1E-4BEB-A6F6-8D819A510300}"/>
                    </a:ext>
                  </a:extLst>
                </p14:cNvPr>
                <p14:cNvContentPartPr/>
                <p14:nvPr/>
              </p14:nvContentPartPr>
              <p14:xfrm>
                <a:off x="5721810" y="4271286"/>
                <a:ext cx="104400" cy="164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0EF43B-0F1E-4BEB-A6F6-8D819A51030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13170" y="4262286"/>
                  <a:ext cx="122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4F99E9-7260-4D02-9838-B400D313DD00}"/>
                    </a:ext>
                  </a:extLst>
                </p14:cNvPr>
                <p14:cNvContentPartPr/>
                <p14:nvPr/>
              </p14:nvContentPartPr>
              <p14:xfrm>
                <a:off x="5836650" y="4169766"/>
                <a:ext cx="115200" cy="1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4F99E9-7260-4D02-9838-B400D313DD0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828010" y="4161126"/>
                  <a:ext cx="132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ED36B1E-6C08-4E96-92E5-EE06179A4C12}"/>
                    </a:ext>
                  </a:extLst>
                </p14:cNvPr>
                <p14:cNvContentPartPr/>
                <p14:nvPr/>
              </p14:nvContentPartPr>
              <p14:xfrm>
                <a:off x="5908650" y="4169406"/>
                <a:ext cx="24840" cy="11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ED36B1E-6C08-4E96-92E5-EE06179A4C1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99650" y="4160406"/>
                  <a:ext cx="42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05DBE4-2384-4AEC-8E3A-65A3C70049CB}"/>
                    </a:ext>
                  </a:extLst>
                </p14:cNvPr>
                <p14:cNvContentPartPr/>
                <p14:nvPr/>
              </p14:nvContentPartPr>
              <p14:xfrm>
                <a:off x="6000450" y="4279926"/>
                <a:ext cx="103320" cy="152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05DBE4-2384-4AEC-8E3A-65A3C70049C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91810" y="4271286"/>
                  <a:ext cx="12096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1E1EC53-4BBC-4939-879C-0F504FE5CBE6}"/>
              </a:ext>
            </a:extLst>
          </p:cNvPr>
          <p:cNvGrpSpPr/>
          <p:nvPr/>
        </p:nvGrpSpPr>
        <p:grpSpPr>
          <a:xfrm>
            <a:off x="6303930" y="4139526"/>
            <a:ext cx="1578960" cy="333360"/>
            <a:chOff x="6303930" y="4139526"/>
            <a:chExt cx="157896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37C6AA-F6A8-4175-BDED-D285BAF27761}"/>
                    </a:ext>
                  </a:extLst>
                </p14:cNvPr>
                <p14:cNvContentPartPr/>
                <p14:nvPr/>
              </p14:nvContentPartPr>
              <p14:xfrm>
                <a:off x="6303930" y="4333566"/>
                <a:ext cx="105120" cy="13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37C6AA-F6A8-4175-BDED-D285BAF2776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94930" y="4324926"/>
                  <a:ext cx="12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94F05BF-1985-4260-A05F-492104411EB7}"/>
                    </a:ext>
                  </a:extLst>
                </p14:cNvPr>
                <p14:cNvContentPartPr/>
                <p14:nvPr/>
              </p14:nvContentPartPr>
              <p14:xfrm>
                <a:off x="6317250" y="4382886"/>
                <a:ext cx="97200" cy="1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94F05BF-1985-4260-A05F-492104411EB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308250" y="4374246"/>
                  <a:ext cx="11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069B871-A40C-4686-A216-A65728F39B8C}"/>
                    </a:ext>
                  </a:extLst>
                </p14:cNvPr>
                <p14:cNvContentPartPr/>
                <p14:nvPr/>
              </p14:nvContentPartPr>
              <p14:xfrm>
                <a:off x="6566730" y="4242126"/>
                <a:ext cx="133200" cy="230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069B871-A40C-4686-A216-A65728F39B8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557730" y="4233126"/>
                  <a:ext cx="150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1C1052B-F9EE-4E6F-811F-6BA1C598966B}"/>
                    </a:ext>
                  </a:extLst>
                </p14:cNvPr>
                <p14:cNvContentPartPr/>
                <p14:nvPr/>
              </p14:nvContentPartPr>
              <p14:xfrm>
                <a:off x="6796770" y="4265886"/>
                <a:ext cx="114120" cy="173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1C1052B-F9EE-4E6F-811F-6BA1C598966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87770" y="4256886"/>
                  <a:ext cx="131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7A92C7B-C8D1-4B11-8C63-63869BEAC8FA}"/>
                    </a:ext>
                  </a:extLst>
                </p14:cNvPr>
                <p14:cNvContentPartPr/>
                <p14:nvPr/>
              </p14:nvContentPartPr>
              <p14:xfrm>
                <a:off x="6909810" y="4139526"/>
                <a:ext cx="137880" cy="15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7A92C7B-C8D1-4B11-8C63-63869BEAC8F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900810" y="4130886"/>
                  <a:ext cx="155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842370C-C6E2-47F7-B0D3-4532B9B01430}"/>
                    </a:ext>
                  </a:extLst>
                </p14:cNvPr>
                <p14:cNvContentPartPr/>
                <p14:nvPr/>
              </p14:nvContentPartPr>
              <p14:xfrm>
                <a:off x="6968490" y="4164006"/>
                <a:ext cx="27720" cy="114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842370C-C6E2-47F7-B0D3-4532B9B0143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59850" y="4155366"/>
                  <a:ext cx="45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AD8032D-CA27-4DC3-A6CA-AF1BE8E83795}"/>
                    </a:ext>
                  </a:extLst>
                </p14:cNvPr>
                <p14:cNvContentPartPr/>
                <p14:nvPr/>
              </p14:nvContentPartPr>
              <p14:xfrm>
                <a:off x="7063890" y="4255086"/>
                <a:ext cx="96480" cy="122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AD8032D-CA27-4DC3-A6CA-AF1BE8E8379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55250" y="4246446"/>
                  <a:ext cx="114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2BE31C-4698-4760-BB11-BE0D108EF093}"/>
                    </a:ext>
                  </a:extLst>
                </p14:cNvPr>
                <p14:cNvContentPartPr/>
                <p14:nvPr/>
              </p14:nvContentPartPr>
              <p14:xfrm>
                <a:off x="7181610" y="4373886"/>
                <a:ext cx="59400" cy="36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2BE31C-4698-4760-BB11-BE0D108EF09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72970" y="4364886"/>
                  <a:ext cx="77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61ACBC-CFA5-4E3B-A0AC-6AE94E8CC93D}"/>
                    </a:ext>
                  </a:extLst>
                </p14:cNvPr>
                <p14:cNvContentPartPr/>
                <p14:nvPr/>
              </p14:nvContentPartPr>
              <p14:xfrm>
                <a:off x="7288530" y="4257246"/>
                <a:ext cx="139680" cy="152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61ACBC-CFA5-4E3B-A0AC-6AE94E8CC93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79890" y="4248246"/>
                  <a:ext cx="157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A520BE1-DE64-48D1-87D8-34D49E951788}"/>
                    </a:ext>
                  </a:extLst>
                </p14:cNvPr>
                <p14:cNvContentPartPr/>
                <p14:nvPr/>
              </p14:nvContentPartPr>
              <p14:xfrm>
                <a:off x="7383210" y="4156086"/>
                <a:ext cx="122040" cy="108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A520BE1-DE64-48D1-87D8-34D49E95178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74570" y="4147086"/>
                  <a:ext cx="139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CD1A2D6-6432-466C-AAAA-1C449E3AAE2E}"/>
                    </a:ext>
                  </a:extLst>
                </p14:cNvPr>
                <p14:cNvContentPartPr/>
                <p14:nvPr/>
              </p14:nvContentPartPr>
              <p14:xfrm>
                <a:off x="7540170" y="4259406"/>
                <a:ext cx="73800" cy="13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CD1A2D6-6432-466C-AAAA-1C449E3AAE2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31170" y="4250766"/>
                  <a:ext cx="91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C01FD3-9F60-4F1C-82D1-67BC91E4CF74}"/>
                    </a:ext>
                  </a:extLst>
                </p14:cNvPr>
                <p14:cNvContentPartPr/>
                <p14:nvPr/>
              </p14:nvContentPartPr>
              <p14:xfrm>
                <a:off x="7527210" y="4273806"/>
                <a:ext cx="126360" cy="137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C01FD3-9F60-4F1C-82D1-67BC91E4CF7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18210" y="4264806"/>
                  <a:ext cx="144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36C566-61EB-4F71-AB2E-8E6E5C07EDCA}"/>
                    </a:ext>
                  </a:extLst>
                </p14:cNvPr>
                <p14:cNvContentPartPr/>
                <p14:nvPr/>
              </p14:nvContentPartPr>
              <p14:xfrm>
                <a:off x="7744650" y="4227366"/>
                <a:ext cx="138240" cy="222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36C566-61EB-4F71-AB2E-8E6E5C07ED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35650" y="4218726"/>
                  <a:ext cx="15588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1C5D32-E0F8-419B-9FAB-2765BE54031E}"/>
              </a:ext>
            </a:extLst>
          </p:cNvPr>
          <p:cNvGrpSpPr/>
          <p:nvPr/>
        </p:nvGrpSpPr>
        <p:grpSpPr>
          <a:xfrm>
            <a:off x="8744370" y="3737766"/>
            <a:ext cx="1419480" cy="252720"/>
            <a:chOff x="8744370" y="3737766"/>
            <a:chExt cx="14194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057F2A8-B9B9-416D-8E50-0A0F435E0F4E}"/>
                    </a:ext>
                  </a:extLst>
                </p14:cNvPr>
                <p14:cNvContentPartPr/>
                <p14:nvPr/>
              </p14:nvContentPartPr>
              <p14:xfrm>
                <a:off x="8744370" y="3852246"/>
                <a:ext cx="122400" cy="111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057F2A8-B9B9-416D-8E50-0A0F435E0F4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35370" y="3843606"/>
                  <a:ext cx="140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B3A658B-D039-499E-9782-CA515D6F93B7}"/>
                    </a:ext>
                  </a:extLst>
                </p14:cNvPr>
                <p14:cNvContentPartPr/>
                <p14:nvPr/>
              </p14:nvContentPartPr>
              <p14:xfrm>
                <a:off x="8821770" y="3737766"/>
                <a:ext cx="129240" cy="13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B3A658B-D039-499E-9782-CA515D6F93B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12770" y="3729126"/>
                  <a:ext cx="14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B8A46E9-75F9-4E8D-8D9C-8E04022256E4}"/>
                    </a:ext>
                  </a:extLst>
                </p14:cNvPr>
                <p14:cNvContentPartPr/>
                <p14:nvPr/>
              </p14:nvContentPartPr>
              <p14:xfrm>
                <a:off x="8898450" y="3737766"/>
                <a:ext cx="21960" cy="119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B8A46E9-75F9-4E8D-8D9C-8E04022256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89450" y="3729126"/>
                  <a:ext cx="39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4AB2D4-2DC9-4A82-B76B-39A3161659DC}"/>
                    </a:ext>
                  </a:extLst>
                </p14:cNvPr>
                <p14:cNvContentPartPr/>
                <p14:nvPr/>
              </p14:nvContentPartPr>
              <p14:xfrm>
                <a:off x="9009690" y="3778086"/>
                <a:ext cx="114120" cy="193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4AB2D4-2DC9-4A82-B76B-39A3161659D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00690" y="3769086"/>
                  <a:ext cx="131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13E7FCE-2997-40E5-8751-2A103C400BE0}"/>
                    </a:ext>
                  </a:extLst>
                </p14:cNvPr>
                <p14:cNvContentPartPr/>
                <p14:nvPr/>
              </p14:nvContentPartPr>
              <p14:xfrm>
                <a:off x="9281490" y="3869526"/>
                <a:ext cx="101520" cy="10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13E7FCE-2997-40E5-8751-2A103C400BE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72850" y="3860886"/>
                  <a:ext cx="11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AC8C60-207F-47A6-B32F-C19FA70E8D9D}"/>
                    </a:ext>
                  </a:extLst>
                </p14:cNvPr>
                <p14:cNvContentPartPr/>
                <p14:nvPr/>
              </p14:nvContentPartPr>
              <p14:xfrm>
                <a:off x="9309210" y="3937926"/>
                <a:ext cx="65520" cy="9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AC8C60-207F-47A6-B32F-C19FA70E8D9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00570" y="3929286"/>
                  <a:ext cx="83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186981A-F538-4144-BA36-678B41DECD06}"/>
                    </a:ext>
                  </a:extLst>
                </p14:cNvPr>
                <p14:cNvContentPartPr/>
                <p14:nvPr/>
              </p14:nvContentPartPr>
              <p14:xfrm>
                <a:off x="9483450" y="3823446"/>
                <a:ext cx="97200" cy="163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186981A-F538-4144-BA36-678B41DECD0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74810" y="3814806"/>
                  <a:ext cx="114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CEAF237-1E94-4A2C-88EA-3E20C3198FFF}"/>
                    </a:ext>
                  </a:extLst>
                </p14:cNvPr>
                <p14:cNvContentPartPr/>
                <p14:nvPr/>
              </p14:nvContentPartPr>
              <p14:xfrm>
                <a:off x="9625290" y="3872766"/>
                <a:ext cx="211680" cy="11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CEAF237-1E94-4A2C-88EA-3E20C3198F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16650" y="3864126"/>
                  <a:ext cx="229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A06F81-E36F-463C-ADF2-440CDF42EC92}"/>
                    </a:ext>
                  </a:extLst>
                </p14:cNvPr>
                <p14:cNvContentPartPr/>
                <p14:nvPr/>
              </p14:nvContentPartPr>
              <p14:xfrm>
                <a:off x="9879810" y="3788526"/>
                <a:ext cx="111240" cy="189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A06F81-E36F-463C-ADF2-440CDF42EC9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70810" y="3779886"/>
                  <a:ext cx="128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F09B22A-83D5-41E5-BA97-E0372F64F3FB}"/>
                    </a:ext>
                  </a:extLst>
                </p14:cNvPr>
                <p14:cNvContentPartPr/>
                <p14:nvPr/>
              </p14:nvContentPartPr>
              <p14:xfrm>
                <a:off x="10037130" y="3785286"/>
                <a:ext cx="126720" cy="18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F09B22A-83D5-41E5-BA97-E0372F64F3F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28130" y="3776286"/>
                  <a:ext cx="1443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85B3A60-1CD1-4D30-B138-83026A45C232}"/>
              </a:ext>
            </a:extLst>
          </p:cNvPr>
          <p:cNvGrpSpPr/>
          <p:nvPr/>
        </p:nvGrpSpPr>
        <p:grpSpPr>
          <a:xfrm>
            <a:off x="8023290" y="4183806"/>
            <a:ext cx="946080" cy="357120"/>
            <a:chOff x="8023290" y="4183806"/>
            <a:chExt cx="94608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0CC0DA8-6C3E-4501-A76D-20DA96C328D6}"/>
                    </a:ext>
                  </a:extLst>
                </p14:cNvPr>
                <p14:cNvContentPartPr/>
                <p14:nvPr/>
              </p14:nvContentPartPr>
              <p14:xfrm>
                <a:off x="8023290" y="4327806"/>
                <a:ext cx="98280" cy="16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0CC0DA8-6C3E-4501-A76D-20DA96C328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014290" y="4319166"/>
                  <a:ext cx="115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1B4557-0279-438D-BF0C-581A0E3EC31C}"/>
                    </a:ext>
                  </a:extLst>
                </p14:cNvPr>
                <p14:cNvContentPartPr/>
                <p14:nvPr/>
              </p14:nvContentPartPr>
              <p14:xfrm>
                <a:off x="8032650" y="4383606"/>
                <a:ext cx="93960" cy="11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1B4557-0279-438D-BF0C-581A0E3EC31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24010" y="4374606"/>
                  <a:ext cx="111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1F90561-B60E-4AC5-A36E-7BFC5A0079AF}"/>
                    </a:ext>
                  </a:extLst>
                </p14:cNvPr>
                <p14:cNvContentPartPr/>
                <p14:nvPr/>
              </p14:nvContentPartPr>
              <p14:xfrm>
                <a:off x="8264850" y="4256526"/>
                <a:ext cx="19800" cy="244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1F90561-B60E-4AC5-A36E-7BFC5A0079A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55850" y="4247886"/>
                  <a:ext cx="37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8ED0D4-A56D-4FF6-AE58-C645A416A411}"/>
                    </a:ext>
                  </a:extLst>
                </p14:cNvPr>
                <p14:cNvContentPartPr/>
                <p14:nvPr/>
              </p14:nvContentPartPr>
              <p14:xfrm>
                <a:off x="8328930" y="4242486"/>
                <a:ext cx="25200" cy="235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8ED0D4-A56D-4FF6-AE58-C645A416A4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19930" y="4233846"/>
                  <a:ext cx="42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ECECDEA-8DE7-45E2-A220-BEE9E04B18DE}"/>
                    </a:ext>
                  </a:extLst>
                </p14:cNvPr>
                <p14:cNvContentPartPr/>
                <p14:nvPr/>
              </p14:nvContentPartPr>
              <p14:xfrm>
                <a:off x="8421810" y="4296846"/>
                <a:ext cx="105840" cy="161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ECECDEA-8DE7-45E2-A220-BEE9E04B18D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12810" y="4288206"/>
                  <a:ext cx="123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05BCF86-D791-4994-B4E2-34DF97D5805F}"/>
                    </a:ext>
                  </a:extLst>
                </p14:cNvPr>
                <p14:cNvContentPartPr/>
                <p14:nvPr/>
              </p14:nvContentPartPr>
              <p14:xfrm>
                <a:off x="8512890" y="4188486"/>
                <a:ext cx="9936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05BCF86-D791-4994-B4E2-34DF97D5805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03890" y="4179846"/>
                  <a:ext cx="117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C5FAB3-B1EE-413A-8DC1-FBD155C24516}"/>
                    </a:ext>
                  </a:extLst>
                </p14:cNvPr>
                <p14:cNvContentPartPr/>
                <p14:nvPr/>
              </p14:nvContentPartPr>
              <p14:xfrm>
                <a:off x="8560770" y="4183806"/>
                <a:ext cx="151560" cy="269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C5FAB3-B1EE-413A-8DC1-FBD155C2451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51770" y="4174806"/>
                  <a:ext cx="169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4339C0-4F44-4542-8990-623F37BA258E}"/>
                    </a:ext>
                  </a:extLst>
                </p14:cNvPr>
                <p14:cNvContentPartPr/>
                <p14:nvPr/>
              </p14:nvContentPartPr>
              <p14:xfrm>
                <a:off x="8630250" y="4327806"/>
                <a:ext cx="77400" cy="127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4339C0-4F44-4542-8990-623F37BA258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21250" y="4319166"/>
                  <a:ext cx="95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B46479A-1F6F-4C67-8488-F1AE74CAF5E4}"/>
                    </a:ext>
                  </a:extLst>
                </p14:cNvPr>
                <p14:cNvContentPartPr/>
                <p14:nvPr/>
              </p14:nvContentPartPr>
              <p14:xfrm>
                <a:off x="8778570" y="4253646"/>
                <a:ext cx="86040" cy="244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B46479A-1F6F-4C67-8488-F1AE74CAF5E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769930" y="4245006"/>
                  <a:ext cx="103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661DA9D-F616-4FBF-B7D0-DFFDE2B0992E}"/>
                    </a:ext>
                  </a:extLst>
                </p14:cNvPr>
                <p14:cNvContentPartPr/>
                <p14:nvPr/>
              </p14:nvContentPartPr>
              <p14:xfrm>
                <a:off x="8887650" y="4477926"/>
                <a:ext cx="78840" cy="63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661DA9D-F616-4FBF-B7D0-DFFDE2B0992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79010" y="4468926"/>
                  <a:ext cx="96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06D5584-1C74-4B7B-AD97-4CD6A64B179E}"/>
                    </a:ext>
                  </a:extLst>
                </p14:cNvPr>
                <p14:cNvContentPartPr/>
                <p14:nvPr/>
              </p14:nvContentPartPr>
              <p14:xfrm>
                <a:off x="8876850" y="4192086"/>
                <a:ext cx="92520" cy="75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06D5584-1C74-4B7B-AD97-4CD6A64B179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67850" y="4183446"/>
                  <a:ext cx="1101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5EEAF3E-F4CE-402E-B285-29682A4957E1}"/>
              </a:ext>
            </a:extLst>
          </p:cNvPr>
          <p:cNvGrpSpPr/>
          <p:nvPr/>
        </p:nvGrpSpPr>
        <p:grpSpPr>
          <a:xfrm>
            <a:off x="9164130" y="4300446"/>
            <a:ext cx="380880" cy="143640"/>
            <a:chOff x="9164130" y="4300446"/>
            <a:chExt cx="38088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D48D0A4-E576-4B07-B74F-BD2025EE580D}"/>
                    </a:ext>
                  </a:extLst>
                </p14:cNvPr>
                <p14:cNvContentPartPr/>
                <p14:nvPr/>
              </p14:nvContentPartPr>
              <p14:xfrm>
                <a:off x="9164130" y="4300446"/>
                <a:ext cx="105120" cy="101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D48D0A4-E576-4B07-B74F-BD2025EE580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55490" y="4291446"/>
                  <a:ext cx="122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09D6C7-BFDD-4CB2-85C4-4139462EE9BB}"/>
                    </a:ext>
                  </a:extLst>
                </p14:cNvPr>
                <p14:cNvContentPartPr/>
                <p14:nvPr/>
              </p14:nvContentPartPr>
              <p14:xfrm>
                <a:off x="9192930" y="4383606"/>
                <a:ext cx="83520" cy="48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09D6C7-BFDD-4CB2-85C4-4139462EE9B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84290" y="4374606"/>
                  <a:ext cx="101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208A635-7744-4191-BF3A-F483C320C76C}"/>
                    </a:ext>
                  </a:extLst>
                </p14:cNvPr>
                <p14:cNvContentPartPr/>
                <p14:nvPr/>
              </p14:nvContentPartPr>
              <p14:xfrm>
                <a:off x="9434490" y="4306566"/>
                <a:ext cx="110520" cy="137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208A635-7744-4191-BF3A-F483C320C76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25490" y="4297926"/>
                  <a:ext cx="1281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F5822F4-D5C2-4298-B37B-E3736AF28914}"/>
              </a:ext>
            </a:extLst>
          </p:cNvPr>
          <p:cNvGrpSpPr/>
          <p:nvPr/>
        </p:nvGrpSpPr>
        <p:grpSpPr>
          <a:xfrm>
            <a:off x="2342490" y="4981566"/>
            <a:ext cx="1087920" cy="347760"/>
            <a:chOff x="2342490" y="4981566"/>
            <a:chExt cx="108792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41DA3F4-BC0C-408C-A25B-4FE26C1516B0}"/>
                    </a:ext>
                  </a:extLst>
                </p14:cNvPr>
                <p14:cNvContentPartPr/>
                <p14:nvPr/>
              </p14:nvContentPartPr>
              <p14:xfrm>
                <a:off x="2461290" y="5106486"/>
                <a:ext cx="144000" cy="128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41DA3F4-BC0C-408C-A25B-4FE26C1516B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452650" y="5097846"/>
                  <a:ext cx="161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25EE128-F165-4AA2-8DF4-58844B9988D6}"/>
                    </a:ext>
                  </a:extLst>
                </p14:cNvPr>
                <p14:cNvContentPartPr/>
                <p14:nvPr/>
              </p14:nvContentPartPr>
              <p14:xfrm>
                <a:off x="2342490" y="4981566"/>
                <a:ext cx="337680" cy="347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25EE128-F165-4AA2-8DF4-58844B9988D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333490" y="4972926"/>
                  <a:ext cx="355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F2F0320-AEB6-4CE3-A55E-0540574B73F4}"/>
                    </a:ext>
                  </a:extLst>
                </p14:cNvPr>
                <p14:cNvContentPartPr/>
                <p14:nvPr/>
              </p14:nvContentPartPr>
              <p14:xfrm>
                <a:off x="2780970" y="5145006"/>
                <a:ext cx="145440" cy="15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F2F0320-AEB6-4CE3-A55E-0540574B73F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771970" y="5136006"/>
                  <a:ext cx="163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AF1ED1-9F41-484E-BB49-0DFEF8C76018}"/>
                    </a:ext>
                  </a:extLst>
                </p14:cNvPr>
                <p14:cNvContentPartPr/>
                <p14:nvPr/>
              </p14:nvContentPartPr>
              <p14:xfrm>
                <a:off x="2847570" y="5178486"/>
                <a:ext cx="119160" cy="21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AF1ED1-9F41-484E-BB49-0DFEF8C7601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838570" y="5169846"/>
                  <a:ext cx="13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0121540-616D-4135-BEAC-9AE3947AD3C1}"/>
                    </a:ext>
                  </a:extLst>
                </p14:cNvPr>
                <p14:cNvContentPartPr/>
                <p14:nvPr/>
              </p14:nvContentPartPr>
              <p14:xfrm>
                <a:off x="2885370" y="5055366"/>
                <a:ext cx="115920" cy="18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0121540-616D-4135-BEAC-9AE3947AD3C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876730" y="5046726"/>
                  <a:ext cx="133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1B20CE-C175-4598-9E4B-30F4072ECE70}"/>
                    </a:ext>
                  </a:extLst>
                </p14:cNvPr>
                <p14:cNvContentPartPr/>
                <p14:nvPr/>
              </p14:nvContentPartPr>
              <p14:xfrm>
                <a:off x="3253650" y="5108646"/>
                <a:ext cx="46800" cy="117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1B20CE-C175-4598-9E4B-30F4072ECE7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5010" y="5099646"/>
                  <a:ext cx="64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D443D21-32DE-412D-9075-8C3E1F1DC134}"/>
                    </a:ext>
                  </a:extLst>
                </p14:cNvPr>
                <p14:cNvContentPartPr/>
                <p14:nvPr/>
              </p14:nvContentPartPr>
              <p14:xfrm>
                <a:off x="3110370" y="4981566"/>
                <a:ext cx="320040" cy="320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D443D21-32DE-412D-9075-8C3E1F1DC13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101730" y="4972926"/>
                  <a:ext cx="33768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E265B65-0AA2-4953-974A-0A41AA750131}"/>
              </a:ext>
            </a:extLst>
          </p:cNvPr>
          <p:cNvGrpSpPr/>
          <p:nvPr/>
        </p:nvGrpSpPr>
        <p:grpSpPr>
          <a:xfrm>
            <a:off x="4205850" y="4944486"/>
            <a:ext cx="1351080" cy="231480"/>
            <a:chOff x="4205850" y="4944486"/>
            <a:chExt cx="13510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5C46FE7-F09B-4A04-A8D7-E9C084ADFCF1}"/>
                    </a:ext>
                  </a:extLst>
                </p14:cNvPr>
                <p14:cNvContentPartPr/>
                <p14:nvPr/>
              </p14:nvContentPartPr>
              <p14:xfrm>
                <a:off x="4205850" y="5004606"/>
                <a:ext cx="101880" cy="119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5C46FE7-F09B-4A04-A8D7-E9C084ADFCF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197210" y="4995966"/>
                  <a:ext cx="11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83BB13-BB7D-4795-859C-D06C293AFF7A}"/>
                    </a:ext>
                  </a:extLst>
                </p14:cNvPr>
                <p14:cNvContentPartPr/>
                <p14:nvPr/>
              </p14:nvContentPartPr>
              <p14:xfrm>
                <a:off x="4335090" y="5035566"/>
                <a:ext cx="183600" cy="69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83BB13-BB7D-4795-859C-D06C293AFF7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26450" y="5026566"/>
                  <a:ext cx="20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2EBABC4-8B8A-46D9-9274-7192BC1BFD19}"/>
                    </a:ext>
                  </a:extLst>
                </p14:cNvPr>
                <p14:cNvContentPartPr/>
                <p14:nvPr/>
              </p14:nvContentPartPr>
              <p14:xfrm>
                <a:off x="4591050" y="4989486"/>
                <a:ext cx="39240" cy="135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2EBABC4-8B8A-46D9-9274-7192BC1BFD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582050" y="4980486"/>
                  <a:ext cx="56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ECDFCA2-763C-48A9-8081-D97F9FE6CDD6}"/>
                    </a:ext>
                  </a:extLst>
                </p14:cNvPr>
                <p14:cNvContentPartPr/>
                <p14:nvPr/>
              </p14:nvContentPartPr>
              <p14:xfrm>
                <a:off x="4541010" y="5014326"/>
                <a:ext cx="166320" cy="105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ECDFCA2-763C-48A9-8081-D97F9FE6CD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532010" y="5005326"/>
                  <a:ext cx="18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14DC98C-D92B-4380-9330-EF4713F9F24F}"/>
                    </a:ext>
                  </a:extLst>
                </p14:cNvPr>
                <p14:cNvContentPartPr/>
                <p14:nvPr/>
              </p14:nvContentPartPr>
              <p14:xfrm>
                <a:off x="4746210" y="5012166"/>
                <a:ext cx="198720" cy="163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14DC98C-D92B-4380-9330-EF4713F9F24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37210" y="5003526"/>
                  <a:ext cx="216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E317F07-8BBA-41DB-8A17-929C2454A45B}"/>
                    </a:ext>
                  </a:extLst>
                </p14:cNvPr>
                <p14:cNvContentPartPr/>
                <p14:nvPr/>
              </p14:nvContentPartPr>
              <p14:xfrm>
                <a:off x="4962210" y="5018286"/>
                <a:ext cx="90360" cy="77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E317F07-8BBA-41DB-8A17-929C2454A45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953570" y="5009646"/>
                  <a:ext cx="1080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2388921-76F1-4343-8E74-96D273A60442}"/>
                    </a:ext>
                  </a:extLst>
                </p14:cNvPr>
                <p14:cNvContentPartPr/>
                <p14:nvPr/>
              </p14:nvContentPartPr>
              <p14:xfrm>
                <a:off x="5082450" y="5000646"/>
                <a:ext cx="39600" cy="80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2388921-76F1-4343-8E74-96D273A6044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73810" y="4992006"/>
                  <a:ext cx="57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24CA8A5-CFE4-4350-85CA-6824D8BB12B9}"/>
                    </a:ext>
                  </a:extLst>
                </p14:cNvPr>
                <p14:cNvContentPartPr/>
                <p14:nvPr/>
              </p14:nvContentPartPr>
              <p14:xfrm>
                <a:off x="5146890" y="4945926"/>
                <a:ext cx="31320" cy="131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24CA8A5-CFE4-4350-85CA-6824D8BB12B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38250" y="4936926"/>
                  <a:ext cx="48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666AD29-8800-4A02-B73D-C33E8D25DB7F}"/>
                    </a:ext>
                  </a:extLst>
                </p14:cNvPr>
                <p14:cNvContentPartPr/>
                <p14:nvPr/>
              </p14:nvContentPartPr>
              <p14:xfrm>
                <a:off x="5204130" y="4944486"/>
                <a:ext cx="163800" cy="141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666AD29-8800-4A02-B73D-C33E8D25DB7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95130" y="4935486"/>
                  <a:ext cx="181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D586368-C256-465A-AB24-E5FBCAC37207}"/>
                    </a:ext>
                  </a:extLst>
                </p14:cNvPr>
                <p14:cNvContentPartPr/>
                <p14:nvPr/>
              </p14:nvContentPartPr>
              <p14:xfrm>
                <a:off x="5392410" y="4975806"/>
                <a:ext cx="66960" cy="80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D586368-C256-465A-AB24-E5FBCAC3720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83410" y="4967166"/>
                  <a:ext cx="84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15B6C04-F8E0-4D30-ADBD-EE01A4EA8B92}"/>
                    </a:ext>
                  </a:extLst>
                </p14:cNvPr>
                <p14:cNvContentPartPr/>
                <p14:nvPr/>
              </p14:nvContentPartPr>
              <p14:xfrm>
                <a:off x="5501490" y="4987326"/>
                <a:ext cx="55440" cy="77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15B6C04-F8E0-4D30-ADBD-EE01A4EA8B9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92490" y="4978686"/>
                  <a:ext cx="730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CCCCB72-926E-4B8E-A7DD-E3E248B517E7}"/>
              </a:ext>
            </a:extLst>
          </p:cNvPr>
          <p:cNvGrpSpPr/>
          <p:nvPr/>
        </p:nvGrpSpPr>
        <p:grpSpPr>
          <a:xfrm>
            <a:off x="5899650" y="4777806"/>
            <a:ext cx="1146960" cy="454320"/>
            <a:chOff x="5899650" y="4777806"/>
            <a:chExt cx="11469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25E1614-B602-4DEF-A10D-2683100D0B3A}"/>
                    </a:ext>
                  </a:extLst>
                </p14:cNvPr>
                <p14:cNvContentPartPr/>
                <p14:nvPr/>
              </p14:nvContentPartPr>
              <p14:xfrm>
                <a:off x="6028890" y="4975806"/>
                <a:ext cx="100800" cy="997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25E1614-B602-4DEF-A10D-2683100D0B3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019890" y="4967166"/>
                  <a:ext cx="11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2AC5FBD-AD76-46FC-AF89-9D43D26F009F}"/>
                    </a:ext>
                  </a:extLst>
                </p14:cNvPr>
                <p14:cNvContentPartPr/>
                <p14:nvPr/>
              </p14:nvContentPartPr>
              <p14:xfrm>
                <a:off x="6214290" y="4953846"/>
                <a:ext cx="14400" cy="133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2AC5FBD-AD76-46FC-AF89-9D43D26F009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05290" y="4945206"/>
                  <a:ext cx="32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FF78B3D-639B-4A3B-B4DF-E39DFF65C627}"/>
                    </a:ext>
                  </a:extLst>
                </p14:cNvPr>
                <p14:cNvContentPartPr/>
                <p14:nvPr/>
              </p14:nvContentPartPr>
              <p14:xfrm>
                <a:off x="5899650" y="4821726"/>
                <a:ext cx="380520" cy="410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FF78B3D-639B-4A3B-B4DF-E39DFF65C62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890650" y="4813086"/>
                  <a:ext cx="3981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331069-4465-40C3-A5EC-5D1AE0BBCEED}"/>
                    </a:ext>
                  </a:extLst>
                </p14:cNvPr>
                <p14:cNvContentPartPr/>
                <p14:nvPr/>
              </p14:nvContentPartPr>
              <p14:xfrm>
                <a:off x="6368730" y="4982646"/>
                <a:ext cx="86400" cy="13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331069-4465-40C3-A5EC-5D1AE0BBCEE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60090" y="4973646"/>
                  <a:ext cx="104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FA8DA69-13EC-414C-9353-56EAB89948A9}"/>
                    </a:ext>
                  </a:extLst>
                </p14:cNvPr>
                <p14:cNvContentPartPr/>
                <p14:nvPr/>
              </p14:nvContentPartPr>
              <p14:xfrm>
                <a:off x="6375570" y="4918926"/>
                <a:ext cx="151920" cy="191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FA8DA69-13EC-414C-9353-56EAB89948A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366930" y="4910286"/>
                  <a:ext cx="169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B62C118-71D5-4193-84E4-A10D3BA1B963}"/>
                    </a:ext>
                  </a:extLst>
                </p14:cNvPr>
                <p14:cNvContentPartPr/>
                <p14:nvPr/>
              </p14:nvContentPartPr>
              <p14:xfrm>
                <a:off x="6728730" y="4978326"/>
                <a:ext cx="78480" cy="98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B62C118-71D5-4193-84E4-A10D3BA1B96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719730" y="4969326"/>
                  <a:ext cx="96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8FED3AF-D98E-4E42-A848-1B27D6F97BD6}"/>
                    </a:ext>
                  </a:extLst>
                </p14:cNvPr>
                <p14:cNvContentPartPr/>
                <p14:nvPr/>
              </p14:nvContentPartPr>
              <p14:xfrm>
                <a:off x="6904050" y="4967166"/>
                <a:ext cx="90360" cy="111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8FED3AF-D98E-4E42-A848-1B27D6F97BD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895050" y="4958526"/>
                  <a:ext cx="10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EF05CBC-CC45-4CB5-88BA-B48A468BE336}"/>
                    </a:ext>
                  </a:extLst>
                </p14:cNvPr>
                <p14:cNvContentPartPr/>
                <p14:nvPr/>
              </p14:nvContentPartPr>
              <p14:xfrm>
                <a:off x="6631890" y="4777806"/>
                <a:ext cx="414720" cy="430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EF05CBC-CC45-4CB5-88BA-B48A468BE33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623250" y="4769166"/>
                  <a:ext cx="432360" cy="44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CAEBBE5-50F0-48BE-B900-9CD8BDB00631}"/>
                  </a:ext>
                </a:extLst>
              </p14:cNvPr>
              <p14:cNvContentPartPr/>
              <p14:nvPr/>
            </p14:nvContentPartPr>
            <p14:xfrm>
              <a:off x="4032330" y="5490966"/>
              <a:ext cx="91080" cy="1083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CAEBBE5-50F0-48BE-B900-9CD8BDB0063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023690" y="5481966"/>
                <a:ext cx="1087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922AE74-FD34-45CC-9C7E-18822C9A4760}"/>
              </a:ext>
            </a:extLst>
          </p:cNvPr>
          <p:cNvGrpSpPr/>
          <p:nvPr/>
        </p:nvGrpSpPr>
        <p:grpSpPr>
          <a:xfrm>
            <a:off x="3104610" y="5385846"/>
            <a:ext cx="902160" cy="289800"/>
            <a:chOff x="3104610" y="5385846"/>
            <a:chExt cx="90216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A20A382-D383-4643-8E87-8451D6B4D6D5}"/>
                    </a:ext>
                  </a:extLst>
                </p14:cNvPr>
                <p14:cNvContentPartPr/>
                <p14:nvPr/>
              </p14:nvContentPartPr>
              <p14:xfrm>
                <a:off x="3104610" y="5485566"/>
                <a:ext cx="134640" cy="104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A20A382-D383-4643-8E87-8451D6B4D6D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95610" y="5476926"/>
                  <a:ext cx="152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D038814-A491-4C8D-9ED4-A253AFB3D7B4}"/>
                    </a:ext>
                  </a:extLst>
                </p14:cNvPr>
                <p14:cNvContentPartPr/>
                <p14:nvPr/>
              </p14:nvContentPartPr>
              <p14:xfrm>
                <a:off x="3260850" y="5438046"/>
                <a:ext cx="38160" cy="116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D038814-A491-4C8D-9ED4-A253AFB3D7B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52210" y="5429406"/>
                  <a:ext cx="55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9245AB6-F556-4074-BCBB-8DDACC0A419A}"/>
                    </a:ext>
                  </a:extLst>
                </p14:cNvPr>
                <p14:cNvContentPartPr/>
                <p14:nvPr/>
              </p14:nvContentPartPr>
              <p14:xfrm>
                <a:off x="3331410" y="5484846"/>
                <a:ext cx="90360" cy="190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9245AB6-F556-4074-BCBB-8DDACC0A419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22410" y="5476206"/>
                  <a:ext cx="108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A04414D-26EA-4285-A1E3-9ADF3CB28BD4}"/>
                    </a:ext>
                  </a:extLst>
                </p14:cNvPr>
                <p14:cNvContentPartPr/>
                <p14:nvPr/>
              </p14:nvContentPartPr>
              <p14:xfrm>
                <a:off x="3427170" y="5468286"/>
                <a:ext cx="84240" cy="91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A04414D-26EA-4285-A1E3-9ADF3CB28BD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418170" y="5459646"/>
                  <a:ext cx="101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4A9A600-93E7-4488-A795-BDD2D97F8FCD}"/>
                    </a:ext>
                  </a:extLst>
                </p14:cNvPr>
                <p14:cNvContentPartPr/>
                <p14:nvPr/>
              </p14:nvContentPartPr>
              <p14:xfrm>
                <a:off x="3525090" y="5461446"/>
                <a:ext cx="187200" cy="90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4A9A600-93E7-4488-A795-BDD2D97F8FC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516450" y="5452806"/>
                  <a:ext cx="204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46F8098-5E39-4F94-889A-7328B9AEBE25}"/>
                    </a:ext>
                  </a:extLst>
                </p14:cNvPr>
                <p14:cNvContentPartPr/>
                <p14:nvPr/>
              </p14:nvContentPartPr>
              <p14:xfrm>
                <a:off x="3749010" y="5456046"/>
                <a:ext cx="111240" cy="85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46F8098-5E39-4F94-889A-7328B9AEBE2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40010" y="5447406"/>
                  <a:ext cx="12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6FF0D7B-B9C7-4077-A8CC-1F0A1E3DFC3F}"/>
                    </a:ext>
                  </a:extLst>
                </p14:cNvPr>
                <p14:cNvContentPartPr/>
                <p14:nvPr/>
              </p14:nvContentPartPr>
              <p14:xfrm>
                <a:off x="3882930" y="5385846"/>
                <a:ext cx="35280" cy="155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6FF0D7B-B9C7-4077-A8CC-1F0A1E3DFC3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74290" y="5377206"/>
                  <a:ext cx="52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B181EA-774A-4433-9D2B-4975B77778FE}"/>
                    </a:ext>
                  </a:extLst>
                </p14:cNvPr>
                <p14:cNvContentPartPr/>
                <p14:nvPr/>
              </p14:nvContentPartPr>
              <p14:xfrm>
                <a:off x="3852690" y="5444886"/>
                <a:ext cx="154080" cy="84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B181EA-774A-4433-9D2B-4975B77778F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44050" y="5436246"/>
                  <a:ext cx="17172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2643448-8B9F-4DD2-8DA8-64504ABCE7EE}"/>
                  </a:ext>
                </a:extLst>
              </p14:cNvPr>
              <p14:cNvContentPartPr/>
              <p14:nvPr/>
            </p14:nvContentPartPr>
            <p14:xfrm>
              <a:off x="4359570" y="5469366"/>
              <a:ext cx="148320" cy="946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2643448-8B9F-4DD2-8DA8-64504ABCE7E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4350930" y="5460726"/>
                <a:ext cx="165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21584161-7AFC-4317-8A97-12902C487345}"/>
                  </a:ext>
                </a:extLst>
              </p14:cNvPr>
              <p14:cNvContentPartPr/>
              <p14:nvPr/>
            </p14:nvContentPartPr>
            <p14:xfrm>
              <a:off x="4521570" y="5442726"/>
              <a:ext cx="34920" cy="10908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21584161-7AFC-4317-8A97-12902C4873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4512570" y="5434086"/>
                <a:ext cx="525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6F26D3F-9AF7-44EC-BEAA-32EA63EEC19F}"/>
                  </a:ext>
                </a:extLst>
              </p14:cNvPr>
              <p14:cNvContentPartPr/>
              <p14:nvPr/>
            </p14:nvContentPartPr>
            <p14:xfrm>
              <a:off x="4599690" y="5433366"/>
              <a:ext cx="80280" cy="1144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6F26D3F-9AF7-44EC-BEAA-32EA63EEC19F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4590690" y="5424366"/>
                <a:ext cx="97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CC8AABDA-A2D6-4A9D-A6F1-AD207768B52C}"/>
                  </a:ext>
                </a:extLst>
              </p14:cNvPr>
              <p14:cNvContentPartPr/>
              <p14:nvPr/>
            </p14:nvContentPartPr>
            <p14:xfrm>
              <a:off x="4707330" y="5391246"/>
              <a:ext cx="81720" cy="1508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CC8AABDA-A2D6-4A9D-A6F1-AD207768B52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4698690" y="5382246"/>
                <a:ext cx="9936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1D54256-6922-4528-814F-731D46011F2C}"/>
              </a:ext>
            </a:extLst>
          </p:cNvPr>
          <p:cNvGrpSpPr/>
          <p:nvPr/>
        </p:nvGrpSpPr>
        <p:grpSpPr>
          <a:xfrm>
            <a:off x="4960410" y="5389806"/>
            <a:ext cx="1941480" cy="277200"/>
            <a:chOff x="4960410" y="5389806"/>
            <a:chExt cx="194148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1F06652-FB51-462F-9456-675E012A3F90}"/>
                    </a:ext>
                  </a:extLst>
                </p14:cNvPr>
                <p14:cNvContentPartPr/>
                <p14:nvPr/>
              </p14:nvContentPartPr>
              <p14:xfrm>
                <a:off x="4960410" y="5485926"/>
                <a:ext cx="97560" cy="74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1F06652-FB51-462F-9456-675E012A3F9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951410" y="5477286"/>
                  <a:ext cx="115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E41ABF1-D659-4506-8BD3-F7E77F5944A5}"/>
                    </a:ext>
                  </a:extLst>
                </p14:cNvPr>
                <p14:cNvContentPartPr/>
                <p14:nvPr/>
              </p14:nvContentPartPr>
              <p14:xfrm>
                <a:off x="5184330" y="5494206"/>
                <a:ext cx="92160" cy="68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E41ABF1-D659-4506-8BD3-F7E77F5944A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75690" y="5485206"/>
                  <a:ext cx="109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0AFC67A-F7D3-4B04-913B-425528F9AE52}"/>
                    </a:ext>
                  </a:extLst>
                </p14:cNvPr>
                <p14:cNvContentPartPr/>
                <p14:nvPr/>
              </p14:nvContentPartPr>
              <p14:xfrm>
                <a:off x="5320770" y="5470086"/>
                <a:ext cx="44280" cy="89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0AFC67A-F7D3-4B04-913B-425528F9AE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11770" y="5461086"/>
                  <a:ext cx="61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CA34A7C-5125-4B64-8017-9132BBADC079}"/>
                    </a:ext>
                  </a:extLst>
                </p14:cNvPr>
                <p14:cNvContentPartPr/>
                <p14:nvPr/>
              </p14:nvContentPartPr>
              <p14:xfrm>
                <a:off x="5406810" y="5466846"/>
                <a:ext cx="66240" cy="182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CA34A7C-5125-4B64-8017-9132BBADC079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397810" y="5457846"/>
                  <a:ext cx="83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F769E22-3288-46CF-9FE3-4D047B0F4574}"/>
                    </a:ext>
                  </a:extLst>
                </p14:cNvPr>
                <p14:cNvContentPartPr/>
                <p14:nvPr/>
              </p14:nvContentPartPr>
              <p14:xfrm>
                <a:off x="5497890" y="5444166"/>
                <a:ext cx="146880" cy="129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F769E22-3288-46CF-9FE3-4D047B0F457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488890" y="5435526"/>
                  <a:ext cx="164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0705486-D124-4525-B22D-56C27C77CB2E}"/>
                    </a:ext>
                  </a:extLst>
                </p14:cNvPr>
                <p14:cNvContentPartPr/>
                <p14:nvPr/>
              </p14:nvContentPartPr>
              <p14:xfrm>
                <a:off x="5583930" y="5474046"/>
                <a:ext cx="120240" cy="86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0705486-D124-4525-B22D-56C27C77CB2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574930" y="5465046"/>
                  <a:ext cx="137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0944D68-D342-4D26-B9D8-FC94E073334E}"/>
                    </a:ext>
                  </a:extLst>
                </p14:cNvPr>
                <p14:cNvContentPartPr/>
                <p14:nvPr/>
              </p14:nvContentPartPr>
              <p14:xfrm>
                <a:off x="5694090" y="5437326"/>
                <a:ext cx="85680" cy="127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0944D68-D342-4D26-B9D8-FC94E073334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85090" y="5428326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284D888-3D77-4923-AE7E-FDA73AD83349}"/>
                    </a:ext>
                  </a:extLst>
                </p14:cNvPr>
                <p14:cNvContentPartPr/>
                <p14:nvPr/>
              </p14:nvContentPartPr>
              <p14:xfrm>
                <a:off x="5814690" y="5477286"/>
                <a:ext cx="27720" cy="58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284D888-3D77-4923-AE7E-FDA73AD8334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06050" y="5468646"/>
                  <a:ext cx="45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126BFE7-C20C-4C17-A335-68B61C480786}"/>
                    </a:ext>
                  </a:extLst>
                </p14:cNvPr>
                <p14:cNvContentPartPr/>
                <p14:nvPr/>
              </p14:nvContentPartPr>
              <p14:xfrm>
                <a:off x="5754210" y="5474046"/>
                <a:ext cx="67320" cy="91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126BFE7-C20C-4C17-A335-68B61C48078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745210" y="5465406"/>
                  <a:ext cx="8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EF6AE4F-23AC-4741-B041-0A583AB74BD1}"/>
                    </a:ext>
                  </a:extLst>
                </p14:cNvPr>
                <p14:cNvContentPartPr/>
                <p14:nvPr/>
              </p14:nvContentPartPr>
              <p14:xfrm>
                <a:off x="5830530" y="5471886"/>
                <a:ext cx="113400" cy="95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EF6AE4F-23AC-4741-B041-0A583AB74BD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21530" y="5463246"/>
                  <a:ext cx="131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86D4C24-23D4-4CFF-BCA3-714C3ADDD2A8}"/>
                    </a:ext>
                  </a:extLst>
                </p14:cNvPr>
                <p14:cNvContentPartPr/>
                <p14:nvPr/>
              </p14:nvContentPartPr>
              <p14:xfrm>
                <a:off x="6061650" y="5452086"/>
                <a:ext cx="117360" cy="106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86D4C24-23D4-4CFF-BCA3-714C3ADDD2A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53010" y="544308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C29EB7D-52B4-49C5-8196-EA93B57C04FE}"/>
                    </a:ext>
                  </a:extLst>
                </p14:cNvPr>
                <p14:cNvContentPartPr/>
                <p14:nvPr/>
              </p14:nvContentPartPr>
              <p14:xfrm>
                <a:off x="6172890" y="5449206"/>
                <a:ext cx="35640" cy="19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C29EB7D-52B4-49C5-8196-EA93B57C04F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164250" y="5440206"/>
                  <a:ext cx="5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CBB0540-20FD-4D5D-B88B-7BA894F4E491}"/>
                    </a:ext>
                  </a:extLst>
                </p14:cNvPr>
                <p14:cNvContentPartPr/>
                <p14:nvPr/>
              </p14:nvContentPartPr>
              <p14:xfrm>
                <a:off x="6217170" y="5456766"/>
                <a:ext cx="58320" cy="210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CBB0540-20FD-4D5D-B88B-7BA894F4E49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08170" y="5447766"/>
                  <a:ext cx="75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E6EDBEB-D96A-48A8-A054-D85C0C5D65B9}"/>
                    </a:ext>
                  </a:extLst>
                </p14:cNvPr>
                <p14:cNvContentPartPr/>
                <p14:nvPr/>
              </p14:nvContentPartPr>
              <p14:xfrm>
                <a:off x="6291330" y="5466846"/>
                <a:ext cx="70200" cy="88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E6EDBEB-D96A-48A8-A054-D85C0C5D65B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282330" y="5457846"/>
                  <a:ext cx="8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AB504DD-D9F5-46EE-9EF4-5212FBA01914}"/>
                    </a:ext>
                  </a:extLst>
                </p14:cNvPr>
                <p14:cNvContentPartPr/>
                <p14:nvPr/>
              </p14:nvContentPartPr>
              <p14:xfrm>
                <a:off x="6388170" y="5488086"/>
                <a:ext cx="170640" cy="71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AB504DD-D9F5-46EE-9EF4-5212FBA0191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379170" y="5479086"/>
                  <a:ext cx="188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3840AC6-C5AE-4A6D-B4B0-7557CE2C05F8}"/>
                    </a:ext>
                  </a:extLst>
                </p14:cNvPr>
                <p14:cNvContentPartPr/>
                <p14:nvPr/>
              </p14:nvContentPartPr>
              <p14:xfrm>
                <a:off x="6582570" y="5476566"/>
                <a:ext cx="82080" cy="75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3840AC6-C5AE-4A6D-B4B0-7557CE2C05F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73930" y="5467566"/>
                  <a:ext cx="99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09F4098-1707-44A9-A3C6-9B4EABBBE5CF}"/>
                    </a:ext>
                  </a:extLst>
                </p14:cNvPr>
                <p14:cNvContentPartPr/>
                <p14:nvPr/>
              </p14:nvContentPartPr>
              <p14:xfrm>
                <a:off x="6691650" y="5389806"/>
                <a:ext cx="21600" cy="171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09F4098-1707-44A9-A3C6-9B4EABBBE5C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683010" y="5380806"/>
                  <a:ext cx="39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799F2CD-0508-4AE3-8683-8CDC88B9519B}"/>
                    </a:ext>
                  </a:extLst>
                </p14:cNvPr>
                <p14:cNvContentPartPr/>
                <p14:nvPr/>
              </p14:nvContentPartPr>
              <p14:xfrm>
                <a:off x="6743490" y="5491326"/>
                <a:ext cx="158400" cy="98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799F2CD-0508-4AE3-8683-8CDC88B9519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734490" y="5482326"/>
                  <a:ext cx="1760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D25FAC4-ABE2-4557-840D-FCF6DFD3BBA9}"/>
              </a:ext>
            </a:extLst>
          </p:cNvPr>
          <p:cNvGrpSpPr/>
          <p:nvPr/>
        </p:nvGrpSpPr>
        <p:grpSpPr>
          <a:xfrm>
            <a:off x="7115730" y="5412846"/>
            <a:ext cx="121680" cy="187200"/>
            <a:chOff x="7115730" y="5412846"/>
            <a:chExt cx="12168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ED040A7-9BA0-4973-818D-8CD57F82B873}"/>
                    </a:ext>
                  </a:extLst>
                </p14:cNvPr>
                <p14:cNvContentPartPr/>
                <p14:nvPr/>
              </p14:nvContentPartPr>
              <p14:xfrm>
                <a:off x="7115730" y="5500686"/>
                <a:ext cx="75960" cy="83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ED040A7-9BA0-4973-818D-8CD57F82B87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106730" y="5492046"/>
                  <a:ext cx="93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7F6CA31-759C-4D06-A9E4-C082A53D5E93}"/>
                    </a:ext>
                  </a:extLst>
                </p14:cNvPr>
                <p14:cNvContentPartPr/>
                <p14:nvPr/>
              </p14:nvContentPartPr>
              <p14:xfrm>
                <a:off x="7130130" y="5412846"/>
                <a:ext cx="107280" cy="187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7F6CA31-759C-4D06-A9E4-C082A53D5E9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121130" y="5403846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A288A17-69CD-4278-A29C-34AF4F86E6CB}"/>
                  </a:ext>
                </a:extLst>
              </p14:cNvPr>
              <p14:cNvContentPartPr/>
              <p14:nvPr/>
            </p14:nvContentPartPr>
            <p14:xfrm>
              <a:off x="7462770" y="5572326"/>
              <a:ext cx="39240" cy="11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A288A17-69CD-4278-A29C-34AF4F86E6CB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7454130" y="5563326"/>
                <a:ext cx="568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045B746-3292-41D3-ACC7-053619B7B471}"/>
              </a:ext>
            </a:extLst>
          </p:cNvPr>
          <p:cNvGrpSpPr/>
          <p:nvPr/>
        </p:nvGrpSpPr>
        <p:grpSpPr>
          <a:xfrm>
            <a:off x="8259810" y="5314926"/>
            <a:ext cx="514800" cy="274320"/>
            <a:chOff x="8259810" y="5314926"/>
            <a:chExt cx="5148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F749B1E-5EEF-46DA-9CE8-CC74262C5956}"/>
                    </a:ext>
                  </a:extLst>
                </p14:cNvPr>
                <p14:cNvContentPartPr/>
                <p14:nvPr/>
              </p14:nvContentPartPr>
              <p14:xfrm>
                <a:off x="8259810" y="5444886"/>
                <a:ext cx="98640" cy="126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F749B1E-5EEF-46DA-9CE8-CC74262C595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51170" y="5435886"/>
                  <a:ext cx="116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A1A263A-9751-4981-A0BF-AE8D5A991EE2}"/>
                    </a:ext>
                  </a:extLst>
                </p14:cNvPr>
                <p14:cNvContentPartPr/>
                <p14:nvPr/>
              </p14:nvContentPartPr>
              <p14:xfrm>
                <a:off x="8352690" y="5314926"/>
                <a:ext cx="106200" cy="122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A1A263A-9751-4981-A0BF-AE8D5A991EE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44050" y="5306286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DFD3104-9DB6-48C8-8673-B62F9C0973FC}"/>
                    </a:ext>
                  </a:extLst>
                </p14:cNvPr>
                <p14:cNvContentPartPr/>
                <p14:nvPr/>
              </p14:nvContentPartPr>
              <p14:xfrm>
                <a:off x="8503530" y="5385126"/>
                <a:ext cx="124200" cy="204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DFD3104-9DB6-48C8-8673-B62F9C0973F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94890" y="5376126"/>
                  <a:ext cx="141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4DFA056-0D9C-4E77-B12E-ACE4E1164726}"/>
                    </a:ext>
                  </a:extLst>
                </p14:cNvPr>
                <p14:cNvContentPartPr/>
                <p14:nvPr/>
              </p14:nvContentPartPr>
              <p14:xfrm>
                <a:off x="8526570" y="5503206"/>
                <a:ext cx="90000" cy="7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4DFA056-0D9C-4E77-B12E-ACE4E116472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17930" y="5494566"/>
                  <a:ext cx="10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99E586D-38E2-4019-8E6E-D6BEA5FE95D3}"/>
                    </a:ext>
                  </a:extLst>
                </p14:cNvPr>
                <p14:cNvContentPartPr/>
                <p14:nvPr/>
              </p14:nvContentPartPr>
              <p14:xfrm>
                <a:off x="8681010" y="5469726"/>
                <a:ext cx="93600" cy="102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99E586D-38E2-4019-8E6E-D6BEA5FE95D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72370" y="5460726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945875B-F6F7-457F-BF0F-70CE0F71C91B}"/>
              </a:ext>
            </a:extLst>
          </p:cNvPr>
          <p:cNvGrpSpPr/>
          <p:nvPr/>
        </p:nvGrpSpPr>
        <p:grpSpPr>
          <a:xfrm>
            <a:off x="8932650" y="5291886"/>
            <a:ext cx="1663200" cy="323280"/>
            <a:chOff x="8932650" y="5291886"/>
            <a:chExt cx="166320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95B1FDA-A60D-419C-A3BB-90BF9372A568}"/>
                    </a:ext>
                  </a:extLst>
                </p14:cNvPr>
                <p14:cNvContentPartPr/>
                <p14:nvPr/>
              </p14:nvContentPartPr>
              <p14:xfrm>
                <a:off x="8932650" y="5463246"/>
                <a:ext cx="94320" cy="23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95B1FDA-A60D-419C-A3BB-90BF9372A56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924010" y="5454246"/>
                  <a:ext cx="111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1EDC50E-F9B2-4E7A-8295-D5F8E09799E3}"/>
                    </a:ext>
                  </a:extLst>
                </p14:cNvPr>
                <p14:cNvContentPartPr/>
                <p14:nvPr/>
              </p14:nvContentPartPr>
              <p14:xfrm>
                <a:off x="8966490" y="5503566"/>
                <a:ext cx="79920" cy="9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1EDC50E-F9B2-4E7A-8295-D5F8E09799E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957850" y="5494926"/>
                  <a:ext cx="97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7621BD6-C94F-48F4-95B2-906C4000C4DB}"/>
                    </a:ext>
                  </a:extLst>
                </p14:cNvPr>
                <p14:cNvContentPartPr/>
                <p14:nvPr/>
              </p14:nvContentPartPr>
              <p14:xfrm>
                <a:off x="9182130" y="5461806"/>
                <a:ext cx="60480" cy="76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7621BD6-C94F-48F4-95B2-906C4000C4D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173490" y="5453166"/>
                  <a:ext cx="78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D1D3E52-E637-42AD-9E19-909D6884A971}"/>
                    </a:ext>
                  </a:extLst>
                </p14:cNvPr>
                <p14:cNvContentPartPr/>
                <p14:nvPr/>
              </p14:nvContentPartPr>
              <p14:xfrm>
                <a:off x="9197250" y="5377926"/>
                <a:ext cx="81720" cy="176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D1D3E52-E637-42AD-9E19-909D6884A97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88250" y="5368926"/>
                  <a:ext cx="99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F9AF333-3442-4205-B4E4-95C27A090223}"/>
                    </a:ext>
                  </a:extLst>
                </p14:cNvPr>
                <p14:cNvContentPartPr/>
                <p14:nvPr/>
              </p14:nvContentPartPr>
              <p14:xfrm>
                <a:off x="9344130" y="5430846"/>
                <a:ext cx="86400" cy="106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F9AF333-3442-4205-B4E4-95C27A09022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35130" y="5422206"/>
                  <a:ext cx="104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409FDA0-7A36-4650-B102-142D90E3880D}"/>
                    </a:ext>
                  </a:extLst>
                </p14:cNvPr>
                <p14:cNvContentPartPr/>
                <p14:nvPr/>
              </p14:nvContentPartPr>
              <p14:xfrm>
                <a:off x="9424410" y="5291886"/>
                <a:ext cx="78120" cy="5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409FDA0-7A36-4650-B102-142D90E3880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415410" y="5283246"/>
                  <a:ext cx="95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2AC6A20-57E6-45E7-8432-CB6D1195D22F}"/>
                    </a:ext>
                  </a:extLst>
                </p14:cNvPr>
                <p14:cNvContentPartPr/>
                <p14:nvPr/>
              </p14:nvContentPartPr>
              <p14:xfrm>
                <a:off x="9471570" y="5307006"/>
                <a:ext cx="19440" cy="102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2AC6A20-57E6-45E7-8432-CB6D1195D22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462930" y="5298006"/>
                  <a:ext cx="37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062DA00-52C9-4D7C-86B9-45A03BCD2A79}"/>
                    </a:ext>
                  </a:extLst>
                </p14:cNvPr>
                <p14:cNvContentPartPr/>
                <p14:nvPr/>
              </p14:nvContentPartPr>
              <p14:xfrm>
                <a:off x="9541770" y="5426526"/>
                <a:ext cx="135360" cy="132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062DA00-52C9-4D7C-86B9-45A03BCD2A7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532770" y="5417886"/>
                  <a:ext cx="15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030D5F2-4CFE-46AF-BD7C-13F1E597FD1C}"/>
                    </a:ext>
                  </a:extLst>
                </p14:cNvPr>
                <p14:cNvContentPartPr/>
                <p14:nvPr/>
              </p14:nvContentPartPr>
              <p14:xfrm>
                <a:off x="9803130" y="5430846"/>
                <a:ext cx="79920" cy="11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030D5F2-4CFE-46AF-BD7C-13F1E597FD1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794490" y="5422206"/>
                  <a:ext cx="97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833BCFE-41F4-4021-95E4-DD75CE3C795E}"/>
                    </a:ext>
                  </a:extLst>
                </p14:cNvPr>
                <p14:cNvContentPartPr/>
                <p14:nvPr/>
              </p14:nvContentPartPr>
              <p14:xfrm>
                <a:off x="9825090" y="5483766"/>
                <a:ext cx="59760" cy="5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833BCFE-41F4-4021-95E4-DD75CE3C795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816450" y="5474766"/>
                  <a:ext cx="77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4F43F75-3D03-41C8-88D7-F387D85DD3C6}"/>
                    </a:ext>
                  </a:extLst>
                </p14:cNvPr>
                <p14:cNvContentPartPr/>
                <p14:nvPr/>
              </p14:nvContentPartPr>
              <p14:xfrm>
                <a:off x="10024530" y="5377206"/>
                <a:ext cx="110520" cy="2077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4F43F75-3D03-41C8-88D7-F387D85DD3C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015530" y="5368566"/>
                  <a:ext cx="128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2F71C62-6F11-4680-A7B0-0BA5120AC550}"/>
                    </a:ext>
                  </a:extLst>
                </p14:cNvPr>
                <p14:cNvContentPartPr/>
                <p14:nvPr/>
              </p14:nvContentPartPr>
              <p14:xfrm>
                <a:off x="10218930" y="5373246"/>
                <a:ext cx="35280" cy="164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2F71C62-6F11-4680-A7B0-0BA5120AC5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209930" y="5364246"/>
                  <a:ext cx="52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4A8984B-7EDB-4DDF-BB72-C8D07929EB7F}"/>
                    </a:ext>
                  </a:extLst>
                </p14:cNvPr>
                <p14:cNvContentPartPr/>
                <p14:nvPr/>
              </p14:nvContentPartPr>
              <p14:xfrm>
                <a:off x="10286250" y="5377206"/>
                <a:ext cx="14400" cy="183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4A8984B-7EDB-4DDF-BB72-C8D07929EB7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277610" y="5368566"/>
                  <a:ext cx="320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403E13A-EC8B-438A-AC16-F4EA7C828672}"/>
                    </a:ext>
                  </a:extLst>
                </p14:cNvPr>
                <p14:cNvContentPartPr/>
                <p14:nvPr/>
              </p14:nvContentPartPr>
              <p14:xfrm>
                <a:off x="10324770" y="5393046"/>
                <a:ext cx="160200" cy="179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403E13A-EC8B-438A-AC16-F4EA7C82867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315770" y="5384406"/>
                  <a:ext cx="177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FDE0A37-BECA-4804-848A-F4FB16028AAE}"/>
                    </a:ext>
                  </a:extLst>
                </p14:cNvPr>
                <p14:cNvContentPartPr/>
                <p14:nvPr/>
              </p14:nvContentPartPr>
              <p14:xfrm>
                <a:off x="10510890" y="5546766"/>
                <a:ext cx="84960" cy="68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FDE0A37-BECA-4804-848A-F4FB16028AA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501890" y="5537766"/>
                  <a:ext cx="10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F4A0A18-54C7-4E07-85E4-455F1F85B786}"/>
                    </a:ext>
                  </a:extLst>
                </p14:cNvPr>
                <p14:cNvContentPartPr/>
                <p14:nvPr/>
              </p14:nvContentPartPr>
              <p14:xfrm>
                <a:off x="10515930" y="5301606"/>
                <a:ext cx="66600" cy="75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F4A0A18-54C7-4E07-85E4-455F1F85B78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506930" y="5292606"/>
                  <a:ext cx="84240" cy="9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C0C0A11E-93EC-4AAB-AE2C-335145AB1797}"/>
                  </a:ext>
                </a:extLst>
              </p14:cNvPr>
              <p14:cNvContentPartPr/>
              <p14:nvPr/>
            </p14:nvContentPartPr>
            <p14:xfrm>
              <a:off x="10296690" y="5714166"/>
              <a:ext cx="315720" cy="8748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C0C0A11E-93EC-4AAB-AE2C-335145AB1797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288050" y="5705526"/>
                <a:ext cx="3333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9C1B8A7E-CBAE-4C3B-9B51-A7DD7EDE234A}"/>
                  </a:ext>
                </a:extLst>
              </p14:cNvPr>
              <p14:cNvContentPartPr/>
              <p14:nvPr/>
            </p14:nvContentPartPr>
            <p14:xfrm>
              <a:off x="9980250" y="5648646"/>
              <a:ext cx="168120" cy="525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9C1B8A7E-CBAE-4C3B-9B51-A7DD7EDE234A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9971610" y="5640006"/>
                <a:ext cx="18576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042F3E7-E524-46FB-AF22-2F30E8C683C1}"/>
              </a:ext>
            </a:extLst>
          </p:cNvPr>
          <p:cNvGrpSpPr/>
          <p:nvPr/>
        </p:nvGrpSpPr>
        <p:grpSpPr>
          <a:xfrm>
            <a:off x="9902850" y="5844846"/>
            <a:ext cx="237240" cy="107280"/>
            <a:chOff x="9902850" y="5844846"/>
            <a:chExt cx="23724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834FDF1-7697-430F-B693-8C3B95586CA3}"/>
                    </a:ext>
                  </a:extLst>
                </p14:cNvPr>
                <p14:cNvContentPartPr/>
                <p14:nvPr/>
              </p14:nvContentPartPr>
              <p14:xfrm>
                <a:off x="9902850" y="5844846"/>
                <a:ext cx="92880" cy="10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834FDF1-7697-430F-B693-8C3B95586CA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893850" y="5836206"/>
                  <a:ext cx="110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4772BE5-73CE-4827-8FAC-78B0758690B3}"/>
                    </a:ext>
                  </a:extLst>
                </p14:cNvPr>
                <p14:cNvContentPartPr/>
                <p14:nvPr/>
              </p14:nvContentPartPr>
              <p14:xfrm>
                <a:off x="10058370" y="5856726"/>
                <a:ext cx="81720" cy="87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4772BE5-73CE-4827-8FAC-78B0758690B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049730" y="5848086"/>
                  <a:ext cx="9936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19B18214-8E52-412E-8DA1-E8C0A36B7FAE}"/>
              </a:ext>
            </a:extLst>
          </p:cNvPr>
          <p:cNvGrpSpPr/>
          <p:nvPr/>
        </p:nvGrpSpPr>
        <p:grpSpPr>
          <a:xfrm>
            <a:off x="10365810" y="5913606"/>
            <a:ext cx="244440" cy="153360"/>
            <a:chOff x="10365810" y="5913606"/>
            <a:chExt cx="24444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D8F9464-8365-49E7-B3ED-7F19AB857D14}"/>
                    </a:ext>
                  </a:extLst>
                </p14:cNvPr>
                <p14:cNvContentPartPr/>
                <p14:nvPr/>
              </p14:nvContentPartPr>
              <p14:xfrm>
                <a:off x="10384890" y="5924406"/>
                <a:ext cx="102240" cy="86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D8F9464-8365-49E7-B3ED-7F19AB857D1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375890" y="5915406"/>
                  <a:ext cx="119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04724FC-5AE6-4F35-ACF6-F109DD204746}"/>
                    </a:ext>
                  </a:extLst>
                </p14:cNvPr>
                <p14:cNvContentPartPr/>
                <p14:nvPr/>
              </p14:nvContentPartPr>
              <p14:xfrm>
                <a:off x="10415850" y="5998566"/>
                <a:ext cx="64440" cy="442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04724FC-5AE6-4F35-ACF6-F109DD20474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406850" y="5989566"/>
                  <a:ext cx="82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A649700-2736-450B-80DB-662D77772A91}"/>
                    </a:ext>
                  </a:extLst>
                </p14:cNvPr>
                <p14:cNvContentPartPr/>
                <p14:nvPr/>
              </p14:nvContentPartPr>
              <p14:xfrm>
                <a:off x="10520250" y="5978046"/>
                <a:ext cx="90000" cy="88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A649700-2736-450B-80DB-662D77772A9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511610" y="5969406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FFDD695-51E0-4B47-98D7-BA9981D7923C}"/>
                    </a:ext>
                  </a:extLst>
                </p14:cNvPr>
                <p14:cNvContentPartPr/>
                <p14:nvPr/>
              </p14:nvContentPartPr>
              <p14:xfrm>
                <a:off x="10365810" y="5913606"/>
                <a:ext cx="233640" cy="1126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FFDD695-51E0-4B47-98D7-BA9981D7923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357170" y="5904606"/>
                  <a:ext cx="2512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87AAF5E6-9CE9-481B-9634-F24784BC5829}"/>
              </a:ext>
            </a:extLst>
          </p:cNvPr>
          <p:cNvGrpSpPr/>
          <p:nvPr/>
        </p:nvGrpSpPr>
        <p:grpSpPr>
          <a:xfrm>
            <a:off x="10387770" y="6156606"/>
            <a:ext cx="226080" cy="122400"/>
            <a:chOff x="10387770" y="6156606"/>
            <a:chExt cx="22608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EDA11D2-3D1B-4286-8168-BF2186F19B5D}"/>
                    </a:ext>
                  </a:extLst>
                </p14:cNvPr>
                <p14:cNvContentPartPr/>
                <p14:nvPr/>
              </p14:nvContentPartPr>
              <p14:xfrm>
                <a:off x="10387770" y="6156606"/>
                <a:ext cx="111960" cy="110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EDA11D2-3D1B-4286-8168-BF2186F19B5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78770" y="6147606"/>
                  <a:ext cx="12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C0F689C-144E-4985-B514-38FE2181521F}"/>
                    </a:ext>
                  </a:extLst>
                </p14:cNvPr>
                <p14:cNvContentPartPr/>
                <p14:nvPr/>
              </p14:nvContentPartPr>
              <p14:xfrm>
                <a:off x="10531410" y="6189726"/>
                <a:ext cx="82440" cy="89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C0F689C-144E-4985-B514-38FE2181521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522770" y="6180726"/>
                  <a:ext cx="10008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F398363-75B2-4286-BC68-25A13138B771}"/>
              </a:ext>
            </a:extLst>
          </p:cNvPr>
          <p:cNvGrpSpPr/>
          <p:nvPr/>
        </p:nvGrpSpPr>
        <p:grpSpPr>
          <a:xfrm>
            <a:off x="10806450" y="5431206"/>
            <a:ext cx="394920" cy="152280"/>
            <a:chOff x="10806450" y="5431206"/>
            <a:chExt cx="39492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4C678B2-C2D4-4A68-9CEC-03F5105D9101}"/>
                    </a:ext>
                  </a:extLst>
                </p14:cNvPr>
                <p14:cNvContentPartPr/>
                <p14:nvPr/>
              </p14:nvContentPartPr>
              <p14:xfrm>
                <a:off x="10806450" y="5431206"/>
                <a:ext cx="126000" cy="96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4C678B2-C2D4-4A68-9CEC-03F5105D910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97810" y="5422206"/>
                  <a:ext cx="143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B03DEE0-D656-4480-8601-2C675B80C573}"/>
                    </a:ext>
                  </a:extLst>
                </p14:cNvPr>
                <p14:cNvContentPartPr/>
                <p14:nvPr/>
              </p14:nvContentPartPr>
              <p14:xfrm>
                <a:off x="11081850" y="5433366"/>
                <a:ext cx="119520" cy="150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B03DEE0-D656-4480-8601-2C675B80C57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1072850" y="5424366"/>
                  <a:ext cx="1371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4FED3AFF-7F34-4373-AD51-7F10CB34F7FF}"/>
              </a:ext>
            </a:extLst>
          </p:cNvPr>
          <p:cNvGrpSpPr/>
          <p:nvPr/>
        </p:nvGrpSpPr>
        <p:grpSpPr>
          <a:xfrm>
            <a:off x="11321970" y="5859606"/>
            <a:ext cx="191880" cy="174600"/>
            <a:chOff x="11321970" y="5859606"/>
            <a:chExt cx="1918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3AA21F4-A95C-4574-BA46-44C006D7AF35}"/>
                    </a:ext>
                  </a:extLst>
                </p14:cNvPr>
                <p14:cNvContentPartPr/>
                <p14:nvPr/>
              </p14:nvContentPartPr>
              <p14:xfrm>
                <a:off x="11330250" y="5878326"/>
                <a:ext cx="20520" cy="130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3AA21F4-A95C-4574-BA46-44C006D7AF3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1321250" y="5869326"/>
                  <a:ext cx="38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62AE6B0-A354-45E8-B2CF-3791EC66FB71}"/>
                    </a:ext>
                  </a:extLst>
                </p14:cNvPr>
                <p14:cNvContentPartPr/>
                <p14:nvPr/>
              </p14:nvContentPartPr>
              <p14:xfrm>
                <a:off x="11321970" y="5859606"/>
                <a:ext cx="171360" cy="173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62AE6B0-A354-45E8-B2CF-3791EC66FB7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1312970" y="5850966"/>
                  <a:ext cx="189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7449BD8-2799-4661-9A7B-07144E4B44E2}"/>
                    </a:ext>
                  </a:extLst>
                </p14:cNvPr>
                <p14:cNvContentPartPr/>
                <p14:nvPr/>
              </p14:nvContentPartPr>
              <p14:xfrm>
                <a:off x="11352570" y="6017646"/>
                <a:ext cx="161280" cy="165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7449BD8-2799-4661-9A7B-07144E4B44E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343930" y="6008646"/>
                  <a:ext cx="1789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FA6A0B52-04EF-4544-93B6-896D094F51FC}"/>
                  </a:ext>
                </a:extLst>
              </p14:cNvPr>
              <p14:cNvContentPartPr/>
              <p14:nvPr/>
            </p14:nvContentPartPr>
            <p14:xfrm>
              <a:off x="2986530" y="6338406"/>
              <a:ext cx="711720" cy="4500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FA6A0B52-04EF-4544-93B6-896D094F51FC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2977530" y="6329766"/>
                <a:ext cx="72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889AAC22-E2A0-4DB8-820F-15C71F14D58C}"/>
                  </a:ext>
                </a:extLst>
              </p14:cNvPr>
              <p14:cNvContentPartPr/>
              <p14:nvPr/>
            </p14:nvContentPartPr>
            <p14:xfrm>
              <a:off x="4925130" y="6268566"/>
              <a:ext cx="443520" cy="428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889AAC22-E2A0-4DB8-820F-15C71F14D58C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4916130" y="6259926"/>
                <a:ext cx="461160" cy="6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883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7153</TotalTime>
  <Words>1671</Words>
  <Application>Microsoft Office PowerPoint</Application>
  <PresentationFormat>Widescreen</PresentationFormat>
  <Paragraphs>357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CS 466/666 - Algorithm Design and Analysis</vt:lpstr>
      <vt:lpstr>Today’s Plan</vt:lpstr>
      <vt:lpstr>Eigenvalues and eigenvectors</vt:lpstr>
      <vt:lpstr>Spectral theorem for real symmetric matrices</vt:lpstr>
      <vt:lpstr>Eigen-decomposition of a real symmetric matrix</vt:lpstr>
      <vt:lpstr>Power of matrices</vt:lpstr>
      <vt:lpstr>Orthonormal basis of eigenvectors</vt:lpstr>
      <vt:lpstr>Orthonormal basis of eigenvectors</vt:lpstr>
      <vt:lpstr>Positive semidefinite matrices</vt:lpstr>
      <vt:lpstr>Some identities for eigenvalues</vt:lpstr>
      <vt:lpstr>Graph spectrum</vt:lpstr>
      <vt:lpstr>Complete graphs</vt:lpstr>
      <vt:lpstr>Bipartite graphs</vt:lpstr>
      <vt:lpstr>Bipartite graphs</vt:lpstr>
      <vt:lpstr>Bipartite graphs</vt:lpstr>
      <vt:lpstr>Bipartite graphs</vt:lpstr>
      <vt:lpstr>Laplacian matrix</vt:lpstr>
      <vt:lpstr>Spectrum of the Laplacian matrix</vt:lpstr>
      <vt:lpstr>Connectedness</vt:lpstr>
      <vt:lpstr>Connectedness</vt:lpstr>
      <vt:lpstr>Second eigenvalue</vt:lpstr>
      <vt:lpstr>Robust generalizations</vt:lpstr>
      <vt:lpstr>Rayleigh quotient</vt:lpstr>
      <vt:lpstr>Rayleigh quotient</vt:lpstr>
      <vt:lpstr>Largest eigenvalue of adjacency matrix</vt:lpstr>
      <vt:lpstr>Perron-Frobenius theorem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499</cp:revision>
  <dcterms:created xsi:type="dcterms:W3CDTF">2020-05-12T11:50:13Z</dcterms:created>
  <dcterms:modified xsi:type="dcterms:W3CDTF">2020-06-23T18:24:37Z</dcterms:modified>
</cp:coreProperties>
</file>