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7" r:id="rId3"/>
    <p:sldId id="457" r:id="rId4"/>
    <p:sldId id="458" r:id="rId5"/>
    <p:sldId id="459" r:id="rId6"/>
    <p:sldId id="460" r:id="rId7"/>
    <p:sldId id="461" r:id="rId8"/>
    <p:sldId id="462" r:id="rId9"/>
    <p:sldId id="463" r:id="rId10"/>
    <p:sldId id="464" r:id="rId11"/>
    <p:sldId id="465" r:id="rId12"/>
    <p:sldId id="466" r:id="rId13"/>
    <p:sldId id="467" r:id="rId14"/>
    <p:sldId id="468" r:id="rId15"/>
    <p:sldId id="469" r:id="rId16"/>
    <p:sldId id="470" r:id="rId17"/>
    <p:sldId id="472" r:id="rId18"/>
    <p:sldId id="473" r:id="rId19"/>
    <p:sldId id="474" r:id="rId20"/>
    <p:sldId id="475" r:id="rId21"/>
    <p:sldId id="476" r:id="rId22"/>
    <p:sldId id="477" r:id="rId23"/>
    <p:sldId id="478" r:id="rId24"/>
    <p:sldId id="4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9" d="100"/>
          <a:sy n="99" d="100"/>
        </p:scale>
        <p:origin x="67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8T14:23:29.81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21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4281,'0'-2'8531,"1"2"-3620,2 6-2486,6 21-2921,-1 1 1131,-1 0-1,6 51 0,20 165 1483,-18-142-1696,-13-89-372,0 1-1,-1 20 1,1-21-26,-1-11-18,0-7-13,-2-1-42,0 0 0,-1 1 1,1-1-1,-1 0 1,0 1-1,-1-1 0,-3-5 1,-5-12-161,6 10 111,1 0 0,0 0 0,1-1 1,0 1-1,1-1 0,0 1 0,1-19 1,1 27 81,0-1 1,1 1-1,0-1 1,0 1-1,1-1 1,-1 1-1,1 0 1,0 0-1,4-6 1,-4 8 10,0-1 0,1 1 0,0 0 1,0-1-1,0 1 0,0 0 0,0 1 0,0-1 1,1 1-1,-1-1 0,1 1 0,0 0 0,4-2 1,1 1 3,1 0 1,-1 0-1,0 1 1,1 0 0,16-1-1,-21 2 31,0 1-1,0 0 1,0 1-1,0-1 0,-1 1 1,1 0-1,0 0 1,0 0-1,-1 1 0,1 0 1,-1-1-1,1 2 1,5 3-1,-5-2 30,-1 0 1,1 0-1,-1 1 1,0 0 0,0 0-1,-1 0 1,0 0-1,0 0 1,0 1-1,0-1 1,-1 1-1,0 0 1,0 0-1,-1 0 1,1 0-1,-1 0 1,-1 0-1,1 11 1,-1-9-19,0 0 0,0 0 0,-1 0 0,-1 0 0,1-1 1,-1 1-1,-1 0 0,1-1 0,-1 1 0,0-1 0,-1 0 0,0 0 0,0 0 1,-5 6-1,6-10-19,0 0 1,0 0 0,0 0 0,-1 0-1,1-1 1,-1 0 0,1 0 0,-1 0 0,0 0-1,0 0 1,1-1 0,-1 1 0,-7 0-1,9-1-168,-1-1 0,1 0 0,0 0 0,0 0-1,-1 0 1,1 0 0,0 0 0,0 0-1,-1-1 1,1 1 0,0-1 0,0 0 0,0 1-1,0-1 1,0 0 0,0 0 0,0 0-1,0-1 1,0 1 0,0 0 0,1-1 0,-1 1-1,0-1 1,1 0 0,-1 0 0,0-2-1,1 4-23,1-1-1,-1 0 1,1 1-1,-1-1 1,1 0-1,0 1 1,-1-1-1,1 0 1,0 0-1,0 0 1,-1 1-1,1-1 1,0 0-1,0 0 0,0-1 1,1 1 42,-1 0 0,1 0 0,0 0 0,0-1 0,-1 1 0,1 1 0,0-1 0,0 0 0,0 0 0,0 0 0,1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5:43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8882,'0'12'4233,"3"0"-1865,-2 13-799,2 6-97,-2 5-656,1 5-280,3-7-256,2 0-72,-1-5-128,2-8-32,-1-5-72,-2-4-304,2-11-1192,-4-1-913,2-10 1401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46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6 5497,'-5'-4'4331,"6"2"303,4 4-1720,2 1-3738,-2 0 938,0 1 0,-1 0 1,6 5-1,-5-4-54,60 52 637,-36-34-317,-11-10-45,0 2 0,-1 0 0,20 23-1,-36-36-296,0-1 0,0 0 0,0 0 0,0 1 0,0-1 0,-1 1 0,1-1 0,0 1 0,-1-1-1,0 1 1,1-1 0,-1 1 0,0 0 0,1-1 0,-1 1 0,0-1 0,0 1 0,-1 0-1,1-1 1,0 1 0,0-1 0,-1 1 0,1 0 0,-1-1 0,1 1 0,-1-1 0,0 1 0,1-1-1,-1 0 1,-1 2 0,-3 3 108,-1 0 1,1 0-1,-1-1 0,1 0 1,-8 5-1,6-5-57,-111 75 1048,55-40-907,-1-3-102,45-31-47,19-6-106,-1 0-1,1 0 0,-1 1 1,0-1-1,1 0 1,-1 0-1,0 0 0,1 0 1,-1 0-1,0 0 1,1 0-1,-1 0 1,0-1-1,1 1 0,-1 0 1,0 0-1,1-1 1,-1 1-1,1 0 0,-1 0 1,0-1-1,1 1 1,-1-1-1,0 0 0,1-3-3796,0 3 2901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7:03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585 27 2553,'0'-1'546,"0"0"0,1 1 1,-1-1-1,0 1 1,0-1-1,0 0 0,1 1 1,-1-1-1,0 1 1,1-1-1,-1 1 0,0-1 1,1 1-1,-1-1 1,1 0-1,0 1-176,-1-1 0,1 1 0,-1-1 0,1 0 0,-1 1 0,1-1 0,-1 0 0,0 1 0,1-1 0,-1 0 0,0 1 0,0-1 1,1 0-1,-1 0 0,0-1 0,-1-3 1749,-3 6-1260,-4 9-909,3-4 206,-45 46-25,31-33-106,-52 44 72,28-27-46,33-25-29,-1 1 0,2 0-1,0 0 1,-15 26 0,1 0 39,12-22-31,2-1 13,-16 18 0,4-5-9,1 1 1,-27 49-1,36-59-23,-10 22 17,-24 66 1,32-71-20,2 1 1,-7 47 0,-4 79 24,8-56 21,-5 67 308,18-144-228,1-1 1,1 1-1,10 55 0,-7-62 95,-4-23-286,0 0 1,0 0 1,0 0-1,0 0 0,-1 0 1,1 0-1,0 0 1,0 0-1,0 0 0,0 0 1,0 0-1,0 0 1,-1 0-1,1-1 0,0 1 1,0 0-1,0 0 1,0 0-1,0 0 0,0 0 1,0 0-1,0 0 1,-1 0-1,1 0 0,0 0 1,0-1-1,0 1 1,0 0-1,0 0 0,0 0 1,0 0-1,0 0 0,0 0 1,0 0-1,0-1 1,0 1-1,0 0 0,0 0 1,0 0-1,0 0 1,0 0-1,0 0 0,0-1 1,0 1-1,0 0 1,0 0-1,0 0 0,0 0 1,0 0-1,0 0 1,0 0-1,0-1 0,0 1 1,0 0-1,0 0 0,0-14-970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7:03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12187,'-1'5'562,"0"1"1,1-1 0,-1 0 0,1 0 0,1 0-1,-1 0 1,1 0 0,1 5 0,-2-6-357,7 54 1343,-6-39-1163,1 0 1,1 0-1,1-1 1,9 29-1,-12-43-340,1 0 1,0 0-1,0-1 0,0 1 1,1-1-1,-1 0 0,1 0 1,0 0-1,0 0 0,0 0 1,5 4-1,-6-6-35,0 0 0,0 0 0,-1 0 0,1 0 0,0-1 0,0 1 0,0 0 0,0-1 0,0 1 0,0-1 0,0 0 0,0 0 0,0 0 0,0 0 0,0 0 0,0 0 0,0 0 0,0-1 0,0 1 0,0-1 0,0 1 0,0-1 0,0 0 0,0 0 0,2-1 0,1-2 7,0 0 0,0-1 0,0 1 1,-1-1-1,1 0 0,6-10 1,6-7 23,33-32-567,-43 43-361,-8 1 374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7:04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425 0 4257,'11'2'10484,"-3"4"-7970,-6-2-2560,0 0 1,0 0-1,0 0 1,2 7-1,-4-11 123,2 5-31,0 2 24,1 1 0,-1-1 0,0 0 0,-1 1 0,1-1 0,-2 1 0,1 0 0,-1 10 0,-11 61 844,-32 124 0,11-65-694,21-86-138,-2-1 0,-19 52 0,-66 129 66,-14 37-68,105-252-68,-2 0 1,-16 25-1,15-27-7,1 1 1,-11 25-1,14-26-4,3-9 1,0 1 0,1-1 0,-2 8 0,3-9-314,-1 0 0,0 0-1,0-1 1,0 1 0,-6 7 0,4-13-415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7:05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7682,'-6'29'4466,"0"1"-3554,-1 9 345,-14 49-1,14-59-740,5-20-298,0-1 0,1 1 0,-1 13 0,2-18-138,0 1 1,1-1-1,-1 0 0,1 0 0,0 1 1,0-1-1,0 0 0,0 0 1,3 4-1,-3-6-56,0-1 0,0 0 0,0 0 1,0 0-1,1 1 0,-1-1 0,0 0 0,1-1 0,-1 1 1,0 0-1,1 0 0,-1-1 0,1 1 0,-1 0 1,1-1-1,-1 0 0,1 1 0,0-1 0,-1 0 1,1 0-1,-1 0 0,1 0 0,0 0 0,2 0 1,3-1 51,0 0 1,1-1 0,12-3 0,-11 1-5,0 0 0,0-1 0,-1 0 0,12-7 0,-10 4-499,16-7-1,-9 9 51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7:07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22 3377,'-25'-22'6468,"28"25"-1226,-1 2-3710,-1-2-1568,1 0 0,0 0 0,-1 0 0,1 0 0,3 4 1,10 9 183,-9-10-47,1 1-1,-1 0 1,-1 1 0,1-1 0,8 17 0,8 25 659,22 72 0,5 53-179,-22-74-395,77 323 934,-82-239-460,-18-1-114,-10-42-149,-1-4-233,10-123-788,-3-14-1364,-2-2-266,1 1 904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7:07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64 7402,'-30'-28'2990,"24"25"-1283,6 6-346,5 7 372,5 5-1021,0-1 0,1-1 1,0 0-1,2 0 0,-1-1 1,21 15-1,-29-24-671,-1-1 1,0 0-1,1 0 1,0 0-1,0-1 1,-1 1-1,1-1 0,0 0 1,0 0-1,0 0 1,0 0-1,0-1 1,0 0-1,0 0 1,1 0-1,-1 0 0,0-1 1,0 1-1,0-1 1,7-2-1,3-3-15,1-1-1,-1 1 0,0-2 1,14-10-1,-7 5 8,-1 1-233,-1 0 1,0-2 0,-1 0 0,27-27-1,-43 39 64,-2 1-66,1 0 0,0 0 0,-1 0 0,1 0 0,0 0 0,0 1 0,0-1 0,0 0 0,0 0 0,0 1 0,0-1 0,0 1 0,0-1 0,0 1 1,0-1-1,0 1 0,0 0 0,0-1 0,2 1 0,8 3-1240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7:46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2481,'0'0'299,"0"0"1,0 0 0,0 1 0,-1-1 0,1 0 0,0 0-1,0 0 1,0 1 0,0-1 0,0 0 0,0 0 0,0 1-1,0-1 1,-1 0 0,1 0 0,0 1 0,0-1 0,0 0-1,0 0 1,0 1 0,0-1 0,0 0 0,1 1-1,-1-1 1,0 0 0,0 0 0,0 1 0,0-1 0,0 0-1,0 0 1,0 0 0,1 1 0,1 5 3312,-1-3-4777,3 5 1280,0-1-1,1 0 1,0-1 0,0 1-1,0-1 1,1 0 0,0 0-1,6 5 1,-3-3 57,1 0 0,-1-1 1,1 0-1,0 0 0,1-1 0,0 0 0,19 7 1,-8-6-11,1-1 1,44 7 0,-57-11-42,-1 0-1,0 1 1,14 6 0,15 4 241,33 0-8,15 4-174,-77-15-160,1 2 0,-1-1 0,1 1 0,-1 1 0,0-1 0,12 10 0,0 2 154,29 16 0,-41-27-81,-1-1 0,2 0 0,-1-1 0,0 1 0,1-2 0,14 3 0,-10-2-11,1 0 0,-1 1 0,1 0 0,15 9 1,54 29 209,-3-1 57,6-10-160,-59-22-150,0 1-1,28 14 1,-32-13 6,0-1 0,1-2-1,0 0 1,26 3 0,0 2 58,-12-5-15,0-2 0,47 2 0,-38-4-52,153 6 107,-162-9-87,53 9 0,38 13 104,-62-10 11,-49-10-116,-1-2 1,0 0 0,19-2 0,29 1 27,-30 3-55,59 3 68,-59-3-61,-25-2-29,-1 0 1,12 0 0,-9-2 6,1 1 0,0 0-1,0 1 1,-1 0 0,1 1 0,17 5-1,-21-4 1,1 0-1,-1-1 1,0-1-1,1 1 1,-1-2-1,1 1 0,0-2 1,11 0-1,-9-1-1,1 1 0,-1 0-1,0 2 1,0-1 0,0 1-1,0 1 1,18 5 0,-5 0 8,40 5 0,-40-8 9,-3-3 18,-19-1-34,-1 0 0,1 0 0,0 0 0,0 1 0,8 1 0,12 5 39,29 4-1,24 7 34,-55-12-58,2-1 1,40 3-1,-37-5-10,47 10 0,126 34 26,-167-42-34,2 1 11,34 1 0,-53-6-17,-1 1 0,0 1 0,0 0 0,0 1 0,-1 0 0,1 1 0,-1 1 0,17 9 0,6 2 7,0-1-1,68 18 1,-69-23-4,-18-6-2,-5-1 2,20 8-1,-29-10-4,-1-1 1,1 1-1,0 1 1,-1-1-1,0 0 0,1 1 1,-1 0-1,0 0 1,3 4-1,-5-5 1,1 0 0,-1-1 1,0 1-1,1-1 0,-1 1 0,1-1 0,0 0 0,-1 1 0,1-1 0,0 0 1,0 0-1,3 1 0,-6-3-429,-1 0 0,1 0 0,0 0 1,0-1-1,0 1 0,0 0 0,0-1 0,0 1 0,1 0 1,-1-1-1,-1-1 0,-1-3-306,-3-4-14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7:47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6177,'2'1'297,"0"-1"-1,0 0 0,1 0 0,-1 1 1,0-1-1,0 1 0,0 0 0,0-1 1,0 1-1,0 0 0,0 0 0,0 0 1,-1 1-1,1-1 0,0 0 0,-1 1 1,1-1-1,-1 1 0,1 0 0,1 2 1,2 3 198,-1 1 0,1 0 1,4 15-1,3 2 388,-7-15-697,1 1-1,0-1 0,1-1 1,0 0-1,0 0 1,11 10-1,31 19 213,4 4-12,-48-37-267,0 0 1,0 0-1,-1 1 0,8 11 1,-11-16-72,0 1 1,0-1-1,0 1 0,-1 0 1,1-1-1,0 1 0,-1 0 1,1-1-1,-1 1 0,0 0 1,1 0-1,-1 0 0,0 0 1,0-1-1,0 1 1,0 0-1,0 0 0,-1 0 1,1-1-1,-1 1 0,1 0 1,-1 0-1,0-1 0,-1 4 1,-6 4 97,-1 0 1,0 0 0,-1-1 0,0 0-1,0-1 1,-15 8 0,-1 3 18,6-5-183,0-1 1,-1-1-1,-37 14 0,57-25-1053,2-1 437,5-2-388,8-3-71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7:48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478 3 4633,'0'0'125,"0"0"-1,0 0 1,0 0-1,0 0 1,0 0-1,0 0 1,0 0-1,0 0 1,0 0 0,0-1-1,0 1 1,0 0-1,0 0 1,0 0-1,0 0 1,0 0-1,0 0 1,0 0 0,0 0-1,0 0 1,1 0-1,-1 0 1,0 0-1,0 0 1,0-1-1,0 1 1,0 0 0,0 0-1,0 0 1,0 0-1,0 0 1,0 0-1,0 0 1,0 0 0,0 0-1,0 0 1,1 0-1,-1 0 1,0 0-1,0 0 1,0 0-1,0 0 1,0 0 0,0 0-1,0 0 1,0 0-1,0 0 1,0 0-1,1 0 1,4 4 688,14 19-327,-6-8-305,-3-4 111,-1 0-1,16 26 1,-8-7 542,-1 1 0,19 53 0,-28-62-641,-1-1 0,-1 1 0,-1 0 1,-1 0-1,0 26 0,-4-14-38,-1-1 0,-1 0 0,-2 0 0,-2 0 0,-13 39-1,-100 298 972,104-328-1040,-24 45 0,-28 37 169,-16 35-43,7-12-123,70-136-82,-3 7 6,1 0 1,-7 20-1,12-25-5,0-1 0,-1 0 0,-1-1 0,0 1 0,-1-1 0,0 0 0,-9 11 0,-7 2 6,18-20-11,0 1 1,0-1-1,1 1 0,0 0 0,0 1 0,0-1 0,1 0 0,-1 1 0,1 0 0,-2 6 0,2-4-3,0 0 0,-1 0 0,1-1 0,-2 1 0,-8 11 0,2-2-11,9-14 86,0 2-660,0-11-1225,2-12-712,1-9 959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5:45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162 848 5185,'0'0'2214,"0"0"-688,0 0-223,0 0-141,-8 0 3726,7 0-4820,0-1-1,-1 1 1,1 0-1,0-1 1,-1 1-1,1-1 1,0 1-1,0-1 1,-2-1-1,-15-17 242,11 11-250,0-1 28,-1 0-1,1 0 1,1-1 0,-10-19-1,2-6 297,0 0 0,-11-50 0,19 64-124,2 7-40,-2-18 0,5 27-192,1 0 0,-1 0 0,1-1 0,1 1 0,-1 0 0,1 0 0,1-6 0,5-12 43,1 1 0,0-1 1,2 1-1,1 1 0,0 0 0,28-37 0,-20 34 50,2 0 0,0 1 0,2 2 0,45-35 0,-46 39-33,-14 11-51,0 0 1,0 0-1,1 0 0,-1 1 0,1 0 0,0 1 0,19-6 0,-5 5 13,-14 4-25,0-1 0,13-4 1,-4 0 22,0 1 0,36-5 0,-38 7-23,0 0 0,20-7 0,-18 4 1,19-2-1,24 1 112,106 2-1,-133 5-62,19 1 16,66 8 0,-37-4-34,0 0-6,-56-2-37,103 11 32,-87-10 64,80 20 1,-76-14 14,-20-6-64,-1 2 0,0 1 0,31 13 0,-33-10-26,0 2 1,-1 0-1,0 1 0,22 18 1,-7-1 3,48 42 72,-72-59-76,-1 0 0,0 1 0,17 26 0,-22-29-13,-1 0-1,0 0 1,-1 1 0,0 0-1,-1 0 1,3 13 0,-4-16-6,0 0 0,0 0 0,1 0 1,0-1-1,11 17 0,-8-15 3,-1 1 0,8 19 0,-12-20-4,0 0 0,0 0 0,-1 0 1,0 1-1,-1-1 0,-1 18 0,0 9 35,2-32-37,-1-1 0,0 1 0,0 0 0,-1-1 0,1 1 0,-1 0 0,0-1 0,0 1 1,-1-1-1,1 1 0,-1-1 0,0 0 0,0 0 0,0 1 0,-4 3 0,6-8-11,-7 9 54,1 0-1,0 0 1,0 1 0,-4 10-1,8-14-27,-1-1 0,0 0-1,0 0 1,-1 0 0,1-1-1,-1 1 1,0-1 0,0 0-1,-1 0 1,1 0 0,-9 5-1,-6 2 98,-36 16-1,39-20-63,1 0 10,-125 55 584,99-46-404,-64 15-1,32-15 36,-86 7 0,146-22-262,-141 8 206,119-9-181,-134-6 154,127 2-165,-35-5 17,46 4-35,-1 1 1,-53 0-1,81 4-20,0 0 0,0 0 0,0 1 0,0-1 0,0 1-1,0 0 1,0 0 0,0 0 0,0 1 0,-4 1 0,6-2-7,0 1-1,-1-1 1,1 0 0,0 0-1,-1-1 1,1 1-1,-1 0 1,1-1 0,-1 0-1,1 1 1,-1-1-1,0 0 1,1 0 0,-1 0-1,1-1 1,-1 1-1,1-1 1,-1 1 0,1-1-1,-1 0 1,-3-2-1,0 0-499,1 1-1,-1 0 1,0 0-1,0 0 0,0 0 1,-10 0-1,3 0-568,13 1 1027,-1 1-1,0-1 0,1 0 0,-1 1 0,1-1 0,-1 0 1,1 1-1,-1-1 0,1 0 0,-1 0 0,1 0 0,0 1 52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7:48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9890,'0'0'143,"0"0"1,0 1-1,1-1 0,-1 0 1,0 0-1,0 0 0,0 1 1,1-1-1,-1 0 0,0 0 1,0 0-1,0 1 0,0-1 1,0 0-1,0 0 0,1 1 1,-1-1-1,0 0 0,0 1 1,0-1-1,0 0 0,0 0 1,0 1-1,0-1 0,0 0 1,0 0-1,0 1 0,0-1 1,-1 13-325,1-11 489,-4 29 271,-1 0 0,-12 37 0,9-42-149,2 0 0,1 0 0,-3 50-1,8-74-390,0 0 0,0 0 0,0 0-1,0 0 1,0 0 0,1 0-1,-1 0 1,1 0 0,0 0 0,0 0-1,-1 0 1,1 0 0,0 0-1,1 0 1,1 3 0,-1-4-25,0 1 0,0-1-1,0 0 1,0 0 0,0 0 0,0 0 0,0 0 0,0 0 0,0 0 0,0 0 0,0-1-1,1 1 1,-1-1 0,0 0 0,3 0 0,12 1 18,1-1 1,0-1 0,-1-1-1,27-6 1,69-25 62,-31 8-46,-65 21-50,-6 2-126,0-1 1,0-1-1,12-5 1,-15 5-70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8:01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9065 1656,'-1'0'347,"1"-1"-1,-1 1 1,1-1-1,-1 0 0,1 1 1,0-1-1,-1 0 1,1 1-1,0-1 0,-1 0 1,1 0-1,0 1 1,0-1-1,0 0 0,0 1 1,-1-1-1,1 0 1,0 0-1,0 0 1,1 0-1,-1-1 346,-1 2-513,0 0 1,1 0-1,-1 0 0,1 0 0,-1 0 0,0 0 0,1 0 0,-1 0 0,1 0 0,-1 0 1,0 0-1,1 0 0,-1 1 0,1-1 0,-1 0 0,1 0 0,-1 1 0,1-1 0,-1 1 0,-1 4-50,1 0 0,0 0-1,0 0 1,0 0-1,1 0 1,-1 9 0,1-2-25,-1 11 6,-1 9 196,2 1 0,5 49 0,25 53 596,3 13-84,-27-110-677,1-1-1,2 1 0,1-1 0,27 59 1,-14-48 136,32 46 1,26 33 378,-34-45-332,-17-27-107,-22-40-161,6 10 95,2 0 0,31 38 1,-18-30-54,2-1 0,1-2 0,1-1 0,68 45 0,-34-33 31,75 35 0,-99-57-29,0-1 0,2-2 0,66 14 0,-62-21-18,0-2 1,0-2 0,65-2-1,-83-4-59,-1-2-1,0-1 0,0-1 1,0-2-1,0-1 0,46-20 1,72-41 65,-18 7 58,-62 31-11,-1-4 0,-2-3-1,-2-2 1,89-75 0,88-112 123,-186 166-30,-3-1 0,49-79-1,-50 63-30,58-95 72,-87 137-235,109-185 88,-15-7-60,-59 90-29,-5-3 0,-6-1 0,27-158-1,-29 96 8,-35 165-37,83-468 119,-14-1 183,-36 46-143,-30 310-128,19-982 628,-69 542-381,26 441-211,-49-322 60,2 116-89,2-18 24,43 266-45,-41-194-1,3 23-19,14 67 21,-21-1 3,-37-26 13,27 74 57,15 29 168,-98-174 0,-1-4-125,150 306-135,-12-26 8,-1 1 0,-34-50 0,-224-258 94,85 150-28,176 179-72,-13-12 6,-60-40 0,-36-10-2,63 39-4,-10-5 9,-114-50 0,143 75-9,0 1 1,-2 3-1,1 1 1,-66-8 0,47 13-3,0 2 1,0 4 0,0 1 0,0 4 0,-98 20 0,59-3 18,-137 50-1,157-35-22,66-29-22,0 1 0,-20 17-1,32-25-211,1 0 0,-1 0-1,1 0 1,-1 0-1,1 0 1,-1-1-1,0 1 1,1 0-1,-1-1 1,0 1-1,-2-1 1,3 0-455,1 0 544,0 0 0,0 0-1,0 0 1,0 0 0,0 0 0,-1 0 0,1 0 0,0 0 0,0 0 0,0 0 0,0 0 0,0 0 0,0 0 0,-1 0 0,1 0 0,0 0 0,0 0 0,0 0 0,0 0 0,0 0 0,0 1 0,-1-1 0,1 0 0,0 0 0,0 0 0,0 0 0,0 0 0,0 0 0,0 0 0,0 0 0,0 1 0,0-1 0,-1 0 0,-3 9-1182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8:03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32 191 10418,'-28'42'3012,"25"-33"-2240,5-7-470,-1-2-264,-1 0-1,0 0 1,1 0 0,-1 0-1,0 0 1,1-1 0,-1 1-1,1 0 1,-1 0 0,0 0-1,1-1 1,-1 1-1,0 0 1,0 0 0,1-1-1,-1 1 1,0 0 0,1-1-1,-1 1-13,0 0 0,0-1 0,0 1 0,0 0-1,0 0 1,0-1 0,0 1 0,0 0 0,1 0 0,-1 0-1,0-1 1,0 1 0,0 0 0,0 0 0,1 0-1,-1 0 1,0-1 0,0 1 0,0 0 0,1 0 0,-1 0-1,0 0 1,0 0 0,0 0 0,1 0 0,-1 0 0,0-1-1,0 1 1,1 0 0,0 0-3,1-1 13,0 0 1,1-1-1,-1 1 1,0 0 0,0-1-1,0 0 1,3-2-1,6-7 86,-1 0 0,-1-1 0,1 0 0,11-22-1,0-4 329,7-13 160,-24 44-501,0 1 0,0 1 1,1-1-1,0 1 0,11-9 0,-15 13-87,0 0-1,0 0 0,0 1 1,0-1-1,0 0 0,1 0 1,-1 1-1,0-1 0,1 1 1,-1 0-1,0-1 0,1 1 1,-1 0-1,1-1 0,-1 1 1,0 0-1,1 0 0,-1 0 1,1 1-1,-1-1 0,0 0 1,1 0-1,-1 1 0,1-1 1,-1 1-1,0-1 0,0 1 1,1 0-1,-1-1 0,0 1 1,0 0-1,0 0 0,0 0 0,0 0 1,0 0-1,0 0 0,0 0 1,1 1-1,4 6 85,-1 0 1,0 0-1,-1 0 0,6 15 1,-5-11 14,68 129 696,-54-110-621,1-1-1,35 39 0,-53-67-218,-1 0 60,1 0 1,0 0-1,0 0 0,0-1 1,4 4-1,-6-5-60,1 0 0,-1 0 0,1 1-1,-1-1 1,1 0 0,-1 0 0,1 0 0,-1 0-1,1 0 1,-1 1 0,1-1 0,-1 0 0,1 0-1,-1 0 1,1 0 0,0-1 0,-1 1 0,1 0-1,-1 0 1,1 0 0,-1 0 0,1 0 0,-1-1-1,1 1 1,-1 0 0,1-1 0,-1 1 0,0 0-1,1-1 1,-1 1 0,1 0 0,-1-1 0,0 1-1,1-1 1,-1 1 0,1-1 0,6-15-1296,3-4 544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8:05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8919 2673,'4'10'1164,"0"1"0,-1-1 0,0 1 0,2 19 0,5 18 1209,-4-32-1653,0-1 0,0 1 0,13 19 0,29 41 494,-33-55-1020,37 52 418,87 96 0,-124-152-496,10 10 165,36 32 0,-16-21-156,2-2 0,2-3 0,1-1 0,61 28 0,132 37 578,-195-82-612,0-2 1,2-2 0,60 5 0,-90-15-50,0-1 0,0 0 0,29-5 0,56-16 148,-71 13-130,57-15 202,-73 17-178,0-1 0,0 0 0,16-11 0,-12 6-36,-2 1-16,0-1 0,18-15 0,-9 0 133,-1-1-1,-1-2 1,27-38 0,3-3 221,-14 22-221,31-39-28,-60 68-118,0 0 1,19-38 0,-13 15 3,13-48 0,8-48 29,5-16 28,8-11 98,33-178 0,-26-107 670,-15 82-251,-28 263-542,31-210 2,-37 210-42,-3-108-1,-13 31 21,3-161 26,9 171-42,9-294 3,-9-423 50,-37 139-33,-16 233-7,-4-38 0,32 367-30,-34-248 4,-58-87 70,98 478-68,-6-28 30,-40-223 116,52 253-144,-14-103 10,13 114-16,-1 1 0,-18-47 1,2 24-2,-3 1 1,-2 2-1,-2 0 1,-57-73-1,27 45 15,-142-171 35,169 215-49,-104-98 1,117 119-5,0 1 0,0 0 0,-45-20 1,-69-17-3,100 39-11,-1 2 0,0 2 0,0 2 0,-71-5-1,101 11 5,1 0 0,0 0-1,-1 1 1,1 0-1,0-1 1,0 2-1,0-1 1,-6 3 0,0 0-21,2 1 1,-11 7-1,-2 2 14,14-10 11,6-4 3,0 1 0,0-1 0,0 1 0,0-1 0,1 1 0,-1-1 0,0 1 0,0 0 0,0-1 0,1 1 0,-1 0 0,0 0 0,1-1 0,-1 1 0,0 0 0,1 0 0,-1 0 0,0 1 0,-10 16-695,9-14-89,0-1 1,0 1-1,-1-1 0,1 1 1,-1-1-1,0 0 0,0 0 1,-4 3-1,-5 0-501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8:05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0 10090,'-14'12'3734,"-3"10"-2536,-2 2-1190,-136 144 628,145-158-398,-1-1 0,0 0 1,-21 13-1,19-14 303,1 0-1,-21 20 1,33-28-503,-1 0-1,1 0 1,0 1-1,0-1 0,0 0 1,-1 1-1,1-1 1,0 0-1,0 0 1,0 1-1,0-1 0,0 0 1,0 1-1,-1-1 1,1 0-1,0 1 1,0-1-1,0 0 0,0 1 1,0-1-1,0 0 1,1 1-1,-1-1 1,0 0-1,0 1 0,0-1 1,0 0-1,0 1 1,0-1-1,0 0 1,1 0-1,-1 1 0,0-1 1,1 1-1,12 11 88,-4-4 7,4 4-45,46 40 302,-48-43-345,-1 0-1,1 1 1,-2 0-1,0 0 0,0 1 1,0 0-1,-2 1 1,9 15-1,-7-10-37,1-1 0,12 16 0,-17-25-122,1 0 1,1 0-1,-1 0 1,1-1-1,0 0 1,10 6-1,11 2-188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8:08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9637 5929,'-8'-7'4736,"12"16"-707,-3-7-3967,0 2 14,1 0-1,-1-1 1,1 1 0,0-1 0,3 5 0,14 17 390,31 31 0,-29-36-209,0-1 0,43 30 0,55 25 184,-34-22-154,25 11-10,-86-51-180,1-2 0,44 12 1,135 24 279,-190-43-359,1 0 1,0-1-1,0-1 0,30-2 0,58-11 145,-85 9-118,34-8 90,0-1 1,89-35-1,-92 26-17,70-44 0,-12 6 11,-101 57-126,20-11 28,37-24 0,-54 31-23,-1-1 0,0 0 0,0 0 0,-1 0 0,0-1 0,0 0 0,10-16 0,-15 20-6,21-35 26,46-56-1,109-134 191,-161 203-164,148-207 405,-97 144-231,-51 64-97,24-47 1,-15 13-14,-2 0 0,-3-1 0,-2-2 0,11-68 1,-15 40-53,13-135-28,-8 64-20,63-425 80,-63 338-49,-16-2-11,-2 136-28,-3-162 24,6-165 133,-3-201 24,-12 9-98,43 246-66,-16 245-28,9-138 2,-19 0 46,-10 230-31,-11-56 0,-17-46-9,15 76-27,-14-138 1,24 33 13,-3-52 45,-53-353-16,21 332-22,-57-363-1,89 558 0,-1-14 3,-31-114 1,37 174-2,-32-93 12,28 88-8,0 1 0,-1-1 0,-20-29 0,-96-94 31,91 105-34,-175-165-91,140 134 106,49 45-10,0 2 0,-2 0 0,-1 2-1,-27-18 1,8 12 0,-74-49 0,97 58-6,-102-70 12,105 76 0,0 0 1,0 2-1,-1 0 1,0 0-1,-1 2 1,-19-4 0,-44 0 1,72 9-28,7 0-12,0 0 1,1 0-1,-1 0 0,0 0 1,1 0-1,-1-1 1,0 1-1,-2-1 0,1 0-423,1 2-1598,2-1 1314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8:08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12 7066,'-2'-1'300,"1"0"0,-1-1 1,0 1-1,0 0 1,0 0-1,0 0 1,-1 0-1,1 1 0,0-1 1,0 0-1,0 1 1,-1 0-1,1-1 1,0 1-1,0 0 1,-1 0-1,1 0 0,-4 1 1,-5 1 514,1 0 0,-17 6 1,25-7-654,-20 8 828,-1 0 1,-22 15-1,19-10-566,21-12-301,-15 10 403,18-12-473,1 1 1,0 0 0,1 0 0,-1 0 0,0 0 0,0 0-1,0-1 1,0 2 0,1-1 0,-1 0 0,0 0 0,1 0-1,-1 0 1,1 0 0,-1 2 0,0 1 33,1-1 0,1 1 0,-1-1 0,0 1 0,1-1 0,0 1 0,0-1 0,0 1 0,1 3 0,15 28 311,-4-11-123,2 0-1,0-1 0,36 38 1,-47-56-519,0-1 1,0 0-1,1 0 1,0-1-1,0 0 1,0 1-1,6 1 0,0 2-464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8:33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 3193,'0'0'2032,"0"0"-256,0 0-333,0 0-232,0 0-246,0 0-124,0 0-71,0 0-46,0 0-79,-1 0-418,0 0 0,1 0-1,-1 0 1,0 0 0,0 0 0,0 0-1,0 0 1,1 0 0,-1 0-1,0 1 1,-1 0 0,-13 11 248,-22 23-1,4-2-378,29-29-79,1 0 0,-1 1-1,1-1 1,0 0 0,1 1 0,-1 0-1,1-1 1,0 1 0,0 0-1,0 0 1,1 0 0,0 1-1,0-1 1,-1 6 0,2-2-2,0-1 1,1 1-1,-1-1 0,2 1 1,-1-1-1,1 0 0,4 9 1,-4-11-11,0-1 0,0 0 0,1 0 1,-1 0-1,1 0 0,1 0 0,-1-1 1,1 1-1,0-1 0,0 0 0,0 0 0,0-1 1,1 1-1,-1-1 0,1 0 0,0 0 1,0 0-1,8 2 0,-6-2 3,0-1 0,0 0 0,1 0-1,-1-1 1,1 0 0,-1-1 0,1 1 0,-1-1 0,1-1 0,-1 0 0,0 0-1,1 0 1,10-4 0,-4 1 13,-1-1-1,0-1 0,20-10 1,-28 13-6,0-1 1,0 1-1,-1-1 0,1 0 1,-1-1-1,0 1 0,0-1 1,0 0-1,-1 1 1,6-12-1,-4 6 68,0-1 1,-1 0-1,-1-1 1,0 1-1,-1-1 1,0 1 0,1-16-1,-3 21-23,0-1 0,0 1-1,-1 0 1,0 0 0,-2-8 0,2 10-21,0 1 0,0 0 1,0-1-1,-1 1 0,0 0 0,1 0 0,-1 0 1,0 0-1,-1 0 0,1 1 0,-4-4 1,0 1 16,0 1 1,-1 0 0,1 1 0,-1-1 0,0 1 0,0 1-1,0-1 1,0 1 0,0 0 0,0 1 0,-1 0 0,1 0 0,-9 0-1,-4 1 142,0 1-1,1 0 1,-36 9-1,43-8-112,1 1 0,-18 8 0,26-10-80,0 1-1,0-1 0,0 1 0,0 0 1,0 0-1,0 0 0,0 0 0,1 0 1,-1 1-1,1-1 0,0 1 0,0 0 1,-3 4-1,4-7-18,1 1 0,-1 0 0,1 0 1,0-1-1,-1 1 0,1 0 0,0 0 0,-1 0 0,1-1 0,0 1 1,0 0-1,0 0 0,0 0 0,0 0 0,0-1 0,0 1 0,0 0 0,0 0 1,0 0-1,0 0 0,0-1 0,1 1 0,-1 0 0,0 0 0,1 0 1,-1-1-1,1 1 0,0 1 0,0-1-330,0-1 0,0 1 0,1 0 0,-1-1-1,1 1 1,-1 0 0,0-1 0,1 0 0,-1 1 0,1-1 0,-1 0-1,1 0 1,-1 0 0,4 0 0,5 0-1063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8:33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62 3329,'0'-2'3212,"0"-5"3989,-3 6-5246,-3 5-827,-16 15-568,-26 29 0,40-39-454,-8 7 221,-23 34 1,33-42-253,1 1 0,1-1-1,0 1 1,0-1 0,0 1 0,-2 11-1,5-16-50,1 0 0,-1-1 1,1 1-1,-1 0 0,1 0 0,0 0 0,1 0 0,-1 0 0,1 0 0,0 0 0,0-1 0,0 1 0,2 5 0,-1-4-9,1-1 1,0 1-1,-1-1 0,1 0 1,1 0-1,-1 0 1,1 0-1,0-1 1,5 5-1,-2-3-10,0-1 0,0 1 0,1-1 1,-1-1-1,1 1 0,0-1 0,0-1 0,0 1 0,1-2 0,-1 1 1,0-1-1,11 0 0,-10-1-5,-1-1 0,1 0 1,-1-1-1,0 1 0,1-2 0,-1 1 1,0-1-1,0-1 0,-1 1 1,1-1-1,-1-1 0,0 1 0,0-1 1,0 0-1,11-12 0,-8 6 7,0 1 0,-1-2-1,-1 1 1,1-1 0,-2-1 0,0 0 0,0 0-1,6-21 1,-10 26 4,0 0 0,-1-1-1,-1 1 1,1 0 0,-1-1 0,-1 1-1,0-1 1,0 1 0,-2-16-1,0 18 1,1 0 0,-1 0 0,0 1 0,0-1 0,-1 1-1,1-1 1,-1 1 0,-1 0 0,1 0 0,-1 0-1,0 0 1,0 1 0,0 0 0,-6-5 0,4 4-2,0 1 1,-1-1 0,1 1 0,-1 1 0,0-1 0,0 1 0,-1 1-1,1-1 1,-1 1 0,1 1 0,-1-1 0,1 1 0,-1 0 0,0 1-1,0 0 1,0 0 0,-14 3 0,16-1-5,1 0 1,0 0-1,0 0 0,0 1 1,0 0-1,1 0 0,-1 0 1,1 1-1,0-1 0,0 1 1,0 0-1,0 0 0,-5 9 1,7-11-121,0 1 0,0 0 0,1 0 1,-1 0-1,1-1 0,0 1 0,0 1 1,0-1-1,0 0 0,0 0 0,1 0 1,-1 0-1,1 1 0,0-1 0,0 0 1,0 0-1,0 1 0,1-1 1,-1 0-1,1 0 0,0 0 0,0 0 1,0 0-1,3 6 0,12 9-746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8:34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12 3097,'1'0'568,"-1"0"-1,0-1 1,1 1 0,-1 0 0,0-1 0,0 1 0,0-1 0,1 1 0,-1 0 0,0-1-1,0 1 1,0-1 0,0 1 0,0 0 0,0-1 0,1 1 0,-1-1 0,0 1-452,0 0 1,0-1-1,0 1 1,0 0-1,0 0 1,0 0 0,0 0-1,0-1 1,0 1-1,0 0 1,-1 0-1,1 0 1,0 0-1,0-1 1,0 1 0,0 0-1,0 0 1,0 0-1,0 0 1,0 0-1,0-1 1,0 1-1,-1 0 1,1 0-1,0 0 1,0 0 0,0 0-1,0 0 1,0 0-1,-1 0 1,1-1-1,0 1 1,0 0-1,0 0 1,0 0 0,0 0-1,-1 0 1,1 0-1,0 0 1,0 0-1,0 0 1,0 0-1,-1 0 1,1 0-1,0 0 1,0 0 0,0 0-1,0 0 1,-1 0-1,1 1 1,-8 2-48,0 0 1,0 0-1,1 1 1,0 0-1,-1 1 1,1 0 0,-12 11-1,18-15-56,-3 2-3,0 1-1,1 0 0,-1 0 1,1 0-1,0 0 1,0 1-1,0-1 1,0 1-1,1-1 0,0 1 1,0 0-1,0 0 1,1 0-1,0 0 0,0 1 1,-1 5-1,2-4-2,0 0 0,0 1 0,0-1-1,1 0 1,0 0 0,1 0 0,0 0 0,0 0-1,0 0 1,6 10 0,-3-6-2,1 0 1,1 0-1,0 0 1,1-1-1,9 10 1,-14-17-6,-1 0 0,2 0 0,-1 0 0,0-1 0,1 1-1,-1-1 1,1 0 0,-1 0 0,1 0 0,0-1 0,0 1 0,0-1 0,0 0 0,0 0 0,0 0 0,1-1 0,-1 0 0,0 1 0,5-2 0,1 0 3,-1-1 1,1-1-1,0 0 0,-1 0 1,0-1-1,0 0 0,0 0 1,0-1-1,-1 0 1,0-1-1,0 0 0,0 0 1,-1-1-1,0 0 0,0 0 1,-1 0-1,0-1 0,0 0 1,0-1-1,-1 1 1,-1-1-1,0 0 0,0 0 1,5-19-1,-7 23 30,-2 0 1,1 0-1,-1-1 0,1 1 0,-2 0 1,1 0-1,0-1 0,-1 1 1,0 0-1,-3-10 0,3 13 21,0 0 0,1 0 0,-1 1 0,0-1 0,0 0 0,0 0 0,-1 0-1,1 1 1,0-1 0,-1 1 0,1-1 0,-1 1 0,1 0 0,-1-1 0,0 1 0,0 0-1,1 0 1,-1 0 0,0 0 0,0 0 0,0 1 0,0-1 0,0 1 0,0-1 0,0 1-1,0 0 1,0-1 0,0 1 0,-5 1 0,-15 1 101,11 0-201,0-1-1,-17 0 1,26-1-140,0 0 1,0 0-1,0 0 0,0 1 1,-1-1-1,-2 1 0,0 1 1398,3-2-389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5:45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0 3049,'-7'8'344,"-3"5"1274,-1 0-1,-1-2 1,-22 19-1,7-15 1296,22-12-2145,-1 0 0,1 0-1,0 1 1,0-1 0,-8 8-1,13-10-666,-1 0-1,1 0 0,-1 0 1,1 0-1,-1 0 0,1 0 1,0 0-1,0 0 1,-1 0-1,1 0 0,0 0 1,0 0-1,0 0 0,0 0 1,0 1-1,0-1 0,1 0 1,-1 0-1,0 0 0,0 0 1,1 0-1,-1 0 0,1 0 1,-1 0-1,1 0 0,-1 0 1,2 1-1,0 1 46,0 0 0,0 0 0,0-1 0,1 1 0,-1 0 0,5 3 0,80 49 1354,-3-3-624,-59-34-636,-7-4 5,28 15 0,-38-24-279,1 0 272,-9-5-294,0 1 1,0-1-1,1 0 1,-1 0 0,0 0-1,0 0 1,0 0-1,0 0 1,0 0-1,0 0 1,0 0-1,0 0 1,0 0-1,0 0 1,1 0-1,-1 0 1,0 0 0,0 0-1,0 0 1,0 0-1,0 0 1,0 1-1,0-1 1,1-1-1,-1 1 1,0 0-1,0 0 1,0 0 0,0 0-1,0 0 1,0 0-1,0 0 1,0 0-1,1 0 1,-1 0-1,0 0 1,0 0-1,0 0 1,0 0 0,0 0-1,0 0 1,0 0-1,0 0 1,0 0-1,0-1 1,0 1-1,0 0 1,1 0-1,-1 0 1,0 0-1,0 0 1,0 0 0,0-2-838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8:39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24 3441,'-1'-10'10020,"-3"5"-6913,3 5-3080,-1-1 0,1 1 0,-1 0 0,1 0 1,-1 0-1,1 0 0,0 0 0,-1 0 0,1 0 0,-2 1 0,-2-1 47,0 1 0,0 0 0,-1 0 0,1 1 0,1-1 0,-1 1 0,-8 4 1,3-1 31,7-3-71,0-1 0,0 1 0,0-1 0,1 1 0,-1 0 1,1 0-1,0 0 0,-1 0 0,1 1 0,0-1 0,0 1 0,0-1 0,1 1 0,-1 0 0,1 0 0,-2 3 0,-1 1 28,1-1-43,1-1 0,0 0 0,0 1 0,0 0 0,0-1 0,1 1 0,0 0-1,0 0 1,1-1 0,-1 1 0,1 0 0,2 9 0,-2-12-18,1 0-1,-1 1 1,1-1 0,0-1-1,1 1 1,-1 0 0,0 0-1,1 0 1,-1 0 0,1-1-1,0 1 1,0-1-1,0 0 1,0 1 0,0-1-1,1 0 1,-1 0 0,1 0-1,-1 0 1,1-1-1,0 1 1,0-1 0,0 0-1,5 2 1,-3-1-2,0-1 0,0 0 0,0-1 0,-1 1 0,1-1 0,0 0 0,0 0 0,0 0 0,0-1 0,0 0 0,0 0 0,7-2 0,-6 0 1,1 0 0,0 0 0,-1-1 0,0 1 0,0-1 0,0-1 0,10-9 0,-9 7 4,0-1 1,0 0-1,-1 0 1,0-1 0,0 0-1,-1 0 1,0 0-1,-1 0 1,0-1-1,-1 0 1,5-18 0,-8 26-1,1 0 1,-1 1-1,0-1 1,1 0 0,-1 0-1,0 0 1,0 0-1,0 1 1,-1-1 0,1 0-1,0 0 1,-1 0-1,1 0 1,-1 1 0,0-1-1,1 0 1,-1 1-1,0-1 1,0 0 0,0 1-1,0-1 1,-1 1-1,1 0 1,0-1 0,-3-1-1,1 1 4,0 1 0,0 0-1,1 0 1,-1 0 0,0 0-1,0 0 1,-1 1 0,1-1 0,0 1-1,0 0 1,0 0 0,0 0-1,0 0 1,-5 2 0,-10 2 30,-1 1 0,1 1 0,0 0 1,-22 12-1,26-11 10,0 0 1,1 1 0,0 1 0,0 0-1,-13 12 1,21-16-25,0-1 0,1 1 0,-1 1 0,1-1 0,0 0-1,0 1 1,1 0 0,0 0 0,0 0 0,0 0 0,1 1 0,0-1 0,-3 13 0,5-17-24,0-1 0,-1 1 1,1-1-1,0 0 1,0 1-1,0-1 0,1 0 1,-1 1-1,0-1 1,0 0-1,1 1 1,-1-1-1,1 0 0,-1 1 1,1-1-1,0 0 1,-1 0-1,1 0 0,0 0 1,0 1-1,0-1 1,0 0-1,0 0 0,0-1 1,0 1-1,0 0 1,0 0-1,0 0 1,0-1-1,0 1 0,1-1 1,-1 1-1,0-1 1,1 1-1,-1-1 0,3 1 1,2-1 0,0 1 0,-1-1 1,1 0-1,0 0 0,0-1 1,0 1-1,7-3 0,-2 0 1,-1-1 0,0 0 1,0 0-1,-1-1 0,1 0 0,-1 0 0,13-11 0,-11 7 6,0-1-1,0 0 1,-1 0 0,17-24-1,-24 29 6,0 0 0,0 0 0,0 0 0,0-1-1,2-7 1,-5 11-6,1 1-1,-1-1 0,0 1 1,1-1-1,-1 1 1,0-1-1,0 1 0,0-1 1,0 0-1,0 1 1,0-1-1,-1 1 0,1-1 1,0 1-1,-1-1 1,0 1-1,1 0 0,-1-1 1,0 1-1,1 0 1,-1-1-1,0 1 0,0 0 1,-2-2-1,1 1 17,-1 0 1,1 0-1,-1 0 0,0 0 0,0 0 0,0 1 0,1 0 0,-2-1 0,1 1 0,0 0 0,0 1 0,0-1 1,0 0-1,0 1 0,-6 0 0,5 0 6,-1 1 1,0-1-1,0 1 1,1 0-1,-1 1 0,1-1 1,-1 1-1,1 0 1,-8 4-1,5-2-9,2 0-1,-1 1 1,0-1 0,1 1-1,0 0 1,0 1-1,0-1 1,1 1 0,-1 0-1,2 0 1,-1 0-1,1 0 1,-1 1 0,-1 8-1,4-13-18,0 0 0,1 0 0,-1 1-1,1-1 1,0 0 0,-1 0 0,1 1-1,0-1 1,1 0 0,-1 0 0,0 1 0,1-1-1,-1 0 1,1 0 0,0 0 0,-1 1-1,1-1 1,0 0 0,0 0 0,1 0 0,-1 0-1,0-1 1,1 1 0,-1 0 0,2 1-1,0-1-2,-1 0-1,1-1 0,-1 1 1,1-1-1,0 0 0,0 0 0,-1 0 1,1 0-1,0 0 0,0-1 1,0 1-1,0-1 0,0 0 0,0 1 1,0-2-1,0 1 0,0 0 1,0 0-1,3-2 0,1 0 5,-1 0 0,1 0 0,0-1 0,-1 0 0,0 0 0,0-1 0,0 1 0,0-2 0,0 1 0,-1 0 0,0-1 0,0 0 0,0 0-1,0-1 1,-1 0 0,0 1 0,0-1 0,4-9 0,-7 13 4,-1 0 0,1 1 0,-1-1-1,1 0 1,-1 0 0,1 0 0,-1 0-1,0 0 1,0 0 0,0 0 0,0 0 0,-1 0-1,1 0 1,0 0 0,-1-2 0,0 3 0,1 0 0,-1 0 0,1 0 0,-1 0 0,1 0 0,-1 1 0,1-1 0,-1 0 0,0 0 0,0 1 0,1-1 0,-1 0 0,0 1 0,0-1 0,0 1 0,1-1 0,-1 1 0,0 0 0,0-1 0,0 1 0,0 0 0,0-1 0,0 1 0,0 0 0,0 0 0,0 0 0,0 0 0,0 0 0,0 0 1,0 0-1,-2 1 0,-2 0 21,-1 1 1,0 0 0,1 0-1,0 0 1,-1 1 0,1 0 0,0 0-1,0 0 1,1 1 0,-1-1-1,1 1 1,-6 6 0,1 0 11,-1 1 1,2 1-1,-15 22 0,5 1 42,18-45-89,1 4 5,1 0 1,0 0-1,0 0 0,0 0 0,1 0 1,0 1-1,0-1 0,4-4 1,-3 4-1,-1 2 1,0 0 0,0 0 0,0 0 1,0 1-1,0 0 0,1-1 0,0 1 0,-1 1 1,1-1-1,0 0 0,0 1 0,1 0 0,-1 0 1,0 0-1,1 1 0,-1-1 0,1 1 0,0 0 1,7 0-1,-10 0 1,1 1 1,-1 0 0,0 0-1,1 1 1,-1-1-1,0 0 1,1 1-1,-1-1 1,0 1 0,0 0-1,0 0 1,4 1-1,-6-1 2,1 0-1,0-1 1,0 1-1,0 0 1,-1-1-1,1 1 0,0 0 1,0 0-1,-1 0 1,1-1-1,-1 1 1,1 0-1,-1 0 0,1 0 1,-1 0-1,0 0 1,1 0-1,-1 0 1,0 0-1,0 0 1,0 0-1,0 0 0,0 0 1,0 1-1,0-1 1,0 0-1,0 0 1,0 0-1,-1 1 0,-1 3 9,0 0-1,0-1 0,0 0 1,-1 1-1,0-1 0,1 0 1,-1-1-1,-1 1 1,1 0-1,-1-1 0,1 0 1,-1 1-1,-8 4 0,2-2 8,0-1 0,-1 1 0,1-2-1,-22 8 1,23-10-10,-1 0 1,1-1-1,-1 0 0,1 0 1,-16-1-1,25 0-9,0 0 0,-1 0 1,1 0-1,0 0 0,0 0 0,-1 0 0,1 0 0,0 0 0,0 0 1,0 0-1,-1 0 0,1 0 0,0-1 0,0 1 0,0 0 0,-1 0 1,1 0-1,0 0 0,0 0 0,0 0 0,0 0 0,-1-1 0,1 1 1,0 0-1,0 0 0,0 0 0,0 0 0,0-1 0,0 1 0,-1 0 1,4-7-36,12-7-8,-13 13 37,13-12 1,2 2 0,-1 0 0,1 1 0,0 1 0,1 0-1,0 2 1,25-8 0,-35 12 9,-5 2 2,0 0 1,0 0-1,0 1 0,0-1 0,0 0 0,0 1 1,1 0-1,2 0 0,-5 0-3,-1 0 0,0 0 0,0 0 0,1 0 0,-1 0 1,0 0-1,1 0 0,-1 0 0,0 0 0,0 1 0,1-1 0,-1 0 0,0 0 0,0 0 0,0 0 0,1 0 0,-1 1 0,0-1 1,0 0-1,0 0 0,1 0 0,-1 1 0,0-1 0,0 0 0,0 0 0,0 1 0,0-1 0,0 0 0,1 0 0,-1 1 1,0-1-1,0 0 0,0 1 0,0-1 0,0 0 0,0 0 0,0 1 0,0-1 0,0 0 0,0 0 0,0 1 0,-1-1 0,1 0 1,0 1-1,0-1 0,0 0 0,-8 13 35,0-4-11,-1-1 0,0 0 0,0 0 0,-1-1 0,-20 12 0,14-9 5,15-9-28,-79 45 181,70-41-147,0-1 1,-1 0 0,1-1 0,-1 0 0,0 0 0,-13 1 0,2-4 23,21 0-60,1 0 1,-1 0 0,0 0-1,1 0 1,-1-1 0,0 1-1,1 0 1,-1 0-1,0 0 1,1-1 0,-1 1-1,0 0 1,1-1 0,-1 1-1,1-1 1,-1 1 0,0 0-1,1-1 1,-1 1-1,1-1 1,0 0 0,-1 1-1,1-1 1,-1 1 0,1-1-1,0 0 1,-1 1 0,1-2-1,0 0-2,0 0-1,0 0 0,0 0 1,0 0-1,0-1 1,1 1-1,-1 0 0,1 0 1,0 0-1,-1 0 1,1 1-1,2-5 0,17-20-27,-15 21 26,2-5-1,1 1 0,1 1 0,0 0 1,0 0-1,11-7 0,-15 12 5,-1 1 0,0-1 1,1 1-1,-1 0 0,1 0 1,0 1-1,0-1 0,-1 1 1,1 0-1,0 0 0,0 1 1,0-1-1,0 1 1,0 0-1,6 1 0,-10-1 2,0 1-1,0-1 1,0 0 0,-1 0-1,1 0 1,0 1-1,0-1 1,-1 0 0,1 1-1,0-1 1,0 0 0,-1 1-1,1-1 1,0 1-1,-1 0 1,1-1 0,-1 1-1,1-1 1,-1 1-1,1 0 1,-1-1 0,1 1-1,-1 0 1,0 0-1,1 0 1,-1 1 1,1-1 1,-1 1-1,0 0 1,0 0-1,0-1 1,0 1-1,-1 0 0,1-1 1,0 1-1,-1-1 1,0 4-1,-3 3 12,0 1-1,-1-1 1,-7 11-1,11-17-12,-3 3 6,1 0-1,-1-1 1,0 0 0,-1 1 0,1-2-1,0 1 1,-1 0 0,-9 5 0,12-8-6,-1 0 0,1 0 0,0 0 1,0 0-1,0 0 0,-1-1 0,1 1 0,0-1 1,-1 1-1,1-1 0,0 0 0,-1 0 1,1 0-1,0 0 0,-1-1 0,1 1 0,0 0 1,-1-1-1,1 0 0,0 1 0,0-1 1,-1 0-1,1 0 0,-3-3 0,4 4-4,0-1 0,0 0-1,1 1 1,-1-1 0,0 0 0,0 0-1,1 0 1,-1 0 0,0 0-1,1 0 1,-1 0 0,1 0 0,-1 0-1,1 0 1,0 0 0,-1 0-1,1 0 1,0 0 0,0-2 0,0 1-3,0 0 1,0 0-1,0 0 1,1 0 0,-1 0-1,1 0 1,0 0-1,-1 1 1,1-1 0,1-2-1,2-2-5,0 0 0,1 0-1,-1 1 1,1 0 0,6-5-1,-4 3 8,1 1-1,0 1 1,0-1 0,0 1-1,1 0 1,0 1-1,-1 0 1,2 1-1,-1 0 1,0 0 0,1 1-1,-1 0 1,14-1-1,25 1 155,-58 10-87,0-1 1,-1-1-1,1 0 1,-15 6-1,-11 7 53,23-12-87,8-3-25,-1-1 0,1 0-1,-1 0 1,1 0-1,-1-1 1,0 1 0,0-2-1,0 1 1,0-1-1,-7 1 1,13-6-3366,0 3 2553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8:40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7 3673,'0'0'2062,"0"0"-101,0 0-182,0 0-1599,0 0-1,0 0 1,0-1-1,0 1 0,0 0 1,0 0-1,0-1 1,0 1-1,0 0 1,0 0-1,0-1 0,0 1 1,0 0-1,0 0 1,0 0-1,0-1 0,0 1 1,0 0-1,0 0 1,0-1-1,0 1 1,0 0-1,1 0 0,-1 0 1,0-1-1,0 1 1,1 0-1,10 0 824,-11 0-478,1 2 5,0 1-414,-1 1-1,1-1 1,-1 1 0,0 0 0,0-1 0,0 1-1,0-1 1,-1 1 0,0 4 0,-1 0 22,-1-1 0,-4 11 0,6-15-88,0-1 0,0 0 0,0 0 1,0 0-1,-1 0 0,1 0 0,-1 0 0,1-1 0,-1 1 0,0 0 0,0-1 0,0 1 0,0-1 1,0 0-1,0 0 0,0 0 0,0 0 0,-1 0 0,1 0 0,0 0 0,-1-1 0,-2 1 0,4-1-37,1 0 0,-1 1 0,0-1 0,0 0 0,0 0 0,1 0 0,-1 0 0,0 0 0,0-1 0,0 1 0,1 0 0,-1 0 0,0 0 0,0-1 0,1 1-1,-1 0 1,0-1 0,0 1 0,1-1 0,-1 1 0,1-1 0,-1 1 0,0-1 0,1 1 0,-1-1 0,1 0 0,-1 1 0,1-1 0,-1 0 0,1 1 0,0-1 0,-1 0-1,1 0 1,0 1 0,0-1 0,-1 0 0,1 0 0,0 1 0,0-1 0,0-1 0,0-1-1,-1 0 0,1-1 0,0 1 0,0 0 0,0 0 0,1 0 0,-1-1 0,2-3 0,-1 5-11,0 0 0,-1 1-1,1-1 1,0 1 0,0-1 0,1 1-1,-1-1 1,0 1 0,0 0-1,1 0 1,-1 0 0,1-1 0,-1 1-1,1 1 1,-1-1 0,1 0-1,2-1 1,0 1 3,0 0 0,0-1-1,0 2 1,0-1 0,0 0-1,6 1 1,-9 0-3,-1 0 1,0 0-1,1 0 1,-1 0-1,0 0 1,0 0-1,1 0 1,-1 1-1,0-1 1,0 0-1,1 0 1,-1 0-1,0 0 0,0 0 1,0 1-1,1-1 1,-1 0-1,0 0 1,0 0-1,0 1 1,1-1-1,-1 0 1,0 0-1,0 0 1,0 1-1,0-1 1,0 0-1,0 0 1,0 1-1,0-1 0,0 0 1,1 1-1,-1-1 1,0 0-1,0 0 1,0 1-1,0-1 1,-1 0-1,1 0 1,0 1-1,0-1 1,0 1-1,-4 12 100,0-6-16,1-1-1,-1 1 1,-1-1-1,1 0 1,-1 0-1,0 0 1,-8 6-1,11-10-43,0-1 0,-1 1 0,1 0 0,-1-1 0,1 1 0,-1-1 0,1 0 0,-1 0 0,0 0-1,-3 0 1,4 0-23,1-1 0,-1 0 0,0 0 0,0 0-1,1 0 1,-1-1 0,0 1 0,0 0 0,1-1-1,-1 1 1,0-1 0,0 0 0,1 1 0,-1-1-1,1 0 1,-1 0 0,-2-2 0,-7-8 18,11 11-37,0 0 0,-1 0 0,1-1 0,0 1 1,0 0-1,0 0 0,-1 0 0,1-1 0,0 1 1,0 0-1,0 0 0,0 0 0,-1-1 0,1 1 1,0 0-1,0 0 0,0-1 0,0 1 0,0 0 1,0 0-1,0-1 0,0 1 0,0 0 0,0-1 1,0 1-1,0 0 0,0 0 0,0-1 0,0 1 1,0 0-1,0 0 0,0-1 0,0 1 0,0 0 1,0 0-1,1-1 0,-1 1 0,0 0 0,0 0 1,0-1-1,0 1 0,1 0 0,-1 0 0,0 0 1,0-1-1,0 1 0,1 0 0,-1 0 1,0 0-1,0 0 0,1 0 0,-1-1 0,5 0-11,34-9-18,-36 9 32,1 1 0,0-1 1,0 1-1,0 0 0,0 0 0,0 1 0,0-1 0,4 2 1,19 3 79,-27-5-62,0 0-1,0 1 0,0-1 1,0 0-1,0 0 1,0 0-1,0 1 0,0-1 1,0 0-1,0 0 0,0 0 1,0 1-1,0-1 1,-1 0-1,1 0 0,0 0 1,0 0-1,0 1 0,0-1 1,0 0-1,-1 0 0,1 0 1,0 0-1,0 0 1,0 0-1,0 1 0,-1-1 1,1 0-1,0 0 0,0 0 1,-1 0-1,-11 7 603,8-4-623,-43 33 353,29-21-278,14-12-48,0 0 0,0-1-1,0 0 1,0 1 0,0-1 0,-8 2-1,-8 5 38,18-8-1442,2-1 958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8:44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2 256,'0'-1'64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8:45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26 904,'0'-2'728,"0"1"225,0 0-33,0-1-232,0 1-208,0 0-920,0-1 328</inkml:trace>
  <inkml:trace contextRef="#ctx0" brushRef="#br0" timeOffset="1">17 22 1216,'0'0'584,"-2"-2"6778,-2-2-3835,-6-8-2318,10 8-336,0 4-1145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20:29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37 4017,'-38'-29'2440,"25"22"-93,8 8 2795,0 1 295,3 0-4754,-26 129 912,21-99-1313,3-2 13,1 1 0,1 56 0,3-71-150,6 26-1,0 15 64,-6-52-191,-1 1 1,0-1-1,-1 1 0,0-1 0,1 1 0,-2-1 0,-2 11 0,2-13-16,0 0-1,1 0 0,-1 0 1,-4 5-1,0 0-144,4-5-100,2-3 223,0 0 0,0 0 1,0 0-1,0 0 1,0 0-1,0-1 1,0 1-1,0 0 0,0 0 1,0 0-1,0 0 1,0 0-1,0 0 1,0 0-1,0 0 0,0 0 1,0 0-1,0 0 1,0 0-1,0 0 1,0 0-1,0 0 0,0 0 1,0 0-1,0 0 1,0 0-1,0 0 1,0 0-1,0 0 0,0 0 1,-1 0-1,1 0 1,0 0-1,0 0 1,0 0-1,0 0 0,0 0 1,0 0-1,0 0 1,0 0-1,0 0 0,0 0 1,0 0-1,0 0 1,0 0-1,0 0 1,0 0-1,0 0 0,0 0 1,0 0-1,0 0 1,-2-3-525,-5-12-1206,1-10 709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20:30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6 139 8458,'-1'-2'438,"0"1"1,1-1 0,-1 0 0,0 0-1,1 1 1,0-1 0,-1 0-1,1 0 1,0 0 0,0 1-1,0-1 1,0 0 0,0 0-1,0 0 1,1 1 0,-1-1-1,1 0 1,-1 0 0,2-2-1,0 1-290,0 1-1,0-1 0,0 1 1,0 0-1,0-1 0,1 1 1,-1 0-1,1 1 0,-1-1 1,6-3-1,14-7-57,0 1-1,0 1 1,1 1 0,1 1-1,-1 1 1,1 1 0,29-3 0,-43 8-85,0 0 0,-1 1 1,1 1-1,-1-1 0,1 2 1,0-1-1,14 5 0,-5 0 27,2 0-2,-2 1 0,28 13 0,-42-17 27,1 0-1,-1 0 0,0 1 0,0 0 1,0 0-1,0 0 0,-1 0 0,0 1 1,0 0-1,0 0 0,0 0 0,4 9 1,0 4 271,-2 1 1,0 0-1,-2 0 1,0 0-1,-1 1 0,1 26 1,-3-28-64,-1 1-1,-2-1 1,-3 23 0,-16 50 270,2-5-523,15-55-3545,4-29 2395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20:30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11378,'-17'0'4417,"6"3"-2808,3-2-169,8 2-256,-1 2-79,5-2-393,-4-3-160,0 0-152,30 5-64,36 6-120,-33-7-80,11 1-72,-4 1-16,-3-4-88,-3 2-432,-12 3 1072,-8 4-584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8T16:22:51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26561 8881 780 0,'-46'-33'364'0,"44"28"-153"16,2 0-42-16,0-5-2 15,5 2-36-15,2 1-23 16,2-3-38-16,1 7-4 16,-2 5 2-16,-1 9 4 0,-6 6-5 15,-2 4-7-15,-5 5-11 16,-7-3-1-16,0 7 4 16,-3-3 4-16,-8-5 1 15,8 0-7-15,-5-9-14 16,-2-4-6-16,7-7-14 15,-2-4-5-15,-1-10-9 16,8-4-3-16,5-10-5 16,2 0-2-16,15 2-1 15,8 4 2-15,3 8 1 16,10 5 1-16,0 8 9 16,2 5 6-16,1 7 9 15,-5 3 6-15,-12 7 6 16,-5 0 4-16,-12 2 4 15,-5 1-1-15,-10-5-6 16,-8-2-4-16,-2-5-8 16,-6-2-3-16,4-9-6 15,6-4-3-15,-4-13-6 0,10-9-2 16,0-10-6-16,4-5-2 16,9-6-1-16,3 7 0 15,18 6 2-15,5 5 0 16,11 11 3-16,3 1 1 15,0 5 3-15,-2 11 0 16,0 2 4-16,-7 8 5 0,-12 8 6 16,-6-2 1-16,-17 10 5 15,-5 0-1-15,-16 3 6 16,-4-2 0-16,-9-3-1 16,-2-8-4-16,6-12-10 15,2-6-1-15,8-12-5 16,5-5-1-16,15-5-5 15,-1-1-2-15,11-1-4 16,4-1-1-16,6 2 0 16,11 2 1-16,8 7 3 15,4 3 1-15,0 11 3 16,-1 4 1-16,-8 8 3 16,-8 0 0-16,-11 9 3 15,-9 2 4-15,-12 1 2 16,-7 8 0-16,-10-6-3 0,-3 0-2 15,-4-8-2-15,7-6-1 16,2-11-1-16,2-6-1 16,7-14-3-16,6-3-2 15,0-9-3-15,12-6-1 16,14 1 0-16,-5 0-2 16,24 9 3-16,-3 8 1 15,4 13 1-15,3 2 3 16,-9 9 0-16,-3 1 2 0,-9 9 2 15,-5 4 1-15,-13 6 5 16,-5 4 0-16,-16 0 2 16,-5 2 1-16,-10-6 4 15,-5-5-1-15,7-11 1 16,2-8-4-16,2-10-7 16,13-6-4-16,-2-8-4 15,2-7-3-15,17 1-5 16,0-2 0-16,13 1-2 15,8 9 2-15,8 6 3 16,7 5 2-16,4 14 4 16,-3 6 1-16,-9 5 2 15,-7 7 1-15,-10 2 4 16,-9 4 1-16,-10 2 2 16,-6 1 0-16,-15-2-1 15,-6-4-1-15,-1-9-2 16,-3-8-2-16,13-12-2 0,11-7-1 15,1-10-3-15,7-7-4 16,9-6-2-16,1-1-1 16,20-1 1-16,-1 2 0 15,8 6 3-15,6 5 1 16,-4 12 3-16,6 8 1 0,-11 13 1 16,-5 5 1-16,-11 9 4 15,-8 5 0-15,-9 3 3 16,-9 2-1-16,-9-2 0 15,-6-1-2-15,-1-8-1 16,-4-5-1-16,5-12-1 16,9-6-1-16,4-11-3 15,8-4-1-15,6-16-4 16,2-6-2-16,8-3 0 16,7-2 1-16,10 11 1 15,3 7 3-15,4 10 1 16,0 3 1-16,-4 8-1 15,-5 3 2-15,-8 8-43 16,-6 6-41-16,-7 2-117 16,0 3 404-16,1-2-191 15</inkml:trace>
  <inkml:trace contextRef="#ctx0" brushRef="#br0" timeOffset="2390.75">25910 8017 921 0,'-3'-1'385'0,"2"4"-192"15,3 2-24-15,-2-5 10 16,1 6-3-16,9 22-31 16,18 40-26-16,3-28-36 15,-3 0-10-15,2-5-15 16,4-2-9-16,-9-11-21 15,-3 0-7-15,-7-8-8 16,-4-2-2-16,-5-3-1 16,-2-6-10-16,-3-3-94 15,-1-6-97-15,-2-1 116 16</inkml:trace>
  <inkml:trace contextRef="#ctx0" brushRef="#br0" timeOffset="2629.32">26008 8269 1012 0,'-4'7'455'0,"4"1"-218"0,4 3-38 15,0 0 18-15,1 3-26 16,1 1-25-16,5-1-53 16,1-2-20-16,6-7-34 15,1 3-11-15,1-8-21 16,2-1-8-16,-3-9-9 15,3-6-2-15,1-3-2 16,-1-4-7-16,-1 0-68 16,-4-4-53-16,-2 1 73 15</inkml:trace>
  <inkml:trace contextRef="#ctx0" brushRef="#br0" timeOffset="3684.83">24596 6771 896 0,'-1'-1'443'0,"0"0"-114"15,0 0-61-15,0 1-15 16,0 0-23-16,-1 0-57 16,1 5-31-16,0 13-63 0,3 30-25 15,3-28-27-15,-1-3-10 16,1-5-25-16,-3-7-28 16,-2-5-84-16,0-1-99 15,0 0 134-15</inkml:trace>
  <inkml:trace contextRef="#ctx0" brushRef="#br0" timeOffset="3851.87">24526 6569 1122 0,'7'6'474'15,"1"0"-278"-15,2 3-85 16,-1 0-11-16,1 4-126 15,2 1-123-15,6 4 91 16</inkml:trace>
  <inkml:trace contextRef="#ctx0" brushRef="#br0" timeOffset="4226.38">24737 6752 1007 0,'8'14'460'0,"-6"3"-164"15,-2-1-47-15,0 3-12 16,-2-1-29-16,-2 0-73 0,2 1-43 16,0-5-61-16,2-3-15 15,0-7-11-15,0-2-4 16,1-6-3-16,-1 3-3 16,1-6 0-16,4-20 1 15,13-32 2-15,-1 29 2 16,2 4 0-16,-1 4 2 15,0 9 2-15,1 3 8 0,-7 7 22 16,2 5 12-16,-7 8 22 16,-4 5-1-16,3 7-12 15,-5 1-12-15,3 0-21 16,-1-4-4-16,-4-6-83 16,3-4-72-16,-1-7 87 15</inkml:trace>
  <inkml:trace contextRef="#ctx0" brushRef="#br0" timeOffset="4580.1">25101 6724 1443 0,'-30'-4'575'16,"32"4"-358"-16,5 2-14 15,5-4-48-15,3 1-29 16,2-1-69-16,-1-1-22 0,2 1-29 16,-3 1-44-16,-2 1-135 15,-1 1-131-15,-3 3 177 16</inkml:trace>
  <inkml:trace contextRef="#ctx0" brushRef="#br0" timeOffset="4722.87">25149 6773 1021 0,'-35'55'458'0,"35"-53"-154"16,4-2-65-16,5-1-8 15,-1-2-24-15,4 0-82 16,2 0-44-16,1-1-71 15,3-1-70-15,0 0 40 16</inkml:trace>
  <inkml:trace contextRef="#ctx0" brushRef="#br0" timeOffset="5069.13">25403 6707 1336 0,'-7'6'612'0,"5"1"-290"16,-2 4-94-16,-1 5-26 16,5 1-65-16,-1 2-33 0,7-6-56 15,5-2-17-15,3-4-20 16,2-4-4 0,1-6-3-16,-3-5-3 0,1-6-9 15,1-3-13-15,-7-1-18 16,-3-2-4-16,-6 2 7 15,0 2 12-15,-6 3 19 16,-5 4 5-16,-7 7 5 16,-1 3 0-16,0 10-1 15,2 2 0-15,3 2-3 16,0 0-1-16,6-4-6 16,1-2 1-16,8-3-112 15,8-4-91-15,9-3 131 16</inkml:trace>
  <inkml:trace contextRef="#ctx0" brushRef="#br0" timeOffset="5492.22">25634 6674 1094 0,'2'2'491'16,"0"5"-183"-16,1 2-35 15,-3 7-13-15,0 2-31 16,-1 4-87-16,1 0-43 15,4-5-59-15,1-4-18 0,5-6-15 16,0-7-6-16,2-6-3 16,2-3-3-16,-2-10-3 15,-1 1 1-15,1 3 2 16,-3 2 2-16,-2 6 5 16,-3 3 1-16,-4 3 3 15,1 1 2-15,-1 0 7 16,0 0 5-16,0 2 5 15,2 15-2-15,10 24-7 16,-8-28-7-16,8-6-22 16,-5-7-35-16,2-4-99 15,4-7-62-15,-5-8-213 16,2-3 260-16</inkml:trace>
  <inkml:trace contextRef="#ctx0" brushRef="#br0" timeOffset="5573.33">25902 6551 1249 0,'0'6'574'0,"4"16"-231"0,-9 2-32 16,1 11-87-16,4 3-38 15,2 0-96-15,3 0-32 16,0-10-40-16,3-2-10 16,-3-10-64-16,2-5-52 0,-5-10-154 15,1-2-17-15,0-14 162 16</inkml:trace>
  <inkml:trace contextRef="#ctx0" brushRef="#br0" timeOffset="5736.66">25854 6670 1362 0,'8'-1'591'0,"4"2"-274"16,4 2-76-16,-5-4-62 15,9 1-44-15,-1-4-79 16,4 1-24-16,0 0-32 15,-4 1-50-15,-1 6-175 16,-2 4 153-16</inkml:trace>
  <inkml:trace contextRef="#ctx0" brushRef="#br0" timeOffset="6323.05">24506 7338 732 0,'-3'1'382'0,"3"-9"-73"16,0 2-50-16,-1-4-28 16,-3-1-23-16,-5 2-40 0,-1-2-20 15,-3 8-43-15,5 3-23 16,-3 4-39-16,0 7-13 16,5 8-16-16,-10 1-5 15,10 8 0-15,1 3-1 16,5-4-1-16,8 3 0 15,3-11-4-15,2-4-2 16,8-5-1-16,2-4-13 16,4-8-95-16,5-7-97 0,0-12 124 15</inkml:trace>
  <inkml:trace contextRef="#ctx0" brushRef="#br0" timeOffset="6827.48">24675 7345 841 0,'0'18'458'0,"0"-1"-70"15,0-3-85-15,0 4-54 16,2-3-25-16,0-3-50 16,3 1-28-16,-1-8-56 15,2-1-24-15,1-4-30 16,1-7-14-16,2-1-14 16,-3 1-3-16,1-3-8 15,-4 2-6-15,-5-4-5 16,-1 2-5-16,-9 2-8 15,-1-5 3-15,0 5 5 16,-1-3 5-16,5 3 13 0,3 3 3 16,2 4-5-16,3-3-5 15,3 4-2-15,-3-1-2 16,0 0 6-16,12-1 3 16,16-4 2-16,29 0 1 15,-21 7 16-15,-3 0 8 16,-9 10 9-16,-1 1 3 15,-16 2-7-15,-1 6-3 16,-1 2-1-16,-5-2-3 0,3 0-4 16,-3-5-3-16,0-7-8 15,-1 0-1-15,0-9-5 16,1-1-1-16,0-9-3 16,3-2 1-16,2-6-2 15,7 2 2-15,-1-2 1 16,-3 4 1-16,2-1 1 15,-7 3 0-15,2 7 1 16,3 6 2-16,-3 15 1 16,-1 2 0-16,-3 11 2 15,-1-2-3-15,0-5-4 16,6-1 4-16,-2-11-69 16,6-3-58-16,1-11-183 0,0-7 181 15</inkml:trace>
  <inkml:trace contextRef="#ctx0" brushRef="#br0" timeOffset="7125.44">25196 7281 1129 0,'1'-4'537'16,"-2"-6"-160"-16,-2 1-122 16,-5 5-35-16,-2 4-43 0,-3 6-64 15,0 3-29-15,-1 4-27 16,1 2-7-16,5 4-12 15,5-1-8-15,8-3-16 16,6 2-4-16,4-2-5 16,5-1 0-16,1-2 2 15,1-4 3-15,1-1 7 16,-3 0 5-16,-6-1 9 16,-2 4 1-16,-7 2-3 15,-6 5-2-15,-9 2-9 16,-5-4-4-16,-6-3-17 15,0-6-36-15,4-8-85 16,3-7-62-16,7-11-155 16,7-5-272-16,7-4 409 15</inkml:trace>
  <inkml:trace contextRef="#ctx0" brushRef="#br0" timeOffset="7305.84">25338 7209 971 0,'12'0'556'0,"-5"5"-96"15,0 11-162-15,-4 9-35 16,-3 12-77-16,2 5-35 16,-2 2-65-16,2 2-22 15,-1-11-35-15,6-4-12 0,-2-11-33 16,4-10-37-16,1-9-89 16,1-4-79-16,-7-12 133 15</inkml:trace>
  <inkml:trace contextRef="#ctx0" brushRef="#br0" timeOffset="7664.97">25246 7358 1053 0,'6'0'511'16,"4"0"-200"-16,6-1-79 16,4-5-8-16,6 3-61 15,4-4-26-15,0 0-40 16,-3 4-12-16,-1-1-20 15,-2 4-12-15,-3 8-19 16,0 0-4-16,-6 9-4 16,-4 3-1-16,-3 1 0 0,-6-1 0 15,-2 2 5-15,-2-3 3 16,-3-2 3-16,1 0 0 16,-1-9-2-16,0-5-2 15,0-8-10-15,-1-1-7 16,2-11-11-16,5-4-3 15,6-3-4-15,5-6-6 16,4 3-33-16,-1 3-28 0,-1 6-81 16,1 6-53-16,-2 4-127 15,1 5-79-15,-4-1 260 16</inkml:trace>
  <inkml:trace contextRef="#ctx0" brushRef="#br0" timeOffset="7976.24">25636 7308 484 0,'4'1'332'0,"-1"1"39"15,-1-1-49-15,-1 0-42 16,5 8-17-16,-1 1-30 16,9 30-16-16,-16-23-39 15,-1 3-27-15,1-3-53 16,2-1-27-16,2-4-41 16,2-1-12-16,5-7-18 15,2-3 1-15,3-12-38 16,0-5-19-16,5-4-18 0,-3-2-5 15,-2 6 40-15,-4-1 20 16,-4 7 21-16,-2 4 8 16,-6 6 21-16,-1 9 10 15,-4 4 25-15,0 4 4 16,2 3-2-16,2 0-10 16,3 3-19-16,2-4-7 0,4-7-23 15,1-5 2-15,2-8-52 16,-1-3-41-16,2-9-124 15,3 1 123-15</inkml:trace>
  <inkml:trace contextRef="#ctx0" brushRef="#br0" timeOffset="8187.65">25949 7288 1768 0,'-8'6'675'0,"-2"5"-490"15,-6 4-3-15,8 12-61 16,-4-2-25-16,3-2-55 16,8-1-18-16,2-6-20 15,7-3-3-15,5-3-3 0,-1-3-8 16,10-5-62-16,-3-3-55 16,4-11-126-16,4 0-47 15,-1-16 183-15</inkml:trace>
  <inkml:trace contextRef="#ctx0" brushRef="#br0" timeOffset="8364.54">26129 7165 1210 0,'-6'5'582'16,"-1"17"-149"-16,-4 6-188 0,-1 11-49 16,-1 4-37-16,4-2-69 15,2-3-35-15,7-10-43 16,5-5-6-16,5-10-23 15,-1-2-31-15,3-11-93 16,-2-4-74-16,-2-6 129 16</inkml:trace>
  <inkml:trace contextRef="#ctx0" brushRef="#br0" timeOffset="8531.73">26008 7283 1500 0,'-12'7'581'0,"10"-6"-359"16,2 1-45-16,6-3-23 16,-6 1-24-16,0 0-72 0,18-1-27 15,33-1-48-15,-29-3-48 16,2 0 42-16</inkml:trace>
  <inkml:trace contextRef="#ctx0" brushRef="#br0" timeOffset="8769.41">26243 7350 1198 0,'0'28'617'16,"0"-6"-127"-16,-2 1-258 15,2-4-17-15,0-2-76 16,0-2-39-16,2-11-113 16,-2-3-60-16,1-14-142 15,0-8 134-15</inkml:trace>
  <inkml:trace contextRef="#ctx0" brushRef="#br0" timeOffset="9305.49">26209 7243 1395 0,'0'3'583'16,"1"0"-354"-16,2 1-107 15,-3-4-24-15,0 0-65 16,0 0-24-16,9 1-14 0,7 1-8 15,32 1-5-15,-27-1 0 16,-5 4 4-16,-4 7 7 16,-6 10 9-16,-6 0 4 15,-1 4 21-15,1 4 17 16,-4-1 40-16,6-9 14 16,4-2-6-16,-3-11-13 15,9-6-38-15,-9-1-16 16,3-10-16-16,1-4-6 15,-3-10-17-15,2-2-9 0,-7 1-1 16,-6 2-2-16,-6 7 16 16,-5 1 7-16,-4 14 3 15,0 0 0-15,3 6 9 16,9 5 1-16,8-5-1 16,2 0-1-16,15-1-8 15,2 1-1-15,9-6 0 16,3 0-1-16,-4 0 2 15,-5-3 0-15,0 5 4 16,-1 4 9-16,-6 3 13 16,6 6 10-16,-15 3 14 15,-2-3 1-15,-1 2 0 16,-2-3-7-16,0-3-14 16,1-3-9-16,0-3-16 15,-1-3-5-15,4-6-3 0,-3 3-10 16,0 0-26-16,0 0-9 15,11-10-1-15,29-29 8 16,-25 34 30-16,-2 1 11 16,-5 10 9-16,1 9 16 15,-8 13 17-15,-1 12 1 16,-6 3-18-16,3-1-46 16,9-12 9-16</inkml:trace>
  <inkml:trace contextRef="#ctx0" brushRef="#br0" timeOffset="10632.22">26587 11101 471 0,'-11'-2'301'0,"2"0"25"16,0-5-132-16,3 3-85 16,-2-1-31-16,6-1-52 15,1 4-11-15,1-2 12 0,0 3 11 16,0 0 27-16,0 0 19 15,0 0 10-15,0 0 0 16,0 0-10-16,3 0-9 16,-3 0-17-16,0 1-11 15,0 0-17-15,0 0-7 16,0 0-12-16,0 0-1 0,0 0-2 16,0 0 0-16,0 0 0 15,-1 0 1-15,0-2 9 16,0 1 4-16,0 0-1 15,-1 0 0-15,1 0-12 16,0 0-53-16,0 1-272 16,0 0 225-16</inkml:trace>
  <inkml:trace contextRef="#ctx0" brushRef="#br0" timeOffset="11891.32">26590 11012 724 0,'-4'6'360'0,"2"-5"-65"16,0 2-52-16,0-1-10 15,1 1-19-15,0-3-50 16,0 0-26-16,0 0-36 16,0 0-18-16,-1 0-28 15,1 0-13-15,1 0-12 16,0 0-3-16,0 0-5 15,0 0-4-15,0 0-7 16,3 1-3-16,-2-1-1 0,-1 1 0 16,3 4 1-16,-2-1 2 15,-1-4-1-15,-1 0 0 16,0 0-3-16,-4 1-1 16,-10 1-2-16,-28-3-1 15,35-7-2-15,-1-1-1 16,2 1-1-16,7 1-1 0,1 3-3 15,1 1 0-15,3 3 0 16,-5-1 1-16,0 1 2 16,0 0 1-16,0 0 1 15,1 0 2-15,6 4 1 16,-6-4 1-16,3 5 2 16,1 7 0-16,-5-1 0 15,-15 27-1-15,4-30-2 16,5 0 0-16,-5-6 0 15,11-2-2-15,-8-3 0 16,-4-8-1-16,7-2 0 16,-6-3-2-16,9 0-2 15,2 1 0-15,5-1-2 16,4 3 1-16,7 2 1 16,5 2 1-16,1 8 2 15,2 1 1-15,-5 8 0 16,-4 2 1-16,-5 3 6 15,-5 3 2-15,-4 3 5 0,-3 3 5 16,-7-2 4-16,-3 0 1 16,-4-8-2-16,-3-2-4 15,2-3-5-15,-4-7-3 16,5 0-3-16,0-1-1 16,4-7-5-16,3-2-1 15,5-7-6-15,6-4-2 0,8 1 1 16,5 2 0-16,12 9 3 15,-1 3 2-15,2 9 2 16,0 1 0-16,-10 8 3 16,-3 3 2-16,-9 2 7 15,-4 7 2-15,-5-3 3 16,-7-1 3-16,-3-1-3 16,-2-4-1-16,-5-10-1 15,3 1-4-15,-2-9-3 16,-3-6-2-16,9 2-4 15,-3-9-1-15,6 4-3 16,5-2-1-16,5 1-3 16,7-3 1-16,7 3 0 15,1 2 1-15,7 3 2 16,1 4 1-16,0 7 1 0,2 1 2 16,-12 4 4-16,-4 3 0 15,-8-4 3-15,-1 4 1 16,-6-3-1-16,-3-6-2 15,0 1-7-15,0-2-32 16,0-1-87-16,3 3-46 16,4-3 90-16</inkml:trace>
  <inkml:trace contextRef="#ctx0" brushRef="#br0" timeOffset="21052.14">28641 11102 445 0,'-6'8'265'0,"1"-5"-6"15,-1 0-28-15,2 0-26 16,1-2-17-16,0-1-50 15,2 0-24-15,0 0-39 16,0 0-15-16,1 0-14 16,0-1-6-16,9-5-11 15,9-5-3-15,28-9 3 0,-28 18 5 16,-4 12 5-16,-3 2 3 16,-11 9 5-16,-3 5-1 15,-11 2 5-15,-5 3 2 16,-2-7-5-16,-1-6-2 15,4-10-14-15,1-6-8 16,2-12-12-16,3 1-3 16,3-7-7-16,1-2-2 15,6 0-2-15,2-3-2 0,8 8-2 16,2 2-1-16,4 5 3 16,2 4 3-16,0 4 5 15,-1 2 4-15,-4 8 7 16,-4 0 3-16,-5 1 6 15,-2 1 1-15,-2-4-1 16,-1-1-1-16,-3-7-6 16,-4-2-2-16,-3-11-6 15,-1 4-2-15,2-9-5 16,0-2-2-16,5 2-1 16,3-9-1-16,4 2-1 15,0 1-1-15,6 5-1 16,4 4 0-16,4 7 2 15,4-1-1-15,-3 7 3 16,-2 1 1-16,-5 7 3 16,-4 4 3-16,-5-2 5 0,-2 3 2 15,-8-2 3-15,-2-2 1 16,-2-5-2-16,-2-2-3 16,1-2-4-16,1 0-1 15,1-2-2-15,3 0-2 16,6-4-3-16,4 2-3 15,4 3-3-15,5 0 0 0,5 1 1 16,1-1 2-16,5 0 3 16,0 1 0-16,-1 2 1 15,-4 1 2-15,-6 4 3 16,-3-1 3-16,-7 2 8 16,0 0 2-16,-10-2 6 15,-4-3 1-15,0 0-1 16,-3-3-3-16,5-7-8 15,1 1-5-15,1-2-6 16,1 1 6-16,3 2-77 16,2 3-21-16,9-7 51 15</inkml:trace>
  <inkml:trace contextRef="#ctx0" brushRef="#br0" timeOffset="22025.25">28416 8962 777 0,'-9'-6'346'15,"5"5"-151"-15,5 1-15 16,-1 1-24-16,0-1-11 15,0 0-28-15,-1 0-1 16,0 0-5-16,0 0-8 16,-2 6-24-16,-4 6-18 15,-3 3-32-15,-20 26-10 16,12-30-10-16,-2-3-1 0,13-4-3 16,2-2-1-16,5-4-4 15,2-5-1-15,3-5-3 16,5-1 0-16,4-4 0 15,8 3 0-15,5 4-1 16,2 7 0-16,1 8 4 16,-6 6 2-16,-13 8 9 15,-6 2 6-15,-9 5 10 16,-7 0 2-16,-4 1 4 16,-3-4 1-16,-4-11-2 15,2-4-4-15,8-10-8 16,-2-3-7-16,7-7-9 15,2-4-3-15,5-2-5 16,4-2-1-16,8 0-2 16,8 3 1-16,-2 4 3 15,4 4 0-15,-4 8 6 16,-1 1 3-16,1 6 5 0,-3 3 2 16,-8 0 4-16,-7 0 1 15,-11 1 2-15,-2 1-2 16,1 1-3-16,2 0-3 15,4-6-4-15,0-5-2 16,-4-3-1-16,3-4-3 0,0-5-2 16,2 1-1-16,5-1-1 15,0 2-2-15,3 4 0 16,2 1 0-16,-4 5 2 16,3 6 2-16,7 5 2 15,-6 1 3-15,2 0 8 16,-6-3 1-16,-6-1 2 15,4-3-2-15,-2-3-6 16,-3-2-3-16,1-1-20 16,4-1-35-16,-1 0-128 15,1-1 181-15,1 1-43 16</inkml:trace>
  <inkml:trace contextRef="#ctx0" brushRef="#br0" timeOffset="23156.15">27842 13634 667 0,'0'0'379'16,"0"0"-30"-16,0 0-140 16,-1 0 3-16,0 0-28 15,0 0-27-15,-1-2-50 16,-5-1-16-16,3 0-25 15,2-3-10-15,-5-3-13 16,3 2-7-16,2 3-11 16,1 3-3-16,1-1-1 0,0 1-2 15,0 0 2-15,0 1 3 16,-1 0 3-16,-1 0 1 16,1 0 2-16,0 0-2 15,-2 1-7-15,-10 4-3 16,4-5-10-16,-24-9-3 15,31-3-4-15,2 0-1 16,3 1-4-16,5 2 1 16,6 2 0-16,3-1 0 0,6 0 1 15,0 1 1-15,-6 1 1 16,1 5 1-16,-15 5 5 16,-5 5 1-16,-6 5 7 15,-11 3 2-15,-8 5 4 16,0 0 1-16,-5-4-3 15,5-3-3-15,8-8-6 16,4-4-2-16,7-4-6 16,5-3-1-16,6-8-4 15,5-5 0-15,8-3 0 16,4 3 1-16,6 5 2 16,0 1-1-16,-3 7 2 15,4 4 0-15,-13 5 2 16,-2 7 4-16,-9 6 4 15,-9-3 2-15,-3 2 1 16,2-1-2-16,-1-4-4 0,1-4-3 16,-1-8-15-16,0 0-27 15,-1-5-81-15,4 5-58 32,3 0 104-32</inkml:trace>
  <inkml:trace contextRef="#ctx0" brushRef="#br0" timeOffset="38475.62">26500 8926 730 0,'-9'-16'400'0,"10"10"-32"16,1-2-114-16,0 3-38 16,-1 0-5-16,-1 3-29 15,-1 2-21-15,0 0-41 16,0 0-21-16,-1 0-36 16,1 0-14-16,0 0-24 15,-1 0-7-15,-1 1-12 16,-4 3-5-16,6-4-2 15,0 0-3-15,0 0 1 16,1-1 0-16,0 0 1 16,10-5 1-16,4-2 1 0,25-6 3 15,-34 18 3-15,-2 7 3 16,-6 0 14-16,-3 0 6 16,-4 1 10-16,-2-3 1 15,4-4-12-15,-2-5-8 16,5 0-16-16,2-2-35 15,1-8-7-15,4 4 19 16</inkml:trace>
  <inkml:trace contextRef="#ctx0" brushRef="#br0" timeOffset="40027.58">25568 2642 567 0,'-17'4'329'16,"0"-4"-20"-16,2 3-5 16,-4 0-6-16,1-1-26 15,3-1-43-15,-6-2-22 16,5-4-51-16,3-4-24 16,6-3-45-16,7 0-19 0,3-3-27 15,-1 1-10-15,6 1-10 16,-1 3-3-16,8 7 3 15,0 4 3-15,-2 10 3 16,-1 3 2-16,-5 5-2 16,-1 6-1-16,-6-2-1 15,0 2 0-15,-12-8-4 16,-2-5-1-16,-1-6-6 16,-1-4-2-16,5-5-6 15,0-2-2-15,-1-7-3 16,0-5-2-16,5-3-3 15,2 0-3-15,7-1 0 16,5 3 0-16,6 7 1 16,1 3 3-16,8 3 2 15,1 1 1-15,0 5 1 16,0 2 1-16,-6 5 2 0,-2 4 3 16,-8 3 5-16,-7 3 0 15,-10 6 0-15,-4 0-1 16,-7-2-4-16,0-6 0 15,0-8-1-15,-3-1-1 16,4-9 0-16,3 0-2 16,1-6-3-16,2-10-1 15,5-5-5-15,-1 1-1 16,12-3-2-16,8 3 0 16,9 3 4-16,6 3 1 0,-3 6 4 15,4 4 0-15,-8 8 1 16,-2 5 1-16,-1 8 3 15,-7 3 4-15,-5 6 2 16,-3 3 2-16,-9-1 1 16,-3-2-2-16,-8-2 1 15,4-6-2-15,-4-10-1 16,6-1-1-16,0-12-5 16,-1-2-2-16,7-3-3 15,-1-7-4-15,11-5-2 16,2-3-1-16,10 0 0 15,2 0 2-15,6 4 1 16,1 6 1-16,7 8 3 16,-2 7 1-16,-5 9 1 15,-2 8 2-15,-10 8 3 0,-6 4 2 16,-9 1 1-16,-7 4 1 16,-9-3 1-16,-4-8-1 15,-3-5-3-15,-1-10 1 16,6-6-5-16,2-5 0 15,0-10-3-15,5-2-2 16,-4-11-4-16,17 8-2 16,1 10-2-1,0 1-1-15,19-26 3 0,0-1 1 0,16 13 4 16,-3 14 1-16,-4 7 2 16,3 4 1-16,0 9 2 15,-5 4 1-15,-8 8 2 16,-7 2 1-16,-11 0 1 15,-5-2 1-15,-11-1 0 16,-1-5-1-16,-2-7-2 16,-4-6-1-16,2-7-3 15,-2-5-2-15,6-9-2 16,3 2-2-16,9-8-3 16,2 1-1-16,3 2-1 15,4 2 0-15,10 6 3 16,-1 3 1-16,7 4 4 15,4 4 0-15,-5 2 2 16,0 4 2-16,-8 1 0 0,-5 2 2 16,-6-1-11-16,-6-2-51 15,-3-1-100-15,-2 1-23 16,10-5 88-16</inkml:trace>
  <inkml:trace contextRef="#ctx0" brushRef="#br0" timeOffset="40680.58">26589 2410 1280 0,'-31'-42'547'0,"33"43"-274"16,2 2-13-16,2 13-30 15,2 0-16-15,-5 15-50 16,0 7-33-16,-3 3-52 16,-3 2-22-16,1-8-30 15,-1-6-9-15,2-10-5 16,1-9-31-16,-2-10-89 16,4-7-68-16,0-12-213 0,0-5 238 15</inkml:trace>
  <inkml:trace contextRef="#ctx0" brushRef="#br0" timeOffset="40830.33">26506 2230 1202 0,'7'1'549'0,"4"0"-273"0,0 3-90 16,0-3-41-16,-1 3-81 15,1 0-72-15,4-1-213 16,3 6 155-16</inkml:trace>
  <inkml:trace contextRef="#ctx0" brushRef="#br0" timeOffset="41187.99">26752 2345 1041 0,'8'18'470'0,"-2"1"-189"15,3 7-9-15,-5 1-25 16,-4 0-24-16,-2 1-62 15,-2 1-32-15,-3-2-57 16,2-5-21-16,0-7-30 0,0-6-8 16,3-8-6-16,1-1-4 15,2-5-4-15,-1 4-4 16,0 0-4-16,3-22 0 16,47-31 3-16,-27 27 1 15,-1 3 5-15,1 3 1 16,-7 7 7-16,-6 5 7 15,3 10 31-15,-8 5 15 0,-1 9 27 16,1 3 4-16,-9 5-15 16,2 2-14-16,-4-2-30 15,1-2-9-15,8-8-78 16,-2-3-60-16,4-7-141 16,4-4 372-16,17-6-134 15</inkml:trace>
  <inkml:trace contextRef="#ctx0" brushRef="#br0" timeOffset="41872.08">27248 2441 918 0,'48'-18'449'0,"-41"15"-130"15,-2-4-3-15,-6-3-68 16,-1-2-31-16,-7-3-82 16,-5 4-38-16,-4-2-39 15,-2 4-4-15,-1 5-5 16,2 4-2-16,2 17-7 15,0 2-9-15,4 11-9 16,4 4-4-16,8-2-5 16,2-1-1-16,8-11-5 15,1-5-2-15,5-10-3 16,3-5-1-16,5-11-1 16,-1-8 0-16,5-14-2 0,-3-4 0 15,0-6 0-15,-1 2 2 16,-13 1 0-16,-2 0 2 15,-7 10 3-15,1 1 0 16,-1 13 2-16,-1 7-1 16,-4 15 4-16,-5 10 8 15,1 15 16-15,2 6 10 16,-1 9 12-16,5-1-1 0,2-1-9 16,4-4-9-16,8-10-18 15,0-5-6-15,3-12-64 16,-3-3-47-16,-2-10-85 15,-4-7 98-15</inkml:trace>
  <inkml:trace contextRef="#ctx0" brushRef="#br0" timeOffset="42194.17">27490 2494 1522 0,'-1'0'613'0,"1"0"-385"15,0 0-21-15,11 0-52 16,10-5-32-16,26-24-59 16,-30 3-22-16,-5-1-25 0,-2-5-7 15,-7 7 0-15,-2 6-1 16,-7 3 2-16,-3 7 0 16,-8 6-4-16,-2 3-4 15,-1 14-2-15,-3 5 2 16,10 11 12-16,-2 5 7 15,9 1 18-15,6 1 5 16,5-6-3-16,6-6-4 16,4-5-17-16,4-2-6 15,0-4-3-15,0-4-21 0,-3-3-81 16,-3-2-33-16,0-3-79 16,-3 0-49-16,-1-2 173 15</inkml:trace>
  <inkml:trace contextRef="#ctx0" brushRef="#br0" timeOffset="42686.68">27669 2558 1355 0,'3'5'592'0,"21"24"-265"16,-11-33-180-16,3-1-16 15,12-7-43-15,2-5-29 16,6-9-42-16,-3-5-5 16,-12-4 2-16,-3 5 2 15,-14 6 11-15,-3 2 4 16,-3 8 0-16,-10 0 2 15,-6 12 3-15,1 4 3 0,-2 13 6 16,-5 3 2-16,6 11 3 16,-2 7 0-16,7 7-1 15,10 6 0-15,10 4-14 16,6 0-10-16,10-3-2 16,2-7 1-16,-1-6 2 15,-4-5 1-15,-8-9-4 16,-2 1-6-16,-10-10-2 15,-3-4 3-15,-11-1-1 16,-7-5-1-16,-15-4-6 16,-5-5-11-16,-9-7-80 15,-1-8-43-15,12-5-98 16,10 0-37-16,20-3-473 16,14 4 499-16</inkml:trace>
  <inkml:trace contextRef="#ctx0" brushRef="#br0" timeOffset="43025.94">28123 2465 1760 0,'-33'4'638'0,"34"-2"-492"15,3-1-19-15,7-1-29 16,1 0-9-16,11-2-53 16,4 0-9-16,3 1-107 15,0 1-71-15,-7 2-134 16,-1 6 149-16</inkml:trace>
  <inkml:trace contextRef="#ctx0" brushRef="#br0" timeOffset="43194.22">28125 2614 1191 0,'-8'7'546'16,"10"-6"-195"-16,3-2-83 0,5-1-66 15,3-2-24-15,7-2-81 16,3 0-36-16,5-3-72 16,3 0-42-16,-4 0 33 15</inkml:trace>
  <inkml:trace contextRef="#ctx0" brushRef="#br0" timeOffset="43683.26">28562 2434 1348 0,'-8'7'563'15,"3"9"-293"-15,-1 4-12 16,4 6-44-16,2-1-32 15,7-2-88-15,4-2-28 0,4-8-37 16,3-2-13-16,4-9-10 16,0-4-1-16,0-9-4 15,-2-3 1-15,-4-6-1 16,-3-2 1-16,-6 1 2 16,-4-1 2-16,-11 2 2 15,-7 2 1-15,-3 7 0 16,-6 2-1-16,0 6-1 15,1 1-2-15,4 3-2 16,4 3-2-16,7 0-4 16,5 3-6-16,5-2-32 15,3-5-38-15,11 1-114 16,3-1-98-16,9-3-217 16,5 0 307-16</inkml:trace>
  <inkml:trace contextRef="#ctx0" brushRef="#br0" timeOffset="43969.97">28868 2420 727 0,'10'2'449'0,"-2"2"-16"0,-6 4-60 16,2 4-73-16,-1 3-29 15,-7 3-49-15,9 3-32 16,-7-3-78-16,0 0-30 16,6-4-50-16,-1-4-18 15,10-8-19-15,-4-5-21 16,10-10-22-16,-4-3-5 0,0-2 6 15,4 2 18-15,-10 4 25 16,-2 6 5-16,-7 4 2 16,0 3 2-16,-2 8 3 15,-6 6 7-15,4 6 24 16,3 3 7-16,-1 1 2 16,4-2-10-16,7-6-36 15,-4-5-41-15,9-13-107 16,6-10-106-16,9-16 151 15</inkml:trace>
  <inkml:trace contextRef="#ctx0" brushRef="#br0" timeOffset="44151.51">29199 2288 1692 0,'0'36'725'0,"-1"6"-402"16,1 17-137-16,0 1-57 15,5 5-58-15,3-6-26 16,6-11-35-16,2-12-28 16,4-14-66-16,0-9-41 15,-1-20-108-15,-1-9-65 16,-8-15 192-16</inkml:trace>
  <inkml:trace contextRef="#ctx0" brushRef="#br0" timeOffset="44301.97">29099 2301 1444 0,'-1'2'649'16,"2"1"-312"-16,7-2-142 15,5 6-49-15,7-5-74 16,4 3-30-16,7 3-126 16,2-5 40-16,3 11 11 15</inkml:trace>
  <inkml:trace contextRef="#ctx0" brushRef="#br0" timeOffset="44941.42">29524 2535 747 0,'0'0'412'0,"0"0"-46"15,0 0-45-15,0 0-41 16,0 0-27-16,0 0-61 15,0-1-41-15,0-1-50 16,1-8-27-16,-3-7-25 16,-15-23-3-16,2 32-7 15,0 2-3-15,-2 10-6 16,1 3-5-16,3 12-7 16,2 4-5-16,6 8-6 15,0-2-5-15,4-5-1 16,3-2-1-16,6-12 1 15,1-3-1-15,5-11 1 0,2-2 0 16,0-12-1-16,0-4-1 16,1-6-1-16,-3-3-1 15,1-1 3-15,-2 0 1 16,-5 4 2-16,-1 3 1 16,-7 9 2-16,0 9 0 15,-2 7 0-15,0 10 0 16,-1 14 10-16,2 2 11 0,1 10 24 15,3 2 9-15,6-3 0 16,2-2-8-16,3-5-18 16,1-4-8-16,4-11-9 15,0-3-17-15,-1-10-79 16,0-5-44-16,-3-6-108 16,2-1-52-16,-2 2-156 15,-4 2-121-15,-5 5 357 16</inkml:trace>
  <inkml:trace contextRef="#ctx0" brushRef="#br0" timeOffset="45317.68">29714 2608 1041 0,'-1'4'533'16,"1"0"-140"-16,1-4-157 16,19 10-47-16,32-2-69 0,-27-19-41 15,-5-4-60-15,-3-2-4 16,-8-1 10-16,-3-1 3 15,-5 1 5-15,-1-3-2 16,-8 0-9-16,1 3-1 16,-6 3-4-16,-4 4 3 15,4 9 17-15,-5 2 7 16,4 10 4-16,5 5-5 16,7 6-12-16,3 8 3 15,9 3 15-15,3 0 6 0,7 0 1 16,1 1-7-16,-3-7-14 15,1-4-4-15,-6 1-10 16,-2-9-5-16,-3-1-9 16,-4-3-41-16,-4-6-118 15,-1-4-19-15,1-9 79 16</inkml:trace>
  <inkml:trace contextRef="#ctx0" brushRef="#br0" timeOffset="45855.69">29976 2642 1229 0,'6'47'528'15,"-2"-38"-247"-15,7 1-13 0,1-5-54 16,4 0-28 0,2-7-87-16,3-3-28 0,1-6-30 15,0-3-5-15,-6-6-5 16,-3-1-7-16,-7-1-11 15,-5 0-1-15,-4 3 6 16,-7-1 0-16,-4 4 1 16,-3 0-1-16,2 6 7 15,1 3 7-15,2 7 3 16,0 5-2-16,2 11-10 16,3 9-3-16,5 12 1 15,3 9 5-15,4 12 2 16,4-2-2-16,3 2-3 15,0-3-3-15,1-6-2 16,-3 0-1-16,-5-8-1 16,-5-7 0-16,-6-11 6 15,-6-6 2-15,-8-9 0 0,-4-6 0 16,-6-10-9-16,-2-5-5 16,6-11-37-16,-3-2-31 15,6-4-64-15,0 2-31 16,5 5-47-16,4 2 110 15,21 12 48-15</inkml:trace>
  <inkml:trace contextRef="#ctx0" brushRef="#br0" timeOffset="46229.18">30480 2641 1048 0,'-10'2'506'0,"10"1"-194"16,5-3-57-16,3 5-22 16,9-3-45-16,-1 1-41 15,11-3-77-15,4-3-29 0,3-3-21 16,-1 0-48-16,-4 0-151 15,-8 3-134-15,-4 3 172 16</inkml:trace>
  <inkml:trace contextRef="#ctx0" brushRef="#br0" timeOffset="46387.28">30594 2730 901 0,'-3'7'450'0,"5"0"-111"16,3-2-40-16,7-3-54 15,5 2-17-15,5-5-69 16,2-2-42-16,3 3-63 16,1-3-24-16,-3 3 45 15,-4-3-55-15</inkml:trace>
  <inkml:trace contextRef="#ctx0" brushRef="#br0" timeOffset="47453.01">31251 2693 916 0,'12'4'450'15,"0"-1"-175"-15,-2-7-58 16,1-3-30-16,-6-10-28 16,4-6-14-16,-8 1-18 15,-2-1 0-15,-7 4-7 16,-8 0-9-16,-4 5-28 15,-3 2-20-15,-2 9-26 16,1 5-7-16,0 12-11 0,2 8-1 16,3 13-3-16,5 5-2 15,8 1 7-15,6 0 3 16,9-15 2-16,2-5-1 16,8-11-8-16,0-6-3 15,3-5-6-15,2-8 0 16,3-12-2-16,0-9-3 15,3-14-1-15,-3-3 0 0,-5-8 1 16,-2 0 1-16,-12-3-3 16,1 4-2-16,-5 12 0 15,-4 9 2-15,0 20 3 16,-5 10 3-16,3 18 5 16,-4 15 2-16,-2 23 10 15,4 15 3-15,-5 13 8 16,4-2 2-16,2-10-5 15,-2-11-3-15,5-20-8 16,4-5-20-16,1-12-75 16,4-6-42-16,-1-10-98 15,1-6 376-15,9 0-149 16</inkml:trace>
  <inkml:trace contextRef="#ctx0" brushRef="#br0" timeOffset="52955.79">21599 4202 621 0,'-33'-33'329'0,"31"28"-43"16,-1-4-41-16,3 1 2 16,-1 0-20-16,-1 0-39 15,3 5-21-15,-1-1-36 16,1 3-13-16,-1 1-17 16,0 0-5-16,0 0-16 15,0 0-3-15,1 13-10 16,0 8-2-16,2 36-2 15,1-26 0-15,-1 6-8 16,2 3-9-16,1-2-14 16,-3 0-8-16,4-4-9 15,-3-3-3-15,0-7-5 0,3-3-3 16,-4-13-2-16,1-3 0 16,-2-7-50-16,0-7-45 15,-1-9-126-15,1-5-99 16,3-5 198-16</inkml:trace>
  <inkml:trace contextRef="#ctx0" brushRef="#br0" timeOffset="53525.89">21528 4078 1157 0,'-6'-3'531'0,"3"3"-223"15,3-1-17-15,4 2-67 16,-4-1-38-16,0 0-62 16,4 0-24-16,16-1-32 15,34-2-12-15,-25 0-17 16,4-3-9-16,6 3-10 16,6 3-1-16,-1 0-5 15,3 0-2-15,-8 0-4 0,-8 0-1 16,-5 1 3-1,-10 0 1-15,-4 0 4 0,-4 2 2 16,-3-2 3-16,3 3 0 16,-6 0 5-16,0-3 1 15,-4 5-1-15,1-6-1 16,0 0-6-16,-1 0-1 16,1 2-4-16,-4 9-3 15,-2 6-3-15,-3 33-2 16,10-24 2-16,5 5 3 15,-4 4 3-15,-2 2 0 16,1 3-4-16,4-2-1 0,4-6-2 16,2-5-3-16,-2-9 0 15,-2-5-1-15,-5-7-9 16,1-1-30-16,2-5-107 16,-6-1-65-16,2 0-196 15,0 0 243-15</inkml:trace>
  <inkml:trace contextRef="#ctx0" brushRef="#br0" timeOffset="53739.47">21678 4443 1270 0,'-20'7'561'0,"11"-3"-265"0,2 0-19 16,7-1-73-16,4-3-28 15,11 1-50-15,4-2-23 16,13-4-17-16,9 3-10 16,7-5-17-16,2 3-8 15,-5 1-8-15,-8-2-1 16,-3 3-4-16,-5 1-1 16,-2 0-7-16,-2 2-3 15,-9 1-8-15,-3 0-5 16,-8 0-14-16,-3-1-42 0,-4-2-104 15,1-1-64-15,0 1 115 16</inkml:trace>
  <inkml:trace contextRef="#ctx0" brushRef="#br0" timeOffset="59111.78">22270 3507 657 0,'54'-33'396'0,"-53"29"17"16,0 0-106-16,-4 3-22 16,2 1-27-16,0 0-60 15,-11 3-31-15,-11 7-52 16,-29 29-14-16,23-7-24 15,-3 5-12-15,-2 3-28 16,0 2-11-16,2 1-11 16,3-3-5-16,5-4-5 15,1-3-1-15,12-10-4 16,3-3-1-16,5-10-33 16,4-4-39-16,0-6-100 15,7-2-73-15,7-8 148 16</inkml:trace>
  <inkml:trace contextRef="#ctx0" brushRef="#br0" timeOffset="59329.52">22453 3620 1046 0,'1'1'494'0,"2"1"-221"16,-6 5-36-16,2-7-6 0,0 0-58 15,-15 17-32-15,-48 36-38 16,25-25-13-16,-8 3-18 16,-5 3-11-16,9-3-25 15,3 0-9-15,6-2-15 16,2-8-4-16,9-4-8 16,5-4-4-16,9-5-60 15,4-3-48-15,11-3-161 16,8-2 164-16</inkml:trace>
  <inkml:trace contextRef="#ctx0" brushRef="#br0" timeOffset="59602.1">22635 3780 1537 0,'-2'2'617'15,"-7"3"-387"-15,-3 2-35 16,-13 7-29-16,-10 0-28 16,-6 6-41-16,5 2-23 15,-3 1-31-15,2 3-9 16,-4 0-12-16,-5-3-6 16,8-2-8-16,5-3-5 0,12-4-5 15,7-2-4-15,6-3-27 16,5-2-30-16,5-2-100 15,6-1-73-15,5-9 143 16</inkml:trace>
  <inkml:trace contextRef="#ctx0" brushRef="#br0" timeOffset="59970.66">21990 3522 1230 0,'-15'2'506'0,"10"3"-278"16,5 2-63-16,0 10-10 0,0 3-12 16,-3 10-40-16,-4 4-31 15,2 7-45-15,-4 3-8 16,4 0-4-16,2-1 0 15,-3-9 1-15,3-1 1 16,-2-10 1-16,4-2-1 16,9-6 2-16,5-4 2 0,15-1 8 15,7-1 4-15,5-3-1 16,5 2-3-16,-3-5-6 16,-5-1-3-16,-7-1-3 15,-5-1-2-15,-6-2-43 16,-4 1-61-16,-11-1-353 15,-5 1 299-15</inkml:trace>
  <inkml:trace contextRef="#ctx0" brushRef="#br0" timeOffset="65553.34">21947 4571 1298 0,'8'5'504'0,"4"8"-348"16,9 4-12-16,2 6-9 15,7 3-12-15,13 3-19 0,2-1-4 16,9 0-13-16,2-1-11 15,2-4-19-15,-4 0-12 16,-9-3-18-16,-7-2-8 16,-15-4-9-16,-4-6-2 15,-8-3 7-15,-5-5-33 16,-8-7-96-16,-3-5-81 16,-11-4-517-16,-7-2 477 15</inkml:trace>
  <inkml:trace contextRef="#ctx0" brushRef="#br0" timeOffset="65820.11">22000 4418 1247 0,'-8'5'504'16,"8"3"-311"-16,10 5-39 15,4 5-12-15,16 5-5 16,2 2-19-16,10 0-39 15,3 0-13-15,8-2-21 16,3 1-7-16,3 0-13 16,-3-1-4-16,-5-1-7 15,-4-3-2-15,-6-3-5 0,-2 0-1 16,-14-7-3 0,-5 1-3-16,-11-7-110 0,-7-3-77 15,-3-9-208-15,-5-2 225 16</inkml:trace>
  <inkml:trace contextRef="#ctx0" brushRef="#br0" timeOffset="66129.59">22244 4315 1047 0,'2'-1'470'15,"3"2"-204"-15,5 7-89 16,5 4-2-16,12 8-15 15,3 5-21-15,4 6-47 16,1 2-21-16,9 2-28 16,-1-1-9-16,12-3-15 15,1-5-3-15,0-2 0 16,5 0 2-16,-1-1 3 16,-6 0 0-16,-11-6-7 15,-13-3-4-15,-16-5-5 16,-6-4 7-16,-9 1-76 15,-3-3-57-15,-11-3-155 16,-7 3 154-16</inkml:trace>
  <inkml:trace contextRef="#ctx0" brushRef="#br0" timeOffset="66476.89">22909 4560 1094 0,'-2'1'485'16,"-1"-1"-243"-16,7 5-75 16,-4-5-6-16,0 0-20 15,0 0-17-15,5 15-23 16,20 30-12-16,-4-23-21 15,1 1-4-15,5-6-14 16,3 3-4-16,-4-2-1 16,-4-3 3-16,-10 1 5 15,-4 2 0-15,-14 3 3 16,-5 3-1-16,-16 4-10 16,-9 4-6-16,-7 1-17 15,-4 0-8-15,-6-4-9 16,-2-3 0-16,3-8-42 15,4-2-45-15,16-16-103 0,12-2 109 16</inkml:trace>
  <inkml:trace contextRef="#ctx0" brushRef="#br0" timeOffset="68030.63">23730 3994 1056 0,'0'0'507'15,"0"0"-194"-15,0 0-102 16,0 0-8-16,4 8-32 15,1 8-15-15,29 32-48 16,-29-27-28-16,2 1-36 16,-1-4-15-16,-1-2-19 15,-3 0 8-15,-3-6-100 16,-5-2-53-16,1-8 84 0</inkml:trace>
  <inkml:trace contextRef="#ctx0" brushRef="#br0" timeOffset="68518.96">23681 3824 1235 0,'8'0'480'16,"6"4"-355"-16,1 1-16 0,4 2-52 16,0-1-24-16,9 2-23 15,2 2-5-15,0 1-5 16,1 0 0-16,-8-1-1 15,-6-1-1-15,-2 4 2 16,-2 0 2-16,-4 2 2 16,-1 0 0-16,-2 4 29 15,-1 1 24-15,-1 3 50 16,0 3 17-16,-6-1 8 16,-2 4-8-16,-4-4-26 15,0-7-13-15,3-5-31 16,4-4-16-16,1-8-27 15,3 0-8-15,-3-9-10 16,3-9-4-16,6-9-4 16,0-7 0-16,8-2 4 0,-2 4 3 15,1 4 6-15,1 6 3 16,-2 8 3-16,-3 3 0 16,-2 10 11-16,0 5 3 15,-2 10 15-15,-1 6 10 16,-1 8 8-16,-2-1 3 15,2 1-11-15,-3-6-10 16,0-6-18-16,2 0 6 16,-2-9-100-16,2 4-70 0,2-6 164 15,1-4-78-15</inkml:trace>
  <inkml:trace contextRef="#ctx0" brushRef="#br0" timeOffset="68772.99">24326 3977 1642 0,'4'2'680'0,"-7"-2"-412"16,4 0-97-16,-1 0-52 15,0 0-23-15,7 0-18 0,11 0-21 16,35 0-37-16,-28 0-10 16,4 1-39-16,5 2-69 15,-2 5 334-15,0 4-210 16</inkml:trace>
  <inkml:trace contextRef="#ctx0" brushRef="#br0" timeOffset="68971.97">24434 4117 1624 0,'-5'4'622'0,"3"-4"-450"16,1-1 4-16,1 1-31 16,0-1-19-16,0 0-42 15,16 0-28-15,37-4-38 16,-29 0-4-16,1 1-94 15,-1 1-66-15,-4-2 89 16</inkml:trace>
  <inkml:trace contextRef="#ctx0" brushRef="#br0" timeOffset="69878.48">24793 3973 931 0,'68'-9'542'15,"-68"9"-29"-15,-3 0-217 16,-2 8-93-16,5 4-37 0,1 11-46 16,-1 4-19-16,5 0-33 15,-5 0-13-15,5-8-21 16,2-5-8-16,3-6-17 15,5-7-8-15,0-3-4 16,3-6-1-16,-2-11 0 16,1-1 2-16,-8-9-17 15,-2-1-11-15,-10 0-17 16,-5 0-3-16,-7 4 14 16,-7 5 13-16,7 8 19 15,-5 4 3-15,6 12 5 16,-2 0-1-16,-1 3 2 15,5 2-1-15,3 0-3 16,9 1 1-16,12-1-4 16,0 1-3-16,9-2-2 15,0-5-1-15,2-4 1 0,5-2 0 16,2-2 3-16,4 0 2 16,-5 4 2-16,-1 0 2 15,-10 5 3-15,-2 5 0 16,-8 6 4-16,-2 3 6 15,-3 6 16-15,-2 0 9 16,1-2 9-16,4 4-6 16,0-11-15-16,1-1-11 15,1-7-13-15,-2-6-4 0,1-3-5 16,2-6-3-16,4-8-7 16,2-4-5-16,3-2 1 15,-1 1 1-15,-5 10 11 16,-3 3 6-16,-4 12 4 15,-1 3 3-15,-4 8 2 16,0 7 4-16,1 1 6 16,2 0 3-16,5-3-2 15,2-7-5-15,4-2-11 16,-3-4-9-16,-4-5-100 16,0-3 27-16,-6-13 32 15</inkml:trace>
  <inkml:trace contextRef="#ctx0" brushRef="#br0" timeOffset="70009.14">25459 3786 1606 0,'-2'10'638'16,"4"16"-395"-16,2 6-83 15,-3 9-44-15,-2 2-24 16,1 8-46-16,4-3-20 0,3-4-20 15,4-7-4-15,4-13-3 16,1-8-44-16,-3-12-143 16,-2-8-279-16,-1-19 295 15</inkml:trace>
  <inkml:trace contextRef="#ctx0" brushRef="#br0" timeOffset="70172.46">25378 3891 1559 0,'1'-5'645'16,"7"0"-376"-16,6 2-122 16,-2 2-12-16,14 4-48 15,-4 2-26-15,1 1-37 16,7 1 1-16,-9-2-105 16,4 1 281-16,-9 4-169 15</inkml:trace>
  <inkml:trace contextRef="#ctx0" brushRef="#br0" timeOffset="70591.8">24447 4553 1192 0,'-13'13'530'0,"8"-7"-252"15,0 2-54-15,8-4-43 16,6-3-22-16,12-1-31 0,4-2-22 16,7 2-45-16,0-1-19 15,4-1-22-15,-4 1-9 16,-7-4-71-16,-3 3-72 15,-14 6 83-15</inkml:trace>
  <inkml:trace contextRef="#ctx0" brushRef="#br0" timeOffset="70817.75">24494 4716 1642 0,'-4'-5'616'0,"5"4"-443"16,3-1-22-16,8 2-4 15,2 1-19-15,4 1-50 16,3-1-28-16,3 2-33 16,0-2-29-16,0-1-19 15,1 6 20-15</inkml:trace>
  <inkml:trace contextRef="#ctx0" brushRef="#br0" timeOffset="71421.89">25103 4811 1042 0,'41'17'490'0,"-31"-17"-185"16,0-1-58-16,-2-4-40 15,-6-3-31-15,-2-6-50 16,-4-5-24-16,-6 0-24 15,-2 1-5-15,-7 3 0 16,0 3-4-16,-4 5-26 16,-4 5-11-16,2 14-17 15,-1 11-5-15,4 11-4 16,4 4-1-16,10 1 1 16,8-3-1-16,6-8 1 15,3-3-2-15,4-8-3 16,2-7-1-16,6-10-2 0,2-4-1 15,1-16-1-15,-1-4 1 16,-3-12 2-16,-2-3 1 16,-4-6 1-16,-2-4 1 15,-8 3 1-15,0 4 2 16,-6 8 0-16,-1 10 1 16,-1 8 1-16,-1 5 4 15,2 11 3-15,0 8-2 16,3 18 0-16,1 7 3 15,4 15 11-15,4 3 5 0,2 2 2 16,3 2-5-16,2-7-14 16,-1-8-5-16,4-11-26 15,0-8-55-15,2-13-73 16,2-9-224-16,-4-20 238 16</inkml:trace>
  <inkml:trace contextRef="#ctx0" brushRef="#br0" timeOffset="71601.02">25416 4833 1876 0,'-1'0'700'0,"4"-1"-527"16,2-1-19-16,-5 2-49 15,0 0-27-15,11 2-55 0,8 3-12 16,31 11-50-16,-35-12-70 15,5-2-189-15,2-1 187 16</inkml:trace>
  <inkml:trace contextRef="#ctx0" brushRef="#br0" timeOffset="71830.86">25739 4674 1092 0,'7'-11'642'0,"-7"19"50"16,2 6-414-16,-1 10-86 16,-1 9-15-16,-1 9-51 15,-6 4-36-15,5 8-48 16,3-1-20-16,5-9-15 16,4-7-2-16,1-14-26 15,1-2-46-15,-1-11-95 16,-4-8 345-16,-8-17-179 15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8T16:22:32.7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23546 7237 1042 0,'-33'12'464'0,"31"-7"-208"16,3 1-4-16,-1 10-32 16,4 4-28-16,1 8-48 15,-3 1-23-15,4 3-36 16,-3-1-15-16,3-3-31 15,1-4-13-15,-2-6-19 16,1-5-38-16,-4-10-122 16,-1-3-113-16,-1-14 154 15</inkml:trace>
  <inkml:trace contextRef="#ctx0" brushRef="#br0" timeOffset="179.15">23417 7055 1332 0,'6'0'547'0,"0"6"-340"0,-2 1 6 15,5 8-80-15,0 0-37 16,5 3-68-16,6-1-54 16,2-7-153-16,8-2-118 15,3-6 172-15</inkml:trace>
  <inkml:trace contextRef="#ctx0" brushRef="#br0" timeOffset="446.49">23918 7066 1096 0,'-5'-16'509'0,"-6"1"-201"16,1 2-8-16,-1 4-64 15,-2 3-35-15,1 6-72 16,-6 6-31-16,-1 10-44 15,3 10-12-15,4 17-9 16,6 6-2-16,6 13-2 16,7 0 1-16,3-3-6 15,3-2-2-15,2-6-5 16,-6-5-4-16,4-2-7 16,-1-2 3-16,-10-10-65 15,5-6-48-15,-7-15-141 16,-12-9-147-16,6-14 252 15</inkml:trace>
  <inkml:trace contextRef="#ctx0" brushRef="#br0" timeOffset="612.08">23658 7242 1386 0,'-2'-8'617'16,"8"2"-283"-16,5 3-58 0,9 3-71 15,5 2-47-15,11 2-79 16,5-1-27-16,-2 0-29 15,3 4-54-15,1-4-148 16,1-1-489-16,16-5 444 16</inkml:trace>
  <inkml:trace contextRef="#ctx0" brushRef="#br0" timeOffset="1000.43">24789 7103 911 0,'3'-20'454'15,"-8"5"-91"-15,-2 0-94 16,-3 9 0-16,-3 2-28 16,-2 12-61-16,-5 6-32 15,-1 17-53-15,0 8-17 16,2 14-22-16,2 6-8 16,8 0-16-16,9-1-9 0,9-7-8 15,5-4-2-15,7-9-5 16,2-3 0-16,4-9-8 15,6-5-19-15,7-12-65 16,-6-10-59-16,3-15-188 16,-7-9 205-16</inkml:trace>
  <inkml:trace contextRef="#ctx0" brushRef="#br0" timeOffset="1352.73">24773 7371 1304 0,'-2'3'581'16,"6"0"-279"-16,9-2-94 16,2-1-15-16,9 3-63 0,2-4-35 15,0-7-65-15,5 4-14 16,-7-5-31-16,5 1-37 16,-5 2-82-16,0-3-35 15,-12-1-29-15,-8-1 21 16,-6 4 76-16,-3 6 35 15,-4 1 65-15,-2 4 34 16,5 3 60-16,-8-1 26 0,10 8 38 16,4 6 5-16,-2-1-9 15,3 3-5-15,1 2-20 16,-2-1-13-16,0 4-26 16,3-1-17-16,-2 0-31 15,3-2-14-15,0-3-27 16,-1-2-36-16,2-5-99 15,0-2-69-15,5-4 115 16</inkml:trace>
  <inkml:trace contextRef="#ctx0" brushRef="#br0" timeOffset="1673.13">25358 7456 988 0,'-10'3'273'0,"4"0"-313"15,-3 5-15-15,7-2 34 16,5 4 96-16,6 7 45 0,2-2 93 15,0 4 27-15,-4 0 24 16,-2-5-16-16,1 0-58 16,-1-3-29-16,-1-2-55 15,-1 0-25-15,-3-4-42 16,-1 0-11-16,-2-4-57 16,2-2-67-16,0 0 62 15</inkml:trace>
  <inkml:trace contextRef="#ctx0" brushRef="#br0" timeOffset="2116.69">25989 7297 1387 0,'1'11'618'16,"4"1"-309"-16,0 2-91 16,0 2-2-16,1 7-61 15,0-1-31-15,0 3-65 16,0-1-22-16,1-2-19 15,-6-3-32-15,2-5-94 16,-1-1-64-16,0-12-150 16,3-1 190-16</inkml:trace>
  <inkml:trace contextRef="#ctx0" brushRef="#br0" timeOffset="2255.15">25947 7158 1296 0,'5'0'517'16,"-4"6"-346"-16,6 3-66 16,1 2-56-16,6 2-101 0,15 1 35 15</inkml:trace>
  <inkml:trace contextRef="#ctx0" brushRef="#br0" timeOffset="2565.15">26327 7218 1237 0,'-15'8'608'16,"-5"2"-195"-16,0 2-198 15,-2 2-14-15,4 2-63 16,4 1-26-16,10 1-55 16,8 3-16-16,11 0-19 15,7 2-4-15,6-4-3 16,2-1-2-16,1-5-1 15,-5 1 5-15,-10 1 11 16,3 1 6-16,-14-1 12 16,-4-5 1-16,-5 2-1 0,-12-3-6 15,-5-3-12-15,-8 2-8 16,-2-6-16-16,1-1-21 16,5-1-85-16,11-1-51 15,9-3 5-15,10 3 63 16</inkml:trace>
  <inkml:trace contextRef="#ctx0" brushRef="#br0" timeOffset="3006.97">26915 7280 1378 0,'9'15'573'0,"0"9"-324"0,-2 5-14 15,-3 6-64-15,-1-1-22 16,-3-5-62-16,2-2-18 16,1-12-23-16,-5-2-7 15,3-7-7-15,-1-6-7 16,-4-5-12-16,2-4-3 16,-8-9-5-16,3-2-3 15,3-12-2-15,3-2-1 0,8-2-3 16,1-3-2-16,4 6-1 15,0 5-5-15,7 6-47 16,0 6-41-16,8 9-118 16,-1 3-108-16,-3 7 206 15</inkml:trace>
  <inkml:trace contextRef="#ctx0" brushRef="#br0" timeOffset="3325.06">27169 7398 902 0,'13'8'441'0,"8"-9"-134"16,3-5-63-16,4-6-91 15,-2-1-36-15,-3-6-67 16,1-2-23-16,-3-6-10 0,-5 1 2 16,-7 1 0-16,-8 3 2 15,-13 6 2-15,-3 5 3 16,-10 11 13-16,-6 5 11 15,3 16 17-15,0 4 3 16,8 5-3-16,8 1-8 16,9-5-18-16,6-1-5 15,8-6-10-15,4-5-4 16,10-5-10-16,1-3-5 0,8-4-47 16,-3-1-53-16,-2-3 60 15</inkml:trace>
  <inkml:trace contextRef="#ctx0" brushRef="#br0" timeOffset="3807.57">27492 7391 1567 0,'0'30'599'0,"17"-34"-423"16,0-4 2-16,7-8-55 15,2-1-24-15,4-10-63 16,-2-6-16-16,-3-3-12 16,-6-3 0-16,-10 9-1 0,-7 3 0 15,-9 8 2-15,-8 6 0 16,-7 7-3-16,-1 6-2 16,1 8 6-16,2 3 3 15,4 10 5-15,5 3 4 16,5 10 10-16,4 5 4 15,5 6 9-15,6 2 2 16,7 4-10-16,-1-3-17 16,6-1 21-16,-1-3 2 0,-1-6 3 15,-1-3 11-15,-8-3-29 16,-4-4-4-16,-12-5-6 16,-7-1-1-16,-9-8-3 15,-4-3-1-15,-4-7-24 16,-2-4-38-16,-5-14-82 15,0-8-74-15,14-7 130 16,11-5 7-16</inkml:trace>
  <inkml:trace contextRef="#ctx0" brushRef="#br0" timeOffset="4185.97">27829 7223 1567 0,'0'15'654'0,"-5"5"-376"16,0 8-89-16,-4 3-28 15,8 5-40-15,3-3-28 16,8-10-39-16,7-2-9 16,-2-16-16-16,0-2-7 15,4-7-15-15,-3-8-6 16,4-7-14-16,8-4-7 0,-10-7 1 15,-1-1 2-15,-7 5 15 16,-5 4 4-16,0 12 6 16,-4 9 3-16,-1 12 7 15,-5 6 6-15,3 10 19 16,-3-1 8-16,4 2 7 16,-3-6 0-16,5-6-19 15,8-2-10-15,1-6-15 16,4-1-23-16,0-3-85 15,1-3-56-15,0-4-158 16,1-2-61-16,4-10 230 16</inkml:trace>
  <inkml:trace contextRef="#ctx0" brushRef="#br0" timeOffset="4332.1">28228 6988 1588 0,'3'24'646'16,"-4"14"-403"-16,-3 11-13 16,-8 15-75-16,0-1-33 15,4 2-64-15,5-6-24 16,7-13-27-16,5-9-5 16,5-29-95-1,-7-5-64-15,0 2-582 0,32-2 494 0</inkml:trace>
  <inkml:trace contextRef="#ctx0" brushRef="#br0" timeOffset="4708.88">28541 7297 1320 0,'-11'-1'607'16,"0"-6"-234"-16,-3-4-204 15,0 0-29-15,-6 0-47 16,0 0-24-16,2 3-35 15,1 2-4-15,7 6-6 16,-5 5-2-16,12 12-2 16,-4 6-4-16,-2 7 2 15,7 1 4-15,-3-3 11 0,5-1 5 16,5-12 1-16,2-3-7 16,6-9-14-16,1-4-9 15,4-5-6-15,-2-4 0 16,2-2-1-16,-3-5 0 15,1 4 0-15,1 0 0 16,-5 1 1-16,-2 3 0 16,-3 7 1-16,-1 3 1 0,-4 10 1 15,1 5 1 1,-3 5-1-16,2 1-1 0,2 3-5 16,-1-5-26-16,5-4-80 15,0 0-59-15,3-14-166 16,3-4 202-16</inkml:trace>
  <inkml:trace contextRef="#ctx0" brushRef="#br0" timeOffset="5003.68">28769 7300 1433 0,'12'28'700'15,"-2"1"-226"-15,-3 0-256 16,0 1-25-16,-6-2-63 15,1-2-35-15,0-10-32 16,-1-6-32-16,2-10-26 0,-1-5-3 16,-1-11-4-16,1-3-2 15,-1-8-2-15,-1-5-2 16,10 1-6-16,2-1-2 16,1 0 3-16,6 2 2 15,-9 7 6-15,-2 5 0 16,8 11-5-16,1 6-7 15,6 8-39-15,3 2-36 16,2 2-49-16,2-2 77 0</inkml:trace>
  <inkml:trace contextRef="#ctx0" brushRef="#br0" timeOffset="144147.87">26361 10364 828 0,'-5'2'354'16,"-10"4"-167"-16,-22 7 2 16,33-14-2-16,-4 0-15 0,7 1-37 15,0 0-12-15,0 1-16 16,1-1-10-16,0 0-21 16,0 0-11-16,0 0-18 15,0 0-4-15,7 2-8 16,2 1-1-16,5 2 1 15,31 6 1-15,-34-11 4 16,2 2-1-16,-5-2-3 16,0 1-3-16,7 3-5 15,-2-1-3-15,11 0-7 16,3 0-4-16,0-2-5 16,6 1-2-16,2 1-2 15,-1-2 0-15,4 3 0 16,2-2-1-16,0-1 0 15,2 2 0-15,-2-3 2 16,-3 0 1-16,-6 0 3 16,-6 0 0-16,4-2 0 15,5 1-1-15,7-2 0 0,9-1 0 16,-3-1-2-16,2 0 0 16,1 2-1-16,4 0-1 15,-4 2 2-15,-4 1-1 16,-5 0 0-16,-6 1-1 15,3 4 0-15,5 0 0 16,-2-1-1-16,3-2 0 0,0 0 0 16,-1-2-1-16,5 1 0 15,3-1 0-15,-8 1-1 16,-4-1 1-16,-5 2-1 16,-2 0 0-16,6 2 0 15,1-1 1-15,-1 0-2 16,-8 1 1-16,-4-1 1 15,-3 1-1-15,-6-3 2 16,-1 0 0-16,-3-1 0 16,-3-1 1-16,-1 0 0 15,0-1-1-15,2 1 0 16,4-1-1-16,-1 0-1 16,0 2 0-16,-1 0-1 15,-1 0 0-15,-1 0 1 16,-2-3-1-16,-2 3 0 15,-3-1-1-15,-3 1-39 0,0 0-20 16,-1 0-37-16,0 0-16 16,0 0-17-16,0 0-14 15,0-1-43-15,0 0 11 16,0 0 109-16</inkml:trace>
  <inkml:trace contextRef="#ctx0" brushRef="#br0" timeOffset="144958.23">28762 10443 411 0,'-48'-7'325'16,"35"3"13"-16,2-2-50 15,-1-1-23-15,2 2-55 16,2-2-22-16,2 3-37 16,0 0-17-16,4 1-27 15,-1 2-13-15,3 0-27 16,0 0-10-16,0 0-15 16,4 0-7-16,25-1-7 15,52 0-3-15,-19 2-11 16,5 0-3-16,6-2-3 15,3 0-2-15,-3 1-1 16,4 0 1-16,-9 0 4 16,-5-1 3-16,-10 2 7 15,-8 2 3-15,-17-1 2 16,-8 1-3-16,-10-2-5 0,-9 0 0 16,-1 0-2-16,-3 0-12 15,1-1-21-15,1 0-25 16,0 1-89-16,0 0-59 15,-8 2 118-15</inkml:trace>
  <inkml:trace contextRef="#ctx0" brushRef="#br0" timeOffset="157079.75">8603 11736 215 0,'-19'-31'174'0,"18"26"37"15,1 0 0-15,0 0-41 16,1 3-25-16,-1 1-27 0,0 0-4 16,0 0-1-16,0 0 0 15,0-1-7-15,0 1-5 16,0 0-10-16,0 0-7 16,0 0-11-16,0 0-3 15,0 0-7-15,0 0-3 16,0 0-6-16,0 0-4 15,0 0-8-15,0-1-6 16,0 2-8-16,0-1-4 16,0 1-3-16,0 0-1 0,0 0 7 15,0 0 9-15,6 10 15 16,1 11 10-16,11 41 5 16,-13-23-2-16,2 9-9 15,-1 6-6-15,0-1-8 16,-1 4-6-16,3-3-6 15,0 1-6-15,-1 0-6 16,3-2-2-16,-2-9-4 16,-2-6-1-16,1-12-2 15,-3-2-2-15,0-10-2 16,-2-5-1-16,-1-6-25 16,-1-3-31-16,0-8-108 15,0-7-95-15,1-14 156 16</inkml:trace>
  <inkml:trace contextRef="#ctx0" brushRef="#br0" timeOffset="157473.17">8560 11688 1235 0,'1'-14'501'0,"1"3"-313"0,8-2-66 15,0 1 9-15,8 7-30 16,3-1-17-16,8 6-26 16,4 3-6-16,4 2-11 15,0 3 0-15,5 3-3 16,-6 4 2-16,2 6 8 16,-8 1 4-16,-10 3 7 15,-2 4-1-15,-19 1-1 16,1 2-5-16,-19-1-12 15,-7 1-5-15,-3-5-7 16,-4-3 0-16,6-5-1 16,0-5-3-16,2-4-7 15,1-2-4-15,1-2-7 16,4-4-1-16,9-1-4 16,0-2-2-16,8 0-9 15,2 0-4-15,5-3-75 16,-5 2-59-16,0 1-621 0,14-1 527 15</inkml:trace>
  <inkml:trace contextRef="#ctx0" brushRef="#br0" timeOffset="159742.31">9290 11924 1156 0,'-31'33'512'0,"14"-33"-229"16,8 0-118-16,3 0 11 15,6 1-35-15,6 4-19 0,15-1-37 16,9 1-21-16,17-4-8 16,10-1-5-16,4-4-22 15,1-2-9-15,0-3-7 16,-5-1-2-16,0 4-3 16,-3-2-1-16,-9 1-2 15,-6 4 0-15,-17 1-19 16,-8 2-33-16,-23 2-116 15,-5 5-115-15,-14 0 169 16</inkml:trace>
  <inkml:trace contextRef="#ctx0" brushRef="#br0" timeOffset="159953.46">9484 11957 1042 0,'0'6'477'0,"2"-4"-184"15,4 0-113-15,-6-2 10 16,0 0-9-16,3 9-16 16,5 16-41-16,5 33-19 15,-9-15-30-15,3 3-13 16,-1 3-22-16,2-5-8 16,0-9-15-16,-4-6-7 15,0-13-37-15,-2-7-52 0,-1-13-170 16,6-9 160-16</inkml:trace>
  <inkml:trace contextRef="#ctx0" brushRef="#br0" timeOffset="160167.18">9657 11988 1602 0,'9'21'629'0,"1"7"-421"16,0 11 3-16,-6 3-41 15,0 2-30-15,-3 2-58 16,3-4-21-16,-1-6-30 16,1-6-10-16,1-8-12 15,0-4-13-15,1-8-65 0,-2-5-44 16,-1-5-134-16,1-3-79 16,-1-11 206-16</inkml:trace>
  <inkml:trace contextRef="#ctx0" brushRef="#br0" timeOffset="161757.06">8345 11457 984 0,'-18'-1'368'0,"-2"4"-247"15,1 7-21-15,-4 13 37 16,3 10 9-16,-4 15-8 16,1 8-6-16,5 14-16 15,1 2-12-15,11 11-5 16,6 3-7-16,10 2-15 16,3 1-9-16,7-5-22 15,2-1-8-15,7-9-15 16,5-4-5-16,8-14-9 15,2-6-4-15,-1-7-3 16,-1-4-1-16,-8-5-24 16,0-7-36-16,-2-14-130 15,-2-9-110-15,6-10 181 0</inkml:trace>
  <inkml:trace contextRef="#ctx0" brushRef="#br0" timeOffset="162499.81">9895 11384 1022 0,'14'4'392'16,"1"5"-278"-16,18 12-7 15,-2 6 21-15,6 12 12 16,5 5-1-16,-2 17-20 16,1 8-6-16,-3 17-11 15,-4 5-8-15,-10 0-19 16,-5-5-8-16,-12 1-6 15,-5-5 1-15,-8-7-1 16,-5 1-6-16,-7-17-14 16,-3-8-8-16,-4-6-13 15,-2-9-5-15,1-6-6 16,6-4-3-16,1-10-31 16,6 0-39-16,6-15-120 15,-2-6 115-15</inkml:trace>
  <inkml:trace contextRef="#ctx0" brushRef="#br0" timeOffset="165859.48">10679 12365 629 0,'-1'0'296'0,"-1"0"-98"16,1 0 2-16,1 0-8 15,0 0-2-15,0 0 2 16,6 17-2-16,17 40-2 0,-10-20-6 15,2 8-38-15,3 4-19 16,-1 3-28-16,0-4-11 16,-4-5-12-16,-3-5-2 15,0-7-4-15,-5-4 2 16,-8-2 5-16,-5-3-1 16,-7-3-9-16,-3 1-9 15,-4-8-19-15,-2-3-10 16,-4-6-19-16,-4-10-34 0,0-9-103 15,3-11-68-15,-2-18-263 16,9-5 288-16</inkml:trace>
  <inkml:trace contextRef="#ctx0" brushRef="#br0" timeOffset="166066.31">10625 12107 1430 0,'1'-7'555'0,"10"6"-350"16,1 2-38-16,-2-1-1 15,-1 3-23-15,-2 1-62 16,0 0-30-16,0-1-25 16,-1-3-50-16,-3 4-335 0,3 10 265 15</inkml:trace>
  <inkml:trace contextRef="#ctx0" brushRef="#br0" timeOffset="166703.82">11360 11993 1201 0,'-12'4'475'0,"7"-1"-304"0,2-3 0 16,5 0-15-16,-2 0-18 16,2-1-34-16,19 0-13 15,35 0-24-15,-22 3-14 16,0 0-26-16,1-3-10 16,-1-1-8-16,-5 0-1 15,-4 1-49-15,-6 1-51 16,-10 0-219-16,-6 0 198 15</inkml:trace>
  <inkml:trace contextRef="#ctx0" brushRef="#br0" timeOffset="166903.82">11367 12180 1024 0,'-2'2'462'0,"4"3"-146"15,5 2-84-15,8-3-23 16,4-2 3-16,-2-2-48 15,4 0-29-15,3-5-52 16,-1-1-20-16,5 2-31 16,0-4-8-16,-4 7-14 15,-1 1-11-15,-6 2-109 16,-2 5-80-16,-1 2 112 16</inkml:trace>
  <inkml:trace contextRef="#ctx0" brushRef="#br0" timeOffset="168240.87">12633 11705 599 0,'-46'-15'496'0,"27"9"-143"16,4 4-176-16,2-1 128 15,3 1-106-15,1 0-13 16,9 1-38-16,4 1-20 0,9 0-33 15,8 0-16-15,9 1-25 16,5-1-9-16,15 0-14 16,3 0-3-16,3 0-4 15,1-1-3-15,-2-1-3 16,-3-1-1-16,-5 1-2 16,-4 1-1-16,-12 1 2 15,-7 0-10-15,-9 0-42 16,-6 0-35-16,-9 2-85 15,-8-1-53-15,-5 4 148 16,-7 0-124-16,-6 2-78 16</inkml:trace>
  <inkml:trace contextRef="#ctx0" brushRef="#br0" timeOffset="168778.28">12578 11697 985 0,'-11'-13'482'16,"4"1"-243"-16,2 2-124 15,6 3 49-15,4 3-22 16,0 3 3-16,4 2-13 16,1 5-27-16,0 4-13 0,3 3-22 15,2 3-8-15,4 1-10 16,1 3-6-16,4 2-10 15,2-1-3-15,7 0-8 16,1 2-3-16,-1 2-5 16,0 0-2-16,-3 0-6 15,-5 1-1-15,-5 0-2 16,-8 2 0-16,-10 0 0 16,-4 1 1-16,-8-3 0 15,-8 0 0-15,-7-2 2 16,0-1-1-16,-7-3 1 15,3-1-1-15,0-5 1 16,3-2 1-16,5-3 3 16,5-3 0-16,8 0-2 15,7-2 1-15,11-3 0 0,10 0 0 16,10-2 1-16,7 0-1 16,7 0 4-16,7-1 1 15,4-1 2-15,1 0 1 16,-2 0 1-16,-2 1 0 15,-11 2-1-15,-2-1-1 16,-10 1-13-16,-5 0-18 16,-10 0-44-16,-6 0-32 15,-8 0-90-15,-4 1 135 0,-7 2-110 16,-2 2-67-16</inkml:trace>
  <inkml:trace contextRef="#ctx0" brushRef="#br0" timeOffset="170239.14">12668 12690 775 0,'-1'-1'471'0,"0"0"-180"15,0-1-142-15,0 2 78 16,-1 3-34-16,-3 19-13 16,5 27-17-16,6-27-45 15,-1-1-21-15,-1-3-31 16,1-1-9-16,-3-8-48 15,0 0-38-15,-2-8-204 0,0-3 199 16,-1-7-126-16,0-2-103 16</inkml:trace>
  <inkml:trace contextRef="#ctx0" brushRef="#br0" timeOffset="170463.09">12598 12472 1025 0,'-3'-4'639'16,"1"8"-286"-16,2 5-206 0,4-4 152 16,4 2-147-16,0-5-58 15,2 4-3-15,-1 0-75 16,2-3 91-16,0 3-90 16,-1 0 10-16,0 6 5 15</inkml:trace>
  <inkml:trace contextRef="#ctx0" brushRef="#br0" timeOffset="170737.68">12923 12667 962 0,'-73'14'620'0,"74"-15"-284"0,1 1-212 15,-2 2 152-15,0-2-190 16,0 0-9-16,0 0-28 15,3 0-44-15,9 2 3 16,-1 0-12-16,24 15-20 16</inkml:trace>
  <inkml:trace contextRef="#ctx0" brushRef="#br0" timeOffset="170930.63">12870 12745 1116 0,'-21'69'589'16,"25"-64"-300"-16,4-2-180 16,-4-3 84-16,4-2-102 15,4-1-26-15,2 1-36 16,5-2-1-16,3 0-33 16,3-2-25-16</inkml:trace>
  <inkml:trace contextRef="#ctx0" brushRef="#br0" timeOffset="171241.65">13125 12711 1363 0,'29'-31'668'15,"-31"31"-357"-15,2 9-183 16,1 2 62-16,2 4-69 16,2 1-5-16,-1 3-31 15,3 1-19-15,-2-1-34 16,2 0-11-16,-2-5-47 15,0-1-30-15,-2-6 10 16,-1-3 29-16,0-8-42 16,-1-3-24-16</inkml:trace>
  <inkml:trace contextRef="#ctx0" brushRef="#br0" timeOffset="171408.78">13098 12554 1268 0,'-5'-13'634'16,"2"4"-350"-16,0 4-176 0,7 4 62 16,1 1-58-16,-5 0-42 15,0 0-45-15,0 0-10 16,10 3-20-16,1 2-26 16</inkml:trace>
  <inkml:trace contextRef="#ctx0" brushRef="#br0" timeOffset="171738.26">13326 12638 1036 0,'15'12'617'0,"1"5"-287"16,-3 1-190-16,-3 10 145 15,0 2-133-15,2 4-32 16,0 4-1-16,-3 0-18 0,-4-16-9 16,0 1-19-16,2 18-7 15,0 2-10-15,-5-5-3 16,0 0-14-16,-3-7-4 16,-6-2-6-16,-3-8-16 15,-10-14-48-15,0-3-28 16,-5-11-56-16,-2-6 91 15,-2-21-83-15,-3-8-55 16</inkml:trace>
  <inkml:trace contextRef="#ctx0" brushRef="#br0" timeOffset="171880.88">13223 12458 1030 0,'14'-10'618'0,"-1"5"-295"15,-3 4-198-15,1-1 132 16,-1 2-134-16,-1 0-64 16,-1 3-11-16,-6 3-13 15,-2-1-23-15</inkml:trace>
  <inkml:trace contextRef="#ctx0" brushRef="#br0" timeOffset="172338.71">13622 12610 468 0,'61'-46'453'15,"-65"29"-91"-15,-4 8-170 16,-2 0 109-16,-4 7-68 15,0 6-16-15,-5 8-48 16,2 4-26-16,1 9-47 16,3 4-17-16,3 4-27 15,7 3-8-15,6 0-16 16,5-1-8-16,8-2-9 0,5-3-3 16,4-7 0-16,2-7-11 15,3-7-52-15,-2-6-39 16,-20-8 75-1,-3 2-51-15,0 1-40 0</inkml:trace>
  <inkml:trace contextRef="#ctx0" brushRef="#br0" timeOffset="172530.26">13687 12797 1176 0,'-76'-49'607'0,"68"49"-308"16,5 1-170-16,8 0 67 15,6-1-51-15,6-1-28 16,0-1-17-16,6 0-46 16,1-2-44-16,3 1-87 15,-1-1-248-15,-2 4 270 16,-2 0-150-16,-5 1-120 16</inkml:trace>
  <inkml:trace contextRef="#ctx0" brushRef="#br0" timeOffset="172858.52">13805 12477 1420 0,'7'4'641'0,"4"2"-380"15,1 0-159-15,7-1 32 16,4 2-15-16,3-1-21 16,0-1-18-16,4-1-30 15,0 2-14-15,-4-5-32 16,-3-2-16-16,-9 1-51 15,-3 0-47-15,-9-4 83 16,0 4-62-16,-6-4-44 16</inkml:trace>
  <inkml:trace contextRef="#ctx0" brushRef="#br0" timeOffset="173066.03">13866 12512 893 0,'5'20'552'0,"1"2"-222"15,3 4-173-15,-1 5 91 16,3 4-79-16,0 2-12 16,2 3-45-16,-4-3-18 15,-1-3-38-15,2-4-13 16,-6-7-44-16,0-5-29 0,-1-8-75 16,-2-5-62-1,-1-6 125-15,-1-5-95 0,-4-6-66 16</inkml:trace>
  <inkml:trace contextRef="#ctx0" brushRef="#br0" timeOffset="173233.55">13940 12803 1110 0,'14'-76'559'16,"9"75"-304"-16,-2 3-160 15,2 1 60-15,4 2-63 16,-3-2-15-16,-5 1-84 15,-1 2-48-15,-7 0 52 16,-2 1-48-16,-8 1-43 16</inkml:trace>
  <inkml:trace contextRef="#ctx0" brushRef="#br0" timeOffset="173420.79">13949 12909 1154 0,'-5'14'599'0,"6"-4"-295"0,6-5-169 15,7-4 65-15,0-1-50 16,4-2-22-16,3-1-21 16,-1 2-67-16,0-4-44 15,-2 4 82-15,1-1-72 16,-4-3 9-16,-3 0 18 0</inkml:trace>
  <inkml:trace contextRef="#ctx0" brushRef="#br0" timeOffset="176304.57">14722 11788 413 0,'-2'0'412'16,"0"0"-85"-16,1 0-154 0,0-2 116 16,-1 1-72-16,1 0-10 15,0 0-34-15,1 0-17 16,0 0-33-16,18-1-12 16,39-5-23-16,-27 3-11 15,7 0-20-15,1-3-10 16,5-1-15-16,1 2-5 15,-2-2-8-15,-1 1-4 16,-6 1-6-16,-3 0-1 16,-4 2-2-16,-6 2-6 0,-9 1-41 15,-5 1-36-15,-8 2-197 16,-4-1 225-16,-5 7-147 16,-1 2-116-16</inkml:trace>
  <inkml:trace contextRef="#ctx0" brushRef="#br0" timeOffset="176523.96">14943 11799 790 0,'0'4'561'16,"0"1"-193"-16,4 7-187 15,-2 4 128-15,1 6-132 0,-1 3-3 16,0 7-36-16,1 2-21 15,0 1-45-15,1 1-19 16,-1-7-24-16,-1-1-9 16,2-5-38-16,-2-8-33 15,-1-10 42-15,7-6-30 16,0-14-25-16</inkml:trace>
  <inkml:trace contextRef="#ctx0" brushRef="#br0" timeOffset="176746.17">15073 11755 1331 0,'0'3'672'15,"-2"9"-351"-15,5 17-194 16,1 3 67-16,-1 8-61 16,1 1-11-16,-1 3-41 15,0 0-18-15,4-5-29 16,0-2-10-16,1-12-29 15,0-2-23-15,-1-9-56 16,1-6-42-16,-2-8 92 16,0-5-72-16,-2-8-49 15</inkml:trace>
  <inkml:trace contextRef="#ctx0" brushRef="#br0" timeOffset="177301.29">15517 11771 1202 0,'-52'-99'594'0,"38"99"-326"15,7 6-163-15,-2 11 49 16,2 3-13-16,5 10-37 15,-2 3-18-15,4 5-27 16,4 3-10-16,4-2-14 0,2-1-3 16,6-4-9-16,1-2-5 15,0-8-12-15,3-2-21 16,1-10-62-16,-1-3 65 16,3-15-43-16,-1-6-35 15</inkml:trace>
  <inkml:trace contextRef="#ctx0" brushRef="#br0" timeOffset="177499.12">15670 11917 1362 0,'53'-26'677'16,"-49"43"-363"-16,-2 3-190 15,1-3 72-15,2 2-89 16,0-2-3-16,-1 0-37 15,0-2-37-15,0-8-87 16,-1-4-64-16,2-5 93 16,-2-7-72-16,-3-10-55 15</inkml:trace>
  <inkml:trace contextRef="#ctx0" brushRef="#br0" timeOffset="177647.62">15662 11667 1400 0,'0'-13'638'16,"1"8"-395"-16,2 3-164 16,5 6 38-16,-1-1-65 15,3 6-11-15,1 4-12 16,-1 2-31-16</inkml:trace>
  <inkml:trace contextRef="#ctx0" brushRef="#br0" timeOffset="177915.35">15899 11599 1477 0,'21'21'644'0,"-3"5"-394"15,0 2-149-15,-1 1 44 16,0 3-32-16,-3 3-3 15,-2 3-11-15,-6 2-18 16,-4 1-12-16,-3 0-22 16,-2-20-8-1,-1 1-28-15,-6 14-19 0,0-1-54 16,-4-7-27-16,3-6 65 16,4-8-55-16,-1-5-37 15</inkml:trace>
  <inkml:trace contextRef="#ctx0" brushRef="#br0" timeOffset="182189.86">16430 11596 541 0,'-1'-11'419'0,"-1"10"-116"16,0 1-142-16,2 8 127 16,3 6-82-16,1 8-21 15,3 6-6-15,-2 11-35 16,0 2-18-16,2 6-39 15,2 0-15-15,-2 3-25 16,2-3-11-16,-4-5-18 16,-2-4-5-16,3-7-6 15,-2-3-6-15,-4-10-27 16,1-2-27-16,-1-14-93 16,0-7 118-16,5-12-83 15,-1-8-62-15</inkml:trace>
  <inkml:trace contextRef="#ctx0" brushRef="#br0" timeOffset="182543.91">16430 11609 1268 0,'17'-16'554'16,"1"8"-343"-16,2 5-132 15,3-2 34-15,3 1-20 16,5 4-2-16,-2 4-15 15,1 2-12-15,-3 4-5 0,-4 4-8 16,-3 2-3-16,-8 5-1 16,-5 4-3-16,-7 2-3 15,-5-1-3-15,-8 0-4 16,-4 0-2-16,-6-6-5 16,-1 0-2-16,-4-4-8 15,1-1-3-15,3-5-5 16,0-2-3-16,6-1-4 15,3-2-2-15,8-2-29 16,3-3-19-16,8-2-64 16,4-3-58-16,7-3 124 15,5 2-93-15,2-1-59 16</inkml:trace>
  <inkml:trace contextRef="#ctx0" brushRef="#br0" timeOffset="183126.99">16878 11938 930 0,'36'66'550'0,"-31"-48"-239"0,-2 2-166 16,-1 0 85-16,2 3-72 16,1 0-10-16,-3 0-44 15,-1-3-15-15,2-2-32 16,0-4-12-16,-3-5-47 15,1-4-28-15,-1-8-105 16,0-5 112-16,-1-9-78 16,-3-7-60-16</inkml:trace>
  <inkml:trace contextRef="#ctx0" brushRef="#br0" timeOffset="183307.62">16881 11812 1311 0,'16'1'648'16,"-4"3"-358"-16,-5 5-188 16,-1 0 62-16,3 1-83 0,-3-2-30 15,2 2-22-15,1-4-13 16,2-2-33-16</inkml:trace>
  <inkml:trace contextRef="#ctx0" brushRef="#br0" timeOffset="183544.57">17146 12117 1064 0,'-4'0'524'16,"1"-1"-261"-16,0 3-131 15,2-2 60-15,0 0-56 16,0 0 4-16,0 4-16 16,-3 9-16-16,-1-1-51 15,-13 28-39-15,8-29-88 16,0-1-54-16,1-2 94 16,3 0-82-16,5 0-59 15</inkml:trace>
  <inkml:trace contextRef="#ctx0" brushRef="#br0" timeOffset="183868.17">17341 12026 1381 0,'10'10'655'0,"-3"2"-376"0,-3 4-171 16,-2 1 74-16,6 8-89 16,-3 5-1-16,3 7-8 15,-1 4-10-15,1 2-14 16,0 2-6-16,-1-1-7 16,-5-1 1-16,-2-6-3 15,0-2-2-15,-6-5-5 16,-1-18 0-1,2-7-50-15,2 2-36 0,-20 4-304 16,1-9 301-16,-6-18-185 16,1-5-154-16</inkml:trace>
  <inkml:trace contextRef="#ctx0" brushRef="#br0" timeOffset="184052.47">17326 11865 1712 0,'20'-2'730'16,"-4"1"-467"-16,-6-1-173 15,1 0 20-15,2 1-12 16,-4 1-59-16,-1 0-33 16,4 1 6-16,-1-1-29 0,-6 0-36 15</inkml:trace>
  <inkml:trace contextRef="#ctx0" brushRef="#br0" timeOffset="187522.85">18182 11827 809 0,'-2'30'459'0,"-2"-29"-200"16,0 0-136-16,4-1 69 15,0 0-27-15,0 0-16 0,0 0-17 16,14 0-27-16,8 1-15 15,33 3-23-15,-28-3-8 16,4 0-17-16,0 1-8 16,-5-2-58-16,-4 0-45 15,-6 0 58-15,-4 2-41 0,-12 0-35 16</inkml:trace>
  <inkml:trace contextRef="#ctx0" brushRef="#br0" timeOffset="187730.26">18234 11980 987 0,'3'16'531'15,"1"-4"-248"-15,4-5-148 16,5-1 74-16,6-3-71 16,1-1 0-16,3-1-29 15,-1-1-15-15,0-2-30 16,2-1-32-16,-3-1-78 15,-3-3-61-15,-2-2 87 16,-1-2-64-16,-5-1-52 16</inkml:trace>
  <inkml:trace contextRef="#ctx0" brushRef="#br0" timeOffset="191919.06">19282 11634 639 0,'-1'-1'391'0,"0"0"-149"16,0 0-120-16,0 0 66 15,0 0-9-15,0 0-23 16,0 0-10-16,-2 0-25 15,-1-1-9-15,3 1-20 16,0 0-9-16,0 0-15 0,0 0-7 16,0 0-13-16,1 1-3 15,1 0-8-15,24 0-1 16,35 2-5-16,-21-1 0 16,5 1-5-16,4 0-1 15,-1-1-5-15,-2-1-2 16,-3 0-5-16,0 2-2 15,-7 0-3-15,-6-3-3 0,-10 1-30 16,-5 1-31-16,-12-3-99 16,-3 0-92-16,-11 1 185 15,-4-4-135-15,-7 0-94 16</inkml:trace>
  <inkml:trace contextRef="#ctx0" brushRef="#br0" timeOffset="192416.08">19280 11626 1044 0,'0'5'519'0,"2"-1"-251"15,1 2-139-15,8 0 48 16,4 2-25-16,4 2-6 16,1 2-13-16,4 1-38 15,3-1-18-15,0 4-27 0,2-1-6 16,-2 2-10-16,-3 0-3 15,-2 1-7-15,-2 3-2 16,-7 3-3-16,-4 1-4 16,-8 3-3-16,-2 0-2 15,-10-1-3-15,-3-2 0 16,-2 0-1-16,-4-3 0 16,-2-5-1-16,2-5 0 15,2-2-2-15,3-2-1 16,6-3-1-16,4 2 0 0,5-5 2 15,6 4 2-15,11-3 2 16,3 0 2-16,11 0 5 16,3 0 4-16,4-2 6 15,3-1 3-15,0 0 1 16,0-2-1-16,-6 0 1 16,-4 2-10-16,-10-1-45 15,-5 1-29-15,-12 4-87 16,-4 3-232-16,-10 8 295 15,-4 1-181-15,-5 6-130 16</inkml:trace>
  <inkml:trace contextRef="#ctx0" brushRef="#br0" timeOffset="192641.49">19351 12372 1184 0,'-30'90'624'0,"43"-76"-309"0,-3 1-180 15,-4-1 84-15,2 0-97 16,1 1-2-16,-2 1-31 15,1-1-18-15,-5-4-42 16,-3-8-30 0,0-2-95-16,1 1-171 0,-2-2 217 15,0-1-128-15,0 0-100 16</inkml:trace>
  <inkml:trace contextRef="#ctx0" brushRef="#br0" timeOffset="192804.21">19277 12319 1365 0,'9'-3'626'0,"1"2"-375"0,-3 1-162 15,4 0 44-15,0 0-50 16,-2 1-52-16,2 2-70 16,2 2 39-16,6-2-47 15,4 2-46-15</inkml:trace>
  <inkml:trace contextRef="#ctx0" brushRef="#br0" timeOffset="193359.77">19613 12386 1094 0,'0'-1'537'0,"-1"1"-298"16,0 0-148-16,-2 1 39 15,-12 7-13-15,-25 23-34 16,28-16-21-16,2-2-28 16,2-1-11-16,5-2-11 15,2 0-3-15,1-6-5 16,4 0-3-16,0-4-16 15,-4-1-33-15,0 0 40 16,0-1-22-16,0 1-17 16</inkml:trace>
  <inkml:trace contextRef="#ctx0" brushRef="#br0" timeOffset="194864.71">19607 12381 1296 0,'-3'4'591'0,"2"0"-345"0,0-4-149 15,0 0 36-15,1 0-31 16,0 1-9-16,0-1-41 15,0 0-129-15,0 0 81 16,0 0-63-16,0 0-57 16</inkml:trace>
  <inkml:trace contextRef="#ctx0" brushRef="#br0" timeOffset="195065.49">19611 12541 1131 0,'-4'11'576'0,"2"-9"-289"16,1-1-162-16,2-1 47 15,-1-1-36-15,0 0-33 16,0 0-55-16,0 0-137 16,0 0 89-16,0 0-89 15,6-3-66-15</inkml:trace>
  <inkml:trace contextRef="#ctx0" brushRef="#br0" timeOffset="195504.4">19720 12420 1267 0,'92'21'645'16,"-82"0"-337"-16,-4-5-184 15,-2 2 68-15,0 1-72 16,2-2-10-16,-5 0-38 15,0-3-15-15,1-2-65 0,-1-3-44 16,-1-8-134-16,0-4 152 16,-2-5-107-16,-5-9-83 15</inkml:trace>
  <inkml:trace contextRef="#ctx0" brushRef="#br0" timeOffset="195658.56">19749 12327 1040 0,'3'-5'580'0,"2"1"-275"0,-2 1-181 16,2 3 84-16,2-1-95 16,1 1-8-16,1 2-65 15,-1 1-58-15,3 0 22 16,1-2-35-16,-2 1-35 16</inkml:trace>
  <inkml:trace contextRef="#ctx0" brushRef="#br0" timeOffset="195916.31">19988 12391 782 0,'3'22'595'0,"-2"5"-204"16,0 2-207-16,7-3 183 16,-1 3-165-16,4 2-34 15,-2 1-6-15,0 2-39 0,-4 0-18 16,0-6-32-16,-3 1-11 15,-2-5-17-15,-3-2-6 16,-6-8-41-16,-1-5-24 16,-3-8-46-16,-1-6-26 15,-3-7-99-15,-1-5 143 16,-8-9-119-16,-1-10-58 16</inkml:trace>
  <inkml:trace contextRef="#ctx0" brushRef="#br0" timeOffset="196040.33">19908 12316 1359 0,'19'-6'599'0,"-8"1"-378"15,-3 2-143-15,2 3-6 16,5 1-19-16,2 4 5 16,2 0-30-16</inkml:trace>
  <inkml:trace contextRef="#ctx0" brushRef="#br0" timeOffset="196369.26">20222 12354 1374 0,'-4'10'673'0,"-5"4"-373"0,-2 0-183 15,-1 2 52-15,2 2-34 16,1 3-32-16,4 2-25 15,4 1-35-15,3 3-14 16,8-3-17-16,3-3-4 16,4-1-19-16,3-4-26 15,1-7-76-15,0-4 92 16,-6-5-63-16,-3-2-47 0</inkml:trace>
  <inkml:trace contextRef="#ctx0" brushRef="#br0" timeOffset="196449.25">20234 12554 1419 0,'-79'-42'629'0,"83"45"-394"16,6-2-157-16,6 1 22 16,2-2-13-16,5-1-50 15,1-1-58-15,2-1 21 16,3 1-32-16,-3-1-32 15</inkml:trace>
  <inkml:trace contextRef="#ctx0" brushRef="#br0" timeOffset="196642.75">20373 12434 1132 0,'35'-63'580'16,"-24"68"-312"-16,-1-3-166 15,4-1 62-15,0-1-53 0,5 2-28 16,1-1-20-16,-1 0-80 16,0-1-43-16,-4 1 50 15,1-1-41-15,-8-1-34 16</inkml:trace>
  <inkml:trace contextRef="#ctx0" brushRef="#br0" timeOffset="196833.94">20521 12374 1160 0,'-81'33'590'0,"82"-10"-322"15,2 2-163-15,5 2 66 16,1-1-50-16,-1-1-26 16,1 0-22-16,-1-3-59 15,-1-5-29-15,0-3-114 0,0-3 112 16,-2-8-85-16,1-2-64 15</inkml:trace>
  <inkml:trace contextRef="#ctx0" brushRef="#br0" timeOffset="196987.46">20504 12574 1195 0,'-15'-68'605'15,"24"69"-335"-15,5-1-171 0,4 2 56 16,-2-1-38-16,-1-1-81 15,2 1-74-15,-6 0 38 16,0 3-42-16,-5 1-45 16</inkml:trace>
  <inkml:trace contextRef="#ctx0" brushRef="#br0" timeOffset="197159.61">20560 12575 1085 0,'-47'81'589'15,"47"-83"-281"-15,10-1-182 16,3 0 74-16,5-1-80 16,0 1-2-16,1-2-49 15,-1 2-44-15,-2 1-13 16,-2 1-13-16,-4 2-20 16</inkml:trace>
  <inkml:trace contextRef="#ctx0" brushRef="#br0" timeOffset="200031.16">21263 11374 608 0,'70'34'225'16,"-65"-30"-109"-16,2 0 37 16,5 1 73-16,-2-2 14 15,-1 0-26-15,1 0-14 16,-9-2-28-16,2 1-18 0,-1-2-36 16,-3-1-21-16,0 0-36 15,0 0-10-15,-2-6-17 16,-16-9-2-16,-30-27-1 15,24 32 0-15,1 7-6 16,2 6-4-16,4 14-7 16,3 8-3-16,2 11-2 15,5 3-3-15,9-3-4 16,6-4 0-16,8-7-1 16,4-2 1-16,4-10 2 15,4-2 0-15,2-10-1 16,-8-9 0-16,2-12-1 15,-8-11-13-15,-8-14-30 16,1-6-11-16,-5-4-13 16,-4-4 13-16,-1 6 28 15,1-1 11-15,-4 11 13 16,4 12 4-16,5 16 20 0,-9 8 9 16,-1 20 18-16,4 12 9 15,0 23 0-15,6 11 1 16,1 10-9-16,1 1-4 15,0-10-8-15,5-8-5 16,5-12-11-16,0-8-6 16,0-16-18-16,-1-3-38 15,-2-15-111-15,2-8-76 0,4-16 126 16</inkml:trace>
  <inkml:trace contextRef="#ctx0" brushRef="#br0" timeOffset="200407.28">21581 11081 1428 0,'-13'1'563'0,"8"-1"-328"16,1 2-81-16,-3 9-9 15,-2 4-6-15,4 7-34 16,3 1-10-16,8 0-25 15,6-5-13-15,5-5-24 16,-1 0-9-16,1-7-16 0,-2-4-2 16,0-2-4-16,-2-8-2 15,-2-9-10-15,-3-2-7 16,-5-3-5-16,-2-3-2 16,-6 2 11-16,-4 3 8 15,-7 0 7-15,-3 5 4 16,-2 7 4-16,-1 2-1 15,2 8-3-15,2 2-4 0,6 6-3 16,2 6-33-16,8 1-97 16,2-1-83-16,11-1 121 15</inkml:trace>
  <inkml:trace contextRef="#ctx0" brushRef="#br0" timeOffset="200769.64">21771 11007 1203 0,'3'0'523'0,"-1"2"-249"15,-1 5-23-15,-1-7-30 16,0 19-29-16,3 41-53 16,1-23-32-16,4-10-39 15,5-1-15-15,1-8-24 0,0-9-9 16,0-7-14-16,0-4-5 15,5-9-47-15,-3-8-29 16,-1-6-47-16,0-5-12 16,-7-2 39-16,3 5 28 15,-7 5 50-15,-2 9 14 16,-1 12 34-16,0 4 16 16,2 12 36-16,-3 2 17 15,2 9 2-15,3-1-9 0,-1-2-26 16,1-3-14-16,0-5-28 15,-2-2-7-15,7-5-49 16,-1-2-49-16,4-5-127 16,2 0 125-16</inkml:trace>
  <inkml:trace contextRef="#ctx0" brushRef="#br0" timeOffset="200943.69">22157 10918 1258 0,'0'13'583'0,"0"14"-169"16,0 6-176-16,-1 7-50 15,-2 4-32-15,6-4-81 16,3-4-23-16,7-9-33 0,4-5-5 16,0-14-71-16,1-5-51 15,-4-12-177-15,-4-8 170 16</inkml:trace>
  <inkml:trace contextRef="#ctx0" brushRef="#br0" timeOffset="201109.81">22079 10965 1391 0,'-9'5'582'0,"13"-2"-285"16,6 2-75-16,8 1-11 15,4-2-37-15,5-1-69 16,4-2-30-16,3-1-34 15,2-1-12-15,3-2-109 16,-1 2-59-16,-7 6 82 16</inkml:trace>
  <inkml:trace contextRef="#ctx0" brushRef="#br0" timeOffset="201423.51">22456 11304 1640 0,'-17'1'636'0,"4"5"-409"16,1 5-143-16,2 6 16 15,0 5 0-15,5 3-6 0,5 4-31 16,3 0-14-16,7-3-21 16,0 0-5-16,5-6-11 15,0-5-6-15,3 0-42 16,2-8-41-16,-3-6-119 16,4-2-547-16,7-22 519 15</inkml:trace>
  <inkml:trace contextRef="#ctx0" brushRef="#br0" timeOffset="201603.59">22682 11365 1704 0,'6'15'658'0,"1"7"-466"16,-1 1-6-16,-3 5-30 15,-1 0-43-15,-1-6-64 16,0-1-19-16,-1-7-65 0,2-6-49 15,-2-7-119-15,0-5-557 16,0-16 529-16</inkml:trace>
  <inkml:trace contextRef="#ctx0" brushRef="#br0" timeOffset="201800">22630 11182 1538 0,'-1'-4'579'0,"5"6"-422"15,1 4-86-15,1 7-18 16,0 2-16-16,1-1-109 16,2 1-57-16,3 0 79 15</inkml:trace>
  <inkml:trace contextRef="#ctx0" brushRef="#br0" timeOffset="201971.59">22907 11159 1219 0,'20'15'575'0,"10"12"-224"15,-7 7-54-15,11 8-74 16,-2-1-49-16,-10 6-63 16,2-1-22-16,-12 1-32 15,-9 2-9-15,-14-6-15 0,-9 1-17 16,-16-3-72-16,1 3-53 15,-15-1-543-15,-8-1 450 16</inkml:trace>
  <inkml:trace contextRef="#ctx0" brushRef="#br0" timeOffset="202500.65">21311 11941 1107 0,'-16'0'476'15,"2"0"-255"-15,8-2-75 0,4-2 15 16,6 4-37-16,-4 0-15 16,12 0-25-16,17 1-7 15,48 3-14-15,-25-4-6 16,19-2-19-16,8 0-6 15,26-1-3-15,1 1 0 16,10 2-1-16,3 0-3 16,2 5-10-16,-2 3 0 15,2-2 7-15,-7-3 5 16,-5-1 9-16,2 0 3 0,-21-1 4 16,-5 2-2-16,-24 0-6 15,-11-1-7-15,-16 1-10 16,-8 2-23-16,-19-1-58 15,-9 4-41-15,-16-4-155 16,-5 5-58-16,-11-3 194 16</inkml:trace>
  <inkml:trace contextRef="#ctx0" brushRef="#br0" timeOffset="203112.27">22147 12298 1559 0,'5'16'559'16,"6"11"-423"-16,0 5-60 15,-4 8 35-15,-2-3 4 16,1-3-22-16,-1-9-19 15,-1-7-28-15,1-1-9 0,-5-11-7 16,-1-1-4-16,-6-8-13 16,2-4-6-16,-2-8-9 15,2-5-4-15,5-5-4 16,0-6-2-16,8 2-8 16,2 0 1-16,6 5 2 15,2 5 7-15,3 4 10 16,3 7 2-16,1 9 12 15,5 7 3-15,-8 13 8 16,-7 2 6-16,-2 6 12 16,-8-1 5-16,-1 1 3 15,4-1-5-15,-11-7-17 16,2-7-9-16,-2-7-7 16,0-8-4-16,3-3-4 15,4 0-2-15,-4 3-20 16,1-5-10-16,10-23-6 0,10-30 2 15,-8 31 16-15,0 4 11 16,6 9 6-16,-4 2 10 16,6 9 18-16,-1 6 3 15,-4 9 17-15,4 4 5 16,-7 8 16-16,-4 2 8 16,-3 2-1-16,-1 5-8 0,-2-2-29 15,0-4-13 1,0-3-17-16,-1-8-37 0,1-9-118 15,1-5-56-15,5-9 106 16</inkml:trace>
  <inkml:trace contextRef="#ctx0" brushRef="#br0" timeOffset="205705.64">23626 11886 1204 0,'-3'1'489'15,"2"-1"-275"-15,-1 0-22 16,1 0 5-16,0 0-17 16,0 1-36-16,0 2-20 15,0-2-26-15,1 1-10 16,0 0-21-16,0 0-13 0,0-1-20 16,0-1-9-16,0 0-13 15,0 0 4-15,0 0-61 16,0 0-68-16,0 0 74 15</inkml:trace>
  <inkml:trace contextRef="#ctx0" brushRef="#br0" timeOffset="207068.31">24594 11265 610 0,'-12'-38'350'16,"11"31"-33"-16,0 5-92 15,1-1 16-15,-1 3-17 16,1 0-14-16,0 0-41 16,0 17-11-16,-2 45-15 15,2-25-11-15,0 5-38 16,2 3-20-16,-2-2-29 15,1-1-11-15,1-8-11 16,1-3-4-16,1-11-8 16,1 0-2-16,-2-7-5 15,2-3-2-15,-2-5-8 16,-2-2-25-16,0-3-67 16,-1-1-52-16,-1-1-145 0,0 1-159 15,0 0 294-15</inkml:trace>
  <inkml:trace contextRef="#ctx0" brushRef="#br0" timeOffset="207637.6">23970 11725 886 0,'-21'-4'385'0,"13"4"-155"15,9 4-43-15,-3-4-1 0,-1 0-2 16,3 0-40-16,0 0-22 16,0-1-33-16,0 0-7 15,15-2-7-15,37-9-3 16,-17 8-13-16,10 0 1 16,4 2-5-16,7-1-2 15,12 0-5-15,1 0-4 16,6 1-7-16,5-3 2 15,1-1 1-15,12-2-1 16,8-2-3-16,-5 1-4 0,3 3-5 16,-10 5 3-16,-7 1 13 15,3 5 3-15,-7-1 6 16,-9-2-4-16,-13 2-10 16,-29-4-3-1,0 0-6-15,5-1-4 0,-1 0-6 16,-16-3-3-16,-15 3 0 15,-7-3-8-15,-9 0-50 16,-6 2-60-16,-6-3-93 16,0 2 174-16,-5 4-22 15</inkml:trace>
  <inkml:trace contextRef="#ctx0" brushRef="#br0" timeOffset="211542.06">24304 12338 693 0,'27'32'336'16,"-24"-30"-128"-16,2-1-2 15,-5-1 19-15,0-1-26 16,0 0-29-16,0 0-45 0,0 0-13 16,0-2-22-16,-1-8-12 15,-3-1-23-15,-21-26-9 16,8 30-19-16,-5 1-6 16,-2 2-8-16,2 4-2 15,0 4-1-15,1 6 0 16,5 6 4-16,3 2 1 15,5 6 7-15,5 5 5 0,5-1 6 16,2 4 3-16,8-6-5 16,2-4-4-16,6-4-10 15,2-3-7-15,3-7-4 16,1-1-2-16,-1-10-1 16,1-3 0-16,-6-10 0 15,-1-6 0-15,-2-8-1 16,-11-7-2-16,0-8 0 15,-3-3 0-15,1-5 1 16,-1 0 0-16,-3 7 2 16,-4 6 0-16,-6 14 2 15,2 7 0-15,-2 13 1 16,-1 5-1-16,1 12 0 16,11 13 5-16,-1 12 13 0,7 10 10 15,0 9 15-15,-4 1 3 16,6 2-5-16,1-4-6 15,3-9-15-15,1-6-7 16,2-11-11-16,0-6-3 16,4-10-70-16,1-9-42 15,1-6-120-15,0-5 325 16,4-18-106-16</inkml:trace>
  <inkml:trace contextRef="#ctx0" brushRef="#br0" timeOffset="211911.87">24560 11887 1452 0,'-8'0'568'0,"3"7"-362"15,-2 4-21-15,3 14 6 16,2 7-24-16,6 5-50 15,6-2-28-15,7-5-40 16,1-6-14-16,4-11-18 16,0-1-6-16,-1-12-8 15,-3-6-2-15,-7-7-14 16,-1-7-9-16,-7-3-7 0,-3 0 2 16,-6-2 14-16,-6 4 9 15,-8 1 8-15,-2 0 1 16,-3 11 2-16,2 5-1 15,2 6 1-15,0 8-2 16,6 2-3-16,2 1-1 16,6-1 7-16,2-2-42 15,3-5-130-15,6-3-110 0,15-1 150 16</inkml:trace>
  <inkml:trace contextRef="#ctx0" brushRef="#br0" timeOffset="212268.52">24791 11849 1427 0,'0'4'577'0,"0"11"-339"16,-2 4 2-16,2 12-15 16,2 2-49-16,2-5-90 15,5 0-31-15,6-9-34 16,1-2-9-16,0-6-5 15,0-7-4-15,-4-5-3 0,-3-7 0 16,2-5-17-16,-2-5-13 16,-6-5-19-16,4-2-2 15,-5-1 18-15,0 3 12 16,-2 7 24-16,-1 4 4 16,1 10 3-16,-2 3 7 15,2 13 22-15,-4 6 6 16,6 9 11-16,0 3-1 15,4-3-18-15,4-2-7 0,0-10-13 16,-2-4-7-16,5-5-18 16,-1-5-36-16,-1-5-106 15,4-4-85-15,1-13 137 16</inkml:trace>
  <inkml:trace contextRef="#ctx0" brushRef="#br0" timeOffset="212487.54">25115 11797 1600 0,'-1'18'625'0,"-3"12"-421"15,0 8-4-15,-1 6-28 16,0 3-37-16,7-7-66 16,3-6-24-16,7-11-29 15,1-9-5-15,4-6-52 16,-2-5-39-16,-2-8-123 0,0-4-115 15,-4-11 202-15</inkml:trace>
  <inkml:trace contextRef="#ctx0" brushRef="#br0" timeOffset="212627.78">25002 11855 1038 0,'-27'7'549'15,"19"-1"-36"-15,7-2-308 16,6 0-62-16,3 0-2 0,10-1-32 15,4-2-33-15,2-1-53 16,9 0-5-16,-2-1-113 16,3 1 212-16,-2 2-112 15</inkml:trace>
  <inkml:trace contextRef="#ctx0" brushRef="#br0" timeOffset="213024.16">25387 12217 950 0,'-7'-52'560'0,"0"55"46"0,-6 3-318 16,0 17-90-16,-3 9-11 15,0 8-55-15,8 3-28 16,8-2-47-16,5-3-12 15,10-7-20-15,6-2-5 16,-2-8-4-16,-3-5-25 16,-4-5-83-16,0-7-51 15,5-7-157-15,-2-2 116 16,10-17 95-16</inkml:trace>
  <inkml:trace contextRef="#ctx0" brushRef="#br0" timeOffset="213188.61">25560 12286 1128 0,'-8'9'544'0,"8"7"-96"16,3 3-182-16,2 5-37 15,-1 3-5-15,-3-1-76 16,0-3-43-16,2-2-63 16,0-4-18-16,0-10-112 15,2-2-76-15,2-19 100 16</inkml:trace>
  <inkml:trace contextRef="#ctx0" brushRef="#br0" timeOffset="213358.3">25495 12104 1547 0,'-2'0'599'15,"4"-1"-413"-15,-2 1-22 16,0 0-43-16,0 0-31 15,0 0-141-15,3 2-68 16,16 7 74-16</inkml:trace>
  <inkml:trace contextRef="#ctx0" brushRef="#br0" timeOffset="213604.88">25682 11987 1396 0,'20'13'602'0,"6"5"-302"16,5 2-15-16,4 10-56 15,-3 2-36-15,-2 6-75 16,-17-3-23 0,-6-17-27-16,0-1-8 0,8 60-13 15,-5 0-12-15,-8 8-19 0,-6-34-7 16,-13-6-54-1,-7-3-37-15,-10-13-86 0,-3-6 327 16,1-6-144-16</inkml:trace>
  <inkml:trace contextRef="#ctx0" brushRef="#br0" timeOffset="-214490.49">23942 12900 467 0,'21'-27'171'0,"31"-13"-138"16,10-6-22-16,27-11-10 15,16-2 10-15,15-15 36 16,11-4 25-16,15-1 50 16,0 0 8-16,-7 11-10 15,-2 9-8-15,-15 10-32 16,-8 3-15-16,-12 9-26 0,-4 3-14 15,-18 1-16-15,-4 7-4 16,-5 3-41-16,-6-2-56 16,-21 7-213-16,-12-1 195 15</inkml:trace>
  <inkml:trace contextRef="#ctx0" brushRef="#br0" timeOffset="-213792.29">21504 11764 785 0,'-17'-6'331'16,"10"3"-203"-16,7-3-51 15,5-5 0-15,14-3-14 16,11-7-1-16,17-13 7 15,13-5-6-15,41-22-22 16,14-11-9-16,27-11-21 16,17-7-5-16,2 0-3 15,-12 1 1-15,4 8 0 16,-13 8 4-16,-20 13-91 16,-51 33 64-1</inkml:trace>
  <inkml:trace contextRef="#ctx0" brushRef="#br0" timeOffset="-212313.15">26692 11906 937 0,'-18'29'414'16,"18"-28"-206"-16,6 2-19 16,2-1 22-16,7-2-34 15,4 0-35-15,11-3-72 16,3 0-26-16,4-2-32 16,-3 2 1-16,-7-3-88 15,-4 6-72-15,-13 1 92 0</inkml:trace>
  <inkml:trace contextRef="#ctx0" brushRef="#br0" timeOffset="-212119.02">26748 12104 1016 0,'0'3'449'0,"5"-2"-209"15,11-1-34-15,3-4 26 0,8 0-33 16,4-2-43-16,-7-2-77 15,0 1-26-15,-4 2-29 16,-4 1-44-16,5 5-151 16,-4-1-32-16,7 0 96 15</inkml:trace>
  <inkml:trace contextRef="#ctx0" brushRef="#br0" timeOffset="-205612.89">28048 11636 416 0,'0'0'260'16,"0"0"6"-16,0-1-27 0,0 0-36 15,0 0-20-15,0 0-33 16,0 0-11-16,0 0-26 15,3-9-16-15,-1-6-36 16,0-25-17-16,-12 21-20 16,-1 6-1-16,-6 2 8 15,0 0 2-15,1 12 7 16,-4 1-3-16,1 13-5 16,2 6 0-16,-2 8 1 15,6 2 2-15,5 3 5 16,2 1 4-16,11-1 10 15,7 1 1-15,6 0-3 16,3-4-6-16,0-8-19 16,-2-5-8-16,5-13-9 15,3-5-2-15,-2-18-2 16,-1-7 2-16,-4-16-28 0,-5-7-13 16,-4-1-15-16,0-4-5 15,-5 2 14-15,1 1 7 16,-3 3 13-16,-1 5 5 15,-2 15 14-15,-2 7 6 16,-3 13 7-16,0 8 3 16,-3 11 15-16,1 9 8 15,-2 15 9-15,-1 10 3 16,3 9-3-16,0-1-5 0,6-2-1 16,2-6 0-16,5-6-5 15,3-3-3-15,2-5-14 16,0-5-7-16,3-8-8 15,1-4 0-15,-3-10-61 16,0-2-40-16,-4-6-121 16,-5-5 234-16,-4 3-48 15</inkml:trace>
  <inkml:trace contextRef="#ctx0" brushRef="#br0" timeOffset="-204057.23">28415 11252 567 0,'-1'-11'354'16,"1"9"26"-16,1 3-115 0,-1-1-24 15,-1 0 5-15,1 0-8 16,0 3-18-16,1 22-57 16,1 29-33-16,-2-23-59 15,1-3-23-15,-2-4-28 16,0-5-7-16,-1-12-18 16,-3-2-40-16,1-10-136 15,4-7-116-15,6-9 175 16</inkml:trace>
  <inkml:trace contextRef="#ctx0" brushRef="#br0" timeOffset="-203879.93">28409 11079 848 0,'-3'7'426'0,"1"-4"-77"15,-2 1-150-15,0-2-73 0,3-2-4 16,0 0-44-16,1 0-35 15,0 0-80-15,0 0-111 16,4 1 100-16</inkml:trace>
  <inkml:trace contextRef="#ctx0" brushRef="#br0" timeOffset="-203398.88">28527 11180 987 0,'2'15'402'0,"6"4"-237"16,-4 2 8-16,3-3-41 16,-3 2-28-16,1 0-59 15,1-1-2-15,-4 1 9 16,0-1 1-16,-3-8-2 16,-1-1-10-16,-3-5-19 15,-1 0-5-15,1 1-5 16,-1-2-2-16,2-3-2 15,-1-1-3-15,1-3-5 16,4-3 0-16,3-4-5 16,5-7 0-16,7-7 2 15,2-2 1-15,0-3 1 16,3 3 1-16,-1 6 1 16,-1 6 5-16,-3 8 26 15,0 7 19-15,-7 11 46 0,0 3 15 16,-1 8 7-16,-3-2-5 15,-1 0-26-15,1 0-14 16,-1-5-28-16,-2-1-12 16,-1-4-20-16,-3-1-12 15,-2-3-77-15,1-1-60 16,2-1-553-16,2-3 466 0</inkml:trace>
  <inkml:trace contextRef="#ctx0" brushRef="#br0" timeOffset="-203115.09">28942 11467 1125 0,'-40'-11'469'16,"39"13"-237"-16,2 5-63 16,-12 6 8-16,4 6 0 15,-9 10-19-15,8 3-26 16,-2-1-42-16,8 3-24 15,7-3-30-15,2 0-12 16,8-3-43-16,-5-2-47 16,-1-3-135-16,3-5-97 0,11-3 177 15</inkml:trace>
  <inkml:trace contextRef="#ctx0" brushRef="#br0" timeOffset="-202849.29">29114 11623 1255 0,'0'9'515'16,"1"-5"-277"-16,1 9-47 15,1-3 17-15,-1 10 4 16,2 9-28-16,0 7-71 16,0 2-20-16,2 0-25 15,-1 1-6-15,-1-5-5 16,-2-1-4-16,-5-2-13 15,-4-3-7-15,-5-8-12 0,-4-3-5 16,-5-8-20-16,-4-5-48 16,-5-13-113-16,-5-5-66 15,8-11-473-15,4-9 469 16</inkml:trace>
  <inkml:trace contextRef="#ctx0" brushRef="#br0" timeOffset="-202698.19">29018 11419 1355 0,'11'4'507'0,"13"-4"-358"15,3 1-100-15,-6-1-10 16,-3 4-1-16,-5 3-101 16,-5 3-369-16,-4-2 307 15</inkml:trace>
  <inkml:trace contextRef="#ctx0" brushRef="#br0" timeOffset="-202361.07">29295 11362 1438 0,'9'-1'510'16,"2"3"-384"-16,1 8-14 15,8 13 40-15,3 6 7 16,-7 12-35-16,9 2-22 0,-5 0-24 16,-3 5-9-16,-3-2-12 15,-13-2-5 1,-13 0-17-16,-1-2-3 0,-15-3-72 15,-2-3-43-15,-9-4-100 16,-8-7 97-16</inkml:trace>
  <inkml:trace contextRef="#ctx0" brushRef="#br0" timeOffset="-201712.51">27826 12250 850 0,'-7'-6'431'0,"-6"5"-78"15,2 1-171-15,6-2-52 16,-1 1 15-16,11 0-8 16,5-4-13-16,20 5-30 15,12-3-15-15,14-1-15 16,14-1-14-16,2 1-24 31,-36 2-7-31,1 1-4 0,119-6 0 0,16 3 10 16,7 4 2-16,-64 1 5 0,-3 0-1 15,-7 2-4-15,-6-3-2 16,-7 3-3-16,-5 2-2 16,-19-1-4-16,-12 1-2 15,-22-1-4-15,-7-1-2 16,-14 0 2-16,-10-1-8 15,-9-4-69-15,-10 0-58 0,-16 2-163 16,-7 0 170-16</inkml:trace>
  <inkml:trace contextRef="#ctx0" brushRef="#br0" timeOffset="-201115.33">28586 12459 1102 0,'4'4'492'16,"4"-2"-208"-16,5 8-136 16,2 1 11-16,-1 7-13 15,0 0-9-15,-5 1-42 0,-4 4-14 16,-3 1-22-16,-3 1-10 15,-3 0-12-15,-4-3-8 16,-2-4-15-16,-1-5-2 16,0-5-6-16,1-5-1 15,4-4-6-15,3-6-7 16,0-8-8-16,5-3-5 16,5-4 1-16,3 1 2 15,9-4 9-15,0 5 3 0,4-1 5 16,6 8 1-16,4 6 0 15,0 4-1-15,3 9 3 16,-6-3 5-16,-9 9 11 16,2 6 7-16,-10 1 10 15,3 3 4-15,-5-1 6 16,-3-2 0-16,-7-2-7 16,-6-3-5-16,3-3-15 15,-4-6-5-15,-3-1-5 16,9-2-4-16,2-4-5 15,-1-6-5-15,9-10-5 16,-5-7-2-16,5-4 3 16,7-1 2-16,1 7 6 15,2 2 2-15,0 14 2 16,-2 3 2-16,-1 5 12 16,0 12 6-16,-6 0 21 0,-1 2 10 15,-2 11 1-15,0-5-3 16,-1 5-19-16,-2 0-11 15,-2-6-38-15,0 1-50 16,-2-9-103-16,-1-2 64 16,3-7 38-16</inkml:trace>
  <inkml:trace contextRef="#ctx0" brushRef="#br0" timeOffset="-198345.36">30066 11998 1221 0,'-56'27'435'0,"54"-26"-335"15,3 1 16-15,7 0 25 16,4-2 5-16,9-2-43 15,4 0-22-15,9 1-39 16,4-2-15-16,5 0-14 0,1-3 0 16,-6 1-61-16,-2 0-45 15,-18 4-175-15,-5 2-143 16,-19 10 258-16</inkml:trace>
  <inkml:trace contextRef="#ctx0" brushRef="#br0" timeOffset="-198169.03">30088 12226 982 0,'3'5'434'16,"7"-4"-203"-16,9-5-53 15,4-3 23-15,5-4-15 16,1-1-31-16,6 2-60 16,-1 3-27-16,-4-1-44 15,0 5-13-15,-14-1-96 16,-4 2-89-16,-7 7 106 15</inkml:trace>
  <inkml:trace contextRef="#ctx0" brushRef="#br0" timeOffset="-197112.72">30856 11636 467 0,'4'-4'298'0,"3"4"1"16,0-1-70-16,0 0 4 16,-3-2-13-16,0-7-18 15,-3-3-58-15,-1-4-28 0,-6 0-56 16,-3-7-24-16,-4 3-19 16,-10 3-1-16,2 4 2 15,-4 9 1-15,-3 6-1 16,5 10-1-16,0 16-2 15,4 6 2-15,9 11 2 16,5 2 1-16,8-3 4 16,7-1 0-16,8-11 1 15,6-7 3-15,1-13-1 16,0-7-2-16,1-14-7 16,-3-8-9-16,0-16-29 15,-4-9-13-15,-6-5-22 16,0-5-8-16,-2-6-7 15,1-1-7-15,2-7-4 16,-5-1 9-16,4 12 37 16,-3 8 36-16,-2 23 59 15,-3 13 16-15,-5 22 31 0,-4 15-8 16,-8 20-18-16,2 10-6 16,-3 14-17-16,2 1-7 15,5-1-6-15,2-8-7 16,5-14-18-16,7-6-6 15,9-12-10-15,2-3-37 16,6-8-110-16,2-5-106 16,3-10 143-16</inkml:trace>
  <inkml:trace contextRef="#ctx0" brushRef="#br0" timeOffset="-196394.74">31236 11147 730 0,'-5'-8'398'0,"2"-1"-74"0,1 3-102 16,-4 1-5-16,-1 7-26 15,-3 10-22-15,-7 9-55 16,0 6-18-16,4 9-26 16,4-3-11-16,8-1-21 15,2-8-10-15,9-7-19 16,1-4-4-16,6-9-3 16,4-4 0-16,1-10-1 15,2-6 0-15,-6-9-9 16,0-2-9-16,-9-5-10 15,0 1-1-15,-8 1 12 16,-7 0 8-16,-7 7 10 16,-4 6 2-16,-2 7 0 15,0 3 1-15,4 11 6 16,0 6 1-16,7 4 5 16,3 4 0-16,5-1-3 0,2-5-1 15,8 1-7-15,3-3-2 16,8-4-7-16,0 0-32 15,2-9-142-15,9-7-87 16,0-7 149-16</inkml:trace>
  <inkml:trace contextRef="#ctx0" brushRef="#br0" timeOffset="-195997.34">31474 11065 889 0,'-1'3'401'16,"1"7"-145"-16,0 2-44 15,0 3 21-15,-2 11 20 16,-3-1-25-16,-1 4-67 16,-2-2-31-16,4-1-60 15,-3-3-22-15,7-2-33 16,5-4-8-16,4-5-6 16,4-3-1-16,2-9-19 15,-1-4-24-15,8-11-62 16,2-3-27-16,0-5-13 15,-1-2 20-15,-7-3 63 16,-3 1 29-16,-4 4 33 16,-2 1 5-16,-2 10 23 15,-4 3 17-15,-1 9 34 0,-2 7 18 16,-6 11 9-16,-2 9-5 16,0 8-22-16,0 2-16 15,7 2-30-15,2-4-13 16,4-8-14-16,5-7-3 15,2-12-41-15,3-7-46 16,4-8-148-16,1-8 144 16</inkml:trace>
  <inkml:trace contextRef="#ctx0" brushRef="#br0" timeOffset="-195780.4">31825 11058 1381 0,'12'16'560'0,"-16"1"-310"16,-2 4-79-16,-3 12-20 16,-6 2-4-16,7 3-30 15,3 5-30-15,2-4-34 16,3-5-13-16,2-7-18 16,5-6-8-16,2-12-28 15,4-2-33-15,6-12-106 16,-6-7-84-16,-2-5 141 15</inkml:trace>
  <inkml:trace contextRef="#ctx0" brushRef="#br0" timeOffset="-195634.72">31679 11192 1386 0,'9'1'565'0,"2"1"-321"15,4-2-95-15,3 0-8 16,3 4-23-16,1-7-32 0,9 3-51 15,-2 1-6 1,-5-1-86-16,8 5 395 0,-3 10-268 16</inkml:trace>
  <inkml:trace contextRef="#ctx0" brushRef="#br0" timeOffset="-195168.71">31970 11482 1420 0,'-33'-27'526'16,"26"34"-370"-16,3 9 8 16,-4 13-29-16,-1 9 1 15,1 6-58-15,-2 0-23 16,10-5-23-16,0-6-11 16,10-8-11-16,-2-7-4 0,4-5-71 15,6-5-49-15,0-8-94 16,11-2 111-16</inkml:trace>
  <inkml:trace contextRef="#ctx0" brushRef="#br0" timeOffset="-194803.17">32127 11555 1072 0,'-2'0'418'0,"2"-3"-224"15,0-1-32-15,0 3 29 16,-1 0 14-16,-1 0-30 16,1-1-23-16,0 1-34 15,0 0-18-15,0 0-30 16,0 0-12-16,0 0-17 0,1 1-5 16,0 0-2-16,-1 16 5 15,-1 27 8 1,1-22-3-16,1 1-6 0,-4 43-10 15,0 7-10-15,-1 0 1 16,2-27 4-16,-2-5 2 16,-2-8 1-16,-2-1-3 15,-2-14-5-15,-2-1-2 0,-3-14-17 16,1-3-37-16,-3-14-85 16,1-6-64-16,6-11-534 15,11-7 494-15</inkml:trace>
  <inkml:trace contextRef="#ctx0" brushRef="#br0" timeOffset="-194643.3">32084 11298 1549 0,'17'0'566'15,"2"2"-436"-15,-1 6-109 16,-2 0-7-16,-5 0-7 15,-3 2 7-15,-2 3-107 0,-2 3-23 16,-4 0 65-16</inkml:trace>
  <inkml:trace contextRef="#ctx0" brushRef="#br0" timeOffset="-194378.36">32235 11363 1327 0,'89'17'513'0,"-65"13"-325"16,1 4 6-16,-3 5-8 15,-2 2 2-15,-5-5-39 16,-4-1-23-16,-5-2-41 16,-2 1-16-16,-14 2-29 15,-2 0-13-15,-8 3-12 16,-9-1-40-16,-7-4-119 15,-8-3-67-15,-3-8 111 16</inkml:trace>
  <inkml:trace contextRef="#ctx0" brushRef="#br0" timeOffset="-193871.9">30840 12177 1319 0,'-3'-5'448'16,"5"1"-390"-16,5 2 9 15,-1 1 49-15,6-2 24 16,8 1 5-16,9 1-21 16,22 0-29-16,14 4-19 15,28-4-30-15,9-1-11 16,17-4-19-16,2-1-7 0,4 4-4 16,-1 1 0-16,-16 3 0 15,-5-1-1-15,-19 0 2 16,-11-2 2-16,-12 0 1 15,-8 1 0-15,-23-3-14 16,-10 2-33-16,-25 2-171 16,-12 6-91-16,-11 15 172 15</inkml:trace>
  <inkml:trace contextRef="#ctx0" brushRef="#br0" timeOffset="-193274.43">31448 12510 1605 0,'8'23'561'16,"0"2"-447"-16,2 2 12 15,-8-2 16-15,1 0 5 16,-3-4-53-16,-1-5-24 15,-1-6-31-15,5-2-10 16,-3-8-16-16,-1-5-13 0,1-7-24 16,-4-7-9-16,8-8-8 15,0-1 8-15,0-3 15 16,6 3 6-16,1 3 9 16,6 3 3-16,6 9 8 15,1 6 7-15,1 9 14 16,-1 7 6-16,-2 10 2 15,-2 0 0-15,-10 10-1 16,-3-1 0-16,-7 1 6 16,-2 0 3-16,-1-6-6 15,-1-3-6-15,3-9-16 16,1-6-8-16,1-10-11 16,5-7-6-16,1-9-17 15,4-6-6-15,8-1 1 16,0 1 3-16,6 0 18 15,0 7 8-15,-2 6 2 0,4 7 4 16,-9 9 17-16,-3 4 7 16,-3 7 9-16,-5 0 6 15,-2 9 2-15,0 1 3 16,-5-2 2-16,-1-2-3 16,-2-3-18-16,4 0-9 15,-1-5-11-15,-4-1-10 16,4-8-63-16,-3-2-39 15,3 0-102-15,0-1-47 0,0 1 161 16</inkml:trace>
  <inkml:trace contextRef="#ctx0" brushRef="#br0" timeOffset="-192183.53">30100 13775 811 0,'-24'43'382'0,"42"-36"-112"16,2 1-66-16,7 0-36 15,-1-4-9-15,4-3-45 16,1-2-33-16,2-2-45 16,-2 3-12-16,-10-4-52 15,-5 3-77-15,-7-1 69 16</inkml:trace>
  <inkml:trace contextRef="#ctx0" brushRef="#br0" timeOffset="-191988.51">30122 14010 1065 0,'0'9'439'0,"9"-5"-190"15,5 0-86-15,10-2 38 16,2-4-4-16,8 1-37 15,3-3-22-15,-2 2-48 0,-4-1-23 16,-4-2-38-16,-11 2-21 16,-6 2-112-16,0 3-102 15,-6 5 124-15</inkml:trace>
  <inkml:trace contextRef="#ctx0" brushRef="#br0" timeOffset="-191331.29">30872 13819 1176 0,'-13'2'478'0,"7"1"-283"16,5-1-10-16,2-1-42 15,-1-1-7-15,0 0-24 16,11 1-9-16,18 2-4 15,42 4-12-15,-18-4-35 16,0-2-14-16,5 0-24 16,-6 0-5-16,-8 0-24 15,-5 0-24-15,-11 0-68 0,-9-2-52 16,-18-2-177-16,-1-2-104 16,-16 4 272-16</inkml:trace>
  <inkml:trace contextRef="#ctx0" brushRef="#br0" timeOffset="-191060.1">31024 13837 1015 0,'0'5'468'15,"2"-2"-163"-15,4 6-105 16,3 2 17-16,-5 8-8 16,2 4-24-16,-4 16-66 15,-3 2-26-15,-3 6-39 16,1 1-14-16,1-7-20 15,2-5-8-15,3-12-7 16,0-5 0-16,1-12-59 16,0-4-48-16,3-11-50 15,3-4 73-15</inkml:trace>
  <inkml:trace contextRef="#ctx0" brushRef="#br0" timeOffset="-190895.5">31203 13890 1503 0,'12'16'544'16,"1"5"-393"-16,-3 5 13 15,-5-1 10-15,-4 3-1 16,-1 1-64-16,0 4-25 16,-1 2-35-16,0-4-14 15,1-6-18-15,0-5-6 16,-2-9-29-16,1-1-32 15,-1-6-88-15,-2-4-54 0,4-2 114 16</inkml:trace>
  <inkml:trace contextRef="#ctx0" brushRef="#br0" timeOffset="-190141.62">31595 13733 1243 0,'-1'-1'474'16,"-8"-2"-320"-16,-11 1 3 15,-29 20-6-15,23 11 7 0,-2 7-26 16,7 7-13-16,7 5-34 16,9-3-20-16,8 4-30 15,6-9-13-15,6-6-16 16,2-3-4-16,6-11-18 15,1-5-37-15,3-8-116 16,-1-5 110-16</inkml:trace>
  <inkml:trace contextRef="#ctx0" brushRef="#br0" timeOffset="-189751.78">31741 13916 1246 0,'6'6'458'16,"0"1"-309"-16,2 5-70 15,2 7 64-15,0 6 27 16,-7 6 20-16,3 3-27 15,-3 5-28-15,-3-1-15 0,1 6-25 16,-8 1-10-16,-5-2-20 16,0-1-4-16,-4-2 0 15,3-5-4-15,0-4-11 16,0-6-8-16,-2-8-16 16,2 0-5-16,-1-10-3 15,-4 0-1-15,0-7-1 16,-3-2-3-16,0-12-108 15,1-9-70-15,5-19-599 16,10-10 508-16</inkml:trace>
  <inkml:trace contextRef="#ctx0" brushRef="#br0" timeOffset="-189539.26">31764 13695 1443 0,'18'-7'519'16,"-1"0"-384"-16,-8 2 23 15,1 4 22-15,0 0 5 16,-6 1-43-16,6 1-25 16,-4 0-41-16,-5 0-19 15,2 3-45-15,-3-4-56 0,0 0-178 16,-1 0-383-16,0 0 393 15</inkml:trace>
  <inkml:trace contextRef="#ctx0" brushRef="#br0" timeOffset="-189207.9">32083 13754 1033 0,'-1'5'541'0,"11"-1"-69"16,2 5-319-16,2 5-48 16,-1 9 22-16,-2 10 46 0,-2 2-4 15,0 6-38-15,-2-6-17 16,-1 6-39-16,-5 1-13 15,-7 1-24-15,-1 3-8 16,-14-2-12-16,-3 1-3 16,-8-6-4-16,-6-3 2 15,1-7-51-15,3-8-44 16,3-15 265-16,18-4-173 16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8T16:27:27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28259 2079 458 0,'6'-4'309'0,"-2"-2"-22"16,-2 0-23-16,-2 0-5 15,-2 2-38-15,2 0-23 16,-2 0-43-16,1 3-18 16,0 0-37-16,-2 0-18 15,-17 0-31-15,-28 6-10 16,24 12-9-16,2 4-5 15,8 6-3-15,2 3-2 0,8-1-8 16,5 2-3 0,6-9-6-16,4-3-2 0,7-6-3 15,5-6 0-15,7-4 1 16,7-4 1-16,4-12 2 16,-1-6 1-16,-7-8 4 15,-8-5 1-15,-10-2 8 16,-13 2 3-16,-9 3 5 15,-1 6 2-15,-19 10 2 16,2 4 0-16,-8 8-5 16,-5 2-4-16,9 8-16 15,3 1-7-15,11 2-32 16,7-1-62-16,11-4-195 16,7-3 191-16</inkml:trace>
  <inkml:trace contextRef="#ctx0" brushRef="#br0" timeOffset="600.6">28426 1375 937 0,'0'-11'425'0,"-7"5"-184"32,4 2-23-32,1 1-46 0,-10-8-24 0,-13 9-35 0,-4 1-15 15,-2 13-15-15,1-1-8 16,6-1-24-16,3 3-13 16,9-3-23-16,4 4-10 15,8 7-4-15,3 0-1 16,10 3 1-16,3-2 2 15,9-3 2-15,-2 1 3 16,3-4 4-16,-3-1 4 16,-7-3 9-16,0-3 5 15,-9-1 9-15,-2-1 2 0,-5-2 5 16,-9 1-1-16,2-1-2 16,-6 0-2-16,-5-3-14 15,7 0-7-15,-11-2-12 16,3 1-4-16,-1-1-48 15,0-1-51-15,8 1-136 16,2 1-125-16,6 3 221 16</inkml:trace>
  <inkml:trace contextRef="#ctx0" brushRef="#br0" timeOffset="2404.3">25609 3091 546 0,'-3'33'319'0,"0"-31"-16"16,1 1-48-16,-2 2-36 15,3-5-21-15,0 0-42 16,0 0-23-16,-1 0-30 16,1 0-13-16,0 0-22 15,0 0-9-15,0 0-11 16,0 0 3-16,0 0 9 15,0 0 0-15,0 0-8 16,0-2-13-16,-3 1-19 0,-10-1-6 16,-3 1-8-16,-27 2-2 15,32 8-4-15,-4 3-2 16,11 4-3-16,-1 2-2 16,3-3-1-16,4 1 0 15,6-7 1-15,3-1 2 16,8-2 4-16,2-3 1 15,0-6 2-15,3-3 1 0,-8-4 0 16,4-3 1-16,-5 2 2 16,-8-1 0-16,-2 0 2 15,-5 0 0-15,-6-3 1 16,-2 2-2-16,-4-1-3 16,-1 3 0-16,-3 4-2 15,2-1 0-15,1 4-2 16,3 4 0-16,1 1-3 15,2 3-1-15,4 2-2 16,2 1-2-16,3 1-5 16,0 1-30-16,10 3-86 15,1-4-83-15,10-5 123 16</inkml:trace>
  <inkml:trace contextRef="#ctx0" brushRef="#br0" timeOffset="2986.06">26390 3180 646 0,'4'-3'357'0,"0"3"-82"16,1-1-51-16,-5-1-3 16,0 1-13-16,0 0-12 15,0 0-39-15,0 0-23 16,0 0-32-16,-1 0-14 15,-5-3-28-15,-16 1-13 16,-26 8-22-16,32 13-6 16,11 3-12-16,6 2-2 15,11-1-3-15,8-6-1 0,1-1 2 16,3-6-1-16,-8-6 0 16,1 0 0-16,-4-12 0 15,0 2 3-15,0-4 5 16,-6-3 3-16,-5 3 6 15,-11-4 1-15,-7-3-4 16,4 3-6-16,-10 0-29 16,3 3-32-16,-4 6-102 15,-1 6-110-15,-2 9 164 16</inkml:trace>
  <inkml:trace contextRef="#ctx0" brushRef="#br0" timeOffset="3436.04">25610 3224 892 0,'-9'0'410'0,"6"6"-153"16,1 3-29-16,0 11-55 15,0 5-14-15,1 6-51 16,1 5-16-16,1 6-20 15,3 3-3-15,1 5-5 16,3 4-7-16,1-1-13 16,-1 1-9-16,0-3-10 15,0-3-3-15,-2-1-7 16,-1-8-3-16,-2-4-4 16,0-8-2-16,-2-10-3 15,0-3-2-15,1-9-82 16,-2-3-58-16,-4-4-197 15,3 1-124-15,0 0 289 16</inkml:trace>
  <inkml:trace contextRef="#ctx0" brushRef="#br0" timeOffset="4308.27">25579 3300 1253 0,'-7'-12'507'16,"4"10"-315"-16,2-2-53 15,1 8-25-15,0-4-17 16,0 0-21-16,0 0-22 16,0 0-31-16,0 1-7 0,5 8-9 15,-1 0 0-15,-1 2-1 16,2 30 0-16,-16-26-2 15,-1 3 1-15,-6 1-1 16,0 0 0-16,3-2 0 16,2-4 1-16,3-7 0 15,6-1-1-15,2-3-6 16,3 0-3-16,-1-2-2 16,13 1 0-16,16 1 5 15,52 3 0-15,-38-5 10 16,-1-1 2-16,-10-2 4 15,-7 3 1-15,-12 1-2 16,-10 5 3-16,-13 8 4 16,-9 3-1-16,-13 6-4 15,-3 2-4-15,-1 0-3 16,3-1-3-16,6-8 9 16,6 1 1-16,8-6 1 0,1-3 1 15,9-1-10-15,2-6-1 16,8 1 1-16,7 1 4 15,3 0 12-15,2 1 7 16,-1 4 10-16,-2 2 2 16,-5 4 0-16,-4 5 1 0,-5-4 0 15,-2 1-1-15,-2 3-4 16,0-4-7-16,-4 1-12 16,3-1-6-16,0-6-8 15,3 0-35-15,5-4-110 16,6-4-62-16,11-1 108 15</inkml:trace>
  <inkml:trace contextRef="#ctx0" brushRef="#br0" timeOffset="4738.3">26394 3302 566 0,'-3'-15'367'0,"2"5"-21"0,3 5-85 16,2 5-20-16,0 7-40 16,-4 2-16-16,4 8-31 15,-1 8-12-15,-3 3-40 16,4 6-22-16,-1 13-27 16,-1 7-4-16,2 9 2 15,1 5-5-15,0 0-10 16,8-7-4-16,-3-9-11 15,-4-10-2-15,-2-9-5 16,-7-3-3-16,-2-7-2 16,7-2 0-16,-6-10-2 15,1-5 7-15,-6-7-82 16,-1-4-58-16,7-10 78 16</inkml:trace>
  <inkml:trace contextRef="#ctx0" brushRef="#br0" timeOffset="5400.26">26280 3418 1350 0,'11'-17'533'0,"-3"-1"-335"15,1 3-60-15,12 4-7 16,-2 1-15-16,3 8-33 15,-4 2-20-15,-6 3-32 16,8 3-9-16,-8 1-7 16,0 4-4-16,-14 3-4 15,-6 5-1-15,-7 4 2 16,1-1-1-16,-3 2 0 16,-2-4-1-16,-2-6-1 15,1-2-1-15,8-4-1 16,1-4-4-16,13-1-5 15,1 0 1-15,13-5-1 16,4-1 3-16,6-2 3 16,2 0 1-16,-10 4 1 15,-2 2 1-15,-5 7 3 16,-11 4 3-16,-2 8 9 0,-8 5 7 16,-12 5 14-16,4 0 6 15,-6 2 9-15,0-6 0 16,4-7-4-16,0-5-9 15,16-5-16-15,6 0-7 16,3-2-13-16,8 3-2 16,2-3-2-16,2-2-1 15,6 3-1-15,-2-2 16 16,-1 2-55-16,5 1-495 0</inkml:trace>
  <inkml:trace contextRef="#ctx0" brushRef="#br0" timeOffset="5946.89">28099 2250 831 0,'0'-1'414'16,"-1"0"-155"-16,-1 0-76 16,-3-1-26-16,-25 7-20 15,-32 25-5-15,24-1-14 16,-3 3-6-16,-5 7-25 15,-2 3-10-15,-5 9-24 0,2 8-12 16,1 9-16-16,4 1-2 16,5 3-7-16,2-4-2 15,7-5 0-15,2-3-2 16,10-8-3-16,0-4 0 16,7-7-3-16,1-5 0 15,0-8-2-15,4-5 0 0,4-11 4 16,0 0-31-1,1-8-64-15,1-4-37 0,-2-4-131 16,4-5-60 0,12-15 203-16</inkml:trace>
  <inkml:trace contextRef="#ctx0" brushRef="#br0" timeOffset="6359.08">28142 2240 960 0,'-1'-9'445'15,"-4"9"-176"-15,-3 0-56 16,-5 16-47-16,-2 0-23 16,-5 8-31-16,-6 7-18 15,-6 3-18-15,1 9-5 16,-3 10-9-16,3 11-7 16,-8 17-16-16,-1 5-5 0,-9 7-12 15,0-3-4-15,10-12-9 16,4-7-2-16,15-15-2 15,4-12-2-15,7-15 2 16,2-7-23-16,5-16-118 16,3-6-127-16,10-21 156 15</inkml:trace>
  <inkml:trace contextRef="#ctx0" brushRef="#br0" timeOffset="6631.89">28197 2298 1301 0,'2'-9'532'0,"-2"3"-330"16,-4 6-46-16,-5 8-2 16,-6 9-26-16,-3 13-21 15,-6 16-39-15,-4 7-12 16,-10 19-23-16,-5 6-7 15,3 5-12-15,3 2-3 16,-3 2-2-16,0-3-1 16,-6 1-2-16,-1-4-2 0,14-10-1 15,4-8-2-15,11-22-2 16,7-8-18-16,6-18-80 16,3-11-82-16,7-16 108 15</inkml:trace>
  <inkml:trace contextRef="#ctx0" brushRef="#br0" timeOffset="7707.26">27294 2374 786 0,'1'0'412'15,"1"0"-122"-15,1 0-48 16,-1 0-23-16,-2 0-50 15,0-1-31-15,0 0-52 16,0-1-15-16,3-9-12 16,-4-1-6-16,-13-27-20 15,-3 30-12-15,0 8-15 16,-3 1-5-16,0 14-5 16,0 5-3-16,3 3 0 15,5 5 1-15,6-2 3 16,5-3 0-16,6-5 2 15,2-5 0-15,5-8 1 16,3 0 2-16,4-10 0 16,4-7 0-16,5-12-1 15,-1-6 0-15,-1-6 0 16,-3 0 1-16,-4-3 1 16,-1 1 0-16,-9 2 1 0,5 2 1 15,-10 8 0-15,-1 5 3 16,-3 14-1-16,-2 6-1 15,-1 16 4-15,-4 8 2 16,4 15 7-16,-4 7 3 16,4 3 4-16,-1-2 2 15,6-6-2-15,0-4-3 16,3-8-8-16,5 1-6 0,-3-9-1 16,5 2-42-16,5-2-100 15,10-1 93-15</inkml:trace>
  <inkml:trace contextRef="#ctx0" brushRef="#br0" timeOffset="8313.96">27578 3155 951 0,'-11'23'432'16,"7"-25"-208"-16,0-1-78 15,-3 3-36-15,-1 3-40 16,-1 5-15-16,-3 7-8 16,-1 2 8-16,3 11 16 15,-1 3 5-15,6 2-7 16,3 4-10-16,4-12-19 16,3-1-8-16,9-12-11 15,6-3-4-15,3-9 4 16,4-4 3-16,-1-7 0 15,0-7-1-15,-6-8-4 16,0-4-1-16,-9 1 1 0,-7-1 4 16,-5 7 2-16,-6 2 0 15,-10 1 0-15,-2 1-4 16,-4 8-1-16,-3 4-3 16,2 10-7-16,3 5-2 15,3 7-9-15,5 0-5 16,4 1-38-16,5 2-49 0,12-8-201 15,7 0 191-15</inkml:trace>
  <inkml:trace contextRef="#ctx0" brushRef="#br0" timeOffset="8978.93">28279 2375 631 0,'1'-21'354'0,"-1"11"-41"15,-1 0-48-15,2 9-54 16,4 7-19-16,-1 12-33 16,7 11-17-16,-4 19-23 15,0 10-20-15,-4 20-34 0,-2 4-12 16,2 7-14-16,4-1-4 16,7-8-6-16,2-4-3 15,-4-12-8-15,1-6-4 16,-6-12-4-16,-1-6-2 15,2-10-2-15,-8-2 0 16,0-7-2-16,0-6 1 16,-5-10-74-16,5-1-53 0,2-18-187 15,7-3-159-15,8-25 298 16</inkml:trace>
  <inkml:trace contextRef="#ctx0" brushRef="#br0" timeOffset="9277.4">28366 2329 1053 0,'4'-10'441'16,"-3"7"-253"-16,9 7-49 16,-8 10-3-16,5 14-20 15,3 7-12-15,-3 15-36 16,10 9-9-16,0 21-6 15,3 3 1-15,1 17-11 0,-1 2-3 16,0-3-11-16,-1-1-3 16,-3-19-9-16,-2-12-2 15,-5-24-5-15,1-8-3 16,-3-16 1-16,-2-6-19 16,-5-19-73-16,0-7-74 15,-5-16-210-15,-4-15 227 16</inkml:trace>
  <inkml:trace contextRef="#ctx0" brushRef="#br0" timeOffset="9593.74">28438 2236 1272 0,'-10'3'484'0,"11"6"-354"16,6 4-35-16,4 8-33 15,5 9 7-15,3 4 11 16,6 6-11-16,7 11-1 16,2 3-3-16,3 10-8 15,-1 5-6-15,0 12-18 16,-5-2-5-16,0 3 7 16,-5-1 4-16,-10-3 9 15,1 2 4-15,-17-7-14 16,-6-2-7-16,-5-13-12 0,-5-7-6 15,6-14-6-15,-1-7-28 16,1-17-83-16,4-6-74 16,-2-10 99-16</inkml:trace>
  <inkml:trace contextRef="#ctx0" brushRef="#br0" timeOffset="9991.95">28571 3431 1490 0,'-16'-1'538'0,"-1"1"-456"16,-1 4-26-16,4 4-18 15,0 3 7-15,2 6 12 16,5 0-3-16,7 5-13 16,7 0-8-16,14-1-11 15,4-5-7-15,6-7-9 16,4-8-1-16,-1-9-1 16,-2-4 4-16,-7-8 4 0,-3-1 4 15,-10-1 18-15,-4 0 6 16,-12 2 9-16,-5 3 1 15,-8 4-10-15,-1 3-9 16,-2 8-13-16,-1 2-9 16,2 2-11-16,1 5-5 15,5 2-58-15,2 1-53 16,7 2 74-16</inkml:trace>
  <inkml:trace contextRef="#ctx0" brushRef="#br0" timeOffset="10769.09">29091 2777 873 0,'-4'1'405'16,"3"-1"-148"-16,0 0-86 15,0 0 3-15,0 0 0 16,0 0-9-16,0 0-53 16,0-1-16-16,-4-2-21 15,-1 0-6-15,-4-1-25 16,3 2-14-16,-1 3-21 16,-4 5-8-16,-23 41-5 15,22-23 0-15,10-1 2 16,1-1-1-16,3-5 3 15,7-4-2-15,-2-7 1 0,4-3 1 16,1-4 0-16,1-4 0 16,1-8-1-16,4-3-1 15,0-7-8-15,2-1-2 16,-5-4 4-16,-1 1 2 16,-2-4 9-16,-3 2 3 15,-5 3 3-15,0 7 3 16,-4 14 7-16,-3 2 2 0,1 10-1 15,-4 7-3-15,3 6-8 16,2 8-3-16,3 5-3 16,5 0-2-16,7 0-1 15,3-4 0-15,7 1-3 16,-1-3 10-16,2-3-93 16,1-1-78-16,-3-8 105 15</inkml:trace>
  <inkml:trace contextRef="#ctx0" brushRef="#br0" timeOffset="11507.5">28665 2159 898 0,'-14'0'387'16,"4"-1"-174"-16,0-1-39 15,4 1-12-15,2-3-6 16,4 1-41-16,0 2-24 15,0 0-42-15,14 1-14 16,16 4-20-16,70 18-6 16,-21 8-8-16,10 4-1 0,8 13 2 15,9 2-1 1,5 11 3-16,4 3 3 0,1 7 18 16,-3 9 10-16,1-2 12 15,-14 1 3-15,-8-2-7 16,-8-4-4-16,-20-4-7 15,1 0-3-15,-19-16-4 16,-5-6-1-16,-15-15-2 16,-8-7-1-16,-14-14 9 15,-9-8-18-15,-17-12-73 16,-5-11-44-16,-15-13-173 16,-6-7 28-16,-9-12 145 15</inkml:trace>
  <inkml:trace contextRef="#ctx0" brushRef="#br0" timeOffset="12041.78">28787 2138 833 0,'11'3'346'0,"-2"-3"-157"16,5 0-41-1,9 0 1-15,7-2-7 0,6 2-36 16,7-2-15-16,17-1-20 16,5 1-10-16,22 6-20 15,6 4-10-15,6 12-15 16,8 8-3-16,-2 14 0 15,1 6 8-15,1 15 13 16,-7 6 6-16,-2 1 8 16,-4 3-3-16,-2-8-9 15,-6 2-5-15,-12-5-10 16,-14-2-5-16,-22-7-3 16,-8-6 2-16,-15-12 5 15,-12-3 3-15,-12-13-9 16,-10-5-31-16,-18-10-81 15,-5-6-65-15,-14-12-196 0,-4-10-18 16,13-6-44 0,23 15 219-1</inkml:trace>
  <inkml:trace contextRef="#ctx0" brushRef="#br0" timeOffset="12369.78">28657 2001 998 0,'-1'-8'332'16,"4"-1"-322"-16,8 0 38 16,6-3 29-16,17 4 34 31,-18 4 7-31,2 1-34 0,61-11-19 0,34 4-22 15,11 8-5-15,-38 15-20 32,-42-7-6-32,0 1-8 0,138 31 11 0,5 20 25 15,-6 10 20-15,-70 3 38 16,-7 1 1-16,-5 5-14 16,4-2-16-16,-18-5-28 0,1 1 0 15,-23 0 5-15,-9 1 3 16,-17-3 3-16,-12 1-6 15,-20-8-10-15,-11-4-4 16,-12-8-10-16,-5-6-4 16,-4-14-10-16,5-2-12 15,6-16-72-15,2-7-57 16,2-9-40-16,3-8 86 0</inkml:trace>
  <inkml:trace contextRef="#ctx0" brushRef="#br0" timeOffset="12803.39">30371 3216 1280 0,'-7'-6'518'0,"-3"1"-312"0,4 4-38 16,-8 4-63-16,4 4-14 16,-5 11-39-16,-1 4-9 15,7 5-7-15,6 1-4 16,14-10-9-16,7 0-8 15,5-10-11-15,3-4-1 16,-2-8 0-16,0-7-1 16,-5-10 2-16,0-2 3 0,-8-1 11 15,-2 0 5-15,-8 7 8 16,-6 3 3-16,-9 2-3 16,-3 4-2-16,-4 7-9 15,1 1-9-15,1 8-13 16,-2 2-18-16,2 2-78 15,4 3-65-15,9-5 98 16</inkml:trace>
  <inkml:trace contextRef="#ctx0" brushRef="#br0" timeOffset="13471.41">30580 2516 787 0,'5'-3'296'0,"8"-5"-159"15,27-18 31-15,-33 13 30 16,-1-2 11-16,-6-1-47 16,-3 0-17-16,-7-2-47 15,-2 1-18-15,-10 5-35 16,-1 2-19-16,0 10-12 15,1 3-1-15,4 8-4 16,3 4-4-16,7 6-5 16,1 1-5-16,8-1 2 15,4-7 1-15,7-5 2 16,6-6 1-16,2-6 4 16,2-3-1-16,-2-11-1 15,0-5-1-15,1-4-1 0,-4-3 1 16,0 2 3-16,-1-3 0 15,-5 4 1-15,-2 1 1 16,-6 9 7-16,-1 8 11 16,-3 8 14-16,-2 7 4 15,-1 15 18-15,-2 9 1 16,4 12 12-16,2 4 5 0,5 2-10 16,4-2-8-16,5-5-20 15,2-5-10-15,0-12-17 16,2-3-8-16,-3-9-67 15,-1-4-52-15,-1-9-126 16,-5-4 446-16,-12-11-197 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5:46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 8322,'-1'-1'2709,"1"0"-2544,0 1-1,0 0 1,-1 0 0,1 0 0,0-1 0,0 1 0,0 0 0,0 0 0,0 0 0,0 0 0,-1-1 0,1 1 0,0 0 0,0 0-1,0 0 1,-1 0 0,1 0 0,0 0 0,0 0 0,0-1 0,-1 1 0,1 0 0,0 0 0,0 0 0,0 0 0,-1 0-1,1 0 1,0 0 0,0 0 0,0 0 0,-1 0 0,1 0 0,0 0 0,0 0 0,-1 0 0,1 0 0,0 1 0,0-1-1,0 0 1,-1 0 0,1 0 0,0 0 0,0 0 0,0 0 0,0 1 0,-1-1 0,1 0 0,0 0 0,0 0 0,0 0 0,0 1-1,0-1 1,-1 0 0,-5 27 433,3-5-331,1 1 0,1 30 0,2-38-146,0 56 476,-2-60-571,0-1 1,0 0-1,-1 1 0,-5 16 1,7-27-65,0 0 0,0 0 0,0 1 1,0-1-1,0 0 0,0 1 0,-1-1 0,1 0 1,0 0-1,0 1 0,0-1 0,0 0 0,0 1 1,0-1-1,-1 0 0,1 0 0,0 0 0,0 1 1,0-1-1,-1 0 0,1 0 0,0 1 0,0-1 1,0 0-1,-1 0 0,1 0 0,0 0 0,-1 0 1,1 1-1,0-1 0,0 0 0,-1 0 0,1-1-141,0 0-1,0 1 0,0-1 0,0 0 0,0 0 0,0 1 0,0-1 0,0 0 0,0 0 0,0 1 0,0-1 0,0 0 0,1 0 0,-1 1 0,1-2 1,8-18-1052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5:46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15 9370,'0'4'918,"-1"-1"0,1 1 0,-1-1 0,1 1 0,-1-1 0,-2 4 1,-1 4 81,-12 18 1,1-1-135,13-25-792,1 1 1,0-1-1,0 0 1,0 1-1,0 0 0,0-1 1,1 1-1,-1 0 1,1-1-1,0 1 1,0 0-1,2 7 0,-2-8-52,1 0 0,1 0 0,-1 0 0,0-1-1,1 1 1,-1 0 0,1 0 0,0-1 0,0 1-1,0-1 1,0 1 0,0-1 0,1 0 0,-1 0-1,5 3 1,9 4 82,0 0-1,1 0 1,31 9 0,18 9 896,-63-25-917,-1-1-1,1 1 0,0 0 0,0 0 1,-1 0-1,1 0 0,-1 1 1,0-1-1,0 1 0,0-1 0,0 1 1,0 0-1,-1 0 0,1 0 1,-1 0-1,1 0 0,-1 0 1,0 0-1,0 0 0,-1 1 0,1-1 1,-1 0-1,1 1 0,-1-1 1,0 0-1,-1 1 0,1-1 1,0 0-1,-1 0 0,-1 4 0,1-3-72,0-1-1,-1 0 0,0 0 0,0 0 0,0 1 0,0-2 0,0 1 0,0 0 1,-1 0-1,0-1 0,1 1 0,-1-1 0,0 0 0,0 0 0,-6 3 0,2-2-213,1-1 0,0 0 0,0 0-1,-1-1 1,1 0 0,-1 0 0,1 0-1,-9-1 1,9 0-200,0 0 0,1 0 0,-1-1 0,1 0 0,-1 0 0,1-1 0,-1 1 0,1-1 0,0 0 0,0-1 0,-8-4 0,-16-16-1063</inkml:trace>
  <inkml:trace contextRef="#ctx0" brushRef="#br0" timeOffset="1">9 106 5409,'14'-11'3185,"1"-1"-633,9-1-359,-2-1-25,8 1-383,-1 4-241,-4 0-536,3 2-248,-4 3-400,0 0-111,-3 3-145,-1-1-40,-9 1-160,-2 0-217,-2 1-647,2-2-592,9 0 944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6:57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49 3177,'0'-2'696,"-1"1"1,0 0-1,0 0 1,1-1 0,-1 1-1,1 0 1,0-1-1,-1 1 1,1-1 0,0 1-1,-1-3 1,1-19 4048,0 19-2699,2 1-814,-2 3-1214,0 0 0,1 0 0,-1 0 0,0 0 0,0 1 0,0-1 0,0 0 0,0 0 0,1 0 0,-1 0 0,0 0 0,0 0 0,0 1 0,0-1 0,0 0 0,0 0 0,0 0 0,1 0 0,-1 0 1,0 1-1,0-1 0,0 0 0,0 0 0,0 0 0,0 1 0,0-1 0,0 0 0,0 0 0,0 0 0,0 0 0,0 1 0,0-1 0,0 1 4,0 1 0,0-1 1,0 1-1,0-1 0,-1 1 1,1-1-1,0 1 1,-1-1-1,1 1 0,-1-1 1,1 1-1,-1-1 0,0 0 1,0 0-1,0 1 0,1-1 1,-3 2-1,2-2-17,0-1-1,0 1 1,0 0 0,0-1 0,1 1-1,-1-1 1,0 1 0,0-1-1,0 0 1,0 1 0,0-1-1,0 0 1,0 0 0,-1 1-1,1-1 1,0 0 0,0 0-1,0 0 1,0 0 0,0-1-1,0 1 1,0 0 0,0 0-1,0-1 1,0 1 0,0 0-1,-1-2 1,-5-6 85,7 8-77,0 0 0,0-1 0,-1 1 0,1 0-1,0-1 1,0 1 0,0 0 0,0-1-1,0 1 1,0 0 0,0 0 0,0-1 0,0 1-1,0 0 1,0-1 0,0 1 0,0 0-1,0-1 1,0 1 0,0 0 0,0-1-1,0 1 1,0 0 0,1-1 0,-1 1 0,0 0-1,0 0 1,0-1 0,1 1 0,-1 0-1,0 0 1,0-1 0,0 1 0,1 0 0,4-2 44,-1-1 1,1 2 0,-1-1 0,1 1 0,0-1 0,0 1 0,0 1 0,0-1 0,0 1 0,6 0 0,-9 0-23,-1 0 1,1 0-1,0 1 0,-1-1 0,1 0 1,0 1-1,-1 0 0,1-1 1,-1 1-1,1 0 0,-1 0 1,0 0-1,1 0 0,-1 0 0,0 0 1,1 0-1,-1 0 0,0 0 1,0 1-1,0-1 0,0 0 0,0 1 1,-1-1-1,1 1 0,0-1 1,-1 1-1,1-1 0,-1 1 1,1 0-1,-1-1 0,0 1 0,1 0 1,-1-1-1,0 1 0,0 0 1,0-1-1,-1 1 0,1 0 0,0-1 1,-1 1-1,1-1 0,-1 3 1,-1-1-5,0 0-1,0-1 1,0 1 0,-1-1 0,1 0 0,-1 0 0,1 1 0,-1-1 0,0-1 0,0 1 0,1 0 0,-1-1 0,-5 2-1,-2 1 16,1-1-1,-1 0 1,-12 2-1,21-5-46,1 0 0,-1 0 0,0 0 0,0 1 0,1-1 0,-1 0-1,0 0 1,0 0 0,1 0 0,-1 0 0,0 0 0,0 0 0,1 0 0,-1-1-1,0 1 1,0 0 0,1 0 0,-1-1 0,0 1 0,1 0 0,-1-1-1,0 1 1,1-1 0,-1 1 0,1 0 0,-1-1 0,0 0 0,1 1-1,-1-1 1,1 1 0,0-1 0,-1 0 0,1 1 0,0-1 0,-1 0 0,1 1-1,0-1 1,-1 0 0,1 1 0,0-1 0,0 0 0,0 0 0,0 1-1,0-1 1,0 0 0,0 0 0,0 1 0,0-2 0,1-2-12,0 0 0,-1 0 0,1 1 1,1-1-1,-1 0 0,0 1 0,1-1 1,3-4-1,-2 4 12,0 1 1,0-1-1,0 1 1,1 0 0,0 0-1,0 0 1,-1 1-1,2-1 1,-1 1-1,0 0 1,0 0-1,1 0 1,-1 1 0,1-1-1,-1 1 1,1 0-1,8 0 1,-12 1 7,-1 0 0,0-1 0,1 1 0,-1 0 0,0 0 0,1 0 0,-1 0 0,0 0 0,1 0 0,-1 0 0,0 0 0,1 0 0,-1 0 0,0 1 0,1-1 0,-1 0 0,0 0 0,0 0 0,1 0 0,-1 0 0,0 1 0,1-1 0,-1 0 0,0 0 0,1 1 0,-2-1-25,1 0 1,0 0-1,0 1 1,0-1-1,-1 0 1,1 0-1,0 0 1,0 1-1,0-1 1,-1 0-1,1 0 1,0 0-1,-1 0 1,1 0-1,0 0 1,0 1-1,-1-1 1,1 0-1,0 0 1,-1 0-1,1 0 1,0 0-1,0 0 1,-1 0-1,1 0 1,0 0-1,-1 0 1,1-1-1,-4 2-899,-2 1 389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6:59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594 0 4377,'-10'1'8210,"-5"2"-5915,-5 2-1555,-49 6 784,46-7-1210,1 1-1,-1 1 1,1 1-1,-29 13 1,8 0 149,-45 29 0,75-41-356,1 1-1,0 1 0,0 0 0,0 1 1,2 0-1,-1 1 0,1 0 1,1 0-1,-15 26 0,9-8 40,2 0 0,0 0 0,-12 50 0,20-60-117,1 1 1,1 0-1,0 0 0,2 0 1,0 0-1,2 0 0,0 0 0,1 0 1,2 0-1,0-1 0,1 1 0,7 20 1,-3-19-10,0-1 0,1 1 0,2-2 0,0 0 0,1 0-1,0-1 1,2-1 0,0 0 0,1-1 0,28 23 0,-29-29-19,0 0 0,0-2-1,1 0 1,1 0-1,-1-2 1,1 0 0,29 8-1,-22-9 3,0-2-1,0 0 1,1-2-1,-1-1 1,29-1-1,-34-2 3,-1-1-1,1 0 0,-1-1 0,1-1 0,-1-1 1,0-1-1,-1 0 0,0-1 0,0-1 0,23-17 0,-18 11 44,-1-2 0,-1-1 0,0-1 0,-1 0 0,-1-2 0,25-36 0,-35 45 31,0-1 1,0 1-1,-2-1 1,0-1-1,0 1 1,-1-1-1,-1 0 1,0-1 0,-1 1-1,2-24 1,-4 8 25,-1 0 1,-1 0 0,-6-30 0,3 38-59,0 0 0,-2 0 0,-1 1 0,-14-33 0,17 46-16,0-1-1,-1 2 1,0-1-1,-11-12 1,14 18-30,1 0 1,-1 0 0,1 1-1,-1-1 1,0 1 0,0-1 0,0 1-1,0 0 1,0 0 0,0 0-1,0 0 1,0 0 0,0 0 0,-1 0-1,1 1 1,0-1 0,0 1-1,-1 0 1,1 0 0,0-1 0,-1 2-1,1-1 1,-3 0 0,4 0-559,-2 1 928,2 0-9230,3 3 7331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6:59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95 255 9890,'-86'9'5368,"86"-9"-5291,0 0 1,-1 0-1,1 0 1,0 0 0,-1 0-1,1 0 1,0 0-1,-1 0 1,1 0-1,0 0 1,-1 0-1,1 0 1,0-1-1,0 1 1,-1 0-1,1 0 1,0 0-1,0 0 1,-1-1-1,1 1 1,0 0-1,0 0 1,-1-1-1,1 1 1,0 0-1,0 0 1,0-1-1,0 1 1,0 0-1,-1-1 1,1 1-1,0-1 1,-1-12 887,3 3-815,0-1 0,0 1 1,1 0-1,0-1 0,1 1 0,0 0 0,7-12 0,0 4-112,1 0 0,23-28 0,-29 39-35,-1 1-1,2 0 1,-1 0 0,1 1-1,0 0 1,0 0-1,0 1 1,1 0 0,-1 0-1,1 0 1,11-2-1,-13 4 62,0 1-1,0-1 1,0 2-1,0-1 0,0 1 1,0 0-1,1 0 1,-1 0-1,0 1 1,0 0-1,0 0 1,0 1-1,0 0 1,0 0-1,0 0 0,5 3 1,-4-1 139,0 1 1,0-1-1,-1 1 1,0 0-1,1 1 1,6 8-1,0 2 292,14 23 0,-20-28-354,8 11 147,14 31 0,-11-22-59,-2-5-1145,-15-25 621,-1 2-967,-2-2-3197,0-1 3012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00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6001,'-2'0'498,"-19"6"2391,20-6-2739,1 0 0,-1 1-1,0-1 1,1 0 0,-1 1 0,0-1 0,1 0-1,-1 1 1,1-1 0,-1 1 0,1-1 0,-1 1 0,1-1-1,-1 1 1,1 0 0,-1-1 0,1 1 0,-1-1 0,1 1-1,0 0 1,0-1 0,-1 1 0,1 0 0,0 1-1,0-2-73,0 1-1,0 0 1,0-1-1,0 1 0,1-1 1,-1 1-1,0-1 1,0 1-1,1-1 0,-1 1 1,0-1-1,1 1 1,-1-1-1,0 0 0,1 1 1,-1-1-1,1 1 1,-1-1-1,1 0 0,-1 1 1,1-1-1,-1 0 1,1 0-1,-1 0 0,1 1 1,18 4 710,-13-4-435,39 9 893,-29-8-1036,0 1-1,-1 1 1,1 1 0,22 10-1,-36-15-197,-1 1-1,0 0 0,1 0 0,-1-1 1,0 1-1,0 0 0,0 0 1,1 0-1,-1 0 0,0 1 0,0-1 1,-1 0-1,1 0 0,0 1 1,0-1-1,-1 0 0,1 1 0,0-1 1,-1 0-1,0 1 0,1-1 1,-1 1-1,0-1 0,0 1 0,1-1 1,-1 1-1,-1-1 0,1 1 1,0-1-1,0 1 0,0-1 0,-1 1 1,1-1-1,-1 1 0,0 1 1,-3 4 34,1 0 0,-1 0 0,0-1 0,0 0 0,-10 11 0,-7 4 72,-33 28 1,44-41-111,9-7-7,1-1 0,0 0-1,-1 1 1,1-1 0,0 0 0,-1 0 0,1 1 0,0-1 0,-1 1-1,1-1 1,0 0 0,0 1 0,-1-1 0,1 1 0,0-1 0,0 1 0,0-1-1,0 0 1,-1 1 0,1-1 0,0 1 0,0-1 0,0 1 0,0-1-1,0 1 1,0-1 0,0 1 0,1 0 0,-1 0-5,1 0 0,-1-1 1,1 1-1,0 0 0,-1 0 0,1-1 0,0 1 1,-1 0-1,1-1 0,0 1 0,0 0 0,1 0 1,4 2-30,1 0 0,-1-1 0,8 2 0,-13-3 32,15 2 23,0 0 1,0-1-1,1-1 1,18 0-1,-12-1 153,28 5 0,-35-3 9,1 2-1,17 6 0,-28-8-71,0 0 0,-1 0-1,1 1 1,-1 0 0,0 0 0,0 0 0,0 1-1,0-1 1,5 7 0,-9-9-70,0 1 0,0-1 0,0 0 1,0 1-1,0-1 0,-1 1 0,1-1 0,0 1 0,-1-1 1,0 1-1,1-1 0,-1 1 0,0-1 0,0 1 0,1 0 1,-1-1-1,0 1 0,-1 0 0,1-1 0,0 1 0,0-1 1,-1 1-1,1 0 0,-1-1 0,-1 3 0,1-2-10,0 1 0,-1-1 0,1 1 0,-1-1 0,0 0-1,0 0 1,0 1 0,0-1 0,0-1 0,-1 1 0,1 0 0,0-1-1,-1 1 1,-4 1 0,-10 3 33,0-2 0,-1 0 0,0-1 0,-29 1 0,33-3-46,8 0 10,-43 1-241,44-2 67,0 0 0,1-1 0,-1 1 0,0-1 0,1 0-1,-1 0 1,0-1 0,-4-1 0,8 2 95,0 0 0,0 0-1,0 0 1,0 1 0,0-1 0,0 0-1,0-1 1,0 1 0,-2-2-1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01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131 679 4577,'0'0'2791,"0"0"-354,-1 0 3567,-6-2-3941,-1-2-1864,1 1-1,0-2 1,0 1 0,1-1-1,-1 1 1,1-2 0,0 1-1,1-1 1,-7-8 0,6 7-140,0-1 1,1-1-1,1 1 1,-1-1 0,1 0-1,1 0 1,-1 0-1,2 0 1,-1 0-1,-1-17 1,1 8-56,2 0-1,0 0 1,1-1 0,0 1 0,2 0 0,0 0-1,1 0 1,1 0 0,0 0 0,1 0 0,2 1 0,-1 0-1,15-25 1,-10 24-20,0 0 1,1 1-1,1 0 0,0 0 1,2 2-1,-1 0 0,2 0 1,0 2-1,1 0 0,0 0 1,27-13-1,-31 20 7,-1 0 0,1 1 0,1 1 0,-1 0 0,1 0 1,-1 1-1,1 1 0,0 1 0,0 0 0,0 0 0,0 2 0,0 0 0,0 0 0,0 1 0,14 5 0,14 7 2,0 2-1,44 24 0,-8-3 19,-31-18 14,44 22 82,-76-34-41,-1 2 0,1 0 0,23 20 0,-32-23-21,-1-1 0,0 1 0,0 0 0,0 0 0,-1 0 0,0 0 0,5 11 0,-4-5 64,0 0 0,-1 1 0,3 20 1,-3-13 9,-1 0 1,-1 0 0,-1 0-1,0 0 1,-2 0 0,-1 0-1,-6 36 1,4-42-32,0 0-1,-1 0 1,0-1 0,-1 0 0,0 0 0,-1-1 0,0 1-1,-1-2 1,-1 1 0,0-1 0,-19 18 0,3-7 111,0-2 1,-43 25 0,-60 25-7,127-70-194,-3 2-30,0 0-1,0 0 1,-1 0-1,1 0 1,-6 0-1,10-2-3,0 0 0,-1 0 0,1 0 0,0 0-1,0 0 1,-1 0 0,1 0 0,0 0 0,0 0-1,0 0 1,-1 0 0,1 0 0,0 0 0,0 0-1,-1 0 1,1 0 0,0-1 0,0 1 0,0 0 0,-1 0-1,1 0 1,0 0 0,0 0 0,0-1 0,-1 1-1,1 0 1,0 0 0,0 0 0,0-1 0,0 1-1,0 0 1,0 0 0,0-1 0,-1 1 0,1 0-1,0 0 1,0 0 0,0-1 0,0 1 0,0 0-1,0 0 1,0-1 0,0 1 0,0 0 0,0 0-1,0-1 1,0 1 0,1-1 0,3-13-1717,8-6 730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21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83 226 10802,'20'8'4665,"-7"18"-2176,1 2-561,-6 7-159,2 5-369,-4-7-600,-5-2-288,3-9-360,0-4-80,-3-9-328,-1-3-288,-1-6-800,0-4-769,-1 3 1329</inkml:trace>
  <inkml:trace contextRef="#ctx0" brushRef="#br0" timeOffset="1">1 1 11194,'4'8'4553,"1"-5"-2624,0-3-641,5 10-304,2 2-312,1 4-744,4 3-704,3 5 496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01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0 5841,'-8'9'3226,"1"1"0,-9 16 0,-19 49-555,22-46-1673,-36 97 1203,34-85-1585,14-38-555,0 0 0,0 0 1,0 1-1,0-1 0,0 0 0,1 1 1,-1-1-1,1 1 0,0-1 1,0 0-1,2 7 0,-2-8-37,1 0-1,0 0 1,0 0-1,0 0 1,0 0 0,0 0-1,1 0 1,-1 0-1,0-1 1,1 1-1,0 0 1,-1-1-1,1 1 1,0-1-1,0 0 1,0 0 0,0 1-1,2 0 1,4 1 24,0 1 1,1-1 0,-1-1 0,1 0-1,0 0 1,11 1 0,56 0 164,-39-3-129,-21 1-53,-2-1 12,0 0 0,0 2 0,1-1 0,19 6 0,-31-4-409,-4-1-565,-5 0-1724,4-3 1227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02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8666,'-4'5'5699,"4"-4"-5422,0-1-1,-1 1 0,1-1 0,0 1 0,0-1 0,-1 0 0,1 1 1,0-1-1,-1 0 0,1 1 0,0-1 0,-1 0 0,1 1 0,-1-1 1,1 0-1,0 1 0,-1-1 0,0 0 0,-1 3 487,1 3-524,-1-2-137,1 1-1,-1 0 1,0-1-1,0 1 1,0-1-1,-4 5 1,-22 32 236,27-39-314,0-1 0,1 1-1,-1 0 1,0-1 0,1 1 0,-1 0-1,1-1 1,0 1 0,-1 0-1,1-1 1,0 1 0,0 0 0,0 0-1,0-1 1,1 1 0,-1 0-1,0 0 1,1-1 0,-1 1 0,1 0-1,-1-1 1,1 1 0,1 1-1,1 2 27,0-1-1,0 0 0,0 0 0,1 0 0,5 4 0,-6-5-23,5 3 53,-1 1 1,1-1-1,1-1 0,-1 0 1,1 0-1,0 0 0,10 2 1,7 2 317,33 6-1,-51-13-309,-4-2-47,0 1 55,-1 0-1,0 0 0,1 0 0,-1 0 0,0 0 1,6 3-1,-9-3-64,1-1 0,0 1 0,0 0 1,-1 0-1,1-1 0,-1 1 0,1 0 0,-1 0 0,1 0 1,-1-1-1,1 1 0,-1 0 0,0 0 0,1 0 0,-1 0 1,0 0-1,0 0 0,0 0 0,1 0 0,-1 0 0,0 0 1,0 0-1,-1 0 0,1 0 0,0 0 0,0 0 0,0-1 1,-1 3-1,-1 1 11,1-1 0,-1 1 0,0 0 0,0-1 0,0 1 0,0-1-1,-1 0 1,1 0 0,-1 0 0,0 0 0,0 0 0,0 0 0,-6 3 0,-2 1-120,0 0 0,0-1 0,-14 5 0,15-7-249,1-1 1,-1 0-1,-10 2 0,16-4-53,-1 0 0,1-1 0,-1 0 0,1 0 0,-1 0 0,0 0 0,1-1 0,-1 0 0,-6-2 0,-13-9-970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03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9178,'17'-14'4641,"2"2"-1608,5 6-1193,1-2-48,3 8-679,0 0-249,1-2-312,1 1-128,-8-3-184,3 0-304,-10 0-1016,-2 0-304,2 9 679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11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184 303 3297,'-3'8'4640,"-3"9"13,7-10-247,3-9-3413,-2 1-953,-1 0-1,1 0 1,0-1-1,-1 1 1,1 0 0,-1-1-1,1 1 1,-1-1-1,0 1 1,1-1 0,-1 0-1,0 0 1,0 1-1,0-1 1,-1 0-1,1 0 1,1-3 0,7-17 85,2 4-44,-7 13-48,0-1-1,-1 1 1,0-1 0,0 0-1,0 0 1,-1 0-1,0 0 1,0-1 0,-1 1-1,2-11 1,-3 8 13,0 0 0,-1 0 0,0 1 1,0-1-1,-1 0 0,0 1 0,0-1 1,-1 1-1,-1-1 0,1 1 0,-1 0 1,-5-8-1,6 11-34,-1 0 0,1 0 0,-1 1 0,0-1 0,-1 1 0,1 0 0,-1 0 1,1 0-1,-1 0 0,0 1 0,0 0 0,-1 0 0,1 1 0,-1-1 0,1 1 0,-1 0 0,0 0 1,-8 0-1,10 1-15,-1 1 1,1 0-1,-1 1 0,1-1 1,-1 1-1,1 0 1,-1 0-1,1 0 1,-1 1-1,1-1 1,0 1-1,0 0 1,0 0-1,0 1 0,0-1 1,0 1-1,1 0 1,-1 0-1,1 0 1,0 0-1,-4 6 1,3-5-7,1 1-1,0-1 1,0 1 0,1 0 0,-1 0 0,1 0 0,0 0 0,0 0 0,1 0 0,-1 1-1,1-1 1,0 1 0,1-1 0,0 0 0,-1 1 0,2-1 0,0 9 0,1-5 5,1 0 0,0-1 0,0 1 0,1-1 0,0 1 0,0-2 0,1 1 0,10 13 0,3 0 42,33 30 0,-25-28 2,4 4 20,40 46 1,-62-63-17,-1-1 1,0 2-1,-1-1 0,0 1 0,0 0 0,-1 0 0,0 0 0,-1 1 0,3 16 0,-6-24 5,0 1 0,0 0-1,-1-1 1,0 1 0,0-1-1,0 1 1,-1 0 0,1-1-1,-3 8 1,2-9-1,0 0-1,0 0 1,-1-1 0,1 1 0,-1 0-1,0-1 1,0 1 0,0-1 0,0 0 0,0 0-1,0 0 1,0 0 0,-1 0 0,1 0 0,-5 2-1,1-1 24,0-1-1,0 1 0,-1-1 0,1 0 0,-1-1 1,1 0-1,-1 0 0,0 0 0,1-1 0,-1 0 1,0 0-1,0 0 0,-9-3 0,6 1-14,-1 0 0,1-1 0,0-1 0,0 0-1,0 0 1,0-1 0,-14-9 0,16 9-40,1-1-1,0 1 1,1-1 0,0 0-1,0-1 1,-6-7 0,10 11-19,0 0 1,0 1-1,0-1 0,1 0 1,0 0-1,-1 0 1,1 0-1,0 0 1,1 0-1,-1 0 1,0-1-1,1 1 0,0 0 1,0 0-1,0 0 1,0-1-1,0 1 1,1 0-1,-1 0 1,2-5-1,4-4-18,0 1 0,1 0 1,0 0-1,1 0 0,0 1 0,10-9 1,20-20 35,82-65 0,-106 90-2435,-16 16 1574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12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0 3361,'-7'2'11241,"6"-1"-10871,1-1 0,0 1-1,-1-1 1,1 1-1,0 0 1,-1-1 0,1 1-1,0 0 1,0-1-1,0 1 1,0-1 0,0 1-1,0 0 1,-3 10-236,2-9-75,-1 1 1,1-1-1,-1 1 0,0-1 1,-3 4-1,0 0-7,1-1-26,1-1-1,-1 1 1,0-1 0,-1 0 0,1-1 0,-1 1 0,1-1 0,-1 0-1,0 0 1,-10 4 0,10-5 4,-7 3-515,0-1 1,-14 3 0,16-7-28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16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206 297 2881,'1'0'993,"1"0"1,0 1-1,-1-1 1,1 0 0,0 1-1,-1 0 1,1-1-1,1 2 1,-1-1-562,-1 0 1,1-1-1,-1 1 0,1-1 0,0 1 1,-1-1-1,1 1 0,0-1 1,-1 0-1,3 0 0,-3 0-329,1 0-1,-1 0 0,0 0 1,1 0-1,-1-1 1,0 1-1,0 0 1,1-1-1,-1 1 0,0-1 1,0 1-1,0-1 1,1 0-1,-1 0 1,0 1-1,1-2 0,0-1 9,-1 1 0,1-1 0,-1 0 0,1 1 0,1-7 0,5-8 33,1 0-26,-6 11-73,1 1 0,-1-1-1,-1 0 1,1 0 0,-1 0 0,0 0-1,-1-1 1,1 1 0,-1 0-1,0-10 1,-1 5 62,0 0 1,-1 0-1,0 0 0,-1 0 1,0 0-1,-7-20 0,7 27-73,1 0 0,-1 0 0,0 0 0,-1 0 0,1 0 0,-1 0 0,0 0 0,1 1 0,-2 0 0,1-1 0,0 1 0,-1 0 0,1 1 0,-1-1 0,0 1 0,0-1 0,0 1 0,0 0 0,-6-1 0,4 1-1,0 1 0,0 0 0,0 1 0,-1-1 0,1 1 0,0 1 0,0-1 0,0 1 0,-1 0 0,1 0 0,-6 3 0,1-1 7,0 1 0,1 1-1,0 0 1,0 0 0,-11 8 0,14-8-18,-1 1 1,1 1 0,0 0 0,0-1 0,1 2-1,-1-1 1,2 1 0,-6 9 0,9-13-20,0-1-1,0 1 1,0-1 0,1 1 0,-1 0 0,1 0-1,0 0 1,0 0 0,1 0 0,-1 0 0,1 0-1,0 0 1,0 0 0,0 0 0,0 0 0,1 0-1,0 0 1,-1 0 0,2 0 0,-1 0 0,3 6-1,-1-5 5,0-1-1,0 0 0,1 0 1,0 0-1,-1 0 1,1 0-1,1-1 0,-1 1 1,9 4-1,5 2 19,23 9-1,-38-18-22,4 2 2,0 0 0,1-1 0,-1 1-1,1-1 1,-1-1 0,1 0 0,0 0 0,0 0 0,0-1 0,-1 0-1,1 0 1,0-1 0,0 0 0,-1-1 0,1 1 0,0-2 0,7-2-1,-6 1 10,-6 3-6,-1 0-1,1 0 1,-1 0 0,1 0 0,-1-1-1,1 1 1,-1-1 0,0 1 0,1-1-1,-1 0 1,2-3 0,-4 5-3,0 0 0,0 0 0,0-1 0,0 1 0,0 0 1,1 0-1,-1 0 0,0 0 0,0 0 0,0 0 0,0-1 0,0 1 1,0 0-1,0 0 0,0 0 0,0 0 0,1 0 0,-1 0 0,0 0 1,0-1-1,0 1 0,0 0 0,0 0 0,1 0 0,-1 0 0,0 0 1,0 0-1,0 0 0,0 0 0,0 0 0,1 0 0,-1 0 0,0 0 1,0 0-1,0 0 0,0 0 0,1 0 0,-1 0 0,0 0 0,0 0 1,0 0-1,0 0 0,0 0 0,1 1 0,-1-1 0,2 12 629,-4 13-269,-4 23 1,2-23-77,-1 32 0,6-15 5,2 1 0,11 55 0,-12-88-260,1 0 0,4 12 0,3 11-7,-10-33-42,0 0 0,0-1 0,0 1 0,-1 0 0,1 0 0,0 0 0,0 0 0,0-1 0,0 1 0,0 0 0,0 0 0,-1 0 0,1 0 0,0 0 0,0 0 0,0 0 0,0-1 0,0 1 0,-1 0 0,1 0 0,0 0 0,0 0 0,0 0 0,-1 0 0,1 0 0,0 0 0,0 0 0,0 0 0,0 0 0,-1 0 0,1 0 0,0 0 0,0 0 0,0 0 0,-1 0 0,1 0 0,0 0 0,0 0 0,0 1 0,0-1 0,-1 0 0,1 0 0,0 0 0,0 0 0,0 0 0,0 0 0,0 0 0,-1 1 0,1-1 0,0 0 0,0 0 0,0 0 0,0 0 0,0 1 0,0-1 0,0 0 0,0 0 0,-2-8-1131,2 5 679,-1 0-1,1 0 1,0 0 0,0 1-1,0-1 1,0 0 0,0 0-1,1 1 1,0-5 0,9-17-1035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17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8 4305,'42'-8'2696,"-31"11"-415,1 5-313,-7 2 57,-3 4-345,-1 3-143,-4 2-385,-6-1-208,-6 2-416,-5-2-160,-6-2-200,-1-2-248,2-4-1104,1-5-1065,7-6 1337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19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9 4553,'-1'-1'3334,"-6"-6"3588,7 7-6862,0 0 0,0 0 0,0 0 0,0 0 0,-1 0 0,1 0 0,0 0 0,0-1 0,0 1-1,0 0 1,-1 0 0,1 1 0,0-1 0,0 0 0,0 0 0,0 0 0,-1 0 0,1 0 0,0 0 0,0 0 0,0 0 0,0 0 0,-1 0 0,1 0 0,0 0 0,0 0 0,0 1 0,0-1 0,0 0 0,0 0 0,-1 0 0,1 0 0,0 0 0,0 0-1,0 1 1,0-1 0,0 0 0,0 0 0,0 0 0,0 0 0,0 1 0,0-1 0,0 0 0,0 0 0,0 0 0,0 0 0,0 1 0,0-1 0,0 0 0,0 0 0,0 0 0,0 0 0,0 1 0,0-1 0,0 0 0,0 0 0,-1 24 658,1 40 0,2-10-19,-2 94 690,1 77-352,0-208-1093,4 23 1,-1-31-407,-1-7-713,-2-3 1005,0 1 0,-1 0 0,1-1 0,-1 1 1,1-1-1,-1 0 0,1 1 0,-1-1 0,1 1 1,-1-1-1,0 0 0,1 1 0,-1-1 0,0 0 0,1 0 1,4-17-1238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20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39 3673,'0'1'646,"0"1"-1,1-1 1,-1 1 0,0-1 0,0 1-1,0 0 1,0-1 0,0 1 0,-1-1 0,1 1-1,-1 2 1,-1 6 863,2 13 49,0-1 0,5 27 1,-4-39-1268,3 27 487,3-1 0,0 1-1,3-1 1,25 62 0,-31-88-712,1 0 1,0-1-1,0 1 1,1-1-1,7 8 1,-11-15-60,0 1 0,0-1 1,0 0-1,1 0 1,-1 0-1,0 0 1,1-1-1,-1 1 0,1-1 1,0 1-1,-1-1 1,1 0-1,0 0 1,0 0-1,0 0 0,0-1 1,-1 1-1,1-1 1,0 0-1,0 0 1,0 0-1,4 0 0,-4-1-2,0 0 0,0 0-1,0 0 1,0 0 0,0-1-1,0 0 1,0 1 0,-1-1-1,1 0 1,-1 0 0,1 0-1,-1 0 1,0-1 0,0 1-1,0-1 1,0 1 0,0-1-1,0 0 1,1-3 0,1-3 9,0 0 0,-1 0 0,0 0 0,-1-1 0,2-11 0,-1 3 9,-1 0 0,-2 0 0,1 0 0,-2 0 0,-1 0-1,0 1 1,-1-1 0,-1 0 0,0 1 0,-1 0 0,-2 0 0,1 0 0,-2 1 0,-11-19 0,18 33-21,-9-13 38,0 0 0,0 0 0,-1 1 0,-16-15-1,23 25-25,0 1 0,0 0 0,0 0-1,-1 0 1,1 1 0,-1-1 0,0 1 0,-6-2-1,7 3-6,1 0 0,-1 1 0,0-1 1,1 1-1,-1 0 0,0 0 0,1 0 0,-1 0 0,0 1 0,1-1 0,-1 1 0,0 0 0,-3 2 0,0 1-69,0-1 0,1 2 1,-1-1-1,1 1 0,0 0 0,0 0 1,1 1-1,-1 0 0,1 0 0,1 0 1,-1 0-1,1 1 0,0 0 0,0 0 0,1 0 1,0 0-1,1 0 0,-3 10 0,5-15-48,-1-2-42,1 1 1,0 0 0,0 0-1,-1 0 1,1 0-1,0-1 1,0 1-1,0 0 1,0 0 0,0 0-1,0 0 1,0 0-1,1-1 1,-1 1-1,0 0 1,0 0 0,1 0-1,-1 0 1,0-1-1,1 1 1,-1 0-1,1 0 1,0 0 0,9 1-1228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26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18 4025,'48'-13'4010,"-37"9"-1639,-10 4-2129,-1 0 0,1 0 0,-1 0 0,1 0 0,-1 0 0,1-1-1,-1 1 1,1 0 0,-1 0 0,1 0 0,-1 0 0,1 1 0,-1-1 0,1 0 0,0 0-1,-1 0-53,0 0 1,1 1-1,-1-1 0,0 0 0,0 0 0,0 0 0,0 0 0,0 1 0,1-1 0,-1 0 0,0 0 0,0 0 0,0 1 0,0-1 1,0 0-1,0 0 0,0 0 0,0 1 0,0-1 0,0 0 0,0 0 0,0 1 0,0-1 0,-1 8 2838,-2-1-3619,3-6 437,-3 3 253,1 1 0,-1 0 0,0-1 1,-4 5-1,-3 5-1,-1-1 0,0-1 0,-1 0 0,-20 16 0,29-27-95,-9 9-13,-1-2-1,-14 8 1,24-14-116,1-1 0,-1 0 1,1 1-1,-1-1 0,0 0 0,0-1 1,0 1-1,0 0 0,1-1 0,-1 0 1,0 0-1,0 1 0,0-2 1,0 1-1,0 0 0,0-1 0,-5-1 1,6 1 26,0 0 1,1 0 0,-1 0 0,0-1 0,1 1 0,-1 0-1,-1-3 1,3 4 88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22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10842,'4'31'5394,"5"15"-3099,1 4-986,11 55 255,42 128 0,-55-209-1497,-3-9-107,0-1 0,-1 1 0,3 26 1,-7-41 17,0 0 0,1 0 1,-1 0-1,0 0 0,0 0 1,0 0-1,0 0 0,0 0 0,0 0 1,0 1-1,0-1 0,0 0 1,0 0-1,0 0 0,0 0 1,0 0-1,0 0 0,0 0 1,0 0-1,0 1 0,0-1 1,0 0-1,0 0 0,0 0 1,0 0-1,0 0 0,0 0 1,0 0-1,0 0 0,0 1 1,0-1-1,0 0 0,0 0 1,-1 0-1,1 0 0,0 0 1,0 0-1,0 0 0,0 0 0,0 0 1,0 0-1,0 0 0,0 0 1,0 0-1,0 0 0,-1 1 1,1-1-1,0 0 0,0 0 1,0 0-1,0 0 0,0 0 1,-4-6-1130,-1-6-905,0-1 0,-2-14 0,-4-18 179</inkml:trace>
  <inkml:trace contextRef="#ctx0" brushRef="#br0" timeOffset="1">30 58 6393,'0'-3'525,"1"-1"0,0 1 0,0-1 0,0 1-1,0-1 1,1 1 0,-1 0 0,1 0 0,0-1 0,3-2-1,-4 4-226,1 0 0,0 1-1,0 0 1,0-1 0,-1 1 0,1 0-1,0 0 1,1-1 0,-1 2-1,0-1 1,0 0 0,0 0 0,0 1-1,1-1 1,-1 1 0,0 0-1,4-1 1,2 2 45,0-1-1,-1 1 1,1 0 0,-1 1-1,1 0 1,-1 0-1,0 1 1,0-1 0,0 2-1,0-1 1,0 1-1,-1 0 1,8 6 0,-10-7-257,0 0 0,0 0 0,0 1 0,0 0 0,-1 0 0,1 0 0,-1 0 1,0 1-1,0-1 0,-1 1 0,0-1 0,1 1 0,-1 0 0,-1 0 0,1 0 0,-1 0 0,0 1 1,0-1-1,0 10 0,-2-6-21,0-1 1,-1 0-1,0 0 1,0 0 0,-1 0-1,0 0 1,-1-1-1,1 1 1,-1-1-1,-1 0 1,0 0 0,-7 9-1,7-10-154,0-1-1,0 0 1,0-1-1,-1 1 1,0-1-1,-10 6 1,12-8-206,1-1 0,-1 1 0,0-1 0,0 1 0,0-1 0,-1 0 1,1-1-1,0 1 0,0-1 0,0 0 0,-7 0 0,2-2-688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26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 7098,'-9'-4'6494,"8"4"-6365,1 0 0,0 0 0,0 0-1,-1 0 1,1 0 0,0 0-1,0 0 1,0 0 0,-1 0-1,1 0 1,0 0 0,0 0-1,0 0 1,-1 0 0,1 0-1,0 1 1,0-1 0,0 0-1,0 0 1,-1 0 0,1 0 0,0 0-1,0 1 1,0-1 0,0 0-1,0 0 1,-1 1 0,1 1 128,-1 1 1,0 0-1,1-1 0,0 1 1,-1 0-1,2 4 1,-2 0-327,16 200 2596,-12-176-2280,-1-4-147,-1-12-453,1 0-1,0 0 0,6 23 0,-8-38 233,0 0-1,0 1 0,1-1 1,-1 0-1,0 0 0,0 1 0,0-1 1,0 0-1,0 1 0,0-1 1,0 0-1,1 1 0,-1-1 1,0 0-1,0 0 0,0 1 0,1-1 1,-1 0-1,0 0 0,0 0 1,1 1-1,-1-1 0,0 0 1,1 0-1,-1 0 0,0 0 0,0 1 1,1-1-1,-1 0 0,0 0 1,1 0-1,-1 0 0,0 0 1,1 0-1,-1 0 0,0 0 0,1 0 1,-1 0-1,7-3-1573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27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8506,'4'5'1003,"0"-1"1,-1 1 0,1 0-1,-1 0 1,0 0-1,4 11 1,10 35 2181,-12-35-2319,-5-15-825,13 40 1460,13 81 0,-10 58-745,-13-147-713,-3-30-93,0 0 0,0 0 1,0 0-1,1 0 0,-1 0 1,1 0-1,0 0 0,0 0 1,0-1-1,0 1 0,1 0 1,2 4-1,-1-7-1886,-3-1 1320,1-1-246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30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0 7914,'0'0'2952,"0"0"-1831,0 0 71,0 0 336,0 0-40,2 6-311,0 8-145,-2 1-184,-6 33-112,-8-33-248,-3-3-128,-4-2-216,1-1-72,-1 1-384,2-5-384,7-1-1304,8-3 1248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31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24 6569,'-39'-8'2648,"38"8"-2481,0 0 0,0 0 0,0-1 0,0 1 0,1 0 0,-1 0 1,0-1-1,0 1 0,1-1 0,-1 1 0,0 0 0,0-1 0,1 1 1,-1-1-1,0 0 0,1 1 0,-1-1 0,1 1 0,-1-1 0,1 0 1,-1 0-1,0 0 0,-1-3 2353,1 3-1453,1 4-806,1-1 0,-1 0 0,0 1 0,1-1 0,-1 0 0,1 0 0,1 4 0,4 10-13,35 160 1871,-17-65-1512,-22-88-1092,-2-15-3711,0-8 3338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31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9890,'23'3'5041,"10"5"-3650,-10-1-788,-8-3-394,9 1 82,0 2 1,24 10 0,-42-15-227,0 1 1,0 0-1,0 0 1,0 1-1,-1 0 1,0 0-1,1 0 1,-2 0-1,1 1 1,0 0-1,-1 0 1,7 9-1,-9-10-16,-1 0 0,1 0 1,0-1-1,-1 1 0,0 0 0,0 0 0,0 1 1,0-1-1,-1 0 0,0 0 0,0 6 0,0-4 1,-1 1 1,0-1-1,-1 1 0,1-1 0,-1 0 0,-5 10 0,0-2 46,-1 0-1,0-1 1,-1 0 0,-1 0-1,-11 11 1,5-9 78,13-13-109,0 1-1,0-1 1,1 1-1,-1 0 1,0 0-1,-2 5 0,5-8-58,0 0-1,-1 0 1,1 0-1,0 1 0,0-1 1,0 0-1,0 0 1,0 0-1,0 0 0,0 1 1,0-1-1,0 0 1,0 0-1,0 0 0,0 1 1,0-1-1,0 0 0,0 0 1,0 0-1,0 1 1,0-1-1,0 0 0,0 0 1,0 0-1,0 1 1,0-1-1,0 0 0,0 0 1,0 0-1,1 0 1,-1 1-1,0-1 0,0 0 1,0 0-1,0 0 0,0 0 1,1 0-1,-1 1 1,0-1-1,0 0 0,0 0 1,0 0-1,1 0 1,-1 0-1,0 0 0,0 0 1,0 0-1,1 0 1,-1 0-1,0 0 0,0 0 1,1 0-1,11 0 120,10-5 64,37-13 1,-26 6-79,11-4 2,-28 9-328,23-6 1,-38 13 181,1 0 0,-1-1 0,0 1 0,0 0 1,0 0-1,0 0 0,1 0 0,-1 0 1,0 0-1,0 1 0,1-1 0,10 8-234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46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158 301 8610,'-15'38'3151,"15"-36"-2853,-1-1-1,1 1 1,-1-1-1,1 1 1,0 0-1,-1-1 1,1 1-1,0-1 1,0 4-1,0-5-223,0 0 0,0 0 0,1 1 0,-1-1 0,0 0 0,0 0 0,0 0 0,0 1 0,0-1-1,0 0 1,0 0 0,1 0 0,-1 1 0,0-1 0,0 0 0,0 0 0,0 0 0,1 0 0,-1 1 0,0-1 0,0 0 0,0 0 0,1 0 0,-1 0 0,0 0 0,0 0-1,0 0 1,1 0 0,-1 0 0,0 0 0,0 0 0,0 0 0,1 0 0,-1 0 0,0 0 0,0 0 0,1 0 0,-1 0 0,2-4 1526,5-14-842,-6 13-683,0 0-1,1 0 0,4-8 0,5-8 63,-6 12-87,0 1 1,-1-1 0,0 0 0,0 0-1,-1 0 1,0 0 0,-1-1 0,2-10-1,-3 4 13,0 1-1,-1-1 0,-1 1 0,-3-20 0,3 30-44,-1-1 0,1 0 0,-1 0 0,0 0 0,0 1 0,-1-1 0,1 1 0,-1 0-1,0 0 1,-1 0 0,1 0 0,-1 0 0,-8-7 0,8 9-4,1 1 1,-1 0 0,0 0-1,0 0 1,0 0-1,0 1 1,0-1-1,0 1 1,0 0-1,0 0 1,-1 1-1,1-1 1,0 1-1,-1 0 1,1 0-1,0 0 1,-1 1 0,1 0-1,0 0 1,0 0-1,-7 2 1,7-1 1,0-1 0,0 1 0,0 0 1,1 0-1,-1 0 0,1 1 0,-1-1 1,1 1-1,0-1 0,0 1 0,0 0 1,0 1-1,1-1 0,-1 0 0,1 1 1,0-1-1,0 1 0,0 0 0,0 0 1,1 0-1,0 0 0,-2 6 0,2 0 21,0 0 1,1-1-1,1 1 0,-1 0 0,1 0 0,1 0 0,0-1 0,5 16 0,-2-12-4,0-1 0,0 0 0,1 0 1,1-1-1,0 0 0,9 11 0,41 42 196,5 7 166,-46-50-93,18 30-1,-30-44-196,0 0-1,-1 0 1,0 1-1,0 0 0,0-1 1,-1 1-1,0 0 1,1 12-1,-3-18-64,0 0-1,0 0 1,0 0 0,-1 0 0,1 1-1,0-1 1,-1 0 0,1 0 0,-1 0-1,0 0 1,0 0 0,0 0-1,0 0 1,0 0 0,0-1 0,0 1-1,0 0 1,-1-1 0,1 1 0,-1 0-1,0-1 1,1 0 0,-1 1 0,0-1-1,0 0 1,1 0 0,-1 0-1,0 0 1,0 0 0,0-1 0,-4 2-1,-3 0 50,0 0 0,0-1 0,-1 0 0,1 0 0,-18-2-1,12 0 1,-25-5 0,34 5-200,1 0 1,-1-1-1,1 0 1,-1 0-1,1-1 1,0 1-1,-9-7 1,13 8-93,-1 0 0,1 0 0,0 0 0,-1 0 0,1-1 0,0 1 0,0-1 0,0 1 0,0-1 1,0 1-1,0-1 0,0 0 0,0 1 0,0-1 0,1 0 0,-1 0 0,1 1 0,0-1 0,-1 0 1,1 0-1,0 0 0,0 0 0,0 1 0,0-1 0,0 0 0,1 0 0,0-3 0,11-20-1137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47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23 8834,'0'-1'331,"0"1"0,0 0 0,0-1 0,-1 1 0,1-1 0,0 1 0,0 0 0,0-1 0,-1 1 0,1 0 0,0-1 0,0 1 0,-1 0 0,1 0 0,0-1 0,-1 1 0,1 0 1,0 0-1,-1-1 0,1 1 0,-1 0 0,1 0 0,-1 0 0,-12-5 1419,7 3-663,0 0-682,0 1-1,0-1 0,0 1 1,-1 0-1,1 0 0,0 1 1,-8-1-1,11 2-378,0-1-1,0 0 1,1 1-1,-1-1 1,0 1-1,0 0 1,1 0 0,-1 0-1,1 0 1,-1 0-1,1 1 1,-1-1 0,1 1-1,0 0 1,0 0-1,0-1 1,0 1-1,-2 3 1,0-1-7,1 0 0,1 1 0,-1-1 0,0 1 0,1 0 0,-3 8 0,5-11-19,-1 1 0,1-1 0,-1 1-1,1-1 1,0 1 0,0 0 0,0-1-1,1 1 1,-1-1 0,0 1 0,1-1-1,0 1 1,-1-1 0,1 1 0,3 4-1,-1-2-5,1 1 0,0-1 1,0 0-1,1 0 0,-1 0 0,1-1 0,0 0 0,1 0 0,-1 0 0,9 5 0,1-2 2,0 0 1,0 0-1,17 4 0,-18-7-295,1-1 0,-1 0 0,1-1 0,0 0-1,17-1 1,3-1-312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47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116 279 7666,'1'-2'517,"0"0"0,0 1 1,1-1-1,-2 0 0,1 0 0,0 1 1,0-1-1,0 0 0,-1 0 1,1 0-1,-1 0 0,0 0 1,1 0-1,-1 0 0,0 0 0,0 0 1,-1-4-1,1 3-205,-1 0 1,0 1-1,0-1 1,0 0-1,0 0 0,0 1 1,-1-1-1,1 1 1,-1-1-1,0 1 0,-3-4 1,4 4-270,-1 0 1,1 1-1,-1-1 0,1 1 1,-1 0-1,0-1 1,0 1-1,0 0 1,0 0-1,0 0 1,0 0-1,0 0 0,0 1 1,0-1-1,0 1 1,0-1-1,0 1 1,-1 0-1,1 0 1,0 0-1,0 0 0,0 0 1,0 0-1,-1 0 1,1 1-1,0-1 1,0 1-1,0 0 0,0 0 1,0-1-1,0 1 1,0 1-1,0-1 1,-3 2-1,2 1-38,-1 0 1,1 1-1,0-1 1,-1 1-1,2-1 0,-1 1 1,1 0-1,0 0 1,0 0-1,0 0 0,0 1 1,1-1-1,0 0 0,0 1 1,1-1-1,-1 1 1,1-1-1,0 0 0,1 7 1,0-7-11,-1 1 1,1-1-1,0 0 1,0 0 0,1 0-1,0 0 1,-1 0-1,2-1 1,-1 1-1,0 0 1,1-1 0,0 1-1,0-1 1,0 0-1,1 0 1,-1 0-1,1-1 1,0 1 0,0-1-1,5 3 1,-7-5 4,0 0 0,0 0 0,0 0 0,0 0 1,0-1-1,0 1 0,0-1 0,1 1 0,-1-1 0,0 0 0,0 0 1,0 0-1,0 0 0,1 0 0,-1-1 0,0 1 0,0 0 0,0-1 1,0 0-1,0 1 0,0-1 0,0 0 0,0 0 0,0 0 0,0-1 1,-1 1-1,1 0 0,0-1 0,-1 1 0,3-3 0,2-3 6,0-1 0,0 0 0,-1 0 0,0-1 0,5-10 0,-2 2 2,-1-1 1,-1 0-1,0 0 1,-1-1-1,4-33 1,-7 37 8,-1 0-1,-1 0 1,0 0-1,-1 1 1,-1-1 0,0 0-1,-9-28 1,10 39 7,-1-1 0,0 1 0,0 0 0,-1-1 0,1 1 0,-6-6 0,1 5 202,2 8-22,5-2-175,-1 0 0,1 0-1,-1 1 1,1-1 0,-1 0-1,1 1 1,0-1 0,0 0 0,-1 2-1,1 20 129,1-1 0,1 1 1,5 23-1,-7-41-134,45 176 590,-40-164-546,1 0 1,0 0-1,11 19 1,-15-32-121,2 1 0,-1 0 0,0-1 1,1 1-1,0-1 0,5 4 0,-7-6-64,1 0 1,-1 0-1,1 0 0,-1-1 0,1 1 0,0-1 0,0 0 0,0 0 0,0 0 0,0 0 0,0-1 1,4 1-1,19-3-470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48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22 10346,'1'-1'469,"-1"0"-1,0 0 1,0-1-1,0 1 1,0 0-1,0-1 1,0 1-1,0 0 1,0-1-1,-1 1 1,1 0-1,-1-3 1,0 4-406,1 0 0,0 0 0,0-1 0,0 1 0,-1 0 0,1 0 0,0 0 0,0-1 1,-1 1-1,1 0 0,0 0 0,0 0 0,-1 0 0,1 0 0,0-1 0,-1 1 0,1 0 0,0 0 1,0 0-1,-1 0 0,0 0 0,-10 4 1157,7-1-988,1 0-1,-1 0 0,0 0 0,1 1 1,0-1-1,0 1 0,0 0 0,0 0 0,1 0 1,-1 0-1,-2 7 0,-1 3 116,1 0 0,-5 22 0,7-19-282,0 0-1,1 1 1,1-1 0,1 1-1,0-1 1,2 1 0,0-1-1,0 0 1,2 0 0,0 0-1,1 0 1,1 0 0,14 28-1,-17-38-167,2 0 0,-1 0 0,1 0 0,0 0 0,0-1 0,1 0 0,7 7 0,-9-10-218,1 1 1,-1-1-1,1 0 0,0-1 0,0 1 0,0-1 0,0 0 0,0 0 1,0 0-1,1-1 0,8 1 0,24 1-1127</inkml:trace>
  <inkml:trace contextRef="#ctx0" brushRef="#br0" timeOffset="1">521 348 9522,'-2'-17'5065,"2"14"-4615,0 0 1,-1 0-1,1 0 1,-1 0 0,0 0-1,0 0 1,0 0-1,0 1 1,-3-6-1,-1 1-339,1 1 0,-2 0 0,1 0-1,0 0 1,-1 0 0,0 1 0,-1 0 0,1 1 0,-1-1-1,0 1 1,0 0 0,0 1 0,0 0 0,-1 0 0,1 0-1,-1 1 1,-8-1 0,15 2-106,-1 1 0,0 0-1,0 0 1,0 0 0,1 0-1,-1 0 1,0 1 0,0-1-1,0 0 1,1 1 0,-1-1-1,0 1 1,1 0 0,-1 0-1,-2 1 1,2 0 10,0 0 0,0 0 0,-1 0 0,1 1 0,1-1 0,-1 1 0,0 0 0,-2 4 0,0 2 70,0-1 1,0 1-1,1 0 1,0 0 0,1 0-1,-2 17 1,3-22-43,1 0 0,0 0 1,0 0-1,0-1 0,0 1 1,1 0-1,-1 0 0,1 0 1,0 0-1,0-1 0,0 1 1,1 0-1,0-1 0,-1 1 1,1-1-1,0 0 0,1 1 1,-1-1-1,3 3 0,-3-5-37,0 0-1,0 1 0,0-1 1,0 0-1,-1 0 0,2 0 1,-1-1-1,0 1 0,0 0 1,0-1-1,0 1 0,0-1 1,1 0-1,-1 0 0,0 0 1,0 0-1,0 0 0,1 0 1,-1 0-1,0-1 1,3 0-1,2-1 2,0-1 0,0 0 1,0 0-1,0 0 0,6-5 1,5-4 46,26-24 0,-41 33-46,-2 3 7,0-1 1,0 0 0,0 0-1,0 1 1,0-1-1,0 0 1,0 1 0,0-1-1,0 1 1,0 0 0,0-1-1,0 1 1,0 0 0,0-1-1,0 1 1,3 0-1,-4 0 19,1 1-1,0-1 0,0 0 0,0 1 0,-1-1 0,1 1 0,0-1 0,0 1 0,-1-1 0,1 1 0,-1-1 0,1 1 0,0 0 0,-1-1 0,1 1 0,-1 0 0,1 0 0,-1-1 1,0 1-1,1 0 0,-1 0 0,0 0 0,0 0 0,1 1 0,2 10 222,-1 0 0,0 0 0,1 17 1,-3-15-312,2-1 0,5 26 0,-7-38-22,0 0 1,1 0-1,-1-1 0,0 1 0,1 0 0,-1 0 0,1 0 1,-1 0-1,1-1 0,-1 1 0,1 0 0,-1 0 0,1-1 0,0 1 1,-1-1-1,1 1 0,0 0 0,0-1 0,0 1 0,1-1-87,-1 1-1,1-1 1,-1 0-1,1 0 0,-1 0 1,1 1-1,-1-2 0,1 1 1,-1 0-1,1 0 0,-1 0 1,2-1-1,16-5-553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48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0 12099,'5'0'5113,"-5"7"-2801,-1 4-207,-10 5-513,-6 2-456,-3 2-704,-2 1-192,1-6-544,5-2-456,7-10-1552,5-3 1439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22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92 11026,'-8'-17'6691,"-9"-4"-4215,4 6-1460,10 10-933,-1 1 0,1 0 0,-1 0 0,0 0 0,0 0 0,-4-3 0,6 6-82,0 0 0,0 0 1,0 0-1,0 1 0,1-1 1,-1 0-1,0 1 0,0 0 1,0-1-1,-1 1 0,1 0 1,0 0-1,0 0 1,0 0-1,0 1 0,0-1 1,0 0-1,0 1 0,-3 1 1,2-1-7,0 1 1,0-1-1,0 1 1,1 0-1,-1 0 0,0 0 1,1 0-1,-1 1 1,1-1-1,0 0 1,0 1-1,0 0 1,0 0-1,0-1 1,0 1-1,-1 4 1,-2 5 18,1 0 1,-6 24-1,6-16 142,1 0-1,0 26 1,2-28 45,1-17-176,-1 0 0,1 0 0,0 0 0,0 1 0,0-1-1,0 0 1,0 0 0,0 1 0,1-1 0,-1 0 0,0 0-1,1 0 1,-1 0 0,1 1 0,-1-1 0,1 0-1,-1 0 1,1 0 0,1 1 0,-1-1-15,0-1 0,0 1-1,0-1 1,0 0 0,1 0 0,-1 1 0,0-1 0,0 0 0,0 0-1,0 0 1,0 0 0,1 0 0,-1 0 0,0 0 0,0-1 0,0 1-1,0 0 1,0-1 0,3 0 0,0-1-5,0 0 0,0 0 0,0 0 0,0 0 0,0-1 0,0 0 0,0 0 0,-1 0 0,0 0 0,1 0 0,3-6 0,2-4 11,16-28 0,-7 9 15,-17 31-30,0 0 0,0 0 0,-1-1 1,1 1-1,0 0 0,0 0 1,0 0-1,2-1 0,-3 2 1,1 0 1,-1 0-1,0 0 1,1 0-1,-1 0 1,0-1-1,1 1 1,-1 0-1,0 0 0,1 0 1,-1 0-1,0 0 1,1 0-1,-1 0 1,0 0-1,1 0 1,-1 0-1,0 0 0,1 0 1,-1 1-1,0-1 1,1 0-1,1 1 19,-1 1 0,0-1 0,1 0 0,-1 1 0,0-1 0,0 1 0,1 0 0,-1-1 0,1 3 0,1 1 35,6 14 261,0 0 0,6 20 0,4 9-77,-17-42-421,2 4-499,-4-10 606,0 0-1,0 0 0,0 0 0,1 0 1,-1 0-1,0 0 0,0 1 0,0-1 1,0 0-1,0 0 0,0 0 0,0 0 1,0 0-1,0 0 0,1 0 1,-1 0-1,0 0 0,0 0 0,0 0 1,0 0-1,0 0 0,0 0 0,0 0 1,1 0-1,-1 0 0,0 0 0,0 0 1,0 0-1,0 0 0,0 0 0,0 0 1,1 0-1,-1 0 0,0 0 0,0 0 1,0 0-1,0 0 0,0 0 1,0 0-1,0 0 0,0 0 0,1 0 1,-1-1-1,0 1 0,0 0 0,0 0 1,0 0-1,0 0 0,0 0 0,0 0 1,0 0-1,0 0 0,0-1 0,0 1 1,0 0-1,0 0 0,0 0 0,0 0 1,0 0-1,0 0 0,0 0 1,0-1-1,1-1-1392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49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12451,'0'0'330,"0"0"0,1 0 0,-1 0 0,1 0 0,-1 0-1,1 1 1,-1-1 0,1 0 0,-1 0 0,1 0 0,-1 1 0,0-1 0,1 0 0,-1 0 0,1 1 0,-1-1 0,0 0 0,1 1 0,-1-1 0,1 1 0,4 13 2176,1 21-2364,-6-28 575,8 67-88,-1 93-1,-7-141-588,-1-3 5,-3 31 0,4-53-44,0 0 0,0 0 0,0 0-1,0 0 1,-1 0 0,1 0 0,0-1 0,-1 1 0,1 0 0,0 0 0,-1 0 0,1 0 0,-1 0-1,1 0 1,-1-1 0,0 1 0,0 1 0,0-2-4,1 0 0,0 0 0,-1 0 0,1 0 0,-1 0 0,1-1 0,0 1 0,-1 0 0,1 0 0,0 0 0,-1 0 0,1 0 0,0-1 0,-1 1 0,1 0 0,0 0 0,-1-1 0,1 1 0,0 0 0,0 0 0,-1-1 0,1 1 1,0 0-1,0-1 0,0 1 0,-1 0 0,1-1 0,-3-5-48,1 1 1,-1-1 0,-2-9 0,3 10 27,1-1 1,0 0 0,0 0-1,0 0 1,1 0 0,0 0-1,0 0 1,0 0 0,2-8-1,-1 12 19,0-1 0,-1 1 1,1-1-1,0 1 0,1-1 0,-1 1 0,0 0 0,1 0 0,-1-1 0,1 1 0,0 0 0,-1 0 0,1 0 1,0 1-1,0-1 0,0 0 0,1 1 0,-1-1 0,0 1 0,1 0 0,-1 0 0,4-2 0,2 1 14,0 0-1,0 1 0,0-1 1,0 2-1,0-1 0,0 1 1,1 0-1,-1 1 1,15 2-1,-18-2 46,1 1 1,-1-1 0,0 1-1,1 0 1,-1 0-1,0 1 1,0-1 0,-1 1-1,1 0 1,0 1-1,-1-1 1,0 1-1,0 0 1,0 0 0,4 5-1,-7-7-13,1 0 0,-1 0 0,0 1 0,0-1-1,0 1 1,0-1 0,0 1 0,-1 0 0,1-1-1,-1 1 1,1 0 0,-1-1 0,0 1 0,0 3 0,-1-2 18,0 1 1,0-1-1,0 0 1,0 1 0,-1-1-1,0 0 1,-3 8 0,-1-4 11,1 0 0,-1-1 0,0 1 0,0-1 0,-1 0 0,0-1 0,-10 8 0,9-8-59,0-1 0,-1-1 0,1 0 0,-1 0 0,0 0 0,0-1 0,-15 3 0,18-5-197,-1 0-1,1 0 1,-1 0 0,1-1-1,-1 0 1,1-1 0,0 1 0,-1-1-1,1-1 1,0 1 0,-12-5-1,17 5 64,-1 1-1,1-1 0,0 1 0,-1-1 1,1 0-1,0 0 0,0 0 0,0 1 1,0-1-1,0-1 0,0 1 0,-1-1 0,1 1 69,1 0 0,0 1 0,0-1 0,0 0 0,0 0 0,0 1 0,0-1 0,0 0-1,0 0 1,0 0 0,0 1 0,0-1 0,0 0 0,1 0 0,-1 1 0,1-2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49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11018,'1'-1'252,"0"0"-1,0 0 1,-1 0-1,1 1 0,0-1 1,0 0-1,0 1 0,0-1 1,0 1-1,0-1 1,0 1-1,0-1 0,0 1 1,0 0-1,0 0 1,1-1-1,-1 1 0,0 0 1,0 0-1,0 0 0,0 0 1,0 0-1,0 1 1,1-1-1,-1 0 0,0 0 1,1 1-1,4 1 128,-1-1 0,0 1 0,0 1 0,8 3 0,2 4-36,-1 0-1,0 1 1,-1 0-1,0 1 1,-1 0-1,0 1 1,-1 0-1,-1 1 1,0 0-1,11 22 1,-14-22-257,0 1 1,-1 0 0,0-1-1,-2 2 1,0-1-1,0 0 1,-1 1-1,-1 0 1,-1 0-1,0 0 1,-3 26 0,0-22 1,-2 1 1,-8 28-1,9-39-133,-1-1-1,0 0 0,0 0 0,0 0 0,-1-1 0,-1 1 0,-7 9 0,12-17-60,0 0-1,-1 1 0,1-1 1,0 0-1,0 1 0,-1-1 0,1 0 1,0 0-1,-1 0 0,1 0 1,-1-1-1,0 1 0,1 0 1,-1-1-1,0 1 0,1-1 1,-1 1-1,0-1 0,1 0 0,-1 1 1,-3-1-1,5 0 91,0 0 0,-1 0 0,1 0 0,0 0 0,-1 0 0,1-1 0,0 1 0,-1 0 0,1 0-1,-1 0 1,1 0 0,0 0 0,-1 0 0,1-1 0,0 1 0,0 0 0,-1 0 0,1 0 0,0-1 0,-1 1 0,1 0 0,0-1 0,-1-8-256</inkml:trace>
  <inkml:trace contextRef="#ctx0" brushRef="#br0" timeOffset="1">486 160 13923,'-3'21'5049,"3"-14"-3609,2 1-599,3-3 39,3-1-80,12 1-432,6-1-160,13-2-112,4-2-32,-2-4-224,-3-3-336,-12 7-888,-6 0-785,-14 4 1297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50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1 435 11907,'5'10'4697,"16"-8"-2793,8-2-368,15-4-103,8-1-401,11-7-744,-2 0-8,-9 3-840,-12-1 3016,-3 16-1960</inkml:trace>
  <inkml:trace contextRef="#ctx0" brushRef="#br0" timeOffset="1">614 0 12459,'0'11'4889,"1"3"-3249,-1 9-784,-2 14-128,-4 9 129,1 5 199,4 5-136,3 3-320,4-1-104,0-3-176,2-7-104,-4-18-136,2-6-80,-6-10-392,0-9-256,-3-6-688,-1-6-417,5-5 1113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51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9210,'-33'19'3205,"26"-14"-1366,8-2-928,10-1-165,-8-1-390,53 6 1797,91-1 0,57-17-1747,-196 10-539,-7 1-434,-2 0-223,-8 3-630,-11 4-951,-5 2 988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51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 7290,'-4'6'3400,"4"0"-1247,8 1-385,11-2-328,-1 1-167,10-5-321,10-1-136,-4-4-264,6-1-112,0-3-200,-5 0-80,-3 2-160,-7 2-392,-5 3-1808,-4 1 1528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52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11154,'5'0'1158,"0"1"0,0 1 0,0-1 0,7 4 0,34 20 92,-29-15-711,17 10-162,-1 1 0,35 29 0,-58-42-336,0 1 1,-1 0-1,0 0 1,-1 1-1,0 0 0,0 1 1,-1 0-1,-1 0 0,0 0 1,8 20-1,-12-24 8,-1 0 0,1 0 0,-1 0 0,-1 0 0,1 0 0,-1 0 0,0 0 0,-1 0 0,0 0 0,0 0 0,0 0 0,-1 0 0,0 0 0,0-1 1,-1 1-1,0 0 0,0-1 0,-6 10 0,-5 3 45,0-1 0,-1 0 0,0-1 0,-26 21 0,36-33-250,-5 4-98,-18 13 0,25-20-362,-1 0 1,0 0 0,0 0 0,0 0-1,-4 1 1,-1-2-1043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55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175 161 4617,'10'-8'7443,"-5"4"-6011,-4 3-1277,0 1 1,-1-1-1,1 0 0,-1 1 0,1-1 0,-1 0 0,1 0 0,-1 0 1,0 1-1,1-1 0,-1 0 0,1-2 0,5-13 537,20-24 221,-25 39-856,0-1 0,-1 0 0,1 0 0,0 0 0,-1 0-1,1 0 1,-1 0 0,1 0 0,-1 0 0,0 0 0,0 0 0,0 0-1,0 0 1,0 0 0,-1 0 0,1 0 0,-1 0 0,1 0 0,-1 0-1,1 0 1,-1 0 0,0 0 0,0 1 0,0-1 0,0 0 0,-1 0-1,1 1 1,0-1 0,-2-1 0,1 1-5,0 0 1,0 0-1,0 0 0,-1 0 1,1 1-1,0-1 1,-1 1-1,1-1 0,-1 1 1,1 0-1,-1 0 0,1 0 1,-1 0-1,0 1 1,-3-1-1,2 1-26,-1 0 1,1 0-1,0 0 0,0 1 1,0-1-1,0 1 0,0 0 1,0 1-1,-5 1 0,-2 3-24,1-1-1,0 2 1,0-1 0,0 1-1,1 1 1,-11 11-1,11-11 5,3-2-13,0 0 0,0 0 0,1 1 0,-7 9 0,11-15 1,0 1 1,0 0 0,0-1-1,1 1 1,-1 0 0,0 0 0,1 0-1,-1 0 1,1 0 0,0 0 0,0 0-1,0 0 1,-1 0 0,2 0 0,-1-1-1,0 1 1,0 0 0,1 0 0,-1 0-1,1 0 1,-1 0 0,1 0-1,2 3 1,1 1 17,0-1 0,0 1-1,1-1 1,0 0 0,0 0-1,0-1 1,1 1 0,10 5-1,53 26 319,-58-31-269,89 36 682,-39-17-63,-54-22-567,28 15 414,-33-16-450,1 1 0,-1 0-1,1-1 1,-1 1 0,0 0-1,0 0 1,1 1 0,-2-1 0,4 5-1,-4-6-46,-1-1 0,1 1 0,-1-1 0,0 1 0,0 0 0,1-1 0,-1 1 0,0 0 0,0-1 0,0 1 0,0 0 0,1-1 0,-1 1 1,0 0-1,0 0 0,-1-1 0,1 1 0,0 0 0,0-1 0,0 1 0,0 0 0,-1 0 0,0 0 8,1 0-1,-1 0 1,0 0 0,0 0 0,0 0 0,1-1 0,-1 1 0,0 0-1,0 0 1,0-1 0,0 1 0,-2 0 0,-3 1 102,-1 0 1,1 0-1,-13 1 0,15-2-94,-12 1 117,0-1-1,0 0 1,-25-2 0,33 1-197,0-2 1,-1 1-1,1-1 1,0 0-1,0-1 1,0 0-1,0 0 1,-12-7-1,19 10-57,0-1 0,1 0-1,-1 1 1,0-1 0,0 0-1,0 0 1,1 1 0,-1-1-1,0 0 1,1 0-1,-1 0 1,0 0 0,1 0-1,-1 0 1,1 0 0,0 0-1,-1 0 1,1 0 0,0-2-1,0 1-141,0 0 0,0 0 0,0 0 0,0 0-1,0 0 1,1 0 0,-1 0 0,1 0 0,0 0 0,0 0 0,0-2-1,18-24-978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56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235 117 7138,'2'-18'8623,"-2"16"-8348,0 1-1,0-1 1,0 0-1,-1 1 1,1-1 0,-1 0-1,1 0 1,-1 1-1,0-1 1,1 1 0,-1-1-1,-2-2 1,-2-3-48,0 0 0,0 1 0,-1-1-1,0 1 1,-1 0 0,1 0 0,-14-8 0,17 12-217,-1 0-1,1 0 1,0 0 0,-1 1-1,0 0 1,1 0 0,-1 0-1,0 0 1,1 0 0,-1 0-1,0 1 1,0 0-1,1 0 1,-1 0 0,0 0-1,0 1 1,0-1 0,1 1-1,-1 0 1,-3 2 0,1-1-12,1 1 1,0 0 0,0 0 0,0 1 0,1 0 0,-1 0-1,1 0 1,0 0 0,0 0 0,0 1 0,-5 9 0,4-8 4,2 1 1,-1 1-1,1-1 1,0 0-1,1 1 1,-1-1-1,1 1 0,-1 11 1,3-15 4,0 0 0,0 0 0,0 0-1,1 0 1,-1 0 0,1 0 0,0 0 0,0-1 0,0 1 0,4 7 0,-4-9-5,0 0 0,1 1 0,-1-1 1,1 0-1,-1 0 0,1 0 0,0 0 1,0 0-1,0-1 0,0 1 0,0 0 0,0-1 1,1 0-1,-1 1 0,0-1 0,1 0 1,-1 0-1,3 0 0,1 0-1,0 0 0,0 0 0,0-1 0,1 0 0,-1-1 0,0 1 0,0-1 0,0 0 0,-1 0 1,1-1-1,0 0 0,0 0 0,-1 0 0,1-1 0,-1 0 0,5-3 0,0-1 15,-1 1 0,0-1 0,0-1 0,-1 0 1,0 0-1,0 0 0,10-16 0,-17 22-36,0 1 47,0-1-1,0 1 1,-1 0 0,1 0 0,0 0-1,0 0 1,0 0 0,3-2-1,-4 3-15,0 0-1,0 0 0,0 0 1,0 0-1,1 0 0,-1 0 1,0 0-1,0 0 0,0 0 1,0 0-1,1 0 1,-1 0-1,0 0 0,0 0 1,0 0-1,0 0 0,1 0 1,-1 0-1,0 0 0,0 0 1,0 0-1,0 0 0,1 0 1,-1 1-1,0-1 0,0 0 1,0 0-1,5 9 376,8 37 868,2 7-625,-13-47-830,1 1 1,0-1-1,0 0 0,0 0 0,8 10 1,0-7-227,1-7 29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56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3 173 11066,'-2'2'4377,"2"2"-1968,5-3-985,-5-1-48,0-1 25,25-3-609,39-14-264,-20 9-272,-3-2-64,-2 9-120,-6 2-40,-11 4-576,-5 2-448,-11 1-1273,-4-2-927,-5 1 1999</inkml:trace>
  <inkml:trace contextRef="#ctx0" brushRef="#br0" timeOffset="1">99 0 7682,'0'0'4097,"0"0"-1257,2 14-559,-1-8-233,0 2-640,3 31-327,-1 17-457,2 2-144,-2-14-176,2-5-40,-1-13-104,0-3-376,7-15-984,-1-8 3568,16-16-2176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57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 9330,'1'-1'3833,"-3"8"-2193,-9 10-55,-1 24-121,0 10-192,7 19-312,5 7-104,12-3-215,2-3-145,6-19-256,7-10-88,-2-20-120,2-9 8,1-13-368,-8-9-360,-4-19-1465,-7-4-3304,-8-12 3641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23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0 365 9482,'3'2'676,"0"0"1,0 0-1,-1 0 0,1 1 1,-1-1-1,1 1 0,-1-1 1,0 1-1,0 0 0,0 0 1,-1 0-1,1 0 0,1 4 1,2 7 896,7 22 0,-11-33-1253,6 21 787,-3-10-289,5 24 0,-9-38-812,0 0 0,0 0 0,0 0 0,0 0-1,0 0 1,0 1 0,0-1 0,0 0 0,0 0 0,0 0 0,0 0 0,0 1 0,0-1 0,0 0-1,0 0 1,0 0 0,0 0 0,0 1 0,0-1 0,0 0 0,0 0 0,0 0 0,0 0-1,0 0 1,-1 0 0,1 1 0,0-1 0,0 0 0,0 0 0,0 0 0,0 0 0,0 0-1,0 0 1,-1 0 0,1 1 0,0-1 0,0 0 0,0 0 0,0 0 0,0 0 0,-1 0-1,1 0 1,0 0 0,0 0 0,0 0 0,0 0 0,0 0 0,-1 0 0,1 0 0,0 0-1,0 0 1,0 0 0,0 0 0,-1 0 0,1 0 0,0-1-9,-1 1 0,1-1 1,-1 1-1,1 0 0,-1-1 0,1 1 1,0-1-1,-1 1 0,1-1 0,0 0 1,0 1-1,-1-1 0,1 1 0,0-1 1,0 0-1,0 1 0,0-1 0,0 1 1,0-1-1,0 0 0,0 1 0,0-2 1,1-22-60,2 0-1,1 0 1,0 0 0,10-28 0,-13 49 46,4-14-122,10-37-169,-13 49 39,1-1-1,-1 0 1,1 1-1,0-1 1,1 1-1,5-7 1,-9 11 219,0 1 0,0 0 0,0 0 0,0 0 0,0 0 1,0 0-1,0 0 0,0 0 0,0 0 0,1-1 0,-1 1 0,0 0 1,0 0-1,0 0 0,0 0 0,0 0 0,0 0 0,0 0 1,0 0-1,0 0 0,0 0 0,1 0 0,-1 0 0,0 0 1,0 0-1,0 0 0,0 0 0,0 0 0,0 0 0,0 0 1,0 0-1,1 0 0,-1 0 0,0 0 0,0 0 0,0 0 1,0 0-1,0 0 0,0 0 0,0 0 0,0 0 0,1 0 1,-1 0-1,0 0 0,0 0 0,0 0 0,0 0 0,0 0 1,0 0-1,0 0 0,0 0 0,0 1 0,0-1 0,0 0 1,1 0-1,-1 0 0,0 0 0,0 0 0,1 8-2709,-1-7 2099,1 15-1727</inkml:trace>
  <inkml:trace contextRef="#ctx0" brushRef="#br0" timeOffset="1">405 0 9738,'-4'14'4993,"1"0"-1208,-1 25-2193,-7 6 17,9 22-665,3 6-208,3 0-432,5 4-152,2-17-120,-3-7-24,5-22-16,6-11-248,0-19-600,-7-9-432,2-12 703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57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 9954,'-3'0'4105,"8"2"-1953,5 0-391,16 1-97,1 0-223,10 1-713,10-3-304,7-2-312,9-2 80,-7-5-800,-6 1-697,-10 6 849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58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10298,'3'1'618,"-1"1"0,1 0-1,0 1 1,-1-1 0,1 0-1,-1 1 1,0-1 0,3 4 0,-3-1-197,1 0 0,-1-1 1,0 1-1,3 8 0,-1 3 123,-1 0-1,2 24 1,-5-36-291,13 242 2302,-10-157-2198,-3-49-201,1-40-152,-1 1 0,0-1 0,0 1 0,0-1 0,0 0 0,0 1 0,0-1 0,-1 0 0,1 1 0,0-1 1,0 0-1,0 1 0,0-1 0,0 0 0,0 1 0,-1-1 0,1 0 0,0 1 0,0-1 0,0 0 0,-1 0 0,1 1 1,0-1-1,-1 0 0,1 0-3,-1 0 1,1 0 0,0 0-1,-1 0 1,1 0 0,0 0-1,-1 0 1,1 0 0,0 0-1,0 0 1,-1-1-1,1 1 1,0 0 0,-1 0-1,1 0 1,0-1 0,0 1-1,-1 0 1,1 0 0,0-1-1,-2-1-11,0 0 0,1 0-1,-1-1 1,1 1 0,-2-4-1,1-1-26,0 1 0,0-1-1,1 1 1,0-1 0,0 0 0,1 0-1,0 1 1,0-1 0,0 0 0,1 0-1,0 1 1,1-1 0,-1 0-1,1 1 1,1 0 0,2-8 0,-3 10 41,0 0 0,0 1 0,1-1 0,-1 1 0,1 0 0,-1-1 0,1 1 0,0 0 0,0 1 0,0-1 0,1 0 0,-1 1 0,1 0 0,-1 0 0,1 0 0,0 0 0,0 1 0,0-1 0,0 1 0,0 0 0,0 0 0,0 0 0,0 1 0,0-1 0,0 1 0,0 0 0,9 2 0,-8-2 72,-1 2 1,1-1 0,0 1-1,-1-1 1,1 1 0,-1 1-1,0-1 1,0 1-1,0-1 1,0 1 0,0 0-1,0 0 1,5 8 0,-7-10-26,0 1 0,-1 0-1,1 0 1,-1 0 0,0 0 0,0 0 0,1 0 0,-1 0 0,-1 1 0,1-1 0,0 0 0,0 1 0,-1-1 0,0 0 0,1 1 0,-1-1 0,0 0 0,0 1 0,0-1 0,0 1 0,-1-1 0,1 0 0,-1 1 0,1-1 0,-1 0 0,0 1 0,0-1 0,0 0 0,-3 4 0,0 0 14,-1 0 0,-1-1 1,1 0-1,-1 0 0,0 0 1,0-1-1,0 1 1,-1-2-1,1 1 0,-1-1 1,-13 5-1,5-3-203,0-1 0,-1 0 0,1-1 0,-26 1 0,38-3-66,0-1 1,0 0-1,0 0 0,1 0 0,-1 0 0,0-1 0,0 1 0,1-1 0,-1 1 0,0-1 0,-4-2 0,6 2 143,0 1-1,1-1 0,-1 0 1,1 0-1,-1 1 0,1-1 1,-1 0-1,1 0 0,-1 0 1,1 1-1,0-1 0,-1-2 1</inkml:trace>
  <inkml:trace contextRef="#ctx0" brushRef="#br0" timeOffset="1">571 194 9194,'-7'-4'3921,"5"5"-1649,2 3-639,0-4-9,0 0-224,9 4-592,26 4-295,44 0-345,-31-16-72,-1-3-40,-11 5-320,-2 2-1217,-4 4-999,-9 13 1399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58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8490,'5'5'3665,"6"-3"-1385,6-1-592,9-4 89,0-1-321,1-5-712,-2-1-296,2 3-336,5 2 88,-6 5-992,1 0-760,1 1 992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7:59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8418,'16'-41'3014,"-16"40"-2859,1 0 1,-1 0-1,1 0 0,-1 0 1,1 0-1,-1 0 0,1 1 1,0-1-1,-1 0 1,1 0-1,0 1 0,0-1 1,0 1-1,-1-1 0,1 0 1,0 1-1,1-1 1,-2 1-38,1 0 1,-1 0 0,0 0 0,1 0 0,-1 0 0,0 0 0,1 0 0,-1 0 0,0 0-1,1 1 1,-1-1 0,0 0 0,1 0 0,-1 0 0,0 0 0,0 0 0,1 1 0,-1-1 0,0 0-1,0 0 1,1 1 0,-1-1 0,0 0 0,0 0 0,0 1 0,0-1 0,1 0 0,-1 1-1,0-1 1,0 0 0,0 0 0,0 1 0,0-1 0,0 0 0,0 1 0,0-1 0,0 0-1,0 1 1,0-1 0,0 0 0,0 1 0,0-1 0,0 0 0,0 1 0,0-1 0,10 180 2474,1-4-1508,-10-137-902,6 49 0,-6-83-219,0-1-1,0 1 0,1-1 0,0 1 0,3 6 0,-3-18-1410,-1 0-1,1-14 1,1-18 208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9:53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2641,'-5'1'2099,"0"-1"0,0 0 0,0 1 0,-5-2 0,0 1-660,10 0-1370,0 1 0,0-1 0,0 1 0,0-1 0,0 0 0,0 1 0,0-1 0,0 0 0,0 1 0,1-1 0,-1 0-1,0 1 1,0-1 0,0 0 0,0 1 0,1-1 0,-1 0 0,0 1 0,1-1 0,5 3 13,1-1-1,-1 0 1,1 0 0,-1 0 0,1-1-1,8 1 1,1-1-45,17-1 1,-2-2 31,13 1 45,-21-2-8,-20 2-89,-1 0 0,1 1-1,0-1 1,0 1-1,0 0 1,0-1 0,0 1-1,0 1 1,0-1 0,0 0-1,0 1 1,0-1-1,0 1 1,3 1 0,-3 0-6,1 0-1,-1-1 1,1 1 0,-1-1 0,1 0 0,-1 0 0,1-1 0,6 1 0,31-1 147,-1-1 80,-3-1-108,-20 4-79,29-2 1,-23 0-21,-5-1 1,0-1 0,17-3 0,-16 2 2,-8 2-5,0 0 0,0 1-1,14 2 1,16-1 40,3-1-17,-33 1-40,1-1-1,-1 0 0,1-1 1,-1 0-1,0-1 0,0 0 0,14-4 1,-23 5-10,1 0 1,-1 1 0,1-1-1,0 1 1,-1 0-1,1 0 1,-1 0 0,1 0-1,0 1 1,-1-1 0,1 1-1,-1-1 1,1 1 0,3 2-1,-3-2 2,1 0 0,-1 0 0,0 0 0,1-1 0,-1 1 0,1-1 0,0 0-1,4 0 1,7-2 16,-9 1-14,-1 0 0,1 0 0,0 1-1,-1 0 1,8 1 0,18 4 30,-19-3 29,1 0 1,17 0-1,-7-2 30,56 2 283,-77-2-350,0 0 0,0 1 0,0-1-1,0 0 1,0 1 0,-1 0 0,1-1-1,0 1 1,2 1 0,-4-2 35,0 0-14,0 0-9,0 0-7,3-4 70,0 4-92,0-1 1,-1 1-1,1 0 1,0-1-1,0 1 1,-1 1-1,1-1 1,0 0-1,5 2 1,-5-1-6,1-1 1,-1 1-1,1-1 1,-1 0-1,6 0 0,-8 0-15,-1 0 0,0 0 0,0 0-1,0 0 1,0 0 0,1 0 0,-1 0-1,0 0 1,0 0 0,0 0 0,0 0-1,0-1 1,1 1 0,-1 0 0,0 0 0,0 0-1,0 0 1,0 0 0,0 0 0,1 0-1,-1 0 1,0 0 0,0-1 0,0 1-1,0 0 1,0 0 0,0 0 0,0 0 0,0 0-1,0-1 1,0 1 0,1 0 0,-1 0-1,0-3-4382,0 2 2592,0 0-368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9:55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37 2833,'-15'2'733,"-14"0"2570,28-2-2874,0 0-1,0 0 1,0 0-1,1 0 0,-1 0 1,0 0-1,0-1 0,0 1 1,1 0-1,-1 0 1,0-1-1,0 1 0,1-1 1,-1 1-1,0-1 0,1 1 1,-1-1-1,-1 0 1,2 1 99,12-1-185,24 0 157,62-9 1,110-11-240,-177 20-128,1 1 0,54 6 0,-78-4-23,0-1 0,0-1 0,0 0 0,0 0 0,0 0 0,15-4 0,-22 4-90,-1 0 0,1 0 1,-1 0-1,0 0 0,1 0 1,-1 0-1,1 0 1,-1 0-1,1 0 0,-1 0 1,0 0-1,1 0 0,-1 0 1,1 0-1,-1 0 0,0 1 1,1-1-1,-1 0 1,0 0-1,1 1 0,-1-1 1,0 0-1,1 0 0,-1 1 1,0-1-1,1 0 1,-1 1-1,0-1 0,0 0 1,0 1-1,1-1 0,-1 1 1,0-1-1,0 0 0,0 1 1,0-1-1,0 1 1,0-1-1,1 0 0,-1 1 1,0-1-1,0 1 0,0 0 1,-1-2-88,1 1 1,-1 0 0,1 0-1,0 0 1,-1 0 0,1 0-1,0 0 1,-1-1 0,1 1-1,0 0 1,0 0 0,-1-1-1,1 1 1,0 0 0,-1 0-1,1-1 1,0 1 0,0-1-1,-1 1-709,0-1 34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0:20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126 172 2184,'-72'-22'1670,"69"21"-1413,1 0 1,-1 0-1,0 1 0,1-1 1,-1 1-1,0 0 0,0 0 0,1 0 1,-1 0-1,-4 1 0,6-1-6,0 0 0,0 0-1,0 0 1,0 0 0,0 0 0,0 0-1,0 0 1,-1 0 0,-1 0-1,-2-5 2460,5 5-2692,0 0 0,0 0-1,0-1 1,0 1-1,0 0 1,0 0 0,0 0-1,0 0 1,-1 0-1,1 0 1,0-1 0,0 1-1,0 0 1,0 0-1,0 0 1,0 0-1,0 0 1,0 0 0,0-1-1,0 1 1,0 0-1,0 0 1,0 0 0,0 0-1,0-1 1,0 1-1,0 0 1,0 0-1,0 0 1,0 0 0,0 0-1,0-1 1,0 1-1,1 0 1,-1 0 0,0 0-1,0 0 1,0 0-1,0 0 1,0 0 0,0-1-1,0 1 1,0 0-1,1 0 1,-1 0-1,0 0 1,48-10 828,-31 5-738,43-8 476,54 2 314,-24 4-588,22-1-53,-60 5-122,57-9 1,198-24 95,-272 33-214,121-4 39,-55 3 38,-8 2 123,-41 2-33,64-9 0,-77 5-134,1 2 0,0 2 0,0 2 1,60 10-1,-45-7 6,78-2 0,-48-2-16,103 0 29,18 1 54,-47 9 46,89-5 21,-211-3-145,67 15 1,-31-5 301,-65-12-230,-1-1-1,0 0 1,0-1 0,9-1-1,-3 1 53,-10 1-494,0 0 0,0 0-1,0 0 1,0 1-1,5 0 1,-9-1-448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2:03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153 322 5649,'1'0'213,"-1"1"-1,1-1 0,-1 0 1,1 1-1,0-1 0,-1 0 1,1 0-1,-1 0 0,1 1 1,0-1-1,-1 0 0,1 0 1,0 0-1,-1 0 0,1 0 1,-1 0-1,1 0 0,0 0 1,-1-1-1,1 1 1,0 0-1,-1 0 0,1 0 1,-1-1-1,1 1 0,0 0 1,-1-1-1,1 1 0,-1 0 1,1-1-1,-1 1 0,1-1 1,-1 1-1,0-1 0,1 1 1,-1-1-1,0 1 0,1-1 1,-1 1-1,0-1 0,1 0 1,-1 1-1,0-2 0,2-3 306,-1 0 0,0 0 0,0 0 0,0-8 0,-1 8-40,0 0-236,1-1 0,-1 1 1,0 0-1,-1 0 0,1 0 0,-3-10 1,2 13-195,0-1 0,0 0 1,-1 1-1,1-1 1,-1 1-1,1 0 0,-1-1 1,0 1-1,1 0 1,-1 0-1,0 0 0,-1 0 1,1 1-1,-5-4 1,4 3-37,0 1 0,0-1 0,0 1 0,0-1 1,-1 1-1,1 0 0,-1 0 0,1 1 0,0-1 1,-1 1-1,1-1 0,-1 1 0,0 0 0,1 1 0,-1-1 1,1 0-1,0 1 0,-1 0 0,1 0 0,-1 0 1,1 0-1,0 1 0,-5 2 0,4-1-10,-1 0 0,1 0 0,0 0 0,0 1 0,0 0 0,1 0 0,-1 0 0,1 0 0,0 0 0,0 1 0,0-1 0,1 1 0,0 0 0,0 0 0,-2 7 0,0 5 10,1-1 0,1 1 1,1 0-1,2 32 0,-1-43-8,0 0 0,1 0 0,0-1-1,1 1 1,-1 0 0,1-1 0,0 1 0,0-1 0,1 0-1,2 6 1,-2-8-2,-1 0 0,1 1 0,-1-1 0,1 0 0,0 0 0,0-1 0,0 1 0,0-1 0,1 1 0,-1-1 0,1 0 0,-1 0 0,1-1 0,0 1 0,5 1-1,-7-3 1,1 1 0,-1-1 0,0 0 0,1 0 0,-1 0 0,0-1 0,1 1 0,-1 0-1,0-1 1,1 0 0,-1 1 0,0-1 0,0 0 0,0 0 0,0 0 0,0 0 0,0-1 0,0 1-1,0-1 1,3-2 0,3-4 6,-1 0 0,0 0-1,7-11 1,-3 2 1,-1 0 0,0-1-1,-2 1 1,13-38 0,-10 16 22,10-59 0,-19 83-19,7-55 34,-8 64-33,-1 0 1,-1-1-1,1 1 0,-1 0 0,0-1 0,0 1 1,-1 0-1,-3-9 0,5 13-4,-1 1 0,0-1 0,0 1 0,0-1 0,0 1 1,0 0-1,0-1 0,-2-1 0,2 3-6,1-1 1,-1 1 0,1 0-1,-1 0 1,1 0-1,0-1 1,-1 1-1,1 0 1,-1 0-1,1 0 1,-1 0 0,1 0-1,-1 0 1,1 0-1,-1 0 1,1 0-1,-1 0 1,1 0 0,-1 0-1,1 0 1,-1 0-1,1 0 1,-1 0-1,1 1 1,-1-1 0,1 0-1,-1 0 1,1 1-1,0-1 1,-1 0-1,1 1 1,-1-1-1,1 0 1,0 1 0,-1-1-1,1 0 1,0 1-1,-2 1 9,1 0 0,0 0 1,-1 0-1,1 0 0,0 1 0,1-1 0,-1 0 0,0 0 0,1 1 0,-1-1 0,0 4 0,1 29 118,0-22-70,-1 60 197,1 49 33,1-103-249,1-1 1,0 1-1,9 28 0,-8-38-58,0 0 0,0-1 0,0 1 0,2-1-1,-1 0 1,1 0 0,0 0 0,0-1-1,9 9 1,-12-13-127,0-1 1,0 0-1,1 0 0,-1 0 0,1-1 1,-1 1-1,1 0 0,0-1 0,-1 0 0,1 0 1,0 1-1,0-2 0,0 1 0,5 1 1,17-4-619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2:04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8730,'9'-6'3537,"6"1"-2201,2 0-80,4 1-280,2 0-183,7-2-369,5 5-128,-2 0-208,-1 1-88,-7 0-1161,-9 0-1143,-14 4 1424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2:04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6937,'2'-4'3105,"1"4"-776,2 5-473,-5-5 24,0 0-119,7 23-649,8 37-264,-13-28-240,0 0-104,2 2-167,0-1-81,1-7-160,2-2-56,-2-8-232,-2-4-369,-1-8-959,-2-3-888,3-9 1455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23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13251,'6'11'5321,"4"-7"-3353,6-1-271,7 4-289,11-2-384,0 0-504,2 1-208,2-8-208,-1 2-408,1-2-1072,4 0-768,1 6 1175</inkml:trace>
  <inkml:trace contextRef="#ctx0" brushRef="#br0" timeOffset="1">507 111 11899,'3'20'5121,"2"1"-2833,2 4-111,-3-1-777,0 2-432,-2-6-608,1-4-352,0-6-976,-2-4-696,2-13 959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2:04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6417,'1'0'298,"-1"0"-1,1 1 1,0-1-1,-1 0 1,1 1-1,-1-1 1,1 1-1,0-1 1,-1 1-1,1-1 1,-1 1-1,1-1 1,-1 1-1,1-1 1,-1 1-1,0 0 1,1-1-1,-1 1 0,0 0 1,1-1-1,-1 1 1,0 0-1,0 1 1,5 19 1687,-8 5 2523,10-14-3431,5 11-561,13 41 0,-11-13 33,-12-38-384,2 0-1,0 0 0,7 17 1,-9-27-138,0 1 0,0-1 0,0 0 1,0 0-1,1 0 0,-1 0 0,1 0 1,-1-1-1,1 1 0,0-1 1,0 0-1,0 1 0,1-1 0,-1-1 1,0 1-1,5 1 0,-6-2 0,1 0-1,-1-1 1,0 1 0,1-1-1,-1 0 1,1 0 0,-1 1-1,0-2 1,1 1 0,-1 0-1,0 0 1,1-1 0,-1 1 0,0-1-1,1 0 1,-1 0 0,0 0-1,0 0 1,0 0 0,0 0-1,0-1 1,0 1 0,0-1-1,0 1 1,0-1 0,-1 1-1,3-4 1,1-4 47,0 0 1,-1 0-1,0 0 0,-1-1 0,5-16 1,4-53-83,-8 54-61,-1-7-338,-1 18-953,-1 0 0,5-17 0,-3 29 338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2:05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 6697,'-8'5'5452,"-7"1"-2431,3-1-1827,5-1-929,1 0 0,0 0 1,0 0-1,0 1 0,1 0 1,0 0-1,0 1 0,0-1 1,0 1-1,1 0 0,0 0 1,0 1-1,1-1 0,0 1 1,0 0-1,0 0 0,1 0 1,-3 14-1,3-8-164,0 1 1,1-1-1,0 1 0,1-1 1,1 0-1,0 1 0,1-1 1,0 0-1,7 21 0,-6-25-80,0-1 1,1 0-1,0 0 0,0 0 1,0 0-1,1 0 0,0-1 1,11 11-1,-12-14-227,0 0 0,1 0 0,0-1 0,0 1 1,0-1-1,0 0 0,0-1 0,0 1 0,1-1 0,-1 0 0,1 0 0,0-1 0,0 0 0,8 1 1,19-1-777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2:05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10426,'0'11'4129,"-2"8"-2521,2 9-663,0 8-33,-2 6-96,2 4-176,8 5-176,1-2-8,3 1-72,0-8-31,-3-9-161,-2-4-96,1-6-96,-3-3-344,-5-15-1017,1-5-839,-3-15-2681,-4-8 3040</inkml:trace>
  <inkml:trace contextRef="#ctx0" brushRef="#br0" timeOffset="1">1 47 6721,'3'-1'1048,"0"-1"0,0 1 1,1 0-1,-1 0 0,7-2 0,0 2-290,-1 0 1,14 1-1,13-1 62,-18-1-420,0 0 0,0 2 0,30 1 0,-42 0-302,-1 0 1,1 0-1,-1 1 1,0-1-1,1 1 1,-1 0 0,5 3-1,-7-3-37,0 0 1,-1 0-1,1 0 0,-1 0 0,1 0 0,-1 1 0,0-1 1,0 1-1,0-1 0,0 1 0,-1 0 0,1 0 0,1 3 0,-2-3-24,1 0-1,-1 1 0,0-1 1,-1 0-1,1 1 0,0-1 1,-1 1-1,0-1 0,0 1 0,0-1 1,0 0-1,-1 1 0,1-1 1,-1 1-1,-2 5 0,2-5-3,-2 0-1,1 0 0,0 0 1,-1 0-1,0 0 1,1-1-1,-2 1 1,1-1-1,0 1 1,-6 3-1,-2 0-2,0 0 0,0 0 0,-1-1 0,0-1 0,0 0 0,0-1 0,-17 4 0,-28 4-3635,51-10 2390</inkml:trace>
  <inkml:trace contextRef="#ctx0" brushRef="#br0" timeOffset="2">376 204 7386,'24'4'4296,"-23"3"-55,-3 1-2680,-10 3-929,-8 1-272,-3 2-440,1-3-520,6-4-1673,4-5 1497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2:06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94 269 11450,'-1'1'184,"1"-1"0,0 1 0,1-1-1,-1 0 1,0 1 0,0-1-1,0 1 1,0-1 0,0 1 0,0-1-1,0 1 1,1-1 0,-1 0-1,0 1 1,0-1 0,1 1-1,-1-1 1,0 0 0,1 1 0,-1-1-1,0 0 1,1 0 0,-1 1-1,0-1 1,1 0 0,-1 0 0,1 1-1,-1-1 1,0 0 0,1 0-1,0 0 1,3-5 2153,6-5-2242,0 0 0,0-1 1,13-19-1,-14 17-56,-2 4-17,-1 0 0,0-1 0,-1 0 0,7-18 0,-10 23-7,0 0 1,-1-1-1,0 0 1,0 1-1,0-1 1,-1 0-1,0 1 1,0-1 0,-1-9-1,0 11 0,0 1 0,1-1 0,-1 1 0,-1 0 0,1-1 0,0 1 0,-1 0 0,0 0 0,0 0 0,0 0 0,0 1 0,0-1 0,0 0 0,-1 1 0,1 0 0,-1-1 0,0 1 0,0 0 0,0 0 0,0 0 0,0 1 0,0-1 0,0 1 0,0 0 0,-6-2 0,4 2 22,0 0-1,0 1 1,0-1-1,0 1 0,0 0 1,-1 0-1,1 1 1,0-1-1,0 1 0,0 0 1,0 1-1,0-1 1,1 1-1,-1 0 0,0 0 1,1 1-1,-5 2 1,3-1 33,1 0 1,0 0-1,0 1 1,0 0 0,1 0-1,0 0 1,0 1-1,-5 6 1,8-10-67,0 0 0,0 0 0,0 0 0,0 0 1,0 1-1,0-1 0,1 0 0,-1 0 0,1 1 0,0-1 0,-1 0 0,1 1 1,0-1-1,0 0 0,0 1 0,1-1 0,-1 0 0,1 0 0,-1 1 0,1-1 1,0 0-1,-1 0 0,1 0 0,0 0 0,1 0 0,-1 0 0,2 3 0,0-2-13,-1-1-1,1 1 0,0-1 1,0 1-1,0-1 0,1 0 1,-1 0-1,5 2 0,30 9-35,-15-6 36,-21-6 11,0-1 0,0 1 1,0 0-1,-1 0 0,1 0 0,0 0 1,-1 0-1,1 1 0,0-1 0,-1 1 0,0-1 1,1 1-1,-1-1 0,0 1 0,0-1 1,0 1-1,0 0 0,0 0 0,0 0 0,0 0 1,-1-1-1,1 1 0,-1 0 0,1 0 1,-1 4-1,1 3 14,-1 0 1,-1 1-1,1-1 1,-4 13-1,3-14-9,-6 32 16,-2 9-5,3 0-1,-1 72 1,7-112-20,1-1 1,0 0-1,0 0 0,1 1 1,0-1-1,5 13 1,-6-18-4,1 1 0,0-1 1,0 0-1,0 0 0,0 0 1,0 0-1,1 0 0,-1 0 1,1-1-1,0 1 1,-1-1-1,1 0 0,1 0 1,-1 0-1,0 0 0,0 0 1,7 1-1,-4-1-6,1 0 1,-1-1-1,0 0 0,1 0 1,-1-1-1,1 1 0,-1-2 0,1 1 1,-1-1-1,0 0 0,9-2 1,-12 2-50,0 1 1,0-1-1,-1-1 0,1 1 1,0 0-1,0-1 1,-1 1-1,1-1 1,-1 0-1,1 0 1,-1 0-1,0 0 1,1 0-1,-1 0 1,0-1-1,-1 1 1,1-1-1,0 1 0,-1-1 1,1 0-1,-1 0 1,0 0-1,0 0 1,0 0-1,0-3 1,0 0-52,-1 0 0,0 1 0,0-1 0,-1 0 0,0 1 0,0-1 0,0 0 0,-1 1 1,0 0-1,0-1 0,0 1 0,0 0 0,-1 0 0,0 0 0,0 0 0,-6-7 0,1 3 149,0 0 0,0 1 0,-1-1 1,-1 1-1,1 1 0,-20-12 0,7 7 422,-32-12-1,42 19-33,0 1 0,0 1 0,-1 0 0,-19-2-1,47 5-188,-1-1-1,1-1 0,-1 0 1,17-5-1,-19 4-148,-11 3-84,168-44-3267,-135 32 2225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2:06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10562,'13'0'3961,"4"8"-2865,5 4 9,-1 14-89,4 5 72,1 9-88,-6 1 8,-4-1-167,-4 3-137,-9-1-272,1 5-120,-9-1-128,-5-7-56,-16-5-40,8-6-64,0-10-632,1-6-488,6-15 648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2:07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 5057,'7'0'305,"-1"0"4311,-6 0 86,-5 0-3420,4 0-1141,0 0 0,0 0 0,0 0-1,0 0 1,0 0 0,0 0 0,0 1 0,0-1-1,0 0 1,0 1 0,-1 0 0,-6 2 121,-17 4 196,1 1-1,-1 1 0,2 1 0,-1 1 1,-24 16-1,46-25-444,0-1-1,1 1 1,-1-1 0,0 1 0,1 0 0,0 0-1,-1-1 1,1 1 0,0 0 0,0 0 0,0 0 0,0 1-1,0-1 1,1 0 0,-1 0 0,1 0 0,-1 0-1,1 1 1,0-1 0,0 0 0,0 0 0,0 1-1,0-1 1,0 0 0,1 0 0,-1 1 0,1-1 0,-1 0-1,1 0 1,0 0 0,0 0 0,0 0 0,0 0-1,0 0 1,1 0 0,-1 0 0,1-1 0,-1 1-1,1 0 1,-1-1 0,1 1 0,0-1 0,0 0 0,0 1-1,2 0 1,7 2 19,0 0-1,0-1 1,1-1-1,-1 0 0,0 0 1,14 0-1,-6-2-15,-12 0-75,-1 0 0,1 1 0,0-1 0,-1 1 0,13 4 0,-19-5-12,0 0 1,1 0-1,-1 0 1,0 1-1,0-1 1,0 0-1,1 0 1,-1 0-1,0 1 0,0-1 1,0 0-1,0 0 1,0 1-1,0-1 1,1 0-1,-1 0 1,0 1-1,0-1 1,0 0-1,0 0 1,0 1-1,0-1 1,0 0-1,0 0 1,0 1-1,0-1 1,0 0-1,0 1 1,0-1-1,0 0 1,-1 0-1,1 1 1,0-1-1,0 0 1,0 0-1,0 0 1,0 1-1,0-1 1,-1 0-1,1 0 1,0 0-1,0 1 1,0-1-1,-1 0 1,1 0-1,0 0 1,0 0-1,-1 1 1,1-1-1,0 0 1,-1 0-1,-13 10-1300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2:07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1 301 9578,'6'1'3937,"9"-1"-1985,2 0-479,8 0-185,3 1-136,0 2-528,6 1-224,-18 0-144,2 1-464,-3 1-192,-13-4 256</inkml:trace>
  <inkml:trace contextRef="#ctx0" brushRef="#br0" timeOffset="1">492 0 12339,'-4'5'4345,"4"7"-3297,1 4 104,0 18-48,1 8 65,-5 11-569,2 6-136,-1 2-96,2-1-56,0-12-48,3-7-72,0-14-176,-2-9-48,3-10-600,-3-5-376,-1-11-1017,2-12 1153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2:08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0 4417,'-14'2'9086,"0"1"-4301,5 0-4718,0 1 1,1 0-1,0 0 0,-11 8 0,16-10 722,-4 3-606,0 0 0,0 1 0,0 0 0,1 0 0,-11 13 0,-1 1 94,17-18-264,-1 0-1,1 0 1,-1 0-1,1 0 0,0 0 1,0 1-1,0-1 0,0 0 1,0 1-1,0-1 0,1 1 1,-1-1-1,1 0 1,0 1-1,0-1 0,-1 1 1,2 0-1,-1-1 0,0 1 1,0-1-1,2 5 1,-2-6-8,0-1 1,0 1 0,0 0 0,1 0 0,-1-1 0,0 1 0,0 0 0,0-1 0,1 1 0,-1 0 0,0-1 0,1 1 0,-1 0-1,1-1 1,-1 1 0,1 0 0,-1-1 0,1 1 0,-1-1 0,1 1 0,0-1 0,-1 0 0,1 1 0,0-1 0,-1 0 0,1 1-1,0-1 1,-1 0 0,3 1 0,0 0 6,56 17 109,-41-14-88,29 12 1,-25-8-394,-15-7-3329,-9 0 2311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2:09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7858,'-2'4'3552,"5"2"-1479,-1 0-665,-2-6 0,0 0-87,4 1-177,16 8-344,28 16-128,-28-19-288,2-1-80,-1 0-176,1-2-47,-12-2-354,-5 1-415,-5-2-4593,0 0 3705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2:09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0 5857,'-3'2'439,"0"-1"-1,-1 1 1,1 0-1,0 0 1,0 0-1,0 0 1,0 1 0,0-1-1,1 1 1,-1 0-1,1-1 1,-1 1-1,1 0 1,-3 6-1,0 0-10,1 1-1,0 0 0,-5 17 0,6-16-173,0 0 1,1 0-1,1 0 0,0 0 0,0 0 0,1 0 0,1 0 0,-1 0 0,2 0 0,0 0 0,5 17 0,-5-21-195,1 0 0,0 0 0,0 0 0,1-1 0,0 1 0,0-1 0,1 0 1,0 0-1,0 0 0,0-1 0,0 1 0,1-2 0,0 1 0,0 0 0,1-1 0,-1 0 0,12 5 0,-13-7-49,0 0 0,0 0 0,0-1 0,1 0 0,-1 0 1,0 0-1,1 0 0,-1-1 0,1 0 0,-1 0 0,0 0 0,8-2 0,-9 1-3,-1 0-1,1 0 1,0-1-1,-1 1 0,1-1 1,-1 0-1,1 0 1,-1 0-1,0 0 0,0-1 1,0 1-1,0-1 1,0 0-1,-1 0 0,1 0 1,-1 0-1,4-7 1,-2 2 16,0 0 0,0-1 1,-1 0-1,-1 0 1,1 0-1,-1 0 0,-1-1 1,1 1-1,-2 0 0,1-1 1,-1 1-1,-1-1 1,0 1-1,0 0 0,-1-1 1,-4-13-1,4 16-4,-1 0-1,1 0 0,-1 0 1,-1 1-1,1 0 1,-1-1-1,0 1 1,-1 0-1,1 1 0,-1-1 1,0 1-1,-1 0 1,1 0-1,-1 1 1,0 0-1,0 0 0,0 0 1,-1 1-1,1-1 1,-1 2-1,-13-5 0,14 6-30,0 0-1,1 0 1,-1 1-1,0 0 1,1 0-1,-1 0 1,0 1-1,1 0 1,-7 2-1,10-3-125,0 1 1,-1-1-1,1 1 0,0 0 1,-1 0-1,1 0 1,0 0-1,0 1 0,0-1 1,0 0-1,0 1 0,1 0 1,-1-1-1,0 1 0,1 0 1,-1 0-1,1 0 0,-1 0 1,1 0-1,0 0 0,0 0 1,-1 4-1,1-3-6,1-1-1,0 1 1,0-1-1,0 1 1,0-1 0,1 4-1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23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54 6761,'-9'-6'4425,"7"2"672,2 6-2432,3 2-897,-3-4-399,0 0-681,0 0-248,0 0-1144,11 5-632,10 4 823</inkml:trace>
  <inkml:trace contextRef="#ctx0" brushRef="#br0" timeOffset="1">314 1 10826,'3'16'5201,"4"6"-2368,-5 9-649,1 7-295,1 14-817,4 11-320,-4 7-480,7-2-120,1-5-104,-4-17-48,6-14-248,2-9-264,1-18-848,2-9-664,6-17 1231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23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78 602 4049,'1'2'475,"0"0"-1,-1-1 1,1 1 0,-1 0-1,1 0 1,-1 0 0,1 2-1,-1-3-72,0 0-1,0 1 1,1-1-1,-1 1 0,0-1 1,1 0-1,-1 1 0,1-1 1,-1 0-1,1 1 0,0-1 1,0 0-1,-1 0 1,3 2-1,-2-2-33,11 10 1405,-12-11-1634,0 1 1,1-1-1,-1 1 0,1-1 0,-1 0 0,0 1 0,1-1 0,-1 1 0,0-1 0,1 1 0,-1-1 1,0 1-1,0-1 0,0 1 0,1-1 0,-1 1 0,0-1 0,0 1 0,0 0 0,0 0 0,-3-1 1395,1-5-978,-1-33-362,3 17-162,-21-227 104,-15 83-71,32 150-58,-34-139 70,36 140-76,2 14-2,0 0-1,0 0 0,0 0 1,0 0-1,0 0 0,0 0 1,0 0-1,0 0 0,0-1 1,0 1-1,0 0 0,0 0 1,0 0-1,0 0 0,0 0 1,0 0-1,0 0 0,0 0 1,0 0-1,0 0 0,0 0 1,0 0-1,0-1 0,0 1 1,0 0-1,0 0 0,0 0 1,0 0-1,0 0 0,0 0 1,0 0-1,0 0 0,0 0 1,0 0-1,0 0 0,0 0 1,0 0-1,0-1 0,0 1 1,0 0-1,0 0 0,0 0 1,0 0-1,1 0 0,-1 0 1,0 0-1,0 0 0,0 0 1,0 0-1,0 0 0,0 0 1,0 0-1,0 0 0,0 0 1,0 0-1,0 0 0,0 0 1,1 0-1,-1 0 0,0 0 1,0 0-1,5 5-419,2 7-540,3 12-621,6 25 610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24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3 257 6345,'0'-1'125,"0"1"-1,-1-1 0,1 1 1,0-1-1,0 1 0,0 0 1,-1-1-1,1 1 0,0-1 1,0 1-1,0-1 0,0 1 0,0-1 1,0 1-1,0-1 0,0 1 1,0-1-1,0 1 0,0-1 1,0 1-1,0-1 0,1 1 1,-1-1-1,0 1 0,0-1 1,0 1-1,1-1 0,-1 1 1,0 0-1,1-1 0,-1 0 1,13-17 806,-10 15-525,35-48 1188,-19 23-1173,2 1 0,1 1 0,30-28 0,-46 49-311,-1 0 87,0 1 1,0 0-1,7-4 1,-9 7-93,0 0 1,0-1 0,0 1-1,0 1 1,-1-1 0,1 0 0,0 1-1,1 0 1,4-1 0,-4 1 20,1 0 1,0 0 0,-1 1 0,1 0 0,-1-1-1,0 1 1,1 1 0,-1-1 0,0 1 0,1 0-1,-1 0 1,0 0 0,4 3 0,29 34 1001,-23-24-543,17 26 1,-16-20-269,26 40 286,-36-53-638,-5-7-91,1 0 0,-1 0 1,1 0-1,-1 0 0,1 0 0,0 0 1,-1 0-1,1 0 0,0 0 0,0 0 1,0 0-1,0 0 0,0-1 0,0 1 1,0 0-1,0-1 0,0 1 0,2 0 1,5 0-729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25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6233,'-1'6'3073,"-2"2"-1305,-3 8-151,-2 10-57,1 14-360,4 4-151,6 7-393,5-4-152,7-6-152,-1-2-48,6-6-104,3-5-48,5-8-72,4-4-40,-3-11-24,10-5-104,-9-8-1568,-4-8 1224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25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19 9250,'-8'0'3913,"8"7"-1577,12-9-1640,6 4 49,13-4-65,2 0-152,7-2-320,-20 1-80,1 2-80,67-6-752,3 1 520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25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53 10226,'-4'-4'2107,"2"1"-1686,0 0 1,-1 1 0,1-1-1,-1 1 1,1-1-1,-1 1 1,0 0 0,0 0-1,0 0 1,-4-1-1,-3-3-81,-21-6 0,29 11-315,0 0 0,0 1 0,1-1 0,-1 1 0,0 0 0,0 0 0,0-1 0,0 1 0,0 1 0,-1-1 0,1 0 0,1 0 0,-1 1 0,0-1 0,0 1 0,0 0 0,0-1 0,0 1 0,0 0 0,1 0 0,-1 0 0,0 0 0,1 1 0,-1-1 0,1 0 0,-1 1 0,1-1 0,-1 1 0,1-1 0,0 1 0,0 0 0,-1 1 0,0 1-6,0 1-1,1-1 1,-1 0 0,1 1-1,0-1 1,0 1-1,0-1 1,1 1 0,-1 0-1,1-1 1,1 9 0,0-9-19,0 1 1,0-1 0,0 1 0,1-1 0,-1 0-1,1 1 1,0-1 0,1 0 0,-1 0 0,1 0-1,-1-1 1,1 1 0,7 6 0,0-1 51,1-1 0,1 0 1,15 8-1,5 4 432,-29-18-368,-1-1 0,0 1-1,0 0 1,0-1 0,0 1 0,0 0 0,-1 0 0,1 0 0,0 1 0,-1-1-1,0 0 1,2 4 0,-2-5-50,-1 0 0,0 1 1,0-1-1,1 0 0,-1 1 0,0-1 0,0 0 0,0 1 0,0-1 0,-1 0 0,1 0 1,0 1-1,0-1 0,-1 0 0,1 0 0,-1 1 0,1-1 0,-1 0 0,0 0 0,1 0 1,-1 0-1,0 0 0,0 0 0,0 0 0,1 0 0,-3 1 0,0 1-99,0 0 0,0-1 0,0 1 0,-1-1 0,1 0 0,-1 0 0,1-1 0,-1 1 0,0-1 0,0 1 0,-7 0 0,4-3-988,3-5 396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26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10570,'8'24'4497,"0"8"-2560,0 13-489,-1 4-152,2 2-480,4 2-255,9-7-401,2-2-64,2-13-56,-3-6-24,-2-16-401,-1-7-503,-4-12-2384,-4-7 2135</inkml:trace>
  <inkml:trace contextRef="#ctx0" brushRef="#br0" timeOffset="1">6 176 8826,'-5'2'3697,"11"-2"-1761,6 5-632,6-5-231,4 4-241,8-4-496,1-8-168,13-1-352,2-2-792,7 4 672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26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1 220 8458,'10'-6'1237,"0"-1"0,-1 0 0,0-1 0,-1 0 0,9-10 0,-12 13-1046,-1-1 0,0 0 1,0 0-1,-1 0 0,0 0 0,0-1 0,0 1 0,-1-1 1,3-12-1,-3 9 1,-1 0 0,0 1 1,-1-1-1,0 0 0,-3-16 0,3 25-161,0 0-1,0 0 1,-1 1-1,1-1 0,0 0 1,0 1-1,0-1 1,-1 0-1,1 1 1,0-1-1,-1 0 0,1 1 1,0-1-1,-1 1 1,1-1-1,-1 0 1,1 1-1,-1-1 0,1 1 1,-1 0-1,1-1 1,-1 1-1,0-1 0,1 1 1,-1 0-1,0-1 1,1 1-1,-1 0 1,0 0-1,1 0 0,-1-1 1,0 1-1,0 0 1,1 0-1,-1 0 0,0 0 1,-1 0-1,0 1 48,0 0-1,0-1 0,0 1 1,0 0-1,0 0 1,0 0-1,0 0 0,1 1 1,-1-1-1,0 0 0,-2 4 1,1-2-10,0 1-1,0-1 1,1 1 0,-1 0 0,1 0-1,0 0 1,0 1 0,-2 7 0,2-3 4,0-1 1,1 1-1,0-1 1,0 13 0,1-10-41,1-1 1,0 0 0,0 0-1,1 0 1,0 0 0,1 0-1,0-1 1,7 17 0,-8-24-40,0 1 0,-1 0 0,1-1 1,0 1-1,0-1 0,0 0 0,1 0 0,-1 1 0,0-1 1,1-1-1,0 1 0,-1 0 0,1-1 0,0 1 1,0-1-1,0 0 0,0 0 0,0 0 0,0 0 1,3 0-1,-1-1-184,-1 1 1,0-1 0,0 0-1,0-1 1,0 1-1,0-1 1,1 0-1,-1 0 1,0 0 0,-1-1-1,1 1 1,0-1-1,0 0 1,5-4-1,21-16-886</inkml:trace>
  <inkml:trace contextRef="#ctx0" brushRef="#br0" timeOffset="1">279 19 6353,'0'18'3985,"4"3"184,0 21-2329,1 6-87,2 14-625,2 4-280,5-5-408,0-1-128,2-13-128,0-7-15,-4-14-97,-3-6 8,-5-14-513,-5-9-455,-4-16-1352,-3-5-929,-4-13 1945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27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6625,'1'-3'460,"-1"1"0,1-1-1,0 1 1,0-1 0,1 1-1,-1-1 1,0 1 0,3-4-1,-2 5-221,-1 0-1,0 0 0,1 0 1,-1 0-1,0 0 0,1 1 1,-1-1-1,1 0 0,0 1 0,-1-1 1,1 1-1,-1 0 0,1-1 1,0 1-1,-1 0 0,1 0 1,2 0-1,10 0 234,0 1-1,0 1 1,0 0 0,0 1 0,-1 1-1,1 0 1,-1 0 0,0 2 0,15 7 0,-25-11-371,0-1 1,0 1 0,0 0 0,-1 1 0,1-1 0,-1 0 0,3 3 0,-5-4-63,1 0-1,0 0 1,-1 0 0,1 0 0,0 0 0,-1 0 0,0 1 0,1-1 0,-1 0 0,0 0-1,1 0 1,-1 0 0,0 1 0,0-1 0,0 0 0,0 0 0,0 0 0,0 1-1,0-1 1,-1 0 0,1 0 0,0 0 0,-1 2 0,-2 3 21,0-1-1,0 0 1,-1 0 0,0 0 0,0-1-1,0 1 1,0-1 0,0 0 0,-1 0-1,-9 6 1,-7 2-7,-30 15 0,33-18-45,-41 20-2160,52-26-32,5-2 904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27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0 8034,'-5'1'794,"1"-1"1,-1 1 0,1-1 0,-1 1 0,1 1-1,0-1 1,0 1 0,0-1 0,-1 1-1,1 0 1,1 1 0,-7 3 0,8-4-713,1-1 1,-1 0-1,1 1 0,-1-1 1,1 0-1,0 1 1,-1 0-1,1-1 1,0 1-1,0 0 1,0 0-1,0-1 0,0 1 1,1 0-1,-1 0 1,1 0-1,-1 0 1,1 0-1,0 0 1,-1 0-1,1 0 1,0 0-1,0 0 0,0 0 1,1 0-1,-1 0 1,1 0-1,-1 0 1,2 3-1,0 0-68,0-1-1,0 0 0,1 0 1,-1-1-1,1 1 1,0 0-1,0-1 0,0 0 1,7 6-1,0-2 9,1 0 1,13 6-1,-13-7 28,0 0 0,11 9 0,-19-13 3,-1 0 0,0-1 0,0 1 0,0 1 1,-1-1-1,1 0 0,0 0 0,-1 1 0,0-1 0,1 1 0,-1-1 1,0 1-1,0 0 0,0-1 0,-1 1 0,1 3 0,-1-5-16,0 1 0,0 0 0,0-1 0,0 1 1,0 0-1,0 0 0,-1-1 0,1 1 0,-1 0 0,1-1 0,-1 1 0,0-1 0,1 1 0,-1-1 0,0 1 0,0-1 0,0 0 0,0 1 0,-1-1 0,1 0 0,0 0 0,0 0 0,-1 0 0,1 0 0,-1 0 0,1 0 0,-3 1 0,-2 0-112,1 0 0,0-1-1,-1 0 1,1 0-1,-1 0 1,0 0 0,1-1-1,-1 0 1,1 0-1,-1-1 1,-7-1 0,-9 0-1236,4 3 488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28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56 8634,'1'0'159,"-1"-1"0,0 1 1,0 0-1,1 0 0,-1 0 0,0-1 1,0 1-1,1 0 0,-1 0 1,0-1-1,0 1 0,0 0 0,0-1 1,1 1-1,-1 0 0,0 0 0,0-1 1,0 1-1,0 0 0,0-1 1,0 1-1,0 0 0,0-1 0,0 1 1,0 0-1,0-1 0,0 1 0,0 0 1,0-1-1,0 1 0,0 0 1,-1-1-1,1 0 101,-1 0-1,0 0 1,1 0 0,-1 1 0,0-1 0,0 0 0,1 0-1,-1 1 1,0-1 0,-2 0 0,0-1 110,0 0 0,-1 0 1,1 1-1,-1 0 0,-7-2 0,9 3-349,0 0 1,0 0-1,0 0 0,0 0 0,1 0 0,-1 1 0,0-1 0,0 1 0,0-1 0,0 1 0,0 0 0,1 0 1,-1-1-1,0 1 0,1 0 0,-1 1 0,0-1 0,1 0 0,-1 0 0,1 1 0,0-1 0,0 1 0,-1-1 0,1 1 1,0 0-1,0-1 0,-1 3 0,-1 2-24,1 1-1,0-1 1,-1 0 0,2 1 0,-1-1 0,-1 13 0,3-12-1,0 0 0,0 1 0,1-1 0,0 0 0,0 0 0,0 0 0,1 0 0,0 0 0,1 0 0,0 0 0,4 8 0,-5-11 2,0-1 1,0 0 0,0 0 0,1-1 0,-1 1-1,1 0 1,0-1 0,-1 0 0,1 1 0,6 2-1,-7-4 2,1 0 0,-1 0 0,1 0 0,0 0 0,-1 0 0,1-1 0,0 0 0,0 1 0,-1-1 0,1 0 0,0 0 0,0 0 0,-1-1 0,1 1 0,4-2 0,-2 0 1,0 1 1,0-1-1,-1-1 0,1 1 0,-1 0 1,0-1-1,0 0 0,0 0 0,0 0 1,0-1-1,0 1 0,3-7 0,-3 5 1,0 0-1,-1-1 0,1 1 0,-1-1 1,-1 0-1,1 0 0,-1 0 0,0 0 1,1-9-1,-2 9 6,0 1 1,-1 0-1,0-1 1,0 1 0,0 0-1,-1 0 1,1-1-1,-1 1 1,0 0-1,-1 0 1,-2-8 0,2 9 7,0 0 1,-1 1 0,1-1-1,-1 1 1,1-1 0,-1 1 0,0 0-1,0 0 1,0 0 0,-1 0-1,1 0 1,-1 1 0,0 0-1,1-1 1,-7-1 0,5 2 10,0 0 0,-1 0 0,1 1 0,-1-1 0,0 1 0,0 1 1,1-1-1,-1 1 0,0 0 0,0 0 0,1 1 0,-7 1 0,9-2-45,0 1 0,1 0 0,-1 0 0,0 0 0,0 0 0,1 0-1,-1 1 1,1-1 0,0 1 0,-1 0 0,1-1 0,0 1 0,0 0 0,0 0 0,0 1 0,0-1-1,0 0 1,1 1 0,-1-1 0,1 1 0,0-1 0,0 1 0,0 0 0,0-1 0,-1 6 0,1-6-122,1 0 0,-1 1 1,1-1-1,0 0 1,-1 0-1,1 1 0,0-1 1,0 0-1,1 0 1,-1 0-1,0 1 0,1-1 1,0 0-1,-1 0 1,1 0-1,0 0 0,0 0 1,0 0-1,0 0 1,0 0-1,1 0 0,-1 0 1,1-1-1,-1 1 1,1 0-1,-1-1 0,4 3 1,22 6-850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24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25 12475,'0'0'5209,"0"2"-2985,-2-2-415,2 0-561,0 0-416,12 4-544,16 3-88,31-7-760,-33-13-480,12-2-1713,2 6 1609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28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13 10074,'-1'0'279,"-20"-11"3827,20 11-3987,0-1 1,0 1 0,0 0 0,0 0 0,0-1 0,0 1-1,0 0 1,0 0 0,0 0 0,0 0 0,1 0 0,-1 0-1,0 1 1,0-1 0,0 0 0,0 0 0,0 1 0,0-1-1,0 0 1,1 1 0,-1-1 0,0 1 0,0-1 0,0 2-1,-2 1 41,1 1 0,1 0-1,-1 0 1,1 0 0,-1 0-1,1 0 1,0 0 0,0 0-1,1 0 1,-1 7 0,0 13 30,1-1 0,1 0-1,1 0 1,2 0 0,0 0 0,10 34 0,59 134 280,-23-67-327,-27-55-528,-23-67 230,1 0-1,-1 0 0,0 0 0,0 0 1,0 0-1,0 0 0,0 4 0,0-5 23,0-1 0,0 0 0,-1 1 1,1-1-1,0 1 0,0-1 0,0 0 0,-1 1 0,1-1 0,0 0 0,0 1 0,-1-1 0,1 0 0,0 1 0,-1-1 0,1 0 1,0 0-1,-1 1 0,1-1 0,0 0 0,-1 0 0,1 0 0,-1 1 0,1-1 0,0 0 0,-1 0 0,1 0 0,-1 0 0,1 0 1,-1 0-1,1 0 0,0 0 0,-1 0 0,1 0 0,-1 0 0,1 0 0,-1 0 0,1 0 0,0-1 0,-1 1 0,1 0 0,-1 0 1,1 0-1,0-1 0,-1 1 0,0-1 0,-17-10-2132</inkml:trace>
  <inkml:trace contextRef="#ctx0" brushRef="#br0" timeOffset="1">1 356 8210,'12'-13'3889,"5"-2"-1785,14 10-648,2 0-263,10 5-609,-1 0-208,9-4-496,-2-6 96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28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 8570,'67'85'7764,"-6"-7"-5934,-56-72-1800,10 13 456,-15-19-481,0 0 1,0 0-1,0 0 0,0 0 1,0 0-1,0 0 1,0 0-1,0 0 0,0 0 1,0 0-1,0 0 0,0 0 1,1 0-1,-1 0 1,0 0-1,0 1 0,0-1 1,0 0-1,0 0 0,0 0 1,0 0-1,0 0 1,0 0-1,0 0 0,0 0 1,0 0-1,0 0 0,0 0 1,0 0-1,0 0 1,0 1-1,0-1 0,0 0 1,0 0-1,0 0 0,0 0 1,0 0-1,0 0 1,0 0-1,0 0 0,0 0 1,0 0-1,0 0 0,0 0 1,0 0-1,0 1 1,0-1-1,0 0 0,0 0 1,-1 0-1,1 0 0,0 0 1,0 0-1,0 0 0,0 0 1,0 0-1,-9-6 228,-7-5-144,-25-21 164,37 28-237,0 0 0,1 0 0,-1 0 0,1 0 0,0-1 0,0 1 0,-3-7 1,4 5-21,-1 0 1,2 1 0,-1-1-1,0 0 1,1-1 0,0 1 0,1 0-1,0 0 1,0 0 0,0-1 0,0 1-1,1 0 1,0 0 0,0 0-1,4-9 1,-2 8-2,0-1-1,0 1 1,1 0-1,0 0 1,1 0-1,-1 1 0,1-1 1,1 1-1,-1 0 1,1 1-1,10-8 1,-12 9-83,0 1 0,1 0 1,0 0-1,0 1 0,-1-1 0,1 1 1,1 0-1,-1 1 0,0-1 0,0 1 1,1 0-1,-1 0 0,0 1 0,10 0 1,7 4-452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29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157 148 7834,'-3'-15'2067,"-1"-1"1,-10-25-1,10 34-1758,1-1 0,-1 1 1,0 0-1,-1 0 0,0 1 0,0-1 0,-7-6 0,11 12-271,-1-1-1,1 1 1,-1 0 0,1 0-1,-1 0 1,0 0 0,1 0-1,-1 0 1,0 0 0,0 0-1,0 1 1,0-1 0,0 1-1,1 0 1,-1-1 0,0 1-1,0 0 1,0 0 0,0 0 0,0 0-1,0 1 1,0-1 0,0 0-1,0 1 1,0-1 0,0 1-1,1 0 1,-1 0 0,0 0-1,0-1 1,1 2 0,-1-1-1,1 0 1,-1 0 0,1 0-1,-1 1 1,1-1 0,-2 3 0,0 0 13,0 1 0,0 0 0,1-1 0,0 1 0,0 0 1,0 0-1,0 1 0,1-1 0,-1 8 0,0 3 150,1 30-1,1-41-151,1 0 0,-1 0 1,1-1-1,0 1 0,0 0 1,0 0-1,4 7 1,-4-10-37,0 0 1,0-1-1,0 1 1,0 0 0,0-1-1,0 1 1,0-1-1,1 0 1,-1 1 0,1-1-1,-1 0 1,1 0 0,-1 0-1,1 0 1,0 0-1,-1-1 1,1 1 0,0 0-1,0-1 1,0 1 0,0-1-1,3 1 1,-4-1-11,0 0 0,1 0-1,-1 0 1,0-1 0,1 1 0,-1 0 0,0-1 0,1 1 0,-1 0 0,0-1-1,0 0 1,0 1 0,1-1 0,-1 0 0,0 1 0,0-1 0,1-2 0,16-18 11,-13 13-11,13-16 6,-12 14-5,1 0 0,1 0 1,0 1-1,14-14 1,-21 23-4,-1-1 0,1 0 0,0 1 1,-1-1-1,1 1 0,0-1 0,0 1 0,0-1 0,-1 1 1,1-1-1,0 1 0,0 0 0,0 0 0,0-1 0,0 1 1,0 0-1,-1 0 0,1 0 0,0 0 0,0 0 0,0 0 1,0 0-1,0 0 0,2 1 0,-2 0 9,0 0 0,0 0 0,-1-1-1,1 1 1,0 0 0,0 0 0,0 0 0,-1 0 0,1 1 0,0-1 0,-1 0-1,1 0 1,-1 0 0,1 0 0,-1 1 0,0-1 0,1 2 0,8 46 608,-6-29-213,8 27 0,-10-45-399,-1 0-1,1-1 1,0 1 0,0-1 0,0 1 0,0-1-1,0 1 1,0-1 0,1 2 0,-1-3-52,-1 1 1,1-1-1,-1 0 1,0 1-1,1-1 0,-1 0 1,1 0-1,-1 1 1,1-1-1,-1 0 1,1 0-1,-1 0 1,0 0-1,1 1 1,-1-1-1,1 0 1,-1 0-1,1 0 0,0 0 1,-1 0-1,1 0 1,-1 0-1,1 0 1,-1-1-1,1 1 1,-1 0-1,0 0 1,1 0-1,-1 0 0,1-1 1,-1 1-1,1 0 1,-1-1-1,1 1 1,0-1-1,7-9-534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29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9026,'3'6'1305,"0"-1"0,-1 1 0,0 0 0,0-1 0,2 13 0,3 32 2281,-6-34-2685,5 24 1,-5-39-821,1-15-198,0-1 52,2 0 0,7-21 0,-8 27 44,-1 3 15,1-1 1,0 1 0,0-1-1,0 1 1,1 0 0,-1 0-1,2 0 1,-1 1 0,1-1-1,9-8 1,-14 14 11,1-1 0,-1 1 1,1-1-1,-1 1 0,1 0 0,0-1 0,-1 1 0,1-1 1,-1 1-1,1 0 0,0 0 0,-1-1 0,1 1 0,0 0 1,-1 0-1,1 0 0,0 0 0,-1 0 0,1 0 0,0 0 1,-1 0-1,1 0 0,1 0 0,0 1 9,-1-1 1,0 1-1,1 0 1,-1 0-1,0 0 0,1-1 1,-1 1-1,0 0 0,0 1 1,2 0-1,2 5 59,-1-1 0,1 1-1,3 9 1,-5-12-42,6 15-73,-7-14 119,0 1 0,1-1-1,0 0 1,4 6 0,-5-10-245,-1 1 1,1-1-1,-1 1 0,1-1 0,-1 0 0,1 1 0,0-1 0,0 0 1,-1 0-1,1 0 0,0-1 0,0 1 0,0 0 0,0-1 0,0 1 0,3-1 1,13 0-3342,3-6 1337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30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135 181 6689,'-2'-4'633,"0"0"0,-1 0-1,1 0 1,-1 0-1,0 0 1,0 1-1,0-1 1,-1 1-1,1 0 1,-9-6-1,11 8-508,-1 0 0,0 0 0,1 0 0,-1 1 0,0-1 0,0 0 0,0 1 0,0-1 0,1 1 0,-1-1 0,0 1 0,0 0 0,0 0 0,0 0 0,0 0 0,0 0 0,0 1 0,0-1 0,0 0 0,1 1 0,-1 0 0,0-1 0,0 1 0,0 0 0,1 0 0,-1 0-1,0 0 1,1 0 0,-3 2 0,1 1 16,-1 0 0,1 0 0,0 0 0,0 1-1,0-1 1,1 1 0,-1 0 0,1 0 0,0 0-1,1 0 1,-1 0 0,0 6 0,0-2-28,1 1 0,0-1 0,0 1 0,1 0 0,2 17 0,-2-23-81,1 0-1,0 0 0,0 0 1,0 0-1,1-1 0,-1 1 1,1 0-1,0-1 0,3 6 1,-4-8-26,0 0 0,0 0 0,0 0 0,0 0 0,0-1 0,0 1 1,0 0-1,0 0 0,0-1 0,0 1 0,0 0 0,1-1 0,-1 0 0,0 1 0,0-1 1,1 1-1,-1-1 0,0 0 0,0 0 0,1 0 0,-1 0 0,0 0 0,1 0 0,-1 0 0,0 0 1,1-1-1,-1 1 0,0 0 0,0-1 0,1 1 0,-1-1 0,2 0 0,0-1-17,1-1 0,-1 1-1,0-1 1,1 0 0,-1 1 0,0-1-1,-1-1 1,1 1 0,0 0-1,-1-1 1,0 1 0,3-6-1,2-6-234,8-28 0,-14 41 224,6-24-74,0-1 0,-2 1-1,-1-1 1,-1 0 0,-1 0 0,-2-34 0,-1 55 623,-1 10-272,0 8 23,-3 28 199,3 0-1,1 1 1,6 58-1,-3-88-420,0-1 0,0 0-1,1 0 1,0-1 0,6 12 0,-7-18-70,0 1-1,0-1 1,0 1-1,0-1 1,1 1 0,-1-1-1,1 0 1,0 0-1,0-1 1,0 1 0,0 0-1,0-1 1,1 0-1,-1 0 1,6 2 0,-8-3-141,1-1 0,-1 1 1,0-1-1,0 0 1,0 0-1,0 0 0,1 0 1,-1 0-1,0 0 0,0 0 1,0 0-1,0 0 1,1-1-1,-1 1 0,0 0 1,0-1-1,0 1 0,0-1 1,0 1-1,0-1 1,0 0-1,0 1 0,0-1 1,0 0-1,1-1 1,12-12-1489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30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8714,'12'29'5397,"4"8"-1618,-15-34-3500,1 0-1,0-1 1,0 1 0,0 0-1,0-1 1,0 1 0,0-1-1,1 0 1,2 3-1,-4-5-260,-1 0-1,1 0 1,-1 0-1,1 1 1,-1-1-1,1 0 0,0 0 1,-1 0-1,1 0 1,-1 0-1,1 0 0,0 0 1,-1 0-1,1 0 1,0 0-1,-1-1 1,1 1-1,-1 0 0,1 0 1,-1 0-1,1-1 1,-1 1-1,1 0 0,-1-1 1,1 1-1,-1 0 1,2-1-1,10-14 37,-8 10-74,0-1 0,0 0 0,-1 0 0,0 0 0,-1-1 0,1 1 0,1-9 0,-4 12-1,1 1 1,-1 0-1,0 0 1,1-1-1,-1 1 1,0 0-1,-1 0 1,1-1-1,0 1 0,-1 0 1,1 0-1,-1 0 1,0-1-1,1 1 1,-1 0-1,0 0 1,0 0-1,-1 0 0,1 0 1,0 1-1,-1-1 1,1 0-1,-1 1 1,1-1-1,-1 0 1,-3-1-1,0 0 13,-1-1 1,1 1-1,-1 1 1,0-1-1,0 1 0,0 0 1,-1 1-1,1-1 0,0 1 1,-7 0-1,12 1 8,1 0 0,0 0 0,-1-1 0,1 1 0,-1 0 0,1 0 0,0 0 1,-1 0-1,1 0 0,0 0 0,-1 0 0,1 0 0,0 0 0,-1 0 0,1 1 0,-1-1 0,1 0 0,0 0 0,-1 0 0,1 0 0,0 0 0,0 1 0,-1-1 0,1 0 1,0 0-1,-1 1 0,1-1 0,0 0 0,0 0 0,-1 1 0,1-1 0,0 0 0,0 1 0,0-1 0,0 0 0,-1 1 0,1-1 0,0 0 0,0 1 0,0-1 1,0 0-1,0 1 0,0-1 0,0 1 0,0-1 0,0 0 0,0 1 0,0-1 0,0 0 0,0 1 0,0-1 0,0 1 0,1 3-8,10-2-2,0 0 9,0 0 1,-1-1-1,1 0 0,12-1 0,3-1-1,-21 1 5,1 1 0,-1-1 0,0 1 0,0 0 0,0 0 0,0 0 0,0 0 0,0 1 0,8 4 1,-11-5 19,1 1 1,-1-1 0,0 1-1,0 0 1,0 0 0,0 0 0,0 0-1,0 0 1,0 0 0,-1 1 0,1-1-1,-1 0 1,0 1 0,1-1-1,-1 1 1,0 0 0,-1-1 0,1 1-1,0 4 1,0-3 17,0-2-14,-1 1 0,1-1-1,-1 1 1,0-1 0,1 1 0,-1 0-1,-1-1 1,1 1 0,0-1-1,0 1 1,-1-1 0,0 1-1,1-1 1,-1 1 0,-1 2-1,0 1 12,3-5-101,1-4-295,3-10-37,-4 10 355,0 0-1,0 0 1,0 0 0,1 0 0,3-5 0,21-28-178,-2 5 56,-23 30 161,0 0 0,0-1 0,0 1 0,0 0 0,1 0 0,-1 0 0,0 0 0,0 1 0,1-1-1,-1 0 1,0 0 0,1 1 0,-1-1 0,3 0 0,-3 1 16,0 0 0,-1 0 1,1 0-1,0 0 0,0 0 0,0 0 0,0 0 1,0 0-1,0 1 0,-1-1 0,1 0 0,0 1 1,0-1-1,0 0 0,-1 1 0,1-1 0,0 1 1,0-1-1,-1 1 0,1 0 0,0-1 0,-1 1 1,1 0-1,-1-1 0,1 1 0,-1 0 0,1 1 1,3 6 293,0-1 0,-1 1 0,3 10 0,-4-11-140,1 0 0,-1 0 0,1-1 0,1 1 1,4 7-1,-8-14-163,0 1 0,1 0 1,-1-1-1,0 1 0,1-1 0,-1 0 1,1 1-1,-1-1 0,1 1 1,-1-1-1,1 0 0,-1 1 0,1-1 1,-1 0-1,1 1 0,-1-1 0,1 0 1,-1 0-1,1 0 0,-1 1 0,1-1 1,0 0-1,-1 0 0,1 0 1,-1 0-1,1 0 0,0 0 0,-1 0 1,1 0-1,-1 0 0,2-1 0,0 0-5,0 0 0,0 0-1,0-1 1,-1 1-1,1-1 1,0 1-1,1-3 1,3-2-7,3-3-31,0-1 0,-1 0 1,0 0-1,8-15 1,2-2 41,-17 27-1,-1 0 1,0-1-1,0 1 0,0 0 0,0 0 1,1-1-1,-1 1 0,0 0 0,0-1 0,1 1 1,-1 0-1,0 0 0,0 0 0,1-1 1,-1 1-1,0 0 0,0 0 0,1 0 1,-1 0-1,0 0 0,1 0 0,-1-1 0,0 1 1,1 0-1,-1 0 0,0 0 0,1 0 1,0 0-1,-1 1 9,1-1 0,-1 0 0,1 1 0,-1-1 0,0 1 0,1-1 0,-1 1-1,0-1 1,1 0 0,-1 1 0,0 0 0,1-1 0,-1 1 0,0-1 0,1 2 0,5 28 522,-5-21-333,0-3-24,1 1-60,-1 0 1,1 0-1,0 0 1,6 13-1,-7-18-75,0 0 1,1 0 0,-1 0-1,0-1 1,0 1-1,1-1 1,-1 1-1,1-1 1,0 1-1,-1-1 1,1 0-1,0 0 1,0 0-1,0 0 1,0 0-1,0 0 1,0 0-1,0-1 1,0 1 0,0-1-1,0 1 1,3-1-1,16 0 359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31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 11346,'-1'-1'1648,"1"1"-1547,0 0-1,0 0 1,0 0 0,0-1 0,0 1-1,0 0 1,0 0 0,-1 0 0,1 0-1,0 0 1,0 0 0,0 0 0,0 0-1,0 0 1,-1 0 0,1-1-1,0 1 1,0 0 0,0 0 0,0 0-1,0 0 1,-1 0 0,1 0 0,0 0-1,0 0 1,0 0 0,0 0 0,-1 0-1,1 0 1,0 0 0,0 1-1,0-1 1,0 0 0,0 0 0,-1 0-1,1 0 1,0 0 0,0 0 0,0 0-1,0 0 1,0 0 0,0 0 0,0 1-1,-1-1 1,1 0 0,0 0-1,0 0 1,0 0 0,0 0 0,0 1-1,0-1 1,0 0 0,0 0 0,0 0-1,0 0 1,0 0 0,0 1 0,0-1-1,0 0 1,0 0 0,-4 8 134,1 0-1,0 1 1,0-1 0,1 0 0,0 1-1,1 0 1,0-1 0,0 13 0,1-21-221,-1 7 59,1-1-1,0 0 1,1 1 0,-1-1 0,1 1 0,1-1-1,-1 0 1,1 0 0,0 0 0,0 0-1,1 0 1,0 0 0,5 9 0,-6-14-70,-1 1 1,0-1-1,0 1 1,0-1-1,1 1 1,-1-1-1,1 0 1,-1 1-1,1-1 1,0 0 0,-1 0-1,1 0 1,0-1-1,0 1 1,0 0-1,0-1 1,0 1-1,-1-1 1,1 1-1,0-1 1,0 0-1,3 0 1,-2 0-7,0-1 0,-1 1-1,1-1 1,-1 0 0,1 1 0,-1-1 0,1-1-1,-1 1 1,0 0 0,0 0 0,1-1 0,-1 1 0,0-1-1,0 0 1,-1 0 0,1 0 0,2-2 0,0-2-59,1-1 0,-1 0 0,-1 0 1,1 0-1,3-11 0,10-40-261,-17 57 325,0 0 0,0 1 0,0-1 0,1 0 0,-1 1 0,0-1 0,0 0 0,1 0 0,-1 1 0,0-1 0,1 1 0,-1-1 0,1 0 0,-1 1-1,1-1 1,-1 1 0,2-1 0,-2 1 0,1 0 0,-1 0 0,1 0 0,-1 0 0,1 0 0,-1 0 1,1 0-1,-1 0 0,0 0 0,1 1 0,-1-1 0,1 0 0,-1 0 0,0 1 0,1-1 0,-1 0 0,0 0 0,1 1 0,-1-1 0,0 0 0,1 1 0,-1-1 0,0 1 0,0-1 0,1 0 0,-1 1 0,0-1 0,0 1 0,0-1 0,0 0 0,0 1 0,7 12 80,0 2 96,1 0 0,12 17 1,-17-28-141,0 0 0,0 0 1,1-1-1,-1 1 0,1-1 1,0 0-1,0 0 0,0 0 1,1-1-1,-1 1 1,0-1-1,6 2 0,-5-2-22,-1-1 0,1 0 0,-1 0 1,1 0-1,-1-1 0,1 0 0,0 1 0,-1-1 0,1-1 0,5 0 0,-8 1-13,-1-1-1,1 0 1,0 1-1,0-1 1,-1 0-1,1 0 1,0 1-1,-1-2 1,1 1 0,-1 0-1,1 0 1,-1 0-1,1-1 1,-1 1-1,0 0 1,0-1-1,0 1 1,0-1-1,0 0 1,0 1-1,0-1 1,0 0-1,-1 0 1,1 1 0,-1-1-1,1-3 1,4-33-1,-3 25-280,0-1 0,0 1 0,5-14 0,-2 11-83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31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72 11739,'-1'0'631,"-1"-1"1,0 1-1,1 0 1,-1-1 0,0 1-1,1-1 1,-4 0 0,-11-9 1062,-12-15-1552,25 22 171,-4-4-230,-7-8-8,13 14-74,1 1 0,-1-1 0,0 0 0,0 1-1,0-1 1,0 1 0,0-1 0,0 1 0,0-1 0,0 1-1,-1-1 1,1 1 0,-2 0 0,2 0-6,1 0 1,-1 0 0,0 1-1,0-1 1,0 1 0,0-1-1,0 1 1,1-1 0,-1 1-1,0-1 1,0 1-1,1-1 1,-1 1 0,1 0-1,-1 0 1,0-1 0,1 1-1,-1 0 1,1 0 0,-1 1-1,-8 19-86,8-13 76,-1-1 0,1 1 0,0 10 0,1-15 44,0-1-1,0 1 1,1 0-1,-1 0 1,0 0-1,1 0 1,0-1-1,0 1 1,0 0-1,0-1 1,0 1-1,3 3 1,-4-5-10,1 0 0,-1-1 0,1 1 0,0-1 0,-1 1 0,1-1 0,0 1 0,-1-1 1,1 0-1,0 1 0,-1-1 0,1 0 0,0 1 0,0-1 0,-1 0 0,1 0 0,0 0 0,0 0 0,0 0 0,-1 0 0,1 0 1,0 0-1,0 0 0,0 0 0,-1 0 0,1 0 0,0 0 0,0-1 0,0 1 0,-1 0 0,2-1 0,3-2 52,-1 1-1,0-1 1,8-7-1,-3 4-86,-4 2 25,1 0-1,-1 1 1,1-1 0,0 1-1,12-4 1,-16 7 21,0-1 1,0 1-1,1 0 1,-1-1-1,0 1 1,0 0-1,1 0 1,-1 0-1,0 1 1,1-1-1,-1 1 1,0-1-1,0 1 1,0 0-1,0-1 1,0 1-1,0 0 1,0 0-1,0 1 1,4 2-1,31 28 1214,-36-31-1141,-1-1-152,0 0 0,0 0 0,0 0 0,0 0 0,0 0 0,0 0 0,0 0 0,0 0 1,0 0-1,0 0 0,0 0 0,0 0 0,0 0 0,0 0 0,0 0 0,0 0 1,1 0-1,-1 0 0,0 0 0,0 0 0,0 0 0,0 0 0,0 0 0,0 0 1,0 0-1,0 0 0,0 0 0,0 0 0,0 0 0,0 0 0,0 0 0,0 0 1,0 0-1,0 0 0,0 0 0,0 0 0,0 0 0,0 0 0,0 0 0,0 0 1,0 0-1,0 0 0,1 0 0,-1 0 0,0 0 0,0 0 0,0 0 0,0 0 1,0 0-1,0 0 0,0 0 0,0 0 0,0 0 0,0 0 0,0 0 0,0 0 0,0 0 1,0 0-1,0 0 0,0 0 0,0 0 0,0 0 0,0 1 0,0-3-1044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32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8442,'6'12'4225,"-4"24"-625,1 8-1855,-2 12-289,2 2-240,0 2-519,2-9-185,4-6-328,-1-11-80,3-15-128,-2-8-368,2-19-1177,-2-10 905,-6-18 48</inkml:trace>
  <inkml:trace contextRef="#ctx0" brushRef="#br0" timeOffset="1">126 32 10034,'10'11'4753,"-5"8"-1704,-1 18-1449,2 7-40,-2 9-519,-3 2-297,3-6-416,-3-7-120,2-9-120,2-4 32,-3-14-640,10-2-520,-4-14-1889,5-11 1761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32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0 8938,'-29'21'7569,"2"3"-4625,16-14-2173,0 0-1,-17 11 1,26-20-731,1-1-1,0 1 0,0 0 0,0-1 0,0 1-1,0 0 1,0 0 0,0-1 0,0 1 0,0 0 0,0 0-1,0 0 1,0 0 0,1 0 0,-1 1 0,0-1 0,1 0-1,-2 2 1,2-2-31,0-1-1,0 1 1,0-1 0,0 0-1,0 1 1,0-1 0,0 1-1,1-1 1,-1 1 0,0-1-1,0 0 1,0 1 0,0-1-1,1 1 1,-1-1 0,0 0-1,0 1 1,0-1 0,1 0-1,-1 1 1,0-1 0,1 0-1,-1 0 1,0 1 0,1-1-1,0 0 1,11 7-10,-8-5 19,9 6-21,0 0 1,-1 1 0,0 0-1,-1 1 1,14 15 0,-23-23-159,0 0 0,0-1 1,0 1-1,0 0 0,0-1 1,1 1-1,-1-1 1,1 1-1,-1-1 0,1 0 1,-1 0-1,1 0 0,0-1 1,-1 1-1,1-1 1,0 1-1,0-1 0,-1 0 1,1 0-1,3 0 0,25-4-935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24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1 238 8922,'1'2'572,"0"0"0,1 0 0,-1 0 1,0 0-1,1 0 0,0-1 0,-1 1 0,1-1 0,0 1 1,0-1-1,0 1 0,4 1 0,-4-2-269,1-1-1,-1 1 1,1 0 0,-1-1-1,1 1 1,0-1 0,-1 0 0,1 0-1,0 0 1,-1 0 0,5-1-1,-1-1-125,0 1 0,-1-1 0,1 0 0,-1-1 0,1 1 0,-1-1 0,0 0 0,0-1-1,0 1 1,0-1 0,7-8 0,-2 2-137,-1-1 0,0 0 0,13-23 0,-17 26-23,-1 0-1,0-1 0,0 1 0,-1-1 0,0 0 0,3-16 1,-5 23-6,-1-1 1,0 0 0,1 0 0,-1 0 0,0 1 0,-1-1 0,1 0-1,0 0 1,-1 1 0,1-1 0,-1 0 0,0 1 0,0-1 0,0 1 0,0-1-1,-1 1 1,1-1 0,-1 1 0,1 0 0,-1-1 0,0 1 0,0 0-1,0 0 1,0 1 0,0-1 0,-4-2 0,3 2 35,0 0-1,-1 0 1,1 1 0,-1 0-1,1-1 1,-1 1 0,0 1 0,1-1-1,-1 0 1,0 1 0,0 0-1,1 0 1,-1 0 0,0 0-1,0 1 1,1-1 0,-1 1 0,0 0-1,1 0 1,-1 1 0,1-1-1,-1 1 1,1-1 0,0 1 0,0 0-1,-1 0 1,1 1 0,1-1-1,-1 1 1,0-1 0,1 1-1,-1 0 1,1 0 0,0 0 0,0 0-1,0 0 1,0 1 0,0-1-1,1 1 1,0-1 0,-1 1 0,0 4-1,1 3 84,-1 0-1,1 0 0,1 1 1,0-1-1,1 0 0,0 0 1,0 0-1,1 0 0,1 0 1,3 11-1,-4-16-93,0-1-1,1 0 1,-1 0 0,1 0 0,0 0 0,0-1-1,1 1 1,-1-1 0,1 0 0,0 0 0,0 0-1,0 0 1,1-1 0,-1 0 0,1 1 0,0-2-1,0 1 1,0-1 0,0 1 0,0-1-1,0-1 1,7 2 0,0-1-107,0-1 0,1 0 0,-1-1 0,0 0 0,0-1 0,13-2 0,33-8 1123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33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 11242,'-6'0'1055,"-3"1"-307,0 0 1,-1 0-1,1 1 1,0 0-1,-10 4 0,17-5-654,0 0 0,-1 0 0,1 0 0,0 1 0,0-1 0,-1 1 0,1 0 0,1-1 0,-1 1 0,0 0 0,0 0 0,1 0 0,-1 1 0,1-1 0,-1 0 0,1 1 0,0-1 0,0 0 0,0 1 0,0-1 0,1 1 0,-2 4 0,2-3 51,0-1 0,0 0 0,0 0 0,1 1 0,-1-1 0,1 0-1,-1 0 1,1 0 0,0 1 0,1-1 0,-1 0 0,0-1 0,3 4-1,0 1 114,0-1-1,0 1 1,1-1-1,9 8 1,-7-8-17,0 0 1,1-1-1,15 9 0,4 2 445,-25-15-584,0 1 1,0 0-1,0 0 1,0-1-1,0 1 0,0 1 1,2 3-1,-4-5-81,1-1 0,-1 0 0,0 1 0,1-1 0,-1 1 0,0-1 0,0 1 0,0 0 0,0-1 0,1 1 0,-1-1 0,0 1 0,0-1 0,0 1 0,0-1 0,0 1 0,0 0 0,0-1 0,-1 1 0,1-1 0,0 1 0,0-1 0,0 1 0,0-1 0,-1 1 0,1-1 0,0 1 0,-1-1 0,1 1 0,0-1 0,-1 1 0,1-1 0,0 0 0,-1 1 0,1-1 0,-1 0 0,1 1 0,-1-1 0,1 0 0,-1 0 0,1 1 0,-1-1 0,1 0 0,-1 0 0,1 0 0,-2 1 0,-7 1-261,-1 0 1,1 0 0,-1-1-1,0-1 1,0 1 0,-15-3-1,8-1-425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41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76 5041,'-82'-42'2297,"54"26"-1,18 6 770,4 4-571,8 5 91,11 1-2412,144 7 423,224-5-316,45 2 126,-319 4-324,-38-2 218,-56-6-107,-1 0-1,0 0 1,1-1 0,15-3-1,-18 2-147,-6 2-1,0-1-1,-1 0 1,1 0-1,5-2 0,-12-1-957,3 4 570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45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 2889,'-63'12'2040,"39"-5"2000,18-5 3907,9-3-7841,0 0 0,1 1 0,-1-1 1,6 1-1,8 0-1,19-2 0,166-11 192,-95 10-2217,-116 3 1145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3:46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9410,'-67'36'3777,"75"-35"-2265,5 6-616,6-3 73,14 0-177,6-1-168,13-3-352,5 0-112,-1 0-88,0-3-24,-6-4-40,-3 2-384,-15 1-4257,-12 1 3377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4:22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159 158 5145,'-4'1'6541,"4"0"-6230,0-1 0,-1 0 0,1 0 0,-1 0 0,1 0 0,0 0-1,-1 0 1,1 0 0,-1 0 0,1 0 0,0 0 0,-1 0 0,1 0-1,-1 0 1,1 0 0,0 0 0,-1 0 0,1 0 0,-1 0 0,1-1 0,-9-2-4,0-1 0,1-1 0,-1 1 0,1-1 0,0-1 0,-9-8 0,15 12-249,0 0-1,-1 0 0,1 0 0,0 0 1,1-1-1,-1 1 0,0-1 0,1 0 1,-1 1-1,1-1 0,0 0 0,0 0 1,0 0-1,0 0 0,1 0 0,-1 0 1,1 0-1,-1-4 0,1 4-37,1 1 0,-1 0 0,0 0 0,1-1 0,-1 1 0,1 0 0,0 0 0,0 0 0,0-1 0,0 1 0,0 0 0,0 0 0,0 1 0,1-1 0,-1 0 0,1 0 0,-1 1 0,1-1-1,0 1 1,0-1 0,3-2 0,1 1-8,0 1-1,1-1 1,-1 1 0,0 0-1,1 0 1,-1 1-1,1 0 1,0 0-1,7 0 1,-9 1-4,-1 0 0,1 1 0,-1-1 0,1 1 0,-1 0 0,1 0 0,-1 0 0,0 1 0,0-1 0,0 1 0,0 0 0,0 0 0,0 1 0,5 3 0,-7-4 9,0 0 0,-1 0 0,1 0 0,-1 0 0,1 1 0,-1-1 0,0 1 0,0-1 0,0 1 0,0-1-1,-1 1 1,1-1 0,0 1 0,-1 0 0,0-1 0,0 1 0,0 0 0,0-1 0,0 1 0,0 0 0,-2 3-1,2-3 13,-1 1 0,0-1-1,0 0 1,0 0 0,0 0-1,-1 1 1,1-1 0,-1 0-1,0-1 1,0 1-1,0 0 1,0-1 0,0 1-1,-1-1 1,1 1 0,-4 2-1,0-3 0,1 1 0,0-1 0,-1-1 0,0 1-1,1-1 1,-1 0 0,0 0 0,0 0 0,1-1 0,-1 0 0,0 0-1,0 0 1,-8-2 0,5 0-7,0 0 0,0 0 0,0-1 1,0 0-1,0-1 0,1 0 0,-15-8 0,19 9-29,1 1 1,-1-1-1,1 0 1,0-1-1,-6-6 0,9 9 3,-1 1 0,0-1 0,1 0-1,0 1 1,-1-1 0,1 1 0,-1-1-1,1 0 1,0 0 0,-1 1 0,1-1 0,0 0-1,0 0 1,0 1 0,0-1 0,0 0-1,0 0 1,0 0 0,0 1 0,0-1 0,0 0-1,0 0 1,0 1 0,0-1 0,0 0-1,1 0 1,-1 1 0,0-1 0,1 0-1,-1 0 1,1 1 0,-1-1 0,0 1 0,1-1-1,-1 0 1,1 1 0,0-1 0,-1 1-1,1-1 1,0 1 0,0-1 0,3-1-13,1 0 1,-1 1-1,1 0 1,-1 0 0,1 0-1,5-1 1,-6 2 11,3-1 27,0 0 1,0 0 0,0 1 0,0 0 0,0 1-1,0-1 1,-1 1 0,1 1 0,0-1-1,0 1 1,-1 0 0,1 1 0,-1 0 0,0 0-1,0 0 1,0 0 0,0 1 0,0 0-1,-1 1 1,10 9 0,-14-13 5,11 12 74,-12-13-94,0 1 0,0-1 0,0 0-1,1 0 1,-1 1 0,0-1 0,0 0 0,0 0-1,1 1 1,-1-1 0,0 0 0,0 1 0,0-1-1,0 0 1,0 1 0,0-1 0,0 0 0,0 1-1,0-1 1,0 0 0,0 1 0,0-1-1,0 0 1,0 1 0,0-1 0,0 0 0,0 1-1,0-1 1,0 0 0,0 1 0,-1-1 0,1 0-1,0 0 1,0 1 0,0-1 0,0 0 0,-1 0-1,1 1 1,0-1 0,-1 0 0,-2 2 44,0-1 0,-1 0 0,1 0 0,-1 0 0,1 0 1,-1 0-1,0-1 0,1 0 0,-1 1 0,0-1 0,1-1 0,-1 1 0,1 0 1,-1-1-1,-3-1 0,4 1-45,1 0-1,-1 0 1,1 0 0,-1 0 0,1 0 0,0-1-1,0 1 1,-1-1 0,1 1 0,0-1 0,0 0-1,1 0 1,-1 0 0,0 0 0,1 0 0,-1-1-1,1 1 1,-1 0 0,1-1 0,0 1 0,-1-5-1,1 5-10,1 0 0,0 0 0,-1-1 0,1 1 0,0 0 0,0 0 1,0 0-1,1 0 0,-1 0 0,0-1 0,1 1 0,-1 0 0,1 0 0,0 0 0,0 0 0,0 0 0,0 0 0,0 0 0,3-3 0,1-1-5,1 0-1,0 0 1,12-9 0,-15 13 13,-2 1-1,-1 1-1,0 0 1,1-1-1,-1 1 1,0 0-1,1 0 1,-1-1-1,0 1 1,1 0-1,-1 0 1,1 0 0,-1-1-1,0 1 1,1 0-1,-1 0 1,1 0-1,-1 0 1,1 0-1,-1 0 1,1 0 0,-1 0-1,0 0 1,1 0-1,-1 0 1,1 0-1,-1 0 1,1 0-1,-1 1 1,1-1 0,-1 0-1,0 0 1,1 0-1,-1 1 1,0-1-1,1 0 1,-1 1-1,1-1 1,-1 0 0,0 1-1,0-1 1,1 0-1,-1 1 1,0-1-1,0 0 1,1 1-1,-1-1 1,0 1-1,0-1 1,0 1 0,1 0-15,-1 0 0,0 0 0,0 0 0,1 0 0,-1 0 0,0-1 0,0 1 1,0 0-1,0 0 0,-1 0 0,1 0 0,0 0 0,0 0 0,0 0 0,-1 0 0,1 0 1,0-1-1,-1 1 0,1 0 0,-1 0 0,1 0 0,-1-1 0,1 1 0,-1 0 0,0 0 1,-23 17-2317,8-4 1448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4:22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10 217 7314,'29'-2'3880,"-21"7"-207,3 6-1680,-4 5-249,-9 4-120,6 8-399,-9 0-249,10 3-360,5 4-120,-8 0-192,10-2-64,-12-9-128,-2-6-40,2-3-40,-4-11-80,1 1-656,-4-3-528,1-12 728</inkml:trace>
  <inkml:trace contextRef="#ctx0" brushRef="#br0" timeOffset="1">1 1 11698,'26'10'4890,"-12"-2"-2506,-2 1-712,-3-2-351,-4-3-273,1 5-528,0-5-216,1-2-208,0 3-120,-5-6-872,-2 1-4553,0 0 3840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4:27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203 172 7642,'1'7'857,"2"14"781,-2-18-131,1-12 1179,-2 0-2316,1-1 0,-2 1 0,1-1 1,-1 0-1,-1 1 0,1 0 0,-2-1 1,1 1-1,-1 0 0,-1 0 0,-4-9 1,5 13-323,1 0 1,-1 0-1,0 1 1,-1-1-1,1 1 1,-1 0-1,0 0 1,0 0 0,0 0-1,0 1 1,-1 0-1,1 0 1,-1 0-1,0 0 1,0 1-1,0 0 1,0 0 0,-1 0-1,1 0 1,-9 0-1,11 1-31,0 1 0,0 0 0,0 0-1,0 0 1,0 0 0,0 0 0,0 1-1,0-1 1,0 1 0,0 0 0,0 0-1,0 0 1,0 0 0,1 0 0,-1 1 0,0 0-1,1-1 1,-1 1 0,1 0 0,0 0-1,-1 0 1,1 0 0,0 1 0,0-1 0,1 0-1,-1 1 1,0 0 0,1-1 0,-1 1-1,1 0 1,0 0 0,-1 5 0,-1 4 16,1 1 0,0-1 0,1 1 0,0 0 0,1 0 0,1 0 0,0-1 0,0 1 0,5 13 0,-6-23-26,1 1-1,1-1 0,-1 0 0,0 1 0,1-1 1,-1 0-1,1 0 0,0 0 0,0 0 0,3 2 1,-4-3-5,1-1 0,0 0 0,-1 1-1,1-1 1,0 0 0,-1 0 0,1 0 0,0 0 0,0-1 0,0 1 0,0 0 0,0-1 0,0 1 0,0-1 0,0 0 0,0 0 0,0 0 0,3 0 0,-1 0 0,0-1 0,1 0 0,-1 1 0,0-2-1,0 1 1,1 0 0,-1-1 0,0 0 0,0 0 0,-1 0 0,1-1 0,0 1 0,-1-1 0,1 0 0,-1 0 0,0 0 0,4-5 0,0-1 10,-1-1 0,0 0 1,0 0-1,-1-1 1,5-13-1,-10 23-9,0 1 0,1-1 0,-1 1 1,0-1-1,0 1 0,0-1 0,1 1 0,-1-1 0,0 1 0,0 0 0,1-1 0,-1 1 1,0-1-1,1 1 0,-1 0 0,0-1 0,1 1 0,-1 0 0,1 0 0,-1-1 1,0 1-1,1 0 0,0-1 0,-1 2 8,1-1 0,-1 0 0,0 0 0,1 0 0,-1 0 0,1 1 0,-1-1 0,0 0 0,1 0 0,-1 1 0,0-1 0,0 0 0,1 1 0,-1-1 0,0 0 0,0 1 0,1-1 0,-1 0 0,0 1 0,1 0 0,8 26 534,-9-24-480,4 11 303,1 0-1,9 21 1,-12-31-321,0 0-1,1 1 1,0-1 0,-1 0 0,2 0 0,-1-1 0,0 1-1,1-1 1,-1 0 0,1 1 0,7 3 0,-10-7-123,0 1 0,-1-1 0,1 1 0,0-1 0,0 1 0,0-1 0,0 0 0,0 1 0,0-1 1,0 0-1,0 0 0,0 0 0,0 0 0,1 0 0,-1 0 0,0 0 0,0 0 0,0 0 0,0 0 0,0-1 0,0 1 1,0 0-1,0-1 0,0 1 0,0-1 0,-1 1 0,1-1 0,0 1 0,0-1 0,0 0 0,0 1 0,-1-1 1,1 0-1,0 0 0,-1 0 0,1 1 0,0-1 0,0-2 0,10-16-911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4:28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10018,'10'5'4081,"0"14"-2313,-1 10-319,-1 16-145,-5 6-184,-2 5-384,0 1-200,2-6-255,5-9-97,1-12-112,5-8-40,6-14-408,-11-8-473,3-9-1607,-2-11 1544</inkml:trace>
  <inkml:trace contextRef="#ctx0" brushRef="#br0" timeOffset="1">1 144 9802,'2'-4'3977,"9"8"-2305,2 4-343,16 4-169,6 1-296,12-1-472,6-3-168,0-5-368,10-4 120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4:28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9354,'3'-10'3977,"4"14"-2033,-3 4-151,4 17-185,-4 12-144,-2 12-359,3 6-209,3-1-376,6-2-144,6-12-200,1-6-72,3-14-72,0-11-112,0-9-712,1-4-520,-5-19 759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4:29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 8210,'-22'-5'4137,"20"11"-841,2 4-2119,18 2-681,-1 0-48,14-2-16,10 0-32,-4-6-136,2-2-56,-3-2-728,-3 0-160,-5 0 360</inkml:trace>
  <inkml:trace contextRef="#ctx0" brushRef="#br0" timeOffset="1">378 21 11410,'71'-11'4425,"-66"34"-2728,7 1-337,1 2-24,-9 1-159,6-2-529,-5 0-248,-2-3-256,7-4-64,-8-7-424,-1-4-488,-5-9-1897,-7-3 1745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26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62 9346,'0'0'164,"-25"-19"7615,19 15-6841,0 0 1,-11-5-1,15 8-892,0 0-1,0 0 1,0 1 0,0-1 0,0 0-1,0 1 1,0-1 0,-1 1-1,1 0 1,0 0 0,0 0 0,-1 0-1,1 0 1,0 0 0,0 0-1,-1 1 1,1-1 0,0 1 0,0 0-1,0 0 1,0-1 0,0 1-1,0 1 1,0-1 0,-3 3 0,2-2-22,1 1 0,0 0 0,-1 0 0,2 0 0,-1 1 0,0-1 0,1 0 0,-1 1 0,1-1 0,0 1 0,0-1 0,0 1 0,1 0 0,-1-1 0,1 1 0,0 0 0,0 4 0,0-1-25,1 0 0,0 0 0,0 0-1,0 0 1,1 0 0,0 0-1,1-1 1,2 8 0,-1-8-8,-1 0-1,1 0 1,0-1 0,8 9-1,-10-11 5,1-1 0,-1 0 0,1 0 0,-1 0 0,1 0 0,0 0 0,0-1-1,0 1 1,0-1 0,0 0 0,6 2 0,-3-2 0,0-1-1,0 0 1,0 0 0,0 0 0,0-1-1,0 0 1,0 0 0,0 0 0,0-1-1,-1 0 1,1 0 0,0 0-1,-1-1 1,0 0 0,10-6 0,-10 6 10,-1-1 0,1 0 0,0 0 0,-1 0 1,0 0-1,0-1 0,0 1 0,-1-1 0,1 0 0,-1 0 1,0 0-1,-1-1 0,1 1 0,-1-1 0,3-11 1,-5 13 7,0 1 1,0-1 0,0 1 0,0-1 0,0 0 0,-1 1 0,1-1-1,-1 1 1,0-1 0,0 1 0,-1-1 0,1 1 0,-1 0 0,1 0-1,-1-1 1,0 1 0,0 1 0,-1-1 0,1 0 0,0 0 0,-1 1-1,0-1 1,0 1 0,-5-4 0,1 2 8,0 0 1,0 0-1,0 1 1,-1 0-1,1 0 1,-1 0-1,0 1 1,1 1-1,-1-1 1,-11 0-1,10 2 6,1 1-1,0-1 1,-1 1 0,1 1-1,0 0 1,0 0 0,-14 5-1,19-5-144,0-1-1,1 0 1,-1 1-1,1-1 1,-1 1-1,1 0 1,0 0-1,0 0 1,0 0-1,0 0 1,-3 4-1,5-5-160,-1 1-1,0 0 1,0-1-1,1 1 1,-1 0-1,1 0 0,-1 0 1,1-1-1,0 1 1,0 0-1,0 0 1,0 0-1,0 0 0,0-1 1,0 1-1,1 0 1,-1 0-1,1 0 1,0 2-1,1-1-52,-1-1 0,1 1 1,-1-1-1,1 0 0,0 0 1,3 4-1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4:29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10682,'3'-2'3817,"3"2"-3241,0 7-328,3 0-360,3 5-680,1 4 528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4:30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6553,'6'29'6250,"-2"-13"-4679,-1 0 1,0 0-1,0 20 0,-3-25-1111,0 0 1,-1 0-1,0-1 0,-1 1 1,-5 18-1,7-28-454,0-1 0,0 0 0,0 1 0,0-1 0,0 0 0,0 1 0,0-1 0,-1 1 0,1-1 0,0 0 0,0 1 0,0-1 0,-1 0 0,1 0 0,0 1 0,0-1 0,-1 0 0,1 1 0,0-1 0,0 0 0,-1 0 0,1 0 0,0 1 0,-1-1 0,1 0 0,0 0 0,-1 0 0,1 0 0,-1 0 0,1 0 0,0 0 0,-1 1 0,0-2-5,1 1-1,-1-1 1,0 1 0,1 0-1,-1-1 1,0 1-1,1-1 1,-1 0 0,1 1-1,-1-1 1,1 1-1,-1-1 1,1 0 0,-1 0-1,-2-5-38,1 1-1,0 0 1,-2-7-1,3 9 21,1 1-1,0-1 1,0 1-1,0-1 1,0 1-1,0-1 0,1 0 1,-1 1-1,1-1 1,0 1-1,0 0 1,0-1-1,0 1 1,0 0-1,2-4 0,4-5-45,15-17 0,-17 21 65,-4 6 5,0 0 1,0-1-1,1 1 0,-1 0 0,0 0 0,0 0 0,1 0 1,-1 0-1,1 0 0,-1 0 0,1 0 0,-1 0 1,1 1-1,-1-1 0,1 1 0,0-1 0,-1 1 0,1 0 1,0 0-1,-1-1 0,1 1 0,0 0 0,0 0 0,-1 1 1,1-1-1,0 0 0,-1 1 0,1-1 0,0 1 1,-1-1-1,1 1 0,-1 0 0,1-1 0,-1 1 0,1 0 1,-1 0-1,1 0 0,-1 0 0,0 1 0,0-1 0,0 0 1,0 0-1,1 1 0,-2-1 0,3 3 0,1 5 113,1 0 0,-2 0 0,1 0 1,-1 0-1,0 1 0,2 17 0,-3-3 252,1 37-1,-2-70-407,1 0 0,0 1 0,5-15 0,-4 14 26,6-16-31,14-29 1,-21 49 34,0 1 7,0-1 1,1 1-1,-1 0 0,1 0 0,5-7 0,-8 11 2,1-1-1,-1 1 1,1 0-1,-1-1 1,1 1-1,-1-1 1,1 1-1,-1 0 1,1 0-1,0-1 1,-1 1-1,1 0 1,0 0-1,-1 0 1,1 0-1,-1-1 0,1 1 1,0 0-1,-1 0 1,2 0-1,-1 1 3,0-1-1,0 1 0,0-1 0,0 1 1,0 0-1,0-1 0,0 1 1,0 0-1,-1-1 0,1 1 0,0 0 1,0 0-1,-1 0 0,1 0 0,-1 0 1,2 1-1,5 13 100,-1 0 0,0 1 0,0-1-1,-2 1 1,5 29 0,4 15 187,-12-56-319,1 0 1,-1-1 0,1 1-1,3 5 1,-5-9 5,0 0 1,0 0-1,0 1 0,1-1 1,-1 0-1,0 1 0,0-1 1,1 0-1,-1 0 0,0 1 1,0-1-1,1 0 0,-1 0 1,0 0-1,1 1 0,-1-1 1,0 0-1,1 0 0,-1 0 1,0 0-1,1 0 0,0 0 1,-1 0-2,1 0 0,-1 0 1,0-1-1,1 1 1,-1 0-1,1-1 1,-1 1-1,0-1 0,1 1 1,-1 0-1,0-1 1,0 1-1,1-1 1,-1 1-1,0-1 1,0 1-1,0-1 0,0 1 1,1-1-1,-1 1 1,0-2-1,3-18-249</inkml:trace>
  <inkml:trace contextRef="#ctx0" brushRef="#br0" timeOffset="1">458 249 11474,'5'5'2568,"-4"-4"-2057,-1 0 1,1 0-1,0 0 1,1 0 0,-1 0-1,0 0 1,0-1-1,0 1 1,2 1 0,-2-2-432,0 0 0,0 0 0,-1 0 0,1 0 0,0 0 0,0 0 0,-1 0 0,1 0 0,0 0 0,0-1 0,-1 1 0,1 0 0,0 0 1,-1-1-1,1 1 0,0-1 0,-1 1 0,1 0 0,0-1 0,-1 1 0,1-1 0,-1 1 0,1-2 0,6-5 39,0-1 0,-1 0-1,-1 0 1,1-1 0,7-17-1,-9 18-82,3-6-23,-1 0-1,-1 0 1,0 0-1,-1-1 1,4-21-1,-8 33-6,1 0 1,-1-1-1,0 1 1,-1-1-1,1 1 1,-1 0-1,1-1 0,-1 1 1,0 0-1,-1-4 1,1 6 0,1 0-1,-1 0 1,1 0 0,-1 0 0,1 0 0,-1 1-1,0-1 1,1 0 0,-1 0 0,0 0 0,0 1-1,1-1 1,-1 0 0,0 1 0,0-1 0,0 1 0,0-1-1,0 1 1,0-1 0,0 1 0,0 0 0,0-1-1,0 1 1,0 0 0,0 0 0,0 0 0,0 0-1,0 0 1,0 0 0,0 0 0,-1 0 0,1 0 0,0 0-1,0 1 1,0-1 0,-1 1 0,0 0 45,-1 0 0,1 0 0,0 1 0,-1-1 1,1 1-1,0 0 0,0 0 0,0 0 0,0 0 0,0 0 1,0 0-1,1 0 0,-1 1 0,1-1 0,0 0 0,-1 1 1,1-1-1,0 1 0,0 0 0,1-1 0,-1 4 0,-2 7 163,1 1-1,0-1 0,1 15 1,1-18-106,-1-2-17,1 1 1,0-1 0,1 0 0,0 0 0,0 1 0,1-1 0,4 11 0,-5-16-97,0-1 0,0 1-1,0-1 1,0 0 0,1 0 0,-1 1 0,1-1 0,0 0-1,-1 0 1,1 0 0,0-1 0,0 1 0,0 0 0,1-1-1,-1 1 1,0-1 0,0 0 0,1 0 0,-1 0 0,1 0-1,-1 0 1,1 0 0,-1-1 0,1 1 0,0-1 0,-1 0 0,5 0-1,0 0 98,1-1 0,0 0-1,-1-1 1,1 0-1,-1 0 1,10-4-1,26-12 301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4:30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137 134 9554,'1'-14'1830,"-2"-19"-1,1 32-1694,0 0-1,0 0 0,0 0 0,-1 0 0,1 0 0,0 0 0,-1 0 0,1 0 0,-1 0 0,1 0 0,-1 0 1,0 0-1,1 0 0,-1 0 0,0 0 0,0 0 0,0 0 0,1 1 0,-1-1 0,0 0 0,0 1 0,0-1 1,0 1-1,-2-2 0,0 2 118,1-1 0,-1 0 0,1 1-1,-1 0 1,0-1 0,1 1 0,-5 1 0,4-1-130,0 1-1,0 0 1,0 0-1,1 0 1,-1 0-1,0 0 1,1 0-1,-1 1 1,1-1-1,-1 1 1,1 0-1,-1 0 1,1 0-1,0 0 1,0 0-1,0 0 0,0 1 1,1-1-1,-3 4 1,-3 6 176,1 0 0,-9 23 0,11-25-201,1 1 0,0-1 0,1 1 1,0 0-1,1-1 0,0 1 0,1 0 0,0 0 1,3 21-1,-2-27-79,0 1 1,1-1-1,-1 0 1,1 0-1,0 0 0,1 0 1,-1 0-1,1 0 1,5 6-1,-5-8-14,0 0 0,-1 0 0,1 0 0,1-1 0,-1 0 0,0 1 0,0-1 0,1 0 0,-1-1 0,1 1 0,0-1 0,0 1 0,-1-1 0,7 1 0,-5-1-2,1-1 0,-1 1 0,0-1 0,1 0 0,-1 0-1,0-1 1,0 0 0,1 0 0,-1 0 0,0 0 0,0-1 0,0 0 0,5-2 0,-4 0-1,0 1 0,0-1 0,-1 0 0,1-1 0,-1 0 0,0 0 0,0 0-1,0 0 1,3-7 0,-1 2 3,-1 0-1,0-1 1,-1 0-1,0 0 1,-1-1-1,0 1 1,-1-1 0,0 0-1,-1 0 1,0 0-1,0-14 1,-2 19 4,0 1 1,0-1 0,-1 1 0,0 0 0,0-1 0,0 1 0,-1-1-1,0 1 1,0 0 0,0 0 0,-1 0 0,0 0 0,0 1 0,-1-1-1,1 1 1,-1 0 0,-1 0 0,1 0 0,-1 0 0,1 1-1,-11-8 1,8 8-16,0 1-1,0 0 1,0 0-1,0 0 0,0 1 1,0 0-1,-1 0 1,1 1-1,-14-1 1,16 1-96,0 1 0,0 0 0,0 1 0,0-1 1,0 1-1,0 0 0,0 0 0,0 0 0,1 1 1,-1 0-1,0 0 0,1 0 0,-1 0 1,1 1-1,-6 4 0,7-4-1,0 0 1,1 0-1,0 0 1,-4 5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4:34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878 2371 1392,'-8'13'6466,"8"-13"-6089,0 0 57,0 0 20,-13 2 4647,7-4-4818,-1 0 1,1 0-1,1 0 0,-1-1 0,0 0 0,-7-5 0,2 2-107,7 3-133,-1 0 0,0 0 0,1-1 0,0 1 0,0-1 0,-6-7 0,7 7 26,0 0-1,-1 1 0,1-1 0,-1 1 0,0 0 0,0 0 1,0 1-1,0-1 0,-6-2 0,-10-4 532,-20-12 0,34 17-506,0 0 0,1 0 1,-1-1-1,1 1 0,0-1 0,0 0 1,-6-9-1,-11-14 199,-1 0 1,-51-46-1,39 42-160,1-1-43,1 2 56,2-1-1,-42-54 1,54 58-72,2-1-1,-22-48 0,-17-66 3,46 116-58,-23-52 25,19 49-20,2 0 1,1-1-1,-9-39 1,-14-64 59,29 116-73,1 1 1,1 0 1,0 0-1,0-27 0,5-52 34,0 37-21,0 4-3,2 1 1,14-66 0,-12 98-16,1-1 1,0 1-1,2 1 1,0-1-1,19-29 0,72-92 27,-80 117-32,2 1 0,1 0 1,1 2-1,2 1 0,42-30 1,-59 46-2,111-80 8,-93 65-9,40-26 1,-54 39 1,0 1 1,1 1-1,0 0 1,0 0-1,24-5 1,14 3 21,-1 3-1,77 1 1,-94 3-13,-31 1-9,115 0 18,-88 2-12,58 11 0,-54-4 23,0 1-1,0 2 1,-1 2 0,48 26 0,117 84 162,-168-103-183,-5-5 14,-1 2-1,-1 0 0,-1 2 1,0 0-1,-2 2 0,33 43 0,-3 8 242,72 140-1,-111-185-201,0 0-1,-2 0 0,-1 1 0,-1 1 1,-1-1-1,-2 1 0,0 31 1,-3-15 30,-3 0 1,-1 0 0,-18 85 0,4-70-16,-2 0 1,-2-1 0,-47 90-1,18-41 21,23-48 73,-41 69-1,55-111-132,-1-1-1,-1-1 0,0 0 1,-1 0-1,-24 18 0,24-21-17,1 0 0,0 1 0,1 1-1,0 0 1,-13 24 0,7-12 59,-25 27-1,44-54-115,0 0-1,0 0 1,0 0-1,0 0 0,0 0 1,0 0-1,0-1 1,0 1-1,0 0 0,-2 0 1,-1-2-951,2-8-355,2 5 118,0-1 0,0 1 0,1-1 0,0 1 0,0-1 0,1-5 0,2 6-578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4:35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2 5505,'0'0'349,"-1"0"-1,1 0 1,0-1-1,0 1 1,-1 0-1,1 0 1,0 0-1,0 0 1,-1 0-1,1 0 1,0 0-1,0 0 1,-1 0-1,1-1 1,0 1-1,-1 0 1,1 0-1,0 1 1,0-1-1,-1 0 1,1 0-1,0 0 1,0 0-1,-1 0 1,1 0-1,-1 0 1,-2 9 2354,2-4-2807,-24 73 1714,15-50-1261,-14 39 525,-11 33 208,31-86-930,0 1 0,1 0 0,1 0 0,0 26 0,2-37-131,0 1 0,1 0-1,-1-1 1,1 1 0,0 0 0,0-1 0,1 1 0,-1-1 0,1 0 0,0 1 0,0-1 0,1 0 0,-1 0 0,1 0-1,5 5 1,-4-5 0,1 0-1,0 0 1,0-1-1,0 1 1,0-1-1,0 0 1,1-1-1,0 1 0,-1-1 1,1 0-1,9 1 1,5 1 24,-1-2 1,0 0-1,27-1 0,59-8 89,-61 3-85,-35 4-76,1-1 0,-1-1-1,1 1 1,15-6 0,-16 2-648,-9 5 651,0-1 0,0 1 1,0 0-1,0 0 1,0 0-1,1 0 0,-1 0 1,0 0-1,0 0 0,0 0 1,0-1-1,0 1 1,0 0-1,0 0 0,0 0 1,0 0-1,0 0 1,0 0-1,0-1 0,0 1 1,0 0-1,0 0 0,0 0 1,0 0-1,0 0 1,0-1-1,0 1 0,0 0 1,0 0-1,0 0 0,0 0 1,0 0-1,0 0 1,0-1-1,0 1 0,0 0 1,0 0-1,0 0 0,0 0 1,0 0-1,0 0 1,0 0-1,-1-1 0,1 1 1,0 0-1,0 0 1,0 0-1,0 0 0,0 0 1,0 0-1,-1 0 0,1 0 1,-18-6-715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4:54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20 3857,'-53'-20'4367,"53"20"-4201,-1 0-1,0 0 0,0 0 0,0 0 0,0 0 0,0 1 0,0-1 0,1 0 0,-1 0 0,0 0 1,0 1-1,0-1 0,0 1 0,1-1 0,-1 0 0,0 1 0,0-1 0,1 1 0,-1 0 0,0-1 0,1 1 1,-1-1-1,1 1 0,-1 1 0,-8 4 1082,7-5-1318,-5 3 1844,7-3-600,4 0-661,4-1-387,0 1-1,0 0 1,0 1-1,13 4 1,-9-2-36,0-1 60,-10-2-113,1 0 0,-1-1 0,1 1 0,-1-1 0,0 1-1,1-1 1,-1 0 0,1 0 0,-1 0 0,1 0-1,4-2 1,7 0 25,-1 0 1,1 1-1,18 1 0,44 6 50,-51-3-29,106 20 451,-95-15-344,0-1-1,69 4 1,-86-12-125,-6 1 52,0 0 0,23 3 0,-28-2 3,-8-1-111,0 0 0,0 0 0,0 0 0,-1 0 0,1 0 0,0 0 0,0 0 0,0 0 0,0-1 0,0 1-1,0 0 1,0 0 0,0 0 0,0 0 0,0 0 0,-1 0 0,1 0 0,0 0 0,0 0 0,0 0 0,0 0 0,0 0 0,0-1 0,0 1 0,0 0 0,0 0 0,0 0 0,0 0 0,0 0 0,0 0 0,0 0 0,0 0-1,0-1 1,0 1 0,0 0 0,0 0 0,0 0 0,0 0 0,0 0 0,0 0 0,0 0 0,0 0 0,0 0 0,0-1 0,0 1 0,0 0 0,0 0 0,0 0 0,0 0 0,0 0 0,1 0 0,-1 0 0,0 0 0,0 0-1,0 0 1,0 0 0,0-1 0,0 1 0,0 0 0,0 0 0,0 0 0,0 0 0,1 0 0,-1 0 0,0 0 0,0 0 0,0 0 0,0 0 0,0 0 0,0 0 3,-1 0 0,1-1 0,-1 1 0,1 0 0,-1-1 0,1 1 0,-1 0 0,1 0 0,-1 0 0,1 0 0,-1 0 0,0 0 0,1 0 0,-1-1-1,1 2 1,-2-1 0,-3 0 16,-32-2 18,17 1-35,-38-6 1,10-2-53,1 2 1,-87 0 0,96 8 44,0 1 0,-1 2 1,-69 18-1,84-15 4,-41 9 12,57-14-13,-1-1 0,0 0 0,0 0-1,1-1 1,-13-1 0,21 1-6,0 0 0,0 0-1,-1 0 1,1 0 0,0 0-1,0 0 1,0 0 0,-1 0-1,1-1 1,0 1 0,0 0 0,0 0-1,0 0 1,-1 0 0,1 0-1,0 0 1,0 0 0,0 0 0,0 0-1,0 0 1,-1-1 0,1 1-1,0 0 1,0 0 0,0 0-1,0 0 1,0-1 0,0 1 0,0 0-1,-1 0 1,1 0 0,0 0-1,0-1 1,0 1 0,0 0-1,0 0 1,0 0 0,0 0 0,0-1-1,0 1 3,0-1-1,1 1 1,-1 0 0,0-1-1,0 1 1,1 0-1,-1-1 1,0 1-1,0 0 1,1 0 0,-1-1-1,0 1 1,1 0-1,-1 0 1,0-1 0,1 1-1,-1 0 1,0 0-1,1 0 1,0 0 0,6-2 20,-1 1 0,1 0 0,12 0 0,-2 0-5,264-16 50,-120 15-67,-82 3-679,-65-1 597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8T15:15:36.7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7972 4271 349 0,'-14'-7'281'16,"-22"-12"30"-16,21 18-62 16,3-2-37-16,5-1-28 15,0 2-21-15,4-1-32 16,-2 1-16-16,3-2-29 15,1 3-12-15,1 0-28 16,0 0-10-16,0 0-20 16,0 0-5-16,0 0-3 15,5 0 4-15,8 0 6 16,-1 1 2-16,32 5 2 16,-30 3-2-16,2-8-5 15,2 2-3-15,8-1-3 16,4 0-2-16,9-1-2 15,7 0 0-15,0 0-1 0,4-1 1 16,7 1-3-16,2 0 1 16,-1 0 2-16,-4 1 3 15,-2 1 9-15,-4 0 4 16,0 2 5-16,0-2-1 16,-5-2-3-16,-3-1-1 0,-1-5-1 15,1 0 0-15,-5-1 2 16,-1 2 1-16,-7 4-2 15,-1 1 3-15,-10 1 7 16,-2 4 2-16,-5-2 1 16,0 3-4-16,-3-2-10 15,1 0-5-15,1 0-6 16,-7-1 0-16,1-2 0 16,-4-1-1-16,1 0 2 15,0-1-48-15,-1 0-170 16,-6 0 146-16</inkml:trace>
  <inkml:trace contextRef="#ctx0" brushRef="#br0" timeOffset="2029.22">9720 4203 725 0,'-7'0'344'0,"1"0"-118"15,5 4-6-15,-1-2-41 0,1-2-16 16,0 0-53-16,0 0-30 16,1 0-36-16,0-1-7 15,0 0 3-15,4-1 1 16,17 0-1-16,29 2-2 16,-19 5-5-16,2 3-2 0,1-5-5 15,2 1-1 1,-4 1-4-16,-7-9-3 0,3 5 2 15,3 0-1-15,2-3 3 16,3 3 1-16,0-1-2 16,-3-4-2-16,2 2-6 15,0-3-2-15,7 6-4 16,-2-1-2-16,3 1 0 16,0-1-1-16,-8-2 0 15,-5 2 0-15,1-4 1 16,-5 1-1-16,2-3 1 15,0 2 0-15,-5 3 4 16,3 1 5-16,-3 0 6 16,1 3 1-16,-1-3-1 15,0 1-5-15,2-1-4 16,-2-3-2-16,2 2-2 16,2 2-1-16,-3-2 1 0,2 2-1 15,0 1 1-15,-4-3-1 16,-2 0 0-16,0 1 0 15,-4-5-1-15,2 3 0 16,5-2 0-16,1-2-2 16,2 6 1-16,1-6-2 15,-4 9 0-15,0-3 1 16,-3-1-1-16,-1 4 0 16,0-3 6-16,-2 1 4 15,1 0 4-15,0-3 2 0,3 0-5 16,-1 4-2-16,1-4-4 15,-2 2-1-15,0 0-2 16,1-4 0-16,2 6-1 16,-4 0 0-16,-1-1 0 15,3 3 0-15,-8-1 0 16,-1-3-1-16,4 1 1 16,-10-2-1-16,10 2 0 15,4 0 1-15,-1-1-1 16,1-6 0-16,-1 2-1 15,1 4 0-15,0 0-1 16,1 3 1-16,1 1 0 16,-7-4 1-16,4-3-1 15,4 4 0-15,-2-3 0 16,2 2 0-16,-1-1-1 0,0 3 0 16,-2-2 1-16,2 0 0 15,-2 1 1-15,-5-4-1 16,3 3 0-16,1 2-1 15,-4-3 1-15,4 1-1 16,-3 4 2-16,-1-4 1 16,-5 4 1-16,-2-4 2 0,-2 0 2 15,6 0-2-15,4 1 0 16,4-3 0-16,3 2-1 16,-4 2-1-16,1-4-1 15,0 2 0-15,-5-3 0 16,3-3 0-16,1 6-2 15,2 0 2-15,-2 0-2 16,-2 4 2-16,0-2 0 16,-2 1 0-16,1-3 1 15,-2-1-2-15,0 0 1 16,-3-2-1-16,-4 2 1 16,1-2-1-16,-3 0 0 15,-1 2 1-15,7 1-2 16,0 1 0-16,1 1 0 15,1-2 0-15,-2 1 0 16,4 1 2-16,-3-3-3 0,-4-1 1 16,4 2 13-16,-1-5 5 15,-3 6 14-15,11 1 0 16,-6-2-5-16,-10 0-5 16,9 0-10-16,-9 0-4 15,1-1-4-15,3 1-1 16,-6-1-1-16,0 1-1 0,0 0 0 15,9-1 0-15,5-1-1 16,25 5 1 0,-31-2-1-16,1 4 0 0,-3-3 1 15,1-4-1-15,2 2-1 16,-1-2 1-16,3 4 0 16,-1 3 0-16,-1-1 1 15,-2-4-1-15,-2 0 0 16,-2 0-1-16,-2-2 9 15,-2 2-27-15,0 0-27 16,0 0 32-16</inkml:trace>
  <inkml:trace contextRef="#ctx0" brushRef="#br0" timeOffset="4314.58">13268 4176 320 0,'-40'4'214'0,"29"-4"33"16,0 0-22-16,1-1-25 15,0 0-6-15,0 0-19 16,1-1-13-16,2-3-18 16,0 4-7-16,3 1-29 15,-2 0-18-15,2 0-37 16,1 6-16-16,-1-6-19 15,3 4-5-15,1-4-5 16,0 0-1-16,0 0 0 16,0 0-1-16,0 0 3 0,9 0 1 15,4-1 6-15,30 1 3 16,-26 0 7-16,3 3 2 16,3 1 3-16,0-5-1 15,2 1 0-15,2-3-1 16,-1 3-2-16,1 5 2 15,-4-4 0-15,-9 3 2 32,-6-2 2-32,0 1 4 0,14 3-6 0,3 1 4 15,-2 2-32-15,-8-7 4 16,5 2-4-16,1-4 6 16,-4 1-1-16,1 1-2 15,-2 2 1-15,-1-4-2 16,1-1 1-16,2-2 3 0,-1-2 3 15,0 6 4-15,1-1 2 16,-3-3-2-16,2 3-3 16,-1-5-4-16,2 2-2 15,1 4-2-15,1-3 1 16,0-1-1-16,2 3 0 16,-2 0 1-16,-1 1-2 15,-4 1 1-15,2-2-1 16,-6-3 0-16,2 0 0 15,0 0 1-15,-5 1 1 16,4 1 3-16,1 1 0 0,2 2 1 16,0-2 0-16,1-1-3 15,-1 0 0-15,0-1-2 16,2 0 0-16,1 4-2 16,0-1 0-16,1 1 0 15,-2 3 0-15,0-1-1 16,-1-2 1-16,2 3-1 15,-2-6 0-15,1 2 1 16,-1-1 0-16,1 2-1 16,-1-1 1-16,3-4-1 15,0 2 0-15,-4-4 0 16,5 6 1-16,-5-2-1 16,0 1 0-16,-1 0 1 15,-1-2-1-15,-2 3 0 0,0-2 2 16,0 1-2-16,1 0 1 15,3-1 0-15,2-1-1 16,-1 0 2-16,0 0-1 16,-1 2 1-16,0 0-2 15,1 0 1-15,1 2 0 16,-3-1 0-16,0 0 0 16,3 3-1-16,-3-3 1 15,2 1 0-15,0-1 0 0,-1-1 1 16,-1 0-2-16,3 1 2 15,-3 1-1-15,2 0-1 16,-1-2 1-16,1 0 0 16,0 1-1-16,0 2 1 15,0-3 0-15,1 0-1 16,-3 0 2-16,1 0-3 16,4 2 2-16,-5 1-1 15,-2-4 0-15,0 2 0 16,-4 0-1-16,-1-1 1 15,9 5-1-15,-6-3-1 16,6 0 1-16,-1 2 0 16,-4-4 0-16,4-2 1 15,-5 0 0-15,4 1 0 16,0 1-1-16,-3-3 0 0,0 3 0 16,-1 2 0-16,-2-2 1 15,2 1-1-15,0-1 0 16,0 0 0-16,2-2 0 15,0 2 0-15,2 0 0 16,2 0 0-16,-1-1 0 16,4 0 0-16,-4-3 0 15,1 3 0-15,0 0 1 16,-1 1-1-16,1 0-1 0,1-1 0 16,-4 1 1-16,4 1-1 15,0-1 1-15,-2 0-1 16,3-1 1-16,-10 1-1 15,3 0 1-15,-3 0-1 16,3 2 1-16,2-2-1 16,-1 5 1-16,1-3 0 15,-3-2 0-15,0 0-1 16,-1-2 1-16,1 2 0 16,0-1-1-16,0 1 1 15,3 1 0-15,-1-2 0 16,1-2 0-16,0 2-1 15,0 0 1-15,1 0-1 16,-1 1 1-16,-1 0 0 16,0-4 0-16,-1 3-1 0,0 1 1 15,-1 0 0-15,-1 1-1 16,1 1 2-16,-1-2-1 16,-2 0 0-16,0 0 1 15,-2-3 0-15,0-1 0 16,-2 1 3-16,0 2-1 15,-3 1 2-15,0-1 2 16,-1 1-31-16,0 0 209 16</inkml:trace>
  <inkml:trace contextRef="#ctx0" brushRef="#br0" timeOffset="53030.68">26071 6778 440 0,'-45'14'240'0,"33"-19"-6"16,2 1-23-16,0 1 16 16,4 1-7-16,-1 2-36 0,2 0-23 15,0 2-38-15,4-1-17 16,0-1-28-16,0 0-12 15,1 0-22-15,0 0-10 16,14 1-7-16,10 1-4 16,35 1-7-16,-22-3 1 15,5-5 0 1,-21 3-1-16,1-1-3 0,64-6-4 16,8-6-4-16,4-1-1 0,-43 8 1 15,0 1-1-15,-9 2 0 16,-6 3-1-16,-4 2 0 15,-5 0 2-15,-2 0 0 16,-9 0 2-16,-7 0 1 16,-7-1 4-16,-13-1 5 15,1-1 0-15,-13 2-4 16,-1 0-13-16,-6 1-38 16,-2 1-31-16,-4 3-149 15,2-1-122-15,6 0 211 16</inkml:trace>
  <inkml:trace contextRef="#ctx0" brushRef="#br0" timeOffset="53385.73">25987 6865 1056 0,'-10'7'416'16,"5"-5"-262"-16,6 3-11 15,15-2-25-15,1-3-12 0,18 3-44 16,3-3-20-16,8 3-16 16,5 2 1-16,7-2 0 15,9-3-2-15,-1-4-10 16,0 1-5-16,1-5-3 15,-6 6-1-15,1-4 1 16,-9-3 0-16,-13 3 1 16,-5-1 0-16,-12 5 0 15,-5 0-1-15,-11 1 3 16,-7 0-6-16,-13 2-78 16,-6-1-59-16,-5 5-142 15,-1 1-121-15,0-1 254 16</inkml:trace>
  <inkml:trace contextRef="#ctx0" brushRef="#br0" timeOffset="62844.4">15434 6661 481 0,'-5'-1'277'0,"2"1"-60"15,-2-1-25-15,4 1-8 16,0-1-23-16,-1 0-12 16,1 0-42-16,1 0-21 15,0 1-36-15,0-1-14 0,0 0-18 16,0-1-4-16,0 1-1 15,21-3-1-15,24-8-1 16,-23 11 0-16,6-2 6 16,-2-3 1-16,4 5 5 15,-1-1-1-15,-3 2-3 16,4 4-3-16,-4-3-1 16,3 3 1-16,3-7 2 15,1 0-1-15,4 0-2 16,-1-3-2-16,-4 4-2 15,0 0-2-15,-6-2-1 16,0-1 0-16,2 0 0 16,-1 3 0-16,2-1 4 15,0 4 1-15,1-1 1 16,-3-3-1-16,-1-2 1 16,0-3 0-16,0 0 1 15,5 4-1-15,-1 4-5 0,3 0-2 16,-2 1-3-16,-2 0-1 15,-4 2 0-15,-2 2 0 16,3 0 0-16,-5-1 1 16,2-2-1-16,3 0 0 15,-6-3 0-15,5-4 0 16,-1 5-2-16,-2-4 1 16,1 0 0-16,1 4 0 0,2-4 0 15,0 2-1-15,4 2 0 16,-3 0 1-16,0 2-1 15,6 3 0-15,-5-4 1 16,-2 0-1-16,-1-1 1 16,-8-2-1-16,4 2 1 15,2 0-1-15,-1 1 0 16,1-3 0-16,1 2 0 16,2 0 1-16,-3 1-1 15,-1 1 0-15,-5-1 0 16,1 0 1-16,-6 0 0 15,2 3 0-15,-2-4 0 16,-1-3-1-16,3 3 0 16,-2 0 1-16,-1 0-1 15,0 0 1-15,-4 0 1 16,-2 0 0-16,-5-1-51 0,0 3-92 16,-1-2 93-16</inkml:trace>
  <inkml:trace contextRef="#ctx0" brushRef="#br0" timeOffset="64460.86">8551 6805 689 0,'-12'2'336'0,"5"-2"-102"16,-3 0-1-16,3 2-40 15,3-2-15-15,-1 0-36 16,1-1-22-16,7 1-35 16,-3 0-12-16,0 0-18 15,11 0-5-15,18 0-8 16,32 3-4-16,-26-2-11 15,7 2-1-15,3-3-3 16,5-1-2-16,2-3-5 16,2 1-2-16,-4 1 2 0,2-3 2 15,-3 5 5-15,-3-1 4 16,1 1-2-16,-7 2-2 16,-3 0-1-16,-4-2 2 15,-6 0 7-15,-3 0 4 16,-7 0-1-16,-5 0-5 0,-7-2-9 15,-2 2-4-15,-3-1-4 16,-1 0-2-16,0 0-4 16,0 0-3-16,0 0-23 15,0 0-33-15,-1 0-106 16,-5-1-81-16,0-1 143 16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8:46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4225,'1'-8'4973,"4"-1"-2130,-4 7-2478,-1 1 1,1 0-1,0-1 1,-1 1-1,1 0 1,-1-1-1,1 1 0,-1 0 1,0-1-1,1-1 1,-1 2-308,0 1-1,0-1 1,0 1 0,1-1-1,-1 1 1,0 0 0,0-1 0,1 1-1,-1-1 1,0 1 0,1 0 0,-1-1-1,0 1 1,1 0 0,-1-1 0,0 1-1,1 0 1,-1-1 0,1 1 0,-1 0-1,1 0 1,-1 0 0,0-1 0,1 1-1,-1 0 1,1 0 0,-1 0 0,1 0-1,-1 0 1,1 0 0,-1 0 0,1 0-1,-1 0 1,1 0 0,-1 0 0,1 0-1,-1 0 1,1 1 0,-1-1 0,1 0-1,-1 0 1,1 0 0,-1 1 0,0-1-1,1 0 1,-1 1 0,1-1-1,-1 0 1,0 1 0,1-1 0,-1 0-1,0 1 1,0-1 0,1 1 0,-1-1-1,0 1 1,0-1 0,1 0 0,-1 1-1,0-1 1,0 1 0,0-1 0,0 1-1,0-1 1,0 1 0,0 0 0,4 17 292,11 36 1,-10-41-245,-1 0 0,-1 0 0,0 1-1,-1-1 1,1 24 0,0 24 303,2 1 0,14 63 0,-13-97-332,7 38 91,-22-104-2779,7 5 1648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8:47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200 153 8674,'-7'2'486,"0"-1"0,0 1 0,0 0-1,1 0 1,-1 1 0,1 0 0,-1 0 0,1 1 0,0-1 0,-10 9 0,9-5-171,-1 1 0,1-1 0,1 1 0,-1 0 0,1 1 0,-8 15 0,3 0-25,1 1-1,1 0 1,1 0-1,-9 50 1,14-54-199,1 1 1,0 0-1,2 0 1,0 0-1,2 0 1,0 0-1,1 0 1,2-1-1,7 25 1,-9-35-65,45 132 318,-40-124-296,1 1-1,1-1 0,0-1 1,2 0-1,14 18 0,-17-27-36,0 1-1,1-1 0,0 0 1,1-1-1,0-1 0,0 1 1,1-2-1,0 0 0,0 0 0,24 8 1,-11-7-18,-1-2 1,1 0 0,1-1-1,43 1 1,-50-5-4,0-1 0,0-1 0,0 0 0,0-1 0,-1-1 0,19-7 0,-23 6 4,-1 0 0,-1-1 0,1 0 0,-1-1 0,0-1 0,-1 0 0,0-1 0,19-18 0,-17 13 8,-1-1 0,-1 0 0,0-1 0,-1 0 0,0 0 0,-2-1 0,0-1 1,-1 1-1,5-20 0,-5 8 14,0 1 1,-3-1-1,0 0 1,-2 0-1,-1-36 1,-3 37 7,-1 1 0,-1 0 0,-2 0 0,0 0 0,-2 1 0,-18-43 0,5 26-7,-1 1 0,-2 1 0,-30-38 0,43 63-16,-1 1 0,-1 1 1,0 0-1,0 1 0,-2 1 1,0 0-1,-20-13 0,28 21 1,-1 0-1,0 0 1,0 1-1,0 0 1,-1 1-1,1 0 1,-1 0-1,1 0 1,-1 1-1,1 1 1,-1-1 0,0 2-1,1-1 1,-1 1-1,0 0 1,-14 5-1,5-1 3,1 2 0,-1 0-1,2 1 1,-1 1 0,1 1-1,-25 19 1,27-18-21,0 1 0,1 1 0,0 0 0,-17 24 1,12-12-162,-26 51 0,43-73-95,0-1 0,0 0 1,0 1-1,0 0 0,0-1 1,1 1-1,-1-1 0,1 1 1,0 0-1,-1-1 0,1 1 1,1 0-1,-1-1 0,0 1 0,1 0 1,-1-1-1,2 5 0,8 19-1709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8:47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0 6521,'-72'34'2889,"69"-33"-2534,-1 0-1,1 0 1,0 0-1,-1 0 1,1 0-1,0-1 1,-1 0-1,-4 1 1,6-2 12,1 1 0,0 0-1,-1 1 1,1-1 0,-1 0 0,1 0-1,0 1 1,-1-1 0,1 0 0,-3 2 0,3-2 19,-1 2 489,9-2 183,85-3-701,-40 3-218,15-4 117,100-17 0,-162 20-255,-4 1-12,0 0 1,-1 0 0,1 0-1,0 0 1,0 0-1,0 0 1,-1 0 0,1-1-1,0 1 1,0 0 0,-1-1-1,1 1 1,0 0-1,-1-1 1,1 1 0,0-1-1,-1 1 1,1-1 0,0 0-1,-1 1-28,0 0 0,0 0-1,0 0 1,0-1 0,0 1 0,0 0-1,0 0 1,0 0 0,0 0 0,0 0-1,0-1 1,0 1 0,-1 0 0,1 0-1,0 0 1,0 0 0,0 0 0,0 0-1,0-1 1,0 1 0,0 0-1,-1 0 1,1 0 0,0 0 0,0 0-1,0 0 1,0 0 0,0 0 0,-1 0-1,1 0 1,0 0 0,0 0 0,0 0-1,0 0 1,-1 0 0,1 0 0,0 0-1,0 0 1,0 0 0,-9-1-1398,9 1 1333,-17-1-3053,-4-1 1255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8T14:23:30.36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26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68 10146,'-4'11'1821,"0"0"1,1-1-1,-4 21 0,6-25-1481,0 0 1,1 0-1,0 0 0,1 1 0,-1-1 0,1 0 0,0 0 0,3 10 0,-1-5-175,1 0 0,0 0 0,1-1 1,0 1-1,1-1 0,0 0 0,9 11 0,-14-20-160,0 0 0,-1 0 0,1 0 1,0 0-1,0 0 0,0 0 0,0 0 1,0 0-1,1-1 0,-1 1 0,0 0 1,0-1-1,1 1 0,-1-1 0,0 1 1,0-1-1,1 0 0,-1 1 0,0-1 1,1 0-1,-1 0 0,1 0 0,-1 0 1,0 0-1,1 0 0,-1 0 0,0-1 1,1 1-1,-1 0 0,0-1 0,1 1 1,-1-1-1,0 1 0,0-1 0,0 0 1,1 1-1,-1-1 0,0 0 0,1-1 1,2-3 7,0 1 0,0 0 0,-1-1 1,1 0-1,-1 0 0,0 0 1,-1 0-1,3-7 0,-1 2 12,0 0 0,-1 0 0,-1-1 0,0 0 0,0 1 0,0-20 0,-2 24-4,0-1 0,-1 1 0,0-1 0,0 1 0,0 0 0,-1-1 0,0 1 0,0 0 0,-1 0 0,0 0 0,0 1 0,-6-11 0,4 10 11,-1 0-1,1-1 1,-1 2 0,-1-1-1,1 1 1,-1 0 0,-9-6-1,13 9-18,0 1-1,0-1 1,0 1-1,0 0 1,0 0-1,0 0 1,0 0-1,-1 0 1,1 0-1,0 1 1,-1 0-1,1 0 1,0 0-1,-1 0 1,1 0-1,0 1 1,-1-1-1,1 1 1,0 0-1,0 0 1,-5 2-1,4 0 1,-1 0-1,1 0 1,-1 0-1,-6 7 0,9-8-51,0 0-1,0 0 0,0 0 0,1 1 0,-1-1 0,1 0 0,0 1 0,0-1 0,0 0 0,0 1 0,-1 3 0,2-6 15,-1 1-1,1 0 1,0-1 0,0 1-1,0-1 1,0 1 0,0 0 0,0-1-1,0 1 1,0-1 0,0 1-1,0 0 1,0-1 0,0 1 0,1-1-1,-1 1 1,0-1 0,0 1-1,1-1 1,-1 1 0,0-1 0,0 1-1,1-1 1,0 1 0,0 0-16,1 0 0,0-1 0,0 1 0,0-1 0,0 1 0,-1-1 0,1 0 1,4 0-1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8:48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 8682,'-7'-3'3585,"7"13"-1785,4 6-368,2 14 81,-2 6-217,2 8-448,1 7-120,4-1-240,-5-2-80,2-5-168,0-7-79,-1-6-105,2-3-16,-2-10-48,0-4-144,-2-10-809,3-6-807,2-9 1064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8:48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8698,'0'-1'111,"0"1"-1,0 0 1,0-1 0,-1 1 0,1-1-1,0 1 1,0 0 0,0-1-1,0 1 1,0-1 0,0 1 0,0-1-1,0 1 1,0-1 0,1 1 0,-1 0-1,0-1 1,0 1 0,0-1 0,0 1-1,1 0 1,-1-1 0,0 1 0,0 0-1,1-1 1,-1 1 0,0 0-1,0-1 1,1 1 0,-1 0 0,0-1-1,1 1 1,-1 0 0,1 0 0,-1 0-1,0-1 1,1 1 0,-1 0 0,1 0-1,-1 0 1,1 0 0,-1 0 0,1 0-1,2-1 94,1 0 1,-1 1-1,0-1 0,7 1 0,10 2 213,0 0-1,0 2 1,-1 0-1,1 1 1,32 14-1,-47-17-366,0 0 0,0 1 0,0-1-1,-1 1 1,1 0 0,-1 0 0,1 1 0,-1 0-1,6 6 1,-8-7-31,0-1 0,-1 1-1,0-1 1,1 1 0,-1-1-1,0 1 1,0 0 0,-1-1 0,1 1-1,0 0 1,-1 0 0,0 0-1,1-1 1,-1 1 0,-1 0 0,1 0-1,0 0 1,-1 0 0,1-1-1,-2 5 1,0-1 40,-1 0 1,1 0-1,-1 0 0,0 0 0,-1 0 0,1-1 1,-1 0-1,-5 6 0,-6 5 296,-18 14 0,7-6 129,21-19-298,0 0 1,-7 11-1,11-15-151,0 0 0,0 0 0,0 1 0,0-1 0,1 1 0,-1-1 0,0 0 0,1 1 0,-1-1 0,1 1 0,0 0 0,-1-1 0,1 1 0,0-1 0,0 1 0,0-1-1,1 3 1,-1-2-22,1-1-1,0 0 0,0 0 0,-1 0 1,1-1-1,0 1 0,0 0 0,0 0 1,0 0-1,0-1 0,0 1 0,1 0 0,-1-1 1,0 1-1,0-1 0,0 1 0,0-1 1,1 0-1,-1 0 0,0 1 0,0-1 1,3 0-1,2 0 4,-1 1 1,1-1-1,0-1 1,6 0 0,183-36 449,-171 35-348,-21 2-150,0 1 0,0-2 0,0 1 0,6-1 0,-8 1-43,-1 0 1,0 0-1,0 0 1,0 0-1,1 0 1,-1 0-1,0 0 1,0-1-1,0 1 1,0 0 0,1 0-1,-1 0 1,0 0-1,0 0 1,0 0-1,0 0 1,1 0-1,-1-1 1,0 1-1,0 0 1,0 0-1,0 0 1,0 0 0,0-1-1,0 1 1,0 0-1,0 0 1,1 0-1,-1-1 1,-1 0-773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8:49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85 8434,'-21'4'1617,"12"-2"-1115,1-1 0,-1 1 0,1 0-1,-1 1 1,1 0 0,0 0 0,-11 7 0,13-6-324,0 1 1,0 1 0,0-1-1,1 1 1,0 0 0,0 0 0,0 1-1,-5 8 1,-1 6 194,-12 30 1,17-35-278,1 0 1,0 1-1,1-1 0,1 1 1,-1 18-1,1-15-30,0 6 26,1 0-1,1 0 1,1 1-1,1-1 1,1 0-1,2 0 1,0 0 0,16 47-1,-17-63-56,14 43 109,1-2 0,32 64 0,-42-100-139,0-1 1,1 0-1,1-1 1,0 0-1,1 0 1,0-1-1,0-1 0,2 0 1,-1 0-1,1-1 1,1-1-1,15 9 1,-14-12-11,0 1 0,0-2 0,0 0 0,0-1 0,1-1 0,-1 0 0,1-1 0,0 0 0,0-1 1,0-1-1,0-1 0,17-3 0,-17 2 2,-1-1 0,0-1 0,-1-1 1,1 0-1,-1 0 0,0-2 0,0 0 1,-1 0-1,1-1 0,-2-1 0,1 0 0,15-16 1,-14 10 9,0-1 0,-2 0 0,0-1 0,13-25 1,-7 9 32,18-54 0,-26 60-16,-2-1 1,-1 0 0,-1 0-1,3-30 1,-8 40 1,0 0 0,-1 0 1,-1 0-1,-1-1 0,0 1 0,-2 1 1,-8-29-1,3 22 24,-1 1-1,-1 0 1,-1 1-1,-1 0 1,-27-34 0,9 19 21,-2 1 1,-37-31-1,49 48 12,-1 1 0,-2 1 0,-40-23 0,57 36-27,-1 0 0,1 1 0,-1 0 0,0 0 0,0 1 0,-15-3 0,18 5-20,0 0 1,0 0-1,-1 0 1,1 1-1,0-1 1,0 1-1,0 0 1,0 1-1,0 0 1,0-1-1,-9 6 1,1 2-22,0 0-1,1 0 1,-1 1 0,2 1 0,0 0 0,0 0 0,-15 23-1,21-28-152,0 1-1,0 0 1,1 1 0,0-1-1,1 1 1,0 0-1,0-1 1,0 2-1,1-1 1,0 0-1,0 11 1,2-14 0,0 0 0,1 0 1,2 10-1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8:59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23 9570,'-33'2'3247,"33"-2"-3169,-1 0 0,1 0-1,-1 0 1,1 0-1,-1 0 1,1 0 0,0 0-1,-1 0 1,1 0-1,-1-1 1,1 1 0,0 0-1,-1 0 1,1 0-1,-1 0 1,1-1 0,0 1-1,-1 0 1,1 0-1,0-1 1,-1 1 0,1 0-1,0-1 1,0 1-1,-1 0 1,1-1 0,0 1-1,0 0 1,-1-1-1,1 1 1,0-1 0,0 1-1,0 0 1,0-1-1,0 1 1,0-1 0,-1 1-1,1 0 1,0-1-1,0 1 1,0-1-1,1 1 1,-1-1 0,0 0-1,0-1 792,3 0-178,22-2-223,10 1-237,0 2-1,0 2 0,41 5 1,8 6-32,-17-2-106,70 2-1,-137-12-93,11 0-382,0 1-1,17 2 1,-16 2-49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00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3 111 8754,'-3'-4'3433,"7"0"-2065,6-7-56,8 0 136,8 3-207,11-4-473,12 7-184,0-2-232,-3-3-72,-1 4-80,-1 2-48,0-2-88,2 4-8,-13-6-32,-7 3-16,-13 2-864,-5 1-992,-9-1 1168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00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8754,'62'13'4477,"26"16"-2894,-19-7-558,-60-19-918,18 5 313,-1 1 0,42 20 0,-60-25-358,-1 1 0,0-1 0,0 1 1,0 1-1,0-1 0,-1 1 0,0 0 1,0 1-1,-1-1 0,0 1 0,0 0 1,0 1-1,3 7 0,-5-8 13,0 1 0,-1 0 1,0-1-1,0 1 0,-1 0 0,0 0 0,0 0 0,-1 0 0,0 0 1,-1 0-1,1 0 0,-2 0 0,1-1 0,-1 1 0,-3 9 0,-1-1 95,0 0 0,-2 0 1,0-1-1,0 0 0,-1-1 0,-12 15 0,14-22-127,1 0 0,-2 0 1,1-1-1,-1 0 0,1 0 1,-2 0-1,1-1 0,-1-1 1,1 1-1,-1-1 0,-13 3 1,12-4-35,-6 3-35,-18 8 0,31-14-597,7-2-1789,14-2 1440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01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79 5705,'-44'-48'2733,"26"33"-669,17 15-1910,1 0 0,-1-1 0,0 1 0,1-1 0,-1 1-1,1 0 1,-1-1 0,0 1 0,1-1 0,-1 0 0,1 1 0,-1-1 0,1 1-1,0-1 1,-1 0 0,1 1 0,0-1 0,-1 0 0,1 1 0,0-2 0,0 1-111,0 1 0,0 0 0,0 0 0,0 0 0,0-1 0,0 1 0,0 0 0,0 0 0,1 0 0,-1 0 0,0 0 0,0-1 0,0 1 0,0 0 1,1 0-1,-1 0 0,0 0 0,0 0 0,0 0 0,0 0 0,1 0 0,-1 0 0,0 0 0,0-1 0,0 1 0,1 0 0,-1 0 0,0 0 0,0 0 1,0 0-1,1 1 0,-1-1 0,9 0 167,-8 0-100,127 9 831,-115-8-925,8 2 18,35 7 0,-50-8-26,0-1 0,-1 1 0,1 1 0,-1-1 0,0 1 0,1 0 1,-1 0-1,0 0 0,-1 1 0,10 7 0,-12-8 1,0 0 0,0 0 0,-1 0-1,1 0 1,-1 1 0,1-1 0,-1 0 0,0 0 0,0 1 0,0-1 0,-1 1 0,1-1 0,-1 1 0,0-1-1,0 1 1,0-1 0,0 1 0,-2 4 0,1 0 21,-1 1-1,0-1 1,-1 0-1,0-1 1,0 1-1,-8 12 1,4-9 47,-1-1 0,0 1 0,-1-2 0,0 1 0,-18 14 0,2-5 510,-35 20 0,44-31-246,13-7-264,0 0 0,0 0 0,1 0 0,-1 1 0,1 0 0,-1-1 0,1 1 0,-1 0 0,1 0 1,-3 3-1,5-5-69,0 1 1,0 0 0,-1 0 0,1-1 0,0 1 0,0 0 0,0 0-1,0 0 1,0-1 0,0 1 0,0 0 0,0 0 0,0-1-1,0 1 1,0 0 0,0 0 0,1 0 0,-1-1 0,0 1 0,1 0-1,-1-1 1,0 1 0,1 0 0,-1-1 0,1 1 0,-1 0 0,1-1-1,-1 1 1,1-1 0,-1 1 0,1-1 0,0 1 0,-1-1 0,2 1-1,2 2-9,0-1-1,0 1 0,0-1 1,7 3-1,0-2-4,-1 0-1,0-1 1,1-1 0,18 2-1,3-1 4,-26-1 5,62 9 43,-59-9-12,0 2-1,0-1 1,0 2 0,0-1-1,10 6 1,-17-7 29,0-1 0,0 1 0,0-1 0,0 1-1,-1 0 1,1 0 0,0-1 0,-1 1 0,0 0 0,1 1 0,-1-1 0,0 0 0,0 0-1,0 1 1,0-1 0,-1 0 0,1 1 0,0-1 0,-1 1 0,0-1 0,0 1 0,0-1-1,0 1 1,0-1 0,0 0 0,0 1 0,-1-1 0,1 1 0,-1-1 0,0 0 0,0 1-1,0-1 1,0 0 0,0 0 0,0 1 0,-1-1 0,1 0 0,-1 0 0,1 0-1,-1-1 1,-2 3 0,-3 2 36,1-1 0,-1 0 0,0 0 0,-1-1 0,1 0 0,-1 0 0,0-1 0,0 0 0,-15 4 0,-15 3 55,-36 10 29,-19-2-426,87-14-348,6-4 575,0 0 0,0 0 0,0 0-1,0 0 1,0 0 0,0 0-1,0 0 1,0 0 0,0 0 0,0 0-1,0 0 1,0 0 0,0 0-1,0 0 1,0 0 0,0 0 0,0 0-1,0 0 1,-1 0 0,1 0-1,0 1 1,0-1 0,0 0 0,0 0-1,0 0 1,0 0 0,0 0-1,0 0 1,0 0 0,0 0 0,0 0-1,0 0 1,0 0 0,0 0-1,1 0 1,-1 0 0,0 0 0,0 0-1,0 1 1,0-1 0,0 0 0,0 0-1,0 0 1,0 0 0,0 0-1,0 0 1,0 0 0,0 0 0,0 0-1,0 0 1,0 0 0,0 0-1,0 0 1,0 0 0,0 0 0,0 0-1,0 0 1,1 0 0,-1 0-1,0 0 1,0 0 0,0 0 0,0 0-1,0 0 1,0 0 0,22-9-4350,-4 1 3053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01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421 151 9090,'-14'0'652,"0"1"0,0 1-1,1 0 1,-1 0 0,0 2 0,1-1 0,-22 11-1,15-3-317,1 1 0,0 1 0,1 1 0,1 1-1,0 0 1,-16 21 0,17-18-236,0 1 0,2 1 1,1 1-1,0 0 0,1 1 1,2 0-1,0 1 0,1 0 0,2 0 1,0 1-1,1-1 0,-4 45 1,8-34-81,0 0 1,3 0-1,0-1 1,2 1-1,2 0 1,1-1-1,2 0 1,20 57-1,-10-48-12,1-2-1,1 0 1,3-1-1,1-2 1,2 0-1,52 56 1,-67-81-7,0-1 0,1-1 1,22 15-1,-9-10-18,30 13 0,-54-27 17,8 3-8,0-1-1,17 6 0,18 1-11,0-1-1,1-2 0,70 1 1,-87-9 12,-1-1 0,35-6 0,-45 4 5,1 0 0,-2-1 0,1-1 0,30-16 0,-26 10 12,0-2-1,0-1 1,-2 0 0,0-1-1,-1-1 1,0-1 0,-2-1-1,0 0 1,-1-1 0,-1-1-1,-1 0 1,11-23 0,-8 8 23,-1-1-1,-1 0 1,-3-1 0,-1 0-1,-1-1 1,5-73 0,-11 80 1,-3-1 1,-1 1 0,-1-1-1,-1 1 1,-2 0 0,-2 0 0,0 0-1,-20-49 1,9 40 18,-2 0-1,-2 1 1,-2 1 0,-1 1 0,-1 1-1,-40-42 1,47 60-3,0 1 1,0 1-1,-2 0 1,0 1-1,-32-17 1,39 26 12,-1 0 0,0 1 0,0 0 1,0 1-1,-1 1 0,1 0 0,-1 1 0,0 1 1,0 0-1,-17 1 0,13 2 28,0 1-1,0 1 1,0 1 0,1 1-1,-1 0 1,-26 12 0,16-4-37,1 2 1,0 1 0,-30 23-1,46-30-55,1 0 0,0 0-1,1 2 1,0-1 0,1 1 0,0 1 0,1 0-1,0 0 1,0 1 0,2 0 0,-9 20-1,10-20-30,-14 38-554,18-44 320,0 0 0,1 0 0,-1 0-1,2 0 1,-1 12 0,6 25-484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31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134 300 9858,'2'5'4529,"0"8"-2408,6 4-369,-4 39-184,-27-30-760,-3-1-287,-1 2-385,-1-1 32,4-10-745,7-5-559,13-19 736</inkml:trace>
  <inkml:trace contextRef="#ctx0" brushRef="#br0" timeOffset="1">790 29 7554,'4'0'3880,"-4"-2"-175,12 0-2721,9-5 41,12 9-145,8-2-216,6 0-296,1-2-72,6-4-112,0 2-24,-6 3-40,-3 0-40,-19-1-40,-7 2-88,-18-4-1056,-5 6-2945,-13 0 2745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31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10186,'-2'21'4321,"-2"10"-2440,2 3-377,-1 10-440,7 5-320,-3-2-376,-1-6-120,7-6-152,-7-10-32,8-8 80,1-5-464,-7-16-1448,18-8 1272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28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170 100 10554,'-12'-8'2428,"5"2"-1191,0 1 0,-1 1 0,0-1 0,-11-4 0,16 8-1107,1 0 0,-1 1 0,1-1 0,0 1 1,-1-1-1,1 1 0,-1 0 0,0 0 0,1 0 0,-1 0 0,1 0 0,0 1 0,-1-1 1,1 1-1,-1 0 0,1 0 0,0 0 0,-1 0 0,1 0 0,-3 2 0,0 1-68,1-1-1,-1 1 0,1 1 0,0-1 0,1 0 1,-1 1-1,1 0 0,0 0 0,0 0 1,0 0-1,1 0 0,0 1 0,0-1 1,0 1-1,0-1 0,1 1 0,0 0 0,0 0 1,1-1-1,0 1 0,0 0 0,1 6 1,-1-8-63,1-1 1,-1 1-1,1 0 1,0 0 0,0-1-1,1 1 1,-1-1-1,1 1 1,0-1 0,0 0-1,0 0 1,0 0-1,0 0 1,1 0 0,-1 0-1,1 0 1,0-1-1,0 1 1,0-1 0,0 0-1,0 0 1,0 0-1,8 2 1,-7-2-6,0-1 1,1 1-1,-1-1 0,0 0 0,1-1 0,-1 1 1,1-1-1,-1 0 0,1 0 0,0 0 1,-1-1-1,0 1 0,1-1 0,-1 0 1,1 0-1,-1-1 0,0 0 0,0 1 0,0-1 1,5-3-1,-1-1 8,-1 0 0,0 0-1,0 0 1,0-1 0,-1 0 0,0 0-1,0-1 1,-1 0 0,0 0 0,0 0-1,6-16 1,-10 20 12,1-1 0,-1 1 0,1 0-1,-1-1 1,-1 1 0,1-1 0,-1 0-1,1 1 1,-1-1 0,-1 1 0,1-1 0,-1 1-1,1-1 1,-1 1 0,-1-1 0,1 1 0,-1 0-1,1-1 1,-1 1 0,0 0 0,-1 0-1,1 0 1,-1 1 0,0-1 0,0 0 0,-4-4-1,1 3 28,0 0 0,0 1 0,-1 0 0,-13-8 0,18 11-25,0 0 0,0 0-1,0 0 1,0 1 0,0-1 0,-1 0-1,1 1 1,0 0 0,-1-1 0,1 1 0,0 0-1,-1 0 1,1 0 0,0 1 0,-1-1 0,1 0-1,0 1 1,0 0 0,-1-1 0,-3 3-1,2 0-19,-1 1-1,1-1 0,0 1 0,1 0 0,-1 0 0,1 1 0,-1-1 0,1 1 0,-4 9 0,0 0-787,2 0 0,-7 19 0,7-5-1241,3-1 789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32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11602,'0'14'4938,"0"5"-2794,0 14-1008,-3 3-16,3 17-535,0-1-201,4 4-184,4-3-48,-1-6-88,4-6-32,-3-14-16,0-5-328,-3-10-833,-1-5-871,0-11 1152</inkml:trace>
  <inkml:trace contextRef="#ctx0" brushRef="#br0" timeOffset="1">135 335 8730,'14'-8'1716,"26"-11"-1,-37 18-1529,1 0 0,-1 1 0,1-1 1,0 1-1,-1 0 0,1 0 0,-1 0 0,1 0 0,-1 1 0,1-1 0,-1 1 0,1 0 0,-1 0 0,5 3 0,3-1 99,-1 0-57,-1 0-1,0 1 1,1 0 0,-1 0 0,-1 1 0,1 0 0,-1 1 0,12 10 0,-17-14-167,0 1 0,-1 0 0,1 0 1,-1 0-1,0 0 0,0 0 0,0 0 0,0 1 1,0-1-1,-1 1 0,0-1 0,1 1 0,-1 0 0,-1-1 1,1 1-1,0 0 0,-1 0 0,0 0 0,0-1 1,0 1-1,0 0 0,-1 0 0,0 0 0,1-1 1,-3 6-1,1-5 16,0 1 1,0-1-1,0 1 1,-1-1-1,1 0 1,-1 0-1,-5 5 1,-2 1 203,-14 12 1,18-17-170,1-1 87,0 1-1,0-1 0,0-1 1,-1 1-1,1-1 0,-1 0 0,-8 4 1,12-6 130,5 1-173,9 0-9,3-4-112,0-1 0,0 0 0,0-1 1,-1-1-1,20-9 0,-13 6-21,-12 5-2,-4 1-107,-1 1-1,0-1 1,0 0 0,1 0 0,-1 0-1,-1-1 1,1 0 0,5-4 0,5-6-185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29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14 7602,'-13'0'3434,"-11"0"4499,24 0-7092,92 4 826,-55-1-1526,56 0 10,0-3-1,99-14 1,-132 7-116,-53 6-317,-7 1 228,0 0-1,0 0 1,0 0 0,0 0-1,0 0 1,0 0 0,0 0-1,0 0 1,0 0 0,0 0-1,0 0 1,0-1 0,0 1-1,0 0 1,0 0-1,0 0 1,0 0 0,0 0-1,0 0 1,0 0 0,0 0-1,0 0 1,0 0 0,0 0-1,0 0 1,0 0 0,0 0-1,0 0 1,0 0 0,0 0-1,0 0 1,0 0 0,-12 1-692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30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7714,'-11'27'4001,"6"0"-905,1 6-1808,3 5-15,3 2-497,6-1-168,6-3-240,0-3-104,-2-9-120,-1-5-40,-3-10-88,-1-5 32,-1-8-848,0-8-840,0-9 1048</inkml:trace>
  <inkml:trace contextRef="#ctx0" brushRef="#br0" timeOffset="1">168 26 8018,'11'9'3905,"-3"7"-1321,3 5-263,-3 14-513,0 1-320,0 10-503,0 1-193,1-3-296,4 0-96,-6-7-160,2-5-80,-5-12-104,-4-6-40,3-8-424,-2-6-488,7-8-3785,-4-3 3192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30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11442,'-7'0'4585,"14"16"-2696,2 2-497,2 8 16,-1 0-311,-4 2-505,2 1-152,-2-3-232,2-4-80,-1-8 24,0-4-288,0-7-1200,1-3 992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33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7938,'19'-31'3248,"-15"43"-1735,0 3-65,1 14 48,-1 4-223,3 10-473,-3 2-176,0-4-240,1-1-80,0-10-120,-5-7-56,0-5-72,0-2-24,-4-4 0,0-3-240,-2-2-1192,-5-7-1153,-1-11 1505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33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8234,'1'12'3440,"6"5"-1927,-2 1 175,6 6-216,-1 4-247,6-8-441,6 0-160,3-4-240,0-9-72,2-6-160,-1-3-48,-3-12-64,2-2-16,-7-1-16,-2 1-8,-8 3-816,0 5 616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34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25 10234,'-7'2'4217,"5"1"-2633,8-3-647,-6 0 23,11-1-344,24-1-88,47-6-184,-31 2-64,-1-1-88,-3 2-40,-9 5-80,-7 0-16,-8 4-24,-4 2 64,-8-3-896,-8 0-1184,-2-2 1304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34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9306,'3'17'4017,"-2"15"-2233,-1 5-207,-1 10-633,1 1-304,3 0-392,1-6-104,6-7-80,-2-10-32,-5-20-512,9-3-1024,-12-21 1007</inkml:trace>
  <inkml:trace contextRef="#ctx0" brushRef="#br0" timeOffset="1">167 9 10514,'-8'5'4369,"10"8"-2456,-10 5-433,8 8-200,2 5-384,-2 2-496,10 2-151,-8-1-161,0 0-24,8-5-40,0-4 120,9-5-817,-3-5-703,8-1 904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35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6 8562,'0'-1'4361,"0"-1"-472,0 1-2121,3 0-704,-1 1-96,1 6-495,-2 22-161,35 39-176,-32-39-48,2-4 64,-4-4-464,6-12-977,-2-6 913</inkml:trace>
  <inkml:trace contextRef="#ctx0" brushRef="#br0" timeOffset="1">12 442 4841,'-2'-9'3057,"-8"-3"-625,10 11-295,6 1-201,-4 4-504,-2-4-207,0 0-321,12 26-144,12 46-328,-16-31-112,-4 1-136,0-4-56,-1 0-80,-3-3-8,0-8-400,-2 1-512,-4-15-1481,10-3 1457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35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8874,'1'25'3561,"5"9"-2401,2 6-8,-3 0-200,4 0-207,1-8-161,3-4-88,0-5-88,9-7-32,3-11-96,-2-6-56,7-10-96,-3-2-40,-2-2-32,2 3-16,-2 3-344,-5 3-584,-4 5 584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28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60 120 10514,'-24'23'6974,"19"-18"-6395,1 0-1,0 1 1,1-1 0,-4 8 0,5-9-494,0 1 0,0-1 0,1 1 0,-1 0 0,1-1 0,0 1 1,1 0-1,-1 0 0,1 0 0,0 0 0,0 5 0,1-6-55,-1-1-1,0 0 1,1 0-1,0 1 1,0-1-1,0 0 1,0 0-1,0 0 1,1 0-1,-1 0 1,1 0-1,0-1 1,0 1-1,0 0 1,0-1-1,5 5 1,-4-6-22,0 1-1,0-1 1,0 0 0,0 1 0,0-1 0,0-1 0,0 1 0,0 0 0,1-1 0,-1 0-1,0 1 1,0-1 0,1-1 0,-1 1 0,0 0 0,0-1 0,5-1 0,2-1-5,0 0 0,-1 0 0,1-1 0,11-7 0,-12 6 6,0-1 0,0 0 1,-1 0-1,0-1 0,0 0 0,-1 0 0,12-15 1,-15 17 8,-1-1 0,0 1 1,0-1-1,0 1 0,-1-1 0,1 0 1,-2 0-1,1 0 0,-1 0 1,1 0-1,-2 0 0,1 0 1,-1 0-1,0-10 0,-1 12 4,1 0-1,-1-1 0,0 1 1,0 0-1,0-1 1,-1 1-1,0 0 1,0 0-1,0 0 1,0 0-1,0 1 1,-6-7-1,4 5 38,-1 1 0,1 0 0,-1 0-1,0 0 1,0 1 0,0-1 0,-1 1 0,-8-3 0,4 2-231,0 1-1,-1 0 1,0 0 0,0 1 0,0 1-1,0 0 1,0 0 0,0 1 0,-21 3 0,14 1-433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35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10410,'-8'16'3897,"11"0"-3097,9-2-192,15 0-208,6-5-176,9-9-95,5-5-57,1-10-32,2-1-8,-4 7 0,-4 5 0,-14 4-545,-8 5-927,-12 10 952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36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9146,'2'12'3969,"-1"13"-2153,3 10-327,-4 9-353,-4-2-360,5-2-360,-3-4-120,8-8-176,9-4-48,-7-11-344,2-6-624,-3-12-3137,0-9 2721</inkml:trace>
  <inkml:trace contextRef="#ctx0" brushRef="#br0" timeOffset="1">148 6 8170,'-4'-5'3873,"4"23"-1257,0 6-623,-3 22-417,2 0-344,1 6-632,1-1-208,6-12-264,-2-4-64,2-16-352,1-10-608,1-10 592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37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9954,'95'12'4329,"-94"5"-1840,-1 3-825,-2 12-400,-2 3-296,1-3-600,3-1-167,0-15-9,-3-1-448,2-15-1377,1-9 1185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37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 10138,'1'5'3993,"2"9"-2729,-3 3-159,2 9-161,1 4-288,1 6-296,1 4-72,1 1-120,-4 1-40,0-6-56,-2-4-32,-4-24-184,2-4-472,1 0 416</inkml:trace>
  <inkml:trace contextRef="#ctx0" brushRef="#br0" timeOffset="1">68 200 10330,'0'18'4321,"3"6"-2657,2 4-111,3 5-601,3 1-288,2-3-272,0-3-80,3-8-104,3-9-48,7-9-104,1-3-32,5-12-32,-1-5-8,-2-3-8,-3-2-16,-6 3-960,-6 9-888,-16 7 1168</inkml:trace>
  <inkml:trace contextRef="#ctx0" brushRef="#br0" timeOffset="2">3 806 11394,'-3'2'4473,"7"0"-3008,8 0-265,12-2-264,7-1-256,11-4-352,2-3-112,5 0-104,1 3-32,-3 2-32,-4 3-8,-14 1-208,-11 3-368,-18 0-1344,-6-1 1224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37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9898,'0'20'4297,"0"8"-2425,0 4-215,0 7-689,0-1-360,1 2-360,2-5-112,2-6-104,-1-9-56,0-19-1248,3-5-1025,-3-14 1409</inkml:trace>
  <inkml:trace contextRef="#ctx0" brushRef="#br0" timeOffset="1">160 13 10010,'11'12'4369,"-4"12"-2136,-3 4-425,-7 10-448,-2 0-376,2 1-567,3-5-177,4-6-168,0-2-56,5-9-577,-1-7-567,-1 0 704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38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5601,'25'-1'1132,"-12"0"141,0 1 0,17 2 0,-28-2-1045,0 1 0,0-1 0,-1 1 0,1-1 0,0 1 0,-1 0 0,1-1 0,-1 1 0,1 0 0,-1 0 0,1 0 0,-1 0 0,0 1 0,1-1 0,-1 0 0,0 0 0,0 1 0,0-1 0,0 1 0,0-1 0,0 1 0,0-1 0,-1 1 0,1 0 0,0-1 0,-1 1 0,0 0 0,1 2 0,0 2-104,0-1-1,-1 0 1,0 1 0,0-1-1,0 1 1,-1-1 0,1 0 0,-3 8-1,-2 2 93,-10 20-1,-1 2 344,16-37-556,0 0 1,0 1-1,-1-1 1,1 0-1,0 0 1,0 1-1,0-1 1,0 0-1,0 0 1,0 1-1,0-1 1,0 0-1,0 1 1,0-1-1,0 0 1,0 0-1,0 1 1,0-1-1,0 0 1,0 0-1,0 1 1,0-1-1,0 0 1,0 0-1,1 1 1,-1-1-1,0 0 1,0 0-1,0 0 1,0 1-1,1-1 1,-1 0-1,10 0 123,15-9 39,-23 8-162,65-33-184,-46 22-183,-4 5-905,-3 4 579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39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 8946,'5'13'4225,"-2"0"-1441,0 13-1495,-1 14-9,1 5-368,1 11-200,-2 12-280,0-6-104,-1 1-135,-1-12-41,0-19-104,0-10-24,0-13-409,0-6-383,-3-10-1544,-3-4 1464</inkml:trace>
  <inkml:trace contextRef="#ctx0" brushRef="#br0" timeOffset="1">1 341 9450,'14'54'7025,"-6"-31"-5764,15 32 0,-20-50-1152,1 1-1,-1-1 0,1 1 0,-1-1 1,2 0-1,-1 0 0,0-1 1,1 1-1,7 4 0,-8-6-83,0 0 1,0-1-1,1 0 0,-1 0 0,0 0 1,1-1-1,0 1 0,-1-1 0,1 0 1,0 0-1,0-1 0,-1 0 0,7 0 1,0 0-12,1-2 1,-1 0-1,0 0 1,1-1-1,20-9 1,-16 5-8,0-1 0,-1-1 0,18-12 1,-26 16-99,0-2 0,8-7 0,2-4-1190,-9 12 729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39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36 10258,'-2'-4'3961,"-1"7"-2457,4-2-711,-1-1-9,0 0-64,32 1-192,48-5-48,-27-5-128,2-4-48,-6 5-120,-2 5-56,-15 3-64,-7 0-24,-5 4-232,-15-1-512,-1 2 472</inkml:trace>
  <inkml:trace contextRef="#ctx0" brushRef="#br0" timeOffset="1">165 55 10314,'17'12'4425,"-10"20"-2160,-3 9-889,-3 8-392,-1 0-304,-2 2-400,4-7-120,4-7-120,-1-8-32,0-19-352,-1-10-448,-4-18-1496,0-8 1447</inkml:trace>
  <inkml:trace contextRef="#ctx0" brushRef="#br0" timeOffset="2">319 65 7794,'0'0'3880,"0"20"-751,2 8-1136,-2 9-385,1 3-248,-1 2-632,0-4-232,0-6-343,1-5-89,1-9-409,3-4-479,-5-13-3585,8 0 3025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39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6393,'2'-2'3073,"4"-1"-2278,8-5 424,1 1 0,-1 0 1,30-8-1,-41 14-1035,0 0 0,0 0 0,0 0 0,0 1 0,0-1 0,1 1-1,-1 0 1,0 0 0,0 0 0,1 0 0,-1 1 0,0-1 0,0 1 0,5 1 0,-6 0-97,1-1 0,-1 0 1,0 1-1,0 0 0,0-1 0,0 1 0,0 0 1,0 0-1,0 0 0,-1 0 0,1 1 1,-1-1-1,1 0 0,-1 1 0,0-1 0,0 1 1,1 3-1,0 0 3,-1 0 1,1 0-1,-1 0 1,0 0-1,-1 0 0,0 1 1,0-1-1,0 0 1,-1 0-1,-2 12 1,-1-5-15,0 0 0,-1 0 1,-11 22-1,14-32-39,1-1-12,0 0-1,0 0 1,0-1 0,0 1 0,0 0-1,0 0 1,1 0 0,-1 0 0,1 1-1,0-1 1,-1 0 0,1 0 0,0 0-1,0 3 1,1-4-21,-1-1 0,0 0-1,0 1 1,0-1 0,1 0 0,-1 1 0,0-1-1,1 0 1,-1 1 0,0-1 0,1 0-1,-1 0 1,0 0 0,1 1 0,-1-1-1,0 0 1,1 0 0,-1 0 0,1 0-1,-1 0 1,0 1 0,1-1 0,-1 0-1,1 0 1,-1 0 0,0 0 0,1 0-1,-1-1 1,1 1 0,-1 0 0,0 0-1,1 0 1,-1 0 0,1 0 0,17-6-36,-17 5 32,7-3-17,-1 1 0,14-11 0,8-3-2,56-22-254,-61 29 129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45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1146 0 4217,'-9'9'2013,"-12"16"0,-6 6 38,10-13-504,-23 31 0,17-19-485,18-24-851,0-1 1,-1 0-1,0 0 1,1 0-1,-1 0 1,-9 4-1,-41 18 673,42-21-749,-6 2-21,0-1-1,-1-1 1,0 0-1,0-2 1,-37 3 0,-107-5 145,24-17 383,57 4-1,59 8-538,-1-1-1,-33-10 0,47 11-96,1-1-1,0-1 1,0 0-1,0 0 1,1-1-1,-1-1 1,-11-8-1,18 10-3,0 1-1,0-1 0,0 1 1,1-1-1,0 0 1,0 0-1,-3-7 0,2 5 11,1 0-1,-9-10 1,10 15-5,0 0 1,0 0-1,0 0 1,0 0-1,0 1 0,0-1 1,-1 0-1,1 1 1,-1 0-1,1-1 0,-4 0 1,-29-8 142,20 9-4106,15 1 2698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25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97 7394,'-3'-2'890,"0"0"0,0 0 0,0 0 0,0 0 1,0 0-1,0 1 0,-1-1 0,1 1 1,-7-2-1,7 3-655,0-1-1,0 1 1,0 0 0,0 0 0,0 0 0,0 0 0,0 1-1,0-1 1,0 1 0,0-1 0,0 1 0,0 0 0,0 0 0,1 1-1,-1-1 1,0 1 0,1-1 0,-4 3 0,5-2-161,-1-1 1,1 1-1,-1-1 1,1 1 0,0 0-1,-1 0 1,1 0-1,0 0 1,1 0-1,-1 0 1,0 0 0,0 0-1,0 3 1,1-1-1,-1 0 0,0 0 0,1 0 0,0 0 0,0 0-1,1 5 1,0-2-29,1 0 0,0 0 0,0-1 0,0 1 0,1-1 0,0 1 0,0-1 0,1 0 0,6 8 0,-8-10-43,1-1 1,0 1-1,1-1 1,-1 0-1,0 0 1,1-1-1,0 1 0,0-1 1,-1 1-1,1-1 1,1 0-1,-1-1 1,0 1-1,0-1 0,1 0 1,6 1-1,-3-1-2,0-1 0,0-1-1,0 1 1,-1-1-1,1 0 1,0-1 0,0 0-1,-1 0 1,1-1 0,-1 0-1,0 0 1,0-1 0,0 0-1,0 0 1,8-7 0,-10 7 10,0 0 1,0-1 0,-1 1 0,0-1-1,0 0 1,0 0 0,0 0 0,-1 0-1,0 0 1,0-1 0,0 0 0,-1 1-1,0-1 1,0 0 0,-1 0 0,1-1-1,-1 1 1,0 0 0,-1 0-1,0-8 1,-1 9 9,1 0-1,-2 0 1,1 0-1,0 0 1,-1 0-1,0 1 1,0-1-1,-1 0 1,1 1 0,-1 0-1,0-1 1,0 1-1,0 0 1,-1 1-1,1-1 1,-1 0-1,0 1 1,0 0-1,0 0 1,-1 0-1,-5-2 1,7 3-62,-1 0 0,0 0 0,-1 0 1,1 1-1,0 0 0,0 0 0,-1 0 0,1 0 0,-1 0 1,1 1-1,0 0 0,-1 0 0,1 0 0,-1 1 0,1-1 1,-1 1-1,1 0 0,0 1 0,0-1 0,-1 1 0,1-1 1,0 1-1,0 0 0,-5 4 0,3-1-615,1 0-1,0 1 0,0-1 1,0 1-1,1 0 0,-1 0 1,2 0-1,-1 0 1,-3 8-1,6-10 310,0 1 0,0-1 1,0 1-1,0 5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46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9 5753,'0'0'153,"0"0"-1,0 0 1,0-1-1,0 1 1,0 0-1,0 0 1,0-1-1,1 1 0,-1 0 1,0 0-1,0-1 1,0 1-1,0 0 1,0 0-1,0-1 1,0 1-1,0 0 1,0 0-1,-1-1 1,1 1-1,0 0 1,0 0-1,0-1 1,0 1-1,0 0 1,0 0-1,0-1 0,-1 1 1,1 0-1,0 0 1,0 0-1,0-1 1,0 1-1,-1 0 1,-8 4 2135,-12 17-1245,19-18-729,-26 28 500,-24 37 0,46-60-725,0 1 0,1 0-1,0 1 1,0-1-1,1 1 1,-4 12 0,7-18-45,0 1 1,0 0 0,1 0 0,-1 0 0,1 0 0,0 0-1,1 0 1,-1 0 0,1 0 0,0-1 0,0 1 0,0 0 0,1 0-1,0-1 1,3 8 0,27 41 418,1-1 0,53 61-1,-84-110-560,2 1 310,-4-4-246,0 0 1,0 0 0,0 0-1,0 0 1,0 0-1,0 0 1,0 0 0,0 0-1,0 0 1,0 0-1,0 0 1,0 0 0,0 0-1,0 0 1,0 0 0,0 0-1,0 0 1,0 0-1,0 0 1,0 0 0,0 0-1,0 0 1,0 0-1,0 0 1,0-1 0,0 1-1,0 0 1,0 0-1,0 0 1,0 0 0,1 0-1,-1 0 1,0 0 0,0 0-1,0 0 1,0 0-1,0 0 1,0 0 0,0 0-1,0 0 1,0 0-1,0 0 1,0 0 0,0 0-1,0 0 1,0 0-1,0 0 1,0 0 0,0 0-1,0 0 1,0 0 0,0 0-1,0 1 1,0-1-1,-1-10-592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47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66 5617,'-2'6'1496,"1"0"-1,-3 12 0,3-14-1345,1 0 1,-1 0-1,1 0 0,0 0 0,1 0 1,-1 0-1,2 6 0,0-7-53,0 1-1,0 0 1,0 0 0,0-1 0,1 0-1,-1 1 1,1-1 0,0 0-1,0 0 1,0 0 0,1-1-1,3 3 1,4 4 106,8 6 1,0-1-1,1-1 1,35 18-1,-42-24-179,0-1 1,1 0 0,0-1-1,0 0 1,1-1-1,-1-1 1,1 0 0,24 1-1,-14-4-3,0-2 0,0 0 0,39-10 0,-19 4 1,-29 5-15,113-23 32,-110 21-35,-1-1 0,1-1 0,-2-1 0,31-17 0,42-40 25,-13 8 20,-70 52-85,0 1-25,0 0 0,-1-1 0,1 0 0,-1 0 0,0-1 0,8-10 0,-13 16-99,-1-1 0,1 0 0,-1 0 0,0 0 0,1 0 0,-1 0 0,0 0 0,0 0 0,0 0 0,1 0 0,-1 0-1,0 0 1,0 0 0,0 0 0,-1 0 0,1 0 0,0 0 0,0 0 0,-1-1 0,-1-4-520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47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7178,'0'-1'121,"0"1"1,0 0 0,0-1 0,0 1-1,0-1 1,0 1 0,0 0 0,0-1-1,0 1 1,0 0 0,0-1-1,0 1 1,0-1 0,0 1 0,0 0-1,0-1 1,0 1 0,1 0 0,-1-1-1,0 1 1,0 0 0,0-1 0,1 1-1,-1 0 1,0-1 0,0 1 0,1 0-1,-1 0 1,0-1 0,1 1 0,-1 0-1,0 0 1,1 0 0,-1 0 0,0-1-1,1 1 1,-1 0 0,0 0 0,1 0-1,-1 0 1,1 0 0,0 0 0,1-1-271,6-1 429,-1-1 1,-1 0 0,1-1-1,0 0 1,6-4-1,-7 4-124,0 0 1,1 0-1,0 0 0,13-4 0,2 2 147,48-6-1,-68 11-285,1 1 0,-1 0 0,1 0 0,0 0 0,-1 0 0,1 0 0,-1 1 0,1-1 0,0 1 0,-1-1 0,5 3 0,-5-2 2,-1 0 0,1 0 0,-1 1 1,0-1-1,1 0 0,-1 1 1,0-1-1,0 1 0,0-1 1,0 1-1,0 0 0,0 0 1,0-1-1,0 1 0,-1 0 0,1 2 1,2 6 82,-1 1 0,0-1 1,-1 0-1,0 1 1,-1 17-1,-9 54 270,6-60-321,-16 109 25,18-125-283,0-1 0,0 0-1,0 1 1,0-1-1,-4 8 1,2-9-252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54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1 225 5537,'0'0'2689,"0"0"-711,0 0-346,0 0-185,0 1-272,1 1-1029,0-1 0,0 0 1,-1 1-1,1-1 0,-1 1 0,1-1 0,-1 1 1,1 1-1,-1 0-76,1 0 0,-1 0 0,1-1 0,0 1 1,0 0-1,3 4 0,13 21 338,-6-11-53,-1 0 0,9 23 0,-10-20 119,15 28-1,-19-40-366,0-1 0,0 1 0,1-1 0,0 0 0,0-1 1,10 9-1,-15-14-97,1 1 0,-1-1 0,1 0 0,-1-1 0,1 1-1,-1 0 1,1 0 0,-1 0 0,1-1 0,0 1 0,0-1 0,-1 0 0,1 1 0,0-1 0,0 0 0,-1 0 0,1 0 0,0 0 0,0 0 0,-1 0 0,1-1 0,0 1-1,0-1 1,-1 1 0,1-1 0,0 0 0,-1 1 0,1-1 0,-1 0 0,1 0 0,-1 0 0,2-2 0,7-6 15,-1-1 0,-1 0 0,0 0-1,13-23 1,-15 23-14,92-177-16,-72 134-188,17-35-438,0 5 278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56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45 4105,'-3'-7'2853,"-1"0"0,0 0 0,-1 1 0,-9-11 1,14 17-2464,0 5 32,21 196 1114,-4-49-838,-1-7-372,39 166 0,-31-212-596,-37-126-3390,10 17 2670,-11-38-4295,5 6 3415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57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36 6465,'-19'-8'2465,"6"2"505,-1 1 0,-23-6 0,31 8-2278,6 3-666,0 0 0,1 0 0,-1 0 0,0 0 0,0 0 0,0 0 0,0 0 0,0 0 0,0 0 0,0 0 0,0 0 0,0 0 0,0-1 0,0 1 0,0 0 0,0 0 0,0 0 0,0 0 0,0 0 0,0 0 1,0 0-1,0 0 0,0 0 0,0 0 0,0 0 0,0 0 0,0 0 0,0 0 0,0 0 0,0 0 0,0 0 0,0-1 0,0 1 0,0 0 0,0 0 0,0 0 0,0 0 0,0 0 0,0 0 0,0 0 0,0 0 0,0 0 0,0 0 0,0 0 0,0 0 1,0 0-1,0 0 0,16 3 14,13 2 33,47 3-1,402-7 324,-363-6-364,56-1 11,-143 5-22,-19 0 0,1 1-1,0 0 1,0 0 0,0 1-1,-1 0 1,1 1 0,9 3-1,-19-5-19,1 0 43,0 0 1,-1 0-1,1 0 1,0 1-1,-1-1 1,1 0-1,-1 0 1,1 1-1,0-1 1,-1 0-1,1 1 1,-1-1-1,1 1 1,-1-1-1,1 1 1,-1-1-1,1 1 1,-1-1-1,1 1 1,-1 0-1,0-1 1,1 1-1,-1-1 0,0 1 1,1 0-1,-1-1 1,0 1-1,0 0 1,0 1-1,0-2 220,0 0-64,0 0-48,0 0-62,0 7 26,2 3-96,-2 0 1,1 0-1,-1 0 1,-3 15 0,-3 25-10,-9 95 19,16-67-10,21 149 0,-10-144-11,19 105 14,-4-90-12,-4-17-6,-22-74-299,-1-8 337,-3-8-5325,2 7 3949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19:57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8 9370,'-10'5'1723,"5"-3"-925,0 0 0,0 0 0,0 0-1,0-1 1,0 1 0,0-1 0,-7 1 0,47-12 1277,11 3-1868,85-2 1,53 26 348,-52-3-51,129 0 291,-253-13-778,0-1 31,1 1-1,9 2 1,-18-3-63,1 0 0,-1 0 0,0 0 0,0 0 0,1 0 0,-1 0 0,0 0 0,0 1 0,1-1 0,-1 0 0,0 0 0,0 0 0,0 1 0,1-1 0,-1 0 0,0 0 0,0 1 0,0-1 0,0 0 0,0 0 0,1 1 0,-1-1 0,0 1-1,1 0 212,-3-1-127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10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4361,'-26'2'4388,"0"0"-1,-30 7 1,98-3-1890,215 6-1964,-33-1-279,-151-9-122,-68 0-438,-8 0-414,-15 4-1155,12-5 1206,-21 7-579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11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10106,'1'10'4033,"6"1"-2537,-2 1-15,5 7-193,-2 2-192,1 11-376,2 8-112,-2 8-151,2 3-89,1-2-136,-1-7-64,3-4-88,-2-12-32,-3-8 64,-1-5-432,0-16-1097,0-5-1119,-1-14 1400</inkml:trace>
  <inkml:trace contextRef="#ctx0" brushRef="#br0" timeOffset="1">213 1 9986,'5'5'4113,"-1"3"-2129,3 4-207,-2 15-249,-1 5-256,4 10-663,0 5-209,3 5-184,-2-7-48,-2-9-72,-1-4-24,-2-11-48,-1-4 56,0-5-736,-1-5-681,4-7-3008,0-3 2713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11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11202,'-6'7'4809,"2"6"-2736,-5 5-913,5 6-88,-4 7-536,1-3-175,7 12-201,-1-2-24,2 8-24,3 6 0,10-5-32,2-3-24,9-11-24,-1-7-16,5-8-64,-1-8-440,0-10-1697,0-8 1513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25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140 111 7450,'-5'-8'1690,"-1"0"1,1-1-1,-4-8 1,5 8-644,-1 0 0,0 1 0,-7-9 0,10 15-917,0-1-1,0 1 0,0 0 1,0 1-1,0-1 1,0 0-1,-1 1 1,1-1-1,-1 1 0,1 0 1,-1-1-1,1 1 1,-1 1-1,0-1 1,-3 0-1,5 0-100,0 1 0,-1 0-1,1 0 1,0 0 0,0 0-1,-1 0 1,1 0 0,0 0 0,0 0-1,-1 1 1,1-1 0,0 1 0,0-1-1,0 0 1,-1 1 0,1 0-1,0-1 1,0 1 0,0 0 0,0-1-1,0 1 1,0 0 0,0 0 0,1 0-1,-1 0 1,0 0 0,0 0-1,0 2 1,-2 2 0,1 0 0,1 0 0,-1 1-1,1-1 1,-1 8 0,0-7 0,1 4-14,0-1 1,0 0-1,1 1 1,0-1-1,1 0 1,0 1-1,0-1 1,1 0-1,0 0 1,7 17-1,-7-21-13,0 0-1,1 1 0,0-1 0,0 0 0,0 0 0,1 0 0,-1-1 0,1 1 1,0-1-1,1 0 0,-1 0 0,1-1 0,-1 1 0,1-1 0,0 0 1,0 0-1,1 0 0,6 1 0,-5-2-2,-1 0 0,1-1 0,0 0 0,0 0 0,-1-1-1,1 0 1,0 0 0,0 0 0,0-1 0,0 0 0,-1-1 0,1 1 0,0-1 0,-1-1 0,0 1 0,13-7-1,-15 6 12,1 0 0,-1 0 0,0 0 0,0-1 0,0 1 0,0-1-1,0 0 1,-1 0 0,0-1 0,0 1 0,0-1 0,0 1 0,-1-1-1,0 0 1,0 0 0,0 0 0,0 0 0,-1 0 0,0 0-1,0-1 1,0 1 0,-1-8 0,0 9 9,-1-1 1,1 1-1,-1-1 1,0 1-1,-1-1 0,1 1 1,-1 0-1,0 0 1,0-1-1,0 1 1,-1 1-1,1-1 0,-1 0 1,0 0-1,0 1 1,0 0-1,-1 0 0,1 0 1,-1 0-1,-4-3 1,2 2-7,1 1 1,0 0 0,-1 0 0,0 1 0,1-1 0,-1 1-1,0 1 1,0-1 0,0 1 0,0 0 0,-1 0-1,1 1 1,0 0 0,-10 0 0,14 0-127,0 1 1,0-1 0,-1 1-1,1-1 1,0 1 0,0 0-1,0 0 1,0 0 0,0 0-1,0 0 1,0 0-1,0 0 1,0 1 0,1-1-1,-1 1 1,0-1 0,1 1-1,-1 0 1,1-1-1,0 1 1,-1 0 0,1 0-1,0 0 1,0 0 0,1 0-1,-1 0 1,0 0 0,0 1-1,1-1 1,0 0-1,-1 0 1,1 1 0,0-1-1,0 3 1,6 22-1176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11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83 218 11098,'7'14'4561,"-4"23"-2208,1 8-993,-4 3-144,1 0-247,0-12-585,3-10-160,0-8-168,3-9-48,-3-10-952,-1-10-889,-3-13 1145</inkml:trace>
  <inkml:trace contextRef="#ctx0" brushRef="#br0" timeOffset="1">2 0 10506,'-1'12'4353,"1"-11"-1912,0 3-1105,3 3-552,-3-7 0,0 0-488,0 0-80,14 5 2841,5 6-2265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12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9322,'0'0'369,"-1"0"0,1 0 1,0 0-1,-1 0 0,1 1 0,0-1 1,-1 0-1,1 0 0,0 0 0,-1 1 1,1-1-1,0 0 0,0 0 0,-1 1 1,1-1-1,0 0 0,0 1 0,-1-1 0,1 0 1,0 1-1,0-1 0,0 0 0,-1 1 1,1 0-239,0 0 0,0 0 0,0-1 1,0 1-1,1 0 0,-1 0 0,0 0 0,0-1 1,0 1-1,1 0 0,-1-1 0,1 2 0,1 2-165,1 1-1,0-1 1,0 0-1,7 7 0,37 34 589,-40-38-448,-1 0 1,0 0 0,0 0 0,-1 1 0,0 0 0,0 0-1,0 1 1,-1-1 0,-1 1 0,0 0 0,0 0-1,0 0 1,1 13 0,-2 1 96,0 0-1,-2 1 1,-4 41-1,1-37 8,-8 35 0,8-52-161,0 0 0,-1 0 0,0 0 0,-1-1 0,-9 17 0,10-21-69,-8 11 25,12-16-92,-1 0 0,0-1 0,1 1 1,-1 0-1,0-1 0,0 1 1,1-1-1,-1 1 0,0-1 0,0 1 1,0-1-1,0 1 0,0-1 0,1 0 1,-3 1-1,4-1 50,-1 0-1,0 0 1,0-1 0,0 1 0,0 0-1,0 0 1,0 0 0,0 0 0,0 0-1,0 0 1,0 0 0,0 0 0,0 0-1,0 0 1,0 0 0,0 0 0,0 0-1,0 0 1,0 0 0,0 0 0,0 0-1,0 0 1,0-1 0,0 1 0,0 0-1,0 0 1,0 0 0,0 0-1,0 0 1,0 0 0,-1 0 0,1 0-1,0 0 1,0 0 0,0 0 0,0 0-1,0 0 1,0 0 0,0 0 0,0 0-1,0 0 1,0 0 0,0 0 0,0 0-1,0 0 1,0 0 0,0 0 0,0 0-1,9-11-1082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12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10258,'6'0'4289,"-6"1"-1576,10-1-1969,9 1 32,0-1 40,6 0-192,-2-5-416,-3-6-88,9 6-64,-1-4-24,-2 3-552,-6 4-784,0 10 840</inkml:trace>
  <inkml:trace contextRef="#ctx0" brushRef="#br0" timeOffset="1">54 242 10370,'-3'8'4353,"2"1"-2056,1-2-809,9-3-208,4-4-200,3-3-479,-1-5-201,5-4-232,-4 0-64,9 0-384,7 1-520,5 5 519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13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37 114 12555,'-17'23'6021,"5"0"-3957,10-18-1959,0 1 1,1-1-1,0 0 1,0 0-1,1 0 0,0 1 1,0-1-1,1 10 1,1 3-16,2 1 1,0-2 0,1 1-1,0 0 1,2-1 0,0 0-1,1 0 1,1-1 0,16 24-1,-21-35-70,0 0-1,0-1 0,0 1 0,0-1 0,1 0 0,0 0 0,10 6 0,-13-9-16,0 0 0,0 0 0,0 0 0,0-1 0,0 1 0,1-1 0,-1 1 0,0-1 0,0 1 0,0-1-1,1 0 1,-1 0 0,0 0 0,0 0 0,0-1 0,1 1 0,-1-1 0,0 1 0,0-1 0,0 0 0,0 0 0,0 0 0,0 0 0,3-2 0,-1 0-2,0-1 0,0 0 0,0-1 1,-1 1-1,1-1 0,-1 1 0,0-1 0,0 0 0,-1 0 0,1 0 0,-1-1 0,2-10 1,2-5 8,4-42 1,-9 51-1,0 1 0,0 0 0,-1-1 0,-1 1 0,0 0 0,-3-14 0,3 20 5,-1 1-1,1-1 1,-1 1-1,0-1 1,0 1 0,-1 0-1,1 0 1,-1 0 0,0 0-1,0 0 1,0 0 0,-1 1-1,1 0 1,-1-1 0,0 1-1,0 1 1,-5-4 0,2 2 17,0 1 0,0 1 1,-1-1-1,1 1 1,0 0-1,-13-1 0,19 3-40,0 0-1,-1 0 1,1 0-1,0 0 1,-1 0-1,1 1 0,0-1 1,0 0-1,-1 1 1,1-1-1,0 1 1,0-1-1,0 1 0,-1 0 1,1-1-1,0 1 1,0 0-1,0 0 1,0 0-1,0 0 1,1 0-1,-1 0 0,-1 2 1,0-1-124,1 0 0,0 0-1,0 0 1,0 1 0,0-1 0,1 0 0,-1 1 0,1-1 0,-1 1 0,1-1-1,0 0 1,0 5 0,5 14-563</inkml:trace>
  <inkml:trace contextRef="#ctx0" brushRef="#br0" timeOffset="1">487 336 10882,'5'2'4801,"-1"16"-1656,1-2-1201,-2-2-471,0 4-201,-3-9-712,0 0-288,1-6-240,0-3-384,3-3-1064,-4 2-3049,0 0 2921</inkml:trace>
  <inkml:trace contextRef="#ctx0" brushRef="#br0" timeOffset="2">685 1 14107,'10'15'5305,"-2"12"-4057,-5 6-119,0 10-145,2 3-312,0 4-312,9 2-80,-8 1-88,0-5-24,-1-10-72,-6-7-32,1-11-72,0-7-56,2-8-672,1-5-424,8-6 688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42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2160,'0'-1'8558,"1"2"-3645,2 6-2533,5 17-3022,-8-22 674,6 19 382,-1 0-1,3 34 0,8 172 1121,-15-210-1477,-1-14-185,-1-7-434,-2-10-468,-3-14 434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43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193 163 4849,'-5'-8'6512,"2"-10"-5071,0-1-431,3 15-936,-3-8 375,1 1 1,-1-1 0,-8-16-1,10 25-358,-1 0-1,1 0 1,-1-1-1,0 1 1,0 1-1,0-1 1,0 0-1,-1 0 1,1 1-1,-1 0 1,0-1-1,1 1 1,-1 0-1,0 0 1,0 1-1,-1-1 1,1 0-1,-4 0 1,3 1-60,1 0 0,-1 0 0,0 1 0,0 0 0,0 0 1,0 0-1,0 0 0,0 1 0,0-1 0,0 1 0,1 0 1,-1 0-1,0 0 0,1 1 0,-1-1 0,0 1 0,1 0 1,0 0-1,-1 0 0,1 0 0,0 1 0,0-1 0,0 1 0,1 0 1,-1 0-1,1 0 0,-1 0 0,1 0 0,0 1 0,0-1 1,1 1-1,-1-1 0,1 1 0,-1 0 0,1-1 0,0 1 0,0 0 1,1 0-1,-1 0 0,1 0 0,0 0 0,0 0 0,0 0 1,1-1-1,-1 1 0,3 7 0,-1-5-26,0-1 0,1 1 1,0-1-1,-1 0 0,2 0 0,-1 0 1,7 7-1,2 1 15,17 13 0,-16-14 52,15 16 1,-26-25-21,0-1 1,0 1-1,0-1 1,-1 1-1,1 0 1,-1-1 0,0 1-1,1 0 1,-1 0-1,-1 0 1,1 0-1,0 0 1,-1 0-1,1 0 1,-1 0-1,0 0 1,0 0-1,0 0 1,-1 0-1,1 0 1,-1 0 0,1 0-1,-1 0 1,0 0-1,0 0 1,-1 0-1,1 0 1,0-1-1,-1 1 1,0 0-1,1-1 1,-1 0-1,0 1 1,0-1 0,-1 0-1,1 0 1,0 0-1,-1 0 1,1 0-1,-1-1 1,0 1-1,-3 1 1,3-2-40,-1 0 1,1 1-1,-1-1 0,0 0 1,1-1-1,-1 1 1,0-1-1,0 0 0,0 0 1,1 0-1,-1 0 1,-5-1-1,7 0-106,1 1 1,-1-1-1,1 1 0,0-1 1,-1 0-1,1 1 1,0-1-1,-1 0 0,1 0 1,0 0-1,0 0 0,0 0 1,0 0-1,-1-1 1,1 0-261,0 0 1,0 1 0,0-1 0,1 0-1,-1 0 1,1 1 0,-1-1 0,1 0-1,0 0 1,-1 0 0,1 1 0,0-1-1,1-4 1,2-18-1508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43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6305,'15'-3'3449,"-1"6"-1016,0 13-449,-1 10-176,-4 17-599,-1 6-257,3 15-456,1 0-160,5-7-184,3-6-56,3-14-64,-3-6-24,4-10-80,-12-9-376,-6-10-1064,-4-3-945,-13-16 1425</inkml:trace>
  <inkml:trace contextRef="#ctx0" brushRef="#br0" timeOffset="1">4 226 7194,'-3'0'3408,"3"-1"-1335,7 5-633,-7-4-112,0 0-504,19 7-319,43 14-361,-30-18-72,7-3-448,-3 0-793,8 4 777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44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72 7090,'-29'-25'7896,"-2"-3"-6077,28 26-1732,-1-1 0,1 1 0,-1 0 1,0 0-1,0 0 0,1 1 0,-7-2 0,8 2-65,0 1-1,0-1 1,1 1-1,-1 0 1,0 0-1,1 0 1,-1 0-1,0 0 1,1 1-1,-1-1 0,0 0 1,1 1-1,-1-1 1,0 1-1,1-1 1,-1 1-1,1 0 1,-4 2-1,3-1-2,0 0 1,0 0-1,0 0 0,1 0 1,-1 0-1,0 1 0,1-1 1,-1 1-1,1-1 0,-2 5 1,1 2 20,-1 0 0,1 0 0,0 0 0,1 0 0,-1 19 0,2-23-24,0 0 0,1 0 0,-1 1 1,1-1-1,0 0 0,0 0 1,1 0-1,0 0 0,0 0 0,0 0 1,0 0-1,1-1 0,3 6 1,-5-9-16,0 0 1,0 0-1,0 0 1,0 0-1,0-1 1,1 1-1,-1 0 1,0-1-1,0 1 1,1 0-1,-1-1 1,1 0-1,-1 1 1,0-1-1,1 0 1,-1 1 0,1-1-1,-1 0 1,1 0-1,-1 0 1,1-1-1,-1 1 1,0 0-1,1 0 1,-1-1-1,1 1 1,-1-1-1,0 1 1,1-1-1,0-1 1,6-2-3,-1 0 0,1-1 1,10-9-1,-14 11 3,5-6 4,0 1 0,0-2 0,-1 1 0,10-17 0,9-10 28,-27 35-33,15-13 49,-15 14-41,1 0-1,-1-1 1,1 1 0,-1 0 0,1 0 0,-1-1 0,1 1 0,-1 0 0,1 0-1,-1 0 1,1 0 0,-1 0 0,1 0 0,0 0 0,-1 0 0,1 0 0,-1 0-1,1 0 1,-1 0 0,1 0 0,-1 0 0,1 0 0,-1 1 0,1-1 0,-1 0-1,1 0 1,-1 1 0,1-1 0,-1 0 0,0 0 0,1 1 0,-1-1 0,1 1-1,5 7 104,-1 0 0,0 0-1,-1 0 1,0 1 0,0-1-1,-1 1 1,3 10 0,5 12 20,-10-26-173,5 10 116,-5-14-130,-1-1-1,0 1 1,0-1-1,1 1 1,-1-1 0,0 1-1,0-1 1,1 1-1,-1-1 1,1 1 0,-1-1-1,0 0 1,1 1-1,-1-1 1,1 0-1,-1 1 1,1-1 0,-1 0-1,1 1 1,0-1-1,3-3-1580,0-8 654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44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11 7482,'12'11'3856,"-6"1"-1079,2 19-1081,-2 7-79,0 17-521,-2 9-232,7-6-392,0-5-120,1-17-200,9-9-64,-10-12-72,2-5-24,-6-10-816,-3-5-736,-3-7 960</inkml:trace>
  <inkml:trace contextRef="#ctx0" brushRef="#br0" timeOffset="1">0 151 8162,'3'0'3528,"2"13"-1359,3-1-865,8 0-416,7-1-39,8-3-425,4-8-144,1-4-144,-4-4-48,2 1-664,-10-1-937,6 15 985</inkml:trace>
  <inkml:trace contextRef="#ctx0" brushRef="#br0" timeOffset="2">353 216 8122,'0'0'3873,"1"6"-1721,3 12-632,4 37-191,-2-35-673,0-6-288,0-4-152,0-4-440,-2-6-1128,-1-1-945,6-8 1217</inkml:trace>
  <inkml:trace contextRef="#ctx0" brushRef="#br0" timeOffset="3">321 1 8834,'-4'4'3265,"9"-2"-2369,-3 1-576,-2-3-176,0 0-864,14 8 496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45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7162,'-5'69'7599,"3"-48"-6380,0 0 1,2 28-1,1-38-1078,1 0 1,0 0 0,0 0-1,1-1 1,5 15-1,-6-22-111,-1 0 0,1 0 0,0 0 0,0 0 0,0 0 0,0-1 0,0 1 0,0 0 0,5 2 0,-6-4-24,1 1 1,0-1-1,0 0 1,0-1-1,-1 1 1,1 0-1,0 0 1,0-1-1,0 1 0,0-1 1,0 0-1,0 0 1,0 1-1,0-1 1,0-1-1,0 1 1,3 0-1,-2-1-7,0 0 0,-1 0 1,1 0-1,-1 0 0,1-1 0,-1 1 0,1-1 0,-1 1 0,0-1 0,0 0 0,0 0 1,0 0-1,0 0 0,0 0 0,0 0 0,-1 0 0,1-1 0,-1 1 0,1-1 1,-1 1-1,0-1 0,1-4 0,1-3-4,0-1-1,0 0 1,-1 1 0,0-15 0,-1 18 6,-1 0 0,0 0 0,-1 0 0,1 0 0,-1 0 0,-1 0 0,1 0 0,-1 0 0,-1 1 0,1-1 0,-7-10 0,8 14 7,-1 0-1,0 0 0,0 0 1,-1 1-1,1-1 0,0 1 0,-1-1 1,0 1-1,1 0 0,-1 0 1,0 0-1,0 0 0,0 1 1,0-1-1,-1 1 0,1 0 1,0 0-1,-1 0 0,1 0 0,0 1 1,-1-1-1,1 1 0,-1 0 1,1 0-1,-4 0 0,3 1 11,1-1 0,-1 1 0,1 0 0,0 0-1,-1 0 1,1 0 0,0 0 0,0 1 0,0 0 0,-3 2-1,4-3-7,1 0-1,0 0 1,0 0 0,-1 0-1,1 0 1,0 0-1,0 0 1,0 1-1,1-1 1,-1 0-1,0 1 1,0-1-1,1 1 1,-1-1 0,1 1-1,-1-1 1,1 1-1,0-1 1,-1 1-1,1 0 1,0-1-1,0 1 1,0-1-1,1 3 1,-1-3-10,0 0 0,0 0 1,1 0-1,-1 0 0,1 0 0,-1 0 1,1 0-1,-1 0 0,1 0 0,-1-1 0,1 1 1,0 0-1,0 0 0,-1-1 0,1 1 0,0 0 1,0-1-1,0 1 0,0 0 0,0-1 1,0 0-1,0 1 0,0-1 0,0 1 0,0-1 1,1 0-1,1 1-3,1 0 0,-1-1 0,1 0 0,0 0 0,-1 0 0,7-1 0,36-8-17,-27 5 19,1 1 0,23-1 1,-25 3 2,-7 0 3,1 1 0,-1 1 0,12 1 0,-20-2-1,0 1 1,0 0-1,0 0 1,0 0 0,0 0-1,0 0 1,0 0-1,-1 1 1,1 0-1,0-1 1,-1 1-1,1 0 1,-1 0-1,0 0 1,4 5-1,-3-2 11,0 0 1,0 0-1,0 0 0,0 0 0,-1 1 0,3 9 0,-5-12 6,1 0-1,0 0 1,-1 0-1,1 0 1,-1 0-1,0 0 1,0 0-1,-1 0 1,1 0-1,0 0 1,-1-1-1,0 1 1,1 0-1,-4 5 1,4-7-19,0-1 0,0 0 0,0 0 0,0 0 0,0 0 1,0 1-1,0-1 0,0 0 0,-1 0 0,1 0 0,0 0 0,0 0 1,0 1-1,0-1 0,0 0 0,-1 0 0,1 0 0,0 0 0,0 0 1,0 0-1,-1 0 0,1 0 0,0 0 0,0 0 0,0 0 0,0 0 1,-1 0-1,1 0 0,0 0 0,0 0 0,0 0 0,-1 0 0,1 0 1,0 0-1,0 0 0,0 0 0,0 0 0,-1 0 0,1 0 0,0 0 1,0 0-1,0 0 0,0 0 0,-1-1 0,1 1 0,0 0 0,0 0 1,0 0-1,0-1 0,-1 1-7,0-1 0,1 0 1,-1 0-1,1 1 0,-1-1 1,1 0-1,0 0 0,-1 0 1,1 0-1,0 0 0,-1-1 0,1-6 1,0-1 0,1 1 0,0 0 0,0 0-1,1 0 1,4-14 0,-5 19 5,0 1 0,0-1 0,0 1 0,0 0 1,0-1-1,1 1 0,2-3 0,-4 4 2,1 1 1,-1-1-1,1 1 1,-1-1 0,1 1-1,0 0 1,-1-1-1,1 1 1,0-1-1,-1 1 1,1 0-1,0 0 1,0-1 0,-1 1-1,1 0 1,0 0-1,1 0 1,0 0 30,1 1 0,-1 0 0,1-1 1,-1 1-1,1 0 0,-1 0 0,1 1 1,-1-1-1,0 0 0,4 3 0,-5-3-11,27 22 616,-24-19-998,1 1 1,0-1-1,0 0 0,1-1 0,-1 1 1,9 3-1,0-3-2000,4 3 930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27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30 8618,'-1'-1'723,"0"-1"-1,0 0 1,0 0 0,-1 0 0,1 1 0,-1-1-1,1 0 1,-1 1 0,0-1 0,1 1 0,-4-2-1,2 2-384,0-1 0,1 1 0,-1 0 0,0 0-1,0 0 1,0 1 0,0-1 0,-3 1 0,2-1-243,0 1 0,1 0 0,-1 1 1,1-1-1,-1 1 0,0-1 0,1 1 1,-1 0-1,1 1 0,-1-1 1,1 0-1,0 1 0,0 0 0,-5 3 1,1 1-39,1 0 1,0 1-1,1-1 1,-1 1 0,2 0-1,-1 1 1,1-1-1,0 1 1,0 0-1,1 0 1,-4 14 0,5-15-48,0 0 1,1 0-1,0 1 1,1-1-1,-1 0 1,2 10-1,0-13-7,-1 1 0,1-1-1,0 1 1,0-1 0,1 0 0,0 1-1,-1-1 1,1 0 0,1 0 0,3 6 0,-4-8-5,0 0 1,1 1 0,-1-1-1,0 0 1,1 0 0,0 0-1,-1-1 1,1 1 0,0-1 0,0 1-1,0-1 1,0 0 0,0 0-1,0 0 1,0-1 0,0 1 0,1-1-1,-1 0 1,0 1 0,0-2-1,4 1 1,2-1-2,-1 0 0,0-1-1,0 0 1,0 0 0,0-1-1,0 0 1,7-4 0,-9 4 10,0-1-1,-1 1 1,0-1 0,0 0-1,0 0 1,0-1 0,-1 1 0,1-1-1,-1 0 1,0 0 0,-1-1 0,1 1-1,-1-1 1,0 0 0,-1 0-1,1 0 1,-1 0 0,0 0 0,-1 0-1,1-1 1,-1 1 0,0-10 0,-1 10 17,1 0 0,-1 0 1,0 0-1,-1 0 1,0 0-1,0 0 1,-2-9-1,2 13-9,0-1-1,0 1 1,-1-1 0,1 1-1,-1-1 1,1 1 0,-1 0 0,0 0-1,0 0 1,0 0 0,0 0-1,0 0 1,0 1 0,-1-1-1,1 1 1,0-1 0,-1 1 0,-4-2-1,2 2 2,-1-1-1,1 1 0,-1 0 1,0 0-1,0 1 0,1 0 1,-1 0-1,0 0 1,0 1-1,1 0 0,-1 0 1,0 0-1,1 1 0,-8 2 1,2 1-116,1-1 0,0 1 0,0 1 1,1 0-1,0 0 0,-15 14 0,19-15-125,0 0 0,1 0 0,-8 11 0,-9 22-316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45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76 6321,'-4'-7'1333,"0"0"0,0 0 0,-1 0 0,-10-12 0,12 16-1107,0 1 0,0-1 0,0 0 0,0 1 0,-1 0 0,1 0 1,-1 0-1,1 0 0,-1 0 0,0 1 0,-7-2 0,10 2-158,-1 1 0,0 0-1,1 0 1,-1 0 0,0 0-1,1 0 1,-1 0 0,1 0-1,-1 1 1,0-1 0,1 1 0,-1-1-1,1 1 1,-1 0 0,1-1-1,-1 1 1,1 0 0,-1 0-1,1 0 1,0 0 0,0 0-1,-1 0 1,1 1 0,0-1-1,0 0 1,0 0 0,0 1-1,1-1 1,-1 1 0,0-1-1,0 3 1,-2 3 44,1 0-1,0-1 0,0 1 1,0 0-1,1 0 1,0 8-1,0-6 4,1 0-1,1 0 1,1 14 0,-1-19-66,0 0 1,0 0 0,0 0 0,1 0 0,-1 0-1,1 0 1,0 0 0,0 0 0,4 5 0,-5-8-42,0 0 1,0 0 0,-1 0 0,1 0 0,0 0 0,0-1 0,1 1 0,-1 0 0,0 0 0,0-1 0,0 1 0,0 0 0,1-1 0,-1 0 0,0 1 0,1-1-1,-1 0 1,0 1 0,1-1 0,-1 0 0,0 0 0,1 0 0,-1 0 0,0 0 0,1 0 0,-1-1 0,0 1 0,1 0 0,-1-1 0,0 1 0,0-1 0,1 1 0,-1-1-1,0 0 1,0 1 0,0-1 0,0 0 0,2-1 0,1-2-4,-1 1 1,1-1-1,-1 0 0,0 0 1,0 0-1,0-1 0,0 1 0,3-9 1,14-44 40,-20 57-45,0-1 0,0 1 0,0 0 0,0 0 1,0-1-1,0 1 0,1 0 0,-1 0 0,0-1 0,0 1 0,0 0 0,0 0 0,0 0 0,0-1 0,0 1 0,1 0 0,-1 0 0,0 0 0,0-1 0,0 1 0,1 0 0,-1 0 0,0 0 0,0 0 1,0 0-1,1-1 0,-1 1 0,0 0 0,0 0 0,1 0 0,-1 0 0,0 0 0,0 0 0,1 0 0,-1 0 0,0 0 0,0 0 0,1 0 0,-1 0 0,0 0 0,0 0 0,0 0 0,1 0 0,-1 0 0,0 0 1,0 1-1,1-1 0,-1 0 0,0 0 0,0 0 0,0 0 0,1 0 0,-1 1 0,0-1 0,0 0 0,0 0 0,0 0 0,1 0 0,-1 1 0,0-1 0,0 0 0,0 0 0,0 1 0,0-1 0,0 0 1,0 0-1,0 1 0,1-1 0,-1 0 0,8 24 131,-6-17-64,23 71 486,-25-77-628,1 0 0,-1 1 0,0-1 0,1 0 0,0 0 0,-1 0 0,1 0 0,0 0 0,-1 0 0,1 0 0,0 0 0,0 0 0,0 0 0,0 0 0,0 0 0,0-1 0,0 1 0,0 0 0,0-1 0,1 1 0,-1-1 0,0 1 0,0-1 0,0 1 0,1-1 0,-1 0-1,0 0 1,1 0 0,-1 0 0,0 0 0,0 0 0,3 0 0,7-4-727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46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9034,'1'0'366,"-1"1"0,1 0 0,0 0 0,-1 0 0,1 0 0,0 0 0,-1 0 0,0 0 0,1 0 0,-1 0 0,1 0 0,-1 0 0,0 0 0,0 0 0,0 2 0,1 18 1315,-2-12-798,1 13 802,4 31-1,-3-28-1144,-2-20-451,0-6-59,-1-9-31,2-7-25,1-6 14,0 0-1,2 0 0,10-42 1,-12 61 21,1-1 0,-1 1 0,1 0 0,4-6 0,-5 9-61,-1 0-1,1 0 0,-1 0 1,1 1-1,0-1 1,-1 0-1,1 0 1,0 1-1,0-1 0,-1 0 1,1 1-1,0-1 1,0 1-1,0-1 1,0 1-1,0 0 0,0-1 1,0 1-1,0 0 1,0-1-1,0 1 0,0 0 1,1 0-1,-1 0-43,-1 0 0,1 0-1,-1 0 1,0 0 0,1 1 0,-1-1-1,0 0 1,1 0 0,-1 0-1,0 1 1,1-1 0,-1 0-1,0 0 1,1 1 0,-1-1-1,0 0 1,0 1 0,1 0 0,3 10-979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46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8442,'1'1'3534,"0"-1"-3287,-1 1-1,1 0 1,0 0-1,-1 0 1,1 0 0,0 0-1,-1 0 1,1 0 0,-1 0-1,0 1 1,1-1-1,-1 0 1,0 1 0,6 18 796,4-1-305,-6-13-443,-1 1-1,0-1 0,0 1 1,0 0-1,-1 0 1,0 0-1,1 10 1,-3-15-235,1 6 265,1 1 1,4 12-1,-6-19-314,1-1-1,0 1 1,-1 0-1,1 0 1,0-1 0,0 1-1,0 0 1,0-1-1,1 1 1,-1-1-1,0 1 1,1-1 0,-1 0-1,1 0 1,-1 1-1,1-1 1,2 1-1,-3-2-56,0 1-1,1-1 0,-1 0 0,0 0 0,0 0 0,0 0 0,1 0 0,-1-1 0,0 1 0,0 0 0,1 0 0,-1-1 0,0 1 0,0-1 1,0 1-1,0-1 0,0 1 0,0-1 0,0 0 0,0 0 0,0 1 0,0-1 0,0 0 0,0 0 0,1-2 0,4-4-577,-1 0-1,7-12 0,-8 13 139,55-102-4313,-58 106 4871,0 1-1,-1-1 1,1 1-1,0-1 1,0 1-1,0-1 1,1 1-1,-1 0 1,0-1-1,0 1 1,1 0-1,1-1 1,-3 1 4,0 1-1,1 0 1,-1 0-1,1 0 1,-1 0-1,0 0 1,1 0 0,-1 0-1,0 0 1,1 0-1,-1 0 1,0 0-1,1 0 1,-1 0 0,0 0-1,1 0 1,-1 0-1,1 0 1,-1 1-1,0-1 1,0 0 0,1 0-1,0 1 83,0 0 0,0 0-1,0 0 1,-1 0 0,1 0-1,0 0 1,-1 0 0,1 0-1,-1 0 1,1 1 0,3 9 416,0 0 1,-2 0 0,1 0 0,-1 0 0,0 19 0,0-10-94,18 252 1511,-20-266-1978,0-1 0,0 1 0,0 0 0,-1 0 0,0-1-1,-2 10 1,2-13-12,0 0 1,0 0-1,0-1 0,0 1 0,0 0 0,0-1 0,0 1 0,0-1 0,-1 1 0,1-1 0,-1 0 1,1 1-1,-1-1 0,1 0 0,-1 0 0,0 0 0,1 0 0,-1 0 0,0 0 0,0-1 0,0 1 0,-3 0 1,-3 0-8,-1 0 0,0 0 1,1-1-1,-1 0 0,0-1 1,1 1-1,-1-2 0,1 1 1,-1-1-1,1-1 0,0 1 1,0-2-1,0 1 0,0-1 1,-13-9-1,19 12 1,1 1 0,-1-2 0,1 1 0,0 0 0,-1 0 0,1 0 0,0 0 1,0-1-1,0 1 0,0-1 0,0 1 0,0-1 0,1 1 0,-1-1 0,0 1 0,1-1 0,-1 0 0,1 1 0,0-1 0,-1 0 1,1-2-1,0 2-1,1 0 1,-1 0-1,1 0 1,0 0-1,-1 0 1,1 0-1,0 0 1,0 1-1,0-1 1,1 0-1,-1 0 1,0 1 0,0-1-1,1 1 1,-1-1-1,1 1 1,2-2-1,4-3-55,0 1 0,0 0-1,1 1 1,17-7 0,39-9-1283,-65 20 1339,30-8-514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47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84 1856,'-2'-10'1521,"4"-3"583,0-1 73,14-28 95,-13 38 49,-2 9-81,2 10-175,-2 25-529,1 11-344,-1 16-624,3 3-208,4-4-248,3-10-48,2-15-152,-1-16-400,-2-28-448,1-3 552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47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6577,'0'0'3465,"-2"1"-1008,1 23-809,1 8-120,-2 16-543,-2 8-225,6-7-392,1-4-104,13-11-136,0-8-40,6-10-56,4-7-24,-10-9-136,6-4-488,-8-9 424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48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6481,'8'0'3705,"-5"8"136,1 0-2553,7 0-752,7-2-40,2-4-167,7-2-113,2-8-128,3 1-24,3 4-224,-5 2-585,9 5 513</inkml:trace>
  <inkml:trace contextRef="#ctx0" brushRef="#br0" timeOffset="1">404 26 9986,'8'19'3849,"0"-1"-2673,-2-2 64,-2 0-263,-3 0-289,-1-4-488,0-1-176,-2-7-1040,0-4-1041,0-8 1273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48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7858,'0'0'286,"1"0"0,0-1 1,0 1-1,-1 0 0,1 0 1,0 1-1,0-1 0,0 0 0,-1 0 1,1 0-1,0 0 0,0 1 1,-1-1-1,1 0 0,0 1 1,0 0-1,13 7 223,-12-7-237,14 10 108,0 1 1,0 1-1,-2 0 1,1 1-1,-2 0 1,0 1-1,0 0 1,13 24-1,-17-25-278,-1 0-9,0 0 0,-1 0 0,9 25 0,-15-28-33,-1-11-59,0 0 1,0 0 0,0 0 0,0 0 0,0 0 0,0 0 0,0 0 0,0 1 0,0-1-1,0 0 1,0 0 0,0 0 0,-1 0 0,1 0 0,0 0 0,0 0 0,0 0-1,0 0 1,0 0 0,0 0 0,0 0 0,0 0 0,-1 0 0,1 0 0,0 0 0,0 0-1,0 0 1,0 0 0,0 0 0,0 0 0,0 0 0,0 0 0,-1 0 0,1 0 0,0 0-1,0 0 1,0 0 0,0 0 0,0 0 0,0 0 0,0 0 0,0 0 0,0-1 0,-1 1-1,0-1 7,1 1-1,-1-1 0,0 0 0,0 0 1,0 0-1,1 0 0,-1 0 0,0 0 1,1-1-1,-1 1 0,1 0 0,0 0 1,-1 0-1,1-2 0,-1-2-9,1 0 0,0 1 0,0-1 1,1 0-1,-1 0 0,1 0 0,0 0 0,0 1 0,1-1 0,-1 0 0,4-5 0,-2 3-1,1 0 0,0 1 0,0-1-1,1 0 1,0 1 0,7-7 0,-9 10 16,0 1-1,0-1 1,0 1 0,0 0 0,0 0 0,0 1-1,1-1 1,-1 1 0,1-1 0,-1 1 0,1 0 0,-1 0-1,1 1 1,-1-1 0,7 1 0,-8 0 4,1 0 0,-1 0 0,0 0-1,1 1 1,-1-1 0,1 1 0,-1 0 0,0 0 0,0 0 0,1 0 0,-1 0 0,0 0 0,0 1 0,0-1 0,0 0 0,0 1 0,-1 0-1,1 0 1,0-1 0,-1 1 0,1 0 0,-1 0 0,0 0 0,2 4 0,0 0 146,-1 0 0,0 1 0,0-1 0,-1 1 0,2 12 0,-2 35 671,-1-53-819,-2 16 158,2-16-170,0-1 1,0 1-1,0-1 0,0 1 0,0-1 1,0 0-1,0 1 0,0-1 0,0 1 1,-1-1-1,1 1 0,0-1 0,0 1 1,0-1-1,-1 0 0,1 1 0,0-1 1,-1 1-1,1-1 0,0 0 0,-1 0 1,1 1-1,-1-1 0,1 0 0,0 1 1,-1-1-1,1 0 0,-1 0 0,0 1 1,1-2-7,-1 1 0,1 0 0,0 0 0,0 0 0,-1 0 0,1 0-1,0-1 1,-1 1 0,1 0 0,0 0 0,0 0 0,-1-1 0,1 1 0,0 0 0,0 0 0,0-1 0,0 1 0,-1 0 0,1-1 0,0 1 0,0 0 0,0-1 0,0 1 0,0 0 0,0 0 0,0-1 0,-1-14-176,5-12-275,-1 13 252,1 0 1,1 1 0,7-17-1,-12 30 205,0-1 0,0 1 0,1 0-1,-1 0 1,0-1 0,0 1 0,0 0-1,0 0 1,1-1 0,-1 1 0,0 0-1,0 0 1,1 0 0,-1 0 0,0-1-1,0 1 1,1 0 0,-1 0 0,0 0 0,0 0-1,1 0 1,-1 0 0,0 0 0,1 0-1,-1 0 1,0 0 0,0 0 0,1 0-1,-1 0 1,0 0 0,1 0 0,-1 0-1,11 7 153,5 12 197,-5-1 63,-8-10-255,2-1 0,-1 0 0,1 0-1,0 0 1,8 8 0,-11-14-152,-1 0-1,1 0 1,-1 1 0,1-1 0,-1 0-1,1-1 1,0 1 0,0 0 0,-1 0 0,1-1-1,0 1 1,0-1 0,0 1 0,0-1-1,0 0 1,-1 0 0,1 0 0,0 0-1,0 0 1,0 0 0,0 0 0,0-1-1,0 1 1,0-1 0,-1 1 0,1-1 0,0 0-1,0 0 1,1-1 0,18-13-1075,-12 7 544,7-5-1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49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 8426,'36'32'3579,"-35"-31"-3349,0 0 1,1 0-1,-1-1 0,0 1 0,0 0 0,1 0 0,-1-1 1,1 1-1,-1-1 0,0 1 0,1-1 0,-1 0 0,1 1 1,2-1-1,-3 0-144,0 0 1,0-1-1,0 1 1,0 0-1,0 0 1,0-1-1,0 1 1,0-1-1,0 1 1,0-1-1,0 1 1,0-1-1,0 0 1,0 0-1,1-1 1,0-1-44,1-1 0,0 0-1,-1 0 1,0-1 0,0 1 0,2-8 0,-2 8 56,2-7-43,0-1 0,4-25-1,-8 34-40,1 0-1,-1-1 0,1 1 1,-1 0-1,0 0 1,0-1-1,-1 1 0,1 0 1,-1 0-1,0-1 1,0 1-1,0 0 1,0 0-1,0 0 0,0 0 1,-4-5-1,4 7 5,1 1 1,-1-1-1,0 0 0,0 1 0,0-1 0,0 1 1,0-1-1,0 1 0,0-1 0,0 1 0,0-1 1,0 1-1,0 0 0,0 0 0,0-1 0,-1 1 1,1 0-1,0 0 0,0 0 0,0 0 0,0 1 1,0-1-1,0 0 0,0 0 0,0 1 0,0-1 1,-2 1-1,0 1 65,-1-1 1,1 1-1,0 0 0,0 0 1,0 0-1,-5 4 0,4-1 29,0 0 0,0 0 0,0 0 0,0 1 0,1-1 0,0 1 0,0 0 0,1 0 0,-1 0-1,1 0 1,1 0 0,-1 1 0,1-1 0,0 0 0,0 11 0,1-12-77,0 0 1,0 0-1,1 0 0,-1 0 1,1 0-1,0 0 0,1 0 1,-1-1-1,1 1 0,0 0 1,0-1-1,0 1 0,1-1 1,0 0-1,0 0 0,0 0 1,0 0-1,0 0 1,1-1-1,5 5 0,-6-6-41,-1-1 0,1 1-1,0-1 1,0 0 0,0 0-1,0 0 1,0 0 0,0-1 0,0 1-1,0-1 1,0 0 0,0 0-1,0 0 1,0 0 0,0 0 0,3-1-1,6-2-328,-1 0 1,20-7-1,-27 8 186,78-29-2907,-36 14 2177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49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30 8522,'-4'-4'981,"1"0"53,-1 0 0,0 1 0,-8-7 0,11 10-914,0-1 0,1 1 0,-1-1 0,0 1 0,1 0 0,-1-1 0,0 1 0,0 0 1,1-1-1,-1 1 0,0 0 0,0 0 0,0 0 0,1 0 0,-1 0 0,0 0 1,0 0-1,0 0 0,1 0 0,-1 0 0,0 0 0,0 0 0,0 1 0,1-1 0,-1 0 1,0 0-1,1 1 0,-1-1 0,0 1 0,0-1 0,1 1 0,-1-1 0,0 1 0,-1 2 42,0 0-1,0-1 1,0 1-1,1 0 0,-1 0 1,1 0-1,0 0 0,0 0 1,0 1-1,0 5 0,-1 3 57,1 20-1,1-26-103,0 7-33,1 0 1,0 0-1,0 0 1,1-1 0,1 1-1,0 0 1,1-1 0,0 0-1,7 14 1,-8-21-55,1 1 1,-1-1-1,1 0 0,-1 0 1,2 0-1,-1 0 1,9 7-1,-10-10-24,-1 0 0,0-1 0,1 1 0,-1-1 0,1 1 0,-1-1 0,1 0 0,0 0 0,0 0 0,-1-1 0,1 1 0,0-1 0,0 1 0,0-1 0,0 0 0,-1 0 0,1 0 0,0 0 0,4-2 0,-5 2-3,0-1 0,0 0 1,0 0-1,0-1 0,1 1 1,-1 0-1,-1-1 0,1 1 1,0-1-1,0 0 1,-1 1-1,1-1 0,0 0 1,-1 0-1,0 0 0,0 0 1,1 0-1,-1-1 1,0 1-1,-1 0 0,1 0 1,0-1-1,0-3 0,1-4 3,-1 0 0,1-1 0,-2 1 0,0-13 1,-1 14 4,1 0 0,-1 0 0,-1 0 1,0 0-1,0 0 0,-1 1 1,0-1-1,-1 1 0,-5-11 1,7 15-3,-1 1 1,1-1 0,0 1 0,-1 0-1,0 0 1,0 0 0,0 0 0,0 0 0,0 0-1,-1 1 1,1 0 0,-1 0 0,1 0-1,-1 0 1,0 0 0,0 1 0,0 0-1,0-1 1,0 2 0,0-1 0,0 0-1,-7 1 1,8 0-9,0 0 0,-1 1 0,1 0-1,0 0 1,0 0 0,0 0 0,-1 1-1,1-1 1,0 1 0,1-1 0,-1 1-1,0 0 1,-5 5 0,5-4-117,0 0 0,0 0 1,0 1-1,0-1 0,1 1 0,-1 0 1,1-1-1,0 1 0,-4 9 0,5-9 24,1 1 0,-1 0 0,1-1-1,0 7 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17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26 4249,'-26'-12'4551,"-4"0"-2426,29 11-1990,0 1 1,0 0-1,1 0 1,-1 0-1,0-1 1,0 1-1,0 0 1,0 0-1,1 0 1,-1 0-1,0 1 1,-1-1-1,0 2 4008,59 12-3116,-32-8-851,-1-1 0,1-1 0,31 2 0,-2-6-3,1-1 1,95-17-1,-140 17-177,-1-1 0,0 2 0,11-1 0,-19 1-10,-1 0 1,0 0-1,0 0 0,1 0 0,-1 0 1,0 0-1,0 1 0,0-1 0,1 0 1,-1 0-1,0 0 0,0 0 0,0 0 1,1 0-1,-1 0 0,0 1 1,0-1-1,0 0 0,0 0 0,1 0 1,-1 0-1,0 1 0,0-1 0,0 0 1,0 0-1,0 0 0,0 1 0,1-1 1,-1 0-1,0 0 0,0 1 0,0-1 1,0 0-1,0 0 0,0 0 1,0 1-1,0-1 0,0 0 0,0 0 1,0 1-1,0-1 0,-5 9-879,3-6 530,0-1 0,-1 1-1,1-1 1,-1 0-1,-3 2 1,-20 13-944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27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83 9450,'-1'-4'595,"-1"0"-1,0 1 1,-1 0-1,1-1 1,0 1-1,-1 0 1,0 0-1,0 0 1,0 0-1,-4-2 1,5 3-470,0 1 1,0 0-1,-1 0 1,1 0 0,0 1-1,0-1 1,-1 1 0,1-1-1,0 1 1,-1-1 0,1 1-1,0 0 1,-1 0 0,1 1-1,0-1 1,-1 0 0,1 1-1,0-1 1,-3 2 0,2-1-54,0 0 0,0 1 0,0-1 0,0 1-1,0 0 1,1 0 0,-1 0 0,1 0 0,-1 0 0,1 1 0,0-1 0,-1 1 0,1-1 0,1 1 0,-1 0 0,0 0 0,1 0 0,-1 0 0,1 0 0,-2 5 0,2-1-35,-1 0 0,1-1 0,0 1 0,1 0 0,-1 0-1,1-1 1,1 1 0,-1 0 0,3 8 0,-3-12-28,1 1 0,0-1 0,0 1 0,0-1 1,1 0-1,-1 1 0,1-1 0,0 0 0,0 0 0,0 0 0,0 0 0,0 0 0,1-1 1,0 1-1,-1-1 0,1 1 0,0-1 0,0 0 0,0 0 0,0 0 0,0-1 1,0 1-1,6 1 0,-2-1-2,0-1 0,1 0 0,-1 0 0,1-1 1,-1 0-1,1 0 0,-1-1 0,1 1 0,-1-2 0,0 1 1,10-4-1,-10 3-1,-1 0 1,0-1 0,1 0-1,-1 0 1,0 0-1,-1-1 1,1 0 0,0 0-1,-1-1 1,0 1 0,0-1-1,6-9 1,-6 8 25,-1-1 1,0 0 0,0 0 0,-1 0-1,0-1 1,0 1 0,-1-1-1,4-16 1,-6 21 32,0-1 1,1 0-1,-1 1 0,-1-1 1,1 0-1,0 1 0,-1-1 0,0 0 1,0 1-1,0-1 0,0 1 1,0-1-1,-1 1 0,0 0 1,0-1-1,0 1 0,0 0 1,0 0-1,0 0 0,-6-4 0,6 5-16,0 0-1,0 1 0,0-1 0,-1 1 0,1-1 1,0 1-1,-1 0 0,1 0 0,-1 0 0,1 0 1,-1 0-1,0 1 0,1-1 0,-1 1 0,-4-1 1,2 2-9,-1 0 0,1-1-1,-1 2 1,1-1 0,0 1 0,-11 4 0,7-2-117,0 0-1,0 1 1,0 0-1,0 1 1,1 0-1,-12 11 1,15-13-216,1 1 0,0 0 1,0 0-1,0 0 0,1 0 0,0 1 1,0-1-1,0 1 0,1 0 1,-1 0-1,1 0 0,-1 8 1,0 24-879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17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5465,'0'0'233,"0"0"-1,1 1 0,-1-1 1,0 1-1,0-1 1,0 0-1,1 1 1,-1-1-1,0 0 0,0 1 1,1-1-1,-1 0 1,0 1-1,1-1 0,-1 0 1,0 0-1,1 0 1,-1 1-1,1-1 1,-1 0-1,0 0 0,1 0 1,-1 0-1,1 0 1,0 1-1,14 2 1947,-11-3-1356,0 1-452,0 0 0,0 0 0,0 1 0,0-1 0,0 1 0,0 0 0,0 0 0,-1 0 0,6 5 0,-6-4-278,1 0-1,-1 0 0,-1 1 0,1-1 0,0 1 0,-1-1 1,0 1-1,0 0 0,0 0 0,0 0 0,0 1 0,-1-1 1,2 9-1,4 24 141,14 67 30,-20-100-304,0 0 1,0 0-1,-1 0 1,1 1-1,-1-1 0,0 0 1,0 1-1,-1 5 1,-1-15-1278,-1-8 614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18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1 266 19820,'1'16'240,"2"4"-24,-2 18 192,2-10-184,5-3-71,-1-9-113,3-4-8,2-3-633,-7-6-583,1-1-1072,3-2 1231</inkml:trace>
  <inkml:trace contextRef="#ctx0" brushRef="#br0" timeOffset="1">336 0 9674,'-8'4'3953,"-5"8"-2393,0 11-368,-2 9-255,-2 6-241,6 10-328,4 0-96,7 0-88,7 3-24,5-10-24,1-5-24,6-7-56,4-6-40,2-7-328,4-7-680,-4-14 672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18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87 205 11442,'-3'27'4649,"-2"1"-2720,1 0-1105,3-1-24,5-2-312,-4-1-152,5-10-248,-2-2 104,-1-6-888,5-8-728,1-7 936</inkml:trace>
  <inkml:trace contextRef="#ctx0" brushRef="#br0" timeOffset="1">0 18 7706,'15'-13'3632,"-15"10"-1063,7 2-833,3 1-607,-7 2-249,10 5-480,-9 0-632,0 6 200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18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9858,'22'7'4121,"8"18"-2009,1 3-791,5 11-169,-2 1-120,-6 5-328,0 3-152,-14 4-207,-5 2-73,-9 5-104,-13-3-40,-11-4-72,-4-8-128,-3-18-833,5-10-775,8-15 1008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19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 10234,'-6'2'4097,"3"4"-2689,10-2-175,3 2-433,8 1-240,15-4-328,0-3-120,10-10-88,1 0 64,-4-2-1136,-3 1-569,-16 8 977</inkml:trace>
  <inkml:trace contextRef="#ctx0" brushRef="#br0" timeOffset="1">101 180 8594,'0'7'3673,"3"-3"-1593,8 0-672,3 2 161,7-5-185,6 1-400,9-4-552,1-4-176,3 2-176,-3-1-64,-10 1 288,-6 2-232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20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10 170 3929,'-3'-39'1165,"-3"-56"4510,6 91-5299,0 0 0,1 0 1,-1 1-1,1-1 0,1-4 0,-2 7-297,0 1-1,0-1 1,0 1-1,1-1 1,-1 1-1,0-1 1,1 1-1,-1 0 0,0-1 1,0 1-1,1-1 1,-1 1-1,1 0 1,-1-1-1,0 1 1,1 0-1,-1-1 1,1 1-1,0-1 1,0 1-23,-1 0 0,1 0 0,0 1 0,-1-1 0,1 0 0,-1 0 0,1 0 0,0 0 0,-1 0 0,1 1 0,-1-1 0,1 0-1,0 1 1,-1-1 0,1 0 0,-1 1 0,1-1 0,-1 1 0,1-1 0,-1 0 0,1 2 0,2 1 101,0 1 0,-1 0 0,1 0 0,-1 0 0,0 0 0,0 0 0,0 1 0,-1-1 0,0 1 0,2 7 0,-1-3 19,10 51 816,8 116-1,-5-29-533,-9-106-394,1-1 0,19 60 0,-25-98-143,0 0 1,0 0-1,0 1 1,0-1-1,0 0 0,1 0 1,1 2-1,-3-4 56,0 0 1,0 0-1,0 0 0,0 0 0,0 0 1,0 0-1,0 0 0,0 0 0,1 1 1,-1-1-1,0 0 0,0 0 0,0 0 1,0 0-1,0 0 0,0 0 0,1 0 1,-1 0-1,0 0 0,0 0 0,0 0 1,0 0-1,0 0 0,1 0 1,-1 0-1,0 0 0,0 0 0,0 0 1,0 0-1,0 0 0,0 0 0,1 0 1,-1 0-1,0 0 0,0-1 0,0 1 1,3-9-1489,-2-16-836,-2-12 995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21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5025,'2'-3'453,"-1"1"0,1 0 0,0 0 0,1-1 0,-1 1 0,0 0 0,1 1 0,-1-1 0,4-2 0,-2 3 134,-1 0 1,1 0 0,-1 0 0,1 1-1,-1-1 1,1 1 0,7 0-1,5 0 207,1 0-1,-1 1 0,0 1 1,1 1-1,22 7 0,-34-9-739,-1 1 0,0 0-1,1 0 1,-1 0 0,0 1 0,0 0-1,0-1 1,-1 1 0,1 1-1,4 3 1,-6-4-38,0 0 1,0 0-1,-1 0 0,1 0 0,-1 0 0,1 0 0,-1 1 0,0-1 1,0 0-1,0 1 0,-1-1 0,1 1 0,-1-1 0,0 0 0,0 8 1,-2-1-3,0 0 1,0 0 0,-1-1 0,0 1-1,-1-1 1,0 1 0,0-1-1,-1 0 1,0 0 0,0-1 0,-1 0-1,-1 0 1,1 0 0,-1-1 0,0 1-1,-1-2 1,0 1 0,0-1 0,-10 6-1,12-9-67,1-1-1,0 0 1,-1 0-1,1 0 1,-7 1-1,10-2-233,0-1 0,-1 0 0,1 1 0,0-1 0,-1 0 0,1 0-1,-1 0 1,1-1 0,0 1 0,-1-1 0,1 1 0,0-1 0,-5-1-1,1-3-944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21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8114,'5'5'894,"-1"2"0,-1-1 0,1 0 0,-1 1 0,0 0 0,-1-1 0,0 1 0,2 10 1,-1 2 433,1 33 1,-3-30-570,4 25 0,-5-46-730,1 1-1,-1-1 0,0 0 0,0 0 0,0 0 0,1 0 0,-1 0 1,0 0-1,1 0 0,-1 0 0,1 0 0,-1 0 0,1-1 0,-1 1 1,1 0-1,0 0 0,1 1 0,-1-10 131,-1 6-158,16-123 26,-2 57-18,-11 58-15,0 1 1,0-1 0,1 1 0,10-17-1,-13 24-62,1 0 0,-1 0 0,1 0 0,0 0 0,0 0-1,2-2 1,-3 4-47,-1-1-1,1 1 0,0-1 1,-1 1-1,1-1 0,0 1 1,0 0-1,0 0 0,-1-1 1,1 1-1,0 0 0,0 0 1,0 0-1,-1 0 0,1 0 1,0 0-1,0 0 0,0 0 1,-1 0-1,1 0 0,0 0 1,0 1-1,0-1 0,1 1 1,12 10-1021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21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17 7162,'-1'-2'402,"-1"1"1,1-1-1,-1 1 1,1-1 0,-1 1-1,1 0 1,-1 0 0,0 0-1,0 0 1,0 0-1,-3-1 1,4 2-295,-1-1-1,1 1 1,0 0 0,0 0 0,0 0-1,0 0 1,0 1 0,0-1-1,0 0 1,-1 0 0,1 1-1,0-1 1,0 0 0,0 1 0,0-1-1,0 1 1,0-1 0,0 1-1,1 0 1,-1 0 0,0-1-1,0 1 1,-1 1 0,-1 2 92,0 0-1,0 0 1,1 0 0,0 0 0,-1 0-1,2 1 1,-1-1 0,0 1 0,-1 7-1,0 5 207,-2 22 0,4-30-255,-1 18-28,1 0-1,1 0 0,2 0 1,0 0-1,2 0 0,1-1 0,1 1 1,1-1-1,1-1 0,1 1 1,2-2-1,22 39 0,-27-52-143,1 0 0,1-1 0,0 0 0,1-1 0,0 0 0,0 0 1,1-1-1,0 0 0,18 11 0,-8-10-921,-4-5 449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23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13 5713,'-47'-12'2777,"46"20"-97,2 5-839,2 7-121,2 3-55,3 3-657,-4-2-312,1-4-312,7 1-96,-6-10-160,3 0-40,-5-9-112,-7-7-304,3-2-1448,-1 6-2913,1-6 3032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28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 5425,'-13'-1'1669,"-1"1"3155,15 2-2766,8 4-1101,179 100 3474,-137-79-3903,83 32 1,58 8-18,-11-5-265,164 86-434,-335-142-674,-10-6 851,0 0-1,0 0 0,0 0 0,0 1 1,0-1-1,0 0 0,0 0 1,0 0-1,0 0 0,0 0 0,0 0 1,0 0-1,0 1 0,0-1 1,0 0-1,0 0 0,0 0 0,0 0 1,0 0-1,0 0 0,0 0 1,0 0-1,0 1 0,0-1 0,0 0 1,0 0-1,-1 0 0,1 0 1,0 0-1,0 0 0,0 0 0,0 0 1,0 0-1,0 0 0,0 0 1,0 0-1,-1 0 0,1 0 0,0 0 1,0 0-1,0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23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6561,'9'4'2937,"-7"0"-865,8 0-743,-1 0-425,-3 0-56,8 7-480,-2 2-40,4 3-1304,6 4 776</inkml:trace>
  <inkml:trace contextRef="#ctx0" brushRef="#br0" timeOffset="1">271 261 7906,'4'52'4861,"-1"-29"-3302,-2 1 0,0 0 1,-6 44-1,4-57-1276,13-70-255,-4 22-162,-7 31 109,11-45-134,-10 45 152,-1 1 1,2 0-1,-1 0 1,0-1-1,1 2 0,7-10 1,-9 12 8,0 1 0,0 0 0,0 0 0,0 0 0,0 0 0,0 0 0,1 0 0,-1 0 0,0 1 0,1-1 0,-1 0 0,0 1 0,1-1 0,-1 1 0,1-1 0,-1 1 0,1 0 0,-1-1 0,2 1 0,-1 0 21,1 1 0,-1-1-1,0 1 1,0-1-1,0 1 1,0-1 0,-1 1-1,1 0 1,0 0 0,0 0-1,0 0 1,2 2 0,0 1 84,1 1 1,-1-1 0,0 0-1,0 1 1,0 0 0,-1 0 0,0 0-1,4 9 1,-1-2 68,-2 0 0,1 1 1,-2-1-1,0 1 0,0 0 0,-1 0 0,0 16 1,-2-24-365,0-5 129,0 0 0,0 0 0,0 0 0,0 1 0,0-1 0,0 0 0,0 0 0,0 0 0,0 0 0,0 0 1,0 0-1,0 0 0,0 0 0,0 0 0,0 0 0,0 0 0,0 0 0,0 0 0,0 1 0,0-1 0,0 0 0,0 0 0,0 0 0,0 0 1,0 0-1,-1 0 0,1 0 0,0 0 0,0 0 0,0 0 0,0 0 0,0 0 0,0 0 0,0 0 0,0 0 0,0 0 0,0 0 0,0 0 0,0 0 1,0 0-1,0 0 0,-1 0 0,1 0 0,0 0 0,0 0 0,0 0 0,0 0 0,0 0 0,0 0 0,0 0 0,0 0 0,0 0 0,0 0 0,0 0 1,0 0-1,0 0 0,0 0 0,-1 0 0,1 0 0,0 0 0,0 0 0,0 0 0,0 0 0,-7-10-1547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24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155 127 6673,'40'-43'2674,"-38"41"-2388,0 0-1,0 0 1,0-1-1,-1 1 1,1-1-1,-1 0 1,0 1-1,0-1 1,0 0-1,2-5 1,-3 7-149,0-1 1,0 1 0,0-1-1,0 1 1,0-1-1,0 1 1,-1-1-1,1 1 1,0 0-1,-1-1 1,1 1 0,-1 0-1,1-1 1,-1 1-1,0 0 1,-1-2-1,0 1-22,0-1-1,-1 1 0,1 0 1,-1 0-1,0 0 0,1 1 1,-1-1-1,0 0 0,0 1 1,0 0-1,0 0 0,0 0 1,0 0-1,-1 0 0,-5 0 1,3 1-55,-1 0 1,0 0 0,0 0 0,1 0 0,-1 1 0,0 1-1,0-1 1,1 1 0,-1 0 0,1 0 0,0 1-1,0 0 1,0 0 0,0 0 0,0 1 0,1 0 0,-1 0-1,1 0 1,0 1 0,0 0 0,1 0 0,-5 6 0,7-9-50,1 0 1,0 0-1,-1 0 1,1 1 0,0-1-1,0 0 1,0 1-1,1-1 1,-1 1 0,0-1-1,1 1 1,0-1-1,0 1 1,0 0 0,0-1-1,0 1 1,0-1-1,0 1 1,1-1 0,1 5-1,-1-3-3,1-1 0,0 1-1,0-1 1,0 1 0,1-1-1,-1 0 1,1 0 0,0 0 0,0 0-1,0 0 1,0-1 0,7 5 0,9 4 106,39 16 0,-41-21 119,0 2-1,-1 0 1,28 19 0,-41-25-145,0 1 0,0-1 1,0 1-1,-1 0 1,1 0-1,-1 0 1,0 0-1,0 0 1,3 5-1,-5-6-43,1-1 0,-1 0 0,1 1 0,-1-1 0,1 1 0,-1-1 0,0 1 0,0-1 0,0 1 0,0-1 0,0 1-1,0-1 1,0 1 0,0-1 0,-1 1 0,1-1 0,-1 1 0,1-1 0,-1 0 0,1 1 0,-1-1 0,0 0 0,0 1 0,0-1-1,0 0 1,-1 1 0,0 1 7,-1-1-1,0 0 1,0 1-1,0-1 1,-1-1 0,1 1-1,0 0 1,-1-1-1,1 0 1,-1 0-1,0 0 1,1 0-1,-1 0 1,-5 0-1,4-1-147,0 0 0,1 0 0,-1 0 0,1 0 0,-1-1 0,1 0 0,-1 0 0,1 0 0,-1 0-1,1-1 1,-7-2 0,9 2-154,0 1 0,0-1 0,0 0 0,0 0-1,0 1 1,-3-6 0,-7-12-798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24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10842,'4'26'3913,"-2"18"-3161,-2 4-24,0 2-15,2 6-193,8-9-328,1-4-72,1-8-64,6-8-16,-4-9-120,4-8-416,-6-10-1449,-6-3 1313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25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0 142 8082,'19'3'3288,"-9"10"-1863,5 2-649,1 1-224,3-3-184,7-3-272,5-4-40,3 1-640,2-2-984,0 6 1016</inkml:trace>
  <inkml:trace contextRef="#ctx0" brushRef="#br0" timeOffset="1">414 289 3929,'0'-1'629,"0"0"1,0 1-1,1-1 1,-1 0 0,0 0-1,0 1 1,0-1-1,0 0 1,0 0-1,0 1 1,0-1-1,-1 0 1,1 0-1,0 0 1,-8-9 3603,3 6-4016,0 1 0,0 0-1,-8-3 1,1 1 128,7 2-308,1 1-16,0 0 0,0 0-1,1 0 1,-9-2 0,11 4-15,-1 0-1,1 0 1,0 0 0,0-1 0,0 1 0,0 0 0,-1 1 0,1-1 0,0 0 0,0 0 0,0 0 0,0 1 0,0-1 0,0 0 0,0 1 0,-1-1 0,1 1 0,0 0-1,1-1 1,-1 1 0,0 0 0,0-1 0,0 1 0,0 0 0,0 1 0,-3 3 12,1 1 0,0-1-1,0 1 1,0 0 0,1 0 0,0 0-1,0 0 1,0 0 0,0 8 0,0-4-7,1 1 1,1-1-1,0 1 0,2 18 1,-2-28-12,0 1 0,0-1 1,1 0-1,-1 0 0,0 0 0,0 0 1,1 1-1,-1-1 0,1 0 0,-1 0 1,1 0-1,-1 0 0,1 0 0,0 0 1,-1 0-1,1 0 0,0 0 1,0 0-1,0-1 0,-1 1 0,1 0 1,0 0-1,0-1 0,0 1 0,1-1 1,-1 1-1,0-1 0,0 1 0,0-1 1,0 0-1,0 1 0,0-1 0,1 0 1,-1 0-1,0 0 0,0 0 1,3 0-1,-1-1-1,1 0 1,-1 0-1,1 0 0,-1 0 1,1 0-1,-1-1 1,0 0-1,1 0 0,-1 0 1,0 0-1,3-3 0,38-40 2,-32 32 13,1 0 1,23-19-1,-35 32-4,0-1-1,0 0 0,0 1 0,0-1 0,0 1 0,0-1 0,-1 1 0,1-1 0,0 1 0,0 0 0,1-1 0,-1 1 1,0 0-1,0 0 0,0 0 0,0-1 0,0 1 0,0 1 0,0-1 0,0 0 0,0 0 0,0 0 0,0 0 0,0 1 1,0-1-1,0 0 0,0 1 0,0-1 0,0 1 0,0-1 0,0 1 0,0 0 0,-1-1 0,1 1 0,0 0 0,0 0 1,-1-1-1,2 3 0,1 2 65,1 0 0,-2 1 0,1-1 0,-1 1 0,3 8 0,-4-10-52,5 20 131,-4-16-113,0 0 0,5 12 0,-6-17-35,0-1 0,0 0-1,0-1 1,0 1 0,0 0-1,1 0 1,-1 0 0,1-1 0,-1 1-1,1-1 1,0 1 0,-1-1-1,1 0 1,2 2 0,-2-3-85,-1 1 0,1-1 0,-1 0-1,1 1 1,-1-1 0,0 0 0,1 0 0,-1 0 0,1 0 0,-1-1 0,1 1 0,-1 0 0,0-1 0,1 1 0,-1-1 0,1 1 0,-1-1 0,0 1 0,0-1 0,1 0 0,-1 0-1,0 0 1,0 0 0,0 1 0,0-2 0,0 1 0,0 0 0,0 0 0,0 0 0,0 0 0,1-3 0,-1 0-140,1 0 1,-1 0-1,3-8 1,-4 12 209</inkml:trace>
  <inkml:trace contextRef="#ctx0" brushRef="#br0" timeOffset="2">679 0 8730,'4'7'4081,"1"18"-1513,-5 14-1487,3 1-129,-2-20-256,2-1-104,-2 64-208,0-3-72,14-12-184,-2-43-56,7-14-528,5-9-720,-6-15 776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25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10266,'0'8'4185,"0"0"-2513,9 4-879,-2 1 23,10 0-408,5-2-216,0-6-152,5-1 112,3-2-928,4-1-1025,0 7 1193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25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6 123 8578,'-3'8'7431,"3"-7"-7351,0 0 0,-1-1 0,1 1 0,0-1 0,-1 1 0,1 0 0,0 0 0,0-1 0,0 1 0,0 0 1,-1-1-1,1 1 0,0 0 0,0-1 0,0 1 0,0 0 0,1 0 0,-1-1 0,0 1 0,0 0 0,0-1 0,1 1 0,-1 0 0,0-1 0,0 1 0,1 0 0,-1-1 0,1 1 0,-1-1 0,1 1 1,-1-1-1,1 1 0,0 0 0,2 1-59,0-1 0,0 0 0,0 0 0,0 0 0,0 0 1,4 0-1,-2 0-11,0 0 0,0 0 0,0-1 0,1 1 0,-1-1-1,0-1 1,0 1 0,0-1 0,0 0 0,1 0 0,-1 0 0,0-1 0,-1 1 0,1-1 0,0-1 0,7-4 0,1-2 20,19-16 0,-28 20-18,1 1 0,-1-1 0,0 0 0,0 0 0,0 0 0,4-9 0,-7 13 5,0-1 0,-1 0 0,1 1-1,-1-1 1,1 0 0,-1 1 0,0-1 0,0 0 0,0 0-1,0 1 1,0-1 0,0 0 0,0 1 0,0-1 0,-1 0-1,1 1 1,-1-1 0,1 0 0,-1 1 0,0-1 0,1 1-1,-1-1 1,0 1 0,0-1 0,0 1 0,0-1 0,0 1-1,-1 0 1,1 0 0,0 0 0,-1 0 0,1 0 0,0 0 0,-1 0-1,-1-1 1,-1 0 72,0 0 1,-1 0-1,1 0 0,0 1 1,-1-1-1,1 1 0,-1 0 1,1 0-1,-1 1 0,0-1 0,-6 1 1,8 1-44,0-1 1,1 0 0,-1 1-1,0 0 1,1-1 0,-1 1-1,1 0 1,-1 0 0,1 1-1,-1-1 1,1 1-1,0-1 1,-1 1 0,1-1-1,0 1 1,0 0 0,1 0-1,-1 0 1,0 0 0,0 1-1,1-1 1,-2 4-1,1-2-21,1 0 0,-1 0 0,1 1-1,1-1 1,-1 0 0,0 1 0,1-1-1,0 0 1,0 1 0,1-1 0,-1 0-1,1 1 1,1 5 0,0-3-8,1 0 0,-1 0-1,1 0 1,1-1 0,-1 1 0,1-1 0,0 0 0,1 0 0,-1 0 0,1-1 0,1 0 0,-1 0 0,1 0 0,-1 0-1,1-1 1,1 0 0,-1 0 0,8 3 0,-6-3-177,1 0 0,0-1 0,0 0 0,0-1 0,0 0 0,1 0 0,-1-1 1,1 0-1,-1-1 0,0 0 0,1 0 0,-1-1 0,1-1 0,10-2 0,36-15-695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26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148 240 11002,'10'7'4217,"-4"6"-2584,0 11-785,-2 7 96,-4 5-24,5 2-256,3-6-280,0-5-56,-7-14-167,-2-7 111,-2-8-1001,1-6-831,-10-16 1024</inkml:trace>
  <inkml:trace contextRef="#ctx0" brushRef="#br0" timeOffset="1">1 9 10954,'6'-3'4377,"1"2"-2496,1-3-1041,5 8-448,2-3 24,3 13-8,0-2-328,2 11-32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26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10826,'24'15'3937,"9"9"-3017,10 1 33,-3 10-49,-4 3-56,-8 5-200,-2 3-8,-11 2-16,-8 0-56,-10-1-183,-9-1-113,-12-2-144,-1-5-64,-6-9-304,5-7-369,2-12-1615,2-5 1448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27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16 8898,'-16'0'3201,"16"0"-2001,1-1-384,12-1 136,5 1 24,4-3-471,5 0-281,9 1-168,1 2 80,-4 2-112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27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 8242,'-5'4'3200,"14"0"-1631,5 0-793,6-1-144,5 1-8,4-4-392,6-4-128,-1-3-104,1-1-648,-3 4 472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29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32 640 9970,'-14'0'4009,"3"2"-2601,4 0-512,13-5 81,11-5-353,3-12-120,24-17-216,17-3-64,25-15-64,21-2-56,21-5-80,2-8-8,-2-1 8,-11 1 0,-23 6-264,-14 13-512,-32 16 504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28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21 154 10546,'-3'-8'3376,"2"14"-1240,1 5-1752,-7 38 743,4-34-789,1 0 1,0 1-1,1 24 0,1-36-289,1 0-1,-1 0 0,1 0 1,0 0-1,0 0 1,0 0-1,1 0 0,-1 0 1,1 0-1,0-1 1,0 1-1,1 0 1,-1-1-1,1 0 0,-1 0 1,1 0-1,6 6 1,-7-8-42,1 1 1,-1-1-1,0 0 1,0 0 0,0 0-1,1 0 1,-1 0 0,0 0-1,1 0 1,-1-1-1,1 1 1,-1-1 0,1 0-1,-1 0 1,1 0 0,-1 0-1,1 0 1,-1-1-1,1 1 1,-1-1 0,0 1-1,1-1 1,-1 0 0,0 0-1,1 0 1,-1 0-1,2-2 1,3-1-5,-1-1 0,0 0 0,1 0-1,-2 0 1,1-1 0,-1 0 0,5-7 0,-4 5 5,-1 0 0,-1 0 1,1-1-1,-1 1 1,-1-1-1,1 0 1,-1 0-1,-1 0 1,0-1-1,1-11 0,-2 15 3,-1 1-1,0-1 1,0 0-1,0 1 1,-1-1-1,0 1 1,0-1-1,0 1 1,-1-1-1,0 1 1,0 0-1,0-1 1,0 1-1,-1 0 1,0 1-1,0-1 1,-1 0-1,-5-6 1,6 9 1,0 0 1,0-1-1,0 1 0,0 1 1,0-1-1,0 0 1,0 1-1,-1-1 1,1 1-1,-1 0 1,1 0-1,-1 0 0,0 1 1,1-1-1,-1 1 1,0 0-1,1 0 1,-1 0-1,1 1 1,-1-1-1,0 1 0,1 0 1,-5 1-1,3 0-15,0 0 0,1 0 0,0 0 0,0 0 0,-1 1 0,1-1 0,1 1 0,-1 0 0,0 0 0,1 1 0,-1-1 0,1 1 0,0-1 0,0 1 0,1 0 0,-1 0 0,-2 6 0,3-4-141,0 1 1,0-1 0,1 0 0,0 1-1,0-1 1,0 1 0,1-1-1,1 9 1,6 14-294,-7-27 418</inkml:trace>
  <inkml:trace contextRef="#ctx0" brushRef="#br0" timeOffset="1">439 323 11803,'17'20'4488,"-9"-2"-2663,-1-1-977,-3-1-104,-4 1-72,-3-7-456,1-2-128,2-4-272,2-2-400,-2-3-1544,0 0 1400</inkml:trace>
  <inkml:trace contextRef="#ctx0" brushRef="#br0" timeOffset="2">668 0 9810,'1'23'4009,"-1"1"-2041,-1 17-967,-4 4 79,5 12 48,-4 3-128,4 1-384,0-3-135,4-9-241,0-9-88,6-11-104,6-9-296,0-16 2160,10-4-1496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57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4801,'40'36'4969,"-40"-36"-4778,0 0 1,-1 0-1,1 1 0,0-1 1,0 0-1,0 0 0,-1 0 1,1-1-1,0 1 0,0 0 1,-1 0-1,1 0 0,0 0 1,0 0-1,0 0 0,-1 0 1,1 0-1,0 0 0,0 0 1,0-1-1,0 1 0,-1 0 0,1 0 1,0 0-1,0 0 0,0 0 1,0-1-1,0 1 0,-1 0 1,1-1-1,0 1-131,0 0 0,-1-1 0,1 1 0,0 0 0,-1-1 0,1 1 0,0-1 0,0 1 0,-1 0 0,1-1 0,0 1 0,0-1-1,0 1 1,0-1 0,-1 1 0,1-1 0,0 1 0,0-1 0,0 1 0,0-1 0,0 1 0,0-1 0,1 1 0,-1-1 0,0 1 0,0 0 0,0-1 0,0 0 0,1 1-32,0-1-1,-1 1 1,1-1 0,0 1 0,-1 0-1,1-1 1,0 1 0,0 0 0,0 0 0,-1-1-1,1 1 1,0 0 0,0 0 0,0 0 0,1 0-1,6-1 1153,-8 1-1162,1 0 0,-1 0 0,0 0 0,0 0 0,0 0 0,0 1 0,0-1 0,0 0 0,0 0 0,0 0 0,0 0 0,0 0-1,0 0 1,0 0 0,0 0 0,0 0 0,0 0 0,0 0 0,0 1 0,0-1 0,0 0 0,0 0 0,0 0 0,0 0 0,0 0 0,0 0 0,0 0 0,0 0 0,0 0 0,0 1 0,0-1 0,0 0 0,0 0-1,0 0 1,0 0 0,0 0 0,0 0 0,0 0 0,0 0 0,0 0 0,0 0 0,-1 0 0,1 0 0,0 0 0,0 1 0,0-1 0,0 0 0,0 0 0,0 0 0,0 0 0,0 0 0,0 0-17,0 0 1,0-1-1,0 1 1,0 0 0,0 0-1,0 0 1,0 0-1,0 0 1,0 0-1,0 0 1,0 0 0,0 0-1,0 0 1,0-1-1,0 1 1,0 0 0,0 0-1,0 0 1,0 0-1,0 0 1,0 0-1,0 0 1,0 0 0,-1 0-1,1 0 1,0 0-1,0-1 1,0 1 0,0 0-1,0 0 1,0 0-1,0 0 1,0 0 0,0 0-1,0 0 1,0 0-1,0 0 1,0 0-1,-1 0 1,1 0 0,0 0-1,0 0 1,0 0-1,0 0 1,0 0 0,0 0-1,0 0 1,0 0-1,0 0 1,-1 0-1,1 0 1,0 0 0,0 0-1,0 0 1,0 0-1,0 0 1,0 0 0,0 0-1,0 0 1,0 0-1,0 0 1,0 0-1,-1 0 1,2 0-2,-1-1-1,0 0 1,1 1-1,-1-1 1,1 0 0,-1 1-1,1-1 1,-1 0 0,1 1-1,-1-1 1,1 1-1,-1-1 1,1 1 0,0 0-1,-1-1 1,1 1 0,0-1-1,-1 1 1,2-1-1,15-4 204,-16 6-182,0 0 1,-1 0-1,0 0 1,1 0 0,-1 1-1,1-1 1,-1 0-1,0 0 1,0 0-1,0 0 1,0 2 0,0-3-20,0 1 6,0 0 0,0 0 0,0 0 0,-1 0 0,1 0 0,0 1 0,-1-1 0,1 0 0,-1 0 0,1 0 0,-1 0 0,1 0 0,-1 0 0,0-1 0,0 1 0,1 0 0,-1 0 0,0 0 0,0-1 0,0 1 0,0 0 0,0-1 0,0 1 0,0-1 0,0 1 0,0-1 0,0 1 0,0-1 0,-1 0 0,1 0 0,0 0 0,0 1 0,0-1 0,0 0 0,0 0 0,-1 0 0,1-1 0,0 1 0,0 0 0,0 0 0,-2-1 0,3 0-9,-1 1 0,1 0-1,-1 0 1,1-1 0,0 1 0,-1 0 0,1-1-1,-1 1 1,1 0 0,0-1 0,0 1-1,-1-1 1,1 1 0,0 0 0,0-1 0,-1 1-1,1-1 1,0 1 0,0-1 0,0 1-1,0-1 1,0 1 0,0-1 0,-1 1 0,1-1-1,0 1 1,1-1 0,-1 1 0,0-1-1,0 1 1,0-1 0,0 0 0,0 0 2,1 0-1,-1 0 1,1 0 0,-1 0 0,1 0-1,-1 0 1,1-1 0,-1 1 0,1 1 0,0-1-1,0 0 1,-1 0 0,2-1 0,3 0 6,-1-1 0,1 1 0,0 0 1,0 1-1,0-1 0,0 1 0,0 0 0,0 0 1,9 0-1,-14 1-5,1 0 0,-1 0 0,1 0 0,-1 0 0,1 0 0,-1 0 0,1 1 0,-1-1 0,1 0 0,-1 0 0,1 0 0,-1 0 0,0 1 0,1-1 0,-1 0 0,1 1 0,-1-1 0,0 0 0,1 1 0,-1-1 0,0 0 0,1 1 0,-1-1 0,0 0 0,1 1 0,-1-1 0,0 1 0,0-1 0,0 1 0,1-1 0,-1 1-1,0-1 1,0 1 0,0 0 0,-2 14 94,2-14-85,0 2 10,-1-1 1,0 0 0,0 1-1,0-1 1,-1 0-1,1 0 1,0 1-1,-1-1 1,1 0-1,-1 0 1,0-1 0,0 1-1,1 0 1,-1-1-1,0 1 1,-1-1-1,-1 2 1,2-2-16,1-1 1,0 1-1,0-1 1,0 1-1,0-1 1,-1 0-1,1 0 0,0 1 1,0-1-1,-1 0 1,1 0-1,0 0 1,0 0-1,-1 0 1,1-1-1,0 1 0,0 0 1,-1 0-1,1-1 1,0 1-1,0-1 1,0 1-1,0-1 1,0 0-1,0 1 0,0-1 1,0 0-1,0 0 1,0 0-1,0 0 1,0 0-1,0 0 1,0 0-1,1 0 0,-2-1 1,1 0-7,0-1-1,0 1 1,0-1 0,0 1 0,1-1 0,-1 1-1,1-1 1,-1 1 0,1-1 0,0 1-1,0-1 1,0 0 0,0 1 0,0-1-1,1 1 1,-1-1 0,1 1 0,0-1-1,0 1 1,0-1 0,0 1 0,0 0-1,0-1 1,0 1 0,1 0 0,-1 0-1,1 0 1,0 0 0,0 0 0,0 0 0,0 1-1,0-1 1,0 1 0,0-1 0,0 1-1,0 0 1,1-1 0,-1 1 0,1 1-1,-1-1 1,1 0 0,-1 0 0,1 1-1,-1 0 1,1-1 0,-1 1 0,1 0-1,0 0 1,3 1 0,-5-1 7,1 1 1,0-1-1,-1 1 0,1 0 1,0-1-1,-1 1 0,1 0 1,-1 0-1,0 0 0,1 0 1,-1 0-1,0 1 0,1-1 1,-1 0-1,0 0 0,0 1 0,1 1 1,-1-2 5,-1 0 0,1 0-1,-1 0 1,1-1 0,-1 1 0,0 0 0,1 0 0,-1 0 0,0 0 0,0 0 0,1 0-1,-1 0 1,0 0 0,0 0 0,0 0 0,0 0 0,0 0 0,-1 0 0,1 0-1,0 0 1,0 0 0,-1 0 0,1 0 0,-1 0 0,1 0 0,-1 0 0,1 0 0,-1 0-1,1-1 1,-1 1 0,-1 1 0,0 0 15,-1 0 0,0 0 0,1 0 0,-1-1 0,0 1 0,0-1 1,0 0-1,-1 0 0,1 0 0,0 0 0,0 0 0,0-1 0,-1 0 0,-4 1 0,2-1-22,0-1 0,0 1 0,1-1 0,-1 0-1,0-1 1,1 1 0,-10-5 0,12 5-68,3 0 23,8 1 6,21 5-33,3 4-3,-18-8-6,-14-1 70,0 0 0,0 0 0,1 0 1,-1 0-1,0 0 0,0-1 0,1 1 1,-1 0-1,0 0 0,0 0 0,1 0 1,-1 0-1,0 0 0,0-1 0,0 1 1,1 0-1,-1 0 0,0 0 0,0 0 1,0-1-1,0 1 0,0 0 0,1 0 0,-1-1 1,0 1-1,0-1 1,0 1 0,-1 0 0,1-1-1,0 1 1,0 0 0,0-1 0,0 1-1,0 0 1,-1-1 0,1 1 0,0 0-1,0-1 1,-1 1 0,1 0-1,0 0 1,-1-1 0,1 1 0,0 0-1,0 0 1,-1 0 0,1-1 0,0 1-1,-1 0 1,1 0 0,-1 0-1,1 0 1,0 0 0,-1 0 0,1 0-1,0 0 1,-1 0 0,1 0 0,-1 0-1,1 0 1,-1 0 0,1 0 5,0 0 0,-1 0 0,1 0 1,-1-1-1,1 1 0,0 0 0,-1 0 0,1 0 1,0 0-1,-1 0 0,1-1 0,0 1 0,0 0 1,-1 0-1,1-1 0,0 1 0,-1 0 0,1 0 1,0-1-1,0 1 0,0 0 0,-1-1 0,1 1 1,0 0-1,0-1 0,0 1 0,0-1 0,-2-9 47,-12 11 87,11-1-132,-18 2 14,21-2-20,-1 0 1,0 0-1,0 0 1,0 0-1,1 0 1,-1 0-1,0 0 1,0 0-1,0-1 1,1 1-1,-1 0 1,0 0-1,0-1 1,1 1 0,-1-1-1,0 1 1,1-1-1,-1 1 1,0-1-1,0 0 1,1 1-1,-1 0 3,1-1-1,0 1 0,0 0 1,0 0-1,0 0 0,0 0 1,0 0-1,0 0 0,0-1 1,0 1-1,0 0 0,0 0 1,0 0-1,0 0 1,0 0-1,0 0 0,0-1 1,0 1-1,0 0 0,0 0 1,0 0-1,0 0 0,0 0 1,0 0-1,1-1 1,-1 1-1,0 0 0,0 0 1,0 0-1,0 0 0,0 0 1,0 0-1,0 0 0,0 0 1,0 0-1,1 0 1,-1-1-1,0 1 0,0 0 1,0 0-1,0 0 0,0 0 1,1 0-1,8-3 4,1-1 0,0 2 1,1-1-1,10 0 0,-11 2 11,-10 1-27,0 0 1,0 0-1,0 0 1,0 0-1,0 0 0,0 0 1,0 0-1,0 0 1,0 0-1,0 0 0,0 0 1,0-1-1,0 1 1,0 0-1,0 0 0,0 0 1,0 0-1,0 0 1,0 0-1,0 0 1,-3-1-538,-19-4-224,5 0 26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58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4305,'-31'27'2790,"25"-21"-843,5-1 6607,23 114-5474,-14-16-2543,-8-116-1000,0-8-283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0:59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9834,'11'-4'4217,"-2"4"-2657,0 1-1000,-2 2 209,1-2-193,4 2-24,-7-3-96,2 1-184,1 0-232,-2 3 16,4 0-40,-2-1-88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37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4881,'31'-12'2535,"-31"12"-2491,0 0-1,0 0 1,0 0-1,0 0 1,1 0-1,-1 0 1,0 0-1,0 0 1,0 0-1,0 0 1,0 0-1,0-1 0,0 1 1,0 0-1,0 0 1,0 0-1,0 0 1,0 0-1,0 0 1,1 0-1,-1 0 1,0 0-1,0 0 1,0 0-1,0 0 1,0 0-1,0-1 1,0 1-1,0 0 1,0 0-1,0 0 1,0 0-1,0 0 1,0 0-1,0 0 1,0 0-1,0 0 1,0 0-1,0 0 0,0-1 1,0 1-1,0 0 1,0 0-1,0 0 1,0 0-1,0 0 1,-5-2 1589,-7-1 3149,12 3-4185,0 0-159,0 0-142,0 0-52,2 7 234,4 5-355,0-1 0,8 12-1,-9-15-67,-2-2 104,1 0 1,1 0-1,-1-1 1,11 10 0,-7-8 91,-8-7-243,0 0-1,0 1 1,0-1-1,0 0 1,0 0-1,1 0 1,-1 0-1,0 0 1,0 1-1,0-1 1,0 0-1,0 0 1,0 0-1,0 0 1,0 1-1,0-1 1,0 0-1,0 0 1,0 0-1,1 0 1,-1 1-1,0-1 1,0 0-1,0 0 1,-1 0-1,1 0 1,0 1-1,0-1 1,0 0-1,0 0 1,0 0-1,0 1 1,0-1-1,0 0 0,0 0 1,0 0-1,0 0 1,-1 1-1,0 4 448,2-1-444,-1-1-7,1-1 0,-1 0 1,1 0-1,0 1 0,0-1 0,0 0 0,0 0 0,0 0 1,0 0-1,0 0 0,1 0 0,2 3 0,22 21 10,-24-25-12,0 0 0,-1 0-1,1 0 1,0 0 0,-1 0 0,1 0 0,0 0 0,0-1 0,0 1 0,0-1 0,0 1 0,0-1 0,-1 0 0,1 0 0,0 0-1,0 0 1,3 0 0,0-1 10,1 0 0,-1-1 0,0 1 0,7-4 0,-8 3-9,1 0-1,1-1 0,-1-1-1,0 1 1,0-1 0,-1 0 0,1 0 0,-1-1 0,0 1-1,4-6 1,13-13 5,-16 18-4,1 0 0,-1 0 0,1 0 0,1 1-1,-1-1 1,0 2 0,1-1 0,8-3 0,-8 5 0,12-5 9,0 1-1,21-3 0,46-7 11,27-5-5,-91 19-10,1 0 0,42 2 0,-54 1 33,0 0 1,0 1-1,0 1 0,0 0 0,0 1 1,0-1-1,-1 2 0,0 0 0,13 8 1,-4 0 180,-1 0 1,-1 2 0,24 25 0,-31-31-52,15 11 1,-3-2 22,-21-17-183,0 0 0,1 0-1,-1 0 1,0 1-1,0-1 1,0 0-1,0 1 1,-1-1 0,1 1-1,0-1 1,-1 1-1,1-1 1,0 1-1,-1-1 1,0 1 0,1 0-1,-1-1 1,0 1-1,0 0 1,0-1-1,0 1 1,-1 2-1,1-3-7,0-1 0,0 0 0,0 0 0,0 0 0,0 0-1,0 0 1,0 0 0,0 1 0,0-1 0,0 0 0,0 0-1,0 0 1,0 0 0,0 0 0,-1 0 0,1 1 0,0-1-1,0 0 1,0 0 0,0 0 0,0 0 0,0 0 0,0 0-1,-1 0 1,1 0 0,0 0 0,0 0 0,0 0 0,0 0-1,0 0 1,-1 0 0,1 0 0,0 0 0,0 0 0,0 0-1,0 0 1,0 0 0,-1 0 0,1 0 0,0 0 0,0 0-1,0 0 1,0 0 0,0 0 0,0 0 0,-1 0-1,1 0 1,0 0 0,0 0 0,0 0 0,0 0 0,0 0-1,0-1 1,0 1 0,-1 0 0,1 0 0,0 0-2,0-1 0,-1 1 0,1 0 0,0 0 0,-1-1 0,1 1 1,0 0-1,0-1 0,-1 1 0,1 0 0,0-1 0,0 1 0,0-1 0,0 1 0,0 0 0,-1-1 1,1 1-1,0-1 0,0 1 0,0 0 0,0-1 0,0 0 0,1-2 0,0 0 0,-1 0 0,1 0-1,1 0 1,-1 0 0,2-3 0,0 2 0,0 1 0,1-1 0,-1 1 0,1 0 0,5-4 0,4-3 0,-8 5 0,0 1 0,0 0 0,1 0 0,-1 1 1,1 0-1,0 0 0,0 0 0,0 0 0,12-2 0,0 1 2,0 2 1,0 0-1,1 1 0,35 3 0,73 16 60,-114-16-48,9 4 19,-14-4-6,0 0-1,15 1 0,-4-2 5,0-1 0,0-1 0,-1-1-1,1 0 1,24-7 0,24-8 39,-54 11 185,-10 2-1156,-3 4 816,0 0 1,0 0-1,0 0 1,0 0-1,0-1 1,0 1 0,0 0-1,0 0 1,0 0-1,0 0 1,0 0-1,0 0 1,0 0 0,0 0-1,0 0 1,0 0-1,0 0 1,0 0-1,0 0 1,0-1 0,0 1-1,0 0 1,-1 0-1,1 0 1,0 0-1,0 0 1,0 0-1,0 0 1,0 0 0,0 0-1,0 0 1,0 0-1,0 0 1,0 0-1,0 0 1,0 0 0,0 0-1,-1 0 1,1 0-1,0 0 1,0 0-1,0 0 1,0 0 0,0 0-1,0 0 1,0 0-1,-8 1-1900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40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 4553,'-4'-1'6456,"4"1"-6324,-1 0-1,1 0 1,0 0 0,0 0-1,0 0 1,-1 0 0,1-1-1,0 1 1,0 0-1,0 0 1,-1 0 0,1 0-1,0 0 1,0 0 0,-1 0-1,1 0 1,0 0-1,0 0 1,0 0 0,-1 0-1,1 0 1,0 1 0,0-1-1,0 0 1,-1 0-1,1 0 1,0 0 0,0 0-1,0 0 1,0 0 0,-1 1-1,1-1 1,0 0-1,0 0 1,0 0 0,0 0-1,0 1 1,-1-1 0,1 0-1,0 0 1,0 0-1,0 1 1,0-1 0,0 0-1,0 0 1,0 0-1,0 1 1,0-1 0,0 0-1,0 0 1,0 0 0,0 1-1,0-1 1,0 0-1,0 0 1,0 1 0,0-1-1,0 0 1,0 0 0,0 0-1,0 1 1,1-1-1,0 10 115,1 1 0,3 13-1,-3-17-161,0 1 0,-1-1 1,0 0-1,0 1 0,-1-1 0,0 0 0,0 9 0,-1 7 136,1-1 0,2 1 0,0-1 0,7 27 0,-7-35-160,-2-12-60,0 0 0,0-1 0,0 1 0,0-1 0,1 1 0,-1-1-1,0 1 1,1-1 0,-1 1 0,2 2 0,-1-4-296,-1-2-4754,0 0 3617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40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6473,'3'13'7967,"0"0"-4148,3 16-2579,-1-12-947,11 52 867,-11-34-619,-2-11-212,1 0-1,1 0 1,14 37 0,-15-55-246,-4-6-94,0 0-1,-1 0 0,1 0 1,0-1-1,0 1 0,0 0 1,0 0-1,0 0 0,0 0 1,0 0-1,0 0 0,0 0 1,0 0-1,0 0 1,0 0-1,0-1 0,0 1 1,0 0-1,0 0 0,0 0 1,0 0-1,0 0 0,0 0 1,0 0-1,0 0 0,0 0 1,1 0-1,-1 0 0,0-1 1,0 1-1,0 0 1,0 0-1,0 0 0,0 0 1,0 0-1,0 0 0,0 0 1,0 0-1,0 0 0,0 0 1,0 0-1,1 0 0,-1 0 1,0 0-1,0 0 1,0 0-1,0 0 0,0 0 1,0 0-1,0 0 0,0 0 1,0 0-1,0 0 0,1 0 1,-1 0-1,0 0 0,0 0 1,0 0-1,0 0 1,0 0-1,0 0 0,0 0 1,0 0-1,0 0 0,0 0 1,0 0-1,1 0 0,-1-1-274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42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59 5097,'-9'-12'1575,"-14"-17"0,22 28-1340,-1 0 0,1 0 0,0 0 0,0 0 0,-1 0 0,1 0 0,-1 0 0,1 1 0,-1-1 0,1 0 0,-1 1 0,0-1 0,1 1 0,-1 0 0,1-1 0,-1 1 1,0 0-1,1 0 0,-1 0 0,0 0 0,1 0 0,-1 1 0,0-1 0,1 0 0,-4 2 0,-3-1 1685,28 3-61,1-2-1844,1 0 0,0-2 0,0 0 0,41-8 0,9 1 18,-64 6-16,16-1-16,-23 2 6,0 0 1,0 0 0,0 1-1,0-1 1,0 0 0,-1 1-1,1-1 1,0 0-1,0 1 1,0-1 0,0 1-1,0-1 1,-1 1 0,1-1-1,0 1 1,-1 0-1,1-1 1,0 1 0,-1 0-1,1 0 1,0 1 0,1 1 74,-1 1 1,1-1 0,-1 1 0,0 0 0,0-1 0,-1 1-1,1 7 1,-2 29 623,0-4-106,2-27-479,1 37 535,-4 75-1,1-115-640,0-4-16,1 0-1,-1 0 1,1 0 0,0 0-1,0 0 1,0 0 0,0 0-1,0 0 1,0 0 0,1 0-1,-1 0 1,1 0 0,-1 0-1,1 0 1,0 0 0,1 3-1,-1-5-26,-1 0-1,0 0 0,0 0 0,0 0 1,0 0-1,1 0 0,-1 0 1,0 0-1,0 0 0,0 0 0,0 0 1,1 0-1,-1 0 0,0 0 1,0 0-1,0 0 0,0 0 0,1 0 1,-1 0-1,0 0 0,0 0 1,0 0-1,0 0 0,1 0 0,-1 0 1,0 0-1,0-1 0,0 1 1,0 0-1,0 0 0,1 0 0,-1 0 1,0 0-1,0 0 0,0-1 1,0 1-1,0 0 0,0 0 0,3-2-234,12-10-229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03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22 3865,'1'3'500,"1"-1"4501,-7-3 2906,2 1-7859,1 0-1,-1 0 1,1 0 0,-1-1 0,1 1-1,0-1 1,-1 1 0,-2-2 0,4 2-14,0-1 1,1 1-1,-1-1 1,0 0-1,0 1 1,1-1 0,-1 1-1,1-1 1,-1 0-1,0 0 1,1 1-1,-1-1 1,1 0 0,-1 0-1,1 0 1,0 1-1,-1-1 1,1 0-1,0 0 1,0 0-1,0 0 1,-1 0 0,1 0-1,0 0 1,0-1-1,0 2 256,0 0 31,0 0 9,0 0 2,1 0-298,-1 1 0,0-1 1,0 1-1,1-1 1,-1 0-1,0 1 1,0-1-1,0 1 1,0-1-1,0 1 0,0-1 1,1 1-1,-1-1 1,0 1-1,0-1 1,-1 1-1,1-1 0,0 1 1,0-1-1,0 1 1,-3 10 284,3-11-317,0 0 0,0 0 0,0-1-1,0 1 1,0 0 0,0 0-1,0 0 1,0 0 0,0 0-1,0-1 1,0 1 0,0 0-1,-1 0 1,1 0 0,0 0-1,0 0 1,0-1 0,0 1 0,0 0-1,0 0 1,0 0 0,-1 0-1,1 0 1,0 0 0,0 0-1,0 0 1,0 0 0,0-1-1,-1 1 1,1 0 0,0 0-1,0 0 1,0 0 0,0 0 0,-1 0-1,1 0 1,0 0 0,0 0-1,0 0 1,0 0 0,-1 0-1,1 0 1,0 0 0,0 1-1,0-1 1,0 0 0,0 0-1,-1 0 1,1 0 0,0 0 0,0 0-1,0 0 1,0 0 0,0 0-1,0 1 1,-1-1 0,1 0-1,0 0 1,0 0 0,0 0-1,0 0 1,0 0 0,0 1-1,0-1 1,0 0 0,0 0 0,0 0-1,-1-4 125,4 7 415,-3-2-537,1 0 6,0 0 0,-1 0-1,1 0 1,-1 1 0,1-1 0,-1 0 0,0 0-1,1 1 1,-1-1 0,0 0 0,0 1-1,0-1 1,0 0 0,0 3 0,-3-4-2045,3 0 1193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04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7858,'-37'121'4057,"37"-105"-2049,4-1-1112,0 3 368,1 2-71,-2 1-217,-2-1-176,4-1-304,-3-4-96,-2-3-144,1-2-48,-1-3-352,-3-4-232,2-6-520,1 2-384,-1-1 928,1 1-745,0 0-487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30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41 6505,'-1'-5'1008,"0"-10"2080,1 14-2984,0 1 1,1-1 0,-1 0 0,0 1-1,0-1 1,0 0 0,1 1 0,-1-1-1,0 1 1,0-1 0,1 1 0,-1-1 0,1 1-1,-1-1 1,0 1 0,1-1 0,-1 1-1,1-1 1,-1 1 0,1-1 0,0 1-1,4-2 229,0 0 0,0 1 0,0 0 0,0 0 0,0 0 0,1 1 0,4 0 0,143 4 2297,3 11-1768,-118-10-650,193 14 375,66 8-380,-214-13-188,119 36-1,-197-48-50,13 3-833,29 12-1,-32-6 217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04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8738,'3'-10'4281,"-3"-1"-2313,5 6-1200,-1-1 433,4 0-561,-4-1 48,3 6-216,-2 1-320,6 5-64,2 3-80,-3-3-96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02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4377,'53'36'2410,"-43"-28"-891,-10-8-638,-5-4 3641,-6-4-3656,10 8-838,0-1 1,1 1-1,-1-1 1,1 1-1,-1-1 0,1 1 1,-1-1-1,1 1 0,-1-1 1,1 0-1,0 1 1,-1-1-1,1 0 0,0 1 1,0-1-1,-1 0 0,1 1 1,0-1-1,0 0 1,0 0-1,0 1 0,0-1 1,0 0-1,0 0 0,0 1 1,0-1-1,0 0 1,0 1-1,0-1 0,1 0 1,-1 0-1,0 1 0,1-1 1,-1 0-1,0 1 1,1-1-1,-1 1 0,1-1 1,-1 1-1,1-1 0,-1 0 1,1 1-1,-1 0 0,1-1 1,-1 1-1,1-1 1,0 1-1,-1 0 0,1-1 1,1 1-1,5-4 3567,-15 6-2711,-14 3-871,21-5-13,1 0 0,-1-1 1,1 1-1,-1 0 1,1 0-1,-1-1 0,0 1 1,1 0-1,0-1 1,-1 1-1,1 0 0,-1-1 1,1 1-1,-1-1 0,1 1 1,0 0-1,-1-1 1,1 0-1,0 1 1,0 0 1,0 0-1,-1-1 0,1 1 1,0 0-1,0 0 0,0 0 1,0 0-1,0 0 0,0-1 1,0 1-1,0 0 0,0 0 1,0 0-1,0-1 1,0 1-1,0 0 0,0 0 1,0 0-1,0 0 0,0-1 1,0 1-1,0 0 0,0 0 1,0 0-1,1 0 0,-1 0 1,0-1-1,0 1 0,0 0 1,0 0-1,0 0 0,0 0 1,0 0-1,0 0 0,1-1 1,-1 1-1,0 0 1,0 0-1,0 0 0,0 0 1,1 0-1,-1 0 0,0 0 1,0 0-1,0 0 0,0 0 1,1 0-1,-1 0 0,0 0 1,0 0-1,0 0 0,0 0 1,1 0-1,-1 0 0,0 0 1,1 0 36,3 18 105,-8-2-53,4-16-89,0 0 0,0 0 0,0 0 0,0 1-1,0-1 1,0 0 0,0 0 0,0 0 0,0 1 0,-1-1 0,1 0 0,0 0 0,0 0 0,0 0 0,0 1 0,0-1 0,-1 0 0,1 0 0,0 0 0,0 0-1,0 0 1,0 0 0,-1 0 0,1 1 0,0-1 0,0 0 0,0 0 0,-1 0 0,1 0 0,0 0 0,0 0 0,-1 0 0,1 0 0,0 0 0,0 0-1,0 0 1,-1 0 0,1 0 0,0 0 0,0 0 0,0 0 0,-1 0 0,1-1 0,0 1 0,0 0 0,0 0 0,-1 0 0,1 0 0,0 0 0,0 0 0,0-1-1,0 1 1,0 0 0,-1 0 0,1 0 0,0 0 0,0-1 0,0 1 0,0 0 0,0 0 0,0 0 0,0-1 0,0 1 0,0 0 0,0 0 0,-1 0-1,1-1 1,0 1 0,0-1-1,0 0 0,0 1 0,1-1 0,-1 1 0,0-1 0,0 1 0,0-1 0,0 1 0,0-1 0,1 1 0,-1-1 0,0 1 0,0-1 0,1 1 0,-1-1 0,0 1 0,1-1 1,-1 1-1,1 0 0,-1-1 0,1 1 0,-1 0 0,0-1 0,1 1 0,-1 0 0,1-1 0,0 1 0,19-11 7,-20 11-6,9-4 4,0 1 0,12-4-1,-20 6 2,0 1-1,1 0 0,-1 0 0,0 0 0,0-1 0,1 1 0,-1 0 0,0 1 0,0-1 1,0 0-1,1 0 0,-1 0 0,0 1 0,0-1 0,0 1 0,1-1 0,-1 1 0,0-1 0,0 1 1,0 0-1,0-1 0,0 1 0,0 0 0,0 0 0,0 0 0,0 0 0,-1 0 0,2 1 0,-1-1 7,-1 0 0,0 0 0,0-1-1,1 1 1,-1 0 0,0 0 0,0 0-1,0-1 1,0 1 0,1 0-1,-1 0 1,0 0 0,-1 0 0,1-1-1,0 1 1,0 0 0,0 0-1,0 0 1,-1-1 0,1 1 0,0 0-1,-1 0 1,1-1 0,-1 1 0,1 0-1,-1-1 1,1 1 0,-1 0-1,1-1 1,-1 1 0,1-1 0,-1 1-1,0-1 1,1 1 0,-1-1-1,0 0 1,-1 1 0,-5 2 76,-1 0 0,0 0 0,0-1 1,0 0-1,0-1 0,-1 1 0,1-2 0,0 1 0,-11-2 0,18 1-137,1 0 0,0 0 0,0 0 0,-1 0 0,1 0 0,0 0-1,0 0 1,-1 0 0,1 0 0,0 0 0,0 0 0,-1 0-1,1-1 1,0 1 0,0 0 0,0 0 0,-1 0 0,1 0 0,0 0-1,0-1 1,0 1 0,-1 0 0,1 0 0,0 0 0,0-1-1,0 1 1,0 0 0,0 0 0,0-1 0,0 1 0,-1 0 0,1 0-1,0-1 1,0 1 0,0 0 0,0 0 0,0-1 0,0 1-1,0 0 1,0 0 0,0-1 0,0 1 0,1-1 0,-1 0-700,0 0-495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02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15 102 7202,'60'84'3808,"-51"-76"-1767,-1 2-1065,-3 6 464,2 3-239,0 6 7,-1 2-96,1 2-384,1 2-136,-4-6-176,-3-4-79,2-7-193,-3-13-184,0 0-681,-4-5-575,2 3 1008,1 0-712,-5-26-529</inkml:trace>
  <inkml:trace contextRef="#ctx0" brushRef="#br0" timeOffset="1">0 24 8010,'12'-14'4321,"0"5"-2121,-1 9-1304,-2 1 585,2 3-697,-1-2 8,-2 2-552,3 1-1736,-10 3 1352,-5 0-769,-8-3-711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41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84 214 3889,'-49'-12'2372,"28"10"1681,20 3-3806,0-1 1,1 0-1,-1 0 0,0 0 0,1 0 0,-1-1 1,0 1-1,1 0 0,-1 0 0,1 0 0,-1 0 1,0-1-1,0 1 0,1-1-156,-1 1 1,1 0-1,0 0 1,0 0-1,-1 0 0,1-1 1,0 1-1,0 0 1,0 0-1,-1-1 0,1 1 1,0 0-1,0-1 1,0 1-1,0 0 0,0 0 1,-1-1-1,1 1 1,0 0-1,0-1 0,0 1 1,0 0-1,0-1 1,0 1-1,0 0 0,0-1 1,0 1-1,0 0 0,0-1 1,1 1-1,3-12 401,-3 10-518,5-10 106,0 1 0,16-21 0,-12 18-38,-5 6-18,1 1 0,0 0 1,0 1-1,1-1 0,-1 1 1,2 0-1,10-7 0,-4 4 3,-7 4-9,0 0 0,1 1 1,-1 0-1,17-6 0,-19 9 4,-1-1 0,1 1 0,0 0 0,0 1 0,0-1 0,0 1 0,0 0 0,0 0 0,0 0 0,5 2 0,-1 0 100,0 1 0,0 0-1,-1 0 1,1 1-1,-1 1 1,10 6-1,6 2 157,1 0-1,1-2 1,35 11 0,-50-19-242,-6-1-28,0 0-1,0-1 1,1 1 0,-1-1-1,0-1 1,1 1-1,-1-1 1,0 0-1,1 0 1,-1 0 0,0-1-1,1 0 1,-1 0-1,0 0 1,0-1 0,0 1-1,0-1 1,0-1-1,0 1 1,0-1-1,5-3 1,21-23-6,-23 21 2,1-1 0,19-13 1,-24 20-3,0-1 0,0 1 0,0 1 0,0-1 1,0 0-1,1 1 0,-1 0 0,0 0 1,1 0-1,-1 1 0,10-1 0,-7 2 4,0 1-1,0-1 1,0 1-1,0 0 0,0 0 1,0 1-1,-1 0 1,11 7-1,15 6 32,-19-10 179,0 1 0,21 16 0,-22-15 20,0 0-1,21 10 1,-28-15-200,22 7 93,-27-10-129,1 1 1,-1-1-1,1 0 1,-1 0-1,1 0 1,-1 1 0,1-1-1,-1 0 1,1 0-1,-1 0 1,1 0 0,-1 0-1,1 0 1,-1 0-1,1 0 1,-1-1 0,1 1-1,-1 0 1,1 0-1,-1 0 1,1 0 0,-1-1-1,1 1 1,-1 0-1,1 0 1,-1-1 0,0 1-1,1 0 1,-1-1-1,0 1 1,1-1 0,-1 1-1,0 0 1,1-1-1,-1 1 1,0-1 0,0 1-1,1-1 1,-1 1-1,0-1 1,0 1 49,0-1-1,0 1 1,0 0 0,0 0-1,0-1 1,1 1 0,-1 0 0,0 0-1,0 0 1,0-1 0,0 1-1,-1 0 1,1 0 0,0-1-1,0 1 1,0 0 0,0 0 0,0 0-1,0-1 1,0 1 0,0 0-1,0 0 1,0 0 0,-1-1-1,1 1 1,0 0 0,0 0 0,0 0-1,-1 0 1,-10 0 702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43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5969,'0'0'155,"0"0"-1,0 0 0,0 0 1,0-1-1,0 1 0,0 0 1,1 0-1,-1 0 0,0 0 1,0 0-1,0 0 0,0-1 1,0 1-1,0 0 0,1 0 1,-1 0-1,0 0 0,0 0 1,0 0-1,0 0 0,0 0 1,1 0-1,-1 0 0,0 0 1,0 0-1,0 0 0,0 0 1,1 0-1,-1 0 0,0 0 1,0 0-1,0 0 0,0 0 1,1 0-1,-1 0 0,0 0 1,0 0-1,10 2 1,-8-1 412,20 8 609,-11-4-899,-6-3-134,0 0-1,0 1 0,0 0 1,0 0-1,0 1 0,-1-1 1,1 1-1,-1 0 0,6 7 1,23 30 1108,-21-24-619,1-1 1,27 25-1,-37-39-611,-1 1 0,1-1-1,0 0 1,0 0 0,0 0-1,1 0 1,-1-1 0,0 1-1,1-1 1,-1 0 0,1 0-1,-1 0 1,1 0 0,0-1-1,-1 1 1,1-1 0,0 0-1,-1 0 1,5-1 0,4 0-11,0-1 0,0 0-1,0-1 1,0-1 0,21-8 0,54-33 17,-22 10-9,-17 14-7,0 2 0,86-22 0,-118 37-10,1 1 0,-1 0 0,1 2 0,0-1 0,0 2 0,-1 0 0,1 1 0,27 6 0,-35-5 47,0 0 0,0 1 0,0 0 1,-1 1-1,0 0 0,1 0 0,-1 1 0,-1 0 1,1 0-1,-1 1 0,0 0 0,0 0 0,0 1 0,-1 0 1,0 0-1,0 0 0,4 9 0,-4-4 172,0 0 0,-1 0 0,0 0-1,4 16 1,9-36-97,-11 5-122,0 1 1,0-1 0,-1 0-1,1-1 1,-1 0-1,11-8 1,-11 8-1,0 0 0,0 0 1,0 0-1,0 1 0,1 0 1,0 0-1,-1 1 0,12-3 1,2 0 3,0 1 1,-1 2 0,1 0 0,0 1-1,0 1 1,1 0 0,-2 2 0,22 4 0,103 15 144,-116-19-117,0-2 0,1-1 0,29-4 0,-55 5 144,0 0 0,0-1 0,0 1 0,0-1 0,0 0 0,0 0 0,0 0-1,0 0 1,0 0 0,0-1 0,0 1 0,-1-1 0,5-3 0,-5 0 876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44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 7626,'-44'-1'3232,"45"29"-1287,6 9-561,1 4-8,-4 3-151,4-3-569,-3-6-224,3-11-288,1-7-80,-1-10-432,0-6-544,-1-6-3321,1-4 2856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45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6809,'50'23'5550,"25"9"-2706,-68-30-2687,0 1 0,0 1 0,-1-1-1,1 1 1,11 8 0,-17-11-146,0 0 0,0 0-1,0 1 1,1-1 0,-1 0-1,0 0 1,0 1 0,-1-1 0,1 0-1,0 1 1,0-1 0,-1 1 0,1-1-1,-1 1 1,1 0 0,-1-1-1,0 1 1,0-1 0,1 1 0,-1 0-1,0-1 1,0 1 0,-1-1 0,1 1-1,0 0 1,0-1 0,-1 1-1,1-1 1,-1 1 0,0-1 0,1 1-1,-1-1 1,-1 2 0,-4 6 25,-1 0 0,0-1 0,-1 0 0,0-1 0,0 0 0,0 0 0,-13 7 1,6-3 72,-21 19 0,35-29-91,1-1 0,-1 1 0,1-1-1,-1 1 1,1 0 0,-1-1 0,1 1 0,-1 0 0,1-1 0,-1 1 0,1 0 0,0-1 0,0 1 0,-1 0 0,1 0 0,0-1 0,0 1 0,0 0 0,0 0 0,0-1 0,-1 1 0,2 1 0,-1-1-5,0-1 0,1 1 0,-1 0 0,1-1-1,-1 1 1,1-1 0,0 1 0,-1-1 0,1 1 0,0-1 0,-1 1 0,1-1 0,0 1 0,-1-1 0,1 0 0,0 1 0,0-1 0,-1 0 0,1 0 0,0 0 0,0 1 0,1-1-1,6 1-2,1 0-1,0-1 1,0 0-1,0 0 1,0-1-1,0 0 1,0 0 0,-1-1-1,11-3 1,9-5 444,38-19 0,-31 13 1180,12-3-585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06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5201,'60'60'3577,"-59"-59"-3436,0 0 0,-1 0 0,1 0 0,0 0 0,-1 0 0,1 0 0,0 0 0,-1 0 0,0 0 0,1 0 0,-1 0 0,1 1 0,-1-2-102,0 1 1,0-1 0,0 0-1,0 0 1,0 1 0,0-1-1,0 0 1,-1 0 0,1 0-1,0 1 1,0-1 0,0 0-1,0 0 1,0 0 0,0 1-1,-1-1 1,1 0-1,0 0 1,0 0 0,0 1-1,0-1 1,-1 0 0,1 0-1,0 0 1,0 0 0,0 0-1,-1 0 1,1 0 0,0 1-1,-1-1 1,0 0 218,-1 0 1,0 0-1,1 0 0,-1 0 0,0 0 1,1 0-1,-3 0 0,4 0-229,-2-1 68,-1 0-1,1 0 1,0 0 0,0 0 0,0-1-1,0 1 1,0 0 0,0-1-1,0 1 1,0-1 0,0 0 0,1 0-1,-1 0 1,1 0 0,-1 0-1,1 0 1,0 0 0,-1 0 0,1 0-1,0-3 1,-1 0-93,0 1 0,1 0 0,0-1 1,0 1-1,0-1 0,0 1 0,1-1 0,0 1 0,0-10 0,1 12-4,-1 0 0,1 0 0,-1 0 0,1 0 0,0 0 0,-1 0 0,1 0 0,0 1 0,0-1 0,1 0 0,-1 1 0,0-1 0,0 1 1,1-1-1,-1 1 0,1-1 0,-1 1 0,1 0 0,0 0 0,0 0 0,-1 0 0,3-1 0,-2 2 29,-1-1 0,1 1 1,-1 0-1,0-1 0,1 1 1,-1 0-1,1 0 1,-1 0-1,0 1 0,1-1 1,-1 0-1,1 0 0,-1 1 1,0-1-1,1 1 1,-1-1-1,0 1 0,1-1 1,-1 1-1,0 0 0,0 0 1,0 0-1,0-1 1,0 1-1,0 0 0,0 1 1,0-1-1,0 0 1,0 0-1,0 0 0,1 3 1,-2-3 51,1 1 0,0-1 1,0 0-1,-1 1 1,1 0-1,-1-1 0,1 1 1,-1-1-1,0 1 0,0-1 1,1 1-1,-1 0 1,0-1-1,-1 1 0,1 0 1,0-1-1,0 1 1,-1-1-1,1 1 0,-1-1 1,1 1-1,-1-1 0,1 1 1,-1-1-1,0 1 1,-2 2-1,1-1 52,-1-1 0,0 1 0,0 0 0,0-1 0,0 1 0,-1-1 0,1 0 0,0 0 0,-8 2 0,11-4-132,0 1-1,-1-1 1,1 0 0,0 0 0,0 0-1,-1 0 1,1 0 0,0 1-1,-1-1 1,1 0 0,0 0-1,0 0 1,-1 0 0,1 0-1,0 0 1,-1 0 0,1 0 0,0 0-1,-1 0 1,1 0 0,0 0-1,0-1 1,-1 1 0,1 0-1,0 0 1,-1 0 0,1 0 0,0 0-1,0-1 1,-1 1 0,1 0-1,0 0 1,0 0 0,-1-1-1,1 1 1,0 0 0,0-1-5,0 1 1,0-1 0,0 1-1,0-1 1,0 1-1,0-1 1,0 1-1,0-1 1,0 1 0,1-1-1,-1 1 1,0 0-1,0-1 1,0 1-1,1-1 1,-1 1-1,0 0 1,1-1 0,-1 1-1,0-1 1,1 1-1,-1 0 1,0 0-1,2-1 1,52-34 40,-52 33-35,8-1 45,-10 3-46,0 0 0,0 0 0,0 0 0,0 0-1,0 0 1,1 0 0,-1 0 0,0 0 0,0 0-1,0 0 1,0 0 0,0 0 0,0 0 0,0 0-1,1 0 1,-1 0 0,0 0 0,0 0 0,0 0 0,0 0-1,0 0 1,0 0 0,0 0 0,0 0 0,0 1-1,0-1 1,0 0 0,1 0 0,-1 0 0,0 0-1,0 0 1,0 0 0,0 0 0,0 0 0,0 1-1,0-1 1,0 0 5,0 0-1,0 1 1,0-1 0,0 0-1,0 1 1,0-1-1,0 0 1,-1 0 0,1 1-1,0-1 1,0 0-1,0 0 1,0 1-1,0-1 1,0 0 0,-1 0-1,1 1 1,0-1-1,0 0 1,0 0 0,-1 0-1,1 1 1,0-1-1,0 0 1,-1 0-1,0 1 0,0 0-1,0-1 0,0 1 1,0 0-1,0 0 0,1 0 1,-1 0-1,0 0 0,1 0 1,-1 0-1,0 1 0,-1 1-42,0-1-107,1 0-19,0-1 0,0 1 0,0-1 0,0 0 0,0 0 0,-1 1 0,1-1 0,0 0 0,-3 1 0,3-1-617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06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8322,'6'28'4113,"0"3"-2153,0-6-1104,-1 4 401,1 0-345,1-1-72,-3-4-96,0-1-320,-1-7-264,-3-16-904,-2-4-1656,-3-20 1983,-3-7-1143,-2-11-944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07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8090,'6'-4'3849,"3"-1"-2273,2 1-1024,2 0 352,-1 0-400,-3 3-216,-2 1-16,-3 0-160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8T14:32:21.1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3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124.13793" units="1/cm"/>
          <inkml:channelProperty channel="T" name="resolution" value="1" units="1/dev"/>
        </inkml:channelProperties>
      </inkml:inkSource>
      <inkml:timestamp xml:id="ts1" timeString="2020-06-18T14:33:29.239"/>
    </inkml:context>
  </inkml:definitions>
  <inkml:trace contextRef="#ctx0" brushRef="#br0">10501 8653 774 0,'0'-8'774'0,"0"1"-706"0,-7-4 86 16,7-15-11-16,-17 20-23 0,-5 0-18 16,-9 6-31-16,-10 3-17 15,-18 6-6-15,4 8-7 16,0 5-7-16,0 6-3 0,-1 4-3 16,3 5-5-16,2 6-11 15,0-3 1-15,-3 11-3 16,-3 2 0-16,1 10 2 15,2 8-3-15,11 0-1 16,4-2-2-16,6 6-1 16,4-2-2-16,0 1-2 15,3 6 1-15,6-5-2 16,3 0 1-16,11 0-1 16,1-2 0-16,-8 4 4 15,7-2 1-15,4-7 1 16,4 1-1-16,15-7-2 15,-2-1-1-15,6 7 2 16,4 1-1-16,13 6 0 16,-1-1 0-16,6 0-1 15,3-6 0-15,2-1-1 0,12 0-1 16,3-6 0-16,-5 1 1 16,9-6 0-16,-6-3 0 15,8-6-1-15,11-1 0 16,8-6 0-16,1 0 0 15,4 1 0-15,-1-1 0 16,-3-1 1-16,4-3-1 16,0-7 1-16,-1-4 0 15,-2-8 1-15,-5 2 0 0,5-6 0 16,2-1 0-16,-2 0-1 16,-4 0 0-16,-4-5 0 15,-3-4-1-15,6-6 0 16,4-6 1-16,-2-7 0 15,2-4-1-15,-8-9 2 16,-3-2-1-16,5-10 2 16,-1-3 1-16,-2-2 4 15,-4-1 2-15,-2 1 3 16,-9-1 0-16,4-6-1 16,4-2-2-16,-4-14-2 15,-2-6-1-15,-6 0-1 16,-13-7-2-16,-4 8 12 15,-3 2 5-15,-8-4 8 16,3 0 4-16,-7-2-9 16,-6 1-3-16,-4-2-7 0,-1 0-3 15,-4-12-4-15,0 0-2 16,-6 0-1-16,-5 5-1 16,-6 9 1-16,-6 2 0 15,-7 1 6-15,-7 2 4 16,-10 1 6-16,-8-2 4 15,-8 1-4-15,3-1-3 16,-5 1-3-16,3 4 2 0,-16 5 7 16,-5 5 2-16,-5 9 1 15,-7 0-3-15,12 4-8 16,-4-6-2-16,-3-3-5 16,0 0-3-16,-8-3-2 15,-2 5-1-15,3 6 2 16,4 4 2-16,-3 12 8 15,-1 6 2-15,-7 11 4 16,-8 1-1-16,4 8-3 16,5-1-3-16,-1 1-4 15,5 4-2-15,-1 2-4 16,0-1 0-16,8 0-1 16,30 3-1-1,0-1 1-15,-35 1-1 0,-7 5 0 16,15 2-1-16,18-4 0 0,8 2 0 15,2-2-4-15,7-1-1 16,9 3-4-16,7-2-3 16,11 2-3-16,2 3-4 15,7-2-2-15,-3 4-2 16,2 1-16-16,0 1-16 16,-1-8-53-16,1-1-45 0,4-4-129 15,-10-1-96-15,-3 3 237 16</inkml:trace>
  <inkml:trace contextRef="#ctx0" brushRef="#br0" timeOffset="1197.45">13869 8278 449 0,'-4'-4'307'0,"-6"-1"79"16,-9-5-144-16,0 3-19 15,-1 4-16-15,-6 2-52 16,2 2-23-16,-3 9-37 16,2 3-17-16,-4 8-21 15,3 7-7-15,4 8-18 16,3 7-7-16,10 13 3 16,5-3 1-16,10 6 0 15,6-4-1-15,8-9-10 0,4-2-6 16,6-7-7-16,1-9-3 15,6-12-2-15,3-3-2 16,5-14-2-16,0-3 4 16,-9-10-81-16,-11-6-66 15,-12-6-251-15,-4-4 239 16</inkml:trace>
  <inkml:trace contextRef="#ctx0" brushRef="#br0" timeOffset="1410.65">13802 8577 651 0,'-4'-3'341'0,"3"1"-38"16,1-1-84-16,0 2-14 15,0-1-23-15,0 1-68 16,9 0-28-16,17 0-50 16,22 0-18-16,-17 1-11 15,2 0-2-15,0 2-3 16,2 0 0-16,-3 1 4 15,-5 0-29-15,-11-1-141 16,-2-1-142-16,-8 1 180 16</inkml:trace>
  <inkml:trace contextRef="#ctx0" brushRef="#br0" timeOffset="1620.36">14047 8578 732 0,'-62'6'373'16,"58"-2"-79"-16,3 4-25 15,3 14-6-15,0 4-33 16,1 14-63-16,1 4-30 0,-3 4-47 16,5 1-13-16,2 0-16 15,0-5-10-15,1-5-24 16,-2-6-7-16,-2-11-12 16,0-7-27-16,-4-8-140 15,0-7-159-15,11-9 192 16</inkml:trace>
  <inkml:trace contextRef="#ctx0" brushRef="#br0" timeOffset="2935.24">10148 9938 695 0,'-1'-1'299'0,"-1"0"-110"16,1 0-10-16,0 0 38 15,0 1-16-15,0 0-49 16,0 0-26-16,0 0-40 16,0 0-18-16,0 0-22 15,0 0-8-15,-1-1-15 16,1 0-2-16,0 0-6 16,0 0-3-16,-1-7-1 15,1 0-2-15,0 2-2 16,0 1-2-16,1 3-1 15,0 1 1-15,0 0 3 16,0 0 4-16,0 0 6 16,0 0 2-16,0 1 1 15,0 0 2-15,7 13 1 16,-3 0 0-16,3 24-1 16,-13-30-4-16,-2-2-4 15,0 0-2-15,1-5-4 16,-1 0-3-16,2-6-5 0,2 0-1 15,1-2-4-15,4-1 0 16,5-1-2-16,0 0-1 16,4 1 2-16,1 1 0 15,4 1 5-15,2 2 3 16,0 3 7-16,-1 1 2 0,-4 4 3 16,-4 3 2-16,-4 8 7 15,-4 1 4-15,0 0 5 16,-7 3 0-16,-3-4-7 15,-1-2-3-15,-5-4-4 16,2-5-4-16,-1-3-3 16,1-1-2-16,3-4-5 15,0-2-3-15,5-5-3 16,0-1-2-16,7-4-2 16,4 2 1-16,1 2 0 15,7 3 0-15,2 3 4 16,-1 2 2-16,4 5 4 15,-2 0 1-15,-2 2 0 16,-2 3 1-16,-6 2-3 16,-1 2 1-16,-5 0 4 15,-3-1 2-15,-4 0 5 0,-4-3 0 16,-3 0-1-16,-1-3-3 16,0-3-4-16,4 0-4 15,4-5-3-15,1 1-2 16,4-3-5-16,2 1-1 15,1 1-21-15,1 1-46 16,5 1-138-16,1 2-148 16,7 2 217-16</inkml:trace>
  <inkml:trace contextRef="#ctx0" brushRef="#br0" timeOffset="3568.52">10167 10361 860 0,'-46'-32'385'0,"40"31"-156"15,2 3-15-15,4 7-14 16,5 3-28-16,1 7-48 16,2 3-12-16,3 1-21 15,1 4-3-15,2-1-9 16,1-2-9-16,-2-3-13 16,-2-4-7-16,-3-5-18 15,1-5-6-15,0-3-9 16,1-6-3-16,0-5-2 0,-2-5-1 15,1-8-2-15,-1-3-2 16,1-1-3-16,-1 0-3 16,-1 0-102-16,1 0-91 15,-1 0 118-15</inkml:trace>
  <inkml:trace contextRef="#ctx0" brushRef="#br0" timeOffset="8655.92">10306 9880 484 0,'0'0'260'0,"0"0"-64"15,0 0-34-15,0 0-54 0,0 0-13 16,0-1-14-16,12-3-1 15,14-9-11-15,28-19-10 16,-25 7-20-16,4 2-5 16,5-8-3-16,4-3 0 15,7-3 2-15,1-1 0 16,-3 1 2-16,-2 1 2 16,-10 11-6-16,-5 2-2 15,-13 12-11-15,-2 2-5 0,-6 5-4 16,-2 3 4-16,-9 1-90 15,-5 3-113-15,-10 5 124 16</inkml:trace>
  <inkml:trace contextRef="#ctx0" brushRef="#br0" timeOffset="9124.26">10326 9981 870 0,'-11'0'365'15,"8"0"-202"-15,5 0-16 0,0 2 5 16,-2-2-23-16,13 3-29 16,16 4-8-16,46 12-24 15,-36-13-6-15,8-1-11 16,3-2-7-16,2-1-15 15,6 4-5-15,-7 0-4 16,1 2-2-16,-3-2 0 16,-3 1-1-16,-8-3-5 15,-8 0-1-15,-16-4-5 16,3 1 1-16,-11-1-2 16,-3 0 1-16,2 0-26 15,-6-1-50-15,-1 0-274 16,1-1 234-16</inkml:trace>
  <inkml:trace contextRef="#ctx0" brushRef="#br0" timeOffset="9592.62">10286 10069 699 0,'5'8'284'0,"1"-1"-114"16,-1-2-31-16,7 5 17 15,6 1 10-15,5 3-38 16,7 7-21-16,6-1-29 16,-1 2-7-16,5 1-14 15,3 1-11-15,4 7-16 16,2 1 1-16,3 8 14 16,-1-1 7-16,-3 2 13 15,6-4-1-15,-8-3-17 16,-9-4-9-16,-5-9-16 15,-6 1-4-15,-8-6-7 16,4-4 0-16,-4 3-3 0,-6-2 0 16,-4-2-1-16,-5-3-1 15,-3-5-1-15,0-3-1 16,0-1-86-16,-1 0-98 16,0 0 114-16</inkml:trace>
  <inkml:trace contextRef="#ctx0" brushRef="#br0" timeOffset="10622.63">11005 9419 907 0,'-33'-8'442'0,"28"9"-198"16,5 0-49-16,-3-1-30 15,3 0-73-15,0-1-26 0,0 0-42 16,0-1-13-16,0 1-6 16,2-7-2-16,0-4-1 15,1 0 1-15,13-27-2 16,-11 32 0-16,-3 5 3 15,-4 2 4-15,-1 3 11 16,1-3 4-16,1 0 2 16,0 0 2-16,-2 12 1 15,1-6 2-15,1-4 1 16,-2 1-3-16,2-3-10 16,-1 2-4-16,1-1-7 15,0-1-3-15,0 0-4 16,0 0 0-16,0 0-1 15,0 0-1-15,0-1 0 16,-1 0 1-16,1 0 0 0,0 0 0 16,0-1-1-16,1 2 1 15,0 0 1-15,0 0 1 16,0 0 1-16,0 0 4 16,0 0 1-16,0 0 0 15,0 0-63-15,0 0-116 16,0 0 114-16</inkml:trace>
  <inkml:trace contextRef="#ctx0" brushRef="#br0" timeOffset="11253.66">11109 10031 867 0,'-21'40'412'0,"15"-37"-157"15,-1-1-8-15,4-2-71 16,3 0-42-16,-1-1-73 16,1 0-33-16,0 0-26 15,0 0 0-15,0 0 0 16,0 0 0-16,1-1 0 16,2-1-1-16,-1 1 2 15,-1 1 2-15,-1 0 3 16,0 0 1-16,0 1 4 15,0 0 4-15,0 0 10 16,0 0 4-16,0 0-1 16,-1 0-4-16,0 0-14 15,0 0-5-15,0-1-7 16,1 0 0-16,0 0 0 16,0-1-2-16,0 1 1 0,0 0-22 15,2-1-163-15,1 0-316 16,6 0 326-16</inkml:trace>
  <inkml:trace contextRef="#ctx0" brushRef="#br0" timeOffset="11844.22">11144 10671 702 0,'-1'0'352'0,"0"0"-109"16,0 0-58-16,0 0 19 15,0 0-50-15,1 0-31 16,0 0-62-16,0 0-18 15,-2 0-14-15,2 0-3 16,0 0-6-16,0 0-8 16,0 0-8-16,0 0-3 0,0-1-1 15,0 1 0-15,0 0 2 16,0 0 1-16,0 0 4 16,2 0 12-16,-2 0 25 15,0 0 8-15,0 0 14 16,0 0-1-16,0 0-11 15,0 0-7-15,0 0-12 16,-2 0-9-16,1 0-14 16,0 0-4-16,0 0-8 15,1 0 0-15,0 0-1 16,0 0 4-16,0 0-160 16,0 0 119-16</inkml:trace>
  <inkml:trace contextRef="#ctx0" brushRef="#br0" timeOffset="23001.11">10994 9322 856 0,'-27'4'381'16,"26"2"-179"-16,-1-1 9 15,1-1-40-15,0-4-22 16,1 0-40-16,-1 0-20 16,0 0-30-16,0 0-9 0,0 0-18 15,0 0-9-15,1 0-7 16,0 0 0-16,0 0-1 16,0 0 1-16,0-2 2 15,0 1 1-15,0 0 1 16,0 0 1-16,0 0 1 15,0 1-1-15,0 0-3 16,0 0-2-16,4 12-4 16,1 5-1-16,21 21 0 15,-24-25 0-15,-6-9 1 16,0-3 1-16,-1-4-3 16,-8-5-2-16,1-7-3 15,2 1-2-15,-1 0-1 16,1-3-1-16,10 10-1 15,-1-3-1-15,1 5-3 16,10 5 0-16,-5 0 1 0,3 0 1 16,8 7 7-16,-17-6 4 15,2 9 4-15,7 3 1 16,-13-4 0-16,11 3-1 16,-5-7 1-16,-7-4-1 15,0-1-1-15,-5-3-3 16,-3-1-3-16,5-4-1 15,-1 0-2-15,4 4-2 16,1-4-2-16,0 5-3 0,8 0 0 16,0 0 0-1,7-1 2-15,2 4 1 0,-2 0 2 16,-1-2-1-16,-2 4 1 16,-4-3-1-16,0 4 7 15,5 3 1-15,-2 2 4 16,0 0 4-16,-4 2-1 15,-6 0 1-15,0-2-2 16,1 0-2-16,-5-6-5 16,5-2 0-16,-5-3-3 15,-1-4-1-15,6 0-2 16,3 3-1-16,4 0 0 16,3 4-2-16,-4 0-3 15,-3-1-16-15,-4 1-77 16,4-1-61-16,0 0 93 15</inkml:trace>
  <inkml:trace contextRef="#ctx0" brushRef="#br0" timeOffset="23647.58">10739 8843 691 0,'0'-2'325'0,"0"1"-106"0,0 0-41 16,0 1 15-16,0 0-16 15,0 0-24-15,2 15-21 16,10 34-42-16,-6-22-11 16,1-4-23-16,1-7-13 15,4-1-23-15,-2-8-8 16,3-3-7-16,1-4-1 0,-5-5-1 16,2-4-1-1,-2-5 1-15,2-1-1 0,0-7-1 16,-3 0 0-16,3 5 0 15,-10-2 1-15,4 12-1 16,0 4 0-16,2 5 1 16,-2 6 1-16,-1 5 7 15,-1 2 12-15,-5 8 23 16,4 0 11-16,-2 1 5 16,0-2-8-16,4-4-22 15,2-4-11-15,4-5-12 16,-2-5-7-16,-1-4-35 15,3-2-57-15,-6-7 59 16</inkml:trace>
  <inkml:trace contextRef="#ctx0" brushRef="#br0" timeOffset="24630.02">11129 9247 601 0,'-58'25'336'0,"46"-28"-53"16,1 2-21-16,5 0-67 16,11 1-46-16,1-10-67 15,14 0-35-15,12-11-31 16,4-9-1-16,22-6-7 16,2-7-3-16,11-6 0 0,2-3-2 15,-5 2 0-15,-4 4 0 16,-12 8-1-1,-7 5 1-15,-16 11 0 0,-9 4 1 16,-14 12 6-16,-3-1 4 16,-7 8-34-16,-6 3-53 15,-5 0-139-15,-3 6-117 16,3 9 198-16</inkml:trace>
  <inkml:trace contextRef="#ctx0" brushRef="#br0" timeOffset="25049.4">11149 9292 618 0,'-5'12'354'0,"4"-2"-32"16,4-1-189-16,6 1-10 16,6 0-46-16,8-2-10 0,16 5 0 15,8-3-2-15,11 0-1 16,1 0-4-16,0-1-22 16,-3-1-8-16,-6-5-10 15,-1 1-3-15,-11 0-3 16,-7-2-1-16,-9 1-1 15,-9-1-2-15,-8-2-5 16,-6 1-50-16,-12 0-242 16,-3 2 203-16</inkml:trace>
  <inkml:trace contextRef="#ctx0" brushRef="#br0" timeOffset="25445.75">11098 9376 816 0,'0'7'343'15,"5"-1"-191"-15,4 1-7 16,8 8-31-16,6-1-14 0,10 7-17 16,6 4-6-16,11 1-8 15,2 0-2-15,-1 1-16 16,0-1-8-16,-9-3-13 16,-3 0-4-16,-4-7-9 15,-5 1-4-15,-1-2-5 16,-3 0 0-16,-7 0-2 15,-3-4 0-15,-6-3-1 16,-2-2-13-16,-5-5-121 16,-3-1-111-16,-3-9 146 15</inkml:trace>
  <inkml:trace contextRef="#ctx0" brushRef="#br0" timeOffset="25996.46">11066 9437 463 0,'8'10'289'15,"0"2"-29"-15,3 9-77 16,-1 0-22-16,8 6-41 16,2 1-21-16,5 2-33 0,6 5-14 15,4 8-18-15,1-1-5 16,9 6 9-16,-7 1 5 15,1 0 3-15,-5 2 2 16,-11-7-13-16,0-3-9 16,-8-14-10-16,0-8-4 15,-3-10-7-15,-2-3-14 16,-4-8-88-16,-4-4-108 16,1-8 127-16</inkml:trace>
  <inkml:trace contextRef="#ctx0" brushRef="#br0" timeOffset="43102.06">11741 8874 379 0,'0'-1'291'16,"4"-2"24"-16,-1 1-99 16,0 0-26-16,-1 1-41 15,-1 0-20-15,-1 0-42 16,0 0-23-16,0 0-38 15,0 0-12-15,0 0-7 16,0-3-2-16,0-3-3 16,-1 1-2-16,1-4-9 15,0 1 9-15,1 2 6 16,1-2 4-16,-1 5 22 16,0 0 3-16,8 1 26 15,0-3 6-15,-4 1 11 0,0 3-1 16,-5 1-8-16,0 1-4 15,0 0-14-15,0 0-10 16,1 2-16-16,1 9-5 16,-3-9-7-16,0 0-3 15,0-2-4-15,0 0-3 16,-1 0-3-16,1 0 0 16,0 0-3-16,0-2-1 15,0 1 0-15,0 0 1 16,0 0 2-16,1 0 1 0,0 0 0 15,0 1 1-15,0 0 3 16,2 0 1-16,-2 0 3 16,0 0 1-16,0 0 0 15,1 5 0-15,-1-3-4 16,-1 0 1-16,0-1-66 16,0-1-102-16,0 0 107 15</inkml:trace>
  <inkml:trace contextRef="#ctx0" brushRef="#br0" timeOffset="43624.46">11775 8903 705 0,'-1'-2'331'16,"-1"1"-143"-16,1 0-20 15,0 0 4-15,0 0-24 16,1 0-3-16,0 0-25 16,3 2-3-16,19 8-11 15,32 50-15-15,-23-16-30 16,-2 4-12-16,-4 0-15 15,-2-2-2-15,2-4 3 16,1-2 4-16,-4-7-1 16,-12-15-4-16,0 0-14 15,1 6-6-15,0-3-6 0,-6-8-3 16,-2-10-2-16,-3-1-4 16,-3-5-70-16,2 3-58 15,0 0-479-15,-3-16 409 16</inkml:trace>
  <inkml:trace contextRef="#ctx0" brushRef="#br0" timeOffset="44026.1">11843 8851 941 0,'2'0'447'15,"-2"3"-150"-15,4 1-171 16,-4-4 2-16,0 0-40 15,13 7-16-15,15 0-15 0,24 33-2 16,-11-20-5-16,-1 4-3 16,5 0-13-16,4 5-9 15,-10-5-5-15,-3 0 0 16,-7-2 3-16,-3-5-1 16,-9-4-3-16,-4-3-6 15,-6-5-5-15,-1-2 2 16,-6-3-44-16,0-1-42 15,-4-5-139-15,3 5-143 0,0 0 225 16</inkml:trace>
  <inkml:trace contextRef="#ctx0" brushRef="#br0" timeOffset="44804.55">11821 8806 617 0,'-8'0'333'16,"4"0"-57"-16,4 3-35 16,-1-3-33-16,1 0-36 0,0 0-56 15,0 0-28-15,17 7-44 16,40 8-10-16,-19-16-13 16,7-3-9-16,8-5-6 15,-1-1-1-15,5 2-1 16,-8 0-1-16,-8 2 0 15,-4 6-1-15,-12 0 1 16,-4 0-1-16,-8 4-54 16,-3-7-76-16,-10-1 83 15</inkml:trace>
  <inkml:trace contextRef="#ctx0" brushRef="#br0" timeOffset="48587.29">11561 8526 278 0,'-43'-36'165'0,"41"26"-2"15,-1 1-36-15,2 2 35 16,-1 3 13-16,2 4-3 16,0 0-29-16,0 0-20 15,0 0-14-15,-1 0 3 16,1 0 1-16,0 0-5 15,0 23-19-15,0 34-14 16,3-26-24-16,-1-2-8 16,7-2-17-16,5-4-7 15,-4-6-9-15,4-2-4 0,-2-7-2 16,4-3-1-16,-6-8-2 16,6-3 0-16,-4-10 0 15,-2-3 0-15,-2-2 0 16,-1 1 1-16,-3 5 0 15,-2 5 0-15,-1 6 2 16,-1 3-1-16,1 3 0 16,-1-2-1-16,0 0-2 15,1 7 1-15,3 10 2 16,15 24 0-16,-8-30 2 16,5-2-1-16,2-1 0 15,1 1 2-15,-1-4 7 16,1 3 0-16,-1-8 2 15,2-4-4-15,-3-11-6 16,-4-10-2-16,1-14-1 16,1-9-17-16,-5-5-49 0,0 2-45 15,-15 7 62-15</inkml:trace>
  <inkml:trace contextRef="#ctx1" brushRef="#br0">12771 7929 0</inkml:trace>
  <inkml:trace contextRef="#ctx0" brushRef="#br0" timeOffset="102123.66">21548 10330 750 0,'-3'-1'335'0,"1"0"-133"16,1 0-15-16,0 0 10 16,0 0-27-16,0 0-47 15,0 0-20-15,1 0-30 16,0-1-10-16,0 1-16 15,0 0-9-15,0 0-5 16,0 0 1-16,0 1 8 16,0 0 3-16,0 0-3 15,2 11-4-15,-2-7-7 16,-1 0-4-16,0-4-7 0,0 0-3 16,-9 3-8-16,-1-3-4 15,3-2-5-15,-28-22-1 16,36 11-2-16,-1-3 1 15,6 5 0-15,4 0 2 16,7 6 0-16,3 3 1 16,-3 2 1-16,0 2 1 0,-7 3 3 15,-2 3 1-15,-5 4 0 16,-2-1 6-16,-4 0 8 16,-3-2 5-16,-2-4 5 15,1 1-5-15,-4-4-10 16,5 1-5-16,-6-7-6 15,6 0-1-15,-2-5-4 16,6-2-2-16,4 2-1 16,-1-3 0-16,8 4 2 15,-1 1 1-15,3-2 0 16,4 4 1-16,0 3 0 16,-1 1 1-16,1 5 0 15,-6 0 1-15,-3 2 1 16,-2 2-1-16,-2-3 9 15,-2 1 3-15,-5-3 6 0,-2 3 2 16,-8-5-8-16,0 0-3 16,3 1-6-16,0-2-2 15,5 1-2-15,0 0-1 16,7-1-7-16,-4-1-6 16,8 0-61-16,-3 0-66 15,0 0-403-15,10 1 360 16</inkml:trace>
  <inkml:trace contextRef="#ctx0" brushRef="#br0" timeOffset="104323.75">21850 10486 415 0,'0'-1'301'15,"-1"0"19"-15,1-1-95 16,0 1-18-16,0 0-30 15,0 0-12-15,0 1-14 16,4 3 0-16,11 22-17 16,18 30-9-16,-22-23-27 15,1-1-14-15,-4-6-24 16,0-2-11-16,5-9-17 0,0 3-4 16,-1-12-11-16,7 2-3 15,-13-11-1-15,3-7 2 16,0-8 1-16,1-6-2 15,2-14-3-15,1-5-3 16,-1-2-3-16,1-3-1 16,0 11 0-16,-3 6-2 15,-4 14 2-15,-4 7-2 16,-2 11-2-16,-2 4-1 0,-5 8-32 16,-1 6-46-16,-3 2-151 15,1 1-448-15,9-7 456 16</inkml:trace>
  <inkml:trace contextRef="#ctx0" brushRef="#br0" timeOffset="107082.96">21088 10548 648 0,'-44'31'333'0,"42"-30"-36"16,0 1-97-16,2 1-33 15,0-3-28-15,0-1-63 16,0 0-20-16,0 0-16 16,4-2-3-16,7-2-11 15,2-9-4-15,31-27-9 16,-30 27-3-16,1 4-4 15,-3 0-1-15,-1 3 5 16,-4 3 5-16,-2 2 17 16,0 2 11-16,-4 0 20 0,-1 0 5 15,0 0 0-15,0 2-2 16,-1 20-13-16,-2 28-4 16,2-23-11-16,1 2-4 15,2-2-12-15,2 1-5 16,2-7-6-16,1-3-3 15,-2-2-2-15,0-4-2 0,2-1-2 16,-2 3 0-16,1-8-2 16,-3 5-1-16,-1-7-56 15,-2 0-55-15,-2-4-344 16,1-1 302-16</inkml:trace>
  <inkml:trace contextRef="#ctx0" brushRef="#br0" timeOffset="107327.88">21060 10784 926 0,'-5'2'450'15,"5"-1"-203"-15,2 1-36 16,-2-2-26-16,0 0-49 16,7 0-17-16,14 2-20 15,28 3-11-15,-24-5-25 0,1-3-12 16,1 3-25-16,-2 0-8 15,-3 0-8-15,0 0-2 16,-4 0-3-16,-2-1 0 16,-4 4-4-16,-5-3 18 15,-7 2-101-15,-6 2-136 16,-11 4 147-16</inkml:trace>
  <inkml:trace contextRef="#ctx0" brushRef="#br0" timeOffset="108740.68">21471 10254 420 0,'-10'-1'224'15,"9"3"16"-15,-8-2-66 16,6-6 21-16,3-1-5 16,-2-10-40-16,0 1-18 15,0 0-10-15,-5-18 5 16,-13-15-4-16,-5-1-14 16,-9-13-45-16,-5-3-22 15,-8-6-23-15,-3-3-5 0,2 8 1 16,2 4 3-16,7 8 12 15,7 11 10-15,6 12 5 16,4 5 4-16,7 8-9 16,-3 4-7-16,8 3-12 15,4 5-8-15,2 3-10 16,2 3-3-16,5 3-8 16,-3-2 11-16,0 0-91 15,0 0-75-15,2 0 106 16</inkml:trace>
  <inkml:trace contextRef="#ctx0" brushRef="#br0" timeOffset="109296.81">21528 10272 628 0,'-6'7'326'0,"3"-4"-57"16,1 0-31-16,1-3-15 15,0-1-38-15,0 0-73 16,1 0-26-16,0 0-38 16,2-8-4-16,22-20-6 0,35-42-9 15,-15 13-15-15,6-9-7 16,15-14-3-16,5-5-3 16,-4 4 0-16,-4 7 1 15,-9 13 0-15,-6 10 0 16,-8 17 1-16,-5 4 0 15,-18 15-1-15,-5 6 7 16,-11 9-103-16,-8 3-128 16,-9 12 146-16</inkml:trace>
  <inkml:trace contextRef="#ctx0" brushRef="#br0" timeOffset="109991.95">21382 10242 597 0,'-6'-6'389'15,"5"5"-12"-15,-7-3-120 16,-2-1-19-16,-9 5-68 15,-10 0-37-15,-8 5-54 16,-8 5-16-16,-3 4-12 16,-7 0-3-16,0 10-5 15,-3-1-8-15,-8 0-12 16,-7 2-6-16,-10 2-9 16,-7-3-4-16,4 1-4 15,4-3 0-15,14-7-5 0,9 0-3 16,17-3-5-16,7 0-8 15,12-1-50-15,9-3-48 16,14-4-207-16,10-4 209 16</inkml:trace>
  <inkml:trace contextRef="#ctx0" brushRef="#br0" timeOffset="110572.21">21655 10480 666 0,'0'-1'344'16,"0"0"-131"-16,-1-1-40 15,0 1-22-15,0 0-64 16,1 0-17-16,0 0-13 15,0-1-1-15,0 2 9 16,3 12-5-16,5 17-20 16,6 31-11-16,-10-18 4 15,4 5 3-15,1 14 11 16,1 8 14-16,1 12 4 16,-3 5 4-16,0-5 3 15,0-4-11-15,0-6-23 16,-1-3-9-16,1-8-16 15,-2-7-4-15,-2-15-3 16,0-7-2-16,-1-10-1 16,-1-5-1-16,0-7-2 0,-2-5-11 15,-5-7-123-15,1-11 98 16</inkml:trace>
  <inkml:trace contextRef="#ctx0" brushRef="#br0" timeOffset="114038.74">23369 10309 953 0,'-8'4'476'0,"-1"0"-166"0,4-3-106 15,-2 0-2-15,4-1-71 16,1-1-34-16,2 1-53 16,1-1-22-16,24 0-13 15,39-2 0-15,-26-5-2 16,-1 3-1-16,8-4-2 16,-5 1 1-16,0 1-2 15,-5-5 1-15,-11 5-2 16,-5 0 0-16,-15 5-11 15,-4 2-54-15,-14-4 44 16</inkml:trace>
  <inkml:trace contextRef="#ctx0" brushRef="#br0" timeOffset="114356.57">23432 10048 709 0,'6'9'430'0,"0"-6"67"16,1 1-265-16,9 2-88 16,0 0-12-16,11 4-51 15,6-1-26-15,2 5-15 16,4 1-2-16,0 3-7 16,1 3 0-16,-2-2-4 15,-4 1-3-15,-7 0-1 16,-7 1 4-16,-12 2 10 15,-8 0 4-15,-14 7 1 16,-9 0-3-16,-8-2-10 16,-2 1-5-16,3-6-7 15,2-6-6-15,6-6-10 16,6-3 0-16,8-6-63 16,2-3-46-16,6-6-216 15,3 0 201-15</inkml:trace>
  <inkml:trace contextRef="#ctx0" brushRef="#br0" timeOffset="115831.93">25935 10319 1135 0,'-4'-28'435'16,"5"28"-274"-16,-2 2-4 15,0 0-11-15,1-2-19 16,-1 0-61-16,1-1-12 16,0 0-3-16,0 0-3 0,0 0 3 15,0 1 0-15,0 0-7 16,0 0-5-16,-2 0-11 16,1 0-6-16,0 2-6 15,0-2-1-15,0 0-7 16,0 0-5-16,-3-1-3 15,3 0-2-15,-5-9-1 16,3-5 1-16,9-26 1 16,3 37 1-16,5-3 1 15,-1 5 0-15,-5 2 1 16,2 1 1-16,-3 7 4 16,-5-1 2-16,0 8 11 15,-4-2 5-15,-6 3 9 16,0 1 0-16,-6-5-4 15,4-1-4-15,-1-6-8 16,-1-5-4-16,4-2-5 0,-4-2-4 16,7-1-3-16,1 3-2 15,4-5-1-15,4 3-2 16,2-3 0-16,-1-3 1 16,9 4 2-16,-6-5 0 15,2 8 2-15,3 2 0 16,-8 1 0-16,6 5 1 0,-8 2 2 15,-1 2 1-15,-2 0 2 16,-6 0 1-16,2-3-1 16,-3 1 0-16,0-7-2 15,0 1-1-15,1-2-2 16,0-2-1-16,2 0-2 16,0-5 0-16,4 3-1 15,-2-4-1-15,6 4 0 16,2 5 1-16,1-2 0 15,3 1 1-15,-3 0 2 16,2-1-1-16,-7 1 1 16,4 2-1-16,-7 0 0 15,-1-1-13-15,1 0-105 16,0 0-99-16,1 0 129 16</inkml:trace>
  <inkml:trace contextRef="#ctx0" brushRef="#br0" timeOffset="116893.48">26141 10476 631 0,'0'-1'324'0,"0"0"-18"15,0 0-104-15,0 0-1 16,0-1-5-16,0 2-37 16,0 0-20-16,8 4-21 15,3 18-9-15,29 31-23 16,-25-25-12-16,3-2-23 15,2-3-9-15,-2-9-12 16,0-2-3-16,-4-3-7 16,-2-6-1-16,0-3-4 15,-2-5-2-15,-2-13-5 16,6-1-1-16,-5-14-4 16,4-7 0-16,2-6-3 15,-4 0 0-15,0 10 11 16,-7 7-36-16,-5 17-114 0,-5 8-142 15,-6 15 162-15</inkml:trace>
  <inkml:trace contextRef="#ctx0" brushRef="#br0" timeOffset="117659.58">25701 10537 515 0,'-7'2'323'0,"-2"2"-48"16,1-1-57-16,-2 11-20 15,-26 34-45-15,27-27-16 0,4-1-31 16,3 5-16-16,5-8-28 16,4 2-11-16,2-3-20 15,2-6-7-15,2-2-13 16,-1-5-3-16,5-3-4 15,-2-4-1-15,0-4 0 16,2-4-2-16,-4-4 2 16,-1-3 0-16,-7-4 2 15,-2 3 3-15,-6-1 4 16,-4 0 0-16,-5-1 2 16,-4 1-2-16,3 5 8 15,0 3-2-15,0 7-1 16,3 4-2-16,-1 3-6 15,1 2-31-15,3 5-146 16,1 1-130-16,6-5 173 16</inkml:trace>
  <inkml:trace contextRef="#ctx0" brushRef="#br0" timeOffset="118605.06">25300 9370 330 0,'-4'-3'250'16,"-1"2"24"-16,4-1-76 15,1 0-21-15,0 1-40 16,0 0-23-16,0 1-13 16,0 0 3-16,0 0 0 15,8 17 2-15,41 41-23 16,-25-23-16-16,11 12-26 16,-3 1-12-16,4 2-16 15,5 6-4-15,0 2 10 16,4 2 5-16,-1 6 10 15,-2-3 9-15,-3-5 0 16,0-3-2-16,-2-9-7 16,-8-7-7-16,-4-10-11 15,-7-9-4-15,-13-11-5 16,2-1-2-16,-7-8 7 16,1-1-34-16,-11-11-147 0,-3-8 124 15</inkml:trace>
  <inkml:trace contextRef="#ctx0" brushRef="#br0" timeOffset="119155.69">25943 10211 546 0,'-9'-2'326'0,"8"1"40"16,8-3-145-16,-9-3-44 15,9-3-7-15,2-5-47 16,3-2-27-16,15-12-39 0,3-10-17 16,14-18-26-16,6-13-6 15,20-17-8-15,8-6-1 16,6-4 0-16,1 6 0 16,-15 14 2-16,-10 10 2 15,-17 20 2-15,-13 10-1 16,-16 22 4-16,-8 7 0 15,-15 15-160-15,-9 9 117 16</inkml:trace>
  <inkml:trace contextRef="#ctx0" brushRef="#br0" timeOffset="119800.8">25903 10278 485 0,'1'1'324'15,"-4"3"13"-15,-12 3-147 16,-2 2-14-16,-15 4-40 15,-1 6-22-15,-10 10-27 16,-6 9-7-16,-8 11-15 16,-9 8-3-16,-2 11-16 15,-6 7-11-15,-12 14-6 16,-1 3 6-16,-2 6 3 16,7-5-2-16,16-11-12 0,35-32-11 15,-1 1-10-15,-15 24-3 16,1-6-4-16,13-22 4 15,15-32-78-15,7-9-65 16,21-12 91-16</inkml:trace>
  <inkml:trace contextRef="#ctx0" brushRef="#br0" timeOffset="120512.21">25909 10346 668 0,'-2'-4'326'0,"-1"3"-106"15,1 2-35-15,2-1-12 16,0 0-12-16,5 24-24 16,38 39-8-16,-21-14-29 15,9 10-15-15,11 15-16 16,3 10-6-16,7 19-6 16,3 6 3-16,4 4 2 15,-2-2 3-15,-11-8-3 16,-3-7-8-16,-7-7-10 15,2-8-7-15,-1-17-14 16,-3-4-2-16,-6-7-7 0,-5-8 0 16,-9-13-6-16,-4-12-5 15,-11-22-53-15,-9-10-53 16,-9-20 64-16</inkml:trace>
  <inkml:trace contextRef="#ctx0" brushRef="#br0" timeOffset="121199.97">25071 8692 502 0,'-1'-13'312'16,"1"3"-47"-16,1 3-21 0,0 2-16 16,-1 5-27-16,3 7-16 15,-2 6-39-15,-1 5-12 16,0 8-41-16,-1 2-22 15,1 1-35-15,1-2-14 16,0-6-14-16,0-1-4 16,0-2-3-16,0-2 9 0,1-1-113 15,-1-5-118-15,3-1 143 16</inkml:trace>
  <inkml:trace contextRef="#ctx0" brushRef="#br0" timeOffset="121472.72">24873 8924 819 0,'0'-1'432'16,"0"2"-102"-16,3-1-157 16,-3 0-12-16,0 0-57 15,15 0-24-15,13-1-42 16,38-5-13-16,-19-4-16 15,-1-4-3-15,1 3-2 16,-5 0 0-16,-10 6-2 16,-5 3-1-16,-12 2-80 0,-5 0-142 15,-12 6 147-15</inkml:trace>
  <inkml:trace contextRef="#ctx0" brushRef="#br0" timeOffset="121712.45">25070 8918 842 0,'-11'-3'414'0,"4"10"-119"15,-1 4-64-15,-3 3-50 16,0 4-31-16,-3-1-60 16,5 3-26-16,6-1-28 15,-1-3-11-15,10-2-7 16,-2-1-2-16,6-4-10 15,4 0-1-15,7-2-3 16,3-2 0-16,1-2-1 16,1 0 0-16,-7-3-2 15,-1-1 23-15,-7-2-127 16,-2 1-156-16,-4-1 177 16</inkml:trace>
  <inkml:trace contextRef="#ctx0" brushRef="#br0" timeOffset="121928.76">25161 9024 968 0,'-11'-23'480'0,"11"33"-181"16,1 4-87-16,-1 2-24 16,0 2-61-16,2 2-35 15,-2 3-37-15,0 0-15 16,3 0-23-16,-3-1-5 0,1-3-7 15,1-3-4-15,-2-5-24 16,-1-1-50-16,2-9-171 16,1 1 159-16</inkml:trace>
  <inkml:trace contextRef="#ctx0" brushRef="#br0" timeOffset="122455.35">26751 8679 909 0,'6'-2'422'0,"-1"2"-148"15,-2 2-50-15,1 9-27 16,2 6-35-16,-2 8-59 15,0 2-34-15,-4-2-32 16,0-1-10-16,2-5-13 16,0 0-4-16,-2-4 4 0,-2-2-46 15,-5 0-151-15,-5-8-158 16,-2 3 194-16</inkml:trace>
  <inkml:trace contextRef="#ctx0" brushRef="#br0" timeOffset="122657.2">26659 8916 793 0,'-30'-1'439'0,"30"4"-27"0,9-1-216 16,2 1-12-16,11-3-44 16,3-2-40-16,12-5-57 15,4-2-19-15,6-2-17 16,-3 2-4-16,-14 6-32 15,-4-4-76-15,-9 10-247 16,-8-1 230-16</inkml:trace>
  <inkml:trace contextRef="#ctx0" brushRef="#br0" timeOffset="122912.99">26823 8906 828 0,'-2'2'429'0,"-11"7"-116"0,-4 2-63 16,-3 4-87 0,0 3-34-16,6 0-50 0,3-1-19 15,8-3-29-15,3-1-9 16,6-3-14-16,5 0-3 16,6-4-3-16,4 0-1 15,10-3 0-15,-2-1-1 16,2-3 0-16,-1-2-3 15,-12-2-58-15,-2-1-93 0,-2 0 101 16</inkml:trace>
  <inkml:trace contextRef="#ctx0" brushRef="#br0" timeOffset="123107.22">26916 8987 500 0,'-24'-32'362'0,"24"34"106"15,-1 6-129-15,0 6-64 16,0 5-36-16,0 6-97 16,-4 5-45-16,5 3-55 15,0 3-16-15,-2-5-14 16,2-4-5-16,0-6 6 16,0-4-36-16,0-8-101 0,0-4 89 15</inkml:trace>
  <inkml:trace contextRef="#ctx0" brushRef="#br0" timeOffset="123779.67">24577 11119 878 0,'-1'-1'399'16,"0"-1"-143"-1,1 1-54-15,0 0-2 0,0 0-32 16,0 1-56-16,0 0-30 16,1 18-41-16,28 30-15 15,-30-26-16-15,-4-5-5 16,2 2-35-16,-2-2-39 15,-1-2-177-15,3-3-158 16,1 1 249-16</inkml:trace>
  <inkml:trace contextRef="#ctx0" brushRef="#br0" timeOffset="124018.21">24390 11338 1093 0,'-7'6'484'0,"1"3"-217"16,9-1-64-16,-6 0-47 16,13 3-36-16,7 0-58 15,-3-3-19-15,17-4-22 16,-4-4-9-16,8-3-8 16,5-5-1-16,-3 0-3 15,-6-2-2-15,-8 2-91 16,-3 1-84-16,-10 5 110 15</inkml:trace>
  <inkml:trace contextRef="#ctx0" brushRef="#br0" timeOffset="124288.77">24600 11367 638 0,'-39'9'386'16,"26"0"22"-16,3-1-145 0,-4 6-53 15,2 1-23-15,-5 7-61 16,-1-1-32-16,7-1-51 16,-2-1-19-16,15-5-17 15,1 0-3-15,6-4-4 16,5-4 0-16,4-2-1 16,6-2 0-16,3-2 0 15,0 1 0-15,1-2-2 16,-3 0-12-16,-7-2-109 15,-5 1-86-15,-9-6 126 16</inkml:trace>
  <inkml:trace contextRef="#ctx0" brushRef="#br0" timeOffset="124466.95">24589 11427 763 0,'-2'3'409'16,"2"8"-48"-16,1 2-80 15,3 12-56-15,-3 4-41 16,-1 0-86-16,0 4-27 16,0-4-31-16,0 1-11 15,0-3-14-15,1-6-6 16,2-8-69-16,3-4-90 16,8-8 97-16</inkml:trace>
  <inkml:trace contextRef="#ctx0" brushRef="#br0" timeOffset="125048.48">27037 11431 1133 0,'2'3'463'0,"2"5"-274"16,-1 4 9-16,-1 6-27 16,0 5-32-16,-1 4-65 15,1 1-17-15,-1-2-30 16,-1-6-9-16,0-1-11 15,1-3-2-15,-3-7-85 16,1 2-83-16,-2-4 103 16</inkml:trace>
  <inkml:trace contextRef="#ctx0" brushRef="#br0" timeOffset="125246.24">26902 11658 934 0,'-2'6'423'0,"2"-2"-162"16,2 1-54-16,7 1-53 16,4 0-33-16,9-5-68 15,5 0-20-15,11-4-22 16,7-1-3-16,0 0-4 16,-1-3 0-16,-10 6 1 15,-7 1-70-15,-14 6 49 16</inkml:trace>
  <inkml:trace contextRef="#ctx0" brushRef="#br0" timeOffset="125515.03">27101 11702 890 0,'-49'-2'381'0,"36"17"-172"0,-4 2-70 15,3 0-18-15,-3 0-9 16,8-2-32-16,3 0-14 16,7 0-24-16,7 0-11 15,1-1-12-15,0-1-3 16,4-3-8-16,4-1-3 16,3-4-3-16,5 0-1 15,0-4-1-15,1-3-1 16,-1-4-59-16,0-3-114 15,-4 1 116-15</inkml:trace>
  <inkml:trace contextRef="#ctx0" brushRef="#br0" timeOffset="125746.78">27160 11766 949 0,'-13'-25'489'15,"11"28"-139"-15,0 11-125 16,-3 4-24-16,-1 10-66 16,-1 5-37-16,1 7-43 15,-3-1-13-15,3 0-19 16,2-2-4-16,2-9-13 16,1-7-4-16,1-12-41 0,0-3-48 15,2-8-147-15,1-6 145 16</inkml:trace>
  <inkml:trace contextRef="#ctx0" brushRef="#br0" timeOffset="126621.39">26617 11828 852 0,'-1'0'411'0,"0"0"-105"16,-2 1-71-16,-11 10-21 16,-34 45-31-16,18-11-68 15,0 7-24-15,-7 10-37 16,2 5-13-16,5-2-15 15,-7-1-7-15,7-7-11 0,0-11-3 16,4-12-2-16,7-11-3 16,8-9-10-16,3-5-26 15,4-12-135-15,5-3-469 16,2-20 437-16</inkml:trace>
  <inkml:trace contextRef="#ctx0" brushRef="#br0" timeOffset="126844.95">26581 11832 1165 0,'8'10'510'0,"4"10"-249"16,3 6-6-16,4 15-65 15,4 6-35-15,6 5-70 16,9 5-21-16,-1 5-28 15,4-2-5-15,1 0-6 16,-15-8-4-16,0-13-4 16,-15-6-5-16,-10-10-6 15,3-5-1-15,-6-7-39 16,0-7-49-16,-4-11-160 16,-8-7-414-16,-12-15 439 0</inkml:trace>
  <inkml:trace contextRef="#ctx0" brushRef="#br0" timeOffset="127900.3">24852 11421 663 0,'1'0'322'0,"4"3"-82"16,2 7 2-16,3 16-11 0,38 33-20 16,-25-18-48-16,5-1-16 15,2 10-34-15,3 0-15 16,-1 0-36-16,0 3-16 16,2-3-22-16,-1-5-6 15,-4-1-7-15,1-8-3 16,-5-4-1-16,-3-4-1 0,-5-6-1 15,-2-3-1-15,-11-9-1 16,1 0-1-16,-7-10-36 16,-4-2-36-16,-4-4-143 15,-9-9-141-15,-2-3 222 16</inkml:trace>
  <inkml:trace contextRef="#ctx0" brushRef="#br0" timeOffset="128284.62">24883 11459 621 0,'0'-2'326'0,"-1"1"-63"16,1 1-9-16,0 0-31 15,-1 0-23-15,1 11-53 16,0 17-15-16,2 39-41 16,-2-24-12-16,-9 9-26 15,14 7-13-15,-2 8-20 16,1 2-6-16,5-4-7 16,-8-3-1-16,1-16-3 15,0-10-1-15,7-9-3 16,-8-21 0-1,1 2-64-15,-2-7-81 0,7-3-326 16,-4-14 301-16</inkml:trace>
  <inkml:trace contextRef="#ctx0" brushRef="#br0" timeOffset="128869.36">24867 11424 874 0,'4'2'403'15,"-3"9"-171"-15,-5 3-3 16,-12 11-33-16,-2 7-31 15,-16 3-49-15,0 8-23 16,0 9-43-16,-4 2-15 16,5 11-20-16,0 0-6 0,1-7-5 15,6-4-1-15,3-9-2 16,0-4 0-16,6-5-1 16,-1-9-14-16,6-8-88 15,4-3-76-15,8-17 106 16</inkml:trace>
  <inkml:trace contextRef="#ctx0" brushRef="#br0" timeOffset="129723.64">25315 9326 787 0,'0'0'353'15,"0"0"-141"-15,0 0-33 16,0 0-9-16,4 0-8 0,7-5-25 16,8-14-19-16,35-53-33 15,-27 20-18-15,6-4-26 16,8-5-13-16,1 4-18 15,4 4-2-15,-13 3-4 16,-4 11 1-16,-14 7 0 16,-4 11-1-16,-9 11 0 15,-4 3-27-15,-10 14-149 16,-4-1-132-16,-1 20 179 16</inkml:trace>
  <inkml:trace contextRef="#ctx0" brushRef="#br0" timeOffset="130122.35">25249 9386 605 0,'0'4'323'0,"0"-2"-37"16,-4-2-15-16,3 0-19 16,0 0-26-16,0 0-59 15,0-1-29-15,-15-4-42 16,-36-13-14-16,17 3-28 15,-2-2-7-15,-7-1-13 16,4-3-4-16,-8-3-9 16,1 1-7-16,7 3-7 15,-11 4-4-15,11 2-3 16,3 3-4-16,6 4-22 16,10 1-29-16,13 4-73 15,5 2-65-15,8 0-139 16,6 3 202-16</inkml:trace>
  <inkml:trace contextRef="#ctx0" brushRef="#br0" timeOffset="133388.87">26693 9374 131 0,'-1'-1'64'0,"0"0"-21"16,0 0-25-16,1 0-27 15,0 0 7-15</inkml:trace>
  <inkml:trace contextRef="#ctx0" brushRef="#br0" timeOffset="134232.65">26690 9366 268 0,'0'-1'181'16,"0"0"22"-16,0 1-15 16,0 0-21-16,0 0-10 15,0 0-34-15,0 0-18 16,0 0-25-16,0 0-5 15,0 0 5-15,0 0 4 16,0 0-3-16,0 0-9 0,5 1-23 16,6 8-9-16,29 32-19 15,-22-26-5-15,-2 5-6 16,0 0-3-16,1 4 2 16,-3 1 4-16,5 5 8 15,-2 2 4-15,-3 5 3 16,2 0-5-16,-4 2-7 15,-6-3-4-15,1 5-5 16,-1 0-1-16,-2 4-1 16,9 2-2-16,-8 2 0 15,-3-3-1-15,-2-6 0 16,-3-1 0-16,2-6 0 16,6 2 0-16,-2-1 0 15,6 4 0-15,-10-3 1 16,-1-3 0-16,-2 0 0 15,-3-1 0-15,4 4 0 16,0 1-1-16,1 2 0 0,0-2 0 16,2-3-1-16,0-1-1 15,-2 2 0-15,2-3 1 16,0-2-1-16,-7-3 2 16,5-3-1-16,2 4 0 15,-4-4 0-15,1 1 0 16,2-3-1-16,-4-3 0 0,-1 1 1 15,4 2-1-15,-7-3 0 16,6 0 0-16,2-1 1 16,-2 2 0-16,2-2 0 15,-3 1 0-15,0-4 0 16,-1-1-1-16,-1 2 1 16,2 0-1-16,3 0 1 15,1 6 0-15,-6-2-1 16,5 4 1-16,-6 4-1 15,3-4 0-15,0 1 1 16,-4-5 0-16,0-2 0 16,3 4 0-16,2 0 0 15,-2 1 1-15,2 2-1 16,-5-1 2-16,-2 0 0 16,-2 2 0-16,4-2-1 0,-2-1 0 15,2-1-1-15,0-3 1 16,2 1-1-16,-2 2 0 15,1-5 1-15,0 3-1 16,2 0-1-16,0-8 0 16,2 0 0-16,1-3-2 15,2-8 1-15,-1 4-17 16,-1-5-85-16,1 0-59 16,0 0-121-16,0 0-46 15,0 0 208-15</inkml:trace>
  <inkml:trace contextRef="#ctx0" brushRef="#br0" timeOffset="134915.18">26626 9212 493 0,'-3'50'313'0,"1"-48"-27"0,-3 0-49 15,0 1-6-15,-4 0-47 16,1-3-29-16,-2-7-48 15,1-6-18-15,-3-12-23 16,-2-7-11-16,-4-11-12 16,-2-2-8-16,-10-4-12 15,-1 1-6-15,1 2-8 16,-2 1-1-16,7 8-4 16,2 5-2-16,4 11-2 15,4 5-3-15,9 6-8 16,0-3-4-16,3 1-39 15,2 1-44-15,4 6-113 16,4-1-88-16,5 6 182 0</inkml:trace>
  <inkml:trace contextRef="#ctx0" brushRef="#br0" timeOffset="136285.53">27778 10313 947 0,'-6'0'379'0,"15"2"-219"15,1-2 2-15,10 0-18 16,7-1-23-16,7-5-58 16,4-5-19-16,13 3-23 15,1-1-6-15,-4-4-7 16,0 5-2-16,-17 4 5 15,-8 2-25-15,-12 4-150 16,-9 1-138-16,-11 11 177 16</inkml:trace>
  <inkml:trace contextRef="#ctx0" brushRef="#br0" timeOffset="136468.32">27861 10408 669 0,'-3'10'298'15,"12"-2"-120"-15,3-1-19 16,0-2-24-16,14-3-22 16,-2-3-55-16,3-4-17 15,11-6-26-15,-6-2-5 16,-1-2 7-16,-5 2-67 16,-11 2 40-16</inkml:trace>
  <inkml:trace contextRef="#ctx0" brushRef="#br0" timeOffset="136804.04">27966 10004 732 0,'-3'0'342'0,"12"8"-119"16,4 0-64-16,4 4-29 15,6 4-29-15,5 0-38 16,2 2-11-16,3-3-4 16,-2 3 3-16,2 0 5 15,0 8 2-15,-9 4-1 16,-7-3 1-16,-14 8-1 0,-8-2-2 16,-9 6-5-16,-5 2-6 15,-7-4-13-15,2-2-6 16,2-8-12-16,1-5-5 15,8-9-6-15,2-3-25 16,3-7-75-16,3-3-83 16,5-4 106-16</inkml:trace>
  <inkml:trace contextRef="#ctx0" brushRef="#br0" timeOffset="141520.82">29444 9358 526 0,'-1'-1'295'0,"0"0"-40"16,0 0-22-16,0 0-51 15,0 0-25-15,0-1-48 16,0 1-15-16,0 0-23 16,1 0-12-16,0 0-21 15,0 0-7-15,0 0-11 16,0 0-2-16,-2 0-2 15,1 1 0-15,0 0-1 16,0 0-1-16,0 0 3 0,0 0 4 16,0 0 7-16,0 0-1 15,1 0-6-15,0 0-8 16,0 0-10-16,0-1-3 16,0 0-1-16,2-2 0 15,7-1 1-15,3 0 0 16,23-8 2-16,-36 15 2 0,-1 3 4 15,-4 4 2-15,-8-1 7 16,2 2 3-16,-4 0 2 16,3 1 3-16,3-2-2 15,3-4-1-15,1-3-2 16,0-2-4-16,6-4-9 16,-5-3-3-16,8-2-8 15,0-3-2-15,1 0 1 16,6 6 1-16,0-1 2 15,-1 4 1-15,5 3 1 16,-6-1 2-16,-5 7 2 16,2 2 3-16,-8-1 4 15,-3 3 5-15,-2 0 8 16,-3 0 3-16,-2-1 0 0,4-1-3 16,-3-7-9-16,1-2-5 15,6-5-7-15,1-5-3 16,1-3-5-16,4-1-2 15,3-1 0-15,6 5 2 16,3 1 3-16,3 5 1 16,0 3 1-16,-4 0 1 15,-2 2 1-15,-9-1 2 16,-2 2 0-16,-3 1 0 16,3-3 6-16,0 0-34 15,-1 0-74-15,1 0-66 0,-3 2 88 16</inkml:trace>
  <inkml:trace contextRef="#ctx0" brushRef="#br0" timeOffset="142973.04">29303 9347 346 0,'2'-1'274'0,"3"0"30"16,-5 0-69-16,0 0-13 16,0 0-27-16,0 0-15 15,0-1-37-15,0-2-20 0,-1-1-32 16,-3 0-15-16,-25-2-16 16,-40-26-5-16,22 21-19 15,-2 0-9-15,1-8-15 16,-4-3-4-1,7 0-4-15,-1 2 0 0,3 4-1 16,5 7-1-16,0 4-2 16,5 4-1-16,5 2-7 15,6 0-4-15,13 0-37 16,4 0-51-16,12 1-181 16,7-1-214-16,8-3 308 15</inkml:trace>
  <inkml:trace contextRef="#ctx0" brushRef="#br0" timeOffset="143517.15">29468 9304 692 0,'-9'4'316'0,"4"-1"-105"16,3 1-15-16,1-7-13 15,0 2-10-15,1 0-49 16,1-12-19-16,4-17-37 15,14-38-18-15,-7 18-25 16,3-5-10-16,2-8-10 0,0-3-2 16,3 5 0-16,-4 6-2 15,1 15-1-15,-3 9 1 16,-5 13-1-16,-5 6-2 16,-4 11-19-16,-1 4-25 15,-8 11-142-15,0 0-164 16,-1 8 222-16</inkml:trace>
  <inkml:trace contextRef="#ctx0" brushRef="#br0" timeOffset="144949.64">29508 9463 459 0,'-28'-29'233'0,"30"29"-53"15,-2-3-10-15,0 3-16 16,-2 0-13-16,1 0-23 15,1 0-4-15,-1 0-19 16,1 0-10-16,0 3-19 16,1 5-7-16,2 4-6 15,-1 0-2-15,14 30-8 16,-8-28-5-16,-2 4-10 16,5 3-4-16,0 3-1 15,0 1 0-15,1 1-2 16,-2-1-2-16,1 5-5 15,3-4-3-15,2 3-3 16,0-1-1-16,2 2-3 16,0 4 0-16,4 0-1 0,1 3-1 15,1-1 0-15,4-1 0 16,-5-3 0-16,1-3-1 16,-2 0 1-16,-5-1 0 15,-2 2-1-15,7-1 0 16,-6-2 1-16,0-2-1 15,-1-1 1-15,-11-2-1 16,3-3 1-16,-2 1-1 0,0-3 0 16,5-1 1-16,-6-1-1 15,4-3 1-15,-1-3-1 16,-5-3 0-16,4-1 0 16,-6-2 1-16,3 3 0 15,-1 0 0-15,-2 0 1 16,1 3-1-16,-1-4 0 15,3 1-1-15,-2-3 1 16,4-1 0-16,-4-2-2 16,-1-1-18-16,0 0-41 15,-1 0-37-15,0 0-155 16,-1-9 164-16</inkml:trace>
  <inkml:trace contextRef="#ctx0" brushRef="#br0" timeOffset="147692.9">30965 9295 342 0,'-2'0'242'16,"1"0"-26"-16,0 0-16 16,0 0-12-16,0 0-39 15,-1 0-14-15,1 0-21 16,0 0-11-16,0-2-30 15,0 1-11-15,0 0-15 16,0 0-4-16,0 0-9 16,0 0-6-16,0 0-11 15,0 0-2-15,-1 1-3 16,1 0 1-16,1 0-1 0,0 0 0 16,0 0 3-16,0 0 1 15,0 0-1-15,-1 0-2 16,0 0-5-16,0 0-2 15,0 0 1-15,0 0-1 16,0 0-4-16,1 0-1 16,0 0-2-16,0-1-1 15,0 0 0-15,3-1 2 16,6 1 0-16,-3 0 2 16,-6 0 5-16,1 1 7 0,-1 0 12 15,0 0 4-15,0 0 6 16,-3 7-2-16,-1 2-1 15,-1-4-2-15,2-3-4 16,-2 1-3-16,2-3-10 16,1 0-4-16,1 0-7 15,0 0-2-15,0 0-2 16,0-1-3-16,0 0-1 16,0 0 1-16,0 0 0 15,0 0 3-15,1 0 1 16,0 1 0-16,0 0 0 15,0 0 1-15,0 0-1 16,3 4 6-16,-2-2-60 16,-1 0-40-16,0-2-146 15,0 0-135-15,0 0 241 0</inkml:trace>
  <inkml:trace contextRef="#ctx0" brushRef="#br0" timeOffset="148347.56">30964 9305 236 0,'0'0'202'0,"0"0"30"16,-1 0-16-16,1 0 7 15,0 0 3-15,0 0-6 16,0 0-36-16,-1-1-26 15,0 0-48-15,0 0-18 16,-5-8-23-16,1-10-9 0,-34-34-17 16,24 24-7-16,1-9-18 15,-4-3-6-15,-6-6-7 16,2-5-1-16,4 5-1 16,2 1-1-16,1 8-1 15,2 8-1-15,1 12-1 16,2 5-3-16,7 10-12 15,1 3-4-15,4 5-10 16,-2-5-18-16,0 0-59 16,3 10-49-16,5 3-133 15,17 24-143-15,-19-22 279 16</inkml:trace>
  <inkml:trace contextRef="#ctx0" brushRef="#br0" timeOffset="151443.85">29410 8598 615 0,'0'-1'297'0,"-1"0"-81"0,0 0-24 15,0 1-31-15,0 0-20 16,0 15-53-16,-6 33-19 15,11-27-31-15,-1-2-10 16,3-6-18-16,-2-1-5 16,-4-3-58-16,-1-3-48 15,-6 0-194-15,8-1 183 16</inkml:trace>
  <inkml:trace contextRef="#ctx0" brushRef="#br0" timeOffset="151674.09">29235 8788 634 0,'-1'0'296'0,"5"0"-93"16,5 1-20-16,9-1-39 16,5 1-30-16,10-1-70 15,-3 0-18-15,4-5-15 16,6 2-4-16,-4 1-2 15,1-2 10-15,-9 1-104 16,-11 1-89-16,-12-1 115 0</inkml:trace>
  <inkml:trace contextRef="#ctx0" brushRef="#br0" timeOffset="151883.34">29334 8895 681 0,'12'5'321'0,"-3"3"-117"15,-5 3-26-15,2 2-46 16,-9-1-26-16,4 1-49 16,-1 0-19-16,-3-4-23 15,7-2-8-15,-5-4-64 16,5-2-96-16,-1-3 101 15</inkml:trace>
  <inkml:trace contextRef="#ctx0" brushRef="#br0" timeOffset="152227.69">29387 8905 324 0,'34'-30'271'0,"-27"31"66"0,1-1-71 16,-3 2-82-16,6 1-31 15,-2-2-48-15,0 1-19 16,-6 1-33-16,1 6-11 16,-9 2-15-16,-5-1-5 15,-5 5-7-15,-3-3-3 16,7 0-6-16,3 0-1 0,6-3-4 15,0-2-2-15,2-2-3 16,2-2 1-16,10-3 4 16,2 0 4-16,7-6 1 15,3-2-2-15,-3-2-49 16,-2 1 33-16</inkml:trace>
  <inkml:trace contextRef="#ctx0" brushRef="#br0" timeOffset="152779.43">29443 9083 747 0,'-1'2'339'0,"-2"-2"-142"15,2 0-9-15,1 0-51 16,-1-1-29-16,1 0-60 16,0 0-18-16,3-1-20 15,10-5-3-15,0-1-3 16,29-22-1-16,-26 20-1 15,0 1 0-15,-4 6-1 16,-6 2 0-16,-1 4 0 16,0 6 1-16,-5 4 3 15,1 3 3-15,0 1 4 0,-1 1 0 16,1-2-3-16,0-2-3 16,2-4-5-16,-2-4 1 15,0-5-144-15,-1-4-213 16,0 2 232-16</inkml:trace>
  <inkml:trace contextRef="#ctx0" brushRef="#br0" timeOffset="153489.69">29073 9196 442 0,'0'0'270'0,"0"0"20"16,0 0-84-16,0 0-33 15,0 0-28-15,0 0-58 16,0 0-30-16,0-1-33 16,0 0-6-16,0 0-7 15,0 0-3-15,9-4-5 16,0 2-2-16,2 1-1 15,26-29 0-15,-27 31 0 16,-4 0 2-16,-1 0-2 16,-2 1 15-16,-3 0 29 15,-1-1 7-15,0 0 13 16,0 0-11-16,-14 6-14 16,-5 3 0-16,-31 26 4 15,32-27 2-15,-1 1-3 16,2-1-5-16,6-2-10 15,1-4-7-15,8 9-8 0,0-4-5 16,3 7-4-16,3 0 0 16,3-1-2-16,3 7 0 15,2-8-1-15,1 2-1 16,4-5-2-16,-3-8 1 16,0 3 1-16,-3-4-41 15,-4-4 147-15,-1 2-89 0</inkml:trace>
  <inkml:trace contextRef="#ctx0" brushRef="#br0" timeOffset="153914.91">28734 8607 626 0,'2'0'318'0,"0"2"-102"16,-2 4-67-16,-1-6-15 16,0 0-26-16,-2 23-21 15,-2 32-18-15,5-25-9 0,6-3-30 16,2-3-11-16,2-9-14 16,1-3-3-16,-4-7-149 15,-4-4-151-15,-6-5 187 16</inkml:trace>
  <inkml:trace contextRef="#ctx0" brushRef="#br0" timeOffset="154084.16">28574 8853 389 0,'2'-2'235'16,"6"-2"-27"-16,7-3-67 15,7-2 4-15,8 3-26 16,3-5-19-16,15 3-28 16,2 3-19-16,-2-2-32 0,-7 5-8 15,-18-4-9-15,-14 1-44 16,-5 7 30-16</inkml:trace>
  <inkml:trace contextRef="#ctx0" brushRef="#br0" timeOffset="154485.96">28722 8894 367 0,'10'0'196'0,"-2"3"-50"15,0 0-61-15,-1 2-24 16,-4-4 3-16,-1 2 18 15,-1 4 13-15,-1-7-10 16,0 0-14-16,-1 0-24 16,0 0-14-16,1 0-16 15,0 0-4-15,0 0 4 16,0 0 5-16,0 0 10 16,-1 12 8-16,1 5 6 15,0 30-5-15,3-28-11 0,-2-3-7 16,5-5-15-1,-4-3-4-15,-1-6-3 0,3-2-10 16,-3-5-123-16,-1 4-124 16,0 0 157-16</inkml:trace>
  <inkml:trace contextRef="#ctx0" brushRef="#br0" timeOffset="154706.22">28809 8981 504 0,'43'-29'266'15,"-29"29"-67"-15,0-3-55 16,1 3-6-16,-2 0-10 16,0 2-11-16,1 3-35 15,-7-2-18-15,-5 3-30 16,-3-1-10-16,-7 2-6 16,7 4-1-16,-11 0-4 15,3 1-2-15,1-2-5 16,-7 0-3-16,15-3-3 15,-11 0-1-15,12-3 1 16,9 1 0-16,-1-4 2 16,11 0 0-16,3-3-2 15,1-4-15-15,3 2-157 16,4-2 125-16</inkml:trace>
  <inkml:trace contextRef="#ctx0" brushRef="#br0" timeOffset="155323.25">29531 9849 370 0,'-18'-18'259'0,"27"11"6"15,4 7-80-15,1 3-16 16,0 2-28-16,1 3-14 0,-2-1-18 16,3 3-6-1,0-5-19-15,-2-1-9 16,0-4-20-16,-2-3-3 0,-1-5 4 16,-2-4 7-16,-1-5 3 15,0-6-4-15,3 1-14 16,1-4-11-16,3 0-14 15,-2 5-3-15,-7 1-10 16,-3 4 0-16,-11 9-62 16,-7 1-96-16,-5 8 98 15</inkml:trace>
  <inkml:trace contextRef="#ctx0" brushRef="#br0" timeOffset="155723.57">29888 9672 1025 0,'0'2'445'16,"0"0"-211"-16,2 2-98 15,-2-4-29-15,0 0-30 16,1 6-20-16,0 11-45 16,8 28-4-16,-8-33-5 15,0-1-2-15,2-2-27 16,-4-4-44-16,2 2-168 16,-2-1 155-16</inkml:trace>
  <inkml:trace contextRef="#ctx0" brushRef="#br0" timeOffset="155917.65">29846 9831 855 0,'-1'0'386'16,"1"0"-172"-16,0 0-11 15,0 0-57-15,10 0-42 0,6-2-67 16,28-5-15-16,-23 1-9 15,-1 1-32-15,-5 2-191 16,-3-2 152-16</inkml:trace>
  <inkml:trace contextRef="#ctx0" brushRef="#br0" timeOffset="156332.78">29858 9899 455 0,'5'-3'179'0,"-1"3"-80"15,-1-3-43-15,-3 2 21 0,0 0 13 16,0 1 5-16,0-1-1 16,0 0 8-16,0 1 4 15,0 0 13 1,0 0 4-16,0 0-7 0,0 0-5 15,1 2-18-15,4 18-15 16,3 30-25-16,-5-28-11 16,-2-3-25-16,5-3-9 15,1-7-8-15,-5-4 0 16,6-7-31-16,-7-6-41 16,1-3-143-16,1-5-137 0,-4 3 215 15</inkml:trace>
  <inkml:trace contextRef="#ctx0" brushRef="#br0" timeOffset="156537.16">29941 9941 477 0,'0'-2'288'0,"8"-2"-4"16,3 1-54-16,-1 2-47 15,27 4-28-15,-27 6-61 16,-1-2-23-16,-6 3-36 15,-2-1-7-15,-6 2-5 16,-6 0-3-16,-6 1-4 16,1 0-5-16,2-3 5 15,6-1 4-15,5-2 4 0,2-3 1 16,7-3-4-16,2-1-3 16,9-2-3-16,5-3-2 15,1 0-5-15,-1-1-3 16,-1 0-54-16,-2 0 14 15,-4 3 13-15</inkml:trace>
  <inkml:trace contextRef="#ctx0" brushRef="#br0" timeOffset="159027.17">31014 9351 470 0,'-1'0'259'0,"0"0"-38"16,0 0-16-16,0 0-30 15,0 0-18-15,0 0-46 16,0 0-21-16,0 0-42 15,0 0-13-15,-2 0-13 16,-9 0-3-16,-2 0-3 16,-21 3-4-16,31-7-5 15,1 4-2-15,8-2-6 0,-5 1-3 16,0 0-3-16,6 0 1 16,6-1 2-16,5 1 4 15,21 4 9-15,-25 5 5 16,-3 0 14-16,-4 2 2 15,-6-1 16-15,-2 2 8 16,-7-3 9-16,-2-4 0 16,1 1-13-16,-1-5-12 15,1-2-20-15,1 0-6 0,4-7-9 16,3 2-1-16,2-1-5 16,3-3-2-16,4 4-4 15,1 1 0-15,3 4 3 16,0 2 1-16,1 0 5 15,-3 3 0-15,-1 0 3 16,-4 5 5-16,-3 0 5 16,-1-1 3-16,-5 0 7 15,-5 0 0-15,-4-3 0 16,-3 0 0-16,-3-3-1 16,3-3-2-16,-1-3-4 15,1-6-3-15,11 2-7 16,-2 0-4-16,8 4-5 15,4 2-5-15,-4 0-2 16,0 2 1-16,0 0 3 16,2 1 3-16,16 1 3 0,26 5 0 15,-30-3 0-15,-3-1 1 16,-2 0 0-16,-2-2 1 16,-8 1 4-16,-5-1 4 15,-4 2-108-15,0 1-110 16,8 0 130-16</inkml:trace>
  <inkml:trace contextRef="#ctx0" brushRef="#br0" timeOffset="171976.4">29053 11927 456 0,'-1'0'240'0,"0"0"-37"15,0 0-6-15,0 1-18 16,0 0-17-16,0 0-38 16,1 1-7-16,0-2-6 15,-1 1-7-15,0-1-21 16,0 0-19-16,-1 0-34 15,-2 1-11-15,-1 0-13 16,1-1-4-16,2-1-3 16,1 0-2-16,-1-2-1 15,-4-10-1-15,5 3-1 16,8-23-1-16,4 30 7 16,1 4 4-16,-1 5 7 0,-2 1 4 15,-3 6 6-15,-3 0 3 16,-3 2 13-16,0 0 7 15,-8-4 4-15,-4-1-2 16,-8-6-7-16,-4-1-8 16,11-2-11-16,-3-1-4 15,7-4-9-15,3-3-3 16,-2-7-4-16,9-3-2 16,6 0 1-16,5 1 1 0,2 5 0 15,2 4 1-15,-2 5 1 16,-4 2 1-16,-5 0 1 15,-3 1 2-15,-2 1 4 16,0-2 1-16,-1 0 0 16,0 0-1-16,0 0-3 15,0 0-2-15,0 0-5 16,-2 2-2-16,2-2-51 16,-1 0-37-16,1 0 56 15</inkml:trace>
  <inkml:trace contextRef="#ctx0" brushRef="#br0" timeOffset="173201.41">29186 11737 343 0,'-1'0'255'15,"0"0"6"-15,0 0-45 16,0 0-12-16,-1-1-49 16,1 0-24-16,0 0-41 15,0 0-19-15,2-29-23 16,20-35-9-16,15 14-21 16,8-10-8-16,5-14-7 15,2-7 0-15,0-10-1 16,-4-4 1-16,4-1-1 0,3-1 1 15,-3 5-2-15,2 8 0 16,3 11-1-16,-3 8 1 16,-11 10 0-16,-3 5 1 15,-16 8 2-15,-1 4 3 16,0 9 5-16,-7 1 1 16,-1 8 3-16,-8 4-2 0,-9 7-1 15,1 4 4-15,-2 4-3 16,3 2-5-16,0 0-9 15,0 0-4-15,-3 7 5 16,-3 11-36-16,-16 32-131 16,11-30-122-16,1 3 161 15</inkml:trace>
  <inkml:trace contextRef="#ctx0" brushRef="#br0" timeOffset="174548.93">30079 10468 550 0,'-1'-1'224'16,"1"0"-146"-16,0 0-16 15,0 0-27-15,0 0-17 16,4 1 3-16,-1 0 14 0,-3 0 29 16,0 0 8-16,0 0 9 15,0 0-7-15,0 0-10 16,-1 0 5-16,0 0-6 15,0 0-7-15,-1 0-19 16,1-1-14-16,0 0-17 16,1-1 0-16,0 1 0 15,0 0 3-15,1 0 14 16,7-3 5-16,-1 2 12 16,-4 1 4-16,0 1 1 15,-2 0 0-15,-1 0 4 16,0 0-2-16,0 0-5 15,0 3-7-15,-1 1-15 16,-1-2-8-16,1-2-41 16,0 0-75-16,0 0 69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30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1122 4425,'-5'-2'530,"-5"-1"577,1-1 0,0 0 0,-11-6 0,19 9-940,-1 0 1,0 0-1,1 0 1,-1 0-1,1-1 1,-1 1-1,1 0 0,0-1 1,-1 1-1,1-1 1,0 1-1,0-1 1,0 0-1,0 1 1,0-1-1,1 0 0,-1 0 1,0 0-1,1 0 1,-1 0-1,1 0 1,0 1-1,0-4 1,1 0 77,1-1 0,0 1-1,0 0 1,0 0 0,1 0 0,0 0 0,0 1 0,6-9 0,-4 7-70,43-55 807,67-67 1,-106 119-940,219-210 441,13 13-419,-46 39-22,-32 16-508,-133 123 73,3-2 72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07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7026,'59'58'3416,"-58"-57"-3313,0 0 1,0 0-1,-1 0 0,1 0 0,-1 0 0,1 0 0,-1 0 1,1 0-1,-1 0 0,1 0 0,-1 0 0,0 0 1,0 0-1,1 1 0,-1-1-51,-1 0 0,1-1 1,0 1-1,0 0 0,0-1 1,0 1-1,-1 0 0,1-1 0,0 1 1,0-1-1,-1 1 0,1 0 0,-1-1 1,1 1-1,0-1 0,-2 1 1,0 1 132,1-1 1,-1 1 0,0-1-1,0 0 1,-1 0 0,1 0-1,0-1 1,-2 2 0,0-1-28,1-1 1,0 1 0,-1-1-1,1 1 1,-1-1 0,1 0-1,0 0 1,-1-1 0,1 1-1,-4-1 1,6 0-148,0 1-1,0 0 1,0 0 0,0-1 0,0 1-1,0-1 1,1 1 0,-1-1 0,0 1-1,0-1 1,1 1 0,-1-1 0,0 0-1,0 1 1,1-1 0,-1 0 0,1 1-1,-1-1 1,1 0 0,-1 0 0,1 0-1,-1 0 1,1 0 0,0 1 0,-1-1-1,1 0 1,0 0 0,0 0 0,0 0-1,0 0 1,0 0 0,0 0 0,0 0-1,0 0 1,0 0 0,0 0 0,0 0-1,1 0 1,0-1 0,0 0-18,0 0 0,0 0 0,0 0 0,0 0 0,0 0 1,1 1-1,-1-1 0,1 0 0,-1 1 0,1-1 0,0 1 0,0 0 0,0-1 0,-1 1 0,1 0 1,0 0-1,0 0 0,1 1 0,-1-1 0,3 0 0,-4 0 31,1 1 0,-1 0 1,0-1-1,1 1 0,-1 0 0,0 0 0,1 0 1,-1 0-1,1 0 0,-1 0 0,0 0 0,1 1 0,-1-1 1,0 0-1,1 1 0,-1-1 0,0 1 0,0 0 1,1-1-1,-1 1 0,0 0 0,0 0 0,0 0 1,0-1-1,0 1 0,0 0 0,0 0 0,0 1 0,0-1 1,-1 0-1,1 0 0,0 0 0,0 2 0,0 0 87,0 0-1,-1 0 0,1 0 0,-1 0 0,1 0 1,-1-1-1,0 1 0,0 0 0,-1 0 0,1 0 0,0 0 1,-1 0-1,0 0 0,0 0 0,0-1 0,0 1 1,0 0-1,0-1 0,-1 1 0,1-1 0,-1 1 1,0-1-1,-2 3 0,4-5-98,0 0 1,-1 1-1,1-1 1,0 0-1,0 0 1,0 0-1,-1 0 1,1 1-1,0-1 1,0 0-1,-1 0 1,1 0-1,0 0 1,0 0-1,-1 0 1,1 0-1,0 0 1,-1 0-1,1 0 1,0 0-1,0 0 1,-1 0-1,1 0 1,0 0-1,-1 0 1,1 0-1,0 0 1,0 0-1,-1 0 1,-5-7 183,4 4-182,1 1 0,1 0-1,-1 0 1,0-1-1,0 1 1,0-3 0,1 2-4,1 1 0,-1-1 0,0 1 0,1 0 0,0-1 0,-1 1 0,3-4 0,-3 5-57,0 0 1,1 0 0,-1 0 0,1 0-1,-1 1 1,1-1 0,-1 0-1,1 0 1,-1 0 0,1 1 0,-1-1-1,1 0 1,0 1 0,0-1 0,-1 1-1,1-1 1,0 1 0,0-1 0,0 1-1,0-1 1,-1 1 0,2-1 0,-2 1-352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08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10018,'42'116'4489,"-40"-103"-2721,3 2-1103,0 1 279,-5 1-280,4 5-24,-1 2-96,1-3-248,-1 1-96,1-3-40,-2-3-152,0-7-440,0-2-448,1-12 712,2-3-464,-5-16-368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08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11066,'18'4'4521,"-10"1"-3168,-2 2-961,5-2 504,1-2-616,4-2 224,0-1 56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13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 6633,'-1'1'472,"1"-1"-1,-1 0 1,1 0-1,0 1 1,-1-1-1,1 0 0,-1 0 1,1 0-1,0 0 1,-1 1-1,1-1 1,-1 0-1,1 0 0,-1 0 1,1 0-1,-1 0 1,0 0-392,1 0 0,-1 0 0,1 0 0,0 0 0,-1 0 0,1 0 0,0-1 1,-1 1-1,1 0 0,-1 0 0,1 0 0,0 0 0,-1 0 0,1-1 0,0 1 1,0 0-1,-1 0 0,1-1 0,0 1 0,-1 0 0,1 0 0,0-1 0,0 1 1,0 0-1,-1-1 0,1 1 0,0 0 0,0-1 0,0 1 0,0 0 0,0-1 1,-1 0-1,1 1 86,0 0-3,1 0-118,-1 0-1,0 0 1,0 0 0,0 0-1,1 0 1,-1 0-1,0 0 1,0 0 0,0 0-1,1 0 1,-1 0-1,0 0 1,0 0 0,1 0-1,-1 0 1,0 0 0,0 0-1,0 0 1,1 0-1,-1 1 1,0-1 0,0 0-1,0 0 1,0 0-1,1 0 1,-1 0 0,0 1-1,0-1 1,0 0 0,0 0-1,0 0 1,1 1-1,0 8 490,-4 9-99,3-17-381,-1 0 0,1 0 0,-1 0 0,1 0 0,-1 0 0,0-1 0,1 1 1,-1 0-1,-1 1 0,-3-1 229,3-9-243,2 7-34,1-16 4,0 16-1,-1 0 0,0 0 0,0 0 0,0 1 1,1-1-1,-1 0 0,0 0 0,1 0 0,-1 0 1,1 0-1,-1 1 0,1-1 0,-1 0 0,1 0 0,0 1 1,0-2-1,3-1 1139,-10 2-2604,4 1-769,1 0 992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14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9802,'0'17'3777,"6"2"-2233,-1-2-368,2 6 185,-1 1-113,0-1-488,-1 1-200,0-5-288,-2 1-104,0-9-112,-2-3 16,-1-8-648,-7-12-456,-1-5-1520,0-7-1153,-1-7 2336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14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10466,'9'5'4065,"3"5"-2697,6 0-287,-3 0-137,3-2-216,-4-4-368,0-3-8,-6-1-824,0-1 392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45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50 124 7178,'-3'1'795,"-1"-1"0,0 1 1,0-1-1,1 0 1,-1 0-1,0 0 1,-6-2-1,9 2-668,0-1 0,0 1 0,1 0 0,-1 0 0,0-1 0,0 1 0,1-1 0,-1 1 0,0-1 0,1 1 0,-1-1 0,1 1-1,-1-1 1,0 1 0,1-1 0,-1 0 0,0 0 0,1 0-42,0 0-1,0 0 1,-1 0-1,1 0 1,0 0-1,0 0 1,0 0-1,0-1 1,0 1 0,0 0-1,0 0 1,1 0-1,-1 0 1,0 0-1,1 0 1,-1 0-1,1-1 1,1-3 35,1 0 0,0 1 0,0-1 0,0 1 0,1-1 0,4-4 0,28-22 172,-32 27-278,1 1 0,-1 0 1,1 1-1,0-1 0,0 1 0,0 0 0,0 0 1,0 1-1,1 0 0,-1-1 0,0 2 0,1-1 1,-1 1-1,1-1 0,-1 2 0,1-1 0,-1 0 1,1 1-1,-1 0 0,0 1 0,9 2 0,-2 1 58,-1 0-1,0 0 1,0 1-1,0 0 0,0 1 1,-1 1-1,0 0 0,11 12 1,-10-9 53,3 3 110,20 16 1,-29-27-211,0 1-1,0-1 1,0 0 0,0 0 0,1-1-1,-1 1 1,1-1 0,11 2 0,-4-2-18,0-1 1,0-1 0,0 0-1,0 0 1,1-2 0,-1 0-1,13-3 1,87-30 3,-61 14-3,-30 11 4,31-8 0,-49 17-11,1 0 0,-1 0 1,1 0-1,-1 1 0,1 0 1,-1 0-1,1 0 0,0 0 0,-1 1 1,6 1-1,-8-2 18,1 1 0,-1 0 0,0 0-1,1 0 1,-1 0 0,0 0 0,0 1 0,0-1-1,0 1 1,0 0 0,0-1 0,0 1 0,-1 0 0,1 0-1,0 0 1,-1 0 0,0 0 0,1 0 0,0 4-1,1-1 107,-1 0-1,0-1 0,1 1 0,0-1 0,0 0 0,0 0 1,7 6-1,-8-8-105,1 0 0,-1 1 1,1-1-1,0 0 0,0-1 1,0 1-1,1 0 0,-1-1 0,0 0 1,0 0-1,1 0 0,4 1 1,-6-2-30,-1 0 1,1 0-1,-1 0 1,1 0-1,-1 0 1,1 0-1,-1-1 1,1 1-1,-1-1 1,0 1-1,1-1 1,-1 1-1,1-1 1,-1 0 0,0 0-1,0 0 1,2-1-1,-1 0-192,1-1 0,-1 1 0,1-1 0,-1 0 0,3-5 0,0-2-252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46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140 199 8418,'1'-2'7793,"1"-5"-5249,10-30-2806,-7 24 352,-1 5-35,-2 1 0,1-1 0,-1 0-1,0 0 1,-1 0 0,1-13 0,-2 18-42,0 0 0,0 0 1,-1 1-1,1-1 1,-1 0-1,1 0 0,-1 0 1,0 1-1,0-1 0,0 1 1,0-1-1,-1 1 1,1-1-1,-1 1 0,0-1 1,1 1-1,-1 0 0,0 0 1,0 0-1,0 0 0,-1 0 1,1 1-1,0-1 1,-1 1-1,1-1 0,-1 1 1,1 0-1,-4-1 0,2 1-8,0-1-1,-1 1 1,1 0-1,0 1 1,-1-1-1,1 1 1,-1 0-1,1 0 1,0 0-1,-1 1 1,1 0-1,0 0 0,-1 0 1,1 0-1,0 0 1,0 1-1,-7 3 1,8-3-6,0 0 0,0 0 1,-1 1-1,1-1 0,1 1 1,-1-1-1,0 1 0,1 0 1,-1 0-1,1 0 0,0 1 1,0-1-1,0 1 0,0-1 0,1 1 1,0-1-1,-1 1 0,1 0 1,0 6-1,0-5-1,1 1-1,0-1 1,1 1 0,-1-1-1,1 0 1,0 1 0,0-1-1,1 0 1,0 0 0,0 0-1,0 0 1,0 0-1,6 8 1,11 13 5,1 0 0,35 33 0,7 10 28,-57-62-26,4 3 14,-1 0 0,0 1-1,-1 0 1,8 15 0,-15-25-7,1 0 0,-1 0 1,1 0-1,-1-1 0,0 1 0,0 0 0,1 0 1,-1 0-1,0 0 0,0 0 0,0 0 0,0 0 1,0 0-1,0 0 0,0 0 0,0-1 1,0 1-1,-1 0 0,1 0 0,0 1 0,-1-1 14,0 0 0,0-1 0,0 1 0,1 0 0,-1-1 0,0 1-1,0 0 1,0-1 0,0 0 0,0 1 0,0-1 0,0 1 0,0-1-1,0 0 1,0 0 0,-2 1 0,-7 0 107,0 0 0,1 0 0,-1-1 0,0 0 0,1-1-1,-1 0 1,0 0 0,-11-4 0,20 5-129,0 0 0,0-1 0,0 1 0,-1-1 0,1 1 0,0-1 0,0 1 0,0-1 0,0 0-1,0 1 1,0-1 0,0 0 0,0 0 0,0 0 0,0 0 0,1 0 0,-1 0 0,0 0 0,1 0 0,-1 0 0,0 0 0,1 0-1,0 0 1,-1-1 0,1 1 0,0 0 0,-1 0 0,1-1 0,0 1 0,0 0 0,0 0 0,0-1 0,0 1 0,0 0 0,0 0 0,1-1-1,-1 1 1,0 0 0,1 0 0,-1 0 0,1-2 0,2-3-11,1 0-1,-1 1 1,1-1 0,0 1-1,0-1 1,7-5 0,10-9-433,1 1-1,45-31 1,-25 25 16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47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22 211 5777,'-1'0'597,"0"0"-1,0 0 1,0 0-1,0 0 1,0 0-1,0 0 1,0-1-1,0 1 1,0 0 0,1-1-1,-1 1 1,0-1-1,-1 0 1,1 1-423,1-1 0,-1 0 1,1 1-1,-1-1 0,1 1 0,-1-1 1,1 0-1,-1 1 0,1-1 0,0 0 1,-1 0-1,1 1 0,0-1 1,-1-1-1,1-1-160,0 0 1,0 0-1,0 0 1,0 1-1,1-1 1,-1 0-1,1 0 1,-1 0-1,1 0 1,2-4-1,-1 1 6,1 0 0,0 0 1,0 0-1,1 0 0,-1 1 0,1-1 0,0 1 0,1 0 0,-1 0 0,1 0 0,0 1 0,0 0 1,9-6-1,5 1 8,0 0 1,0 1 0,0 1 0,1 0-1,0 2 1,1 0 0,-1 2 0,1 0-1,0 1 1,24 1 0,-24 2 157,-1 1 1,0 1 0,1 1 0,-1 1-1,-1 0 1,1 2 0,22 10-1,-1 3 304,-26-12-276,23 9 1,-31-15-188,-1 0 0,1-1 0,0 1 0,0-1 0,-1-1 1,14 1-1,-5-2-17,-1-1 1,1 0-1,-1-2 1,0 1-1,0-1 1,21-11-1,75-45 36,-100 54-40,-3 3-3,0-1-1,1 1 1,-1 0-1,0 1 1,1 0-1,0 0 1,-1 1 0,1 0-1,0 0 1,0 0-1,0 1 1,-1 1-1,1-1 1,0 1 0,12 3-1,-2 1 65,-1 1 0,1 0-1,-1 1 1,0 1 0,22 14-1,-27-15 77,1 0-1,0 0 0,18 6 0,-27-12-113,1 1-1,0-1 0,0 0 1,0-1-1,0 1 0,0-1 1,0 0-1,1 0 0,-1 0 1,0-1-1,0 0 0,0 0 1,5-2-1,-4 1-12,0-1 0,1 0 0,-1 0 1,0-1-1,-1 1 0,1-1 0,-1-1 0,1 1 0,7-9 0,-12 11-5,4-5-236,-5 7 197,0 0-1,-1 0 1,1-1-1,-1 1 0,1 0 1,0 0-1,-1 0 0,1 0 1,-1 0-1,1-1 1,-1 1-1,1 0 0,0 0 1,-1 0-1,1 0 1,-1 0-1,1 0 0,-1 1 1,1-1-1,-1 0 0,-21 2-299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48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8738,'1'16'3937,"0"4"-1873,3 16-680,2 16 41,-5 3-513,-1 3-280,3-6-352,2-14-104,4-13-128,6-6-64,-2-14-1216,1-5 920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30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6633,'12'10'2127,"-1"-1"0,17 9 0,54 24-1220,-26-15-5,1 5 53,69 53-1,44 49-16,129 96-284,10-15-81,-273-191-523,-17-13-40,-1 2 0,0 0 0,17 18 0,-31-28-60,-2-1-36,0 0 0,1 1 0,-1-1 0,-1 0 0,3 4 0,-3-5-6,-1-1 0,0 1 0,0-1-1,1 1 1,-1-1 0,0 1 0,0 0 0,0-1 0,0 1 0,0-1 0,0 1 0,0-1 0,0 1 0,0 0 0,0-1-1,0 1 1,0-1 0,0 1 0,0-1 0,-1 1 0,1-1 0,0 1 0,0-1 0,-1 1 0,1-1 0,0 1 0,-1-1-1,1 1 1,0-1 0,-1 1 0,1-1 0,-1 0 0,1 1 0,-1-1 0,-10 6-1103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21:48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9426,'1'3'713,"0"0"1,0 0-1,0 0 1,-1 0-1,1 0 1,-1 3-1,0 3-194,0 0-1,-2 11 1,0-3 145,1-3-456,0 1 0,2-1 1,-1 0-1,2 0 0,-1 0 0,2 0 1,5 18-1,-6-25-187,1-1 1,0 1-1,-1-1 0,2 0 1,-1 0-1,1-1 0,0 1 0,0-1 1,0 0-1,1 0 0,0 0 1,0 0-1,0-1 0,1 0 0,-1 0 1,1 0-1,10 4 0,-11-6-11,0 0 1,0-1-1,0 1 0,0-1 0,1 0 0,5 0 0,-9-1-7,1 0-1,0 0 1,-1 0-1,1 0 1,-1-1-1,1 1 1,0-1 0,-1 1-1,1-1 1,-1 0-1,1 0 1,-1 0-1,5-3 1,-4 1 0,1-1 1,-1 1-1,0 0 1,0-1-1,-1 0 1,1 0-1,-1 0 0,3-5 1,-2 2 5,0-1-1,0 1 1,0-1 0,1-8 0,-3 2 18,1-1 1,-2-17-1,0 19-5,0 6-2,-1 0 1,1-1 0,-1 1-1,-3-10 1,3 14-11,0 0 0,0 0 0,0 0 0,-1 0 0,1 0 0,-1 0 0,0 1 0,0-1 0,0 0 0,0 1 0,0 0 0,-4-4 0,2 3-1,0 1 0,0 0 0,-1 0 0,1 0 0,-1 0 0,1 1 0,-1-1 0,1 1 0,-6 0 0,1 0-8,-1 0 0,1 1 1,-18 1-1,21 0-97,-1 0 1,0 1 0,0-1-1,1 2 1,0-1 0,-1 1-1,1 0 1,0 0 0,0 0-1,0 1 1,1 0 0,-1 0-1,-7 9 1,10-9 1,0 0 1,1 0-1,0 1 0,-4 8 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8T15:24:43.7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14688 1191 671 0,'-1'-2'310'16,"1"4"-104"-16,1 6 1 15,5 9-8-15,1 1-14 16,5 9-41-16,2 4-21 16,1 2-21-16,0 1-13 0,-1-6-23 15,-2-4-12-15,-5-8-8 16,-1-7 2-16,-8 1 15 15,-2-10 3-15,-5-2-14 16,-2-6-11-16,-2-16-24 16,-1 1-8-16,2-11-5 15,0-3-3-15,5 0-2 16,4-1-3-16,6-2-2 16,5 7-1-16,6 6-3 15,5 6-1-15,8 8 1 16,3 5 1-16,2 8 5 15,0 6 2-15,-5 3 2 16,-3-2 0-16,-6 1-8 16,-2-1-62-16,-5-6-176 15,2 3 165-15</inkml:trace>
  <inkml:trace contextRef="#ctx0" brushRef="#br0" timeOffset="458.73">15122 1338 2581 0,'4'0'0'15,"2"-25"0"-15,5-2 1 16,-4 5 0-16,1 8 0 0,1 7 0 16,-2 2-1-16,2 5 5 15,-2 6 4-15,-4 14 7 16,-2 4 1-16,-1 7-4 16,-1 1-4-16,1-8-7 15,2-2-4-15,3-11-20 16,2-9-35-16,1-2-126 15,0-9-140-15,0 0 198 0</inkml:trace>
  <inkml:trace contextRef="#ctx0" brushRef="#br0" timeOffset="811.53">15351 1214 1095 0,'12'14'469'16,"-4"6"-239"-16,0 4 5 15,-1 5-46-15,-2 1-26 0,-2-1-56 16,1-4-29-16,-3-6-36 16,-4-7-12-16,0-10-20 15,2-2-5-15,1-7-3 16,0 6-2-16,1-3 0 16,8-26-4-16,9-33 0 15,-10 27 2-15,0 6 0 16,2 7 1-16,3 9 0 15,2 4 1-15,3 12 7 16,-4 8 6-16,-2 11 18 16,-1 6 8-16,-5 5 8 15,0 1-1-15,-4-8-14 16,5-4-8-16,-3-10-17 16,0-4-11-16,2-3-112 15,-3-8-82-15,9-2 119 16</inkml:trace>
  <inkml:trace contextRef="#ctx0" brushRef="#br0" timeOffset="1274.63">15881 1234 1177 0,'12'0'479'0,"-22"-7"-240"16,-4 1-131-16,-6-1 22 15,-6 3-7-15,4 2-25 16,-1 2-27-16,4 4-34 16,3 5 0-16,5 11-1 15,5 3-6-15,6 8-10 16,1 1-2-16,8-2 2 16,2-6-1-16,7-9-6 15,0-5-6-15,2-10-6 16,2-6 0-16,-6-13 1 15,1-9 1-15,-6-11 1 16,-5-4-1-16,0-3 1 16,-6 0-1-16,1 3 0 15,-1 1 1-15,-1 10 1 16,-1 7 1-16,0 15 2 16,2 9 6-16,-2 15 11 15,2 10 10-15,-2 16 20 0,-1 6 5 16,5 3-2-16,2-1-10 15,1-6-19-15,7-7-11 16,-5-9-14-16,3-2-4 16,4-11-38-16,-3 3-39 15,6-12-105-15,-3-2-81 16,3-2-205-16,2-5 286 16</inkml:trace>
  <inkml:trace contextRef="#ctx0" brushRef="#br0" timeOffset="2005.71">16092 1190 991 0,'8'2'490'0,"1"11"-159"16,-1 12-28-16,-2 10-88 15,-1 2-30-15,2-1-64 16,2-2-32-16,2-11-45 16,0-7-14-16,0-8-17 15,0-8-5-15,0-8-7 16,-1-6 0-16,-2-6 1 15,-2-4 0-15,-6-4 1 16,-4 4-1-16,-9-3 0 16,-4 6 1-16,-7 5 2 15,-1 1 0-15,3 6 1 0,4 3-1 16,6 3-1-16,3 6-2 16,8 3-2-16,0 3-1 15,8 0-2-15,3-2-2 16,7-1-1-16,4-3 1 15,2-1 1-15,5-1 3 16,-1 0 0-16,1 1 1 0,-1 3 0 16,0 1 1-16,-5 4 1 15,-4 4 1-15,-6 1 3 16,-8 1 0-16,-3 0 0 16,4-2-1-16,-4-4-2 15,3-3 0-15,-3-4-3 16,-1 0 0-16,0-4-2 15,0 0-2-15,0 0-3 16,2-11 0-16,5-11-1 16,15-27-1-16,-12 33 3 15,4 6 0-15,-3 9 3 16,-1 2 3-16,1 5 2 16,-9 6 4-16,2 4 6 15,-4 2 0-15,7 0 7 16,2-2 1-16,-4-6-5 15,2-2 0-15,-7-6-10 0,9-1-3 16,-2-5-2-16,5-6 0 16,0-4-1-16,-3-4-1 15,5 1 0-15,-2 4 2 16,-1 2 0-16,1 5 1 16,-2 8 0-16,-1 8 3 15,-4 7 1-15,0 5 4 16,-2 7 8-16,1-5 0 15,2 2-4-15,1-7-5 16,4-9-78-16,2-3 311 0</inkml:trace>
  <inkml:trace contextRef="#ctx0" brushRef="#br0" timeOffset="2616.79">17190 1140 2171 0,'0'25'110'0,"-1"-6"88"16,2 0-66-16,2 20-27 15,6-9-54-15,3-3-20 16,5-8-18-16,-1-11-5 15,2-7-6-15,0-3-1 16,-1-15 0-16,0 2 0 16,-5-7 2-16,-4-2-1 15,-4 2 2-15,-4 2 1 16,2 10 0-16,-3 4-1 16,0 14-1-16,2 6 0 0,4 12-3 15,3 5 7-15,7 1 12 16,1-2 5-16,2-9 3 15,-1-3-6-15,0-10-13 16,-3-8-2-16,-1-8-3 16,0-7 0-16,-4-10-1 15,1-4-1-15,-9-3 0 16,3 0-1-16,-4 4-52 16,-3 7-51-16,7 6 323 15,4 2-202-15</inkml:trace>
  <inkml:trace contextRef="#ctx0" brushRef="#br0" timeOffset="2957.96">17782 1320 1320 0,'-1'-2'573'0,"-5"-5"-316"15,-2-11-94-15,-2 2-22 16,-2-5-51-16,1 0-12 15,-3 5-35-15,1 4 0 16,-2 10 2-16,-2 6 0 16,3 13-13-16,-1 5-9 15,5 6-9-15,2-2 3 0,8-4 2 16,0-3 0-16,4-7-7 16,2-2-5-16,-1-5-7 15,4-4-3-15,0-6-1 16,2-2-1-16,3-9 2 15,0-3 1-15,3-1 1 16,-1-1 1-16,-2 12 0 16,0 8 1-16,-4 12 5 15,0 8 0-15,-2 6 16 16,0 2 10-16,-2-1 7 16,2-7 1-16,1-4-17 15,-3-9-14-15,1-10-49 16,-1-8-49-16,2-15-160 15,0-6-75-15,-6-10 190 16</inkml:trace>
  <inkml:trace contextRef="#ctx0" brushRef="#br0" timeOffset="3167.65">17926 949 1606 0,'9'19'637'16,"-6"12"-421"-1,-1-16-13-15,0 0-65 0,6 59-25 0,-1 1-51 16,-3 2-26-16,1-37-22 16,3-5-6-16,1-7-8 15,0-10-6-15,-4-9-43 16,5-5-34-16,-4-7-99 16,1-8-87-16,4-14 170 15</inkml:trace>
  <inkml:trace contextRef="#ctx0" brushRef="#br0" timeOffset="3405.06">18074 936 1631 0,'8'26'638'0,"0"23"-432"16,-1 0-21-16,0 15-57 15,-1 3-20-15,0-7-41 0,2 1-25 16,2-21-29-16,-1-10-4 15,1-14-38-15,-3-11-52 16,0-16-150-16,-2-8-411 16,0-19 428-16</inkml:trace>
  <inkml:trace contextRef="#ctx0" brushRef="#br0" timeOffset="3656.88">18329 1101 1625 0,'-7'7'629'0,"-18"5"-449"16,-2 0-13-16,-6 3-43 16,0 2-20-16,8-2-24 15,3-2-21-15,11 0-21 16,2-3-7-16,9-1-13 16,1 1-6-16,9-1-1 15,1 3 3-15,4 2 1 16,2-2 3-16,1 1-1 15,4-2-1-15,2-2-1 16,-1 2-3-16,-1-2-3 16,-3-1-3-16,-6 1-8 15,-2-3-47-15,-9-6 126 16,-3-7-71-16</inkml:trace>
  <inkml:trace contextRef="#ctx0" brushRef="#br0" timeOffset="4439.54">19059 1121 1603 0,'-55'-14'661'15,"49"14"-367"-15,3 1-123 0,3-1-41 16,0 0-34-16,0-1-45 16,0 0-20-16,12-5-25 15,13 3-1-15,28-49 0 16,-26 29-1-16,-2 1-1 16,-4 4 0-16,-5 10-1 15,-3 4 0-15,-4 14 2 16,-2 6-1-16,-4 11 4 15,-1 7 1-15,-3-4-1 16,0 6 0-16,1 2 0 16,0-4-2-16,4-1-2 15,2-3 0-15,0-7-5 16,1 2-1-16,-2-4-53 16,0-5-63-16,-4-1-182 15,-2-8-78-15,-8 0 220 16</inkml:trace>
  <inkml:trace contextRef="#ctx0" brushRef="#br0" timeOffset="4606.81">19092 1357 1297 0,'-9'2'574'15,"7"-1"-277"-15,4-4-57 16,9 1-40-16,4 2-26 16,12 0-38-16,2 6-40 15,4-7-53-15,2 1-14 0,0 1-14 16,1-1-6-16,-6 7-6 15,-4-2-2-15,-7-2-97 16,-13-2-50-16,-6 0 87 16</inkml:trace>
  <inkml:trace contextRef="#ctx0" brushRef="#br0" timeOffset="5343.97">15622 2466 1032 0,'2'-7'469'16,"3"1"-224"-16,-4-3-60 15,-1-2 18-15,-5 1-39 16,-1 1-9-16,-8 0-53 16,-4 4-22-16,-2 4-27 15,-6 2-13-15,1 7-19 16,4 2-8-16,4 6-7 16,5-1-1-16,9 3-5 15,2 1 0-15,7 1-4 16,7 1 0-16,4-2 2 15,5-2 2-15,5-2 4 16,-1 1 0-16,-3-1 4 0,-3 0 1 16,-11 2 13-16,-2 1 8 15,-9-4 14-15,-3-1 6 16,-4-6-5-16,-6-2-6 16,-3-3-15-16,-3-3-8 15,-1-5-16-15,2-1-37 16,5-3-99-16,4-1-72 15,12-10 117-15</inkml:trace>
  <inkml:trace contextRef="#ctx0" brushRef="#br0" timeOffset="5539.49">15745 2217 1006 0,'20'6'474'0,"-4"9"-180"16,-2 9-63-16,-2 19-37 15,-3 6-36-15,-2 11-48 16,-3 2-19-16,4-9-45 16,0-7-14-16,2-15-18 15,6-5-7-15,-7-11 5 16,-1-5-41-16,-4-4-118 16,-7-6-118-16,-7-8 147 15</inkml:trace>
  <inkml:trace contextRef="#ctx0" brushRef="#br0" timeOffset="5718.79">15678 2433 1118 0,'-1'-14'500'15,"6"6"-196"-15,4 0-91 16,9 2-21-16,5 4-34 16,11 2-60-16,3 1-38 15,7 1-42-15,-2-1-8 0,-4-2-3 16,0 0-33-16,-2 3-130 15,0 3-99-15,-3 7 143 16</inkml:trace>
  <inkml:trace contextRef="#ctx0" brushRef="#br0" timeOffset="6182.22">16164 2448 675 0,'-5'-14'396'0,"-3"-1"-20"16,-3-2-104-16,-1 3-38 15,-2 0-30-15,-5 8-38 16,2 6-26-16,0 8-50 16,3 6-19-16,1 12-27 15,2 3-11-15,4 4-13 16,4-2-2-16,3-5-8 16,4-6-2-16,6-10-5 0,-1-2-3 15,6-8-2-15,-3-4-1 16,3-6 1-16,0-4 1 15,1-3 0-15,1 2 1 16,-3 2 0-16,-1 2 2 16,-4 6 0-16,0 3 1 15,-2 3 2-15,0 6 2 16,-2 6 2-16,2 3-1 16,1 5-2-16,-2-1-3 15,3-3 4-15,-1-2-33 0,0-8-131 16,0-7-66-16,-1-10 118 15</inkml:trace>
  <inkml:trace contextRef="#ctx0" brushRef="#br0" timeOffset="6353.81">16360 2474 1200 0,'14'15'575'15,"-6"2"-233"-15,2 1-102 16,-2 0-15-16,-8 0-59 15,5-3-24-15,4-4-66 16,-9-4-24-16,4-6-24 16,-6-1-6-16,-10-5-9 15,6-4-4-15,2-8-8 16,-4-4-3-16,10-4-4 0,-1-1-1 16,2 1-2-16,5 2-1 15,-2 7-19-15,2 7-23 16,2 5-72-16,2 6-65 15,3 6-545-15,11 3 501 16</inkml:trace>
  <inkml:trace contextRef="#ctx0" brushRef="#br0" timeOffset="6548.59">16588 2285 1311 0,'0'10'596'15,"0"4"-289"-15,2 11-119 16,0 13-23-16,-1 11-73 16,2 3-23-16,2-3-44 15,3-7-15-15,4-12-10 16,1-7-5-16,1-11-50 16,-1-8-44-16,-2-9-173 15,-2-7 169-15</inkml:trace>
  <inkml:trace contextRef="#ctx0" brushRef="#br0" timeOffset="6705.41">16546 2374 1358 0,'-10'-10'553'16,"14"7"-304"-16,3 3-82 16,9 0-18-16,2 3-28 15,6 1-52-15,5-2-31 16,6 3-38-16,4-5 83 15,-1 11-64-15</inkml:trace>
  <inkml:trace contextRef="#ctx0" brushRef="#br0" timeOffset="7123.33">17196 2461 1001 0,'20'-12'501'0,"21"2"-251"0,46-7-125 0,8-4-62 0,46-108-32 0,-162 19-15 0,22 108 0 0,-4-4 203 0,-3-9-150 0,-1 9 1 16,-12-5-2-16,2 2 4 15,-6 1-2-15,-4 3-17 16,4 1-13-16,4 6-12 16,8 8-4-16,4 13-17 15,6 10-5-15,3 16 0 16,0 4 3-16,8 15 5 16,4 1 2-16,4-1 2 15,5-3 1-15,0-14 1 16,-7-7 0-16,-1-11-3 15,-8-5-4-15,-6-8-7 16,-2-2-34-16,-10-14-130 16,-2-6-123-16,-5-19 166 15</inkml:trace>
  <inkml:trace contextRef="#ctx0" brushRef="#br0" timeOffset="7310.88">17225 2386 1230 0,'12'-14'543'15,"11"8"-256"-15,9 3-86 16,8 2-27-16,1-2-38 16,-2 6-37-16,-3-2-28 15,-3 2-39-15,-4 0-11 16,-2-3-21-16,1 1-57 0,-7 3-122 16,1 1-63-16,-10 2-138 15,-1 2-26-15,-5-5 267 16</inkml:trace>
  <inkml:trace contextRef="#ctx0" brushRef="#br0" timeOffset="7621.39">17688 2410 1063 0,'43'24'566'16,"-36"-8"-148"-16,-4 5-155 15,0 1-19-15,-2 1-54 16,-1-4-20-16,0-7-63 16,0-6-31-16,0-5-44 15,0-1-9-15,-1-1-9 0,0 0-1 16,0-20-5-16,-1-36-1 16,4 26-6-16,1 2-2 15,5 4-9-15,0 2-21 16,5 7-63-16,3 1-45 15,6 4-123-15,1-2-72 16,4 7 211-16</inkml:trace>
  <inkml:trace contextRef="#ctx0" brushRef="#br0" timeOffset="8379.57">18007 2363 1194 0,'-7'5'524'0,"7"11"-231"15,1-1-75-15,-1 7-16 16,3 3-28-16,-3 0-58 16,0 4-35-16,8-9-53 15,1-3-14-15,11-5-12 16,2-6-3-16,-1-6-5 16,0-3 0-16,-6-10 4 15,-3-6-3-15,-9-4-14 16,-3-4-3-16,-10 0-3 15,-6-1 5-15,-7 6 20 0,-4 4 3 16,2 11 6-16,4 3 1 16,7 4-1-16,7 0 1 15,3 1-9-15,4 0-3 16,12 1-4-16,0-2-4 16,8-6 4-16,3 1 1 15,1 0 2-15,2 5 1 16,3 6 2-16,-7 1 1 0,-2 9 5 15,-4 2 5-15,-5 4 4 16,-1 3 0-16,-7-3-2 16,-1-1-3-16,-3-6-6 15,0-5 0-15,-1-5-6 16,2-2-3-16,1-5-2 16,-1 1-1-16,0 0-2 15,0 0-4-15,3-9-10 16,6-8-1-16,18-33 2 15,-15 26 7-15,6 2 10 16,-1 3 4-16,2 9 4 16,1 7 7-16,-4 6 19 15,-3 6 8-15,-4 5 20 16,-2 2 5-16,-2 7 1 16,-1-3-2-16,-1-4-13 15,3 0-11-15,-4-10-19 16,2-1-7-16,-2-5-10 15,-3 0-1-15,0 0-2 0,0-1-1 16,2-16 0-16,5-33 1 16,2 31 3-16,1 3 1 15,-3 7 2-15,4 5 1 16,-5 2 1-16,2 9 5 16,-2-1 13-16,-2 6 8 15,1 8 19-15,1-3-1 0,0 6-9 16,2 1-10-16,-5-2-44 15,-4-3-47-15,2-3-105 16,4-3 67-16,23-1 35 16</inkml:trace>
  <inkml:trace contextRef="#ctx0" brushRef="#br0" timeOffset="8671.37">19269 2366 1760 0,'1'22'649'16,"4"2"-512"-16,0-2-18 0,2 2-21 15,1-3-21-15,-2-4-34 16,1-2-15-16,-1-9-95 16,-6-6-69-16,-4-8 87 15</inkml:trace>
  <inkml:trace contextRef="#ctx0" brushRef="#br0" timeOffset="8877.84">19149 2174 1474 0,'0'-1'668'16,"3"-2"-250"-16,6 2-268 16,2 1-16-16,3 4-50 15,3 1-20-15,-2 1-83 16,0 3 295-16</inkml:trace>
  <inkml:trace contextRef="#ctx0" brushRef="#br0" timeOffset="9905.32">23110 1054 1089 0,'5'3'472'15,"6"6"-226"-15,4 11-109 16,0 0 9-16,1 6-15 15,-2 3-15-15,-1-2-43 16,-1-1-13-16,-2-3-19 16,-4-6-6-16,-1-10-10 15,-3-2 0-15,-4-9 4 16,-6-3 1-16,-5-9-1 16,-3-8-8-16,1-9-16 15,5-5-4-15,7-8-2 16,3 0-3-16,7-1 1 15,3 4 2-15,7 11 0 16,4 5 1-16,2 15-1 16,1 5 0-16,0 7-1 15,-1-3-20-15,1 3-123 16,-11 4-143-16,7 3 175 0</inkml:trace>
  <inkml:trace contextRef="#ctx0" brushRef="#br0" timeOffset="10306.7">23610 1163 968 0,'4'0'468'0,"1"-9"-153"16,-1-3-58-16,-3-7-28 16,-1-3-36-16,-7-4-61 15,-2-2-33-15,-7 3-51 16,-3 4-10-16,-5 10-6 15,-2 10-1-15,4 11-11 16,-3 6-7-16,6 9-8 16,5 5-2-16,9-1 0 15,1 2-1-15,9-6-3 16,2-6-3-16,1-8-3 16,7-7 1-16,2-9 1 15,6-6 3-15,-1-8 2 16,3-4 0-16,-3 3 1 15,-2 3 0-15,-3 7 1 16,-4 8 4-16,-3 7 9 16,-3 6 6-16,-4 7 12 0,-2 1 0 15,-1 1-4-15,-1-3-7 16,0-4-17-16,0-7-9 16,3-8-97-16,0-7-57 15,4-8 74-15,1-3 5 16</inkml:trace>
  <inkml:trace contextRef="#ctx0" brushRef="#br0" timeOffset="10621.3">23712 1068 802 0,'49'-34'460'0,"-35"42"-6"16,-1 4-164-16,-3 5-37 16,-4 4-23-16,-3 1-53 15,-3-2-36-15,2-3-72 16,0-6-25-16,-1-7-34 15,-1-3-8-15,0-7-7 16,1-5-1-16,4-7 1 16,3-5 1-16,3-2 1 15,-1 0 1-15,4 7 2 16,-5 3 0-16,2 7 1 16,0 5 0-16,-4 5 6 15,2 7 4-15,-2 10 14 16,-4 2 6-16,2 6 6 0,-5-3-1 15,6-5-14-15,1-3-8 16,-2-9-54-16,4-2-68 16,4-5-197-16,6-2 192 15</inkml:trace>
  <inkml:trace contextRef="#ctx0" brushRef="#br0" timeOffset="11030.66">24164 1051 1239 0,'-3'-19'545'0,"-2"2"-251"16,-3 2-18-16,-1 6-50 16,-3 2-36-16,-3 5-73 15,-1 3-36-15,-1 11-42 16,4 8-9-16,4 10-11 16,2 0-3-16,7-2-7 15,3-2-4-15,7-10-5 16,3-3-3-16,3-7-4 15,2-5 0-15,-2-11-1 16,2-11-5-16,-2-14-40 16,1-7-11-16,-1-13-2 15,-3 4 6-15,-4 9 45 16,-2 3 14-16,-7 18 7 0,0 3 7 16,-5 10 19-16,-4 8 7 15,1 11 10-15,-2 6 0 16,2 14-7-16,5 6-4 15,3 13-6-15,8 1-6 16,4-2-12-16,4-4-5 16,6-16-12-16,-1-6-3 15,2-14-54-15,1-8-56 0,3-12-133 16,2-5 146 0</inkml:trace>
  <inkml:trace contextRef="#ctx0" brushRef="#br0" timeOffset="11699.69">24426 1005 1373 0,'-3'18'621'16,"0"6"-276"-16,3 7-127 15,1 2-18-15,4-1-58 16,1-5-36-16,4-10-71 16,3-6-19-16,4-11-17 15,0-7-2-15,-1-8 1 16,-2-4-1-16,-10-7 2 15,-8 2 1-15,-8-3-1 16,-6 2 0-16,-2 8 0 0,1-2-2 16,1 13 3-16,0 2 1 15,5 4-2-15,3 2-7 16,9-2-7-16,6 1 0 16,4 2 4-16,9 4 6 15,3 2 5-15,4 3 1 16,3 0 4-16,0 2 4 15,-2 0 6-15,-1 1 2 16,-5 2 1-16,-3-2-4 0,-6 1-4 16,-3 0-2-1,-5-3-2-15,0-2-2 0,-1-7-1 16,-2-2-2-16,1-4-8 16,-1 1-3-16,0 0-10 15,1-7-5-15,4-9 1 16,14-28 2-16,-10 33 9 15,2 0 7-15,0 6 6 16,1 4 5-16,0 4 4 16,0 5 6-16,-2 6 14 15,-3 0 1-15,-2 4-1 16,-1-2-4-16,-2-1-12 16,-1-2-5-16,2-6-8 15,2-3-3-15,4-9-5 16,1-4-3-16,5-6-6 15,-3-4 1-15,3 2 3 0,-1 1 4 16,-1 5 10-16,-2 6 3 16,-5 6 4-16,4 4 4 15,-7 9 10-15,2 2 4 16,-1 5 3-16,-4 0-3 16,2-2-11-16,4-5-34 15,-1-9-43-15,18-4-581 0</inkml:trace>
  <inkml:trace contextRef="#ctx0" brushRef="#br0" timeOffset="12303.46">25513 954 1146 0,'-5'-12'498'16,"6"12"-234"-16,0 3-53 15,3 9-23-15,2 3-20 0,2 7-51 16,-2-3-34 0,5 4-49-16,2 0-17 0,4-4-13 15,3 0-3-15,0-8-4 16,0-5-2-16,-2-10-8 15,-4-1-6-15,-2-11-19 16,-3 2-7-16,-1-4-3 16,-1-2 9-16,1 3 22 15,-1 1 9-15,2 9 9 16,1 2-1-16,0 9 24 16,2 7 10-16,4 5 18 15,0 3 10-15,0 2 2 16,5-3 0-16,-7-3-7 15,5-4-4-15,-2-8-21 16,-7-3-9-16,2-11-9 16,-3-7-2-16,-3-5-4 0,2-5-28 15,-5 2-85-15,2 2-75 16,4-1 101-16</inkml:trace>
  <inkml:trace contextRef="#ctx0" brushRef="#br0" timeOffset="12731.38">26131 1006 975 0,'1'-7'524'0,"0"7"-64"0,-2-3-252 16,-2-3-34-16,-4-5-65 16,-1-9-41-16,-2-1-51 15,-3 3-8-15,-2 5-3 16,1 4 0-16,0 4-1 15,0 20 2-15,3-5 3 16,2 11 3-16,0 11 4 16,6-14 0-16,2 15 3 15,1-10-1-15,7-9-2 16,-1-2-2-16,7-11-6 16,4-1-1-16,-4-6 2 15,5-3 1-15,-2-1-2 16,-4-2 5-16,0 5 15 15,-2 4 7-15,-3 4 9 16,0 4-3-16,-4 5-13 16,-2 1-6-16,-1 2-7 15,0 4-4-15,-2-4-15 0,2-2-45 16,2-10-144-16,4-5-117 16,3-11 179-16</inkml:trace>
  <inkml:trace contextRef="#ctx0" brushRef="#br0" timeOffset="12855.15">26273 792 1584 0,'14'16'628'0,"-6"7"-407"16,0 8-28-16,-7 15-53 16,-1 4-26-16,0 7-54 15,2-3-22-15,6-15-27 16,2-8-10-16,-4-19-18 15,2-8-34-15,2-14-99 16,0-9-113-16,1-13 160 16</inkml:trace>
  <inkml:trace contextRef="#ctx0" brushRef="#br0" timeOffset="13030.96">26421 748 1467 0,'5'23'607'0,"1"5"-338"15,-4 8-127-15,-2 10-22 16,0 1-22-16,0 2-20 16,0-2-35-16,0-10-12 15,5-9-19-15,-4-6-12 16,3-13-117-16,-4-7-86 16,4-6 123-16</inkml:trace>
  <inkml:trace contextRef="#ctx0" brushRef="#br0" timeOffset="13299.49">26619 875 1342 0,'-16'4'555'16,"-6"4"-308"-16,-12 8-71 16,-1 3-6-16,2 4-5 15,6 0-24-15,20-7-55 16,0 0-22-16,7-8-24 15,6 1-8-15,-4 0-13 16,8 1-4-16,10 2-7 16,-6-1-1-16,9 1 0 15,2 0-1-15,-4 0 0 16,2-1-1-16,-4-1-1 16,-4-3-18-16,-3-2-30 0,-2-3 29 15</inkml:trace>
  <inkml:trace contextRef="#ctx0" brushRef="#br0" timeOffset="13976.95">27142 872 1129 0,'14'0'491'16,"2"1"-270"-16,7 3-38 15,4 3-11-15,-5 8-41 16,-1 6-25-16,-6 7-57 0,-9 1-18 16,-9 1-15-16,-8 0 1 15,-9-2 0-15,1 0 7 16,2-11 21-16,3-1 7 16,7-10 3-16,5 0-8 15,4-4-25-15,7 0-6 16,9 0 2-16,4-1 4 15,8 0 1-15,4-1-4 16,-1-1-7-16,0 0-4 16,-9-1 9-16,-5 1-52 0,-12 1-55 15,2 0 61-15</inkml:trace>
  <inkml:trace contextRef="#ctx0" brushRef="#br0" timeOffset="14473.4">24090 2225 929 0,'5'-1'469'0,"-1"0"-168"16,0-2-79-16,-1 0-2 16,-5 2-41-16,1 0-24 15,0 0-60-15,-2 0-27 16,-18 2-47-16,-30 7-6 16,28 0-6-16,0 3-2 15,7 1-1-15,5 5-2 16,9-2-4-16,2-1-2 0,1-1-4 15,12 4 0-15,3-3 3 16,5 4 3-16,6 0 8 16,-6-1 5-16,-3-1 15 15,-3-2 5-15,-10 2 21 16,-5-3 8-16,-5 1 6 16,-7 0-2-16,-7-2-21 15,-2-2-11-15,3-6-18 16,1-5-30-16,5-8-88 15,-1-5-54-15,7-10 158 16,5 2-47-16</inkml:trace>
  <inkml:trace contextRef="#ctx0" brushRef="#br0" timeOffset="14670.08">24231 2105 1211 0,'23'9'526'16,"-7"9"-274"-16,-2 8-36 15,-7 10-34-15,-5 6-25 16,-2 5-43-16,-5-2-31 16,11-1-55-16,3-3-14 15,3-9-14-15,5-6-5 0,0-14-23 16,-1-6-47-16,-3-9-142 16,-7-4-109-16,-18-2 190 15</inkml:trace>
  <inkml:trace contextRef="#ctx0" brushRef="#br0" timeOffset="14822.18">24129 2291 1127 0,'-5'-5'528'15,"5"5"-216"-15,10 0-132 16,5 0-39-16,12 0-44 16,5-1-21-16,12-3-48 15,3 0-12-15,3-1-65 16,-2 2-88-16,1 3 89 15</inkml:trace>
  <inkml:trace contextRef="#ctx0" brushRef="#br0" timeOffset="15214.04">24643 2389 859 0,'-4'-16'482'0,"-4"-3"-49"15,-4-5-220-15,-3-9-10 16,-5 5-55-16,-2 2-24 15,1 7-42-15,1 7-14 16,5 13-15-16,-2 4-7 0,4 15-23 16,1 7-6-16,-2 3-9 15,11 4-2-15,1-6-2 16,4-3-3-16,7-6-3 16,2-8-1-16,6-8-2 15,-2-3 0-15,3-11 4 16,3-4 0-16,0-1 1 15,3-4 2-15,-2 8-1 16,0 3 2-16,-9 5 2 16,1 6 4-16,-4 3 14 15,-3 7 12-15,-1 4 14 16,-5 2 2-16,-1 5-11 16,-1-4-10-16,1 0-20 15,0-6-6-15,0-7-66 16,0-3-55-16,2-8-178 15,2-6-67-15,-2-2 216 16</inkml:trace>
  <inkml:trace contextRef="#ctx0" brushRef="#br0" timeOffset="15457.1">24762 2308 1022 0,'21'8'499'0,"0"0"-189"15,-2 7-67-15,-1 0-19 0,-8 1-31 16,-4 7-23-16,-2-4-50 15,-2-1-24-15,4-6-33 16,-3-7-13-16,-1-2-11 16,-1-3-2-16,-2-1-5 15,0 0-1-15,0 0-16 16,0 0-7-16,-6-13-9 16,-11-33-5-16,16 27-1 15,5 0-31-15,6 5-91 16,0 5-62-16,0 0-241 15,3 5 269-15</inkml:trace>
  <inkml:trace contextRef="#ctx0" brushRef="#br0" timeOffset="15700.76">25042 2125 1008 0,'-7'5'529'16,"8"11"-91"-16,-2 9-191 15,-1 17-97-15,-2 6-22 16,1 7-41-16,7 2-20 0,7-7-36 16,3-4-12-16,2-15-19 15,3-12 1-15,-1-15-71 16,1-11-74-16,-4-14 95 15</inkml:trace>
  <inkml:trace contextRef="#ctx0" brushRef="#br0" timeOffset="15850.98">24965 2252 1324 0,'-20'6'592'0,"19"-3"-269"15,6-3-126-15,-1 7-64 16,7-4-26-16,8 4-30 15,4-1-24-15,14-4-23 16,4 6-39-16,6-6 9 16</inkml:trace>
  <inkml:trace contextRef="#ctx0" brushRef="#br0" timeOffset="16281">25909 2170 1209 0,'-13'-8'481'0,"7"-12"-303"16,-3-6-58-16,4 0-16 16,0 2-7-16,-11 2-4 15,2 5 3-15,-8 6-8 16,-3 3-6-16,5 12-17 16,-2 8-15-16,8 17-23 15,2 10-7-15,7 17-12 16,3 8-3-16,5 10 1 15,4 1 0-15,4-1 2 16,-1-5 2-16,1-12 1 16,1-7 0-16,-2-15-3 15,-1-8-3-15,-9-18-15 0,-4-6-49 16,-13-15-149-16,-1-10-130 16,-6-9 196-16</inkml:trace>
  <inkml:trace contextRef="#ctx0" brushRef="#br0" timeOffset="16461.03">25503 2266 1120 0,'0'8'526'0,"20"-1"-185"15,7-3-141-15,10 2-72 16,1-3-28-16,7-2-40 16,2 2-14-16,4-3-26 15,-3 1-6-15,-4 4-21 16,-9-1-33-16,-9 8-126 15,2-4-66-15,-4 8 132 16</inkml:trace>
  <inkml:trace contextRef="#ctx0" brushRef="#br0" timeOffset="16789.53">26012 2351 1099 0,'-4'12'494'16,"2"29"-216"-16,8-25-16 16,-3-2-56-16,0 2-34 15,-3 0-73-15,1-3-34 16,-1-4-47-16,2-4-1 16,-2-5 14-16,-2-2 0 15,1 1 2-15,0 0-8 0,-2-15-21 16,-8-37-3-16,11 21-5 15,1-3-2-15,7 1-4 16,-1 1-2-16,4 9-13 16,4 8-32-16,2 9-109 15,2 7-100-15,2 8 160 16</inkml:trace>
  <inkml:trace contextRef="#ctx0" brushRef="#br0" timeOffset="17506.79">26266 2271 1259 0,'1'2'556'0,"-2"3"-266"16,-2 6-54-16,-1 10-80 0,0 2-22 16,2 5-49-1,2-1-21-15,6-5-25 0,7-1-10 16,3-8-10-16,0-1-5 15,4-10-11-15,-2-4-3 16,2-11-2-16,-3-4 0 16,-5-6 2-16,-8-2-1 0,-4 0-7 15,-9-4-8 1,-10 1-6-16,-10 4 1 0,-4 7 10 16,1 7 10-16,6 10 9 15,6 0 1-15,8 3-3 16,5 4-3-16,3-1-8 15,6 1-5-15,6-1-5 16,8-4-1-16,11-2 2 16,4 0 0-16,5-3 6 15,3 3 2-15,-9 5 4 16,2 4 1-16,-5 8 2 16,-10 1 3-16,-1 5 3 15,-7 2 2-15,-9-4 7 16,1-1 6-16,-4-8 5 15,-3-5 1-15,5-5-3 16,-1-2-8-16,3-6-13 16,-1 5-4-16,0 0-12 0,6-16-2 15,21-31-1-15,-12 30 1 16,-1 1 5-16,1 10 3 16,-3 5 5-16,-1 3 1 15,-3 11 7-15,0-4 5 16,-4 11 12-16,1 1 9 15,-2-3 15-15,-1 1-2 16,3-10-16-16,0-2-10 16,1-9-20-16,0-5 0 15,0-7 0-15,2-2 0 0,0 0 0 16,2 3 0-16,2 4 0 16,-2 2 2-16,-1 6 2 15,0 0 0-15,-1 5 3 16,1 2 6-16,-1 3 15 15,1 7 10-15,0 2 9 16,-4 2-4-16,0 5 0 16,-5-6-63-16,1-4 196 15,1 0-138-15</inkml:trace>
  <inkml:trace contextRef="#ctx0" brushRef="#br0" timeOffset="18017.66">27459 2320 1417 0,'-9'14'588'0,"13"4"-336"15,5 6-78-15,-6 12-20 16,8 8-9-16,-6 6-17 16,0 4-29-16,3 2-47 15,-7-3 0-15,1-6 2 16,-1-4-2-16,-7-18-11 16,-4-5-13-16,-9-10-11 0,-2-4-25 15,-9-12-85-15,0-6-61 16,-8-20-381-16,-4-19 352 15</inkml:trace>
  <inkml:trace contextRef="#ctx0" brushRef="#br0" timeOffset="18121.45">27402 2063 1641 0,'9'0'658'16,"9"0"-445"-16,-4 3-107 15,-7 1-37-15,-1 3-69 16,-6 0-37-16,1-2-93 16,3 1 404-16,4-6-235 15</inkml:trace>
  <inkml:trace contextRef="#ctx0" brushRef="#br0" timeOffset="122866.63">11636 10904 1457 0,'-1'8'534'0,"-1"-7"-396"16,1-1 1-16,0 0 53 16,1 0-29-16,-1 0-53 15,0 0-30-15,0 0-34 16,0 0-4-16,0 0-4 16,0 0-7-16,0 0-16 15,-1-1-4-15,1 0-8 16,0-1-2-16,1 1-1 15,0 0 1-15,0 0 2 0,5 1-1 16,2 2 2-16,0 2-1 16,-3-1 0-16,-3 11 0 15,26 25 0-15,-34-30 1 16,-5-3 0-16,-2-2 0 16,-2-5-1-16,-1-4-1 15,5-4-2-15,3-4 0 0,9-1-3 16,6-1 1-16,10 1 0 15,6 3 1-15,1 3 1 16,1 4 1-16,-5 5 3 16,-4 5 3-16,-5 5 9 15,-4 3 6-15,-6 1 9 16,-4 2 6-16,-4-3-1 16,-2-1-2-16,1-5-7 15,0-3-5-15,1-2-7 16,2-2-3-16,-1-1-4 15,-1 0-1-15,3-1-3 16,-1-1-2-16,2 0-1 16,1-5-2-16,2-4-1 15,1-1-1-15,1-5 1 16,2 4 2-16,1 2 0 16,0 4 1-16,1 4-1 0,0 3 0 15,1 3 0-15,1 3 0 16,-2 1-1-16,2 2-2 15,-3-3-47-15,-1-3-46 16,-3-2-144-16,0-1 138 16,-1-1 29-16</inkml:trace>
  <inkml:trace contextRef="#ctx0" brushRef="#br0" timeOffset="123173.71">11301 11257 1521 0,'2'4'586'0,"9"8"-404"15,4 7 19-15,-3 8-17 16,1 4-33-16,-2-1-61 0,-3 0-21 16,2-6-24-16,-4 0-9 15,-1-9-19-15,-1-5-8 16,-4-7-18-16,1-3-48 16,-4-9-131-16,-2-7-166 15,-3-11 214-15</inkml:trace>
  <inkml:trace contextRef="#ctx0" brushRef="#br0" timeOffset="123354.51">11168 11030 1490 0,'2'8'598'0,"3"-8"-348"16,-1-2-67-16,2 2 24 15,-1 0-48-15,0 2-67 16,0-2-32-16,4 1-41 15,-1 1-8-15,4 0-89 16,4 2-63-16,1-4 86 16</inkml:trace>
  <inkml:trace contextRef="#ctx0" brushRef="#br0" timeOffset="124515.45">19757 10676 1285 0,'0'16'497'0,"-5"-9"-280"15,2 0-46-15,0-4 39 16,-3-3 0-16,0-3-59 16,-3-3-37-16,0-5-56 15,2 5-17-15,-1-8-20 16,1-1-1-16,3 1-15 15,0-1-5-15,6 6-2 16,0 2-2-16,2 6 1 16,1 2 1-16,2 10 2 15,0 5 2-15,-2 0 2 0,0 1 1 16,-5-2 4-16,-3-5 4 16,0 0 1-16,-2-2 0 15,-1-5-2-15,0 2-3 16,-3-6-3-16,0 0-1 15,1-3-5-15,3-4-1 16,3-3-4-16,3-1 0 16,4 0 3-16,5 4 0 15,1 5 2-15,0-2 0 16,1 4 1-16,-2-2 4 0,-3 3 5 16,-3-1 4-16,-2 1 20 15,-1 2 4-15,-2-2 6 16,1 0-2-16,-1 0-15 15,0 0-7-15,0 0-10 16,0 0-3-16,0 0-7 16,0 0-1-16,-1 0-58 15,1 0-38-15,0 0-109 16,0 0 118-16</inkml:trace>
  <inkml:trace contextRef="#ctx0" brushRef="#br0" timeOffset="124954.45">20024 11026 853 0,'6'3'377'0,"-2"-3"-157"15,3 3 45-15,2 3-1 16,0 1-13-16,4 11-33 16,-2-3-14-16,-2 9-33 15,-4 1-14-15,-4 6-42 16,-1 4-25-16,-6 4-25 15,-2 3-13-15,-2-4-11 16,-4 0-5-16,0-10-4 16,-4-4-2-16,2-7-8 15,-1-6 5-15,-4-14-111 16,4-5-60-16,1-21-130 16,-1-8 138-16</inkml:trace>
  <inkml:trace contextRef="#ctx0" brushRef="#br0" timeOffset="125091.19">20011 10634 1555 0,'12'0'621'16,"4"0"-401"-16,0 2-56 16,-2 5 14-16,-5 1-47 0,-3 4-47 15,1 0-19-15,-2-4-38 16,-2-2-45-16,-1 3-127 15,1-1-232-15,1 15 235 16</inkml:trace>
  <inkml:trace contextRef="#ctx0" brushRef="#br0" timeOffset="126435.62">15277 7802 775 0,'38'36'443'15,"-38"-33"15"-15,0-3-277 16,0 1 37-16,-2-1-16 16,1 0-27-16,0 0-64 15,0 0-40-15,0 0-34 16,-7 3-5-16,4-2-11 0,0 0-8 15,0-1-10-15,3-1-3 16,0 0-5-16,0 0-1 16,0-2-1-16,0-5 2 15,1 0 5-15,0 5 1 16,0 2 8-16,0 0 3 16,0 0 12-16,0 1 6 15,0 0 4-15,0 0-2 16,0 3-10-16,-1 5-4 15,0-7-6-15,0-1-1 0,-4 2-4 16,-4 0-2-16,4-1-5 16,2-2-3-16,2 0-2 15,-1 0-1-15,1 0 2 16,1 0 2-16,0 1 2 16,10 1 0-16,1 2 3 15,-4-1-1-15,25 17 5 16,-30-10 7-16,-8-9 11 15,2 1 4-15,-9-5 2 16,1-1-4-16,0-1-9 16,-2-1-2-16,5 0-9 15,-2-3-2-15,5 2-5 16,4 1-2-16,2-1-2 16,3 3 0-16,4 3 2 15,-2-2 0-15,1 4 2 0,-2 0 0 16,2 4 1-16,-3 0 1 15,0 2 1-15,-1-1 0 16,-2 1 1-16,0-5 0 16,-1-1 0-16,0 0-1 15,0 0-2-15,0 0-1 16,0 0-3-16,0 0-3 16,1 0-26-16,0 0-56 0,0 0-157 15,0 0 105-15,10-1 44 16</inkml:trace>
  <inkml:trace contextRef="#ctx0" brushRef="#br0" timeOffset="126889.32">15567 7416 981 0,'-1'-5'450'0,"1"2"-214"16,3 10 20-16,3 6-54 15,1 8-22-15,4 19-35 16,-2 4-27-16,0 11-35 15,0 3-20-15,-5-8-29 16,3-4-9-16,-3-11-17 0,1-7-3 16,-1-12-94-16,-1-7-73 15,3-12-211-15,0-9 217 16</inkml:trace>
  <inkml:trace contextRef="#ctx0" brushRef="#br0" timeOffset="127161.4">15772 7493 1133 0,'-7'-3'484'0,"-9"1"-292"0,-7 5-56 15,-3 7-7-15,-1 10-28 16,-1 3 12-16,3-1-5 16,5-3-4-16,10 2-1 15,6-2-16-15,10 1-21 16,6-2-9-16,4-4-12 15,7 2-2-15,3-4-4 16,3-2-2-16,2-4-11 16,0 0-5-16,-2-5-9 15,-4 0-5-15,-10-1 9 16,-5 0-47-16,-8 0-94 16,-5-2 46-16,-12-5 10 15</inkml:trace>
  <inkml:trace contextRef="#ctx0" brushRef="#br0" timeOffset="130468.6">11178 7975 476 0,'-13'-2'313'16,"-4"0"74"-16,-26-1-151 0,28-1-2 15,3 1-7-15,5 0-36 16,2 0-24-16,7 3-63 16,6-1-24-16,11 2-30 15,6 4-5-15,11-4-6 16,8 4-5-16,9-3-12 15,-1-7-4-15,6 1-8 16,-7-3-1-16,-5 3-2 16,-4 4-1-16,-14 1-1 15,-3 3 11-15,-16-3-114 16,-1 2-60-16,-10-3-251 16,-4 0 233-16</inkml:trace>
  <inkml:trace contextRef="#ctx0" brushRef="#br0" timeOffset="130619.52">11363 7947 692 0,'0'-7'363'0,"1"6"-76"0,3 1-33 15,2 6-6-15,-2 4-17 16,3 20-26-16,-1 12-33 16,-3 9-54-16,3 6-24 15,-3 0-34-15,2-6-13 16,4-5-20-16,-4-5-7 15,-6-16-10-15,5-1-3 0,-4-15-21 16,-4-7-59 0,8 0 71-16,-7-5-22 0</inkml:trace>
  <inkml:trace contextRef="#ctx0" brushRef="#br0" timeOffset="131154.49">10541 7914 1095 0,'-27'-5'467'0,"21"3"-250"16,4 2-46-16,4 1-24 15,-2-1-23-15,0 0-39 16,6 4 1-16,23 9-24 16,32 9-11-16,-26-14-12 15,-3-4-9-15,-1 6-15 16,-2 1-4-16,-9-2-3 16,-3 5 0-16,-9-5 2 15,-7 3 2-15,-7 3 2 16,-10 3 1-16,-7 3-1 15,-4-3-1-15,-4-1-3 16,5 3-3-16,0-4-3 16,2 1-4-16,8-5-38 15,1-5-38-15,10-2-162 16,5-5-144-16,10-1 238 16</inkml:trace>
  <inkml:trace contextRef="#ctx0" brushRef="#br0" timeOffset="131318.82">10768 8142 1094 0,'0'5'455'16,"-5"4"-266"-16,-5 1-22 15,-3 5-55-15,-3 0-21 16,-5 4-38-16,0-3-17 0,-1 4-18 16,-1-1-5-16,4-6-2 15,1-4-32-15,10-9-206 16,7-1 165-16</inkml:trace>
  <inkml:trace contextRef="#ctx0" brushRef="#br0" timeOffset="131707.29">10176 7751 868 0,'-3'13'372'15,"0"-9"-183"-15,-1 3-65 16,-1 6-24-16,-1 2-21 16,2 16-28-16,0 5-5 0,5 7-7 15,2 5-5-15,9 0-11 16,3-1-3-16,4-4-7 16,1-3-5-16,-1-7-2 15,1-6 0-15,2-11 0 16,1-4 15-16,-2-12-148 15,-2-2 100-15</inkml:trace>
  <inkml:trace contextRef="#ctx0" brushRef="#br0" timeOffset="131909.35">10010 7991 1307 0,'0'-5'460'0,"1"4"-396"16,14 1-10-16,4 0 12 16,8 3 1-16,4-4-4 15,5-9-28-15,2-1-9 16,5-4 10-16,7-2-66 16,9 6 28-16</inkml:trace>
  <inkml:trace contextRef="#ctx0" brushRef="#br0" timeOffset="133694.2">12016 10612 465 0,'-32'27'247'0,"32"-26"-41"15,-2-2 22-15,-3-1-16 16,4 1-9-16,0 0-33 15,0 0-21-15,0-1-44 16,-7-11-23-16,1-10-37 16,-4-32-13-16,15 17-18 15,1-4-3-15,10-9-4 16,-2-1-1-16,9-6-3 16,4-1-2-16,4-1 0 15,5 2 0-15,0 6 1 16,4 1 2-16,3 2 3 15,1 2 1-15,8 2 4 16,5 4 0-16,-7 4-1 0,2 5 1 16,-6-1-4-16,-18 13-1 15,-1 0-2-15,23-12 0 16,5-5-1-16,-6 11 0 16,-6 6-1-16,0 2-1 15,4 2 0-15,-1 3 1 16,-1 7 1-16,1 1 0 15,-5 3 9-15,4 1 4 0,2-3 3 16,-2-2 2-16,4-7-5 16,-1-4-2-16,7-9 2 15,-1-1 0-15,-8-14-1 16,2-1-2-16,-9-5-5 16,0-6-2-16,10 2-2 15,-4-5-1-15,1-5 0 16,-2-3-1-16,0 6 1 15,1 1-1-15,-2 7-1 16,2 5 0-16,-11 1 0 16,-3 6 0-16,-8 7 0 15,-9 3 0-15,9 5 0 16,-3 4 1-16,-1 5-1 16,6 4 0-16,-5 4-1 15,2 3 0-15,3 0 0 0,-1 0 1 16,2 0 0-16,1 2 0 15,4 0-1-15,3-2 0 16,6-4 1-16,4-4-1 16,2-8 1-16,-2-2-1 15,-2-12 1-15,-4 1 1 16,0-2 7-16,0-4 2 16,2 6 4-16,-1-4 6 15,0 1-2-15,-1 1-1 0,4 1-3 16,0 3-4-16,-3 6-5 15,-3 3 0-15,-9 5-3 16,-9 4 0-16,-5 6-1 16,-3 1-1-16,-6 5 0 15,6 0 0-15,-4-2-2 16,-3 1-2-16,4-3-57 16,-3-2-31-16,-2-4-72 15,4 2-47-15,-1-1-65 16,-1 2-51-16,3 7 208 15</inkml:trace>
  <inkml:trace contextRef="#ctx0" brushRef="#br0" timeOffset="134795.43">13944 9182 983 0,'-8'9'392'0,"10"-1"-238"15,6 0 12-15,4-3-8 16,1 1-9-16,9-1-41 16,5 0-26-16,4-5-34 15,4 0-7-15,-1-2-5 16,-3 2-3-16,-4 2-2 16,-3-1 3-16,-10-1-1 15,-2 1 4-15,-11 2 24 16,-6 6-1-16,-10 7-1 15,-5 4-7-15,-7 7-30 16,-1 0-7-16,1 0-7 16,3-4-2-16,6-5-5 15,3-6-13-15,9-6-81 16,4-1-67-16,6-9-191 16,12 3 211-16</inkml:trace>
  <inkml:trace contextRef="#ctx0" brushRef="#br0" timeOffset="135124.2">14405 9101 1190 0,'-1'13'473'0,"-9"5"-333"0,9 11-32 15,-5 1 25-15,6 2-33 16,8 0-7-16,1-7-29 15,5-7-15-15,2-7-15 16,-2-4-6-16,11-7-12 16,-2-3-3-16,-2-12-4 15,-1-6-1-15,-9-9 3 16,-1 1 2-16,-7-1 3 16,-6 1 2-16,-5 7 0 15,-9 2 0-15,-2 10-4 16,1 5-3-16,0 6-7 15,7 5-4-15,-3 3-33 16,0 2-41-16,8 2-158 16,2 2 150-16</inkml:trace>
  <inkml:trace contextRef="#ctx0" brushRef="#br0" timeOffset="141177.22">19631 10571 514 0,'-5'33'229'15,"5"-32"-90"-15,-1-2-12 16,0 1 16-16,0-1-8 15,0 1-21-15,0 0-14 16,0 0-17-16,0 0-1 16,0-1-3-16,-6 0-2 0,-1-1-11 15,1-2-8-15,-7-2-14 16,-23-28-9-16,24 13-13 16,5-3-1-16,6-1 3 15,-4 1 1-15,8 4 1 16,-5 2 0-16,4 5-5 15,4 2-3-15,0 3 0 16,1 1 1-16,-4 3 5 16,-2 0 9-16,-2 1 13 15,1 2 0-15,0 0-1 16,0 0-8-16,-7-12-14 16,-1-5-3-16,-38-22-3 15,23 26-2-15,-1 3-2 16,-3 1 0-16,-14-3 1 15,-4-1-1-15,-7-1-1 16,0-2-2-16,-1-6-2 16,3-1-1-16,-3-5 0 0,6-2-1 15,-4-2-1-15,0 0 0 16,-3 1-1-16,-1-2-2 16,5 2 0-16,0-3 1 15,10 1-2-15,-3 1 1 16,3 2 2-16,1 4 1 15,7 3 3-15,0-3 1 16,-1 0-3-16,-4 0 0 0,-12-1-3 16,-3 2 0-16,-8 1 1 15,-3-1 0-15,1 2 0 16,-7 1 2-16,1 3 6 16,-5 1 1-16,-7 1 6 15,5-2 2-15,0-3-2 16,7-3-1-16,14-1-5 15,1 0-2-15,-1-1-2 16,5 4 0-16,-2-2 1 16,6-2 0-16,15 1 0 15,5-2-2-15,5 0-2 16,2 3-1-16,0 1-2 16,-1 1-1-16,-5 0 1 15,0-2-1-15,-8-3 2 16,1 1 0-16,3 2-1 15,-2 0 1-15,-7 2-1 0,-4 5 1 16,-8 0 0-16,-5 4-1 16,7 5-1-16,-1-3 1 15,3 2-1-15,2-1 1 16,8-1-2-16,7-1-1 16,4-5 0-16,5-1-1 15,1-5 0-15,-3-1 1 16,9-2 0-16,-8 3 2 0,2-1 0 15,5 1 1-15,-6 0 0 16,6 0-1-16,1-1-1 16,-1 2-1-16,2-1 0 15,1-3 0-15,-2 5 1 16,-1-1 0-16,-1 2 2 16,-1 5 0-16,-2-3-1 15,-2 4 2-15,-3 0-1 16,3 1 0-16,-7-1-1 15,-1 1 0-15,-2-1-1 16,2 0 1-16,2-1-1 16,-1-4 1-16,-3 1 3 15,1-1 3-15,-4 1 4 16,4 4 1-16,3 2 1 16,-2 2-1-16,6 3 1 0,1-1-2 15,6 2-3-15,1-1-1 16,5 3-3-16,1 0-1 15,4 2-1-15,1-2-2 16,-2 2 1-16,2 2-1 16,1-4 1-16,0 2-1 15,1 3 1-15,1 1-2 16,0 0 0-16,0 0 0 16,0 0 0-16,0 0-1 0,-1 0 1 15,-1 0 0-15,1 0 0 16,0 0 0-16,0-1-59 15,-11-1-50-15,-3-2-150 16,-28-7-65-16,34 21 196 16</inkml:trace>
  <inkml:trace contextRef="#ctx0" brushRef="#br0" timeOffset="143185.54">17723 8705 1033 0,'-7'8'437'0,"1"-1"-232"15,5 1-31-15,2 0 6 16,5 0-27-16,5 1-38 16,3-3-24-16,10 2-41 15,4-1-10-15,10 7-14 16,-3-3-5-16,-3 1-6 16,-3-1-1-16,-14-9 7 15,-4 4 5-15,-9 0 7 0,6 0 6 16,-9 2 8-16,2 2-1 15,-5 1-3-15,-15 1-8 16,-3 3-15-16,-5-2-4 16,-5-1-5-16,-2 0-3 15,5-3-4-15,-1 1-4 16,10-3 0-16,6-2-34 16,10-2-103-16,4-3-88 15,10-1 127-15</inkml:trace>
  <inkml:trace contextRef="#ctx0" brushRef="#br0" timeOffset="143531.18">18074 8772 1096 0,'-4'6'489'15,"0"-1"-257"-15,-4 7-64 16,2 5 16-16,0 7-53 15,4 2-16-15,5 0-45 16,5 2-21-16,4-8-22 16,3-1-6-16,6-6-9 15,-1-3-4-15,3-10-3 16,-1-4-1-16,-2-11-1 16,0-4 0-16,-5-10 2 15,-2 0 0-15,-10 0 7 0,-5 3 2 16,-14 5 4-16,-2 3 0 15,-8 8-4-15,-1 2-2 16,-1 12-6-16,0 5-4 16,7 8-4-16,2 1-5 0,6 1-40 15,5 1-44-15,7-8-187 16,1-1-311-16,16 0 384 16</inkml:trace>
  <inkml:trace contextRef="#ctx0" brushRef="#br0" timeOffset="152465.31">12509 10770 588 0,'-13'0'256'0,"6"2"-101"15,7-1-30-15,-6 0 20 16,6-1-13-16,0-1-43 15,0 0-11-15,0 1-17 16,0-2-2-16,11 0 13 16,8-2-5-16,39-14-14 15,-25 7-6-15,6-6-11 16,3-5-2-16,6 1-7 0,3-3-1 16,10 2-2-16,-1 4 0 15,-5-1 2-15,5 7-1 16,-9 3-4-16,5 5-1 15,4-1-7-15,0 2-1 16,8-3-3-16,0-4-2 16,-4-3-2-16,-1-2 0 15,1 0-1-15,-4 0 0 0,6 3-1 16,-1 2-1-16,1 6 1 16,-6 3-1-16,-2 1 3 15,-2 0 3-15,-6-3 2 16,4 0 2-16,-5-6-1 15,-1-3-3-15,3-5-2 16,0-4-1-16,1-1-3 16,2 1 1-16,-6 3-1 15,-10 3 0-15,-2 2 0 16,-5 1 0-16,3 2 0 16,2 0 0-16,5 5 0 15,1-3 2-15,8-1 2 16,2 6 5-16,-4-1 13 15,1 4 3-15,-12 3 3 16,-18-1 2 0,1 0-6-16,8 1 1 0,0-1-3 0,-9-2-2 15,-3-2-8-15,-2-1-3 16,-3-3-4-16,0 0-1 16,-2-1-2-16,-1 2-1 15,0 3-1-15,-1-3-25 16,-4 4-95-16,-1 6-127 15,-2 16 149-15</inkml:trace>
  <inkml:trace contextRef="#ctx0" brushRef="#br0" timeOffset="153180.17">15376 10266 465 0,'0'-1'271'0,"2"-2"-24"16,3-1-61-16,-2 0 32 15,0-4-2-15,-2 1-9 16,-2 4-47-16,0 1-22 16,0 0-36-16,-6-4-16 0,-7 0-24 15,-24-10-12-15,30 21-18 16,1 0-8-16,6 1-10 15,6 2-5-15,-1 1-1 16,5 0 0-16,-1-2 1 16,-1-1 0-16,1 1-2 15,-5-8-1-15,0 1-1 16,-3-3 1-16,0 2 6 16,0 0 0-16,-1 0 1 15,0 0-3-15,0 0-7 16,0 0-3-16,0 0-3 15,0 0-1-15,1 0-1 16,0-1 1-16,4-2 2 16,7-2 1-16,-2 2 1 15,19-3 4-15,-24 12 5 16,1 2 1-16,-4 1 3 0,-3 2 0 16,-7 1-2-16,-1-1 0 15,-4-1-1-15,3-5-2 16,1-4-4-16,6 0-2 15,4-2-3-15,3-1-2 16,-3 2 0-16,0-1 2 16,0 1 1-16,13-2 0 0,-2 1 1 15,27-4 0-15,-37 5 2 16,0 1 2-16,0 0-30 16,-2 0-50-16,0 0-179 15,0 0 163-15</inkml:trace>
  <inkml:trace contextRef="#ctx0" brushRef="#br0" timeOffset="153699.92">15412 10023 1210 0,'-6'15'449'16,"2"-6"-348"-16,0-5-4 15,6-5 31-15,4-4-17 0,7-11-23 16,6-7-26-16,1-13-44 16,2-7-7-16,-5-6-5 15,1-1-1-15,-5 2-1 16,-4 2 2-16,-5 7 1 16,-4 6 3-16,-4 12 4 15,-8 4 1-15,-3 14 4 16,0 3 3-16,3 16 9 15,1 8 6-15,0 14 8 16,0 6 2-16,11 5-2 16,2 1-3-16,5-6-10 15,2-5-7-15,-4-7-8 16,5-5-4-16,7-9-4 16,1-6-4-16,5-12-4 15,3-3-8-15,1-12-110 16,-1-1-89-16,-2 4 125 15</inkml:trace>
  <inkml:trace contextRef="#ctx0" brushRef="#br0" timeOffset="155111.81">19437 10925 362 0,'-19'-37'257'0,"3"27"24"16,3 1-31-16,-3-3-51 15,3 0-11-15,0-5-12 16,2 1-8-16,-7-3-28 15,-7 2-19-15,-4-1-38 16,-5-4-16-16,-7 10-21 16,-5-1-6-16,-9 0-10 15,1 7-6-15,-5-9-8 16,-5 7-4-16,-5-4-1 16,-5-2 3-16,-1 6 0 15,4-2 0-15,8 8 1 16,3 1-1-16,3 1 0 15,-4-2 1-15,3 1-3 16,0 1-1-16,1 0-4 0,6 0-1 16,2 0-2-16,-2-1-2 15,5 1 0-15,2 2 1 16,-2-3-1-16,-1-2 0 16,-5-4 0-16,-4-5 0 15,-2-2 0-15,-2-4 0 16,0-5 0-16,4-1-1 15,4-6 0-15,-6 4 0 0,-4-3 1 16,-7 3-1-16,-1 3 9 16,5 1 6-16,8 2 7 15,-4 3 1-15,11 0-6 16,-4 3-3-16,-2 3-5 16,6-1 0-16,-11 3-3 15,6 1-1-15,2-4-2 16,3 2-1-16,3-3 0 15,3 3-2-15,-4 1 1 16,1-1-2-16,-9 8 2 16,-6-6-1-16,7 6 0 15,-2 1 1-15,6-3-2 16,7 4 0-16,3-3 0 16,-2-1 0-16,16-3-2 15,-1 2-1-15,12-2-3 16,3 2-1-16,4 2-54 0,6-3-47 15,1 4-168-15,8 1-110 16,11 0 238-16</inkml:trace>
  <inkml:trace contextRef="#ctx0" brushRef="#br0" timeOffset="155465.04">16113 9964 942 0,'-12'-5'393'0,"5"2"-213"16,-1-3-27-16,0 3-11 15,-5 1-25-15,-2 0-49 16,1 3-13-16,-6 3-20 16,6 3 1-16,-13 7 13 15,3 1-5-15,3 5-10 16,1-1-3-16,8-4-16 15,-1-1-5-15,9-4-6 16,1 0 1-16,12 3 4 16,5 3 4-16,3 2 12 15,-4-3 2-15,6 2 3 16,-3-3 2-16,3 2-1 0,-4-2 0 16,-7-1-3-16,-1-2-3 15,-5-8 6-15,5 2-52 16,-2-6-153-16,0-9 127 15</inkml:trace>
  <inkml:trace contextRef="#ctx0" brushRef="#br0" timeOffset="156384.31">14873 10141 526 0,'10'4'315'16,"-9"-4"56"-16,1 4-184 15,4-2-10-15,-6-2-6 16,0 0-28-16,0 0-14 15,3 1-35-15,20 10-17 0,32 14-36 16,-29-17-13-16,8-3-14 16,1 2-4-16,-1-1-3 15,-3 1-1-15,-7-4-1 16,-6 4 2-16,-8 1 3 16,-2 6 6-16,-9 0 9 15,-6 3 2-15,-9 4-3 16,-5 1-5-16,-4 6-9 15,1-2-5-15,4-4-4 16,3-2 0-16,6-7-84 16,3-4-83-16,9-5 105 15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8T15:35:30.60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15565 7196 744 0,'-1'-1'349'16,"-1"-1"-164"-16,1 1 11 16,-2 0-3-16,-7-2-37 15,-1-1-21-15,-31-7-39 16,29 13-12-16,1 9-17 15,3 6-11-15,0 5-20 16,-1 3-8-16,11 1-10 16,-1-3-4-16,6-5-6 15,6-3-2-15,5-6-2 16,2-4 0-16,4-9-2 16,3-3 0-16,-3-6 0 15,0-4 1-15,-6 0 0 16,-5-4 1-16,-11-2 4 0,-4 0 6 15,-9 1 10-15,-3 3 3 16,-4 5 4-16,0 5-3 16,-2 6-5-16,1 3-1 15,8 8-10-15,0 0-5 16,4 8-7-16,1 0-3 16,3 0-43-16,6 0-65 15,5-5-251-15,11-1 235 0</inkml:trace>
  <inkml:trace contextRef="#ctx0" brushRef="#br0" timeOffset="996.86">17681 6384 929 0,'-1'-1'425'16,"-1"0"-208"-16,1 0-30 15,0 0 8-15,-1 0-57 16,-5 1-28-16,1 2-53 0,-2 3-12 16,-6 24-8-16,0 28 0 15,19-29-12-15,6-2-7 16,3-12-8-16,2-3-4 16,6-7-3-16,1-6-1 15,2-10-1-15,-1-7-1 16,-2-4 1-16,-4 0 1 15,-9-2 3-15,-2 2 2 0,-16-3 12 16,-5 3 5 0,-6 3 13-16,-3 5 6 0,1 8 0 15,0 6-3-15,3 6-16 16,2 2-8-16,6 5-16 16,2-1-4-16,9 4-61 15,2 1-61-15,6-1 79 16</inkml:trace>
  <inkml:trace contextRef="#ctx0" brushRef="#br0" timeOffset="1768.35">19385 7475 1116 0,'4'-13'468'0,"-12"0"-249"16,0 0-30-16,-2 1-18 15,-3-1-30-15,-4 3-54 16,-3 4-22-16,-3 6-33 16,0 2-10-16,9 11-9 15,2 5-4-15,9 5-3 16,3 2-1-16,5-1-4 16,4-2 0-16,7-6-1 15,5-1 0-15,8-10-1 16,-1-5 1-16,2-7 0 15,-3-3 0-15,-11-11 0 16,0-2 2-16,-14-1 0 16,-2 0 4-16,-5 2 12 15,-4 4 5-15,-1 4 9 0,-3 5-4 16,-5 7-9-16,2 2-8 16,-6 10-6-16,2 0-42 15,4 5-163-15,4 4-140 16,2 9 195-16</inkml:trace>
  <inkml:trace contextRef="#ctx0" brushRef="#br0" timeOffset="2408.84">19323 8713 1254 0,'1'7'471'0,"-1"-6"-320"15,-2 1-5-15,1-2 9 16,0-1-22-16,0 0-63 16,-6 0-26-16,-7-1-30 15,-28-4-1-15,31 8-2 16,2 5 0-16,2 6 0 16,2 4-3-16,3 5-1 15,2 0 0-15,5 2 1 16,3-2-1-16,9-5-2 15,-1-6-1-15,9-6-3 16,0-4-1-16,2-6 0 16,-3-7 0-16,-8-9 0 15,1 0 1-15,-10-1 4 16,-1-1 6-16,-6 5 15 16,-6-2 8-16,-1 7 8 15,-3 3-3-15,-3 5-13 16,-3 3-8-16,-2 3-13 0,-2 5-10 15,5-1-111-15,2 4-134 16,0-8 158-16</inkml:trace>
  <inkml:trace contextRef="#ctx0" brushRef="#br0" timeOffset="3104.99">17727 9222 815 0,'2'5'339'0,"-2"-8"-136"16,-2-3-28-16,-2-2 48 16,-3-2-16-16,-4-1-60 15,-1 2-28-15,-5-1-44 16,2 4-14-16,-5 6-22 15,0 7-10-15,3 6-19 16,3 3-3-16,6 5-5 16,5 1 0-16,7 2-2 15,4-1 1-15,8-1-1 0,0-7 0 16,2-7 0-16,1-1 1 16,-2-12-1-16,1-2 1 15,-3-8 2-15,-3-7 4 16,-6-1 13-16,-5 0 8 15,-8 3 13-15,-3 3 0 16,-2 2-6-16,0 6-5 16,-1 4-13-16,1 7-5 15,0 8-12-15,3 2-47 0,4 7-149 16,3-3 134-16</inkml:trace>
  <inkml:trace contextRef="#ctx0" brushRef="#br0" timeOffset="3755.86">16190 8905 709 0,'-2'-22'363'0,"-2"15"-3"16,1 5-195-16,-4 3-5 16,-1 7 5-16,-3 6-38 15,3 0-18-15,4 5-46 16,4-2-14-16,8 1-25 16,4-2-8-16,6-4-8 15,1-1-3-15,4-7-3 16,2-4 1-16,-2-7-2 15,3-4 1-15,-9-5 1 16,-6-3 2-16,-13-4 9 16,-12 1 4-16,-10 3 5 15,-5 1 0-15,1 10-8 16,-1 5-4-16,6 4-11 16,1 5-5-16,8 7-33 0,4-2-66 15,10 11 70-15</inkml:trace>
  <inkml:trace contextRef="#ctx0" brushRef="#br0" timeOffset="4635.5">15193 6704 591 0,'-32'-37'337'0,"28"26"-92"0,2 3 1 16,2 4-17-16,2 5-54 16,1 7-18-16,2 8-39 15,-1 5-8-15,-2 9-15 16,-1 3-20-16,0-2-36 16,0-1-13-16,2-8-17 15,-1-2-2-15,-2-7-11 16,-1-4-37-16,-4-9 29 15</inkml:trace>
  <inkml:trace contextRef="#ctx0" brushRef="#br0" timeOffset="5363.2">17793 5863 1131 0,'-1'-1'427'0,"-1"-3"-316"16,2-4-37-16,2 3 20 16,4 0-13-16,13-3-6 15,27 10-38-15,-29 14-14 0,-5 3-3 16,-7-1 10-16,-6 4 15 16,-6-5 7-16,-9-3 6 15,-4 1-2-15,-2-5-3 16,3 2 2-16,1-3-4 15,8-4-7-15,4-1-16 16,6-3-9-16,10 0-13 16,5-2-3-16,7-4-1 15,7 3 0-15,2-6-1 16,-8 0-1-16,4 2 33 16,-7-5-77-16,-3 8 41 31</inkml:trace>
  <inkml:trace contextRef="#ctx0" brushRef="#br0" timeOffset="6087.85">19608 6944 1291 0,'-5'1'482'0,"4"-1"-353"16,0 0-54-16,0 0 19 0,1-1-7 15,0 1-11-15,12 0-17 16,10 1-30-16,27 12-8 16,-32-2-7-16,-4 3-2 15,-11 5-2-15,-3-1-1 16,-12 2 1-16,-3-2-1 0,-1-2 0 15,-2-2 4-15,3-3 6 16,2-2 3-16,4-5 7 16,2 1-6-16,8-3-9 15,6 1-4-15,7 1-7 16,4 0-1-16,8-1 2 16,2 0 2-16,-2 0 10 15,-1 0 7-15,-7 1 10 16,-3 0 2-16,-7 1 10 15,-6 1 5-15,-8 2 1 16,-6 0-4-16,-10 0-19 16,-2 0-13-16,1-1-65 15,5-2-53-15,4 1-174 16,7-2 169-16</inkml:trace>
  <inkml:trace contextRef="#ctx0" brushRef="#br0" timeOffset="6641.58">19926 8344 1154 0,'10'6'463'16,"1"0"-297"-16,-15 12-72 0,-12 9 6 15,1 6-26-15,3 5-8 16,0-2-3-16,11-4-21 15,1-3-9-15,4-7-13 16,4-4-5-16,5-3-9 16,3-1 1-16,5-7-2 0,1-1 0 15,-2-6-1-15,3 0-1 16,-5-1-31-16,-2-5-122 16,-2 0 106-16</inkml:trace>
  <inkml:trace contextRef="#ctx0" brushRef="#br0" timeOffset="6807.47">20046 8540 1305 0,'-38'-29'527'0,"33"42"-321"16,2 6-60-16,-1 14-20 15,-1 2-36-15,-2 5-41 16,7 1-12-16,0-6-18 15,1-4-5-15,5-10-8 16,-6-5 2-16,4-5-117 16,7-5-113-16,5-10 141 15</inkml:trace>
  <inkml:trace contextRef="#ctx0" brushRef="#br0" timeOffset="11723.12">15958 7150 221 0,'-1'-1'170'16,"0"-1"46"-16,-2 1-24 15,1 0-26-15,-1 0-12 16,1 0-31-16,1 1-12 16,0 0-25-16,0 0-13 0,0 0-23 15,0 0-8-15,0 0-7 16,0-1 2-16,0 0 5 16,-1 0-2-16,1 0-6 15,1 0-5-15,0-1-7 16,1-2-1-16,4-7 1 15,-3 2 1-15,3-3 2 16,20-25 2-16,-19 29 1 16,3-1-1-16,-4-2-3 15,5 2-2-15,3-4-3 16,3 0-1-16,6-3-3 16,1 1-2-16,2-4-4 15,0-3-2-15,0 3 0 16,1-5 1-16,4 6 6 15,1 1 0-15,4-1 3 16,0 1-1-16,3-2-4 0,-1 0-1 16,-7 1-2-16,4-1-1 15,0-1-2-15,2 2-1 16,7-3 0-16,-4 4-1 16,-3 1 2-16,1 3 1 15,-2 3 3-15,3-2 1 16,-1 2 1-16,0 4 0 15,-2-1-3-15,-3-1-1 16,-6 3 0-16,1 0 1 0,2 0-1 16,-2 4 1-16,1 0 1 15,-3-2 1-15,-4 2 1 16,1 1 0-16,-5 0 3 16,1 0 1-16,-2 0 2 15,-2 1 0-15,-2 0-3 16,-2 0-1-16,-4 1-5 15,-3-2 0-15,1 0-3 16,-4 0-1-16,0 0-2 16,0 0-1-16,0 0-1 15,0 0 1-15,0 0 0 16,0 0 0-16,0 0-54 16,-1 0-112-16,0 0 110 15</inkml:trace>
  <inkml:trace contextRef="#ctx0" brushRef="#br0" timeOffset="12230.11">16944 6374 824 0,'-5'2'298'0,"3"-4"-237"16,1 1-43-16,1 1 24 15,0 0 6-15,0 0 33 16,0 0 7-16,0 0 5 15,16 8 5-15,34 16-11 16,-29-14-9-16,4 1-16 16,3 4-5-16,-2-4-8 15,1 1-3-15,-5-4-5 16,-4 3-2-16,-3-2-1 16,-6 2 2-16,-5 4 8 0,-4 1 2 15,-8 9 5 1,-2 4 0-16,-4-1-12 0,-1 0-8 15,-1-3-13-15,1-2-6 16,1-3-6-16,-1 0-2 16,1-4-3-16,-1-2-1 15,6-2-2-15,3-3 0 16,2-5 3-16,4 0-47 16,-1-6-177-16,1 1-312 0,0 0 330 15</inkml:trace>
  <inkml:trace contextRef="#ctx0" brushRef="#br0" timeOffset="14789.16">18182 6739 588 0,'-6'-2'267'0,"2"1"-108"16,2 0 12-16,1 0-13 15,0-1-24-15,0 1-32 16,0 0-15-16,0 0-23 16,1 0 0-16,13-3-14 15,15-1-7-15,42 3-4 16,-26 7 3-16,5-1 1 0,-3 1-3 16,4 3-1-16,0 1 1 15,1 6 6-15,1 4 0 16,-4 3 5-16,-2 3-2 15,-4 5 7-15,-1-3 0 16,-7 1-6-16,0-1-1 16,-10-7-15-16,-4 1-1 15,-4-2-3-15,-8-3-2 16,0-2-6-16,-2 1-5 0,1-1-6 16,-2-4-4-16,-1 1-1 15,-4-3-2-15,4-2-2 16,0-2-1-16,0-3-2 15,0-1-33-15,-5-5-88 16,1 4-77-16,0 0 112 16</inkml:trace>
  <inkml:trace contextRef="#ctx0" brushRef="#br0" timeOffset="15148.23">18776 7122 794 0,'0'-3'362'0,"-3"3"-161"0,4 2-47 16,-1-2 2-16,0 0-21 16,0 0-13-16,16 9-18 15,35 19-40-15,-26-18-8 16,-1-3-5-16,1-2-3 15,-8-3-9-15,-4-2-2 16,-1-3-6-16,-2-3 0 0,-3-4 2 16,1-2 0-16,1-1-3 15,-1-3-4-15,2 0-10 16,-4 1-4-16,-1-1-5 16,0 3-4-16,0 2-1 15,0 2-2-15,-1 2 0 16,0 2-36-16,-2 3-94 15,-1 2-119-15,-1 0 146 16</inkml:trace>
  <inkml:trace contextRef="#ctx0" brushRef="#br0" timeOffset="16237.15">18133 7110 323 0,'-1'-1'170'0,"0"0"-7"16,0 0-1-16,-1 0 21 15,1 0 1-15,0 1-13 16,0 0-19-16,3 16-30 16,8 32-14-16,-2-19-31 0,4 3-16 15,1 6-28-15,1 6-9 16,4 8-4-16,1 4 0 15,7 6 5-15,1 1 4 16,5-6-1-16,-3 1-1 16,2-7-7-16,-5 1-1 15,-1-1 2-15,1 0 3 0,-4 0 2 16,-7-18-1 0,0 1-6-16,10 21-3 0,7 6 3 15,-6-11-1-15,0-16 0 16,-2 1 0-16,-1-10-4 15,0-4-2-15,-5-7-1 16,-2-4-2-16,-2-2-3 16,1 2 0-16,-5-1-2 15,-2-3 0-15,-5-3 1 16,-3-5 1-16,-5 1-13 16,3 0-34-16,1 0-154 15,0 0-153-15,-9-11 211 16</inkml:trace>
  <inkml:trace contextRef="#ctx0" brushRef="#br0" timeOffset="16539.18">18542 8203 642 0,'-5'11'365'0,"6"-1"7"15,3 1-251-15,5 6 15 0,5 2-15 16,3-1-12-16,1 0-32 16,2-1-17-16,-1-5-13 15,-2-2 0-15,0-4-2 16,-2-11-5-16,0 1-11 16,1-3-4-16,-3-2-5 15,2 0-2-15,-1-4-4 16,1-3-3-16,-5 0-8 15,3 0 5-15,-3-3-60 16,0 0-61-16,1 4 73 16</inkml:trace>
  <inkml:trace contextRef="#ctx0" brushRef="#br0" timeOffset="72625.34">25941 10640 451 0,'-6'-3'206'0,"6"0"-2"15,1 0-36-15,-1 2 46 16,0 0 13-16,0 0-38 0,0 0-28 16,-1 0-25-16,0-2-7 15,0 0-27-15,-1 0-18 16,-14-6-42-16,-31-7-18 15,27 25-14-15,2 5-3 16,4 3-3-16,9 3 2 16,5 3-3-16,5-1 0 15,16 3 0-15,-6-5 1 16,7-3-2-16,0-1 1 0,-3-11-1 16,7-1-1-16,-3-11 0 15,-1-3 1-15,-10-8 2 16,-6-5 1-16,-5-3 4 15,-1 1 7-15,-11-1 14 16,0 5 3-16,-5 6 1 16,-2 2-3-16,6 13-15 15,-4 0-4-15,2 11-7 16,3 3-5-16,-4 2-11 16,3 4-41-16,5-1-131 15,5-1-120-15,7 4 178 16</inkml:trace>
  <inkml:trace contextRef="#ctx0" brushRef="#br0" timeOffset="74004.91">24920 9577 962 0,'-6'0'354'0,"4"-1"-254"15,4 2-2-15,-2-1 14 16,0 0 24-16,19 4-10 15,38 50-47-15,-24-20-15 16,6 10-14-16,5 1-4 16,1 4-13-16,0-2-7 0,3-4-12 15,3-2-3-15,-8-10-3 16,-4-6-2 0,-12-8-1-16,-3-4-1 0,-14-8 18 15,5-2-56-15,-17-4-210 16,-1-1 180-16</inkml:trace>
  <inkml:trace contextRef="#ctx0" brushRef="#br0" timeOffset="74294.85">25129 10032 855 0,'7'9'381'15,"4"2"-188"-15,9 3-20 16,1 2 9-16,10-1-39 0,6 2-33 16,3-7-44-16,-4-3-13 15,-2-6-11-15,-10-1 0 16,-4-2 2-16,-2-5-2 16,-10 0-6-16,4-6-6 15,-2-5-11-15,-1-4-6 16,-1-11-8-16,2-2-2 0,-4-7 11 15,2 7-44-15,-1 7-116 16,-7 11-130-16,10 23 153 16</inkml:trace>
  <inkml:trace contextRef="#ctx0" brushRef="#br0" timeOffset="74702.25">25992 9455 754 0,'-11'-4'369'0,"11"6"-35"15,2 11-196-15,-4 6 12 16,2 16 13-16,-2 9-20 16,-8 8-65-16,2 5-14 15,3-1-14-15,-4-4-5 0,10-4-12 16,0-1-9-16,0-8-15 15,7-1-3-15,-10-12-4 16,3-5 0-16,0-9-6 16,-3-6-35-16,0-6-164 15,-3-5-191-15,5-6 240 16</inkml:trace>
  <inkml:trace contextRef="#ctx0" brushRef="#br0" timeOffset="74942.28">25803 9868 890 0,'6'12'381'15,"4"6"-165"-15,-6 4-65 0,13 1 18 16,-2 4 1-16,-7 0-20 16,10 2-61-16,-3-3-15 15,-2-6-21-15,3-3-7 16,0-7-15-16,-4-2-8 15,4-7-11-15,4-2-4 16,2-10-4-16,-3-5-2 16,2-11-45-16,1-1-77 15,-3-7 79-15</inkml:trace>
  <inkml:trace contextRef="#ctx0" brushRef="#br0" timeOffset="75431.46">26673 9608 701 0,'6'-6'344'0,"-1"5"-78"16,-4 2 11-16,-6 11-54 15,-4 7-29-15,-11 14-83 16,-4 6-23-16,-5 10-19 16,-5 6-4-16,5-1-17 15,0-2-6-15,2-5-17 16,8-6-7-16,2-9-9 15,3-7-4-15,6-11 0 16,-3-2-30-16,4-5-108 16,4-4-77-16,2-2 117 15</inkml:trace>
  <inkml:trace contextRef="#ctx0" brushRef="#br0" timeOffset="75693.91">26383 9869 1131 0,'-1'11'438'16,"-4"13"-264"-16,-5 4-28 15,-7 7 19-15,6 3-16 16,-5-2-54-16,9-2-23 16,6-6-29-16,3-5-10 15,7-7-13-15,2-4-4 16,4-7-12-16,4 1-2 0,8-5-3 15,-3-4 0-15,14-4-1 16,-1-7-32-16,3-6-98 16,7-2 91-16</inkml:trace>
  <inkml:trace contextRef="#ctx0" brushRef="#br0" timeOffset="76146.37">27286 9908 799 0,'14'-12'374'0,"-12"8"-101"15,0 2-33-15,-6 1 11 16,3 1-18-16,0 0-54 15,-21 8-52-15,-38 27-51 16,20-10-15-16,-7 8-16 16,1 1-4-16,-6 1-12 15,8 1-4-15,7-4-10 16,1-2-4-16,4-2-5 16,-4-4-1-16,4-8-2 15,3-2-3-15,12-9-19 16,8-1-43-16,6-6-112 15,3-5-86-15,11 0 151 16</inkml:trace>
  <inkml:trace contextRef="#ctx0" brushRef="#br0" timeOffset="76455.44">26867 9994 1242 0,'-3'6'494'15,"-8"2"-283"-15,1 6-69 16,-15 6 0-16,-2 3-21 16,-2 6-43-16,0-4-17 15,9 0-15-15,2-2-7 0,8-6-10 16,2 0-7-16,8-6-12 16,4 4-4-16,7-1-2 15,5 1-1-15,10-3-1 16,6-4-1-16,6-2 0 15,1 2-1-15,-6-4-1 16,-4-1-1-16,-5-1-12 16,-2-4-43-16,0 5 40 15</inkml:trace>
  <inkml:trace contextRef="#ctx0" brushRef="#br0" timeOffset="76956.91">27671 10305 1094 0,'-4'-5'493'0,"-6"9"-200"16,-3 5-79-16,-8-2-32 15,-5 7-25-15,-8-2-49 16,-5-1-29-16,-7 2-32 16,-6 0-8-16,-8 1-10 15,-7 5-2-15,-2-2-10 16,3 1-5-16,6-2-8 15,9 1-1-15,7-1-2 0,3-2-1 16,11 0-5-16,3-3-11 16,10-2-82-16,9-3-53 15,4-6-227-15,10-4-301 16,5-9 446-16</inkml:trace>
  <inkml:trace contextRef="#ctx0" brushRef="#br0" timeOffset="77286.35">27033 10351 922 0,'-14'0'390'0,"2"11"-188"16,-1 4-52-16,-12 6 24 15,0 3-8-15,-3 4-28 16,-5 0-30-16,3 1-30 15,0-3-14-15,4-2-15 16,7-4-1-16,12-4-26 16,1 0-9-16,9-3-7 15,8 0 0-15,10 0 1 0,2-2 1 16,4 1 1 0,2 0-2-16,-5-2 0 0,2 2-2 15,-5-1-1-15,-8-4-1 16,-2-1 0-16,-6-3-6 15,-9-3-105-15,2 3 81 16</inkml:trace>
  <inkml:trace contextRef="#ctx0" brushRef="#br0" timeOffset="95426.14">24687 12648 410 0,'0'-1'188'0,"0"0"-42"15,0 0 17-15,0 0 23 16,0 0-10-16,0 0-53 16,0 0-22-16,0-1-28 15,0 1-8-15,0-2-4 16,1-4-2-16,-1 5-5 16,0 1-3-16,2-4-7 15,0 0-3-15,-2 4-4 16,4-2-1-16,-1 0 0 15,-1 0 0-15,0 2 5 16,-2 0 5-16,0 0 4 16,0 1-1-16,0 0-9 15,0 0-10-15,-1 0-11 16,0 0-3-16,0 1-4 16,0-1-1-16,0 0-4 0,0 0-2 15,-1-1-4-15,1 0-1 16,-1 0 0-16,-5-15 0 15,0-23 0-15,16 26-1 16,3 9 1-16,-1 6 1 16,2 1 1-16,-2 5 2 15,-2 1 4-15,-4-3 3 16,-5 5 16-16,-3 1 7 16,-7 0 12-16,-2 4 1 15,-1-8-11-15,0-1-7 0,2-6-14 16,1-3-6-16,0-4-8 15,4 2-1-15,0-7-2 16,4-1-1-16,2 1 0 16,3-1 1-16,5 5 2 15,1 1 0-15,2 4 0 16,-3-3 0-16,1 5 1 16,0 8 1-16,-3-7 0 15,0 4 0-15,-5 0 1 16,-1-5 1-16,-1 0-2 15,0 0 1-15,0 0-4 16,0 0-12-16,0 0-60 16,-4 0-61-16,-5-1 81 15</inkml:trace>
  <inkml:trace contextRef="#ctx0" brushRef="#br0" timeOffset="96652.72">24938 12220 363 0,'-1'-1'276'0,"-1"0"8"16,1 1-49-16,0 0-22 16,0 0-38-16,0 0-16 0,-1 0-27 15,-1 1-10-15,0-1-27 16,2 0-14-16,0 0-29 15,0-1-13-15,-1-3-17 16,-5-26-7-16,3-36-6 16,7 24-3-16,9-4-1 15,-6-2-1-15,7-3 0 16,4-4-1-16,5-6-1 16,2-3 0-16,6 3 0 15,1 2 0-15,0 6 0 16,4 5-1-16,-1 1 0 15,-1 3 0-15,1 3 0 16,-2 2 0-16,3 2 0 16,2 4 0-16,-2 5-1 15,-6-1 0-15,-12 8 1 16,4 2 0-16,-10 4 1 16,3 0-1-16,-1 6 0 15,-6-2 1-15,1 5-1 0,-4 2 1 16,3-1 1-16,-3 2 2 15,-1 1 4-15,4 1 0 16,-4-1 3-16,-3 1-3 16,0-1-1-16,0 1-1 15,0 0-3-15,0 0 1 16,0 0-1-16,0 0 0 0,0 0-1 16,0 0 0-16,0 0-30 15,-1 0-86-15,0-1 77 16</inkml:trace>
  <inkml:trace contextRef="#ctx0" brushRef="#br0" timeOffset="97104.47">25368 11030 941 0,'-6'3'349'15,"-1"-3"-218"-15,-2 0-21 16,9 0 38-16,2 1-8 16,-3-1-55-16,1 0-28 15,0 0-27-15,0 0-1 16,14-1 3-16,6-3-2 15,32-10-13-15,-27 5-6 16,-1 1-5-16,4 4-1 16,-1-2-1-16,1 5-1 15,-3 2 7-15,-5-1 4 0,-5 7 18 16,-4-1 9-16,-3 4 12 16,-3 0 3-16,-1 8 1 15,-1-3 0-15,-3 5-1 16,1 2-3-16,-2-3-11 15,-1 5-9-15,-2-9-16 16,0-1-5-16,2-8-7 16,0-1-3-16,1 1-32 15,1-5-41-15,0-1-120 16,0-1 18-16,0 0 89 16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1-03-07T09:52:10.14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5534 1708 1670,'0'0'3598,"0"0"128,0 0-1413,-11 3-771,11-3-257,0 0-128,11 15-1,-11-15-256,9 20-129,-4-5 0,6 4-129,-2 4-128,5 2 0,-2 1-257,4 1 129,-1 2-258,5 2 129,-1-2-257,3 3 257,1-1-128,2 1-1,-1 0 1,4 3-1,-2 2 1,3 1-1,0 2 1,0 1-1,-1 2 1,0 1-1,2 2-128,-2-2 129,1 2-129,-2-3 128,1 2-128,-1-3 129,-2 0-129,-3 4 128,3-3 1,0-1-1,-2-2-128,0 1 129,0-2-1,0 1 1,-1 0-129,4-3 128,-5 3-128,-1 0 0,0-1 129,0 2-129,-1 0 0,1 1 0,-1-1 128,0-1-128,0-2 0,2 0 129,0-3-129,-1-2 0,2 1 0,-1 0 0,1-2 0,0 2 0,1 1 0,0 1 0,-2-1 0,2 1 0,0-1 0,0 3 128,-1-1-128,-2-1 0,2 3 0,-3 0 129,1-1-129,-3 0 0,-3-1 0,4-2 0,0 0 0,0-3 0,0 1 0,0 1 0,1-3 0,1 1-129,1 0 129,-5-1 0,3 2 0,-1 0 0,1 0 0,0-3 0,2 5 0,2 4 0,1-2 0,1 4 129,2 0-129,0 0 0,2 4 0,0-2 0,1 1 0,-1-1 0,-1-2 0,1 4 0,-2-4 0,-3-6 0,-3-5 0,-3-6-386,-3-4-128,-15-20-1156,0 0-3342,-5-13 129,-13-9-257,-8-15 129</inkml:trace>
  <inkml:trace contextRef="#ctx0" brushRef="#br0" timeOffset="6620">11032 5092 1027,'0'0'3855,"0"0"0,15-8-771,-13-5-1285,-2 13-257,13-30-128,-2 5-258,-2-12-256,4-10-258,-1-13 1,3-6-258,-2-9 1,0-5-1,-1-5-128,0-1 0,-3 3 129,-4 2-129,-4 3 0,-4 1 0,-4 1-129,-5 1 129,-2 0-128,-6-3 128,-3-2-129,-1 1 129,-2-3-128,-2 2-1,-6 1 129,3-1-128,-2-1 128,1 4-129,-1-1 129,1 2-128,-1-2-1,2 5-128,3 0 129,-2 5-1,-2 1-128,0 10 129,-1 1-129,-3 7 128,-4 2 1,0 4-1,-3 2 1,-2 3-1,-2 0 1,0 1-129,-5 1 128,2 1 1,-3-3-129,-2 3 128,-4 3-128,-2-1 0,-2 1 0,-4-1 129,0-1-129,-3-1 0,0 0 0,-4-2 0,1-2 128,2 1-128,-1-2 0,-3 0 129,-1 0-129,-1 2 0,-3-1 128,4 2-128,-5-2 0,-1 2 0,2-3 129,1 2-129,-2-2 128,2 0 1,-3 0-129,1 3 128,-2-1-128,1 2 129,-4 2-129,2 5 0,-1 1 0,1 0 0,-2 2 0,1 2 0,-2 1 0,0 3 0,1-2 128,-3 4-128,3 0 0,2 2 129,1-1-129,2 3 0,0 1 128,1-1-128,1 2 129,4 2-129,0-4 0,4 1 128,1 1-128,6 0 129,4 1-129,5 1 0,4 3 128,4 1-128,3 3 0,6 0 0,5 3 0,5 1 129,7 1-258,5-2 1,4 2-1,12-2-256,-11 1-129,11-1-514,0 0-771,0 0-3727,11 7 129,-11-7-128,19 4 128</inkml:trace>
  <inkml:trace contextRef="#ctx0" brushRef="#br0" timeOffset="8332">6274 454 3340,'-12'-2'4112,"-2"12"-128,-13 2-1,-6 7-2826,-2 5-900,-4 2 128,2 1 129,-2 0 257,5 2 0,2-9 0,6 2 0,5-9-128,9 2 128,6-2-386,9 3-128,8-2 0,8 4 0,5 1 0,8 2 0,2 0 0,2-1 0,-3-2 0,-2-1-385,-2 1-386,-14-12-1542,1 3-2956,-16-9 129,11 3-257,-11-3 0</inkml:trace>
  <inkml:trace contextRef="#ctx0" brushRef="#br0" timeOffset="-4827">5869 1172 642,'0'0'3983,"-13"-5"129,13 5 129,0 0-2185,0 0-257,0 0-386,17 16-256,4-3-258,5 6-256,10 3-129,7 7 257,14 10-386,6 4-128,10 4-128,11 6 128,6 5-129,7 0 1,4 5-129,4-5 128,1 1 1,-2-4-1,-1 3 1,-6 1 128,-2-3-257,-4-2 128,-6 0 1,-5 0-1,-7-4-128,-4-2 129,-6-1-129,-6-12 0,-10 0 0,-8-4-129,-5-9 129,-7-1-257,-6-8 0,-4-2-257,-17-11-899,11 5-3470,-11-5 0,-12 1-129,-4 0 258</inkml:trace>
  <inkml:trace contextRef="#ctx0" brushRef="#br0">5388 1768 1541,'0'0'2570,"0"0"-128,0 0-386,0 0-257,0-11 128,0 11-385,0 0-257,3 11-257,-3-11-128,-1 16-129,1-16-257,0 21 0,0-9-129,1 3-128,1-3 0,-1 0-128,2-1-1,1 2 1,-3 0-1,2 1 1,-1 0-1,2 1 1,-2 3-129,0 0 128,0 1-128,0 2 129,1-1-129,-2 2 0,2 0 0,0 0 128,0 0-128,0 1 0,2-1 129,-2 1-129,2 4 128,1 1-128,-2 1 129,1 0-129,1 1 0,0 2 0,0-1 0,2 2 128,-2-6-128,-2 2 0,2 3 0,-1-2 0,1 1 0,-2 0 0,0 2 0,0 1 257,0 0-257,1-4 0,0 1 0,-1 0 0,1 1 0,-2 2 0,2-6 129,-1 6-258,-1 0 258,2-1-129,-3 2 128,3-3-128,0 2 0,-1 1 0,2 0 129,1-1-129,-3 1 0,4 2 128,-2-1-128,0 2 0,-2-2 0,2 0 0,-1 0 0,-1-1 129,0 0-129,2-1 0,-5 0 0,2-2 0,3 1 0,-3 3 0,2-1 0,-1-1 128,3 1-128,-1-3 0,-2 2 0,2 1 129,0 0-129,-1-4 0,1 2 0,-2 1 0,0 1 0,0 0 0,-1-1 0,0 0 128,-1 1-128,0 3 0,0-2 129,3-1-129,-4-1 128,4 1-128,-4-1 129,1-2-129,3-1 128,-5 3-128,2 0 129,-2 3-129,0 1 128,0 3-128,-1 0 129,1 0-129,-1 1 128,1 0-128,-2-1 0,2 0 129,-3 0-129,1-2 0,1-2 0,-1-1 128,1 2-128,-1-6 0,-4 3 129,3 6-129,-4-2 0,1-3 0,-1-1 128,0 3-128,-4 1 0,3 0 0,0-3 0,-2-7 0,3 2 0,-1 2 0,0-2 0,0 2 0,1-2 0,-2 3 129,2-2-129,-3 4 0,0 1 128,-1 0-128,1 0 0,-2-4 129,1-3-129,0-2 0,2 0 0,-1-2 0,0-2 128,1 2-256,1-1 256,0-1-256,-2 3 256,1 1-256,-1-1 256,0 0-256,0-1 128,-2-1 128,1 1-128,1-1 0,-3-1 0,1 2 0,2-5 0,0 5 129,1-4-129,-1 4 128,-6 3 1,3 1-1,1-1 1,-2 2-1,-3 3 1,1-1-1,-1 2 1,0-5-1,4-1 1,0 0-1,-1-4 1,2 1-1,0-1 1,3-7-129,-1 0 128,-1 0-128,-1 0 129,-2 2-129,-4 7 128,-3 3-128,-2 5 129,-3 8-1,-3 1-128,0 2 129,1 0-1,0-3 1,2-4 128,2-9-129,1-4 1,0-4-1,2-3 1,-2 2-1,0 0-128,-1 5 129,-1 2-129,0 0 128,1 0-128,-1 4 0,3-3 0,2-7 0,0-1 129,4-7-129,2-3 0,0-2 0,1-2 128,-3-3-128,1-4 129,-2 6-129,2-4 0,0 3 0,-3 1 0,1 0 128,-1 0-128,-1 1 0,1 2 0,0-2 0,0 0 0,0 2 0,0-3 129,-1 2-129,-3-1 0,3 2 0,-1-2 0,2 3 0,0-4 0,0 1 0,0 0 0,1-1 0,3-1 0,4 0 0,-3 0 0,1-4 0,12-1 0,-16 2 0,16-2 0,0 0 0,-14 0 0,14 0-129,0 0 1,-15 0-129,15 0-257,0 0-257,-12 3-386,12-3-1027,-14-10-3470,14 10 128,0 0-128,-11-5 257</inkml:trace>
  <inkml:trace contextRef="#ctx0" brushRef="#br0" timeOffset="-1562">9181 3444 2955,'0'0'4240,"-12"14"386,13-2-128,10 10-2571,-1-2-513,13 15-258,6 5 1,14 14-386,4 4-129,12 11-128,5 2 0,8 5-257,4 1-128,8-1 128,-5 0-129,3 1 1,-2-1-1,-3-1-128,-2-2 129,-5-4-129,-6 1 128,-5-7-128,-9-9 0,-9-7 0,-7-7-257,-12-12-128,-4-3-772,-18-25-2312,-6 14-1543,-11-14-128,-8-4 0</inkml:trace>
  <inkml:trace contextRef="#ctx0" brushRef="#br0" timeOffset="-2153">8510 3596 3469,'0'0'4369,"12"-7"257,-12 7-1285,0 0-1157,4 11-256,-9 1-386,0 13-257,-7 8-514,0 15-257,-7 10-129,-1 17-256,-6 9 128,1 9-257,-3 3 128,0-1-128,3-6 0,2-11-128,4-8-129,1-17-129,8-9-513,-2-19-772,12-5-1541,0-20-1671,0 0 0,0 0 128</inkml:trace>
  <inkml:trace contextRef="#ctx0" brushRef="#br0" timeOffset="-22242">3685 3781 3469,'0'0'4626,"-6"13"128,12 7-128,13 13-2313,-6 4-771,16 19-385,-1 4-129,14 16-386,3 4 1,7 3-386,0-2 128,4-4-256,2-6-1,-1-5-128,-3-9 0,-7-3 0,-7-10-257,-6-8 129,-6-3-386,-14-10-386,1 1-1027,-11-13-3085,-4-11 1,-13 1-1,0-11 129</inkml:trace>
  <inkml:trace contextRef="#ctx0" brushRef="#br0" timeOffset="-24024">2854 3849 1156,'0'0'4369,"0"0"128,0 0 129,-21-8-1799,3 23-1028,-15 3-257,-4 19-257,-14 11-385,-12 20-386,-13 15-129,-13 15-128,-10 9-128,-9 5-129,0 1 0,3-8 0,6-16 0,13-14 0,15-19-129,16-20-128,17-14-385,14-21-643,24-1-1799,-1-20-1671,9-1-128,3-3 129</inkml:trace>
  <inkml:trace contextRef="#ctx0" brushRef="#br0" timeOffset="-15342">1511 5858 5011,'-11'3'4497,"12"9"1,10 15-1671,1-2-771,18 19-514,4 4-514,14 14-129,6 7-256,13 7-129,6 6-129,7 3-128,1 0 0,-1 4-257,0-6 129,-2-4-129,-3 0 128,-7-6-256,-7-5 128,-5-7-129,-8-8-128,-7-6-257,-4-3-642,-16-19-1671,-4-2-1928,-10-10-128,-7-13 129,-12 6-1</inkml:trace>
  <inkml:trace contextRef="#ctx0" brushRef="#br0" timeOffset="-14631">2353 7173 3597,'16'25'4626,"6"5"0,4 1 129,2-3-2442,11 6-1285,-2-8 0,8 0-257,-6-8-257,0-5-129,-5-6-128,-3-5 0,-7-8 0,-4-9-128,-7-11-1,-5-11-128,-3-12-128,2-8-129,1 1-257,-7-10-1157,2 13-3340,3 6 128,-1 12-129,5 12 129</inkml:trace>
  <inkml:trace contextRef="#ctx0" brushRef="#br0" timeOffset="-14010">4656 6029 3983,'8'-12'4497,"-8"12"258,0 0-515,0 11-2184,-14 11-385,-2 20-386,-13 6-386,-6 18-256,-9 10-386,-8 16 0,-6 8-129,-4 7 1,1 8-1,0-5-128,5-7-128,5-5-1,8-12-128,4-15-128,5-11-129,7-18-257,5-4-643,1-24-1156,7-4-2184,3-11-129,1-14 385,6-9 1</inkml:trace>
  <inkml:trace contextRef="#ctx0" brushRef="#br0" timeOffset="-14000">3889 6927 5011,'-11'16'4369,"5"12"128,-1 8-128,-3 2-3341,5 9-257,-1 0-128,5 2-1,1-3-128,5-6-128,2-11-129,11-5 0,5-12 0,7-7 0,6-8-129,5-4 1,5-2-515,-1-10-899,3 4-3469,-5 0-1,-5 2-128,-8 3 0</inkml:trace>
  <inkml:trace contextRef="#ctx0" brushRef="#br0" timeOffset="-27740">3510 2277 2955,'-13'-5'4112,"-3"2"128,4 6 1,5 9-2442,-11 4-771,5 9-129,-5 4-256,4 6-129,0-1-129,3 2 1,5-2-258,7-4 129,7-3-257,8-5 257,7-8-128,10-2-1,7-5-128,8-2 129,1-6-1,2 1-128,0 0-385,-11-6-1671,-3 7-2442,-7 5-256,-14-1 128,-16-5-129</inkml:trace>
  <inkml:trace contextRef="#ctx0" brushRef="#br0" timeOffset="-27930">4627 1610 1284,'0'0'4241,"0"0"128,0 0 128,0 0-2312,-23 10-258,5 14-385,-14 5-385,-11 17-258,-13 11-385,-13 15-257,-9 10 0,-13 11 0,-8 3-128,-3 0-1,0-6-128,10-10 0,11-14 129,13-14-258,14-12-128,13-17-128,17-10-515,8-18-642,16 5-1542,13-17-1542,-2 0-128,4-1 128</inkml:trace>
  <inkml:trace contextRef="#ctx0" brushRef="#br0" timeOffset="23374">9181 2470 4754,'-10'-3'4369,"10"3"128,-9-17-1284,9 17-1800,15-9-256,3 9-258,-1-3-256,4 5-258,-3 2-128,0 3 0,-2 3 0,-4 4-257,-5 3 129,-2 2-129,-4 3 128,-2 0-128,-1-4 129,-3 2-129,-1-4 128,-1-1 1,7-15 128,-15 16 0,15-16-129,-13 9 129,13-9-128,0 0-1,0 0 1,0 0-1,18 1-256,-18-1-129,23-3-643,-23 3-1413,19-10-2441,-3 6-1,0-1-128,-1 1 129</inkml:trace>
  <inkml:trace contextRef="#ctx0" brushRef="#br0" timeOffset="23444">9651 2357 4882,'-12'24'4626,"-4"8"0,-2 9 0,1 9-3084,-8-2-514,5 12-257,-1-5-385,2-6-258,5 2-256,-2-16-772,11 0-513,-4-17-2057,6-6-1027,3-12-258,0 0 258</inkml:trace>
  <inkml:trace contextRef="#ctx0" brushRef="#br0" timeOffset="23975">9733 2612 2569,'9'25'4241,"-9"-5"256,3 8-128,1 6-2184,-5-2-772,6 8-642,-2-5-385,-1-3-1029,5-3-2312,-2-4-1286,-3-9-385,-2-16 257</inkml:trace>
  <inkml:trace contextRef="#ctx0" brushRef="#br0" timeOffset="23985">9893 2625 3983,'12'-6'4112,"-1"1"257,-11 5-1799,24-2-771,-24 2-386,23 7-385,-23-7-257,16 18-385,-14-5-129,-1 0 0,-4 3-129,-5 1-128,0-3 129,-2-2-1,10-12-128,-18 20 0,18-20 129,-9 12-1,9-12 129,0 0-128,16 7-1,-1-5-128,1 2 129,3 0-1,0 1 129,-1 1-128,-3 1 128,-3 2 128,-12-9-128,8 26 0,-15-14 0,-1 4 0,-6-3-128,-1 1-1,-2-3-128,0-2-128,4 0-386,-4-14-771,17 5-3084,0 0-386,-11-6-256,11 6 128</inkml:trace>
  <inkml:trace contextRef="#ctx0" brushRef="#br0">5234 1928 4111,'-2'19'4369,"-1"-2"129,-1-2-1671,4 4-643,0-19-899,-5 20-257,5-20-514,0 0-128,0 0-129,2-16-129,2 1 129,-1-3-257,2-3 129,0-3-129,-1-3 0,-1 1 0,6-2-129,-1 2 129,1 2-257,-1-2 129,-1 6 128,0 3-129,1 4 129,-8 13-128,12-15 128,-12 15-129,0 0 129,0 0 0,13 0 129,-13 0-129,10 9 0,-10-9 128,14 18-128,-3-6 129,1 1-1,-2 1-128,5 2 257,1 0-128,-3-3-129,3 2 128,-4-3-128,-2-2 0,-10-10 0,17 19-257,-17-19-642,8 9-1029,-8-9-2698,0 0-128,0 0-1,10 11 129</inkml:trace>
  <inkml:trace contextRef="#ctx0" brushRef="#br0" timeOffset="661">5544 2042 2055,'0'0'4369,"0"0"-128,0 0 256,0 0-2184,0 0-899,1-23-515,-1 6-385,-1-9-128,2-10-129,1-8-129,1-9 1,0-7 128,2-3-129,0 3 129,0 4 0,0 8 0,1 12 0,-3 7 0,5 14 129,-8 15-129,22 0 128,-5 13 1,6 2-129,4 1-129,5 2 1,3-4-1,4 2-128,-2-4-128,-3-5-129,0-1-257,-12-6-1285,-3 4-3213,-2-2 129,-17-2-128,13 9 128</inkml:trace>
  <inkml:trace contextRef="#ctx0" brushRef="#br0" timeOffset="-1522">10094 4758 3983,'20'15'4626,"1"5"257,2 4-129,6 10-2955,-5-6-514,10 4-128,-5-4-258,3-1-256,0-7-258,-1-6-128,-2-6 0,-1-7-128,-3-8-129,-1-9 128,-1-9-256,-2-10-129,0-5-386,-6-11-1156,3 3-3212,-3 1-1,-6 6-128,-3 7 129</inkml:trace>
  <inkml:trace contextRef="#ctx0" brushRef="#br0" timeOffset="-7160">10567 5090 3854,'-15'-10'4498,"-3"5"128,-9 5 0,-7 0-2956,3 14-513,-6-2-129,4 14-257,-4 4-129,5 15-256,2 7-129,8 13 0,8 7 0,10 10-129,12 4 1,11-3-1,12-5 1,14-5-1,10-15 1,12-17-1,5-17-128,5-18 0,0-17 0,-4-18 0,-7-16 0,-8-16-128,-13-9 128,-15-7-129,-16-5 258,-21-6-129,-16 0 0,-12 8 128,-12 10-128,-11 11 0,-9 11 0,-1 12 129,1 13-258,6 13 129,8 14-385,5 3-258,14 12-1027,9 2-3342,13 6 129,8-5-128,11 3-1</inkml:trace>
  <inkml:trace contextRef="#ctx0" brushRef="#br0" timeOffset="-7150">10646 5284 3469,'-22'-3'4240,"-1"9"386,-2 8-257,-5-6-2570,7 17-385,-3-4-386,10 12-129,0-1-256,9 6-129,8-4-129,7-2-128,9-4-128,9-5-1,4-9-128,5-4 0,2-9-128,-2-8-258,0-2-128,-8-9-514,-2 4-257,-14-10-128,-2 7-1,-15-5 129,-1 9 257,-11 1 257,-4 6 514,-3 7 514,-4-1 386,2 8 385,-3-2 0,9 7 0,-2-10 128,9 4-256,1-4-129,13-3 0,0 0-257,0 0 0,16-9-129,0 3-128,3-1-128,5 1 128,2-1-129,2 1-128,0 1 0,-2 4 129,0 1-129,-4 3 0,-2 3 128,-4 6 1,-4 8 128,-3 4-129,-3 2 129,0 8-128,-2-1 128,0-1-129,-2-2 1,1-4-258,0-4-128,0-12-514,-3-10-2313,12 6-1927,-12-6-129,4-23 0,-1 4 0</inkml:trace>
  <inkml:trace contextRef="#ctx0" brushRef="#br0" timeOffset="28000">11094 5960 3212,'0'0'4240,"0"0"258,0 0-772,-2 10-1798,2-10-258,-5 33-513,1-13-386,4 8-386,-2 0 129,3-2-385,0-1-129,1-9-386,2 3-642,-4-19-771,0 0-2570,15 4-257,-15-4 0,17-20 129</inkml:trace>
  <inkml:trace contextRef="#ctx0" brushRef="#br0" timeOffset="28591">11354 5878 2698,'0'0'4240,"0"0"258,13 3-1029,-13-3-1284,-3 25-386,-7-2-386,1 14-256,-9 2-258,-1 13-256,-7 5-258,-1 3-128,-1-1-257,-2-4-128,4-4-515,0-13-770,10-3-1543,2-14-1798,4-7-1,10-14 1</inkml:trace>
  <inkml:trace contextRef="#ctx0" brushRef="#br0" timeOffset="28601">11465 6032 4754,'6'12'4626,"-6"2"128,0 7-128,2 5-3084,-4 0-385,4 5-258,-2 0-385,2-2-385,2 2-258,-3-12-899,6 4-1670,-3-10-1928,-4-13-129,0 0 1,0 0 128</inkml:trace>
  <inkml:trace contextRef="#ctx0" brushRef="#br0" timeOffset="29322">11635 5981 3469,'0'0'4369,"0"0"128,3 11-642,-3-11-1927,0 0-643,0 0-257,0 0-514,0 0-129,0 0-128,0 0 0,11 5-128,-11-5-1,0 0 129,0 0 0,-11 0 0,11 0 129,0 0-1,0 0 1,0 0-1,0 0-128,0 0 129,-6-11-258,6 11 129,0 0-128,0 0-129,0-12 128,0 12-128,19-2 0,-5 3 0,0 2 129,4 1-129,-1 2 0,-2-1 0,4 3 0,-8 0 128,-2 2-128,-1 2 0,-3 1 0,-4-1 0,-1 2 0,-5 1 0,-1-1-128,-4-2 128,-3-3 0,-8 0 0,2-3 0,0-2 0,1-3 0,1 0 0,4 0 0,2 2 0,11-3 128,14 8-128,3-3 0,7 2 0,4 2 0,2 0 0,1 2 0,2-1 129,-9-2-129,-7 3 257,-17-11-129,11 22 1,-11-22-1,-25 20 1,3-9-1,-3-1-128,-7 1 0,1-3-257,4 2-128,0-8-386,10 8-1414,2-8-2955,4 0-128,11-2-1,-11-8 129</inkml:trace>
  <inkml:trace contextRef="#ctx0" brushRef="#br0" timeOffset="17135">3871 2836 2826,'0'0'4241,"0"0"-1,0 0 129,0 0-2827,15-3-385,-1 3-129,7 5-257,-2 0-257,-1 5-386,-1-1 129,-4 8-128,-1-1-1,-11 2-128,-3 3 129,-9-1-258,-1-2 129,-2-2 0,-2-2 0,0-3 129,0-2-1,4-2 129,2-4-128,10-3-1,0 0 1,0 0 128,0 0-129,12 3 1,3-7-129,3-1 0,3 3-257,-3-4-900,5 0-3083,-3 5-258,1 0-128,-8 1 0</inkml:trace>
  <inkml:trace contextRef="#ctx0" brushRef="#br0" timeOffset="17325">4281 2709 5011,'0'0'4626,"-2"12"128,-7 12 1,-6 5-2956,5 15-514,-6 3-386,1 7-513,-4 0-1,3 2-385,0-6 0,1-4-385,6-5-643,-3-18-1028,8-1-1799,1-10-900,3-12-128,0 0 257</inkml:trace>
  <inkml:trace contextRef="#ctx0" brushRef="#br0" timeOffset="17525">4329 3001 2698,'14'23'4369,"-11"0"128,1 3-128,2 9-2313,-6-1-514,6 2-642,-4-3-515,2-7-770,4 3-1286,0-10-2569,-8-19-258,12 13 129,-12-13-128</inkml:trace>
  <inkml:trace contextRef="#ctx0" brushRef="#br0" timeOffset="17736">4457 2971 3469,'0'0'4112,"23"-9"385,-11 12-1156,-1-6-1413,6 7-386,-5-4-386,1 6-385,-2-2-385,-11-4-1,16 13-128,-16-13-128,1 21-129,-5-11 128,-2 1-128,6-11 0,-15 18 0,15-18 0,-14 14-128,14-14-1,0 0 129,0 0-257,0 0 257,11 10-128,0-6 128,2 1 128,2 1 258,1 4-129,-3-1 0,0 4 0,-3 1 128,-5 4 1,-7-2-129,-5 3 0,-6-4 0,-5 2-129,-5-2 1,-1-2-129,0-2-257,-1-9-386,12 4-1927,13-6-2184,-11-16-129,19-3-129,5-2 129</inkml:trace>
  <inkml:trace contextRef="#ctx0" brushRef="#br0" timeOffset="-26147">3081 2825 899,'-10'-14'3726,"-2"8"258,-11 3 385,-5 6-2185,-4 12-642,-8 3-257,4 12-128,-7 3-1,8 10-256,1 7-129,12 10-386,8 6 1,16 8-129,11 3-129,15 3 1,13-2-1,11-7 1,11-8-129,6-19 128,5-22-128,4-16 129,-1-18-129,-4-19 128,-3-20-128,-7-16 129,-9-12-129,-10-5 128,-17-8-128,-18-3 129,-14 3-129,-14 9 128,-14 8 1,-11 15-129,-11 16 128,-7 13-128,0 17 129,3 16-129,1 12-257,3 7-257,11 15-771,1-1-2570,10 4-900,13-3-128,6-2 0</inkml:trace>
  <inkml:trace contextRef="#ctx0" brushRef="#br0" timeOffset="-26127">3081 3045 2441,'5'16'4369,"-4"9"128,0 6 1,3 7-2057,-8 0-1156,8 6-128,-3-3-258,3 0-256,-2-7-643,-1-10-257,3-6-514,-4-18-257,0 0-386,0 0-256,0-24-258,-7-6-128,4 1 129,-5-11 256,4 2 515,-2-1 770,3-1 772,4 12 642,-1-3 642,7 11 129,-2-3 129,8 15-1,0-5-128,9 12-385,-5-4-258,5 9-256,-3-2-258,2 11-256,-7 0-1,-1 5-128,-9 1-128,-5 0-1,-10 4-128,-4-2 129,-2-3-129,-1-4 0,0-2 0,0-4 0,5-2 0,13-6 0,0 0 0,0 0 0,11 9 0,6-6 128,2-1-128,5 3 257,0 0-128,0-1-1,-1 4 1,-5 2-1,-4-1 1,-5 5 128,-6-1-129,-6 0 1,-5 0-1,-7 3 1,-9-5-129,-1-3 0,0-2-257,-4-6-514,7 5-1414,-1-7-2826,5-3-1,5-4-128,9-3 129</inkml:trace>
  <inkml:trace contextRef="#ctx0" brushRef="#br0" timeOffset="25697">7814 6007 5268,'1'14'4497,"0"-1"129,9 10-1927,-11-8-1029,10 10-385,-7-5-514,1 0-385,0 1-643,-3-7-771,5 4-1542,-3-5-1799,-2-13-129,5 17 1</inkml:trace>
  <inkml:trace contextRef="#ctx0" brushRef="#br0" timeOffset="26268">8107 5914 2826,'7'23'4498,"-13"1"256,-5 8-128,-7 3-1927,4 17-1157,-10 1-386,1 9-642,-4-7-128,6-2-386,1-3-386,3-14-642,9-1-514,-3-17-2056,11-18-1028,0 0-128,11-6 128</inkml:trace>
  <inkml:trace contextRef="#ctx0" brushRef="#br0" timeOffset="26278">8236 6097 4368,'7'16'4498,"-9"0"256,1 10-256,-5-7-2442,8 10-771,-3-1-257,2 1-643,3-4-385,-3-3-385,6-1-1029,-8-11-2055,1-10-1157,0 0-129,0 0 1</inkml:trace>
  <inkml:trace contextRef="#ctx0" brushRef="#br0" timeOffset="26388">8382 6076 3083,'11'-3'4241,"2"3"256,0 3-1156,-13-3-1156,28 0-515,-17 0-513,5 2-515,-3-2-256,-1 2-1,-12-2 1,18 5-258,-18-5 129,0 0-128,1 12-1,-1-12 1,-15 11-1,3-5 1,-2 0-129,0 0 128,2 0-128,1-1 0,11-5 0,-12 11 0,12-11 0,6 12 129,-6-12-129,25 13 128,-10-6 1,9 2-1,-1 1 1,1-1-1,-2 1 129,-3-1-128,-6 0 128,-2 3 0,-11-12-129,-8 20 129,-3-13-128,-3 2-1,-3-3 1,-2 1-129,-1-2-129,-1-5-385,10 7-1156,-1-7-3342,-1 0 1,13 0-129,-18-9 0</inkml:trace>
  <inkml:trace contextRef="#ctx0" brushRef="#br0" timeOffset="-2143">8139 4418 2184,'-18'-6'3983,"18"6"386,-18 29 129,4-7-2057,9 15-1156,-5 2 0,8 10-257,-3-2-128,6 2-258,3-8-128,4-5-257,6-10-128,4-5-1,5-8 1,5-12-129,6-7-129,2-8-256,5-3-772,-3-5-3083,2-7-643,-1 0 0,-5 0 0</inkml:trace>
  <inkml:trace contextRef="#ctx0" brushRef="#br0" timeOffset="-9063">7926 5086 3983,'-31'-20'4497,"6"11"1,-7 13-1,-7-5-3083,4 10-129,-5 4-386,6 14 1,-1 3-258,10 15-256,5 4-1,10 14-128,9 4 0,12 6-128,8 2-1,13-3 1,9-5-1,10-11 1,9-10-1,5-16 1,5-17-129,3-15 0,-2-17 0,-4-19 128,-8-12-128,-11-11 0,-14-9 0,-14-7 0,-23-3-128,-21-3 128,-16 8 0,-12 11 0,-11 11-129,-6 12 129,-5 13-128,0 15-1,10 16-128,9 7-514,14 16-1028,3 2-2184,15 0-900,11 0 0,11-6 0</inkml:trace>
  <inkml:trace contextRef="#ctx0" brushRef="#br0" timeOffset="-8923">7843 5300 6039,'-5'13'5011,"5"-13"-256,14 9 128,4-5-3470,1-4-513,7 3-258,1-3-128,2-1-385,-1 1-515,-6-5-770,4 7-1800,-13-2-1927,-13 0-128,0 0 128,0 0 0</inkml:trace>
  <inkml:trace contextRef="#ctx0" brushRef="#br0" timeOffset="-8522">7858 5325 3340,'0'18'4498,"2"8"128,0 9-129,5 7-2569,-6-1-1029,7 5-128,-4-4-514,1-8-899,5-5-1928,-3-10-1928,-7-19-128,12-4 129</inkml:trace>
  <inkml:trace contextRef="#ctx0" brushRef="#br0" timeOffset="-8512">7892 5480 4754,'0'0'4754,"11"-7"129,2 7-128,-13 0-2699,32-6-1285,-8 4-257,5-2-643,6 7-1927,-2-6-2570,2 3-128,2 4-129,-2-4-129</inkml:trace>
  <inkml:trace contextRef="#ctx0" brushRef="#br0">1339 7546 3328,'-9'-7'1664,"-4"4"1920,13 0-1536,-4 0-1280,4 0 128,0-1 0,0 1 128,0-3-512,9 0 0,3-1-128,1 1 0,4-1-256,4 1 0,0 0 0,-4 3 127,4-1 1,1 4 0,-5 7-256,-5 2 128,1 7-256,-9 3 128,-4 0-128,-4 7 128,0-4 640,-5-3 0,-3 0-512,-1 3 128,-4 0-128,0-3 128,4-6-128,1-3 0,3 2-128,1-2 0,3-7 0,5-3 128,9 3 128,4-9 0,-1 3-128,5-4 0,0 1 0,0-7 128,0 10-128,4 3 0,-4-3-256,0 6 128,-4-6-512,-5 3 0,-4 6-1408,-4-6 129,0 0-3201,0 4 0,-8-8 2048,4 14 128</inkml:trace>
  <inkml:trace contextRef="#ctx0" brushRef="#br0" timeOffset="36373">1841 7425 1413,'18'-6'4369,"-18"6"257,3 18 128,-3 5-2055,-14 0-643,6 18-514,-11-4-386,0 15-385,-3 1-385,-3 4-129,-6-4-129,2-3-128,4-6-385,2-12-386,13 0-643,-5-19-770,15-13-2314,0 0-385,19-6 129,0-11 128</inkml:trace>
  <inkml:trace contextRef="#ctx0" brushRef="#br0" timeOffset="36613">1909 7683 3983,'19'12'4369,"-14"5"257,-3 2-1157,3 16-1413,-9-2-514,7 8-385,-4-5-258,1-3-770,3 1-772,-3-14-899,0-20-2827,15 10-257,-15-10-128,13-20 128</inkml:trace>
  <inkml:trace contextRef="#ctx0" brushRef="#br0" timeOffset="37104">2094 7610 2441,'11'-3'4497,"2"6"129,-1 0-128,-12-3-2185,28 9-643,-28-9-513,26 13-129,-26-13-386,18 19-385,-12-7 129,-4 0-258,-6 0 129,-4 2-128,-5-3-1,-4-1-128,-2-2 129,0 0-1,1-4-128,3 1 129,15-5-129,-12 9 0,12-9 128,15 12 1,3-7-129,5 1 0,1 1 128,3 4 1,-2 0-1,-2-1 1,-5 1-1,-4 1 1,-10 0 128,-4 2-129,-7-1 129,-5-2-128,-6 0-1,-2-2 1,-2-1-129,0-2 0,4-2-129,0-2-513,18-2-1029,-15 9-3469,15-9 0,0 0-128,13-15-1</inkml:trace>
  <inkml:trace contextRef="#ctx0" brushRef="#br0" timeOffset="-16934">3341 7468 4754,'-13'-17'4240,"-7"4"258,-14-4-1800,5 11-1156,-10-3-257,3 7-128,-7 2-258,4 10-128,-3 3-257,7 11-128,6 9-1,6 12-128,6 10-128,11 10 128,9 8-257,10 3 128,12-2 1,11-4-1,11-8 1,11-13-1,10-16 1,9-19-1,5-19-128,4-14 0,-2-16 0,-7-13-128,-7-9 128,-12-8 0,-14-1-129,-19-1 1,-19 2-1,-19 4-128,-20 7 257,-16 6-257,-11 11 257,-8 8-128,-5 10-1,0 9-128,0 14-128,5 2-1029,17 17-1413,9-2-1799,8 2-257,12-1 129</inkml:trace>
  <inkml:trace contextRef="#ctx0" brushRef="#br0" timeOffset="-15953">3150 7640 3854,'-4'33'4112,"4"10"386,-1-1-258,-5 2-2698,13 2-1028,2-4-128,-2-5-258,6-5-1027,-7-15-1414,-6-17-1799,21 8-257,-21-8 0</inkml:trace>
  <inkml:trace contextRef="#ctx0" brushRef="#br0" timeOffset="-15953">3221 7812 7067,'13'0'4626,"3"0"0,3-6-1671,6 10-1798,0-7-258,4 4-385,0 2-899,-5-8-1286,-1 5-2826,-3-4-129,-5-2-129,-15 6 129</inkml:trace>
  <inkml:trace contextRef="#ctx0" brushRef="#br0" timeOffset="-15943">3419 7621 5011,'0'0'4497,"10"29"258,-6 3-129,-10 2-3084,12 13-900,0 1-128,1 0-257,1 1-899,-6-16-1671,6-6-2185,-1-14-256,-7-13 128,11-11-129</inkml:trace>
  <inkml:trace contextRef="#ctx0" brushRef="#br0" timeOffset="-3855">7617 2435 6039,'15'25'4626,"-1"-4"128,4 3 1,4 5-3856,6-2 1,7 3-258,-4-8-128,3-4-128,-4-10-129,0-7-129,-3-4 129,2-10-128,-11-5-1,-3-7-128,-3-4 0,-2-1-257,1 0-128,-9-6-900,7 7-2699,-8 5-899,-1 2-128,-3 7 128</inkml:trace>
  <inkml:trace contextRef="#ctx0" brushRef="#br0" timeOffset="-11356">8582 2653 1798,'-28'-19'4112,"8"13"129,-1 10-1029,-14-4-1027,4 15-258,-12-1-385,5 13-385,-5 5-258,8 11-128,2 8-257,14 9-128,9 6-129,15 6 0,12 2 0,13 1-129,12-5 1,14-6-1,6-11-128,8-12 129,5-13-129,4-17 0,0-16-129,-2-17 129,-5-11 0,-10-16 0,-9-8 0,-15-10 0,-18-9 0,-21-5 0,-21-3 0,-15-2 129,-13 4-129,-10 9 128,-11 11-128,-1 10 129,0 16-129,5 16 0,7 15-129,5 13-385,14 18-899,0-2-2185,20 4-1157,6 3-256,10-1 256</inkml:trace>
  <inkml:trace contextRef="#ctx0" brushRef="#br0" timeOffset="-10375">8724 2865 3983,'0'0'4497,"-17"-19"129,3 16-128,-9 14-2571,-3 0-899,3 8-128,-3 3-1,6 6-385,0 0 0,7 5-128,10-2-129,15 0 0,5-6-129,7-1-128,5-3 0,7-5-128,5-1-258,-1-12-1413,-5 2-3084,0-2 0,-7-3-128,-7-3 128</inkml:trace>
  <inkml:trace contextRef="#ctx0" brushRef="#br0" timeOffset="19859">5291 36 2826,'7'-13'3855,"-7"13"-771,0 0-257,5-12-385,-5 12-515,0 0-513,-8 18-258,-3-6-385,1 5-128,-3 1-386,0 3-129,2 0-128,1 0 0,5-3 129,7-3-129,4-2 0,6-4 128,5 0-128,6-3 0,2 0 0,1-2-128,1-1-515,-3-5-642,5 4-1156,-12-4-2057,-5-3 1,-12 5-1</inkml:trace>
  <inkml:trace contextRef="#ctx0" brushRef="#br0" timeOffset="20139">5419 93 1541,'0'0'4112,"-12"-1"129,12 1-258,-7 16-1413,2-6-771,5 11-642,-4-1-258,4 6-385,-1-1-385,1-1-515,4 3-770,-3-8-1671,1-1-1414,4-2-385,-6-16 257</inkml:trace>
  <inkml:trace contextRef="#ctx0" brushRef="#br0" timeOffset="21131">5668 1 2184,'0'0'4369,"0"28"257,-8-4-129,2 11-1927,-12 1-1156,6 12-386,-6-1-386,2 2-385,2-2-257,1-5-128,4-6-772,-2-9-899,10-7-1413,0-7-1286,1-13-128,0 0 129</inkml:trace>
  <inkml:trace contextRef="#ctx0" brushRef="#br0" timeOffset="21141">5786 165 5011,'-4'21'4240,"0"6"258,0 7-1286,-5-2-1798,9 6-386,-3-3-514,4-1-386,2-4-642,-3-13-1156,6-6-2185,-6-11-643,11 5 129,-11-5 0</inkml:trace>
  <inkml:trace contextRef="#ctx0" brushRef="#br0" timeOffset="21151">5871 137 3597,'14'-7'4112,"3"6"129,1 2-1800,-6-4-513,5 5-515,-17-2-385,19 1-257,-19-1-257,6 13-128,-6-13-129,-11 15-129,11-15 1,-22 21-1,10-10-128,-1-1 0,2-4-128,11-6-1,-11 14 129,11-14 0,0 0-128,18 14 128,-2-9 0,2 2 128,3-1 1,2 4 128,-4-3 0,0 0 257,-6 2-257,-3 1 128,-6 2-128,-7-2 0,-4 1 0,-5 0-257,-4-1-128,-3-3-386,2 5-1157,0-7-3083,-3-4-1,2 2-256,0-7 256</inkml:trace>
  <inkml:trace contextRef="#ctx0" brushRef="#br0" timeOffset="-30694">4999 594 3983,'-13'-10'4112,"-9"1"385,-8-4-1927,2 18-385,-15-5-515,7 14-256,-7 0-515,4 11-128,-2 4-257,7 14-128,1 6-1,10 11-128,14 8-128,5 8-1,9 3 1,12 2-1,11-2 1,10-7-129,12-12 128,11-12-128,10-13 0,8-15 0,4-12 0,-1-16-128,-1-12-1,-4-10 1,-7-9-1,-11-12 1,-14-8-1,-16-10 1,-16-6 128,-18-3 0,-13-2 0,-18 3 128,-14 2 1,-14 9-1,-9 10 1,-6 14-1,1 12 129,4 12-128,6 10-129,0 10-129,13 12-642,11-1-1670,12 6-2314,15 0 1,11-1-258,9 0 129</inkml:trace>
  <inkml:trace contextRef="#ctx0" brushRef="#br0" timeOffset="-29672">5064 806 4625,'-11'17'4369,"-7"3"129,3 9-129,1 6-3084,-7-2-643,4 6-256,0-3-129,2-4-129,7-3-770,-2-12-386,8-4-514,2-13-643,2-10-256,1-15-515,6-1 258,-3-12 256,5 5 772,0-6 1027,1 2 900,1 5 1157,1 3 642,3 11 514,-4 1 385,7 17-256,-3 0-258,7 19-513,-8-3-386,7 19-514,-5 0-129,1 9-513,-2 0-258,-2 1-385,0-2-1028,-6-9-1927,1-8-1286,-3-10-256,-7-16 128</inkml:trace>
  <inkml:trace contextRef="#ctx0" brushRef="#br0" timeOffset="-29672">4971 1083 6681,'-12'0'4498,"12"0"-1,-1-19-385,13 14-3469,3 1-258,3-4-1284,3 3-3213,8 9-257,-2-4-257,3 6 0</inkml:trace>
  <inkml:trace contextRef="#ctx0" brushRef="#br0" timeOffset="14521">461 5528 2569,'11'-5'4112,"0"0"129,5-1-1029,3 8-1413,-4-4-385,4 8-515,-6-1-256,2 5-386,-7 0 0,-1 5-129,-7 1 1,-3 3-129,-6 0 0,-4-1 0,-1-1 0,-3-4 0,1 2 0,2-4 128,14-11-128,-15 13 129,15-13-1,13 8 129,2-4-128,8-2 128,2 5-129,5-1 129,-3-2 0,-1 5 0,-5-2 129,-6 4-129,-15-11 0,6 20 0,-15-8 0,-6 2-129,-5-2 1,-4-3-129,0 2-129,-3-6-513,10 5-1286,-1-8-2826,5-3 128,13 1-386,-10-17 258</inkml:trace>
  <inkml:trace contextRef="#ctx0" brushRef="#br0" timeOffset="14381">344 5578 1670,'0'0'3983,"14"22"129,-9 1-771,-8 1-1156,8 11-386,-6-4-514,6 7-514,-4-3-643,2-5-642,5-2-1156,0-13-2571,-8-15-128,13 9 0</inkml:trace>
  <inkml:trace contextRef="#ctx0" brushRef="#br0" timeOffset="14381">247 5254 1413,'11'1'4240,"-11"-1"129,-3 24-514,3 5-1156,-8 1-643,3 16-643,-7 2-385,2 12-257,-5 0-385,0 1-258,-1-2-128,1-7-514,4-2-771,-4-15-1156,7-7-2057,3-6-256,3-10 128</inkml:trace>
  <inkml:trace contextRef="#ctx0" brushRef="#br0" timeOffset="14361">18 5274 2955,'-11'-6'4112,"11"6"257,-3 17-1542,3-17-771,-1 33-386,-1-13-385,5 15-385,-3-1-258,5 6-128,-2-3-257,1-3-257,2-3-514,-1-8-514,6-1-1028,-11-22-2056,15 9-514,-15-9 0,19-27 129</inkml:trace>
  <inkml:trace contextRef="#ctx0" brushRef="#br0" timeOffset="-23644">1453 5091 3854,'-22'-12'4241,"-12"0"128,-4-9-900,-7 18-1927,-12 0-128,5 15-258,-5-2-256,3 17-258,3 2 1,10 12-258,6 6 1,13 11-129,12 5-129,15 7 1,11-1-1,14 1 1,11-4-1,12-10-128,9-9 129,5-17-129,3-12 0,0-21 0,-1-15 128,-4-21-128,-8-17 0,-9-11 0,-12-11 0,-12-8 0,-16-2 0,-9 2 0,-11 7-128,-9 14 128,-10 10 0,-7 17 0,-9 14 0,-4 15-129,2 15-128,-7 9-257,7 13-771,-4-6-1156,8 10-2314,9-4-128,9-6 129,10 0-1</inkml:trace>
  <inkml:trace contextRef="#ctx0" brushRef="#br0" timeOffset="-24014">1671 4563 3469,'-15'0'4240,"0"6"1,0 6 128,2 8-3084,-6-1-257,7 14-129,-5-3-256,13 5-1,2-1-256,3-3-1,1-3-128,11-3 0,4-4-257,6-3 129,3-5-1,5-1 1,3-6-1,3-1 1,7-3-1,-3-2 1,-3 4-258,-4-5-1156,-2 4-3212,-4 5-258,-8-2 1,-8 0-129</inkml:trace>
  <inkml:trace contextRef="#ctx0" brushRef="#br0">1187 5277 2944,'0'0'1408,"0"0"1536,0 0-1664,0 0-384,0 0 0,0 0 128,0 0 0,4 4-128,1 5 128,-1 4-256,0 6 128,0 0-768,1 0 128,-1 0-129,0 3 1,0 7 0,1-10 0,-1 6-256,0 1 128,0-4-128,-4-9 128,0-4-511,0-3-1,0 1-1536,0-1 0,0-6-1280,-4-3 128,4-10 768,-4 1 0</inkml:trace>
  <inkml:trace contextRef="#ctx0" brushRef="#br0">1183 5306 3712,'-4'-13'1792,"8"10"1664,-4 3-1920,0 0-768,0 0 128,4-3 0,0 0 0,-4 0-512,5-1 128,-1 1-128,0 3 128,5-3-512,-1 0 128,1 3 0,-1 0 128,0 0-128,5-3-1,8 3-127,1 3 0,3 0 0,-4 3 0,0 4 384,-4-1 128,0 1-256,-4 6 0,0 3-256,-5 3 0,-4 0 128,-8 1 128,-4 2-256,-1-3 0,-4-9 0,1 3 128,-10-3-256,-3-1 128,4 1 0,0-4 0,0-2-256,4 2 128,0-2 256,4-7 128,5 0-640,-1 6 128,5-12-1535,0 2-1,4-2-1920,0 0 128,4-1 256,0-2 128</inkml:trace>
  <inkml:trace contextRef="#ctx0" brushRef="#br0" timeOffset="31636">3386 5107 3083,'0'0'4369,"0"0"129,-1 14-515,-1-3-2184,7 11-385,-5-2-129,4 8-514,-1-3 0,2 8-514,-2-5-129,0-3-385,3-1-642,-5-13-772,7 1-1670,-8-12-1156,14-1-258,-3-9 129</inkml:trace>
  <inkml:trace contextRef="#ctx0" brushRef="#br0" timeOffset="31646">3646 5053 1413,'0'0'4240,"0"0"129,2 26-385,-9 5-1414,-12 3-386,4 13-642,-9 2-514,2 7-257,-2 1-385,0 0-386,4-8-129,0-9-899,12-2-642,-3-10-1928,7-11-1028,4-17 0,0 0 0</inkml:trace>
  <inkml:trace contextRef="#ctx0" brushRef="#br0" timeOffset="31756">3708 5283 3340,'9'18'4369,"-8"1"257,-2 2-385,5 11-2185,-8 0-643,5 4-385,-3-1-642,2-4-386,3 3-1028,-5-10-2056,2-6-1414,2-6-128,-2-12 129</inkml:trace>
  <inkml:trace contextRef="#ctx0" brushRef="#br0" timeOffset="32497">3837 5295 4111,'0'0'4241,"17"-7"385,-5 9-1799,-12-2-643,19 3-642,-19-3-385,13 8-386,-13-8-129,8 14-256,-8-14-129,3 22 0,-3-11-129,-2 2 1,-2-1-1,-2 0 1,-3-1-1,1 0 1,8-11-1,-17 13 1,17-13-1,-11 12 1,11-12-1,0 0 1,18 16-129,-1-10 128,2-1 1,2 2-129,-1-1 128,-2 2 1,-3 0 128,-3 0-129,-4 4 1,-11 1 128,-7 1-129,-6-2 129,-3 0-128,-1-1-1,-2-3-128,1-2-128,3 0-129,3-6-257,15 0-386,-16-6-1027,16 6-3213,0 0 128,5-16-256,-5 16 128</inkml:trace>
  <inkml:trace contextRef="#ctx0" brushRef="#br0" timeOffset="-21541">4591 5240 4240,'-16'-8'4497,"-8"3"129,-5 3-128,-2 13-2828,-9 3-385,6 14-128,-3 3-258,10 20-128,5-3-257,14 11 0,14 3-257,16-1 0,13 1-128,12-7-129,13-8 128,10-9-128,9-12 0,2-16 0,3-15 0,-1-15-128,-3-15 128,-5-13-129,-13-12 1,-12-4 128,-15-5-129,-22-4 129,-21 1-128,-23 3 128,-12 10-129,-14 12 129,-15 12 0,-4 12 0,-1 11-128,3 13-1,9 12-256,6 4-515,17 10-1541,7-7-2314,17-3-128,7-2 0,11-15 0</inkml:trace>
  <inkml:trace contextRef="#ctx0" brushRef="#br0" timeOffset="-20369">4668 5324 6424,'0'0'5012,"8"11"-258,4-8 129,6 2-3084,1-4-1285,7 3-128,3-2-258,-1 2-256,5 2-900,-13-6-1799,0 1-2056,-6-1 0,-14 0 0,0 0 0</inkml:trace>
  <inkml:trace contextRef="#ctx0" brushRef="#br0" timeOffset="-20359">4726 5344 5011,'-11'25'4497,"3"7"129,-2 6-128,-1 0-3213,16 6-514,-4-6-129,8-3-513,3-5-772,-5-18-1670,4-7-2184,3-8-129,0-10 128,-8-2-128</inkml:trace>
  <inkml:trace contextRef="#ctx0" brushRef="#br0" timeOffset="-20359">4742 5490 5396,'0'0'4498,"20"0"128,-3 0-129,10 0-3597,-6-2-386,4 0-771,4 4-1928,-4-1-2184,-6-2-128,-3 5-1,-16-4 1</inkml:trace>
  <inkml:trace contextRef="#ctx0" brushRef="#br0" timeOffset="-20359">4793 5638 4240,'-13'12'4626,"13"-12"128,-7 16-128,20-7-2313,0-9-1542,9 2 0,4-3-385,4-3-386,7 7-1285,-2-9-3213,-2-3-128,-2 1-257,-8-4 129</inkml:trace>
  <inkml:trace contextRef="#ctx0" brushRef="#br0" timeOffset="-21831">4093 4775 4368,'12'19'4498,"1"7"256,5 0-128,9 8-2955,-3-6-258,11 3-256,1-5-386,4-4-257,-3-7-257,2-7 0,-4-8-129,-3-8 1,-2-8-1,-5-7-128,-6-4 129,-5-1-258,-2 3-256,-9-4-1029,0 8-3597,-3 4 128,0 17-129,-8-15 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8T15:38:21.74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26848 4187 571 0,'0'0'327'16,"5"1"-48"-16,-4-1-56 15,-1 0-7-15,0 0-31 16,0 0-28-16,0-1-44 16,0 0-16-16,0 0-20 15,6-2-6-15,1-3-18 16,5-2-7-16,26-20-13 0,-28 28-8 15,-2 2-2-15,-4 5 2 16,-5 2 2-16,1 7 3 16,-1-3-4-16,-4 3-3 15,0-1-3-15,-7-6-3 16,2-1-1-16,-1-5-4 16,0-3-3-16,4-3-2 15,-3-8-4-15,2 0-1 16,5-4-2-16,3 2-2 0,4 0-2 15,7 0 0-15,3 3 0 16,-3 0 0-16,5 6 2 16,-1 1 3-16,-1 4 7 15,-4 5 1-15,-4 0 7 16,-6 3-1-16,-5 5 8 16,1-1 4-16,-11-2 3 15,1-3 3-15,-1-5-7 16,0 2-3-16,0-6-7 15,-2-2-4-15,4-8-6 16,2-1-3-16,13-3-4 16,6 0-3-16,5-2-1 15,1 2 1-15,5 1 2 16,-4 5 2-16,1 4 4 16,2 2 1-16,-11 7 3 15,2 0 1-15,-8 7 4 16,-4 0 1-16,-1 1 4 0,-2 3 3 15,-3 2 4-15,3-2 1 16,-8-5-3-16,2-2-3 16,1-6-11-16,2 1-2 15,8-2-4-15,-5-2-3 16,2-4 0-16,3-2-21 16,-3-5-34-16,4 2-31 15,0 2-102-15,-1 0-63 0,-2 8 156 16</inkml:trace>
  <inkml:trace contextRef="#ctx0" brushRef="#br0" timeOffset="620.05">27144 4554 1044 0,'0'1'434'0,"2"1"-217"0,0 2 5 15,-2-4-13-15,0 3-12 16,1 16-47-16,2 32-12 16,-3-27-30-16,3 1-14 15,1 0-32-15,0 1-16 16,-2-4-21-16,0-3-6 16,-2-6-9-16,-1-4-2 15,-2-6-38-15,-1-3-63 16,0-13-219-16,2-7 202 15</inkml:trace>
  <inkml:trace contextRef="#ctx0" brushRef="#br0" timeOffset="799.62">27141 4331 1328 0,'4'-4'561'0,"4"2"-280"16,-2 2-43-16,1 2-28 15,-3 1-33-15,-1 4-76 16,1-2-36-16,-2 2-40 16,1-1-38-16,4 3-131 15,0-2-108-15,7 2 141 16</inkml:trace>
  <inkml:trace contextRef="#ctx0" brushRef="#br0" timeOffset="2255.92">26639 3818 446 0,'12'29'270'16,"-12"-26"-20"-16,0-4-15 15,0-1 22-15,0 1-18 16,-1 0-24-16,0 0-55 15,-1-3-15-15,-9-15-19 16,-21-30-9-16,12 18-30 16,-4-4-18-16,-7-6-30 15,-8-8-11-15,-3-8-15 16,-4-4-3-16,-5-8-3 16,0 2-2-16,1 5-1 15,4 6 0-15,5 10 1 16,3 5 3-16,0 9 3 15,-2 3 3-15,9 5-1 0,2 2-1 16,10 7-2-16,4 0 0 16,5 3-4-16,3 0-2 15,5 1-4-15,3 0-1 16,5 2-6-16,-4 2-2 16,-1 4-6-16,0 2 0 0,-1 1-76 15,0 0-43-15,0 0-157 16,4 1-131-16,14 12 273 15</inkml:trace>
  <inkml:trace contextRef="#ctx0" brushRef="#br0" timeOffset="2772.72">25917 3157 749 0,'-6'9'330'0,"2"-1"-137"15,-3-2 7-15,5-4 0 0,1 0-14 16,0-2-37-16,0 0-22 16,0-1-40-16,-1 0-16 15,1-9-29-15,0-13-10 16,2-34-10-16,-1 25-3 15,1-5-6-15,-5-1-1 16,-1-4 0-16,5 4-3 16,-10 4 6-16,8 3 3 15,0 11 6-15,2 6 5 16,7 8-4-16,0-1-1 0,1 7-3 16,-2 0 0-16,6 0 4 15,3 6 2-15,3 0 5 16,3 1 0-16,-4-4-6 15,-2-3-5-15,4 0-11 16,-3-1-3-16,4 4-2 16,-1 3-3-16,-5-1-17 15,-1 4-14-15,-2-4-61 16,-3 1-43-16,-2 7-371 16,1 3 342-16</inkml:trace>
  <inkml:trace contextRef="#ctx0" brushRef="#br0" timeOffset="3395.08">26985 3828 786 0,'-11'-2'375'16,"11"0"-112"-16,-5-2-41 16,4-2-19-16,5-4-17 15,-4-7-33-15,9-4-20 0,-3-10-33 16,-1-9-15-1,7-13-31-15,1-9-18 0,1-14-20 16,3-5-6-16,-1-6-5 16,0 2-1-16,3 9-3 15,2 7 1-15,-5 13-1 16,-2 10 1-16,-6 16 1 16,-5 7 0-16,-4 12 1 15,-1 4 1-15,-3 5-2 16,-2 2-1-16,-1 3 0 15,1 3-23-15,-1-1-119 16,3 3-130-16,4 0 162 16</inkml:trace>
  <inkml:trace contextRef="#ctx0" brushRef="#br0" timeOffset="3850.92">26982 3134 718 0,'-23'6'390'16,"15"-9"0"-16,6 0-186 0,-1-7-27 15,5 2-10-15,-2-7-51 16,4-6-33-16,8-5-41 15,-1-5-10-15,12-3-6 16,0 2 0-16,0 3-1 16,0 0 0-16,-1 5 3 15,0 7 0-15,-2 0 6 16,-2 2 6-16,-1 8 2 16,-5-3 2-16,-1 7-5 15,0 3-2-15,-2 3 5 16,-2 4 0-16,0 5-2 15,-2 3-1-15,3 1-10 16,-2 2-5-16,3-2-7 16,0-1-5-16,0-2-5 15,1 0-3-15,-3-4-2 16,0-1 4-16,-3-4-58 0,-1 0-56 16,0 0-161-16,-1-1-423 15,-3-3 467-15</inkml:trace>
  <inkml:trace contextRef="#ctx0" brushRef="#br0" timeOffset="4501.43">27322 3876 838 0,'-5'3'392'16,"-4"2"-130"-16,4-1-49 15,2-4-19-15,6 1-20 16,-3-2-39-16,0 0-27 15,0 0-27-15,14-1-10 16,12-20-18-16,27-30-10 0,-16 16-22 16,10-4-9-16,8-10-6 15,15-7-3-15,10-5-2 16,-1-7 1-16,2 2 0 16,-7 4 1-16,-10 9-1 15,-6 7 2-15,-10 9-2 16,-5 7 4-16,-12 8 13 15,-2 2 4-15,-7 9 10 16,-5-2-1-16,-5 6-8 16,0 2-4-16,-5 2-9 15,-2 3-2-15,-4-1-3 16,-1 1-1-16,-1 1-1 16,0-1 0-16,0 1-27 15,0 0-35-15,0 0-80 16,-7 0-84-16,-4 1 138 0</inkml:trace>
  <inkml:trace contextRef="#ctx0" brushRef="#br0" timeOffset="4918.35">28156 2977 1180 0,'-34'-30'429'0,"34"30"-289"15,1 0-10-15,3 0 11 16,-4 0 0-16,0 0-61 16,10 0-30-16,15 0-23 15,29 3-5-15,-20-3 1 16,0 2 2-16,0 1 4 15,-5 1 4-15,-5 4 12 16,-3 0 3-16,-10 3 10 16,0 1 3-16,-6-1-6 15,2 0-2-15,-1 2-2 0,-3 3-1 16,-4 4 4-16,-6 3 2 16,-1 3-7-16,-1-1-3 15,2 4-11-15,6-1-7 16,-6-6-11-16,7 2-7 15,0-11-7-15,-4-3-2 16,7-3-30-16,-7-7-28 16,4-4-96-16,2-4-64 15,0-6 132-15</inkml:trace>
  <inkml:trace contextRef="#ctx0" brushRef="#br0" timeOffset="5845.51">27937 4573 104 0,'-1'-1'55'0,"-1"0"-4"0,-9-2-17 15,-1-1-26-15</inkml:trace>
  <inkml:trace contextRef="#ctx0" brushRef="#br0" timeOffset="6352.25">27862 4473 592 0,'28'-6'300'0,"-30"5"-47"16,4 0-14-16,-2 1-2 0,0 0-13 16,0 0-47-16,0 0-24 15,0 0-19-15,1 9-8 16,1 15-13-16,2 28-8 15,-3-23-31-15,0-1-10 0,-3-6-22 16,5-2-9 0,-1 1-9-16,-4-6-4 0,6 3-6 15,-4-2-2-15,0-11-7 16,1 4-4-16,2-9-86 16,-3-5-81-16,1-3 102 15</inkml:trace>
  <inkml:trace contextRef="#ctx0" brushRef="#br0" timeOffset="6718.29">27680 4694 1092 0,'-1'1'466'15,"1"1"-236"-15,7 0-68 0,-7-2-10 16,0 0-26-16,26 2-28 16,44 3-39-16,-24-2-7 15,1-3-8-15,3-1-2 16,-3-1-11-16,2-3-6 16,-2 4-6-16,-5-2-2 15,-11 4-4-15,-3 1-2 16,-9 2-1-16,0 1-9 15,-9 0-80-15,-2-4-54 16,-8 1-194-16,-5-1 196 16</inkml:trace>
  <inkml:trace contextRef="#ctx0" brushRef="#br0" timeOffset="7170.01">27883 4877 1130 0,'0'7'472'0,"4"6"-246"16,3 4 2-16,-5 3-30 15,0 1-30-15,0 4-65 16,-2-2-14-16,-3-4-24 0,-1 2-3 15,3-10-17-15,-5 0-10 16,2-9-13-16,0-3-4 16,-3-3-8-16,8-4-4 15,5-3-6-15,-1-6-3 16,5-6-2-16,-3 0 1 16,8-2 0-16,2 5 1 15,0 3 1-15,6 2 1 16,-4 6 1-16,4 4-2 0,-1 5 14 15,-4 5 7-15,-3 10 21 16,-4 4 13-16,-4 7 9 16,-4 2-1-16,-2-3-11 15,-1 0-8-15,-1-5-20 16,-2-3-8-16,2-2-45 16,-4-8-34-16,5 0-87 15,-1-4-48-15,0-4-328 16,1 0 351-16</inkml:trace>
  <inkml:trace contextRef="#ctx0" brushRef="#br0" timeOffset="10381.46">25444 3165 1033 0,'-2'-1'437'0,"1"0"-218"15,1 0 17-15,0 1-13 0,0 0-20 16,-2 19-57-16,-2 34-27 16,4-26-35-16,-2-3-12 15,10 1-22-15,-8-7-13 16,3-1-20-16,1-1-6 16,-5-5-6-16,6 1-2 15,-5-3-19-15,-2-2-30 16,2-3-85-16,-3-2-65 0,4-2-175 15,-1 0 227-15</inkml:trace>
  <inkml:trace contextRef="#ctx0" brushRef="#br0" timeOffset="10696.26">25206 3400 887 0,'-8'-3'443'16,"5"2"-108"-16,3 1-161 15,2-3 7-15,-2 2-25 16,0 1-21-16,19 0-35 16,41 3-17-16,-28-1-21 31,-17 0-7-31,2-1-20 0,50 3-7 0,9-1-12 0,-3-2-4 15,-21-1-3-15,-4 0 0 16,-12 4-1-16,-4-1 1 16,-8 1-2-16,-8 2 0 15,-11-1-74-15,-5 3-58 16,-13-1-246-16,-7 1 229 16</inkml:trace>
  <inkml:trace contextRef="#ctx0" brushRef="#br0" timeOffset="11176.73">25233 3600 875 0,'8'8'404'0,"8"-7"-146"15,5 1-57-15,7-2-18 16,1 0-21-16,2 2-42 15,-2-2-15-15,-3 5-20 16,-1 1-7-16,-7 2-17 16,-3-1-12-16,-15 4-20 15,-7 0-6-15,-5 4-5 16,-12-3-2-16,7 0-8 16,-8-1-3-16,1-3-7 0,4 1-2 15,-4-3-2-15,9-2 0 16,7 3-3-16,6-1-2 15,5 2 0-15,11-2 1 16,3 0 4-16,6-2 2 16,1-3 4-16,-1 3 0 15,-3-4 3-15,-6 2 6 0,0 1 17 16,-5 0 10-16,-6 2 21 16,-4-1 5-16,-6 4-3 15,-1 1-3-15,-10 0-13 16,0 0-6-16,-7-1-13 15,-7-4-8-15,3 1-11 16,6-1-1-16,5-4-55 16,9 1-40-16,9-4-108 15,3-3-97-15,14-5 189 16</inkml:trace>
  <inkml:trace contextRef="#ctx0" brushRef="#br0" timeOffset="11557.09">25555 3671 1142 0,'7'13'530'0,"-3"5"-245"15,-3 4-47-15,-1 2-24 16,-2 4-53-16,1 0-33 16,1-6-62-16,0-3-20 15,2-9-20-15,-2-3-5 16,0-7-11-16,0-6-3 15,0-6-5-15,-1-5-2 16,1-4-9-16,2-3-2 0,5 2-1 16,4 1 2-16,3 7 4 15,2 3 3-15,2 6 3 16,1 4 0-16,-3 9 15 16,1 6 8-16,-1 4 20 15,-4 4 11-15,-2-5 9 16,-4 5 0-16,0 1-13 15,-3-3-11-15,-3-3-20 16,0-5-8-16,-1-4-46 16,-1-4-39-16,2-8-144 15,0-6-568-15,0-1 547 16</inkml:trace>
  <inkml:trace contextRef="#ctx0" brushRef="#br0" timeOffset="12160.15">26609 2870 633 0,'-3'-17'348'16,"3"11"-42"-16,0 1-48 16,3 1-11-16,-3 8-12 15,0 8-27-15,0 4-19 16,-2 13-47-16,1 1-24 0,1-3-36 16,0 2-17-16,5-6-33 15,-3-4-9-15,3-2-15 16,-2-3 5-16,-1-4-61 15,-2-2-45-15,1-4-103 16,-1-1-84-16,-2-3-196 16,1-1 299-16</inkml:trace>
  <inkml:trace contextRef="#ctx0" brushRef="#br0" timeOffset="12388.53">26474 3071 705 0,'-21'8'401'0,"20"-5"-23"16,0 0-120-16,3 2-44 16,-2-5-20-16,0 0-42 0,18 5-29 15,41 13-42-15,-29-16-17 16,9-3-22-16,0-2-8 16,0 0-18-16,1 1-5 15,-2 2-7-15,-3 2 11 16,-14 3-67-16,-5-1-42 15,-12 4-204-15,-11-3-306 16,-8 4 398-16</inkml:trace>
  <inkml:trace contextRef="#ctx0" brushRef="#br0" timeOffset="12837.92">26527 3254 1046 0,'4'0'439'0,"6"0"-236"16,-1 0-8-16,6 0-26 16,1-2-28-16,2 0-41 15,4 3-11-15,-5 1-26 16,1 3-9-16,-6 2-24 16,-5 0-9-16,-7 5-4 15,-4 2 1-15,-9 7 0 16,-4-4 0-16,-1-2-5 15,-2-2-3-15,1-8-2 0,2-1-2 16,6 0-3-16,4-2 0 16,5-2-6-1,3 0-3-15,-1 0-1 0,0 0 0 16,7 0 7-16,13 0 1 16,29 3 10-16,-27-2 6 15,-4 5 18-15,-2-2 9 16,-6 3 8-16,-4 2 1 15,-6 0-10-15,-5 3-6 0,-7-1-9 16,-5 1-5-16,-6-2-7 16,2-2-3-16,1-3-3 15,2-3-31-15,10-2-80 16,2 0-54-16,10-3-215 16,6-4-341-16,9-2 473 15</inkml:trace>
  <inkml:trace contextRef="#ctx0" brushRef="#br0" timeOffset="13274.16">26802 3307 1211 0,'4'1'546'16,"-4"5"-249"-16,-2 7-89 16,2 4-24-16,0 6-36 15,-1-1-32-15,1-2-53 16,-5-2-15-16,4-6-26 0,3-2-5 15,-2-6-6-15,2-3-3 16,-2-1-2-16,-1-1-1 16,1 0-3-16,0 0-2 15,0-3-2-15,4-13-4 16,15-30 0-16,-11 29-1 16,5 3 3-16,3 4 3 15,-4 5 1-15,2 1 0 0,-4 4 1 16,0 1 7-16,-1 10 11 15,2 3 9-15,-5 4 18 16,-10-1-2-16,4 1-5 16,-4 0-8-16,-3-3-17 15,6 0-3-15,-8-7-45 16,9-1-31-16,-3-5-88 16,0-3-50-16,3 0 127 15</inkml:trace>
  <inkml:trace contextRef="#ctx0" brushRef="#br0" timeOffset="13862.44">28160 3443 1036 0,'0'-1'462'0,"0"0"-230"15,0 1-42-15,0 0-22 16,7 12-15-16,-3 4-17 15,6 26-37-15,-10-27-16 16,3-1-30-16,0 0-10 0,2 2-13 16,-3-1-3-16,-1 0-5 15,-1 1-3-15,-2-1-8 16,-1-2-1-16,-2-4-2 16,2-6-33-16,1-3-109 15,0-2-86-15,0 1-282 16,2-1 310-16</inkml:trace>
  <inkml:trace contextRef="#ctx0" brushRef="#br0" timeOffset="14122.87">28012 3612 804 0,'-12'6'362'0,"13"-2"-114"16,0-3-40-16,-1 1-19 0,0-2-5 15,0 0-55-15,16 2-24 16,43 13-32-16,-30-10-14 16,13-2-20-16,4 1-11 15,10-5-18-15,2 1-4 16,-8 0-2-16,-5-2 0 16,-14 0-5-16,-7 2-18 15,-9 0-64-15,-10 0-78 0,-10 8 98 16</inkml:trace>
  <inkml:trace contextRef="#ctx0" brushRef="#br0" timeOffset="14616.98">28096 3757 909 0,'9'-2'463'15,"5"0"-155"-15,4 1-102 16,3 1-29-16,2-2-41 16,0 3-16-16,-2 0-25 15,-5 5-9-15,-9 2-26 16,-5 1-10-16,-9 3-19 16,-3 1-8-16,-8 2-5 15,-3-2-2-15,-2-5-4 0,2 1-3 16,4-3-2-16,3-3-3 15,7 0-2-15,1-1-1 16,5 0-5-16,2 1-1 16,-1-3 4-16,0 0 1 15,3 0 3-15,17-1 2 16,35-4 2-16,-23 3 4 16,-3 2 9-16,-3 5 6 0,-8 3 13 15,-5 3 7-15,-12 6 8 16,-2-2 2-16,-14-1-6 15,-5 1-8-15,-4-6-12 16,0 1-7-16,1-4-11 16,3-3-5-16,6-3-33 15,4-1-33-15,4-1-86 16,5-2-51-16,3 0-121 16,3-1-88-16,11-3 262 15</inkml:trace>
  <inkml:trace contextRef="#ctx0" brushRef="#br0" timeOffset="14972">28365 3819 943 0,'5'2'483'0,"4"3"-141"16,-7 2-79-16,-1 6-23 16,3 7-48-16,-7 3-42 15,4 1-70-15,2-2-27 16,-4-6-27-16,1-3-7 15,0-6-9-15,-2-2-3 16,4-7-4-16,-2-1-2 16,0 2 0-16,0 0-1 0,1-7 0 15,3-9-1-15,16-28-1 16,-12 28 1-16,2 3 1 16,1 4 0-16,-2 5 1 15,6 5-2-15,-1 4 10 16,0 4 7-16,-1 3 19 15,-2 2 12-15,-1 3 9 16,-4 0 0-16,-2 0-10 16,-3 0-10-16,-4-2-18 15,-1-1-7-15,1-5-25 16,0-1-27-16,3-5-85 16,1-2-56-16,5-5-137 15,3-4 191-15</inkml:trace>
  <inkml:trace contextRef="#ctx0" brushRef="#br0" timeOffset="16610.53">25781 2559 692 0,'0'-1'360'0,"0"0"-55"16,1-4-71-16,-1-6-20 15,-2 0-17-15,-20-24-38 16,5 30-17-16,4 7-29 0,-1 3-11 15,2 9-20-15,2 2-11 16,3 6-26-16,5 2-11 16,4-2-18-16,4 1-7 15,5-7-6-15,2-3-3 16,5-5 1-16,1-6 0 16,4-7 0-16,0-5 0 15,-2-6 2-15,0-6 1 16,-9-1 3-16,1-1 1 0,-10-3 3 15,-4 5 1-15,-4 4 1 16,-8 4 0-16,-7 3-3 16,-2 5-1-16,-2 5-6 15,2 1-2-15,3 7-1 16,3 1-22-16,3 4-89 16,2 2-79-16,8 2 110 15</inkml:trace>
  <inkml:trace contextRef="#ctx0" brushRef="#br0" timeOffset="17305.22">27257 2538 777 0,'28'-21'364'15,"-28"8"-117"-15,-5 0-19 0,2 2-6 16,2 1-14-16,-7 5-40 16,-2-1-23-16,-4 7-32 15,-5 4-17-15,0 7-20 16,4 7-11-16,2 7-22 15,5 1-7-15,7 1-18 16,1-4-7-16,10-2-8 16,-1-6-3-16,6-8 0 15,3-3-2-15,3-10 2 16,5-1 1-16,-2-13 1 16,-5-2 1-16,-2-4 2 15,-8-3 1-15,-5 4 4 16,0 3 2-16,-10 4 1 15,-7 7 0-15,-8 4-5 16,-5 3-4-16,2 6-5 16,2 5-3-16,4 3-52 0,5 2-49 15,10 1-181-15,3 1 178 16</inkml:trace>
  <inkml:trace contextRef="#ctx0" brushRef="#br0" timeOffset="18043.46">28569 2804 543 0,'2'-5'296'0,"0"-5"-31"16,-1 1-17-16,-1 1-16 15,-1 3-18-15,0 4-41 16,0 0-24-16,-6-3-44 16,-9 3-16-16,-24 13-33 15,30 9-11-15,6-3-17 16,4 5-7-16,4-8-11 15,3-1-3-15,6-3 1 16,5-1-1-16,0-5-1 16,2-5 0-16,1-1-1 15,-3-9 0-15,0-4 5 16,-5-2 1-16,-4-7 6 16,-5 2 0-16,-5 2 10 0,-4 3 0 15,-6 4-3-15,-3 3-2 16,-1 7-14-16,1-1-4 15,2 7-4-15,2-2-30 16,2 4-65-16,4 3-38 16,2-5-139-16,2 8-47 15,3 3 201-15</inkml:trace>
  <inkml:trace contextRef="#ctx0" brushRef="#br0" timeOffset="34226.3">29300 6736 646 0,'0'0'357'15,"0"0"-76"-15,0 0-56 16,0 0-21-16,0 0-54 16,0 0-37-16,0 0-49 15,0 0-10-15,7 0-7 16,2-2-3-16,1-3-14 16,26-16-7-16,-30 15-8 0,4 1-2 15,-8 4 0-15,5 2 0 16,0 6 11-16,-5 2 6 15,3 2 15-15,-8 0 5 16,-4 1-2-16,-1-1-4 16,-3-1-14-16,2-2-6 15,-3-2-6-15,-2-4-1 0,2-3-3 16,-1-1-4-16,7-4-7 16,3 0-3-16,4-3-2 15,1-1-1-15,6 0 0 16,4 1 1-16,-1 4 0 15,5 2 0-15,-2 3 1 16,-5 0 1-16,0 4 0 16,-3 4 3-16,-2 4 6 15,0 2 3-15,-5 1 8 16,-5 1 2-16,-4-5 3 16,0-3 1-16,-5-4 1 15,4-4-1-15,0-5-2 16,-4-1-4-16,9-6-9 15,2 0-4-15,4-2-7 16,11 1 0-16,0 2-1 0,6 5-1 16,-3 4 1-1,-3 2 0-15,5 4 1 0,-9 0 0 16,4 4 4-16,-3 1 1 16,-6 0 7-16,0 0 5 15,-7-2 2-15,-5-3 2 16,-4 0-6-16,-4-4-3 15,3-3-3-15,-1 2-3 16,3-1-2-16,8 1 0 0,2 1-4 16,6-1-2-16,-3 0-3 15,0 0 1-15,0 0 1 16,0 0 0-16,2-2-40 16,10-3-55-16,-1 0-152 15,22-24 29-15,-27 32 111 16</inkml:trace>
  <inkml:trace contextRef="#ctx0" brushRef="#br0" timeOffset="34842.47">29870 6532 857 0,'9'-3'393'0,"-2"5"-149"16,-3 7 3-16,0 7-26 16,2 12-10-16,-1 7-41 15,-3 3-9-15,4 7-23 16,2-1-14-16,-3-4-23 16,2 0-15-16,-7-5-16 0,-8-6-4 15,0-1-6-15,-5-7-6 16,4-6-11-16,3-1-7 15,-8-10-13-15,4 0-5 16,-9-10-32-16,-8-6-45 16,-2-9-107-16,0-9-66 15,0-14 135-15</inkml:trace>
  <inkml:trace contextRef="#ctx0" brushRef="#br0" timeOffset="35004.17">29777 6198 1058 0,'17'-10'419'0,"-5"9"-236"16,3-1 1-16,4 2 9 16,-2 1-9-16,-7 2-62 15,2 3-39-15,-5 3-45 16,-5-1-5-16,5 6-91 15,-9 0-90-15,3 2 97 16</inkml:trace>
  <inkml:trace contextRef="#ctx0" brushRef="#br0" timeOffset="36710.85">28046 7975 579 0,'-38'18'273'0,"33"-12"-79"16,-1-2-18-16,4 2-5 16,-3 0-11-16,0-2-33 15,0 1-15-15,4-2-23 0,5-1-11 16,-4-2-17-16,0 0-7 16,0-1-7-16,0 0-2 15,0 0-4-15,0-1-3 16,6-15-11-16,40-33-4 15,-15 19-5-15,4-6-3 16,13-11-6-16,9-5-2 16,11-12-4-16,3 2-1 15,-3-1-1-15,-5 2 2 0,-2 14-1 16,-8 0 0-16,-2 9 0 16,-6 4 0-16,-7-1 0 15,2 9 0-15,-2-1 0 16,-9 4 0-16,-4 7 0 15,-5-1-1-15,-9 5 0 16,4 1 0-16,-11 1 0 16,4 0 0-16,2 0 0 15,0 1 0-15,2 5-1 16,-6-3 1-16,5 1-1 16,-4-1 0-16,2-2 1 15,4-3 0-15,-2 2 0 16,3-1 0-16,1 3 0 15,-2 0 0-15,-6 3-1 0,-2 4 2 16,-4-4 3-16,-2 6 0 16,0 0 2-16,0 0-2 15,-1 0-12-15,-4 3-25 16,-4 2-79-16,6-3-59 16,0 1-164-16,1 1 202 15</inkml:trace>
  <inkml:trace contextRef="#ctx0" brushRef="#br0" timeOffset="37128.18">28860 6964 657 0,'0'-4'322'15,"-3"1"-91"-15,7 2-66 16,-4 0-6-16,0 1-29 16,5-1-34-16,6 0-52 15,3-2-11-15,32-6-11 16,-24 6 1-16,5 4 14 0,-2 4 5 15,0 8 22-15,-6 0 9 16,-3 7 6-16,-4-5 0 16,-1-1-3-16,-1 6 1 15,-4-4 0-15,0 4-4 16,-5 1-15-16,-1-1-11 16,-1-3-20-16,0 0-6 15,0-4-9-15,1-3-2 0,-1-3-67 16,1-2-66-16,-3-5-247 15,1-4 229-15</inkml:trace>
  <inkml:trace contextRef="#ctx0" brushRef="#br0" timeOffset="37925.92">27773 6795 652 0,'6'-36'348'0,"-4"28"-89"16,-2 2-34-16,1 1-1 16,1 4-38-16,1 1-26 0,-3 0-33 15,0 0-9-15,0 2-11 16,6 20-7-16,6 36-26 16,-12-29-13-16,0 1-21 15,-4-2-7-15,1-11-13 16,3 4-5-16,1-6-5 15,2-2-3-15,2-1-5 16,3-3 5-16,-1-7-78 16,4 5-58-16,-2-7-166 15,-5 0-140-15,0 3 277 16</inkml:trace>
  <inkml:trace contextRef="#ctx0" brushRef="#br0" timeOffset="38464.74">27432 7042 957 0,'-11'-2'422'0,"7"2"-170"16,6-1-49-16,0 1-36 15,-2-1-26-15,0 1-57 16,0 0-23-16,11 0-11 16,12 0-2-16,38-1-9 15,-25-1-5-15,14 2-12 16,5 2-6-16,3 1-6 16,4-3-3-16,-4 3-1 15,-3 0-2-15,-7-3-1 16,-6 0 1-16,-4 0 0 15,-7-3-1-15,-10 2 0 16,-4 1 0-16,-12 1-34 16,-3-1-33-16,-4 0-132 15,1 0-135-15,0 0 209 16</inkml:trace>
  <inkml:trace contextRef="#ctx0" brushRef="#br0" timeOffset="38878.29">27582 7227 891 0,'-3'-1'424'0,"0"1"-174"0,5 2-60 16,-2-2-15-16,0 0-40 16,0 0-24-16,17 7-38 15,30 12-12-15,-25-15-15 16,-1 3-6-16,-4-3-18 16,-2 1-7-16,-8 3-6 15,-2-2 3-15,-10 2 3 16,-6 1 0-16,-7 1 0 15,-1 1-4-15,-2 0-3 16,3 0-2-16,3-1-2 16,2-5-2-16,8 1-2 15,1-3-3-15,8 0-1 16,2 3 0-16,6-5 1 0,4 1 2 16,5 2 1-16,0 0-1 15,5 2 9-15,-3 2 7 16,-6-3 17-16,-4 2 11 15,-6-1 18-15,-7-1 7 16,-7-1 2-16,-5 2 0 16,-7 5-17-16,-4 2-9 15,0 2-18-15,-2 0-7 0,4-7-10 16,1-2-5-16,3-6-22 16,5 2-32-16,8-4-100 15,3-1-72-15,9-2 133 16</inkml:trace>
  <inkml:trace contextRef="#ctx0" brushRef="#br0" timeOffset="39296.8">27897 7303 1002 0,'5'8'501'16,"-2"3"-192"-16,0 5-63 15,-4 3-27-15,1 5-58 16,-4-5-33-16,0 1-43 16,4-5-18-16,-2-6-28 0,1 2-8 15,3-5-17-15,2-3-6 16,0-4-5-16,-1-8-1 16,-3-2-2-16,0-1 0 15,6-4 0-15,1 0 0 16,1-2-1-16,3 0 0 15,-6 4 1-15,1 0 0 16,6 10 0-16,-3 2 0 0,3 5 0 16,0 8 1-16,-10-1 10 15,0 3 6-15,-2 2 11 16,-1-3 6-16,2 3-1 16,0-3-3-16,-1 0-11 15,-1-1-6-15,-6-7-5 16,2 2-13-16,1-4-76 15,-3-2-58-15,7-1-180 16,4 1 191-16</inkml:trace>
  <inkml:trace contextRef="#ctx0" brushRef="#br0" timeOffset="40399.89">29242 8150 607 0,'12'31'335'16,"-12"-31"-87"-16,2 0-30 15,2-1-14-15,-4 0-37 16,0 0-23-16,0 0-31 15,5-7-12-15,-4-14-18 16,33-28-9-16,-23 23-20 16,1-1-8-16,-2-5-16 15,3-1-6-15,-8-11-10 16,0-3-3-16,-2-14-4 16,-3-8 0-16,4-9-3 15,2-1 1-15,-2 4-3 16,6 6 1-16,-2 12 0 15,0 5-1-15,2 5 0 16,-4 3 0-16,-3 4 0 0,-3 0 0 16,-1 5 0-16,1 5 0 15,-3 5-1-15,3 7 0 16,-5 3 0-16,0 4-1 16,4 8 1-16,-5-2-1 15,6 5 0-15,1 0-1 16,0 2-2-16,-1-1-6 15,0 0-32-15,0 0-29 16,-1 0-121-16,0 0-119 16,0 4 196-16</inkml:trace>
  <inkml:trace contextRef="#ctx0" brushRef="#br0" timeOffset="40929.5">29242 7200 770 0,'-2'1'377'16,"-3"-1"-126"-16,6-1-57 16,-1 0-16-16,0 0-47 15,0 0-35-15,2-5-45 16,8-18-10-16,18-29-10 0,-15 24-2 15,5 1-4-15,-1-3-1 16,0 8-1-16,0 1 5 16,0 7 10-16,-4 6 8 15,-4 7 17-15,0 6 4 16,-1 11 3-16,3 8-5 16,-3-2-9-16,2 0-7 15,-2-1-7-15,1-2-3 16,2 0-11-16,-2-3-6 0,1-4-11 15,-2-5 2-15,-3-2-74 16,-3-4-56-16,-2-1-145 16,0 0 146-16</inkml:trace>
  <inkml:trace contextRef="#ctx0" brushRef="#br0" timeOffset="42204.43">29788 7433 458 0,'30'-34'296'0,"-27"28"42"16,-1 6-98-16,3-1-24 15,-1 1-13-15,-4 0-29 16,0 0-23-16,0 0-38 16,0 0-15-16,0 3-32 15,3 13-11-15,4 30-18 16,-11-28-9-16,7 0-12 15,-2 2-4-15,1-3-7 16,6-1 0-16,-6-2-1 16,1-3-2-16,-3-3-1 15,1-3 0-15,4-3-40 16,-7 0-36-16,2-2-127 0,0-2-100 16,-1 1 188-16</inkml:trace>
  <inkml:trace contextRef="#ctx0" brushRef="#br0" timeOffset="42862.96">29615 7629 902 0,'-3'0'424'16,"2"0"-172"-16,1-1-60 15,0 0-14-15,0 1-32 16,0 0-31-16,13 0-35 16,11 1-14-16,44 7-27 15,-23-6-8-15,3-1-16 16,1 0-4-16,-1-3-5 15,-8 0-1-15,-1-2-1 16,0 2 0-16,-14 0 0 16,-2 0-1-16,-12 1-30 0,-7 1-30 15,-6 2-88-15,-6 3-66 16,-5 5-137-16,-2 0 208 16</inkml:trace>
  <inkml:trace contextRef="#ctx0" brushRef="#br0" timeOffset="43139.4">29715 7812 641 0,'-1'6'367'0,"-2"-6"-19"16,5 2-116-16,-2-2-49 16,0 0-20-16,0 0-37 15,18 3-30-15,35 10-43 16,-24-7-11-16,-5-1-13 16,2 6-5-16,-10-3-8 15,-9 0-2-15,-7 1 3 16,-5-2 1-16,-7 5 3 15,-4 1-3-15,-3 3-5 0,-6 2-3 16,1-6 0-16,5-2 5 16,6-4 13-16,5 0 6 15,6-2 1-15,2 1-6 16,4-4-10-16,-4-1-6 16,0 0-1-16,19 2-1 15,32 6-3-15,-30-10 0 16,-1 1-5-16,-1 1 3 0,-8-1-53 15,-2 1-47-15,-6 0-172 16,1-4-140-16,6 4 253 16</inkml:trace>
  <inkml:trace contextRef="#ctx0" brushRef="#br0" timeOffset="43465.56">29969 7855 848 0,'0'0'396'0,"5"4"-129"16,-4 3-32-16,2 1-42 15,2 8-20-15,-2-4-59 16,1 0-19-16,-3 1-27 16,-2-2-9-16,-5-2-14 0,5-1-8 15,0-2-14-15,1-3-5 16,0-2-9-16,0-1-1 15,-1-1-4-15,0 0-3 16,1 0-2-16,0 0-1 16,3-11-1-16,4-7 2 15,14-20 0-15,-7 22 1 16,0 8 0-16,1 1 0 16,-2 6 1-16,0 5 5 0,-2 0 10 15,1 7 9-15,-3-1 20 16,0 4 3-16,-4-1 3 15,2 0-1-15,-3 2-5 16,0 0-4-16,-4 4-11 16,1 2-5-16,-2-4-14 15,-3-5-3-15,1-4-63 16,-1-5-47-16,-1-4-110 16,2-1-80-16,1-5 184 15</inkml:trace>
  <inkml:trace contextRef="#ctx0" brushRef="#br0" timeOffset="46246.12">31262 8033 629 0,'37'-33'327'0,"-35"31"-54"16,4 0-60-16,-2 0 3 0,-5 1-8 15,0 0-17-15,0 0-17 16,0-1-32-16,0 1-11 15,-15-12-20-15,-30-28-7 16,22 21-19-16,-3-3-16 16,-3 0-20-16,-5-2-7 15,-5-5-14-15,-3-3-3 16,-4-4-8-16,3-2-4 0,2-3-5 16,3 0-1-16,1-1-3 15,-3 0 0-15,4 1-2 16,-2 5 0-16,6 4-1 15,2 5 0-15,3 4 1 16,-3-3-1-16,-4 1-1 16,-3-1 2-16,-3-1-1 15,6 2 0-15,6 0 0 16,5 1-1-16,6 1 0 16,2 1-1-16,2 4 0 15,2 3 1-15,-3 1 0 16,-2 3 0-16,-4 4-1 15,0 2-1-15,0 5 0 16,-1-2-1-16,3 0 0 16,0 3 2-16,7-3-1 0,2 0-1 15,5 0-1-15,1-2-1 16,3 5-4-16,1 0-15 16,0 0-49-16,0 0-32 15,0 0-67-15,0 0-18 16,0 0-32-16,0 0-25 15,0-1 165-15</inkml:trace>
  <inkml:trace contextRef="#ctx0" brushRef="#br0" timeOffset="46638.99">30453 6935 411 0,'0'-5'275'0,"3"6"55"16,-8-1-133-16,3 0-85 15,1 0-20-15,-16 5-57 16,-34 20-17-16,22-14 16 16,-4 0 14-16,-4 0 19 15,2 1 6-15,1 2-15 16,4 2-10-16,6-1-1 15,4 2-3-15,6-1-11 0,2 1-6 16,5 3-19-16,2-2-6 16,7 0-2-16,4-1 2 15,8 2 14-15,5 3 10 16,7 2 16-16,2 5 6 16,1 0 5-16,0-2-3 15,-3-1-7-15,-3-5-8 16,-8-7-15-16,-4-1-7 0,-5-8-41 15,-6-3-80-15,3-6 73 16</inkml:trace>
  <inkml:trace contextRef="#ctx0" brushRef="#br0" timeOffset="48027.87">31358 6976 387 0,'1'-5'248'15,"2"0"18"-15,-8 1-34 0,11 3-35 16,-4 1-14-16,-2 0-23 16,0 0-9-16,0 0-16 15,0 0-8-15,0 0-12 16,1 7-4-16,1 13-10 16,0 29-9-16,-6-25-25 15,-4 0-13-15,8-1-21 16,1-2-7-16,4-4-10 15,7 1-5-15,-10-6-5 16,1-2-1-16,-4-5-1 16,-2-1 4-16,2-6-67 15,1 1-48-15,0 0-196 16,0 0-167-16,0 0 297 16</inkml:trace>
  <inkml:trace contextRef="#ctx0" brushRef="#br0" timeOffset="48259.5">31147 7228 773 0,'-3'0'359'15,"3"-2"-108"-15,1 1-58 0,-1 1-31 16,0-1-9-16,0 1-44 15,17 0-24-15,43 2-28 16,-23 0-12-16,10 2-19 16,2-2-6-16,5 0-13 15,0-1-1-15,-2 0-3 16,-4-1 0-16,-6 4 0 16,-7-1 1-16,-12-1 4 15,-6 0-27-15,-15 0-119 16,-6 2-22-16,-15 1 76 15</inkml:trace>
  <inkml:trace contextRef="#ctx0" brushRef="#br0" timeOffset="48740.52">31282 7389 575 0,'4'0'278'0,"3"0"-66"16,-7-1-2-16,0 0-3 15,3 0-7-15,-3 1-40 16,0 0-18-16,0 0-29 15,0 0-8-15,0 0-16 16,0 1-11-16,0 8-16 16,-2 1-8-16,-2 1-12 15,-12 27-6-15,15-26-15 16,0-3-7-16,3 3 0 16,4-2 2-16,3-4 3 15,8 3 0-15,-1-2-4 16,-1-1-2-16,2 2-1 15,-8-3 5-15,2 1 10 16,-2 2 4-16,-1-3 4 16,-10 3 2-16,0-3 4 0,-7 1-2 15,-4-3-4-15,3-2-8 16,-15-1-13-16,2-1-22 16,-7-6-66-16,5 0-44 15,5-4-118-15,4 0-63 16,9-3 189-16</inkml:trace>
  <inkml:trace contextRef="#ctx0" brushRef="#br0" timeOffset="48949.83">31297 7362 683 0,'5'0'381'0,"3"-2"-31"15,-6-4-91-15,6 6-60 16,4 0-27-16,-3 1-52 15,4 4-30-15,3-3-37 16,0 1-15-16,-1-2-22 16,4 1-4-16,0-2-70 15,0 0-92-15,2 1 98 16</inkml:trace>
  <inkml:trace contextRef="#ctx0" brushRef="#br0" timeOffset="49388.55">31547 7410 890 0,'-2'0'453'0,"1"0"-135"15,-1 9-111-15,0 3-31 16,-1 4-45-16,-12 29-28 0,10-28-20 15,0-2-2-15,-2-2-18 16,3-1-9-16,-2-5-20 16,2-6-8-16,4-1-11 15,-2-4-6-15,2 2-9 16,0 1-2-16,0 0-5 16,8-15-10-16,28-30-10 15,-17 27 1-15,1 3 4 16,-3 6 9-16,1 1 13 15,-2 4 1-15,-2 6 1 16,3 2 2-16,-3 10 15 16,-2 4 9-16,-1-1 26 15,-3 2 13-15,-5-2 10 16,-2 2 1-16,-2 2-16 16,-1 0-13-16,-1-2-21 15,-2-3-10-15,2-6-7 0,0-4-23 16,2-4-93-16,1-1-57 15,0-1-143-15,0 0-65 16,0 0 237-16</inkml:trace>
  <inkml:trace contextRef="#ctx0" brushRef="#br0" timeOffset="58596.88">29081 9187 380 0,'-1'0'253'0,"0"0"31"16,0 0-16-16,-1 0-25 16,-2 6-9-16,-4 21-32 15,5 31-18-15,9-17-43 16,-1 0-28-16,4 2-46 15,-2-3-20-15,2-6-25 16,0-3-4-16,-4-8-8 16,-1-4-1-16,-4-7 0 15,-1-5-8-15,-3-7-65 16,-1-3-43-16,-4-10-95 16,-1-5-42-16,0-7-85 15,2-3-84-15,2-4 272 16</inkml:trace>
  <inkml:trace contextRef="#ctx0" brushRef="#br0" timeOffset="58853.68">29032 9187 687 0,'7'-3'343'15,"7"2"-73"-15,-3 1-42 16,6 3-35-16,1 2-17 16,3-1-48-16,2-4-24 15,1 2-29-15,-1 1-11 0,-6 5-17 16,-4 4-7-16,-9-1-8 15,-7 0-1-15,-9 4-5 16,-3 1-5-16,-5 2-7 16,1 2-5-16,2-5-3 15,-1-2-2-15,4-2-15 16,0-7-20-16,1-2-68 16,3-1-60-16,5-2-187 15,6 2 216-15</inkml:trace>
  <inkml:trace contextRef="#ctx0" brushRef="#br0" timeOffset="59304.93">29434 9281 905 0,'-3'-3'421'15,"3"-3"-150"-15,-3-3-74 16,0-5-58-16,-4-4-15 15,0 2-42-15,1-1-20 16,2 6-9-16,-7-1-3 16,0 7-5-16,1 5-5 15,-3 8-17-15,-2 3-9 16,1 9-5-16,2 1-2 16,7-2 1-16,2 2 2 15,11-7 2-15,-1-2 0 0,1-7-1 16,7-5-1-16,-7-1-4 15,6-3 0-15,-5 0-1 16,0 3 0-16,-2-1 4 16,2 2 5-16,-3 2 10 15,1 3 7-15,-7 1 8 16,3-3 0-16,1 7-3 16,-1-5-7-16,6 2-11 15,-10-2-5-15,1-4-8 16,6-1 1-16,-6-1-52 15,0 0-42-15,0 0-97 16,5-1-76-16,-3 2-156 16,6 0-87-16,-5 0 314 15</inkml:trace>
  <inkml:trace contextRef="#ctx0" brushRef="#br0" timeOffset="59690.32">29471 9323 627 0,'5'1'346'15,"3"1"-42"-15,2 0-48 16,-3 0-42-16,1-1-12 15,2-1-44-15,0-1-29 16,26-16-56-16,-25 2-22 0,-5-8-22 16,3 1-4-16,-7-2-5 15,-2 3-3-15,-3 4-3 16,-7-2-1-16,-1 8-1 16,-1 2 2-16,0 11-1 15,2 6-3-15,3 11-4 16,0 8-2-16,6 9 7 15,4 6 7-15,3 7 16 16,3 2 3-16,4 3 6 16,-1-3-1-16,2-3-3 15,-2-6-1-15,-3-7-8 16,-4-5-5-16,-7-10-7 16,-4-6 0-16,-8-6-3 15,-7-6-1-15,-5-8-24 16,0-6-31-16,-4-9-91 15,2-2-51-15,15-3-161 16,-3-1-94-16,19 2 280 0</inkml:trace>
  <inkml:trace contextRef="#ctx0" brushRef="#br0" timeOffset="60031.73">29662 9345 790 0,'9'-4'432'16,"4"-1"-60"-16,6-1-223 16,0-6-15-16,4 2-55 15,5-2-18-15,-7-11-30 16,-4 4 7-16,-6-2 7 15,-7 3 6-15,-7 4 10 16,-3-1-6-16,-14 4-14 16,-2 6-1-16,-1 6 9 15,-2 5 7-15,8 9 12 16,2-1-3-16,8 8-20 16,6 2-6-16,6 4-13 15,5 3-2-15,6 0-3 16,3-4-4-16,1-8-8 0,2-5-3 15,-5-8-49-15,5-3-58 16,-12-6 160-16,3 2-80 16</inkml:trace>
  <inkml:trace contextRef="#ctx0" brushRef="#br0" timeOffset="60329.97">29907 9245 1230 0,'0'16'497'0,"5"-2"-258"16,1 4-69-16,-8 1 4 16,3 0-11-16,2 0-53 15,-2 0-28-15,7-3-27 16,-8-2-14-16,1-7-12 16,2-4-5-16,-3-6-15 15,1-6-2-15,-5-10-1 16,-5-5 0-16,3-4-2 15,-4 1 0-15,7 4-2 16,0 1 0-16,2 1-3 16,4 6-1-16,3 1-2 15,11 6-2-15,-2 4-16 16,4 1-28-16,3 5-105 0,-3-4-91 16,12 2 148-16</inkml:trace>
  <inkml:trace contextRef="#ctx0" brushRef="#br0" timeOffset="60799.47">30165 9314 810 0,'-5'-12'378'0,"2"2"-120"15,1 3-70-15,0-5-34 16,1 1-17-16,0-4-33 16,-2 2-12-16,-1-1-1 15,-4 4-1-15,-2 5-14 16,-2 3-7-16,-2 7-17 16,2 9-8-16,-1 7-8 15,2 5-5-15,2 3-10 16,3-6-7-16,6-1-7 15,2-5-3-15,3-8-2 16,5-4-1-16,-1-7 0 16,1-4 0-16,3-5-1 15,0-5 0-15,0-1-2 0,0 2 0 16,-2 5 1-16,-2 6-1 16,0 9 2-16,-3-1 0 15,-1 9 3-15,-3 0 2 16,-3 1 2-16,1 2 1 15,-1-7 0-15,0 1-2 16,2-3 1-16,-1-2-24 16,1-5-78-16,0-1-91 15,-1-1 109-15</inkml:trace>
  <inkml:trace contextRef="#ctx0" brushRef="#br0" timeOffset="61139.75">30299 9288 1079 0,'8'8'470'0,"-2"4"-217"16,-2 0-23-16,-3 4-50 15,3 2-26-15,-6-5-76 16,0-4-23-16,0-4-35 16,-3-3-9-16,5-3-8 15,0 0-2-15,0 0-4 16,0 0-1-16,4-11 3 15,1-4-1-15,13-27 2 0,-13 28 0 16,3 6 0-16,-3 0 0 16,7 6 0-16,4 4 5 15,-12 5 16-15,4 3 12 16,-5 11 22-16,-4 0 4 16,1 5-4-16,-3 1-8 15,5-8-20-15,-2-2-8 16,1-11-28-16,7-3-40 0,-5-8-148 15,6-11-150-15,-3-7 211 16</inkml:trace>
  <inkml:trace contextRef="#ctx0" brushRef="#br0" timeOffset="61377.73">30543 9076 1327 0,'3'4'526'0,"1"8"-338"16,-2 7 7-16,-4 13-23 16,-3 10-8-16,-6 6-41 15,0 1-14-15,2 3-46 16,5-4-18-16,5-7-24 16,2-7-9-16,4-16-26 15,-5-6-34-15,5-12-103 0,-1-4-99 16,4-14 152-16</inkml:trace>
  <inkml:trace contextRef="#ctx0" brushRef="#br0" timeOffset="61717.7">30696 9227 1112 0,'-5'5'472'0,"-6"-2"-233"0,-8 5-117 16,-5 5-20-16,-7 0 2 15,0 4-8-15,2-6-2 16,4-1 6-16,9-3-13 16,8 0-15-16,11 3-22 15,2 1-6-15,7 2-8 16,4 1 0-16,0-3-7 16,5 1-8-16,1-1-11 15,-3-1-1-15,0-3-2 16,0 1-1-16,-5-5 0 15,-1 1-1-15,-7-2-27 16,-4-2-24-16,-3 4 28 16</inkml:trace>
  <inkml:trace contextRef="#ctx0" brushRef="#br0" timeOffset="62166.22">30951 9081 1405 0,'-3'4'543'0,"3"12"-379"15,-7 3-13-15,-5 15-45 16,-3 5-15-16,3 6-39 0,7-2-7 16,3-1-14-16,5-6-6 15,7-9 0-15,1-4-44 16,11-9-105-16,5-3-83 16,3-11 111-16</inkml:trace>
  <inkml:trace contextRef="#ctx0" brushRef="#br0" timeOffset="62324.51">31190 9325 1313 0,'0'26'525'0,"0"5"-288"16,-1 2 6-16,1 6-17 15,0 0-12-15,0 0-72 16,3 1-23-16,-1-11-34 15,-1 1-13-15,-2-12-23 16,-6-2-13-16,-4-5-18 16,-1-5-2-16,-5-4-45 15,-2-3-39-15,-2-13-100 16,3-7-58-16,5-16-245 16,6-7 301-16</inkml:trace>
  <inkml:trace contextRef="#ctx0" brushRef="#br0" timeOffset="62469.09">31197 9061 949 0,'16'4'508'0,"-5"-2"-41"16,1 2-339-16,-4 1-12 16,-4-1-36-16,-4 1-48 15,-5 2-27-15</inkml:trace>
  <inkml:trace contextRef="#ctx0" brushRef="#br0" timeOffset="62729.53">31468 9158 1408 0,'5'20'548'0,"11"10"-359"16,-4 2-28-16,-5 1-25 16,-2 4-9-16,-11 2-43 15,-2 6-26-15,-9 6-29 16,-5-3-29-16,-8-2-115 16,-9-10 244-16,-8-12-135 15</inkml:trace>
  <inkml:trace contextRef="#ctx0" brushRef="#br0" timeOffset="63240.2">29023 10192 907 0,'-18'9'400'0,"13"-7"-184"16,5 3-34-16,5-4-28 0,7 1-16 15,9 2-37-15,0-3-31 16,8 1-41-16,-1-5-13 16,-3 0 0-16,-1 0-36 15,-6 1-99-15,-4 0-87 16,-11 2 111-16</inkml:trace>
  <inkml:trace contextRef="#ctx0" brushRef="#br0" timeOffset="63396.33">29015 10350 831 0,'7'1'375'0,"11"1"-149"15,4-2-35-15,6-1-54 16,2-3-31-16,2-2-67 15,1 3-19-15,2-1-88 16,0 3-55-16,-9 6 74 16</inkml:trace>
  <inkml:trace contextRef="#ctx0" brushRef="#br0" timeOffset="63786.04">29757 9982 1097 0,'5'2'496'0,"-2"6"-236"16,2 8-93-16,-4 7-12 16,-5 8-43-16,1 0-18 15,0 0-22-15,2-1-6 0,2-7-25 16,3-1-13-16,-2-9-8 15,-1-2-33-15,-1-8-83 16,-2-1-69-16,-1 2-202 16,2-4 227-16</inkml:trace>
  <inkml:trace contextRef="#ctx0" brushRef="#br0" timeOffset="64007.79">29497 10262 769 0,'5'-2'400'16,"4"-3"-122"-16,8 3-71 15,2 0-20-15,11 2-57 16,3-2-35-16,7-4-51 16,7 1-16-16,9-5-18 0,4 2-2 15,-7-1-4-15,-6 1 2 16,-14 7-56-16,-9 1-50 15,-10 3-162-15,-4 4 157 16</inkml:trace>
  <inkml:trace contextRef="#ctx0" brushRef="#br0" timeOffset="64461.8">29597 10438 1041 0,'15'1'430'0,"3"1"-241"16,1-1-5-16,0 1-45 15,0 1-13-15,2 0-42 16,-1 0-9-16,-5 2-21 16,-5 0-12-16,-11 5-13 15,-6 1-6-15,-8 4-5 16,-5 2-2-16,0 2-5 15,0-6-4-15,3-1-2 16,5-2-2-16,5-4-3 16,2-1-3-16,5 0-1 0,5 1 0 15,6 1 1-15,4 0 2 16,8-1 1-16,1 0 2 16,7 1 2-16,-4-6 4 15,-4 7 7-15,-6-3 8 16,-9 3 21-16,0 3 10 15,-9-4 4-15,-4 4-5 16,-16-7-20-16,-7 0-13 16,-5-2-30-16,-2-3-24 0,7 3-59 15,5 0-44-15,8-4-120 16,6-2-72-16,10-7 205 16</inkml:trace>
  <inkml:trace contextRef="#ctx0" brushRef="#br0" timeOffset="64810.91">29865 10520 990 0,'15'6'443'0,"-2"9"-178"16,-3-1-44-16,-7 7-30 16,-3 2-12-16,-2-4-52 15,1-2-24-15,1-6-41 16,0-5-21-16,2-5-23 15,2-1-10-15,-6-1-14 16,2 0-9-16,0-12-15 0,0-7-4 16,9-27 4-16,1 27 7 15,2 8 15-15,-6 0 4 16,2 10 4-16,0 1 7 16,3 4 23-16,5 6 9 15,-1 3 21-15,-2 4 4 16,-2 1 2-16,-1 1-2 0,-6-4-13 15,1-1-8-15,-3-2-23 16,-2-3-3-16,-3-4-58 16,0 0-56-16,3-7 62 15</inkml:trace>
  <inkml:trace contextRef="#ctx0" brushRef="#br0" timeOffset="65215.34">30281 10290 1090 0,'9'-9'513'16,"-3"7"-126"-16,9 0-260 15,3-1 8-15,1 0-15 16,3 2-12-16,3 1-47 16,6 0-12-16,1 2-21 15,0-1-9-15,-9 3-30 16,-6 0-39-16,-11-1-123 16,-5-1-107-16,-6 0 168 15</inkml:trace>
  <inkml:trace contextRef="#ctx0" brushRef="#br0" timeOffset="65402.88">30416 10109 810 0,'-5'7'473'0,"1"3"-22"16,4 9-250-16,-1 5-26 16,2 6-48-16,2 4-19 15,-2-2-32-15,-1-1-7 16,2 0-19-16,-1-4-11 15,7-5-18-15,1-2-22 16,-1-8-105-16,4-5-81 16,8-7 108-16</inkml:trace>
  <inkml:trace contextRef="#ctx0" brushRef="#br0" timeOffset="65701.84">30912 9984 1201 0,'0'-4'553'15,"-2"3"-186"-15,0 4-219 16,1-3-5-16,0 7-31 15,-4 21-14-15,-5 43-50 16,5-29-6-16,1-4-13 16,4-2-4-16,-2-8-11 0,1-3-7 15,3-6-73-15,-2-5-53 16,3-3-154-16,6-3-134 16,-4-2 259-16</inkml:trace>
  <inkml:trace contextRef="#ctx0" brushRef="#br0" timeOffset="65914.64">30695 10289 1249 0,'3'0'468'0,"8"0"-300"16,4 0-2-16,12 4-5 15,3-2-22-15,6-2-82 16,3-1-23-16,-3 0-17 15,3 0-3-15,2 5-5 16,-6-5-14-16,-6 5-75 16,-11-1-64-16,-14 2 84 15</inkml:trace>
  <inkml:trace contextRef="#ctx0" brushRef="#br0" timeOffset="66265.59">30706 10486 1123 0,'14'10'468'15,"6"-3"-232"-15,0-1-90 16,2-1-10-16,-3 2-8 16,-4 3-22-16,4 1-15 15,-7 2-7-15,-2 0-10 0,-9 3-17 16,-2-1-9-16,-7-2-22 15,-2-1-5-15,1-5-9 16,-4 0-3-16,6 0-2 16,0-3-3-16,5-4-2 15,2 1-1-15,1-1 0 16,-1 0 1-16,0 0 1 16,0 0-2-16,1 0 0 15,13 0-1-15,4-1 6 16,27 1-23-16,-26-2-131 15,1 2-96-15,4 0 137 16</inkml:trace>
  <inkml:trace contextRef="#ctx0" brushRef="#br0" timeOffset="66615.22">31063 10482 913 0,'-7'10'494'15,"7"1"-43"-15,0 2-217 16,-4 4-85-16,-1 0-25 16,0 3-40-16,-1 0-27 15,3-3-11-15,0-5-1 16,-1-4-11-16,3-4-7 0,1-3-23 16,1 2-4-16,-1-4-4 15,0-1-2-15,0 1 1 16,7-10 0-16,1-2 3 15,33-26 1-15,-25 33 1 16,-2 0 1-16,-1 6 13 16,0 5 15-16,-2 6 27 15,2 7 9-15,-3 3 1 16,0 4-12-16,-5-2-24 16,-2-2-7-16,-3-6-7 15,-4-3-34-15,2-4-88 16,1-7-571-16,1-9 471 15</inkml:trace>
  <inkml:trace contextRef="#ctx0" brushRef="#br0" timeOffset="66918.3">31286 10369 1362 0,'9'-6'527'0,"4"6"-354"15,5 1-110-15,8 1-16 16,0 0-6-16,6 0 6 15,1-1-9-15,4 2-13 16,-3 0-3-16,-9 0-29 0,-2-1-41 16,-18 0-117-16,-1 2 106 15</inkml:trace>
  <inkml:trace contextRef="#ctx0" brushRef="#br0" timeOffset="67115.87">31372 10269 1517 0,'8'20'539'0,"0"3"-425"15,-5 2 4-15,-3 0-5 16,0-1 5-16,2-1-47 16,0-5-22-16,2-7-21 15,-3-5-22-15,0-6-133 16,4-2 286-16,19-2-156 15</inkml:trace>
  <inkml:trace contextRef="#ctx0" brushRef="#br0" timeOffset="67515.85">31955 10036 1319 0,'5'9'501'16,"9"-1"-356"-16,-5 5-81 15,0 6 11-15,-9 3 16 16,1 4 15-16,-1 4-7 16,-4-4 1-16,4 4-15 15,-1-2-13-15,-1-4-30 16,-1-1-7-16,3-11-93 15,0-5-54-15,5-2-225 16,0 0 201-16</inkml:trace>
  <inkml:trace contextRef="#ctx0" brushRef="#br0" timeOffset="67759.39">31776 10340 1183 0,'-1'-1'475'0,"1"1"-241"16,5 2-210-16,-5-2-1 15,1 0 20-15,26 0 14 16,35-1 7-16,-22-1 2 0,9-1-18 16,4-2-12-16,9 5-21 15,-3 0-6-15,-9 2-4 16,-9 3-8-16,-16-2-54 15,-8 0-28-15,-18 3 48 16</inkml:trace>
  <inkml:trace contextRef="#ctx0" brushRef="#br0" timeOffset="68116.52">31935 10455 1322 0,'5'9'529'16,"3"-1"-303"-16,0 2-162 15,-6 1 4-15,-11 4 9 0,-1 0 13 16,0 4-11 0,0-1 7-16,4 0-3 0,4-1-8 15,3-6-21-15,3 0-17 16,3 0-21-16,7 0-4 15,5 2-1-15,2-1 8 16,5-2 10-16,-5 2 6 16,-6-2 13-16,-2 0 1 0,-10 1-2 15,-6 0-4-15,-14-3-12 16,-9 0-6-16,-8-3-34 16,2-4-28-16,-2-1-71 15,1-3-54-15,1 0-127 16,-9-9-94-16,9 1 242 15</inkml:trace>
  <inkml:trace contextRef="#ctx0" brushRef="#br0" timeOffset="68299.78">31878 10501 1345 0,'13'2'522'0,"1"-1"-369"16,4 0-52-16,6-2-50 15,0 0-19-15,8 2-19 16,-6-1-5-16,0 0-2 0,-2-1-6 16,-7 1-123-16,-1 0-348 15,-2 4 321-15</inkml:trace>
  <inkml:trace contextRef="#ctx0" brushRef="#br0" timeOffset="68791.24">32162 10561 1336 0,'21'87'541'15,"-20"-70"-316"-15,1-1-138 16,-1-1-13-16,-4-2-21 16,-4 0 3-16,-2 0-5 15,0-3 4-15,0-2-3 16,0-2-9-16,3-6-43 15,3-2-23-15,3-11-26 16,5 0-6-16,6-7 6 16,4 1 14-16,7-1 22 15,2-3 8-15,4 5 5 16,0 2 2-16,0 5 2 16,1 4 8-16,-10 7 17 15,0 4 13-15,-4 9 22 16,-5 4 7-16,-1 3 17 0,-1 1-1 15,-6-6 0-15,0 1-11 16,-2-3-25-16,-4-2-12 16,-2-3-29-16,2-5-37 15,2-3-96-15,-2-5-48 16,3 4-67-16,0 0 131 16</inkml:trace>
  <inkml:trace contextRef="#ctx0" brushRef="#br0" timeOffset="90063.53">28025 4397 59 0,'-2'-3'70'15,"-2"-7"92"-15,-1-2 29 0,-2-23 68 16,9 26 9-16,-3 5-12 16,0-2-16-16,-5 4-53 15,-4 1-28-15,-8 1-64 16,-3 2-25-16,-8 4-28 15,1 3-10-15,-4 4-9 16,-6 4 2-16,-4 3 2 16,0 3 0-16,2 5-2 15,4 4-3-15,4 7-4 16,-1 2-1-16,6 6-2 16,0-1-3-16,8 2-4 15,7 2-1-15,8-1-1 16,4 3 0-16,10 7-2 15,2 2-1-15,7 1 0 16,7 0-1-16,6-8 0 16,7-4-1-16,10-7-1 15,6-10 0-15,3-13-2 0,2-7 0 16,5-11 1-16,-1-2 0 16,2-8 0-16,-2-3 1 15,-1-8-1-15,-2-4 0 16,-5-8-11-16,-5-6-12 15,-17-8-11-15,-7-2-2 16,-9-8 14-16,-5 0 13 0,-4-3 12 16,-3-4 5-16,-10-1-7 15,-4 1 0-15,-11-1-7 16,-4 0-2-16,-7 5 6 16,-6 3 1-16,-4 13 2 15,-3 6 0-15,0 10-2 16,6 8-2-16,2 8-2 15,2 6-1-15,0 4-1 16,1 0 2-16,2 4-13 16,3 0-11-16,-2 1-35 15,13 1-41-15,4 1-354 16,0 3 319-16</inkml:trace>
  <inkml:trace contextRef="#ctx0" brushRef="#br0" timeOffset="91111.04">28810 4835 514 0,'-3'-5'342'15,"0"1"-23"-15,-7-1-78 16,3-1-29-16,6 5-56 16,0 0-29-16,0 0-44 15,0 0-13-15,1 0-22 16,0 0-6-16,28-8-15 15,32 0-8-15,-22 8-12 16,1 0-2-16,2 0-1 16,3 0-2-16,-5 1 1 15,-6-1 0-15,-12 1-1 16,-7 0-1-16,-10 0-8 16,-4 0-39-16,-7 4-187 15,-5 2-167-15,-5 3 238 16</inkml:trace>
  <inkml:trace contextRef="#ctx0" brushRef="#br0" timeOffset="91425.69">28970 4652 900 0,'0'-5'380'0,"-1"3"-204"15,3-4-39-15,-2 5-3 0,0 0-22 16,10 1-27-16,13 4-46 16,29 13-12-16,-24-4-15 15,-1-1 2-15,-1 4 10 16,-1 3 7-16,-7 2 16 16,-1 4 6-16,-9-2 7 15,-5 1 1-15,-8-3 4 16,-2 0-2-16,-6-1-11 15,-4 0-9-15,-4-1-20 16,0-1-8-16,2-5-9 16,1-2-16-16,7-4-87 15,4-5-86-15,9-4 110 16</inkml:trace>
  <inkml:trace contextRef="#ctx0" brushRef="#br0" timeOffset="92212.26">29701 4486 990 0,'-6'-4'405'15,"2"0"-249"-15,1-1-38 16,5 4-23-16,3 1-10 15,-5 0-9-15,0 0-19 16,22 8-20-16,32 16-10 16,-18-6-6-16,-8-2 0 15,-7 3-3-15,-1 3-3 0,-17-2 0 16,-1 1 4-16,-12-2 15 16,-6 0 12-16,-6-4 12 15,-9-4 2-15,3-2 0 16,-2-3-4-16,4-4-7 15,9 3-2-15,3-4-9 16,8-1-4-16,5 0-11 16,1-2-5-16,0 2-8 15,0-1-4-15,28 1-1 16,36 1-1-16,-24-5 0 16,-3 4-2-16,-6-2 1 15,-7 0-2-15,2 4 0 16,-1-1 0-16,-6 0-1 15,2 4-6-15,-17-5-90 16,0 0-71-16,-8 2-127 16,3-2 161-16</inkml:trace>
  <inkml:trace contextRef="#ctx0" brushRef="#br0" timeOffset="92590.51">29628 4927 1199 0,'-15'-1'462'0,"4"-2"-287"16,4 0-19-16,4 2-8 16,1 0-5-16,2 0-54 15,0 0-30-15,0 1-39 16,24-1-7-16,43 1-1 0,-20 0-3 15,10 0-3-15,0-1-2 16,1-1-1-16,-1 1-1 16,-7-2-1-1,-1 3 1-15,-14 1-2 0,-7 1 0 16,-14 1-22-16,-6-2-29 16,-8 3-116-16,-8 3-128 15,-9 4 184-15</inkml:trace>
  <inkml:trace contextRef="#ctx0" brushRef="#br0" timeOffset="93083.74">29806 5064 969 0,'5'9'429'15,"1"-2"-190"-15,0 9-56 16,3-2-1-16,-3 1-8 16,-4 4-28-16,-2-1-39 15,0 3-15-15,-4-1-28 16,3 0-11-16,1-8-22 16,-3-5-9-16,-3-3-12 0,5-2-1 15,-3-3-3-15,1-1 0 16,3 0-4-16,-1 1-2 15,-1-1-2-15,4-13-2 16,10-30 3-16,-1 29 0 16,2 0 1-16,-1 0 0 15,7 4 0-15,-2-1 0 16,3 7 0-16,-1 3 2 16,-1 3 0-16,3 4 0 15,-2 6 3-15,2 8 1 0,-8 1 8 16,-1 4 7-16,-9 1 12 15,-3-2 0-15,0-1-4 16,-4 0-6-16,2-6-12 16,-6-1-4-16,6-5 2 15,0-3-29-15,0-6-76 16,4 0-38-16,-2-1-136 16,0-1-245-16,0 1 354 15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2:15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15 3033,'-10'-10'12441,"6"5"-10110,4 5-1861,1 5 23,8 31 11,-1 0-1,6 63 1,-4 84 507,-4-70-535,21 130 0,-25-234-473,-1-5-11,-1 1 1,1-1-1,0 1 1,0-1 0,1 0-1,3 8 1,-5-12-2,0 0 0,0 0 0,0 0 1,0 0-1,0 0 0,0 0 0,0 0 0,0 0 0,0 0 1,0 0-1,0 0 0,0 0 0,0 0 0,0 0 1,0 0-1,0 0 0,0 0 0,0 0 0,0-1 1,0 1-1,0 0 0,0 0 0,1 0 0,-1 0 1,0 0-1,0 0 0,0 0 0,0 0 0,0 0 0,0 0 1,0 0-1,0 0 0,0 0 0,0 0 0,0 0 1,0 0-1,0 0 0,0 0 0,0 0 0,0 0 1,0 0-1,0 0 0,0 0 0,0 0 0,0 0 1,1 0-1,-1 0 0,0 0 0,0 0 0,0 0 1,0 0-1,0 0 0,0 0 0,0 0 0,0 0 0,0 0 1,0 0-1,0 0 0,0 0 0,0 0 0,0 0 1,0 0-1,0 0 0,0 0 0,0 0 0,0 0 1,0 0-1,0 0 0,0 1 0,1-8-695,-3-50-5904,-1 14 4283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2:15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6825,'0'-1'234,"0"0"0,1 0-1,-1 0 1,0 0 0,1 1-1,-1-1 1,0 0 0,1 0-1,-1 0 1,1 0 0,0 0-1,-1 0 1,1 1 0,0-1-1,-1 0 1,1 1 0,0-1-1,0 0 1,0 1 0,-1-1-1,1 1 1,0-1 0,0 1-1,0 0 1,0-1 0,0 1-1,0 0 1,0-1-1,0 1 1,2 0 0,3 0 187,0 0-1,0 0 1,0 0 0,6 2 0,-7-2-182,46 7 963,0-2-472,94 25 1,-137-28-657,0 1 1,0 0-1,-1 0 1,1 1 0,-1 0-1,11 8 1,-15-10-26,0 1 1,0-1-1,0 1 1,-1 0 0,1 0-1,-1 0 1,0 0-1,0 0 1,0 1-1,0-1 1,-1 1-1,1-1 1,-1 1-1,0 0 1,0-1-1,1 7 1,-1-4 9,-1-1 0,0 1-1,0 0 1,0-1 0,-1 1 0,0-1-1,0 0 1,0 1 0,-1-1 0,0 0-1,0 0 1,0 1 0,-4 5 0,1-4-15,1-1 0,-1 0 1,0 0-1,-1 0 0,0-1 1,1 0-1,-2 0 1,-10 7-1,0-3-15,-2 0 0,1-1 1,-1 0-1,-1-2 0,1 0 1,-29 4-1,37-8-51,7-1-90,0 0-1,0 0 1,0-1-1,-8 1 1,12-1 79,0 0-1,-1 0 1,1 0 0,0 0 0,0 0-1,0 0 1,0-1 0,-1 1 0,1 0 0,0 0-1,0 0 1,0 0 0,0 0 0,0 0-1,0 0 1,-1 0 0,1 0 0,0 0-1,0 0 1,0 0 0,0-1 0,0 1 0,0 0-1,0 0 1,0 0 0,0 0 0,-1 0-1,1 0 1,0-1 0,0 1 0,0 0-1,0 0 1,0 0 0,0 0 0,0 0 0,0-1-1,0 1 1,0 0 0,0 0 0,0 0-1,0 0 1,0 0 0,0-1 0,0 1-1,0 0 1,0 0 0,1 0 0,4-9-1921,9-10 665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2:16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9882,'6'11'3084,"11"15"0,5 10-1007,0 4-707,11 24-422,-30-55-826,1-1-1,-1 1 0,-1 0 0,0 0 0,2 16 1,-4-25-115,0 0 1,0 0-1,0 1 1,0-1 0,0 0-1,0 1 1,0-1-1,0 0 1,0 0 0,0 1-1,0-1 1,0 0 0,0 0-1,0 1 1,0-1-1,0 0 1,0 1 0,-1-1-1,1 0 1,0 0-1,0 0 1,0 1 0,0-1-1,0 0 1,-1 0 0,1 1-1,0-1 1,0 0-1,-1 0 1,1 0 0,0 0-1,0 0 1,-1 1-1,1-1 1,0 0 0,0 0-1,-1 0 1,1 0 0,0 0-1,0 0 1,-1 0-1,1 0 1,0 0 0,-1 0-1,1 0 1,0 0 0,0 0-1,-1 0 1,1 0-1,0 0 1,0 0 0,-1 0-1,1 0 1,0-1-1,0 1 1,-1 0 0,-1-1 46,-1 0 1,1-1-1,0 1 1,0 0-1,-3-3 1,2 1-42,1 0 0,-1 0 0,1 0 0,0-1 0,0 1 0,1 0 0,-1-1 0,1 1 0,-1-1 0,1 0 0,0 1 0,0-1 0,1 0 0,-1 0-1,1 0 1,0-6 0,0-4-24,1 0 0,1 0 0,4-16 0,-2 12 5,0 1 1,2 1-1,0-1 0,8-15 1,-11 27 5,-1 0 0,1 0 0,0 0 0,1 0 0,-1 0 1,1 1-1,0 0 0,0 0 0,0 0 0,1 0 1,-1 1-1,1-1 0,0 1 0,0 0 0,0 1 1,7-3-1,-10 4-4,0 1 0,0-1 0,0 1 0,0-1 0,1 1 0,-1 0 0,0 0 0,0 0 0,0 0 0,1 1 0,1 0-1,-3-1-68,0 0 0,0 1 0,1-1 0,-1 1 0,0 0 0,0-1-1,0 1 1,0 0 0,0 0 0,0-1 0,-1 1 0,1 0-1,0 0 1,0 0 0,-1 0 0,1 0 0,0 0 0,-1 0 0,1 0-1,-1 1 1,1 0 0,3 16-510</inkml:trace>
  <inkml:trace contextRef="#ctx0" brushRef="#br0" timeOffset="1">320 84 10338,'36'5'3473,"-36"-5"-3411,1 0 1,-1 0-1,1 0 1,-1 0-1,1 1 1,-1-1-1,0 0 1,1 0-1,-1 0 0,1 0 1,-1 0-1,0 1 1,1-1-1,-1 0 1,0 0-1,1 1 1,-1-1-1,0 0 1,1 1-1,-1-1 0,0 0 1,1 1-1,-1-1 1,0 1-1,0-1 1,0 0-1,1 1 1,-1-1-1,0 1 1,0-1-1,0 0 0,0 1 1,0-1-1,0 1 1,0-1-1,0 1 1,0-1-1,0 1 1,0-1-1,0 0 0,0 1 1,0-1-1,-1 1 1,1 3 356,-1 13 642,0-2-489,0 0-1,1 1 1,1-1 0,5 30 0,-5-41-557,0-1 1,0 1-1,0-1 0,0 1 1,1-1-1,0 0 1,0 0-1,-1 0 0,2 0 1,-1 0-1,0 0 1,1 0-1,-1-1 1,1 1-1,0-1 0,0 0 1,0 0-1,0 0 1,0 0-1,0 0 0,0-1 1,1 1-1,-1-1 1,1 0-1,-1 0 0,7 1 1,-6-2-17,-1 1-1,1-1 1,0 0 0,-1 0-1,1 0 1,0 0 0,0-1 0,-1 0-1,1 1 1,0-1 0,-1-1 0,1 1-1,-1 0 1,0-1 0,1 0-1,-1 0 1,0 0 0,0 0 0,0 0-1,0-1 1,0 1 0,-1-1-1,1 0 1,-1 1 0,0-1 0,1-1-1,-1 1 1,-1 0 0,4-7 0,-2 4 6,-1-1 0,0 1 0,0-1 0,-1 0 1,1 0-1,-1 0 0,-1 0 0,1 0 1,-1 0-1,-1 0 0,1 0 0,-1 0 1,0 0-1,-1 1 0,-2-10 0,2 11 13,0 0-1,0 0 0,-1 1 1,0-1-1,1 1 1,-2-1-1,1 1 0,0 0 1,-1 0-1,0 0 0,-7-6 1,9 9-13,-1-1 1,1 1 0,-1 0-1,1 0 1,-1 0-1,0 0 1,1 0 0,-1 1-1,0-1 1,0 1-1,0-1 1,1 1 0,-1 0-1,0 0 1,0 0-1,0 1 1,1-1-1,-1 1 1,0 0 0,0-1-1,1 1 1,-1 0-1,-4 3 1,4-2-29,-1 0 0,1 0 0,1 1 0,-1-1 1,0 1-1,0 0 0,1-1 0,0 1 0,0 0 0,-1 0 0,2 1 0,-1-1 1,0 0-1,-1 6 0,2-7-160,0-1 0,1 1 0,0-1 0,-1 1 0,1-1 0,0 1 0,0-1 0,0 1 0,0-1-1,0 1 1,0-1 0,0 1 0,1-1 0,-1 1 0,0-1 0,1 1 0,-1-1 0,1 1 0,0-1 0,-1 0 0,1 1 0,0-1 0,0 0 0,0 0 0,0 0 0,0 1 0,0-1 0,0 0 0,0 0 0,0 0 0,1-1 0,-1 1 0,0 0 0,1 0 0,-1-1-1,1 1 1,-1-1 0,2 1 0,21 2-1610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2:16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12 9250,'-3'3'950,"0"0"0,0 0 0,1 0 0,-1 1 0,1-1 0,-4 8 0,3-5-407,0 0 0,1 0-1,0 0 1,-1 8 0,1-8-401,2 0 0,-1 0 0,0 0 1,1 0-1,0 0 0,1 1 0,0-1 0,0 0 0,0 0 0,3 9 1,-2-11-125,0 0 0,0-1 0,0 0 0,0 1 0,1-1 0,0 0 0,-1 0 0,1 0 0,0-1 0,0 1 0,1-1 0,-1 1 0,0-1 0,1 0 0,3 1 0,-2 0-18,0-1 0,0-1 0,0 1 0,0-1 0,1 0 0,-1 0 0,0 0 0,0-1 0,1 0 0,-1 0 0,6 0 0,-10-1-2,1 1 0,-1 0 1,1-1-1,-1 1 0,0-1 1,1 1-1,-1-1 0,1 0 1,-1 1-1,0-1 0,0 0 1,1 0-1,-1 0 0,0 0 1,0 0-1,0 0 0,0 0 1,0 0-1,1-2 0,-1 0 5,0 1-1,0-1 0,0 1 1,0-1-1,0 0 1,-1 0-1,1 1 1,-1-1-1,1-5 0,-2-1 44,1 0 0,-1 0 0,-1 1 0,1-1-1,-6-13 1,4 14 46,0 0 0,-1-1-1,0 1 1,0 1 0,-7-9 0,8 12-45,0 0 0,-1 0 1,1 0-1,-1 0 1,0 1-1,0 0 0,0-1 1,0 2-1,-10-6 0,13 8-41,-1-1 0,1 0 0,0 1 0,-1-1 0,1 1 0,-1 0 0,1 0 0,-1-1 0,0 1 0,1 0 0,-1 0 0,-2 1 0,3-1-42,0 0-1,1 1 1,-1-1-1,0 0 1,1 1-1,-1-1 1,0 1-1,1-1 0,-1 1 1,0-1-1,1 1 1,-1-1-1,1 1 1,-1-1-1,1 1 1,-1 0-1,1-1 1,-1 2-1,0 0-186,1 0 1,-1 0-1,1 0 1,-1 0-1,1 0 1,0 0-1,0 1 1,0-1-1,0 0 1,0 0-1,0 0 0,1 0 1,-1 0-1,1 0 1,-1 0-1,3 3 1,7 15-1179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2:17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5 13515,'-1'-1'330,"-1"0"0,1 1 0,-1-1 0,1 1 1,0-1-1,-1 1 0,1 0 0,-1-1 0,1 1 0,-1 0 0,0 0 1,1 0-1,-1 0 0,1 0 0,-1 1 0,1-1 0,-1 0 1,1 1-1,0-1 0,-2 1 0,1 0-199,1 1 0,-1-1 0,1 0 0,0 0 0,-1 1 0,1-1-1,0 1 1,0-1 0,0 1 0,0-1 0,0 1 0,0-1 0,1 1 0,-2 2 0,0 5-106,0-1 0,1 0 1,0 0-1,0 1 0,1-1 1,1 11-1,13 92 172,-2-23-109,-4 7-21,16 113 21,-16-167-74,13 99 43,-19-118-50,-1-9-4,0 0-1,-1-1 0,-2 24 1,2-35-12,0-1 0,0 1 0,0-1-1,0 1 1,0-1 0,0 0 0,0 1 0,0-1 0,0 1 0,0-1-1,0 0 1,0 1 0,-1-1 0,1 1 0,0-1 0,0 0 0,0 1 0,-1-1-1,1 0 1,0 1 0,-1-1 0,1 0 0,0 1 0,-1-1 0,1 0-1,0 0 1,-1 1 0,1-1 0,0 0 0,-1 0 0,1 0 0,-1 0-1,1 1 1,0-1 0,-1 0 0,1 0 0,-1 0 0,1 0 0,-1 0 0,1 0-1,-1 0 1,0-1-118,0 1 0,0-1 0,-1 0 0,1 1 0,0-1 0,0 0 0,0 0 0,0 0 0,0 0 0,0 0 0,1 0 0,-3-2 0,-12-20-1851,-2-10 806</inkml:trace>
  <inkml:trace contextRef="#ctx0" brushRef="#br0" timeOffset="1">1 452 9170,'20'-4'4185,"2"1"-2073,13 3-295,-2 0-329,0 0-448,6 0-256,-10-4-464,6 1-143,-6-1-105,-2 0 224,-7 2-1153,-7-2-543,-1 1 888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31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0 763 11666,'15'-3'4105,"4"-8"-3368,10-15-737,8-5 32,24-13 16,11-10-24,29-21-16,10-11-16,16-7 8,-3-2 8,-13 17 32,-12 9-168,-20 15-1425,-10 10 1145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2:17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80 143 6017,'-6'2'839,"0"0"0,0-1 0,0 1 0,0-1 0,-1-1 0,1 1 0,0-1 0,0 0 0,-1 0 0,-8-2 0,15 2-810,0 0 0,0 0 0,0 0 0,0 0 0,0 0 0,0 0 0,0 0 0,-1 0 0,1 0 0,0 0 0,0 0 0,0 0 0,0 0 0,0 0 0,0 0 0,0 0 0,0 0 0,0 0 0,0 0 0,0 0 0,-1 0 0,1-1 0,0 1 0,0 0 0,0 0 0,0 0 0,0 0 0,0 0 0,0 0 0,0 0 0,0 0 0,0 0 0,0 0 0,0 0 0,0 0 0,0 0 0,0-1 0,0 1 0,0 0 0,0 0 0,0 0 0,0 0 0,0 0 0,0 0 0,0 0 0,0 0 0,0 0 0,0 0 0,0-1 0,5-1 641,13-4-252,0 2 1,1 0-1,29-3 0,60 2 244,-103 5-627,81-1 277,260-9 262,239-42-20,87-3-221,-96 60 332,-563-5-598,20 3 63,-31-3-96,0 1 1,0-1-1,0 1 1,0 0 0,0 0-1,0 0 1,0 0 0,0 0-1,0 0 1,0 0 0,3 3-1,-5-4-33,0 0 1,0 0-1,0 1 0,0-1 1,0 0-1,0 0 0,0 0 1,0 0-1,0 0 0,0 1 0,1-1 1,-1 0-1,0 0 0,0 0 1,0 1-1,0-1 0,0 0 0,0 0 1,0 0-1,-1 0 0,1 1 1,0-1-1,0 0 0,0 0 0,0 0 1,0 0-1,0 0 0,0 1 1,0-1-1,0 0 0,0 0 1,0 0-1,-1 0 0,1 0 0,0 1 1,0-1-1,0 0 0,0 0 1,0 0-1,-1 0 0,-7 5-172,6-4 77,-14 8-469,-16 2 213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2:29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91 3201,'0'-11'5690,"-2"-5"-3588,-1-1-603,2 6-1016,-1 4 133,2 1 0,-1-13 0,1 16 880,2 4-7,1 9-541,7 25-383,-2 0 0,6 54 0,-12-78-452,36 189 928,-3-21-489,-25-127-421,-5-26-27,2 36-1,-7-61-100,0 0-1,1-1 0,-1 1 0,0-1 0,-1 1 1,1 0-1,0-1 0,0 1 0,0 0 0,0-1 1,0 1-1,-1-1 0,1 1 0,0-1 0,-1 2 1,1-2-11,0 0 1,-1 0 0,1 0 0,0 1 0,0-1-1,0 0 1,-1 0 0,1 0 0,0 0-1,0 0 1,-1 0 0,1 0 0,0 0-1,0 0 1,-1 0 0,1 0 0,0 0 0,0 0-1,-1 0 1,1 0 0,0 0 0,0 0-1,-1 0 1,1 0 0,0 0 0,-2-1-98,1 0 1,-1 0 0,1 0 0,0 0 0,-1 0-1,1 0 1,0 0 0,0 0 0,-2-2 0,-10-21-1377,-1-10 545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2:29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6505,'0'-1'208,"0"0"-1,0 0 1,0 0-1,0 0 1,1 1-1,-1-1 1,0 0-1,0 0 0,0 0 1,1 0-1,-1 0 1,0 1-1,1-1 1,-1 0-1,1 0 1,-1 0-1,1 1 0,-1-1 1,1 0-1,0 1 1,-1-1-1,1 0 1,0 1-1,-1-1 1,1 1-1,0-1 0,0 1 1,0 0-1,0-1 1,-1 1-1,1 0 1,0-1-1,0 1 1,0 0-1,0 0 1,0 0-1,1 0 0,9-1 466,-1 1 1,0 0-1,20 4 0,32 9 315,-46-10-750,8 3 24,37 9 408,-53-13-516,-1 1 1,0 0-1,0 0 0,0 0 0,12 10 0,-15-11-60,-1 1 1,0 0-1,1 1 0,-1-1 0,0 1 0,0-1 0,-1 1 1,1 0-1,-1 0 0,0 0 0,0 0 0,0 0 0,-1 1 0,2 4 1,-2-4-10,0 1 1,-1-1 0,1 1 0,-1-1 0,-1 1 0,1-1-1,-1 0 1,0 1 0,0-1 0,-3 9 0,1-5-24,-1-1 0,0 0 0,0 0 1,-1 0-1,0 0 0,0-1 0,-1 0 0,0 0 1,0 0-1,-1-1 0,1 0 0,-2 0 0,-14 9 1,3-6-20,0 0 1,-1-2 0,-31 8-1,11-3-53,32-9-40,7-2-9,0-1 0,0 1-1,-1-1 1,1 0 0,0 1 0,0-1 0,-1 0 0,1 0 0,0 1 0,0-1 0,-1 0 0,-1-1 0,3 1-97,1-1 0,-1 1 0,0-1-1,0 1 1,0-1 0,1 1 0,-1-1-1,0 1 1,0 0 0,1-1 0,-1 1 0,0-1-1,1 1 1,-1 0 0,1-1 0,-1 1-1,1 0 1,-1-1 0,0 1 0,2-1 0,12-10-1090,6-4 382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2:30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178 104 9386,'1'0'634,"8"6"3807,-9-6-4358,0 0-1,0 0 1,0 0-1,0 0 1,0 0 0,0 0-1,1 0 1,-1 0-1,0 0 1,0 1 0,0-1-1,0 0 1,0 0-1,0 0 1,0 0 0,1 0-1,-1 0 1,0 0-1,0 0 1,0 0 0,0 0-1,0 0 1,0 0-1,1-1 1,-1 1 0,0 0-1,0 0 1,0 0-1,0 0 1,0 0 0,0 0-1,0 0 1,0 0-1,1 0 1,-1 0 0,0 0-1,0 0 1,0 0-1,0-1 1,0 1 0,0 0-1,0 0 1,0 0-1,0 0 1,0 0 0,0 0-1,0 0 1,0-1-1,0 1 1,0 0 0,0 0-1,0 0 1,0 0-1,0 0 1,0 0 0,0 0-1,0-1 1,0 1-1,0 0 1,0 0 0,0 0-1,0 0 1,0 0-1,0 0 1,0 0 0,0-1-1,0 1 1,0 0-1,-2-8 112,-1 0-1,0 0 1,0 1-1,0-1 1,-1 1 0,0-1-1,-8-9 1,9 14-162,0 0 0,0 0 1,0 0-1,0 1 0,-1-1 1,0 1-1,1 0 0,-1 0 1,0 0-1,0 0 1,0 0-1,0 1 0,0 0 1,0 0-1,-1 0 0,1 1 1,0-1-1,0 1 0,-1 0 1,1 0-1,0 0 0,-5 2 1,6-2-30,0 1 1,1-1-1,-1 1 1,1 0-1,-1 0 1,1 0 0,-1 1-1,1-1 1,0 0-1,-1 1 1,1 0-1,0-1 1,0 1-1,-2 3 1,1-2-1,1 1 0,-1 0 0,1-1 0,0 1 1,0 0-1,1 0 0,-1 0 0,0 5 0,-1 4 10,1 1 0,0-1 0,1 1-1,2 21 1,-1-26 0,1-1 1,0 0-1,0 0 0,1 0 0,0 0 0,4 7 0,-6-12-9,2 0-1,-1-1 0,0 1 1,0-1-1,1 0 0,-1 1 1,1-1-1,0 0 0,0 0 1,0 0-1,0 0 0,0 0 1,0-1-1,0 1 0,1 0 1,-1-1-1,1 0 0,-1 0 1,1 1-1,-1-1 0,5 0 1,-5 0-5,0-1 1,0-1 0,0 1 0,0 0-1,0 0 1,0-1 0,0 1-1,-1-1 1,1 0 0,0 1 0,0-1-1,-1 0 1,1 0 0,0 0 0,-1 0-1,1 0 1,-1-1 0,1 1 0,2-3-1,3-4-6,-1 0 0,9-12 0,-12 15 4,60-93 21,-55 89 10,-8 8-27,0 1 0,0 0 0,0 0 0,1 0 0,-1 0 0,0 0 0,0 0 0,0 0 0,0 0 0,1-1 0,-1 1 0,0 0 0,0 0 0,0 0 0,1 0 0,-1 0 0,0 0 0,0 0 0,0 0 0,1 0 0,-1 0 0,0 0 0,0 0 0,0 0 0,0 1 0,1-1 0,-1 0 0,0 0 0,1 1 7,0 0-1,0 0 0,-1 1 0,1-1 0,-1 0 0,1 0 0,-1 1 1,1-1-1,-1 0 0,0 1 0,1-1 0,-1 2 0,3 16 117,0-2 126,5 19 0,-7-31-214,1-1-1,-1 0 1,1 0 0,0 0 0,0 0 0,0 0-1,1 0 1,-1-1 0,7 7 0,-8-9-55,0 0 1,0 0-1,1-1 1,-1 1-1,0 0 1,1-1-1,-1 1 1,1 0-1,2 0 1,-4-1-58,0 0 0,1 0 0,-1 0 0,0 0 0,1 0 0,-1 0 0,0 0 0,1 0 0,-1 0 0,0 0 0,1 0 0,-1 0 0,0 0 0,1 0 0,-1 0 0,0 0 0,1 0 0,-1-1 0,0 1 0,1 0 0,-1 0 1,0 0-1,0-1 0,1 1 0,-1 0 0,0 0 0,0-1 0,1 1 0,-1 0 0,0 0 0,0-1 0,0 1 0,0 0 0,1 0 0,-1-1 0,0 1 0,0 0 0,0-1 0,0 1 0,0 0 0,0-1 0,0 1 0,0 0 0,0-1 0,0 1 0,0 0 0,0-1 0,-4-13-1332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2:30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1 268 10106,'2'2'574,"0"-1"-1,1 0 0,-1 0 1,0 0-1,1 0 0,-1 0 1,1 0-1,-1-1 0,1 0 1,0 1-1,4-1 0,-3 0-186,0-1 0,-1 1 0,1-1-1,0 0 1,-1 0 0,1 0 0,4-3 0,1-1-109,0-1 1,0 0 0,0 0-1,12-13 1,-15 14-228,-1-1-1,1 0 1,-1 0 0,-1 0 0,1 0-1,-1-1 1,0 1 0,-1-1 0,0 0-1,4-12 1,-6 15-31,0-1 0,0 0 0,0 0-1,-1 0 1,1 0 0,-1 0 0,-1 1 0,1-1-1,-1 0 1,1 0 0,-2 0 0,1 0 0,0 1 0,-1-1-1,0 1 1,0-1 0,-4-5 0,3 5 6,0 1-1,0-1 1,-1 1 0,0 0 0,0 0 0,0 0 0,0 1 0,0 0-1,-7-5 1,8 7-6,0-1-1,0 1 0,-1-1 1,1 1-1,0 0 0,0 0 0,-1 1 1,1-1-1,0 1 0,-1-1 1,1 1-1,0 0 0,-1 0 1,1 1-1,-1-1 0,-4 2 1,6-2-13,0 1 0,0 0 0,0 0 0,0 0 0,1 0 1,-1 1-1,0-1 0,1 0 0,-1 1 0,1-1 1,-1 1-1,1 0 0,0-1 0,-1 1 0,1 0 1,0 0-1,0 0 0,0 0 0,1 0 0,-1 0 0,0 0 1,1 0-1,-1 0 0,0 3 0,1 2 0,-1 0 0,1 0 1,0 0-1,0 0 0,1-1 0,2 11 0,43 150 88,0-47 72,-4-7 148,-34-88-94,-1 1 1,6 41 0,-13-63-174,1 1 1,-1 0-1,0 0 1,0 0-1,0-1 1,-1 1-1,0 0 1,0 0-1,-2 4 1,2-7-27,0 1-1,0-1 1,0 0 0,-1 1-1,1-1 1,-1 0-1,1 0 1,-1 0 0,0 0-1,0-1 1,0 1 0,0 0-1,0-1 1,-1 1 0,1-1-1,0 0 1,-4 1-1,1 0-26,0 0 1,0-1-1,0 0 0,0 0 0,0 0 0,0-1 0,0 1 0,0-1 0,0-1 0,0 1 0,-1-1 0,1 0 0,-6-1 1,7 1-184,1-1 1,-1 1-1,0-1 1,0 0-1,1 0 1,-1 0-1,1 0 1,0 0-1,-1-1 1,1 1-1,0-1 1,1 0-1,-1 0 1,0 0-1,1-1 1,0 1-1,-3-5 1,-6-21-775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2:31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1 238 9058,'0'1'232,"1"-1"1,-1 1-1,0-1 1,1 1-1,-1-1 0,1 1 1,-1-1-1,1 1 0,-1-1 1,1 1-1,-1-1 1,1 0-1,0 1 0,-1-1 1,1 0-1,0 0 1,-1 1-1,1-1 0,0 0 1,-1 0-1,1 0 1,0 0-1,-1 0 0,2 0 1,1 0 79,-1-1 1,0 1-1,1-1 1,-1 1-1,0-1 1,0 0-1,4-2 1,2-1 119,-1-1 1,0 0-1,9-8 0,-7 4-279,-1 1-1,0-2 0,0 1 0,-1-1 0,7-12 1,-9 14-115,-1 0 1,0 0-1,-1 0 1,0-1-1,0 1 1,-1-1-1,2-15 1,-3 22-13,-1 0 0,0-1 0,0 1 0,0 0-1,-1-1 1,1 1 0,0 0 0,-1 0 0,1-1 0,-1 1 0,0 0 0,0 0-1,0 0 1,0 0 0,0 0 0,0 0 0,-1 0 0,1 0 0,-1 0 0,1 1-1,-1-1 1,0 1 0,0-1 0,1 1 0,-1-1 0,0 1 0,0 0 0,0 0 0,0 0-1,-4-1 1,3 1 32,0 0 0,1 1 1,-1-1-1,0 1 0,0 0 0,0 0 0,0 0 0,0 0 0,0 0 0,1 1 1,-1-1-1,0 1 0,0 0 0,1 0 0,-1 0 0,0 0 0,1 0 0,-1 0 0,1 1 1,-1 0-1,1-1 0,0 1 0,-1 0 0,-1 2 0,2-1 29,0-1-1,0 1 1,0 0 0,0 0-1,-2 6 1,-8 28 616,8-18-562,0 0-1,0 29 1,3-35-72,1 0 0,1 0 1,0 0-1,5 23 0,-5-31-46,1 0 0,0 0 0,0-1 0,1 1 0,0-1 0,-1 1-1,1-1 1,1 0 0,-1 0 0,1-1 0,-1 1 0,1-1 0,0 1 0,0-1 0,7 3-1,-4-1-14,0-2-1,1 1 0,-1-1 1,1 0-1,0-1 0,0 0 1,0 0-1,10 1 0,-2-3-154,-1 0-1,22-3 1,-25 2-65,-2 0-31,0-1 0,12-2 0,23-13-190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2:32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7 10682,'0'0'209,"0"-1"0,-1 1 0,1 0-1,0 0 1,-1 0 0,1 0 0,0 0-1,-1 0 1,1 0 0,0 0 0,-1 0 0,1 0-1,0 0 1,-1 0 0,1 1 0,0-1-1,-1 0 1,1 0 0,0 0 0,-1 0 0,1 1-1,0-1 1,-1 0 0,1 0 0,0 0-1,0 1 1,-1-1 0,1 0 0,0 1 0,5 11 1716,-4-8-1876,112 241 3493,-113-245-3528,1 1-1,-1 0 1,1-1 0,-1 1-1,0 0 1,0-1-1,1 1 1,-1-1 0,0 1-1,0 0 1,0 0 0,0-1-1,0 1 1,0 0-1,0-1 1,0 1 0,0 0-1,0-1 1,0 1 0,0 0-1,0-1 1,-1 1-1,1 0 1,0-1 0,0 1-1,-1 0 1,0 0 5,0-1 0,0 0 1,0 0-1,0 0 0,0 1 0,0-1 1,0 0-1,0 0 0,0 0 0,0-1 1,0 1-1,0 0 0,0 0 0,0-1 1,0 1-1,0 0 0,0-1 0,-1 0 1,-7-3 16,1 0 1,-1-1 0,1 0 0,1 0 0,-1-1 0,1 0 0,0 0 0,0-1 0,1 0-1,0 0 1,0 0 0,-8-15 0,11 17-40,1 0 1,-1 0-1,1 0 0,0-1 1,1 1-1,-1-1 0,1 1 1,0-1-1,1 1 0,-1-7 1,1 8-2,1 0 0,-1 0 0,1 0 1,0 0-1,0 0 0,0 0 0,0 0 0,1 0 1,0 1-1,0-1 0,0 0 0,0 1 1,0 0-1,6-7 0,-2 5-1,0 0 1,0 0-1,0 0 1,1 1-1,0 0 0,-1 0 1,1 1-1,1 0 0,-1 0 1,8-2-1,9-1-109,45-6-1,-55 10-614,0 1 1,25 1-1,-9 4-54</inkml:trace>
  <inkml:trace contextRef="#ctx0" brushRef="#br0" timeOffset="1">526 188 6025,'0'0'296,"0"0"0,1 0 0,-1 1 0,1-1 0,-1 0 0,0 0 0,1 1 0,-1-1 0,1 0 0,-1 0 0,1 0 0,-1 0 0,1 0 0,-1 0-1,0 0 1,1 1 0,-1-1 0,1-1 0,-1 1 0,1 0 0,-1 0 0,1 0 0,11-6 2563,-10 5-2669,-1-1 1,1 1 0,-1 0-1,1-1 1,-1 1 0,0-1-1,0 1 1,0-1 0,0 1-1,0-1 1,1-3 0,-1 3-84,-1 0 0,0 0 0,0 0 0,0 0 0,0 0 0,0 1 0,0-1 0,0 0 0,-1 0 0,1 0 0,-1 0 0,1 1 0,-1-1 0,0 0 0,0 0 0,-1-2 0,-1 1-10,1 0-1,0 1 1,0-1-1,-1 1 1,0 0 0,1 0-1,-1 0 1,-6-3-1,1 1-5,0 1-1,0 0 1,0 0-1,0 1 1,-1 0-1,-15-2 1,22 4-75,0 0 0,1 0 0,-1 0 0,0 0 0,0 0 1,0 0-1,1 1 0,-1-1 0,0 0 0,0 1 0,1-1 0,-1 1 1,0 0-1,-2 1 0,3 0 3,-1-1 1,0 1-1,1 0 0,-1 0 0,1 0 1,-1 0-1,1 0 0,0 0 1,0 0-1,-1 4 0,-1 2 6,1 0 1,0-1-1,1 1 0,0 0 0,0 0 0,1 13 0,0-10 1,0-3-3,1-1 1,0 1-1,0-1 1,1 0-1,0 1 1,0-1-1,7 13 1,-8-18-20,0 1 1,1-1 0,-1 0-1,1 0 1,-1 0 0,1 0-1,0 0 1,0 0 0,0 0 0,0-1-1,0 1 1,0-1 0,3 2-1,-4-2-4,0-1 0,0 0 0,0 1 0,0-1-1,0 0 1,-1 1 0,1-1 0,0 0 0,0 0-1,0 0 1,0 0 0,0 0 0,0 0 0,0 0 0,0 0-1,0 0 1,0 0 0,0-1 0,0 1 0,0 0 0,0-1-1,0 1 1,-1 0 0,1-1 0,0 1 0,0-1-1,0 0 1,-1 1 0,1-1 0,0 0 0,-1 1 0,1-1-1,0 0 1,-1 0 0,1 1 0,-1-1 0,1 0 0,0-1-1,5-12-5,1 1 0,1 0 0,0 0 0,1 1-1,18-20 1,-21 25 14,-4 4-4,1 1 0,-1-1-1,0 1 1,1 0 0,3-2-1,-6 3-1,1 1-1,-1 0 1,1 0 0,-1-1-1,1 1 1,-1 0 0,1 0-1,-1 0 1,1 0 0,-1 0-1,1-1 1,-1 1 0,1 0-1,-1 0 1,1 0 0,-1 1-1,1-1 1,-1 0 0,1 0-1,-1 0 1,1 0 0,-1 0-1,1 1 1,-1-1 0,1 0-1,-1 0 1,1 1 0,-1-1-1,0 0 1,1 1 0,-1-1-1,1 0 1,-1 1-1,0-1 1,1 1 0,-1-1-1,0 0 1,1 1 0,1 5 18,1-1 1,-1 1 0,0 0-1,0-1 1,0 1 0,-1 0-1,0 0 1,0 7 0,4 19 63,4-3-50,-8-27-105,0 0 0,0 0 0,0 0 1,0 0-1,0 0 0,0-1 0,1 1 0,-1 0 1,0-1-1,1 1 0,2 1 0,-4-2 12,1-1-1,-1 0 1,0 0-1,1 0 1,-1 1-1,0-1 1,1 0-1,-1 0 1,0 0 0,1 0-1,-1 0 1,1 0-1,-1 0 1,0 0-1,1 0 1,-1 0-1,0 0 1,1 0-1,-1 0 1,0 0-1,1 0 1,-1 0-1,1 0 1,-1-1-1,8-7-796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2:32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9514,'22'43'8101,"-16"-30"-7085,-2 0 0,1 0-1,2 17 1,3 24 376,-11-62-1429,0 0-1,1 0 0,0 0 1,0 1-1,1-1 1,0 0-1,2-8 0,-1 5-2,0 2 14,0 1 0,0-1 1,1 1-1,0 0 0,0 0 0,1 0 0,0 0 1,6-9-1,-10 16 32,1 0 1,0-1-1,0 1 0,0 0 1,0 0-1,0 0 1,0 0-1,0 0 1,1 0-1,-1 0 0,0 0 1,1 0-1,-1 0 1,0 1-1,1-1 1,-1 0-1,1 1 0,-1-1 1,1 1-1,-1 0 1,1 0-1,-1-1 1,1 1-1,-1 0 0,1 0 1,0 0-1,-1 1 1,1-1-1,-1 0 0,1 1 1,-1-1-1,1 0 1,-1 1-1,3 1 1,-1 0 58,1 0 0,-1 0 1,0 1-1,1 0 1,-1-1-1,0 1 0,-1 0 1,1 1-1,-1-1 1,1 0-1,-1 1 0,3 4 1,52 101 1479,-55-105-1523,0 0 0,0 0-1,-1 0 1,0 1 0,0-1 0,1 7-1,1 3-2308,-5-18 539,0 2 702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2:32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11859,'10'19'4993,"-6"6"-2985,4 15-568,0 11-167,-8 7-489,1 1-192,9-2-352,-9-8-80,6-9-72,2-4-32,-8-17 48,11-1-264,-8-19-960,4-10 824</inkml:trace>
  <inkml:trace contextRef="#ctx0" brushRef="#br0" timeOffset="1">271 135 11586,'-34'27'5063,"-98"90"339,129-113-5279,0-1 0,0 1-1,0 0 1,0 0-1,1 0 1,-1 0-1,-2 7 1,5-9-103,-1-1 0,1 0 0,-1 1 0,1-1 0,0 1 0,0-1 0,0 0 0,-1 1 0,1-1 0,0 1 0,1-1 0,-1 1 0,0-1 0,0 0 1,1 1-1,-1-1 0,1 1 0,-1-1 0,1 0 0,-1 0 0,1 1 0,0-1 0,0 0 0,-1 0 0,1 0 0,0 0 0,0 0 0,2 2 0,2 0 35,0 0 0,0 1 0,0-2 0,1 1 0,-1 0 0,8 1 0,38 9 313,-20-6-175,68 25 439,-98-31-679,-1-2 27,0 1 1,0 0-1,0 0 1,0 0-1,1 0 1,-1 0-1,0 0 1,0 0-1,0 0 1,0 0-1,0 0 1,0 0-1,0 0 0,0 0 1,0 0-1,0 0 1,0 0-1,0 0 1,0-1-1,0 1 1,0 0-1,0 0 1,0 0-1,0 0 1,0 0-1,0 0 1,0 0-1,-6-7-204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2:33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4233,'1'-5'1014,"-1"0"0,1 1 0,0-1 1,2-5-1,-1 6-725,0 1 0,0-1 0,0 1 0,0-1 1,5-5-1,-2 3 979,0 0-1,-1 0 1,6-11 0,-10 17-1205,0 0 0,0 0 0,0 0-1,0-1 1,0 1 0,0 0 0,0 0 0,0 0 0,0-1 0,0 1-1,0 0 1,1 0 0,-1 0 0,0 0 0,0 0 0,0-1 0,0 1-1,0 0 1,1 0 0,-1 0 0,0 0 0,0 0 0,0 0-1,0 0 1,1-1 0,-1 1 0,0 0 0,0 0 0,0 0 0,0 0-1,1 0 1,-1 0 0,0 0 0,0 0 0,0 0 0,1 0 0,-1 0-1,0 0 1,1 1 34,-1-1-1,0 1 1,1 0-1,-1-1 0,0 1 1,0-1-1,0 1 1,1 0-1,-1-1 1,0 1-1,0 0 1,0-1-1,0 1 0,0 0 1,0 0-1,-2 22 654,0-1 0,-9 38 0,-3 16-200,13-58-469,0-1 0,0 1 0,2 0 1,5 29-1,-5-39-73,0-1-1,1 0 1,0 0 0,1 0 0,0 0-1,0 0 1,0 0 0,1-1 0,0 0-1,0 1 1,1-1 0,-1-1 0,12 11-1,-15-15-20,0-1 0,0 1 0,1 0 0,-1 0 0,1 0 0,-1-1 0,1 1 0,-1 0 0,1-1 0,0 0 0,-1 1 0,1-1 0,-1 0 0,1 0 0,0 0 0,-1 0 0,1 0 0,0 0 0,-1 0 0,1-1 0,-1 1 0,1-1 0,0 1 0,-1-1 0,1 1 0,-1-1 0,2-1 0,2-1-210,0 0 0,-1 0 0,1-1 0,-1 0 0,0 0 0,6-7 0,-3 2-287,9-16 1,11-22-209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31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10274,'8'1'3729,"8"-1"-3105,3-4-288,28 0-88,14-1 152,19 3 128,14 0 89,13 7-129,-1 3-112,6 11-128,-9 3-80,-15 4-104,-3 2-8,-17-3-168,-9-7-384,-21-6-745,-4-10 761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2:34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45 10322,'-17'12'4489,"7"-7"-2272,8 1-721,7-4-184,10 1-344,11-2-351,8-2-137,13-7-280,4-1-80,4-6-56,-1 2-32,-11 2-384,-3 0-625,-6 6 641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2:34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5 123 10426,'-3'6'4321,"2"-6"-2408,1 0-865,8 4 40,19 4-328,38 2-272,-32-14-144,0 2-256,-5-2-40,-6 2-1024,-7-1-1072,-15-5 1296</inkml:trace>
  <inkml:trace contextRef="#ctx0" brushRef="#br0" timeOffset="1">158 41 6473,'-33'-41'3785,"38"44"128,0 4-1696,2 10-337,1 8-304,-3 11-488,1 4-207,-1 4-377,-1-3-120,0-6-168,1-5-96,-1-12-96,3-5 40,-2-4-808,-1-10-496,2-8 767</inkml:trace>
  <inkml:trace contextRef="#ctx0" brushRef="#br0" timeOffset="2">415 26 13115,'9'19'5177,"0"15"-3537,-3 6-23,-4 8-505,1 1-272,-2-5-408,3-4-160,-1-12-152,4-5-48,-3-11-136,-3-1-440,-1-12 1360,8-1-792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2:37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60 4001,'29'-35'2694,"-28"34"-2386,0 1 0,-1-1 0,1 0 0,0 0 1,-1 0-1,1 0 0,-1 0 0,1 0 0,-1 0 1,0 0-1,1 0 0,-1-3 0,0 4-195,0-1 1,0 1-1,0 0 1,0-1-1,0 1 0,0 0 1,0-1-1,-1 1 1,1 0-1,0-1 1,0 1-1,0 0 0,-1-1 1,1 1-1,0 0 1,0-1-1,-1 1 0,1 0 1,0 0-1,0-1 1,-1 1-1,1 0 0,0 0 1,-1-1-1,-1 1 127,1-1 1,0 1-1,-1 0 0,0-1 0,1 1 0,-1 0 0,1 0 1,-1 0-1,1 0 0,-1 0 0,-2 1 0,0 0-78,0 1 0,0 0 0,0 0 0,0 0 0,1 0 0,-1 1 0,1-1 0,-1 1 0,1 0 0,0 0 0,0 0 0,0 1 0,0-1 0,-2 5 0,-3 5 3,1-1 0,-12 27 0,14-25-83,1-1 1,0 1-1,1 0 0,1 0 1,0 0-1,0 0 1,2 0-1,-1 0 0,2 1 1,0-1-1,1 0 1,0 0-1,1 0 0,1 0 1,0-1-1,1 1 1,0-1-1,1 0 0,1 0 1,0-1-1,0 0 1,1 0-1,1-1 0,0 0 1,1 0-1,0-1 1,14 11-1,-14-13-25,0 0 0,1-1-1,0-1 1,0 0 0,0 0 0,1-1-1,0 0 1,0-1 0,0-1 0,0 0 0,16 2-1,-28-5-53,0 0-1,0 0 1,0 0-1,1 0 0,-1 0 1,0 0-1,0 0 0,1 0 1,-1 0-1,0 0 1,0 0-1,1 0 0,-1 0 1,0 0-1,0 0 1,1 0-1,-1 0 0,0 0 1,0 0-1,1-1 0,-1 1 1,0 0-1,0 0 1,0 0-1,1 0 0,-1-1 1,0 1-1,0 0 0,0 0 1,0 0-1,1-1 1,-1 1-1,0 0 0,0 0 1,0 0-1,0-1 0,0 1 1,0 0-1,0 0 1,0-1-1,0 1 0,0 0 1,0 0-1,0-1 0,0 1 1,0 0-1,0 0 1,0-1-1,0 1 0,0 0 1,0 0-1,0-1 1,0 1-1,-7-13-1883,0 4 1226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2:38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10 2857,'-4'-9'15892,"16"43"-13453,-2-8-2060,57 210 1524,-56-192-1528,18 95 859,-29-133-1139,1 0 0,-1 0 0,0 0 1,-1 0-1,1 0 0,-1 0 1,0 0-1,-1 0 0,1 0 0,-1 0 1,0-1-1,-5 10 0,5-12-61,0 0 1,-1 1-1,1-1 0,-1 0 1,0 0-1,1-1 0,-1 1 1,0 0-1,-1-1 0,1 0 0,0 0 1,-1 0-1,1 0 0,-1-1 1,0 1-1,1-1 0,-1 0 1,0 0-1,-7 1 0,5-1-152,1-1 0,0 0 0,-1-1 0,1 1 0,-1-1 0,1 0-1,0 0 1,-1 0 0,1-1 0,0 0 0,0 0 0,0 0 0,0-1 0,1 0 0,-1 0 0,1 0-1,-7-6 1,4 1-122,0 0 0,-8-12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2:39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10226,'15'-5'4113,"9"5"-2409,5 0-415,-9 2-9,-2 6-240,-5-5-384,-1 5-272,-3 1-328,-2-5-512,-2 12 336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2:3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6313,'1'-1'303,"1"0"0,-1 0 0,1 0 1,-1 0-1,1 0 0,0 1 0,-1-1 0,1 1 0,0-1 0,-1 1 0,1 0 0,0 0 0,-1 0 0,1 0 0,0 0 0,0 0 0,-1 0 0,1 0 0,0 1 0,-1-1 0,1 0 0,0 1 0,-1 0 0,1-1 0,1 2 0,9 4 150,-1 0 0,0 1-1,-1 0 1,0 0-1,0 1 1,0 1 0,-1 0-1,0 0 1,-1 1 0,10 13-1,7 15 797,30 62 0,-43-77-945,-3-6-119,-1 1-1,0 0 1,-2 1 0,0 0 0,-1-1 0,-1 2-1,-1-1 1,2 28 0,-5-38-137,0 1-1,0-1 1,-1 1-1,-1-1 1,1 1 0,-2-1-1,1 0 1,-1 0-1,0 0 1,-1 0 0,0 0-1,-1-1 1,0 1-1,0-1 1,0-1 0,-1 1-1,0-1 1,-1 0-1,-7 7 1,10-11-62,0 0-1,0 0 1,0-1 0,-1 1-1,1-1 1,-6 2 0,9-3-95,0-1 1,0 1 0,-1-1-1,1 0 1,0 1 0,0-1 0,-1 0-1,1 0 1,0 0 0,-1 0 0,1 0-1,0 0 1,-1 0 0,1-1 0,0 1-1,0 0 1,-1-1 0,1 1 0,0-1-1,0 1 1,-1-1 0,1 0 0,0 1-1,0-1 1,0 0 0,-1-1 0,-7-9-957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2:40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28 10082,'-76'0'3993,"74"0"-2641,3 1-335,7 3-25,9 0-160,11-1-152,7 1-184,5-5-288,1-3-80,4-4-72,1-2-24,-9 2 56,3 0-432,-18 6-1680,-15-1 1456</inkml:trace>
  <inkml:trace contextRef="#ctx0" brushRef="#br0" timeOffset="1">101 158 7890,'-3'12'3504,"8"-8"-1327,7-1-457,4 1 129,3-1-273,6 2-552,3-2-240,4-3-376,0-4-103,-4-6-113,-4 1-56,-10 1-104,0 4-336,-14-3 224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02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44 6713,'-36'6'3350,"24"-2"-536,12-4-2730,0 0 0,0 0 1,0 0-1,0 0 0,0 0 0,0 0 1,0 0-1,0 0 0,0 0 0,0 0 0,0 0 1,0 0-1,0 0 0,0 0 0,0-1 1,0 1-1,0 0 0,0 0 0,0 0 0,0 0 1,0 0-1,0 0 0,0 0 0,0 0 1,0 0-1,0 0 0,0 0 0,0 0 0,0 0 1,0 0-1,0 0 0,0 0 0,0 0 1,0 0-1,0 0 0,-1 0 0,1 0 0,0 0 1,0 0-1,0 0 0,0 0 0,0 0 0,0 0 1,0 0-1,0 0 0,0 0 0,0 0 1,0 0-1,0 0 0,0 0 0,0 0 0,0 0 1,0 0-1,0 0 0,0 0 0,0 0 1,0 0-1,0 0 0,0 0 0,-1 0 0,1 0 1,0 0-1,0 0 0,0 0 0,0 1 1,0-1-1,0 0 0,5-2 328,14 1-219,0 1 0,0 0 0,21 4 0,5 0 13,8-1-92,0-2 0,-1-3 0,74-11 0,-85 7-78,-15 3-24,45-13 1,-70 16-30,-1 0 0,1 0 0,-1 0 0,1 0 0,0-1 0,-1 1 0,1 0 0,-1 0-1,1-1 1,-1 1 0,0 0 0,1-1 0,-1 1 0,1 0 0,-1-1 0,0 1 0,1-1 0,0 0 0,-1 1-57,0 0 0,-1 0 0,1-1 0,0 1 0,0 0 0,0 0 0,0-1 0,0 1 0,0 0 1,0 0-1,0 0 0,0-1 0,-1 1 0,1 0 0,0 0 0,0 0 0,0-1 0,-1 1 0,1 0 0,0 0 0,0 0 0,0 0 0,-1-1 1,1 1-1,0 0 0,-1 0 0,-21-7-5272,-4 2 2983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03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8794,'-5'8'2234,"6"-4"231,0-4-2119,0 1 0,1-1-1,-1 0 1,0 0 0,0 1 0,1-1 0,-1 0 0,0 0-1,2-1 1,4 1-200,24 0 1449,-11-1-1176,0 1 0,0 1 1,0 1-1,21 5 0,-8 3-97,-1 2 0,53 26 0,-60-26-201,-13-7-68,-1 1 0,0 1-1,0 0 1,0 0-1,10 10 1,-17-12-41,1-1 0,-1 1 0,1 1 0,-1-1 0,-1 0 0,1 1 0,-1 0 0,0 0 0,0 0 0,-1 0 0,3 10 0,-4-12-4,0 0 0,-1 0-1,0 0 1,1 0 0,-1 0-1,-1 0 1,1 0 0,-1 1-1,1-1 1,-1 0 0,-1 0-1,1 0 1,-4 7 0,0-1 16,-1 0-1,-1 0 1,-10 13 0,8-12 0,0-1 0,-1 0 0,0-1 0,-1 0 0,0-1-1,0 0 1,-1-1 0,0 0 0,-15 6 0,25-12-22,-1 0 27,0 1 0,-1 0 1,1-1-1,0 1 0,-5 4 0,8-5-22,0-1 0,-1 0-1,1 1 1,0-1 0,-1 1 0,1-1-1,0 0 1,-1 1 0,1-1 0,0 1 0,0-1-1,0 1 1,0-1 0,-1 1 0,1-1-1,0 1 1,0 0 0,0 0 0,0 0-1,1 0 0,-1-1 0,0 1 0,1 0 0,-1 0 0,0-1 0,1 1 0,-1 0 0,1-1 0,-1 1 0,1-1 0,-1 1 0,1-1 0,-1 1 0,1-1 0,1 2 0,7 3 15,0 1 1,0-1-1,0-1 1,1 0 0,-1 0-1,1-1 1,0 0-1,0 0 1,1-1-1,19 1 1,6-2 103,66-8 1,-28 2 94,-71 4-210,61 0 212,-54 2-191,-1-1 1,1 1-1,0 1 1,10 3 0,-13-1-303,-8-1-561,-10 2-799,-7-1 654,-4 1 249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03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 8482,'-4'-3'3977,"2"2"-1481,1-1-575,0 2-233,-1 0-328,2 19-408,12 42-191,-5-36-313,0-2-88,1-4-144,-2-1-64,-2-6-88,0-2-152,-2-8-1040,-4-2-857,-2-5 1169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0:38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53 4177,'0'0'231,"0"0"0,0 0 0,0 0-1,0 0 1,1 0 0,-1 0 0,0 0 0,0 0 0,0 0 0,0 0 0,0 0 0,0 0 0,0-1-1,0 1 1,0 0 0,0 0 0,0 0 0,0 0 0,0 0 0,0 0 0,0 0 0,0 0 0,0-1-1,0 1 1,0 0 0,0 0 0,0 0 0,0 0 0,0 0 0,0 0 0,0 0 0,0-1 0,0 1-1,0 0 1,0 0 0,0 0 0,0 0 0,0 0 0,0 0 0,0-1-121,0 1 0,-1 0 0,1 0 0,0-1 0,0 1 1,0 0-1,-1 0 0,1 0 0,0-1 0,0 1 0,-1 0 0,1 0 0,0 0 1,0 0-1,-1-1 0,1 1 0,0 0 0,-1 0 0,1 0 0,0 0 0,-1 0 1,1 0-1,0 0 0,0 0 0,-1 0 0,0 0 0,-1 0-30,-1 1-1,1-1 1,-1 1-1,1 0 0,-1 0 1,-3 1-1,5-1-59,-4 1 35,1 0-1,0 0 1,-1 0 0,1 1-1,0-1 1,0 1 0,0 0 0,1 0-1,-1 1 1,1-1 0,0 1-1,0 0 1,-4 5 0,4-3 7,1-1 0,0 1 0,0-1 0,1 1 0,-1 0 0,1 0 0,0 0 0,1 0 0,0 0 0,0 0 0,0 0 0,0-1 0,1 1 0,0 0 0,0 0 0,1 0 0,0 0 0,0-1 0,2 6 0,0-4-8,-1 0 0,1 0 0,0 0 1,0-1-1,1 0 0,0 0 0,0 0 1,0-1-1,1 1 0,-1-1 1,1 0-1,1-1 0,-1 0 0,11 6 1,-10-7-37,0-1 0,1 0 0,-1 0 0,0 0 0,1-1 1,-1 0-1,1 0 0,0-1 0,-1 0 0,1 0 0,9-2 1,-12 1-7,-1 0 0,1 0 0,-1 0 1,0-1-1,0 1 0,1-1 1,-1 0-1,0-1 0,-1 1 1,1 0-1,0-1 0,-1 0 0,1 0 1,-1 0-1,0-1 0,0 1 1,0-1-1,0 1 0,-1-1 0,4-7 1,-3 3 18,0 0 1,0 0 0,-1-1 0,0 1 0,0 0-1,-1-1 1,0 1 0,-1-1 0,-1-15-1,1 18-6,-1 0-1,0-1 0,-1 1 0,0 0 0,0-1 0,0 1 1,0 0-1,-1 0 0,0 1 0,0-1 0,-1 1 0,0-1 1,-6-7-1,2 6 1,0 0 0,-1 1-1,1 0 1,-1 0 0,-1 0 0,1 1 0,-1 1 0,-13-5 0,10 5-20,0 0 0,-1 1-1,1 0 1,-1 1 0,-26 0 0,36 2-21,1 0 0,0 0 0,0 1 0,-1-1 0,1 1 0,0 0 0,0 0 0,0 0 0,0 0 0,0 1 0,0-1 0,-4 3 0,6-3-65,-1 0 1,1 1-1,0-1 0,-1 1 1,1-1-1,0 1 0,0-1 1,0 1-1,0 0 1,0 0-1,0-1 0,1 1 1,-1 0-1,1 0 0,-1 0 1,1 0-1,0 0 0,-1 0 1,1 0-1,0 3 0,1-2-177,-1 0-1,0 0 0,1 0 0,0 0 0,-1-1 0,3 4 0,9 18-847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04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10362,'6'-8'4553,"4"-4"-2536,6 10-433,-1-1-88,3 4-568,2 6-215,-4-6-457,1 7-88,-1-1-840,0-2-625,-3 10 809</inkml:trace>
  <inkml:trace contextRef="#ctx0" brushRef="#br0" timeOffset="1">368 260 7058,'2'-4'3792,"-4"2"-439,-2 1-1345,4 1-383,0 0-417,0 0-592,0 0-208,0 0-312,0 0 80,0 0-1224,0 0 824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04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11002,'20'37'4321,"-7"-38"-2768,-1-1-65,3 1-160,-6-4-216,4 2-503,2 0-233,-3 2-272,0 2-160,-3-1 344,9 2-240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05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69 194 6025,'-12'-43'3353,"12"48"-104,3 6-1193,2 6-327,2 6-185,0 2-440,1 0-160,0 5-304,0-2-143,-2-2-217,2-2-80,-2-9-128,-1-5-32,-1-7-384,-4-3-353,0-12 433</inkml:trace>
  <inkml:trace contextRef="#ctx0" brushRef="#br0" timeOffset="1">0 5 10946,'0'-4'4361,"1"4"-2976,6 2-33,-7-2-568,0 0-216,0 0-344,1 7-16,15 12-1712,34 34 1160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05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 5057,'1'0'229,"0"0"0,0-1 0,0 1 0,0 0 0,0 0 0,0 0 0,1 0 0,-1 0 0,0 0 0,0 0 0,0 0 0,0 0 0,0 0 0,0 1 0,0-1 0,0 0 0,0 1 0,0-1 0,0 1 0,0-1 0,0 1 0,0 0 0,-1-1 0,1 1 0,0 0 0,0-1 0,-1 1 0,1 0 0,0 0 0,-1 0 0,2 1 0,0 1 195,1 1-1,-1-1 1,0 1 0,0 0-1,0-1 1,-1 1-1,3 6 1,4 31 1543,-4-20-1197,37 211 3335,-31-175-3477,-5-36-227,3 34-1,-7-31 23,-1 0 1,-6 41-1,6-64-410,0 0 0,0 1 1,0-1-1,-1 0 0,1 0 0,0 0 1,-1 0-1,1 0 0,-1 0 0,1 0 1,-1 0-1,1 0 0,-1 0 0,0 0 1,1 0-1,-1 0 0,0-1 0,0 1 1,0 0-1,0-1 0,-1 2 1,1-2-18,0 1 1,-1-1 0,1 0 0,0 0 0,-1 1 0,1-1-1,-1 0 1,1 0 0,0 0 0,-1-1 0,1 1 0,0 0-1,-1 0 1,-1-2 0,-4 0-167,0-1 0,0-1 0,1 1 1,0-1-1,-8-6 0,-6-7-1375,-30-32 0,12 8 475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05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10018,'16'-3'4409,"0"3"-2424,6 3-705,-6 2-72,1 5-536,-4 0-128,0-4-224,1 4-608,0-6 240</inkml:trace>
  <inkml:trace contextRef="#ctx0" brushRef="#br0" timeOffset="1">434 235 6993,'6'-13'1243,"4"-9"673,-6 2 2191,-4 20-4002,0-1 1,0 1-1,0-1 1,0 1-1,0-1 1,-1 1-1,1 0 0,0-1 1,0 1-1,0-1 1,0 1-1,-1-1 1,1 1-1,0 0 0,0-1 1,-1 1-1,1 0 1,0-1-1,-1 1 1,1 0-1,0-1 0,-1 1 1,1 0-1,0 0 1,-1-1-1,1 1 1,-1 0-1,1 0 0,-1 0 1,1 0-1,0-1 1,-1 1-1,1 0 1,-1 0-1,1 0 0,-1 0 1,1 0-1,-1 0 1,1 0-1,-1 0 1,1 0-1,-1 1 0,-2-1 53,1 0 0,-1 0 0,1 1 0,-1-1 0,1 1 0,-4 1 0,3 0-83,0-1 1,1 2 0,-1-1-1,0 0 1,1 0 0,-1 1-1,1-1 1,0 1-1,0 0 1,0 0 0,0 0-1,-1 3 1,-1 2 25,0 0-1,1 0 1,-4 15-1,5-13-68,0 1 0,1 0 0,1 0 1,-1-1-1,1 1 0,1 0 0,0 0 0,1 0 0,0-1 0,1 1 0,6 18 0,-6-23-27,0 1 1,0-1-1,1 0 0,-1 0 0,1-1 0,1 1 0,-1-1 1,9 8-1,-10-10-6,1 0 1,1 0-1,-1 0 1,0-1-1,1 1 1,-1-1-1,1 0 1,0-1 0,0 1-1,0-1 1,0 0-1,7 1 1,-8-1-119,0-1 0,0 0 0,0 0 0,0-1 0,0 1-1,-1-1 1,1 0 0,0 0 0,0 0 0,-1 0 0,6-3 0,-6 2 38,0 0 0,-1 0-1,1-1 1,-1 1 0,3-4-1,-5 6 78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06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35 9130,'-3'1'3873,"7"-2"-1889,4-2-608,-8 2-47,0-1-321,14 0-448,8-4-240,40-6-240,-36 7-16,-2 2-752,-3 2-1000,-7 2 1088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0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12275,'4'-14'4841,"-4"14"-3113,4-8-768,12 5-184,9 3-151,8-3-161,6 3-128,0 0-168,3-2-32,-2-1-56,-1-1-24,-13 0-32,-8 0-432,-18 0-1273,-7 3 953,-6 10 16</inkml:trace>
  <inkml:trace contextRef="#ctx0" brushRef="#br0" timeOffset="1">95 44 6985,'4'4'3945,"-4"3"-1200,7 14-409,-2 6-255,-3 13-689,6 5-256,-3 6-391,-1-1-169,-4-7-256,5-5-88,2-11-152,-2-15 16,5-5-672,-6-9-408,-4-12 607</inkml:trace>
  <inkml:trace contextRef="#ctx0" brushRef="#br0" timeOffset="2">131 233 9642,'19'0'4449,"1"0"-2209,-3 0-631,7 0-337,1 0-536,3 0-176,-4 0-336,0-1-104,-9 1-472,-5 0-536,-10 7-1760,-5 3 1671</inkml:trace>
  <inkml:trace contextRef="#ctx0" brushRef="#br0" timeOffset="3">149 373 8178,'-6'7'4017,"8"-2"-1545,12-1-647,3-3-217,9-2-400,-1-2-208,0-2-424,2-2-159,1 3-209,1 3-64,-8 0 56,-3 1-472,-9-2-1417,-1-2 1233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08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62 178 11202,'11'6'5742,"-11"-6"-5681,0 0 0,0-1 0,-1 1 0,1 0 0,0 0 0,0 0 0,0 0 0,0 0 0,0-1 0,-1 1 1,1 0-1,0 0 0,0 0 0,0-1 0,0 1 0,0 0 0,0 0 0,0 0 0,0 0 0,0-1 0,0 1 1,0 0-1,0 0 0,0-1 0,0 1 0,0 0 0,0 0 0,0 0 0,0-1 0,0 1 0,0-9 2129,-8-64-1464,6 64-650,1 0 0,0 0 0,1 0 0,0 0 0,1-10 0,-1 18-69,1-1 0,-1 1 0,0-1 0,1 1 0,-1-1 0,1 1 0,-1 0 0,1-1 0,0 1 0,0 0 1,0-1-1,0 1 0,0 0 0,0 0 0,0 0 0,0 0 0,0 0 0,0 0 0,0 0 0,1 0 0,-1 0 0,0 1 0,1-1 0,-1 0 0,1 1 0,-1-1 0,1 1 0,-1 0 0,1-1 0,-1 1 0,1 0 0,-1 0 0,1 0 0,1 0 0,-2 0-7,0 0 0,0 0 0,0 0 0,0 0 0,0 0-1,0 0 1,0 0 0,0 0 0,0 0 0,0 0 0,0 1-1,0-1 1,0 1 0,0-1 0,0 0 0,0 1 0,0-1-1,0 1 1,0 0 0,-1-1 0,1 1 0,0 0 0,0 0-1,-1-1 1,1 1 0,-1 0 0,1 0 0,0 0 0,-1 0-1,1 0 1,-1 0 0,0 0 0,1 0 0,-1 0 0,0 0-1,0 0 1,0 0 0,1 0 0,-1 0 0,0 0 0,0 0-1,-1 0 1,1 1 0,-1 6 6,-1-1 1,0 0-1,0 0 1,-1 0-1,-3 6 0,2-4 19,1-1 34,0 0 0,-1 0 0,0 0 0,0-1 0,-1 0 0,-9 12 0,14-18-41,-1 0 1,0 0 0,1-1 0,-1 1 0,0 0-1,0-1 1,1 1 0,-1-1 0,0 1 0,0-1 0,0 1-1,0-1 1,0 0 0,0 1 0,1-1 0,-1 0 0,0 0-1,0 0 1,0 1 0,0-1 0,0 0 0,0 0-1,0 0 1,0-1 0,0 1 0,0 0 0,0 0 0,0 0-1,0-1 1,0 1 0,0-1 0,0 1 0,1 0 0,-1-1-1,0 0 1,0 1 0,0-1 0,1 1 0,-2-2-1,-1-1 15,0-1 0,0 1 0,1-1 0,-1 0 0,1 0 0,-4-7-1,4 6-27,0-1-1,0 0 1,0 0 0,1 0-1,-1-7 1,1 11-5,1 0 0,0 0 0,0 0 0,0 0-1,0 0 1,0 0 0,1 0 0,-1 0 0,0-1 0,1 1 0,0 0 0,-1 0 0,1 0 0,0 1 0,0-1 0,0 0 0,3-3 0,-3 4 0,0 0 0,1 0 1,-1 0-1,1 0 0,-1 0 0,1 0 0,0 1 1,-1-1-1,1 1 0,0-1 0,-1 1 0,1-1 1,0 1-1,0 0 0,-1 0 0,1 0 0,0 0 0,0 0 1,-1 1-1,1-1 0,0 0 0,0 1 0,-1-1 1,3 2-1,1 0 16,-1 0 1,0 0-1,1 0 0,-1 1 1,0-1-1,0 1 1,6 6-1,-10-9-5,0 0 0,0 0 0,1 0 0,-1 0 0,0 0 0,0 1-1,0-1 1,0 0 0,0 0 0,0 0 0,1 0 0,-1 0 0,0 1 0,0-1 0,0 0-1,0 0 1,0 0 0,0 0 0,0 0 0,0 1 0,0-1 0,0 0 0,0 0 0,0 0 0,0 1-1,0-1 1,0 0 0,0 0 0,0 0 0,0 0 0,0 1 0,0-1 0,0 0 0,0 0 0,0 0-1,0 0 1,0 1 0,0-1 0,0 0 0,0 0 0,-1 0 0,1 0 0,0 0 0,0 0-1,0 1 1,0-1 0,-11 4 612,4-2-683,-70 34 247,106-66-4127,-4 11 2905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08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 10570,'1'0'289,"0"1"-1,0-1 1,0 1-1,-1 0 1,1-1-1,0 1 1,0 0-1,0 0 1,-1 0-1,1-1 0,0 1 1,-1 0-1,1 0 1,-1 0-1,1 0 1,-1 0-1,1 1 1,2 21 942,-2-16-933,1 50 1806,-6 77 0,0-3-754,10 70 96,-6-190-1342,0 0 0,-1-1 0,0 1 0,-4 15 1,5-24-96,-1 0 1,0 0-1,1 1 1,-1-1 0,0 0-1,0 0 1,-1 0-1,1 0 1,0 0 0,-1 0-1,1-1 1,-1 1-1,1 0 1,-1-1 0,0 1-1,0-1 1,0 0 0,0 1-1,0-1 1,0 0-1,0 0 1,0 0 0,0 0-1,0-1 1,-1 1-1,-2 0 1,1-1-119,-1 0-1,0 0 1,0 0-1,1 0 1,-1-1-1,0 0 1,1 0-1,-1 0 1,1 0-1,-1-1 1,1 0-1,0 0 1,-1 0-1,-3-3 1,3 2-197,-1-1 0,2 0 0,-1 0 0,0-1 1,1 1-1,0-1 0,0 0 0,0 0 0,0 0 0,-3-8 1,2 1-280,-7-24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09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9290,'38'-14'4465,"-21"19"-1440,-4-4-1633,2 2-600,-4 2-216,-11 1-112,5 10-496,-16 2-1320,-6 8 968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26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164 265 4913,'-16'7'2574,"15"-7"-1697,2 0 204,9-5 1907,-8 4-2642,-1 0-1,1-1 0,0 1 1,-1-1-1,1 1 0,-1-1 1,0 1-1,0-1 0,1 0 1,-1 0-1,1-3 0,10-24 1158,-11 28-1464,1-6 71,0 0 0,0 0 0,0-1 0,-1 1 0,0-1 1,-1 1-1,1-1 0,-1 1 0,-1-1 0,0 0 1,0 1-1,0 0 0,-1-1 0,0 1 0,0 0 0,-1 0 1,0 0-1,0 0 0,-1 0 0,0 1 0,0-1 0,0 1 1,-1 0-1,0 0 0,-7-6 0,9 9-100,0 1 1,-1-1-1,1 1 0,0 0 0,-1 0 0,0 0 0,1 0 1,-1 1-1,0-1 0,0 1 0,0 0 0,0 0 0,0 1 1,0-1-1,0 1 0,0 0 0,0 0 0,-6 1 0,7-1-6,0 0-1,0 1 0,1 0 0,-1 0 0,0 0 0,0 0 0,0 0 1,1 1-1,-1-1 0,0 1 0,1-1 0,0 1 0,-1 0 0,1 0 0,0 0 1,0 1-1,0-1 0,0 0 0,0 1 0,1-1 0,-1 1 0,1 0 0,0-1 1,-1 1-1,0 5 0,-1 3 16,2 0 0,-1 1 0,1-1 0,1 0 0,1 17 0,11 58 204,-1-25 165,32 95-1,-9-67-48,21 72 242,-49-134-455,2 32 0,-8-54-112,0 1-1,0-1 1,0 1-1,0-1 1,-1 1 0,-1 5-1,2-10-31,0-1 0,0 0 0,0 1 0,0-1 0,0 0 0,0 1 0,-1-1 0,1 0 0,0 1 0,0-1 0,0 0 0,0 1 0,-1-1 0,1 0 0,0 0 1,0 1-1,0-1 0,-1 0 0,1 0 0,0 1 0,-1-1 0,1 0 0,0 0 0,0 0 0,-1 1 0,1-1 0,0 0 0,-1 0 0,1 0 0,0 0 0,-1 0 0,1 0 0,0 0 0,-1 0 0,1 0 0,0 0 0,-1 0 0,1 0 0,-1 0 0,1 0 0,0 0 0,-1 0 0,1 0 0,0 0 0,-1 0 0,1-1 0,0 1 0,0 0 1,-1 0-1,1 0 0,0 0 0,-1-1 0,1 1 0,0 0 0,0 0 0,0-1 0,-1 0 0,-13-15-1372,-12-29-2997,14 24 2608,-13-24-361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09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3 684 8730,'-2'8'5552,"1"-3"-3899,3-9 3119,32-69-4424,-14 32-316,11-28 3,61-96 0,-26 67-19,25-42-174,-86 131-212,0 0 0,5-15-1,-9 24 326,-1 0 0,0 0 1,0 0-1,0 0 0,0 0 0,0 0 0,0 0 0,0 0 0,0 0 0,0-1 1,1 1-1,-1 0 0,0 0 0,0 0 0,0 0 0,0 0 0,0 0 0,0 0 0,0-1 1,0 1-1,0 0 0,0 0 0,0 0 0,0 0 0,0 0 0,0 0 0,0-1 0,0 1 1,0 0-1,0 0 0,0 0 0,0 0 0,0 0 0,0 0 0,0-1 0,-1 1 0,1 0 1,0 0-1,0 0 0,0 0 0,0 0 0,0 0 0,0 0 0,0 0 0,0 0 1,0-1-1,0 1 0,-1 0 0,1 0 0,-4 4-1641,-6 9 411</inkml:trace>
  <inkml:trace contextRef="#ctx0" brushRef="#br0" timeOffset="1">74 329 8234,'0'0'196,"0"0"1,0 0-1,0 0 0,-1 0 1,1 1-1,0-1 0,0 0 1,0 0-1,-1 0 1,1 0-1,0 0 0,0 0 1,-1 0-1,1 0 0,0 1 1,0-1-1,-1 0 1,1 0-1,0 0 0,0 0 1,-1 0-1,1 0 1,0-1-1,0 1 0,-1 0 1,1 0-1,0 0 0,0 0 1,-1 0-1,1 0 1,5-14 3468,-5 13-3778,44-85 771,-35 71-589,4-7 73,0 0 1,2 1-1,0 1 0,30-30 0,-33 38 23,1 0-1,15-10 0,-21 17-88,0 1-1,0-1 1,1 1-1,0 1 0,14-6 1,-20 8-48,1 1 0,-1-1 1,1 1-1,-1-1 0,1 1 0,0 0 1,-1 0-1,1 0 0,-1 0 1,1 1-1,-1-1 0,1 1 0,-1-1 1,1 1-1,-1 0 0,0 0 1,1 0-1,-1 0 0,0 1 0,0-1 1,0 1-1,1-1 0,-2 1 1,1 0-1,0-1 0,0 1 0,-1 0 1,1 0-1,-1 0 0,3 4 1,2 5 153,-1 0 0,-1 1 0,0-1 0,0 1 1,1 12-1,-3-16-119,24 93-1200,-21-84 699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10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100 783 8618,'-2'-1'613,"0"1"1,0-1 0,0 0-1,0 1 1,0-1-1,1 0 1,-1 0-1,0 0 1,1 0-1,-3-2 1,2 1-140,0 0-1,0 0 1,1 0-1,-1 0 1,0-1 0,-1-4-1,-1-1 82,2 0-1,-1-1 0,-2-14 0,5 23-541,-3-20 442,-1-27-1,3 23-297,-6-136 186,-3-28-293,-4-56-318,12 230-61,2 14 307,0-1 1,0 1 0,0 0 0,0-1 0,0 1-1,-1 0 1,1 0 0,0-1 0,0 1-1,0 0 1,0 0 0,-1-1 0,1 1-1,0 0 1,0 0 0,-1-1 0,1 1 0,0 0-1,0 0 1,-1 0 0,1 0 0,0-1-1,0 1 1,-1 0 0,1 0 0,-1 0 0,1 1-101,0 0 1,-1 0 0,1 0 0,-1 0-1,1 0 1,0 0 0,0 0-1,0 0 1,-1 0 0,1 0 0,0 1-1,0-1 1,1 0 0,-1 1 0,0 1-257,1 25-1661,3 7 861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11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1 458 9666,'0'0'111,"0"0"-1,0 0 1,0 0-1,0 0 1,0 0-1,0 0 1,0 0-1,0 0 1,0 0-1,0 0 1,0 0-1,0 0 1,0 0-1,1 1 1,-1-1-1,0 0 0,0 0 1,0 0-1,0 0 1,0 0-1,0 0 1,0 0-1,0 0 1,0 0-1,0 0 1,0 0-1,0 0 1,0 0-1,0 0 1,0 0-1,0 0 1,1 0-1,-1 0 1,0 0-1,0 0 1,0 0-1,0 0 1,0 0-1,0 0 1,0 0-1,0-1 1,0 1-1,0 0 1,0 0-1,0 0 1,0 0-1,0 0 1,0 0-1,0 0 1,0 0-1,0 0 1,0 0-1,0 0 1,0 0-1,0 0 1,0 0-1,0 0 1,0 0-1,0 0 1,0 0-1,0 0 1,0-1-1,0 1 1,0 0-1,0 0 1,1-7 2638,0-4-2109,19-82 473,-6 39-679,-4 5-144,-5 23-191,1 1-1,11-30 1,15-15-45,-28 62-51,1 0 0,0 1 0,1 0 0,-1 0 0,2 0 1,7-7-1,-13 13-4,0 0 1,0 0 0,0 1-1,0-1 1,0 0 0,0 1-1,0-1 1,0 1-1,1-1 1,-1 1 0,0-1-1,0 1 1,0 0 0,1 0-1,-1 0 1,0 0-1,1 0 1,-1 0 0,0 0-1,0 0 1,1 0 0,-1 0-1,0 1 1,0-1-1,0 0 1,1 1 0,-1-1-1,0 1 1,0 0 0,2 0-1,1 3-1,1 0 0,0 0 0,-1 1 0,0-1 0,4 6 0,-6-8 2,10 14 1,-1-2 2,0-1 0,0 1 1,2-2-1,-1 0 0,21 15 0,-17-18 79,-11-6-190,0-1 0,0 1 0,-1 1 0,1-1 0,-1 0 0,1 1 0,-1 0 0,0 0 0,4 7 0,-1 2 126</inkml:trace>
  <inkml:trace contextRef="#ctx0" brushRef="#br0" timeOffset="1">918 759 10786,'3'3'2049,"-3"-2"-1778,1 0-1,-1 0 1,1 0-1,-1-1 0,1 1 1,0 0-1,-1 0 1,1-1-1,0 1 0,0 0 1,0-1-1,0 1 1,-1-1-1,1 1 0,0-1 1,0 0-1,2 1 0,-3-1-229,0 0 0,0 0 0,0 0 0,0 0 0,0 0 0,0 0 0,0 0 0,0 0 0,0 0 0,1 0 0,-1 0-1,0 0 1,0 0 0,0 0 0,0 0 0,0 0 0,0 0 0,0 0 0,0 0 0,0 0 0,0 0 0,1 0 0,-1 0-1,0 0 1,0 0 0,0 0 0,0 0 0,0 0 0,0 0 0,0 0 0,0 0 0,0 0 0,0 0 0,0 0 0,0-1 0,0 1-1,0 0 1,0 0 0,0 0 0,0 0 0,1 0 0,-1 0 0,0 0 0,0 0 0,0 0 0,0 0 0,0-1 0,0 1-1,0 0 1,0 0 0,0 0 0,0 0 0,0 0 0,0 0 0,-1 0 0,-6-10 2555,-115-124-1430,94 103-1055,-136-152 169,14-8-255,88 96-73,59 91 37,-16-32-178,19 36 168,0 0 0,0 0 1,0-1-1,0 1 1,0 0-1,0 0 0,-1 0 1,1 0-1,0-1 0,0 1 1,0 0-1,0 0 0,0 0 1,0-1-1,0 1 0,0 0 1,0 0-1,0 0 0,0-1 1,0 1-1,0 0 1,0 0-1,0 0 0,0-1 1,1 1-1,-1 0 0,0 0 1,0 0-1,0 0 0,0-1 1,0 1-1,0 0 0,1 0 1,6 0-990,10 7-1132,-16-7 2054,16 9-2045,4 1 952</inkml:trace>
  <inkml:trace contextRef="#ctx0" brushRef="#br0" timeOffset="2">692 101 9906,'-5'-2'757,"1"1"0,0-1 0,-1 1 0,1-1 0,-1 1-1,1 1 1,-6-2 0,-34 1 362,22 1-538,-4 0 89,0 0 0,-33 5 0,48-3-433,1 0 0,-1 1 0,1 0 1,-1 1-1,1 0 0,0 1 0,-18 10 1,25-13-181,0 1-1,0-1 1,0 0 0,0 1 0,1 0 0,-1-1 0,1 1 0,0 0 0,0 0 0,0 0 0,0 1 0,0-1-1,1 0 1,-2 5 0,2-4-23,0 1 0,0 0 0,1-1 0,-1 1 0,1 0-1,0-1 1,0 1 0,1 0 0,2 9 0,0-4-18,0 0 0,1 0 0,0 0-1,1 0 1,0-1 0,1 0 0,0 0 0,0 0 0,8 8 0,6 1 34,-1 0 0,2-1 0,27 17 1,15 12-163,-59-41-660,-9-5-475,-10-5 509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15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57 3625,'-43'-19'2275,"42"19"-2034,0-1-1,0 1 1,0-1 0,0 1-1,0-1 1,0 1 0,0-1-1,0 1 1,0-1 0,1 0-1,-1 1 1,0-1 0,0 0-1,1 0 1,-1 0 0,1 0-1,-1 0 1,0 0-1,1 1 1,0-1 0,-1 0-1,1 0 1,0 0 0,-1-1-1,1 1 1,0 0 0,0 0-1,0 0 1,0 0 0,0 0-1,0 0 1,0 0 0,0 0-1,1 0 1,-1 0 0,0 0-1,0 0 1,1 0 0,0-2-1,-1 3 43,1-1 658,-1 1-67,1 5-58,8 25-197,-1 0 1,7 54 0,-14-76-519,36 157 996,-6-40-689,-26-97-337,-1 1-1,1 42 1,-5-65-141,0 0 0,0 0 0,-1 0 0,0 0 0,-2 7 0,3-12 25,0-1 0,0 1 0,0-1 0,0 1 0,0-1 0,-1 0 0,1 1 0,0-1-1,0 1 1,-1-1 0,1 1 0,0-1 0,-1 0 0,1 1 0,0-1 0,-1 0 0,1 1 0,0-1 0,-1 1 0,0-1-22,1 0 0,0 0 0,0 0 0,-1 0-1,1 0 1,0 0 0,0-1 0,-1 1 0,1 0 0,0 0-1,-1 0 1,1 0 0,0 0 0,0 0 0,-1 0 0,1-1-1,0 1 1,0 0 0,0 0 0,-1 0 0,1-1-1,0 1 1,0 0 0,-1-1 0,0-1-306,-1 0 0,1-1-1,0 1 1,0 0 0,0-1 0,0 0 0,-1-2-1,-4-29-1114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16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6193,'1'-3'388,"0"-1"-1,1 1 0,-1 0 0,1-1 0,-1 1 1,1 0-1,0 0 0,0 0 0,1 1 1,-1-1-1,0 0 0,1 1 0,0 0 1,0-1-1,-1 1 0,1 0 0,1 0 0,-1 1 1,0-1-1,0 1 0,1-1 0,-1 1 1,0 0-1,5-1 0,5 1 8,0 0 1,-1 0-1,1 1 0,0 1 0,0 0 0,-1 1 1,1 0-1,-1 1 0,0 0 0,16 7 1,-24-8-302,-1 0 0,1 0 0,-1 0 0,0 1 0,1-1 0,-1 1 0,-1-1 0,1 1 0,0 0 1,-1 0-1,1 1 0,-1-1 0,0 0 0,0 1 0,0-1 0,-1 1 0,1 0 0,-1-1 0,0 1 0,0 0 0,0 0 1,-1 0-1,1 0 0,-1 6 0,0-4 0,0 0 0,0 1 0,-1-1 1,0 0-1,-1 0 0,1 0 0,-1 0 0,0 0 1,0-1-1,-1 1 0,0-1 0,0 1 1,0-1-1,-1 0 0,-4 6 0,-3-1-291,0 0 1,-1-1-1,1-1 0,-2 0 1,1 0-1,-1-1 0,-24 9 0,35-16-1747,3-1 761</inkml:trace>
  <inkml:trace contextRef="#ctx0" brushRef="#br0" timeOffset="1">581 196 8946,'1'0'374,"1"0"331,0 0-1,0-1 0,0 1 1,0 0-1,0-1 0,0 0 0,3-1 1,-5 2-598,1 0 0,-1-1-1,0 1 1,1-1 0,-1 1 0,1-1 0,-1 1 0,0-1 0,1 1 0,-1-1 0,0 1 0,0-1 0,0 1-1,1-1 1,-1 1 0,0-1 0,0 0 0,0 1 0,0-1 0,0 1 0,0-1 0,0 1 0,0-1 0,0 0 0,0 1-1,0-1 1,0 1 0,0-1 0,-1 0 0,1 1 0,0-1 0,-5-16 729,1 0 0,-1-20 0,4 36-814,1 0 0,0-1 0,0 1 0,0 0 0,-1-1 0,1 1-1,-1 0 1,1-1 0,-1 1 0,1 0 0,-1-1 0,0 1 0,0 0-1,0 0 1,1 0 0,-1 0 0,0 0 0,0 0 0,-1 0 0,1 0-1,0 0 1,0 1 0,0-1 0,-2 0 0,1 0 0,0 1 1,-1-1 0,1 1-1,0 0 1,0 0-1,-1-1 1,1 2 0,0-1-1,-1 0 1,1 0 0,0 1-1,0 0 1,0-1-1,-3 2 1,-1 0-3,1 1 0,0 0 0,0 0 1,0 0-1,1 1 0,-1-1 0,1 1 0,0 0 0,0 1 1,0-1-1,0 0 0,1 1 0,0 0 0,0 0 0,0 0 1,1 0-1,-1 1 0,1-1 0,0 1 0,1-1 0,0 1 1,0 0-1,0-1 0,0 9 0,1-13-17,0 1 0,0 0 0,0 0-1,0-1 1,0 1 0,0 0 0,1-1 0,-1 1 0,1 0 0,0-1-1,-1 1 1,1 0 0,0-1 0,0 1 0,0-1 0,0 1-1,0-1 1,0 0 0,0 0 0,0 1 0,1-1 0,-1 0 0,1 0-1,-1 0 1,0 0 0,1 0 0,0-1 0,-1 1 0,3 1-1,-1-2 0,-1 1-1,1-1 1,-1 0-1,1 0 1,0 0-1,-1 0 1,1 0-1,-1 0 1,1-1-1,0 1 1,-1-1-1,1 0 1,-1 0-1,0 0 1,1 0-1,-1 0 1,0 0-1,5-4 0,-3 2 1,0-1 0,-1 0 0,1 0-1,5-8 1,-8 9 2,1 0 1,0 0-1,1 0 0,-1 0 0,0 1 1,1-1-1,-1 1 0,1-1 0,0 1 1,0 0-1,0 0 0,5-2 0,-7 4 2,0-1 0,-1 1 0,1 0 0,0 0-1,0 0 1,0 0 0,-1 0 0,1 0-1,0 0 1,0 0 0,0 0 0,-1 0-1,1 0 1,0 0 0,0 1 0,0-1 0,-1 0-1,1 1 1,0-1 0,0 0 0,-1 1-1,1-1 1,0 1 0,-1-1 0,1 1-1,-1-1 1,1 1 0,0 0 0,1 3 69,0-1 1,1 1-1,-2-1 0,4 8 1,0 0 44,0 1-13,-2-6-156,0-1-1,0 1 0,0 0 0,0-1 0,6 6 0,-7-9-139,0 0 0,0-1 0,0 1 0,1 0 0,-1-1 0,0 0 0,1 0-1,-1 1 1,1-1 0,-1-1 0,1 1 0,-1 0 0,1-1 0,0 1 0,-1-1 0,4 0 0,24 0-933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16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23 277 7546,'0'0'3440,"2"0"-848,28-8 1376,-22 5-3549,0 0 0,12-8 0,-14 7-251,-1-1 1,0 1 0,-1-1 0,1 0-1,-1 0 1,0 0 0,0-1-1,-1 1 1,1-1 0,4-12-1,-3 7-88,0 2-35,0 0 1,-1-1 0,0 0-1,-1 0 1,2-11 0,-4 17-36,-1 0 0,1 0 0,-1 1 0,0-1 0,-1 0 0,1 1 0,0-1 0,-1 0 0,0 1 1,0-1-1,0 0 0,0 1 0,-1-1 0,1 1 0,-1 0 0,0 0 0,0-1 0,-3-2 0,3 3 14,-1 0-1,0 1 1,0-1-1,0 1 1,0-1-1,-1 1 1,1 0-1,0 0 1,-1 0-1,0 1 1,1-1-1,-1 1 1,0 0-1,0 0 1,0 0-1,1 1 1,-9-1-1,9 1-4,1 0 0,-1 0 1,1 1-1,-1-1 0,1 1 0,-1-1 0,1 1 1,-1 0-1,1 0 0,0 0 0,-1 0 0,1 1 1,0-1-1,0 0 0,0 1 0,0 0 0,0-1 1,0 1-1,0 0 0,1 0 0,-1 0 0,1 0 1,-1 0-1,1 0 0,0 1 0,0-1 0,0 0 1,0 1-1,-1 3 0,1 1-4,-1 0 0,1 1 0,0-1 0,1 1 0,0 11 0,7 39 24,-5-47-31,8 37 30,2-1-1,23 56 1,-2-2 256,-18-45 98,-14-51-332,-1 0 0,1 1 0,-1-1 0,0 1 0,0-1 0,-1 0-1,1 1 1,-3 6 0,3-10-43,-1 0 1,0 0-1,1-1 0,-1 1 0,0 0 0,0-1 1,0 1-1,0-1 0,0 0 0,-1 1 1,1-1-1,0 0 0,-1 1 0,1-1 1,-1 0-1,1 0 0,-4 1 0,3-1-14,-1 0 0,0 0 0,0 0 0,0 0 0,0-1 0,0 0 0,0 1 0,0-1 0,0 0 0,-3-1 0,1 1-183,-1-1 1,1 0 0,1-1 0,-1 1 0,0-1-1,0 0 1,0 0 0,1 0 0,-1 0 0,1-1-1,0 0 1,-5-4 0,8 7 38,0-1-1,0-1 1,0 1 0,0 0 0,1 0-1,-1 0 1,0 0 0,0-1 0,1 1-1,-1 0 1,1 0 0,-1-3 0,0 1-29,1-1 0,0 1 1,1 0-1,-1-1 1,1-3-1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17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3 244 10586,'5'-1'649,"-1"-1"1,0 1-1,0-1 0,0 0 0,0 0 1,0-1-1,0 1 0,5-5 0,-4 3-269,-1-1-1,1 0 1,-1 0 0,0 0-1,5-7 1,3-7-58,-1 0 1,-1-1 0,0 0 0,12-38-1,-22 56-283,1 0-1,-1 0 1,0 0-1,0 0 0,0 0 1,0 0-1,0 0 1,0 0-1,0 0 0,-1 0 1,1 1-1,-1-1 0,1 0 1,-1 0-1,0 0 1,0 1-1,1-1 0,-1 0 1,-3-2-1,4 3-6,-1 0-1,0 0 0,0 1 1,0-1-1,0 0 1,1 1-1,-1-1 0,0 0 1,0 1-1,-1-1 1,1 1-1,0-1 0,0 1 1,0 0-1,0 0 0,0-1 1,0 1-1,0 0 1,-1 0-1,1 0 0,0 0 1,0 0-1,0 0 1,0 1-1,0-1 0,-1 0 1,1 1-1,0-1 1,0 0-1,0 1 0,-1 0 1,-4 3 118,0 0 0,-8 8 0,4-4-41,4-4-64,1 1 0,0 0 0,0 0 0,1 0 0,-1 1 0,1-1 0,0 1 0,1 0 0,-1 0 0,1 1 0,0-1 0,1 1 0,0-1 0,-2 9 0,3-9-25,0 0-1,0 0 1,1 0 0,0 1 0,0-1 0,1 0 0,0 0 0,0 0 0,0 0 0,1 0 0,0 0 0,0 0-1,0-1 1,1 1 0,0-1 0,4 7 0,-2-5 33,0 0 0,0-1-1,1 0 1,0 0 0,0 0-1,0-1 1,0 0 0,9 5 0,-10-7-255,1 0 0,-1-1 1,1 0-1,10 3 0,-10-4-524,-1 0 0,0 0 0,0-1 0,0 1-1,1-2 1,5 1 0,18-5-1527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17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10730,'1'2'3753,"29"69"908,12 53-2715,-37-114-1676,-1-3 66,-4-6 6,-2-3 177,1 1-502,0 0 0,-1-1-1,1 1 1,0-1 0,1 1 0,-1-1 0,0 1 0,-1-4 0,-3-8-2,-1 1-5,2 5-6,1 1 1,0-1 0,0 0 0,1 0-1,0 0 1,0 0 0,-2-13 0,4 14-6,-1 0 0,1 0 0,0 0 0,1 1 1,-1-1-1,1 0 0,0 0 0,1 0 1,-1 1-1,1-1 0,0 1 0,1-1 1,-1 1-1,1 0 0,0 0 0,1 0 1,-1 0-1,1 1 0,0-1 0,7-6 1,1 2-230,0 0 0,1 1 0,0 1 0,0 0 0,0 0 0,16-4 0,-6 3-288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18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123 159 7490,'2'-3'693,"-1"-1"0,0 1 0,-1-1 0,1 1 0,0-1 0,-1 1 1,0-1-1,0 1 0,0-6 0,-6-32 1677,5 36-1975,0-1-112,0 0 0,-1 1 0,0-1-1,0 0 1,0 1 0,-1-1 0,0 1-1,-4-7 1,6 11-229,0 0 0,1-1 0,-1 1-1,0 0 1,0 0 0,-1 0 0,1 0-1,0 0 1,0 1 0,0-1 0,-1 0 0,1 0-1,0 1 1,-1-1 0,1 1 0,0-1-1,-1 1 1,1 0 0,-1-1 0,1 1 0,-1 0-1,1 0 1,-1 0 0,1 0 0,-1 0 0,1 1-1,-1-1 1,1 0 0,0 1 0,-1-1-1,1 0 1,-1 1 0,1 0 0,0-1 0,0 1-1,-1 0 1,1 0 0,-2 1 0,-1 2-4,0-1 0,1 1 1,-1 0-1,1 0 1,0 0-1,0 0 0,0 1 1,1-1-1,0 1 1,-1 0-1,1-1 0,1 1 1,-1 0-1,0 7 1,0-2-14,0-1 0,1 0 0,1 1 0,0 0 1,0-1-1,3 19 0,-2-23-20,0-1 0,0 1 0,0-1 0,1 0 0,0 1 0,0-1 0,3 6 0,-4-9-15,0 0-1,-1-1 0,1 1 0,0 0 1,0 0-1,0 0 0,-1 0 0,1-1 1,0 1-1,0-1 0,0 1 0,0 0 1,0-1-1,0 0 0,1 1 0,-1-1 1,0 0-1,0 1 0,0-1 0,0 0 1,0 0-1,1 0 0,-1 0 0,0 0 1,0 0-1,0 0 0,0 0 0,0-1 1,1 1-1,-1 0 0,0-1 0,0 1 1,0-1-1,0 1 0,1-2 0,2-1-4,0 0-1,-1 0 0,1 0 0,-1-1 1,0 1-1,0-1 0,0 0 1,4-7-1,4-6-7,-5 9 12,0-1 0,1 1 0,0 1 0,0-1 0,1 1 0,-1 1 0,14-9 0,-21 15 1,0 0-1,0 0 0,1-1 0,-1 1 1,0 0-1,1 0 0,-1 0 0,0 0 1,1 0-1,-1 0 0,0 0 1,1 0-1,-1 0 0,0 1 0,1-1 1,-1 0-1,0 0 0,0 0 1,1 0-1,-1 0 0,0 0 0,1 1 1,-1-1-1,0 0 0,0 0 1,1 0-1,-1 1 0,0-1 0,0 0 1,0 0-1,0 1 0,1-1 1,-1 0-1,0 1 0,0-1 0,0 0 1,0 0-1,0 1 0,0-1 0,0 0 1,1 1-1,-1-1 0,0 1 1,2 14 36,3 19 29,-3-20-27,1 22 0,-3-32-92,1-5-3779,-1 0 2614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18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0 247 9906,'1'1'297,"0"-1"0,0 0 0,0 1 0,-1-1 0,1 1 0,0-1 1,0 1-1,0-1 0,-1 1 0,1-1 0,0 1 0,-1 0 0,1-1 0,-1 1 0,1 0 0,0 0 0,-1-1 0,0 1 0,1 0 0,-1 0 0,1 0 0,-1-1 1,0 1-1,0 0 0,1 0 0,-1 2 0,1 2 185,-1 0 1,0 1 0,0 6-1,0-11-341,-1 17 1166,-8 36 0,3-17-707,6-37-586,0-15 12,5-26 0,-5 40-26,4-14-6,9-23 1,-12 35 6,0-1 1,1 1-1,0 0 1,0-1-1,0 1 1,0 0-1,0 0 1,1 0-1,-1 1 1,1-1-1,-1 1 1,6-4-1,-7 5 4,0 1-1,1-1 0,-1 1 0,0-1 0,0 1 0,1-1 1,-1 1-1,0 0 0,1 0 0,-1 0 0,0 0 1,1 0-1,-1 0 0,0 0 0,1 0 0,-1 0 1,0 1-1,1-1 0,-1 0 0,0 1 0,0-1 1,0 1-1,1 0 0,-1-1 0,0 1 0,0 0 1,0 0-1,0 0 0,0-1 0,0 1 0,1 2 1,2 2 34,-1-1 1,0 1 0,0-1-1,0 1 1,-1 0 0,3 8-1,4 14 299,6 39 0,-5-23-139,-7-34-667,-3-9 429,0 0-1,1 0 0,-1 0 1,0 0-1,0 0 1,0 0-1,0 0 0,0 0 1,0 0-1,0 0 1,1-1-1,-1 1 0,0 0 1,0 0-1,0 0 1,0 0-1,0 0 0,0 0 1,0 0-1,0 0 1,0 0-1,1 0 0,-1 0 1,0 0-1,0 0 1,0-1-1,0 1 1,0 0-1,0 0 0,0 0 1,0 0-1,0 0 1,0 0-1,0 0 0,0-1 1,0 1-1,0 0 1,0 0-1,3-18-1890,-1-5 943</inkml:trace>
  <inkml:trace contextRef="#ctx0" brushRef="#br0" timeOffset="1">277 0 11162,'11'23'4505,"-5"17"-2792,0 7-129,2 13-424,-6 2-111,5-5-345,2-5-200,-2-14-272,-3-6-72,-4-15-104,1-6-112,-1-8-664,0-5-401,5-7-991,-5-4 1192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26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8306,'7'-11'3761,"13"7"-1681,8 4-168,12 3-455,5 2-281,7 1-472,-2-4-192,-4-3-256,-4-4-80,-3-3-568,-1 0-552,1 4-1921,-2 2 1785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19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 9050,'-7'1'1154,"0"0"1,1 1-1,-1-1 1,1 1-1,-1 1 0,-10 5 1,-34 23 1414,49-30-2383,-2 1 61,1 0 1,0 1-1,0-1 1,1 1-1,-1 0 1,0-1-1,1 1 1,-1 1-1,-1 3 1,3-5-149,0 0-1,0 0 1,0 0 0,0 0 0,1 0 0,-1 0 0,1 1-1,0-1 1,-1 0 0,1 0 0,0 1 0,0-1 0,1 0-1,-1 0 1,0 1 0,1-1 0,-1 0 0,2 2 0,0 0-52,0 0 1,1 0-1,-1 0 1,1 0-1,0-1 1,0 1-1,0-1 1,0 0-1,1 0 1,3 3-1,8 5 73,18 9-1,-20-13-75,0-1 1,0 0-1,25 7 0,-28-10-77,0-1 0,0 0 0,-1-1 0,1 0 1,0-1-1,14 0 0,-9-5-1782,-12 3 1168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20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3657,'5'-6'4953,"-2"2"1524,0 2-5043,-1 5-275,0 1-951,0 1-1,0-1 1,0 0 0,0 6 0,1 3 15,-1 0 0,0 1 0,-1-1 0,0 1 0,-1-1 0,-4 26 0,2-23-21,0 1 0,2-1 0,1 28-1,0-34-148,0 0 0,1-1-1,1 0 1,-1 1 0,1-1-1,1 0 1,7 14 0,-5-14-20,0 0 0,0 0 1,0-1-1,1 0 0,0-1 1,16 13-1,-19-16-29,1-1 0,-1 0 0,1 0 0,0-1 0,0 1 0,0-1-1,0 0 1,0 0 0,1-1 0,-1 0 0,0 1 0,1-2 0,-1 1 0,1-1 0,5 0 0,-7 0-66,-1-1 1,0 1 0,0-1-1,0 0 1,0 0 0,0 0-1,0-1 1,0 1 0,-1-1-1,1 1 1,0-1 0,3-3 0,0-1-369,-1 1 1,1-1 0,-1-1 0,5-8-1,10-20-555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21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11931,'3'3'4473,"13"-3"-3121,9-2-8,11 2 72,8-1-167,12 0-497,0-5-232,-7-4-320,-4 2-72,-6 1-376,-2 0-360,-2-2 384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23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7 5449,'-6'-3'11405,"6"3"-11173,0 0-1,-1-1 1,1 1 0,0 0-1,-1-1 1,1 1-1,0 0 1,-1 0-1,1-1 1,-1 1 0,1 0-1,-1 0 1,1 0-1,0 0 1,-1 0 0,0 0-1,-1-1-115,0 1-1,1 0 0,-1 0 1,0 0-1,1 0 1,-1 1-1,0-1 1,-2 1-1,1 0-64,0 1 0,1-1 0,-1 1 0,1-1 1,-1 1-1,1 0 0,-1 0 0,-2 3 0,0 1-14,0-2-17,0 1-1,0 0 1,1 0 0,-1 0 0,1 1-1,1 0 1,-1-1 0,1 1 0,0 0-1,0 1 1,1-1 0,-2 9-1,2-5 4,0 1-1,1 0 1,0-1-1,1 1 1,0 0-1,1 0 1,0-1-1,1 1 0,0 0 1,0-1-1,1 0 1,1 1-1,0-1 1,0 0-1,1-1 0,9 14 1,-6-9 5,1-1 0,1 0 0,0 0 0,1-1 0,1-1 0,0 1 0,20 13 0,-31-24-48,0 0 0,1 0-1,-1 0 1,1 0 0,0 0 0,-1-1-1,1 1 1,-1 0 0,1-1 0,0 0 0,0 1-1,3-1 1,-5 0-16,0 0 0,0 0 0,0 0 0,0 0 0,0 0-1,0 0 1,0 0 0,0 0 0,0 0 0,0 0 0,0 0 0,1 0 0,-1 0-1,0 0 1,0 0 0,0 0 0,0 0 0,0 0 0,0 0 0,0 0 0,0 0-1,0 0 1,0 0 0,0 0 0,0 0 0,0 0 0,0 0 0,0 0-1,0-1 1,0 1 0,0 0 0,0 0 0,0 0 0,0 0 0,0 0 0,0 0-1,0 0 1,0 0 0,0 0 0,0 0 0,0 0 0,0 0 0,0 0 0,0 0-1,0 0 1,0 0 0,0 0 0,0 0 0,0 0 0,0-1 0,0 1-1,0 0 1,0 0 0,0 0 0,0 0 0,0 0 0,0 0 0,0 0-487,-1-2-509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23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9858,'9'6'4465,"3"0"-2088,1 3-633,-5 2-216,-6 6-375,4 3-257,-6 4-456,2 0-152,2-2-168,-2 2-48,5-9-160,-7-2-432,3-9-1065,-7-4-991,-8 0 1496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24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10250,'6'-3'4369,"-4"-3"-2184,4 0-513,2 2-192,1 4-183,4 3-401,-2 2-240,4 7-408,-3-2-128,-1 3-536,0 0-584,4-1 640</inkml:trace>
  <inkml:trace contextRef="#ctx0" brushRef="#br0" timeOffset="1">232 1 9282,'7'2'1231,"0"1"0,0 0 0,-1 0 0,1 0 0,-1 1 0,11 8 0,33 32 521,-33-27-791,0-1-417,-1 0-1,-1 1 0,0 1 0,20 34 1,-29-42-411,-1 0 1,0 0 0,-1 0 0,0 0 0,-1 1 0,0-1 0,0 1 0,-1 0 0,-1 0 0,0 0 0,0 0-1,-2 13 1,-1-9-53,0 0-1,-2 0 0,0 0 1,0-1-1,-1 1 0,-1-1 1,-13 23-1,12-25-308,-1 0 0,0-1 0,-1 0 0,0 0 1,0-1-1,-1 0 0,0-1 0,-21 14 0,7-10-1319,6-8 638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31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434 26 4721,'24'-21'6615,"-24"21"-6526,0 0 0,0-1 1,0 1-1,0 0 0,0 0 1,0 0-1,0 0 0,0 0 1,0 0-1,0 0 0,0 0 1,0-1-1,0 1 0,0 0 1,1 0-1,-1 0 0,0 0 1,0 0-1,0 0 0,0-1 1,0 1-1,-1 0 0,1 0 0,0 0 1,0 0-1,0 0 0,0 0 1,0-1-1,0 1 0,0 0 1,0 0-1,0 0 0,0 0 1,0 0-1,-1 0 71,1 0-1,0 0 1,-1 0-1,1 0 1,0 1-1,-1-1 1,1 0-1,0 0 1,0 0-1,-1 1 1,1-1-1,0 0 1,-1 0-1,1 1 1,0-1-1,0 0 1,0 1-1,-1-1 1,1 0-1,0 1 1,0-1 0,0 0-1,0 1 1,-10 15 200,0-1 1,-18 22-1,-1 0-50,-43 85 621,56-93-757,-37 75 373,4 3 0,4 2 0,6 1 0,-41 183 0,60-217-380,20-76-168,0 1 0,0 0 0,-1-1 0,1 1 0,0 0 0,0 0 0,0-1-1,0 1 1,1 0 0,-1 0 0,0-1 0,0 1 0,0 0 0,1-1 0,-1 1 0,0 0 0,1-1 0,-1 1 0,0 0 0,1 0 0,-1-1-7,0 0 0,1 0 1,-1 0-1,0 0 1,0 0-1,0 0 0,0 1 1,0-1-1,1 0 1,-1 0-1,0 0 0,0 0 1,0 0-1,0 0 1,1 0-1,-1 0 1,0 0-1,0 0 0,0 0 1,0 0-1,0 0 1,1 0-1,-1 0 0,0 0 1,0-1-1,0 1 1,0 0-1,0 0 1,1 0-1,-1 0 0,4-7-509,1-17-1132,-4 19 1221,-1 1-1,1-1 1,0 1-1,0 0 1,1-1-1,-1 1 1,1 0-1,0 0 1,0 0-1,3-4 1,-1 5 132,-1-1 1,1 1 0,7-5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32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224 320 3769,'0'0'103,"0"0"1,0 0 0,0 0-1,0 0 1,0 0-1,0 1 1,0-1-1,0 0 1,0 0 0,0 0-1,0 0 1,0 0-1,0 0 1,0 0 0,0 0-1,0 0 1,0 0-1,0 1 1,0-1 0,0 0-1,0 0 1,0 0-1,0 0 1,0 0-1,0 0 1,0 0 0,0 0-1,0 0 1,1 0-1,-1 0 1,0 0 0,0 0-1,0 0 1,0 0-1,0 1 1,0-1 0,0 0-1,0 0 1,0 0-1,0 0 1,1 0-1,-1 0 1,0 0 0,0 0-1,0 0 1,0 0-1,0 0 1,0 0 0,0 0-1,0 0 1,0-1-1,1 1 1,-1 0-1,0 0 1,0 0 0,0 0-1,0 0 1,0 0-1,0 0 282,1 0 0,-1-1 0,0 1 0,0 0 0,1 0 0,-1 0 0,0-1 0,0 1 0,0 0 0,0-1 0,1 1 0,-1 0-1,0 0 1,0-1 0,0 1 0,0 0 0,0-1 0,0 1 0,0 0 0,0-1 0,0-1-192,1 0 1,-1 0-1,0 0 0,1-1 1,-1 1-1,1 0 0,0 0 1,1-2-1,3-10 145,-3 7-201,0 0 1,0 0 0,1-10-1,-3 15-107,0 1-1,0 0 1,0-1-1,0 1 1,0 0-1,0-1 0,-1 1 1,1 0-1,-1-1 1,1 1-1,-1 0 1,1 0-1,-1 0 1,0-1-1,1 1 0,-1 0 1,0 0-1,0 0 1,0 0-1,0 0 1,0 0-1,-1 0 1,-2-2 75,0 1 1,0 0-1,-1 0 1,-7-3 0,4 2 34,-2 0-52,1 0 0,-1 0 0,0 1 0,0 0 0,0 1-1,-13-1 1,19 2-78,0 0 0,1 0 0,-1 1 0,0-1 0,1 1 0,-1 0 0,1 0-1,-1 0 1,1 0 0,-1 0 0,1 1 0,0 0 0,-1 0 0,1 0 0,0 0-1,0 0 1,0 0 0,1 1 0,-1 0 0,-4 5 0,3-2-6,1 1 1,-1 0 0,1-1-1,0 1 1,1 0-1,-3 11 1,-4 45 15,5-28-3,4-31-15,-3 17 30,-1 37 0,4-52-24,1 0-1,-1-1 1,1 1-1,0-1 1,0 1-1,0-1 1,1 1-1,0-1 1,0 0-1,1 0 1,5 10-1,-6-13-3,0 1-1,0-1 0,0 0 1,1 0-1,-1 0 0,1 0 1,-1 0-1,1 0 1,0-1-1,0 1 0,-1-1 1,7 2-1,-7-2-2,0-1 1,0 1-1,0-1 1,1 0-1,-1 0 1,0 0-1,1 0 1,-1 0-1,0 0 1,0 0-1,0-1 1,1 1-1,-1-1 1,0 0-1,0 0 1,0 0-1,0 0 1,0 0-1,3-2 1,1-2-3,0 0 0,-1-1 1,1 0-1,-1 0 0,-1 0 1,8-12-1,20-46-67,-28 55 50,21-45-83,-4-1 1,-1 0-1,17-85 0,-34 122 116,-1 0-1,0 0 1,-1-33 0,-4 39 49,3 12-62,0-1 0,0 1 1,-1 0-1,1 0 0,0 0 0,0 0 0,0 0 1,0 0-1,0 0 0,0-1 0,0 1 1,0 0-1,0 0 0,-1 0 0,1 0 0,0 0 1,0 0-1,0 0 0,0 0 0,0 0 1,0 0-1,-1 0 0,1 0 0,0 0 0,0 0 1,0 0-1,0 0 0,0 0 0,0 0 1,-1 0-1,1 0 0,0 0 0,-6 6 93,2 4-40,0 0 1,0 0-1,1 0 0,1 1 0,-3 13 1,-3 56 243,8-78-294,-1 31 173,1 1 1,1-1-1,2 1 1,2-1-1,1 0 0,1 0 1,14 37-1,-17-60-131,0 0 0,10 17 0,-12-24-48,0 0-1,0 0 1,0-1-1,0 1 1,0-1 0,0 1-1,1-1 1,-1 0-1,1 0 1,-1 0 0,1 0-1,6 2 1,-8-4-50,-1 1 0,1-1 0,0 0 0,0 0 0,0 0 0,0 1 0,0-1 0,0 0 0,0-1 0,0 1 0,0 0 0,0 0 0,0 0 1,0 0-1,0-1 0,0 1 0,-1 0 0,1-1 0,0 1 0,0-1 0,0 1 0,-1-1 0,1 1 0,0-1 0,0 0 0,-1 1 0,1-1 0,0 0 0,0-1 0,0 0-165,0 1 0,0-1 0,0 0 0,0 0 0,0 0 0,-1 0 0,1 0 0,-1 0 0,1 0 0,-1 0 0,0 0 0,0-2 0,-3-11-854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33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69 119 4073,'-20'-32'6125,"17"27"-5527,0 0 0,0 0 0,0 0 0,-1 0 0,-8-8 0,12 13-529,0 0 1,0-1-1,0 1 0,0 0 1,0 0-1,-1 0 1,1-1-1,0 1 1,0 0-1,0 0 1,-1 0-1,1 0 1,0 0-1,0-1 0,0 1 1,-1 0-1,1 0 1,0 0-1,0 0 1,-1 0-1,1 0 1,0 0-1,0 0 1,-1 0-1,1 0 0,0 0 1,0 0-1,-1 0 1,1 0-1,0 0 1,0 0-1,-1 0 1,1 0-1,0 0 1,0 0-1,-1 0 0,1 0 1,0 0-1,0 1 1,-1-1-1,1 0 1,0 0-1,0 0 1,0 0-1,0 1 1,-1-1-1,1 0 0,0 0 1,0 0-1,0 1 1,0-1-1,0 0 1,-1 0-1,1 1 1,0-1-1,0 0 1,0 0-1,0 1 0,0-1 1,0 0-1,0 1 1,-1 46 2124,1-23-1983,2 29-1,-1-43-119,0-1-1,0 1 1,6 15 0,-7-24-85,0 1 0,1 0 1,0 0-1,-1-1 1,1 1-1,0 0 1,0-1-1,0 1 1,0-1-1,0 1 1,0-1-1,0 0 1,1 0-1,-1 1 1,0-1-1,1 0 1,-1 0-1,1 0 1,0 0-1,-1 0 1,1-1-1,-1 1 1,1 0-1,0-1 1,0 1-1,2-1 1,-2 0-6,-1 0 0,1-1 0,0 1 0,0-1 0,-1 1 0,1-1 0,0 0 1,-1 0-1,1 0 0,-1 0 0,1 0 0,-1 0 0,0 0 0,1 0 1,-1 0-1,0-1 0,0 1 0,0-1 0,0 1 0,0-1 0,1-1 0,2-4 1,0-1-1,0 1 1,3-10-1,-4 7 3,0-1 0,0 0-1,-1 0 1,0 0-1,0-17 1,-2 20 5,-1 0 1,0 0-1,0 1 0,0-1 1,-1 0-1,0 1 0,0-1 0,-7-12 1,7 17-4,1 1 0,-1-1 1,0 0-1,0 1 0,0 0 1,0-1-1,0 1 0,0 0 1,-1 0-1,1 0 1,-1 0-1,1 1 0,-4-2 1,5 2-7,0 1 1,-1-1-1,1 1 1,0-1 0,-1 1-1,1 0 1,0-1 0,-1 1-1,1 0 1,-1 0-1,1 0 1,0 0 0,-1 0-1,1 1 1,0-1-1,-1 0 1,1 1 0,-1-1-1,1 1 1,0-1-1,0 1 1,-1-1 0,1 1-1,0 0 1,0 0 0,0 0-1,0 0 1,0 0-1,0 0 1,-1 1 0,-2 3-185,1 1 0,-1-1 0,1 0 0,1 1 0,-1-1 0,1 1 0,0 0 0,0 0 0,1 0 0,0 0 0,-1 7 0,2 2-1751,6-1 792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34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5265,'0'0'4742,"1"1"-2488,0 5-1558,0 0 0,0 0-1,-1 0 1,0 0-1,-1 7 1,0 2-66,0 21 288,0-18-541,0-1-1,1 1 1,1 0 0,1 0-1,4 19 1,-5-34-343,0-1 1,0 1-1,0 0 1,0-1-1,0 1 0,0 0 1,1-1-1,0 0 0,-1 1 1,1-1-1,0 0 1,0 0-1,4 3 0,-5-4-30,-1-1-1,1 1 1,0-1-1,0 0 1,0 1-1,0-1 1,0 0-1,0 1 1,0-1-1,0 0 0,0 0 1,0 0-1,0 0 1,0 0-1,0 0 1,0 0-1,1 0 1,-1-1-5,1 0 1,-1 1-1,1-1 0,-1 0 1,0 0-1,1 1 0,-1-1 1,0 0-1,0 0 0,1-1 1,-1 1-1,0 0 0,1-2 1,6-9-54,-1-1-1,0 0 1,-1 0 0,0-1 0,6-23 0,-2 7-45,4-5 172,-16 42 88,0-1-1,0 1 1,1 0-1,0 0 1,0 0-1,1 0 1,0 7-1,0 1 6,-1 1 110,1 24 1,1-36-248,-1 0 1,1 1 0,0-1-1,0 0 1,0 0 0,0 0-1,1 0 1,0-1 0,4 8-1,-6-11-62,0 1 0,0-1 0,1 1 1,-1-1-1,0 0 0,1 1 0,-1-1 0,0 0 0,1 1 0,-1-1 0,0 0 0,1 0 0,-1 1 1,1-1-1,-1 0 0,0 0 0,1 0 0,-1 1 0,1-1 0,-1 0 0,1 0 0,-1 0 0,1 0 1,-1 0-1,1 0 0,-1 0 0,1 0 0,-1 0 0,0 0 0,2-1 0,-1 1-153,0-1 0,0 0 0,1 1 1,-1-1-1,0 0 0,0 0 0,0 0 0,0 0 0,1-2 0,10-13-809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27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26 111 7482,'5'13'3608,"0"2"-1287,18 36-593,-18-30 185,2 11-441,0 1-320,2 3-552,0-1-176,1-10-280,-1-8-80,0-12-568,-2-5-656,-3-17-2753,0-8 2529</inkml:trace>
  <inkml:trace contextRef="#ctx0" brushRef="#br0" timeOffset="1">4 10 7762,'-4'-9'3712,"11"13"-1119,4 5-897,2 7-559,3 1-345,3 4-544,3-2-136,3-3-336,2 0-552,0-4-1833,-5 0 1697</inkml:trace>
  <inkml:trace contextRef="#ctx0" brushRef="#br0" timeOffset="2">276 199 4705,'47'43'2610,"-42"-38"-1917,0 1 0,-1 0 1,0 0-1,0 0 0,-1 0 1,1 1-1,-1-1 0,-1 1 1,1 0-1,1 9 0,6 13 1139,-10-28-1691,1 1 0,-1 0 0,1 0 1,-1 0-1,0 0 0,0 0 0,0-1 0,0 4 0,0-5-114,0 0 0,0 0 0,0 1 0,0-1 0,0 0 0,0 1-1,0-1 1,0 0 0,0 1 0,0-1 0,0 0 0,0 1 0,-1-1-1,1 0 1,0 0 0,0 1 0,0-1 0,0 0 0,-1 1 0,1-1 0,0 0-1,0 0 1,0 0 0,-1 1 0,1-1 0,0 0 0,0 0 0,-1 0-1,1 1 1,0-1 0,-1 0 0,1 0 0,0 0 0,-1 0 0,1 0 0,0 0-1,0 0 1,-1 0 0,1 0 0,0 0 0,-1 0 0,1 0 0,0 0-1,-1 0 1,1 0 0,0 0 0,-1 0 0,1 0 0,0 0 0,-1-1-1,1 1-11,-1 0 0,1-1 0,-1 1 0,1 0 0,0-1 0,-1 1 0,1-1 0,-1 1 0,1-1 0,0 1 0,0-1 0,-1 1 0,1-1 0,0 1 0,0-1 0,0 1 0,-1-1 0,1 0 0,0 0 0,-1-15 19,1 6-14,-2-5-26,1-1-1,1 1 1,0-1 0,2 0-1,-1 1 1,7-25 0,18-49-320,-24 82-29,-2 3 288,1 1 0,1-1-1,-1 0 1,0 1 0,1-1-1,2-3 1,-3 6-124,-1 1 0,1-1 1,0 0-1,-1 0 0,1 1 0,0-1 0,0 0 0,-1 1 0,1-1 1,0 1-1,0-1 0,0 1 0,0 0 0,0-1 0,0 1 0,0 0 1,0 0-1,0-1 0,0 1 0,0 0 0,0 0 0,0 0 0,0 0 1,0 0-1,0 1 0,0-1 0,0 0 0,0 0 0,1 1 0,24 9-1484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34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 10906,'2'16'4273,"-2"12"-2720,-4 10-81,4 13-216,0 3-168,4-4-503,14-2-201,-3-12-224,1-9-64,7-7-224,-3-10-416,-5-14-1161,6-11 1105</inkml:trace>
  <inkml:trace contextRef="#ctx0" brushRef="#br0" timeOffset="1">3 142 9674,'-1'-12'4193,"-1"11"-1993,2 1-639,7 0-209,-7 0-160,0 0-360,17-2-263,13 1-409,38-2-96,-39 2-144,4 4-432,-2 7 359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35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22 5401,'0'-1'500,"0"0"-1,0 0 0,0 0 1,0 0-1,0 0 1,-1 1-1,1-1 1,0 0-1,0 0 1,-1 0-1,1 1 0,-1-1 1,1 0-1,-1 0 1,1 1-1,-1-1 1,1 0-1,-2 0 0,1 0-301,1 1-1,-1-1 0,0 1 1,0-1-1,0 1 0,1 0 1,-1-1-1,0 1 0,0 0 0,0-1 1,0 1-1,0 0 0,0 0 1,0 0-1,0 0 0,1 0 1,-1 0-1,0 0 0,0 0 0,0 0 1,0 0-1,0 1 0,0-1 1,-1 1-1,-2 1 107,0 1 0,1 0 0,0-1-1,-1 1 1,-2 5 0,-5 2-16,5-3-221,0 0 0,0 0 0,1 0 0,0 0 0,0 1 0,1 0 0,0 0 0,1 0 0,-1 0 0,2 1 0,-1-1 0,-2 15 0,3-6-8,0-1 0,1 0 1,1 1-1,0-1 1,6 33-1,-4-37-38,1 0-1,1 0 1,0-1-1,0 1 1,10 17-1,-10-22-20,0-1-1,0 0 0,1 0 1,0 0-1,0 0 0,0-1 1,0 0-1,1 0 0,0 0 1,8 5-1,-12-9-75,0 0 0,0 0 0,0 0 0,0 0 0,0-1 0,0 1 0,0-1 0,0 1 0,0-1 0,0 0 0,0 1 0,0-1 0,0 0 0,0 0 0,0-1 0,0 1 0,0 0 1,0-1-1,0 1 0,0-1 0,0 0 0,0 1 0,0-1 0,0 0 0,0 0 0,-1 0 0,1-1 0,2 0 0,11-14-682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35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69 234 7778,'16'0'4289,"-16"17"-297,-4 6-1847,4 5-721,0 5-320,0 0-535,4-2-249,2-6-216,1-5-40,-2-7-312,-5-5-473,6-14 313,-4-8 56</inkml:trace>
  <inkml:trace contextRef="#ctx0" brushRef="#br0" timeOffset="0.99">1 6 10914,'11'-2'4529,"-3"-1"-2704,6 3-585,4 1-128,-8 5-368,6 2-232,-1 2-239,-2 0-353,2-2-1441,-11-3 1121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36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 10866,'23'28'4489,"3"2"-2640,2 1-89,2 7-464,-4 0-151,-4 3-281,-6 4-120,-12-2-152,-7 6-80,-17-1-200,-7 1-88,-9 0-136,-1-8-24,3-5-328,0-10-328,4-16-896,2-4 2448,21-18-1016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47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89 3657,'0'-3'1405,"0"-1"0,0 1 0,-1 0 1,1 0-1,-1-1 0,1 1 0,-1 0 1,0 0-1,-3-4 0,6 10-998,-1 0 0,0 0 0,0 0 0,0 1-1,0 4 1,3 12-238,8 40 207,11 48 404,-19-92-623,1-1 0,0 0-1,1 0 1,14 24 0,-14-30-98,1 0-1,0 0 0,0-1 0,0-1 0,1 1 1,0-1-1,1 0 0,0-1 0,0 0 0,0-1 0,0 1 1,1-2-1,0 1 0,0-2 0,0 1 0,1-1 1,-1-1-1,13 2 0,-17-3-50,0-1 0,0-1 0,0 1 0,0-1-1,-1 0 1,1 0 0,0 0 0,-1-1 0,1 0 0,-1 0 0,9-5 0,-7 3 5,0-1 0,0 0 1,-1 0-1,0 0 1,0-1-1,0 0 0,7-10 1,-4 2 6,0 0 1,-1-1 0,-1 0 0,0 0 0,-1-1-1,0 0 1,5-27 0,-8 27-98,-1 0 0,-1 0-1,0 0 1,-1 0 0,-2-22 0,0 26-210,0-1 0,-1 1-1,0 0 1,-1 0 0,0 0 0,-1 0 0,-8-13-1,11 22 91,0-1-1,0 1 0,0 0 1,0 1-1,-1-1 0,-5-4 1,8 6 112,-1 0 1,0 1-1,0-1 1,0 1-1,0-1 1,0 1-1,0-1 0,1 1 1,-1 0-1,0 0 1,0-1-1,0 1 1,0 0-1,0 0 1,0 0-1,0 0 1,0 0-1,0 0 1,0 0-1,0 0 1,0 0-1,0 1 0,0-1 1,0 0-1,0 1 1,0-1-1,0 1 1,0-1-1,0 1 1,0-1-1,0 1 1,-2 3-83,0-1 1,0 1-1,0-1 1,-3 6-1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48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9002,'4'2'4177,"-1"0"-1873,10 2-399,-3-1-97,6 2-456,6-2-343,11-3-545,6 0-176,6-7-208,3 1-40,-8-2-840,1 0-769,-11 1 969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48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 8274,'-1'-1'3110,"-1"1"863,2 6-797,9 44-726,2 31-619,14 144 1441,-23-215-3115,-1 0 0,-1 0 0,0 0 0,0 0 0,-1 0 0,0 0 0,-4 13 0,5-20-129,-1-1 1,0 1-1,0-1 1,0 1 0,0-1-1,0 1 1,0-1-1,-1 0 1,1 0 0,-1 0-1,0 0 1,1 0 0,-1 0-1,0 0 1,0-1-1,0 1 1,0-1 0,-1 1-1,1-1 1,0 0 0,-1 0-1,1 0 1,-1 0-1,1 0 1,-1 0 0,1-1-1,-1 1 1,1-1 0,-1 0-1,0 0 1,1 0-1,-5 0 1,2-1-174,-1 0 0,0-1 1,0 1-1,1-1 0,-1 0 0,1-1 1,0 1-1,-1-1 0,1 0 0,0-1 1,1 1-1,-1-1 0,1 0 0,-1 0 0,1 0 1,-4-6-1,-4-5-1338,2 0 0,0-1 0,-15-32 1,0-8-304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3:48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7106,'18'-12'3912,"10"8"-375,-6 0-1841,2 0-39,-3 5-521,-3-2-288,-5 1-752,0 2-448,-5 4-2032,-2 12 1640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00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 2905,'-10'-8'11062,"10"7"-10931,0 1 1,0 0-1,0 0 0,0 0 0,0 0 1,0 0-1,0 0 0,0 0 0,0 0 1,-1 0-1,1 0 0,0 0 0,0-1 1,0 1-1,0 0 0,0 0 0,0 0 1,-1 0-1,1 0 0,0 0 0,0 0 1,0 0-1,0 0 0,0 0 0,0 0 1,-1 0-1,1 0 0,0 1 0,0-1 1,0 0-1,0 0 0,0 0 0,0 0 1,-1 0-1,1 0 0,0 0 0,0 2-27,0 0 0,0 1 0,0-1 0,0 0 0,0 0 0,0 0 0,1 4 0,1 7 296,23 217 1436,9-53-959,-20-110-631,-10-39-131,-8-88-4161,1 19 2751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00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9090,'0'-1'249,"0"0"1,1 0-1,-1 1 1,1-1 0,-1 0-1,1 0 1,-1 1-1,1-1 1,-1 0-1,1 1 1,0-1-1,-1 1 1,1-1-1,0 0 1,0 1-1,-1 0 1,1-1-1,0 1 1,0 0-1,0-1 1,0 1-1,-1 0 1,1 0-1,0-1 1,0 1-1,0 0 1,0 0-1,1 0 1,5 0 318,-1 0 0,12 2 0,-15-2-258,40 7 646,79 24 0,-110-28-860,0 1 1,0 0-1,21 12 0,-30-14-56,0 0 1,0 0-1,-1 0 0,1 0 1,0 0-1,-1 1 0,0-1 0,1 1 1,-1-1-1,0 1 0,-1 0 1,1 0-1,0 0 0,-1 0 1,1 0-1,-1 0 0,0 0 1,0 1-1,1 5 0,-2-5 8,0 1 1,0-1-1,0 0 0,-1 1 0,1-1 1,-1 0-1,0 0 0,0 0 0,0 0 0,-1 0 1,-2 5-1,1-3 6,-1 0 0,0 0 0,0-1 0,0 1 1,-1-1-1,-6 6 0,-5 2 48,0-1 1,-1-1 0,-32 17 0,29-17-58,13-6-50,-1-1 1,1 0-1,-1 0 0,0-1 1,-16 5-1,24-8-14,0-1 0,0 1 0,0 0 0,1 0 1,-1 0-1,0 0 0,0 0 0,0 0 0,0 0 0,0-1 1,0 1-1,0 0 0,0 0 0,0 0 0,0 0 0,0 0 0,0-1 1,0 1-1,0 0 0,0 0 0,0 0 0,0 0 0,0-1 1,0 1-1,0 0 0,0 0 0,0 0 0,0 0 0,0 0 0,0-1 1,0 1-1,0 0 0,0 0 0,0 0 0,0 0 0,0 0 1,0 0-1,-1-1 0,1 1 0,0 0 0,0 0 0,0 0 0,0 0 1,0 0-1,0 0 0,0 0 0,-1 0 0,1 0 0,0 0 1,0 0-1,0 0 0,0-1 0,0 1 0,-1 0 0,1 0 0,0 0 1,0 0-1,0 0 0,0 0 0,-1 0 0,1 0 0,0 1 1,0-1-1,0 0 0,0 0 0,0 0 0,-1 0 0,11-12-2315,8-2-1780,7-2 1746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27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26 7754,'0'-1'290,"0"1"-1,-1-1 1,1 0 0,0 0 0,0 0 0,0 0 0,0 0 0,-1 1-1,1-1 1,0 0 0,-1 0 0,1 0 0,-1 1 0,1-1 0,-1 0 0,1 1-1,-1-1 1,0 0 0,1 1 0,-2-2 0,0 1 25,1 0 1,-1 0 0,0 1-1,1-1 1,-1 0-1,0 1 1,0-1-1,-4 0 1,1 0-58,1 1 0,-1 0 0,0 0 0,0 0 0,0 1 0,-8 1 0,11-1-222,-1 0 0,1-1 1,0 1-1,-1 0 1,1 1-1,0-1 0,-1 0 1,1 1-1,0-1 1,0 1-1,0 0 0,0-1 1,0 1-1,1 0 1,-1 0-1,0 0 0,1 1 1,0-1-1,-1 0 1,1 0-1,0 1 0,0-1 1,0 1-1,1-1 1,-1 1-1,1-1 1,-1 1-1,1 0 0,0-1 1,0 1-1,0-1 1,0 4-1,1 0-20,0 0 0,0 0 0,1 0 0,-1-1 0,1 1-1,1 0 1,-1-1 0,1 0 0,0 1 0,0-1 0,0 0 0,1 0 0,4 4 0,-2-4 24,0 0 0,0-1 1,0 0-1,1 0 0,-1 0 0,1-1 0,0 0 1,0 0-1,1-1 0,7 2 0,-4 0 308,1 0-1,18 9 0,-30-13-318,1 0 0,0 0 1,-1 1-1,1-1 0,0 0 0,-1 1 0,1-1 0,-1 0 0,1 1 0,-1-1 1,1 1-1,-1-1 0,1 1 0,-1-1 0,1 1 0,-1-1 0,0 1 0,1 0 0,-1-1 1,0 1-1,1 0 0,-1-1 0,0 1 0,0 0 0,0-1 0,0 1 0,1 0 1,-1-1-1,0 1 0,0 0 0,0-1 0,0 1 0,-1 0 0,1-1 0,0 1 0,0 0 1,0-1-1,-1 1 0,1 0 0,0-1 0,0 1 0,-1 0 0,1-1 0,-1 1 1,1-1-1,0 1 0,-1 0 0,-3 3-12,0 1 0,0-1 0,-1 0 0,1 0 0,-1-1 0,0 1 1,0-1-1,0 0 0,0 0 0,0-1 0,-1 1 0,0-1 0,1 0 0,-1-1 0,0 0 0,-5 1 1,10-2-127,0 0 1,0 0 0,0 0 0,0 0 0,0 0 0,0 0 0,0 0 0,0 0 0,0-1-1,0 1 1,0 0 0,0-1 0,0 1 0,0-1 0,1 1 0,-1-1 0,0 1-1,0-1 1,0-1 0,0 1-151,0 0-1,0 0 0,1-1 1,-1 1-1,0 0 0,1-1 1,-1 1-1,1 0 1,0-1-1,-1 1 0,1-1 1,0 1-1,0-3 0,2-21-1335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01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47 239 8058,'0'1'3721,"4"9"-1393,1-2-272,-5 8-159,8 4-257,-7 7-440,3 5-231,4 2-361,-10-1-104,8-5-200,-2-6-96,-2-10-136,5-2 24,-7-9-672,0-2-528,2-13 928,-4-3-328</inkml:trace>
  <inkml:trace contextRef="#ctx0" brushRef="#br0" timeOffset="1">0 1 9058,'5'1'4289,"6"4"-2049,-3 5-767,-1 0-305,1 2-704,-4 2-168,6-6-728,2-4-776,15-4 784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01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55 264 7170,'13'39'6763,"3"0"-3378,7 21-683,33 153 1618,-46-168-3829,-7-35-311,-1 1 1,-1 0 0,2 19 0,-3-26-122,-1 0-1,1 0 1,-1 0 0,1 0 0,-1-1 0,0 1 0,0 0-1,-1 0 1,1-1 0,-1 1 0,0-1 0,0 1 0,0-1-1,-3 4 1,2-4-38,1 0 0,-1-1 0,0 1 0,0-1 0,0 1 0,0-1 0,0 0 0,-1 0 0,-5 2 0,7-3-73,0-1 0,-1 1 1,1 0-1,-1-1 1,1 0-1,-1 0 1,1 0-1,-1 0 1,1 0-1,-1 0 1,1-1-1,-1 1 1,1-1-1,0 1 1,-1-1-1,-2-2 1,-1 0-269,0-1 0,0 0 0,1 0 0,-1 0 1,1-1-1,0 0 0,0 0 0,-7-10 1,4 2-133,-9-20 1</inkml:trace>
  <inkml:trace contextRef="#ctx0" brushRef="#br0" timeOffset="1">15 7 10674,'17'-5'4449,"2"3"-2696,-1 2 151,-3 3-728,0 4-272,-7 1-503,-2-2-185,1 5-616,-3-2-409,0-1 497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03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5241,'-6'8'2873,"4"-5"-385,-2 1-671,1-2-225,2-2-216,1 3-327,0-3-233,14 8-440,13 0-136,38-4-136,-31-4-40,-3-5-296,0 2-536,-11 0 504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03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22 7946,'-1'-2'3520,"3"2"-1479,2 0-257,-4 0-175,0 0-209,3 0-488,17 0-184,37-4-328,-32-3-112,1 7-136,-2-8-64,-4 11-8,-6-3-256,-2 0-952,-4 6-2921,-2 5 2673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04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7778,'4'-17'3903,"-4"17"-3832,0 0 0,0 0 0,0-1 0,0 1 0,0 0 0,0 0 0,0 0 0,0 0 0,0 0 0,0-1 0,0 1 0,0 0 0,0 0 0,0 0 0,1 0 0,-1 0 0,0 0 0,0-1 0,0 1 0,0 0 0,0 0 0,1 0 0,-1 0 0,0 0 0,0 0 0,0 0 0,0 0 0,0 0 0,1 0 0,-1 0 0,0 0 0,4 9 1945,-1 9-910,-1 1 0,-1 36 1,-1-8-551,8 51-162,24 112-1,-32-208-677,0-2 152,0 0 1,0 1-1,0-1 1,1 0-1,-1 1 1,0-1-1,0 1 1,0-1-1,0 0 1,0 1-1,0-1 1,0 1-1,0-1 1,0 1-1,0-1 1,0 0-1,-1 1 1,1-1-1,0 1 1,0-1-1,0 0 1,-1 1-1,-2-1-1195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04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4 113 9994,'-4'0'3416,"8"1"-1870,12 2-379,196 2 1816,3-17-2238,-148 7-398,343-19 870,-402 23-1189,409-32 1605,-400 30-1588,-6 2-8,-1 0 0,1-1 0,-1-1 0,13-4 0,-23 7-43,0 0 0,0 0 0,1 0 0,-1 0 0,0 0 0,0 0 0,0 0 0,0 0 0,1 0 0,-1 0 0,0-1 0,0 1 0,0 0 0,0 0 0,0 0 0,1 0 0,-1 0-1,0-1 1,0 1 0,0 0 0,0 0 0,0 0 0,0 0 0,0 0 0,0-1 0,0 1 0,0 0 0,0 0 0,1 0 0,-1-1 0,0 1 0,0 0 0,0 0 0,0 0 0,0-1 0,0 1 0,-1 0 0,1 0-1,0 0 1,0 0 0,0-1 0,0 1 0,0 0 0,0 0 0,0 0 0,0 0 0,0-1 0,0 1 0,-1 0 0,1 0 0,0 0 0,0 0 0,0 0 0,0 0 0,0-1 0,-1 1 0,1 0 0,0 0 0,0 0 0,0 0-1,0 0 1,-1 0 0,1 0 0,-13-7-890,12 7 855,-8-3-645,0 1 0,0-1 0,0 2 0,-1-1 0,-10 1 0,-24-1-776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06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175 344 6417,'19'45'2740,"-9"-27"516,-8-17-1692,-2-4-165,-2-2-868,1 1 1,0-1 0,-5-7-1,-9-22 329,11 25-656,0 1-1,0-1 0,-9-12 1,12 18-172,-1 1 1,-1-1 0,1 1-1,0 0 1,0 0 0,-1 0 0,1 0-1,-1 0 1,0 0 0,0 1-1,1-1 1,-1 1 0,0 0-1,0 0 1,-4-1 0,3 1-13,0 1-1,-1-1 1,1 1 0,0 0 0,-1 0-1,1 0 1,0 0 0,0 1-1,-1 0 1,1 0 0,0 0 0,0 0-1,0 1 1,0-1 0,0 1 0,0 0-1,0 0 1,-4 4 0,5-4-14,1 1 1,0-1-1,-1 1 1,1-1-1,0 1 0,0 0 1,0 0-1,1 0 1,-1 0-1,1 0 1,-1 0-1,1 1 0,0-1 1,0 0-1,1 1 1,-1-1-1,1 0 1,-1 1-1,1-1 1,0 1-1,1-1 0,-1 0 1,2 7-1,0-1 11,1 1-1,0-1 1,1 0-1,0 0 1,0-1-1,1 1 0,0-1 1,1 0-1,0 0 1,0-1-1,0 1 1,1-1-1,0-1 1,14 11-1,-18-15-9,-1-1 1,1 1-1,0-1 0,0 1 1,0-1-1,-1 0 0,1 0 1,0-1-1,0 1 0,1-1 1,-1 1-1,0-1 0,6 0 1,-6-1-3,-1 1 0,1-1 0,0 0 1,0 0-1,-1 0 0,1-1 0,-1 1 1,1 0-1,-1-1 0,0 0 1,0 1-1,1-1 0,-1 0 0,0 0 1,2-4-1,3-3 6,-1 0 0,0-1 0,-1 0 0,0 0 0,0 0 0,-1 0 0,5-21 1,-3 4-32,-1-1 0,1-28 0,-2 8 7,-3-1 0,-1 1 0,-8-51 0,3 76 49,5 22-35,0 1 1,0 0-1,0-1 1,0 1-1,-1 0 0,1-1 1,0 1-1,0-1 1,0 1-1,0 0 0,-1 0 1,1-1-1,0 1 0,0 0 1,-1-1-1,1 1 1,0 0-1,0 0 0,-1-1 1,1 1-1,0 0 1,-1 0-1,1 0 0,-1-1 1,1 2-1,-1-1 0,1 0 1,0 0-1,-1 0 0,1 1 1,0-1-1,-1 0 0,1 0 1,0 1-1,0-1 0,-1 0 1,1 1-1,0-1 0,0 0 1,0 1-1,-1-1 0,1 1 1,0-1-1,0 0 0,0 1 1,0-1-1,0 1 0,0 0 1,-6 26 54,2 1-1,0 53 1,2-36 19,0-17 21,2 0 0,5 45 1,-3-61-64,0 0 1,1 0-1,0-1 1,1 1 0,0 0-1,1-1 1,0 0 0,10 15-1,-7-16-2,-1 1 0,1-1 0,12 11 0,-17-18-189,0 0-1,1-1 0,-1 1 1,1-1-1,-1 0 1,1 0-1,0 0 0,0 0 1,-1 0-1,1-1 1,1 0-1,-1 0 0,7 1 1,10-2-573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06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23 10186,'0'0'136,"-1"0"0,1 0 0,0 0 0,0 0 0,-1 0 0,1 0 0,0 0 0,0 0 0,0 0 0,-1 0 0,1 0 0,0 0 0,0 0 0,-1 0 0,1 0 0,0 0 0,0 1 0,0-1 0,-1 0 0,1 0 0,0 0 0,0 0 0,0 1 0,0-1 0,-1 0 0,1 0 0,0 0 0,0 0 0,0 1 0,0-1 0,0 0 0,0 0 0,0 1 0,-1-1 0,1 0 0,0 0-1,0 1 1,-2 13 748,1-1-522,0 0 0,1 0 1,1 0-1,0 0 1,1 0-1,4 13 0,-5-20-307,1-1-1,-1 1 1,1-1-1,0 0 1,1 0-1,0 0 1,-1 0-1,1 0 1,1 0-1,-1-1 1,1 0 0,0 0-1,0 0 1,0 0-1,0 0 1,10 5-1,-11-7-45,0-1 1,1 1-1,-1-1 0,1 0 0,-1 0 1,1-1-1,-1 1 0,1-1 0,0 1 1,-1-1-1,1-1 0,0 1 0,-1 0 1,1-1-1,-1 1 0,1-1 0,-1 0 1,1-1-1,-1 1 0,0 0 1,1-1-1,-1 0 0,0 0 0,0 0 1,0 0-1,0 0 0,0-1 0,-1 1 1,5-6-1,-4 5 6,0-1 1,-1 1-1,1-1 1,-1 0-1,0 0 1,0 0-1,0 0 1,0-1-1,-1 1 1,1 0-1,-1-1 1,0 1-1,-1-1 1,1 1-1,-1-1 1,0 0-1,0 1 1,0-1-1,-1 1 1,1-1-1,-1 1 1,0-1-1,-3-6 1,0 4 24,0 0 0,0-1 0,0 1-1,-1 1 1,-1-1 0,-10-10 0,11 12-15,0 1 1,0 0-1,0 0 0,0 0 0,-1 1 0,1 0 0,-1 0 0,0 1 0,-8-3 0,11 4-24,-1 0 0,1 1 0,0 0 0,0-1 0,-1 1 0,1 1 0,0-1 0,0 0 0,0 1 0,-1-1 0,1 1 0,0 0 0,0 0 0,0 1 0,0-1 0,0 1 0,-5 3 0,6-4-128,0 0 0,1 1 0,-1 0 0,0-1 0,1 1 0,-1 0 0,1 0 0,-1 0 0,1 0 0,0 0 0,0 0 0,0 1 0,0-1 0,0 0 0,0 0 0,1 1 0,-1-1 1,1 0-1,-1 1 0,1-1 0,0 1 0,0-1 0,0 1 0,1 1 0,3 12-785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07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50 10114,'2'27'4941,"-4"14"-2052,1 2-1254,1-34-1461,1-1 1,0 0-1,0 0 0,1 0 1,0 0-1,0 0 0,1 0 1,0-1-1,0 1 0,8 11 1,-4-8-67,-4-7-69,-1-1 1,0 1-1,1-1 1,-1 0-1,1 0 1,4 4-1,-6-6-34,1 0-1,-1-1 0,0 1 0,0 0 0,0-1 1,1 0-1,-1 1 0,0-1 0,0 0 0,1 1 0,-1-1 1,0 0-1,0 0 0,1 0 0,-1 0 0,0-1 0,1 1 1,-1 0-1,0 0 0,0-1 0,1 1 0,-1-1 0,0 1 1,0-1-1,2 0 0,-1-1-25,1 1-1,-1-1 1,1 0 0,-1 0-1,0 0 1,1 0 0,-1-1-1,0 1 1,0-1-1,-1 1 1,1-1 0,2-3-1,1-6-335,7-22-1,-4 11-47,-1 5 73,0 1-2,6-23 0,-12 35 338,0 0 0,0 0 0,0-1 0,-1 1 0,0 0 0,0 0 0,0-1 0,0 1 0,-2-6 0,2 11 5,0-1-1,0 1 1,0 0-1,0 0 0,0 0 1,0 0-1,0-1 1,0 1-1,0 0 1,0 0-1,0 0 1,0 0-1,-1 0 1,1-1-1,0 1 1,0 0-1,0 0 0,0 0 1,0 0-1,0 0 1,0-1-1,0 1 1,-1 0-1,1 0 1,0 0-1,0 0 1,0 0-1,0 0 1,0 0-1,0 0 0,-1 0 1,1-1-1,0 1 1,0 0-1,-1 0 1,-3 5 275,-1 11 165,1-1-318,1 0 0,1 0 0,0 0-1,1 0 1,0 0 0,2 0 0,0 0 0,0 0 0,1 0 0,5 17 0,-6-29-124,0 0 1,1 0-1,-1 0 0,0 0 0,1 0 0,0 0 1,0-1-1,2 4 0,-3-5-63,0 0-1,0 0 1,0 0-1,0 0 1,0 0 0,0-1-1,0 1 1,0-1-1,0 1 1,0 0-1,1-1 1,-1 0 0,0 1-1,0-1 1,0 0-1,1 1 1,-1-1-1,0 0 1,0 0 0,1 0-1,-1 0 1,0 0-1,0-1 1,3 1-1,11-7-1255,5-3 464</inkml:trace>
  <inkml:trace contextRef="#ctx0" brushRef="#br0" timeOffset="1">357 0 9730,'1'11'4345,"-2"4"-1800,-3 9-953,-1 12-144,1 6-384,2 7-471,4-3-161,8-10-296,5-7-48,6-12-56,-1-5-16,1-11-432,-1-2-425,-6-11 529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07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60 11074,'-8'-7'4513,"8"9"-2512,3-4-585,5-2-176,4-1-247,6-8-457,5 2-248,5 2-208,1-2 88,3 11-960,3 7-345,-10 9 681</inkml:trace>
  <inkml:trace contextRef="#ctx0" brushRef="#br0" timeOffset="1">396 188 9690,'-54'-4'4449,"41"22"-2281,-7 10-647,1 8-353,8 7-552,-1 2-144,14 3-240,7-2-72,8-4-56,5-9-40,8-10-88,-8-9-328,5-14-1304,4 0 1152</inkml:trace>
  <inkml:trace contextRef="#ctx0" brushRef="#br0" timeOffset="2">585 299 11482,'-8'12'4721,"4"6"-2696,-2 0-529,0 8-176,1 0-319,2-3-465,3-2-208,3-6-272,2-9-32,-1 1-616,0-8-464,0-3 655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28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 10210,'18'26'4161,"-16"24"-2393,2 5-471,-1 5-97,-3 0-232,9-8-416,9-4-176,2-13-264,2-8-64,2-12-352,-3-7-504,1-15 520</inkml:trace>
  <inkml:trace contextRef="#ctx0" brushRef="#br0" timeOffset="1">15 143 9522,'-4'7'4569,"-7"1"-1120,11-2-1529,3-2-512,10 0-231,6-4-529,10-1-240,13-6-208,-4-2 8,2 1-896,5 1 24,4 6 328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08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 11178,'-4'-9'4577,"11"10"-2624,4-2-793,-5 2-216,2 4-344,-1 1-360,4 8-232,5 5-1024,1 4 752</inkml:trace>
  <inkml:trace contextRef="#ctx0" brushRef="#br0" timeOffset="1">225 9 7970,'16'-2'3977,"7"16"-929,2 4-823,7 9-113,0 5-311,-7 7-481,2-1-232,-17 6-376,-3 1-144,-14 4-200,-7 3-96,-10-5-160,-7-7-48,2-6-200,1-6-288,1-9-744,7 0-432,3-13 936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09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8074,'0'-1'3713,"0"1"-1641,0 0-368,0 0 105,12 25-329,10 44-216,-22-27-456,1 0-175,0 1-241,2-7-104,-3-12-128,-4-11-184,4-13-624,-1-8 480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09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7106,'16'-8'4032,"-19"6"393,2 0-2680,3 0-337,-2 1-144,0 1-536,0 0-223,0 0-866,0 0-703,22 4 680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10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72 5889,'1'0'167,"-1"0"0,0 0 0,1-1 0,-1 1 0,0 0 1,0-1-1,1 1 0,-1 0 0,0-1 0,0 1 0,1-1 0,-1 1 0,0 0 0,0-1 0,0 1 0,0-1 0,0 1 0,0 0 0,0-1 0,0 1 0,0-1 0,0 1 0,0-1 0,0 1 0,0 0 0,0-1 1,0 1-1,0-1 0,0 1 0,0 0 0,0-1 0,-1 0 0,0-1 254,0 0 0,0 1 1,-1-1-1,1 0 0,-1 0 1,1 1-1,-3-3 1,-3-2 846,-1 0 0,-15-8 0,18 11-919,0 1-1,0 0 0,-1 0 1,1 0-1,-1 0 0,1 1 1,-1 0-1,-11 0 0,14 0-291,0 1-1,0 1 0,0-1 1,0 0-1,0 1 0,0 0 1,0 0-1,0-1 1,0 2-1,0-1 0,1 0 1,-1 1-1,0-1 0,1 1 1,-1 0-1,1 0 0,-1 0 1,1 0-1,-2 3 1,0 0-46,0 1 0,0 0 0,1 1 0,0-1 0,0 0 0,1 1 0,0 0 0,0 0 0,0 0 0,0 12 1,-1 9-5,3 40 0,1-51-2,3 63 6,5-1-1,25 112 1,-30-174-214,0 0 1,-2 1 0,0-1-1,0 30 1,-6-29-1206,4-17 1289,-1 0-1,1-1 0,0 1 1,0 0-1,-1-1 0,1 1 1,-1 0-1,1-1 0,-1 1 1,1-1-1,-1 1 0,1 0 1,-1-1-1,1 1 1,-1-1-1,0 0 0,1 1 1,-2 0-1,1-1 16,0 0 1,0 0-1,1 0 0,-1 0 0,0 0 1,0 0-1,0 0 0,0 0 1,0-1-1,0 1 0,-1-1 1</inkml:trace>
  <inkml:trace contextRef="#ctx0" brushRef="#br0" timeOffset="1">0 394 9106,'6'-12'4185,"16"3"-1689,6 5-511,2 0-505,3 3-384,4-3-536,3-2-279,7 1-137,3-6-192,11 2 48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10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77 244 6913,'-6'-4'3961,"6"0"-232,4 4-1953,-4 0 137,0 0-417,0 1-215,4 22-529,3 37-256,-4-32-296,-3-10-88,1-2-64,3-8-272,-1-8-808,2-4-601,-2-6 897</inkml:trace>
  <inkml:trace contextRef="#ctx0" brushRef="#br0" timeOffset="1">8 6 7370,'-7'-6'3768,"7"8"-559,5 0-1577,2 5-815,-7 2-129,11 2-424,3-2-160,9 1-1296,7 2 887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11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92 200 9170,'0'4'1197,"-1"0"0,1 1 0,0-1 0,1 0-1,0 7 1,2 1-74,7 23-1,-4-18-96,23 72 1122,-7-27-736,21 101 1,-37-130-984,-2 1 0,1 40 0,-4-72-427,-1 0 0,0-1 0,-1 1 0,1 0 0,0 0 0,0 0 0,-1-1 0,1 1 0,-1 0 0,0 0 0,1-1 0,-1 1 0,0-1 0,0 1 0,0-1 0,0 1 0,0-1 0,-1 1 0,1-1 0,0 0 0,-1 0 0,1 1 0,0-1 0,-1 0 0,1 0 0,-1-1 0,0 1 0,1 0 0,-1 0 0,0-1 0,0 1 0,1-1 0,-1 0 0,0 1 0,0-1 0,0 0 0,1 0 0,-1 0 0,0 0 0,0 0 0,0-1 0,1 1 0,-3-1 0,-7-3-271,1 1 0,0-2 0,0 1 1,0-1-1,0-1 0,1 0 0,0 0 1,0-1-1,-14-15 0,-16-17-344</inkml:trace>
  <inkml:trace contextRef="#ctx0" brushRef="#br0" timeOffset="1">1 31 9434,'20'-9'4185,"-3"1"-1881,1 0-623,-2 2-377,2 8-400,-2 3-384,0 0-496,-2 6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11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52 4057,'38'-1'2508,"-37"1"-2345,-1-1-1,1 1 0,0 0 0,0 0 0,-1-1 1,1 1-1,0 0 0,-1-1 0,1 1 1,-1 0-1,1-1 0,0 1 0,-1-1 0,1 1 1,-1-1-1,1 0 0,-1 1 0,1-1 0,-1 1 1,0-1-1,1 0 0,-1 1 0,0-1 0,1 0 1,-1 0-1,0 1 0,0-1 0,0 0 1,0 0-1,0 1 0,0-1 0,0 0 0,0-1 1,0 1 113,0 0 1,0-1 0,0 1-1,0-1 1,-1 1 0,1 0 0,0 0-1,-1-1 1,1 1 0,-1 0 0,0-1-1,1 1 1,-1 0 0,-1-2-1,0 2-89,0 0-1,0 0 0,0 0 0,0 0 0,0 0 0,0 0 0,0 1 0,0-1 0,-1 1 0,1-1 0,0 1 0,0 0 1,-1 0-1,1 0 0,-4 0 0,0 1 72,0 0 1,0 1 0,0-1-1,-9 5 1,4-1-119,0 1-1,1 0 1,0 0 0,0 1 0,1 1 0,0-1-1,0 2 1,1-1 0,0 1 0,0 0 0,1 1-1,0 0 1,1 0 0,-10 20 0,13-22-109,-1 1 1,1 0-1,1 0 1,0 0-1,0 0 0,0 1 1,2-1-1,-1 16 1,2-18-14,-1 1 1,2-1-1,-1 0 1,1 0-1,0 1 1,0-1-1,1-1 1,0 1-1,0 0 1,1-1-1,7 12 1,-5-12-66,0 0 0,0 0 0,0 0 0,0 0 0,1-1 0,0 0 0,0-1 0,1 0 0,-1 0 0,1 0 0,0-1 0,0 0 0,0 0 0,0-1 0,1 0 0,-1-1 0,0 0 0,1 0 0,-1-1 0,1 0 0,-1 0 0,1-1 0,-1 0 0,1 0 0,-1-1 0,0 0 0,0-1 0,16-7 0,-18 7-370,0-1 1,-1 1-1,10-9 1,10-13-615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12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13 357 7954,'-7'5'3825,"2"-2"-1201,6 3-936,7-3-111,1 0-169,10-1-336,4-2-240,10 0-551,7-4-145,6-4 96,2 2-496,-4-6-5074,4-5 3978</inkml:trace>
  <inkml:trace contextRef="#ctx0" brushRef="#br0" timeOffset="1">504 10 13139,'-12'-4'5169,"5"1"-3553,7 0-704,7 3-39,-7 0-377,4 0-168,29 3-168,40 1-48,-28-3-48,6 1-16,1 0-16,-8-2-16,-8 0-144,-16-2-376,-12-2-1105,-8 4-415,-16 8 1096</inkml:trace>
  <inkml:trace contextRef="#ctx0" brushRef="#br0" timeOffset="2">526 57 6769,'-1'1'291,"0"0"0,0 0 0,0-1 0,0 1 0,0 0 0,0 0-1,0 0 1,0 0 0,0 0 0,0 0 0,0 0 0,0 1-1,1-1 1,-1 0 0,1 0 0,-1 0 0,1 1 0,-1-1-1,1 0 1,0 1 0,-1-1 0,1 0 0,0 1 0,0-1 0,0 1-1,0-1 1,1 2 0,-1 6 742,2 1 0,4 18-1,-3-13-287,24 146 2411,7 37-2207,-30-184-946,-1-1 1,2 1-1,0-1 1,8 17-1,-13-29-61,1-1 0,-1 1 0,0-1 0,1 1 0,-1 0-1,0-1 1,1 1 0,-1-1 0,1 1 0,-1-1 0,1 1 0,-1-1-1,1 0 1,0 1 0,-1-1-18,0 0 0,1 0-1,-1 0 1,0 0 0,0 0 0,0 0-1,0-1 1,0 1 0,1 0 0,-1 0-1,0 0 1,0 0 0,0-1 0,0 1-1,0 0 1,0 0 0,0 0 0,0-1 0,0 1-1,0 0 1,0 0 0,0 0 0,0-1-1,0 1 1,0 0 0,0 0 0,0 0-1,0-1 1,0 1 0,-2-23-4160,-6-1 2492</inkml:trace>
  <inkml:trace contextRef="#ctx0" brushRef="#br0" timeOffset="3">561 355 5369,'0'-6'3465,"7"5"96,3-2-897,10 3-863,5 0-481,13-1-720,8-2-240,7-4-248,-2 6-48,-10 1-72,-11 1-368,-16 3-3609,2 2 2881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13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7586,'17'-2'4042,"10"-6"-2734,3 0-550,99-7 2540,-40 5-1058,-13 4-68,-8 1-675,-65 5-1656,0-1 0,0 1 1,-1 0-1,1 0 0,0 1 1,-1-1-1,4 1 0,9 6-291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17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14 2657,'-2'-5'7540,"-1"0"-3423,-2 1 1607,16 41-5240,-1 1 0,6 49 0,2 15-99,4-1 0,38 103 0,-55-190-259,-3-13-783,-5-19-1801,1 4 1075,-3-17-30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8T14:41:05.7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22557 7237 412 0,'-31'17'174'0,"29"-15"-84"15,1-1 3-15,0-1 27 16,1 0 2-16,0-1-6 16,0 0-13-16,0 0-24 15,0 0-3-15,0-1-3 16,0 1-3-16,0 0-11 15,0 0-5-15,0 0-9 16,0 0-5-16,0 0-5 16,0 0-3-16,6-4-5 15,-4 3-2-15,1 0-6 16,2-1-3-16,2-1-2 16,-1 2 0-16,0 0 1 15,1 0 2-15,-1 1-2 16,1-1 1-16,2-1-1 15,0 1 1-15,-1 0 0 16,1 0-1-16,-1 0-4 0,2-1-1 16,2 1-3-16,26-4 0 15,-26 6-1-15,-2-2-1 16,-2 2 2-16,-2 1 0 16,2-1 2-16,-1 3 1 15,2-2-1-15,1 0 0 16,0 0-3-16,2 1 1 0,-1-1-2 15,2-1 0-15,-4 2-1 16,-2-2 0-16,1 1-1 16,-2-1 0-16,-1 0-1 15,3 1 0-15,4 0-1 16,-2 1 1-16,7 1 0 16,-3-2 0-16,-6 1 0 15,2-2 0-15,-5 0-1 16,2 0 1-16,4 1-1 15,1-1 0-15,7 0 0 16,0-1 0-16,2 1 0 16,4 0 0-16,-5 0 0 15,0 0 0-15,0 1-1 16,1-2 2-16,-3 1-1 16,3 0 2-16,-2 1 5 0,4 1 1 15,1-1 3-15,2 1 0 16,-3-2-4-16,0 0 0 15,2-1-1-15,-3 0-1 16,0 1 0-16,-1 3 0 16,0 0 0-16,-2 1-1 15,3-3 0-15,0 1-1 16,-4-2 0-16,1-1 0 16,-1-1 0-16,0-3 0 0,5 4-1 15,1 0 1-15,-2 1-1 16,0 1 0-16,-2 3-1 15,3 0 1-15,-2-1 0 16,2 2 0-16,2-1 0 16,-6-1 0-16,5 1-1 15,5-2 0-15,-2 1-1 16,-3 0 0-16,3 1 0 16,-10-1 0-16,3-1 0 15,3 1 0-15,0-2 1 16,4 2-1-16,-1-2 0 15,3-1 1-15,-4 3-2 16,0 1 1-16,2-1 0 16,-2 1 1-16,1-2 0 15,1-2 0-15,1 2 0 0,3-1 1 16,-1 1 2-16,4 1 1 16,-2-3 0-16,-4 0-1 15,-2 0 0-15,1-1-1 16,-4 0 0-16,2 1-1 15,1 0 1-15,-3-3 0 16,2 2-1-16,1-1 2 16,-2 0-1-16,1 2 2 0,-2 0 0 15,-2 1 0-15,-1 0 0 16,0-1 0-16,-1 3 0 16,0-3-1-16,3 2-1 15,-1 0 0-15,1 1 0 16,3-1 0-16,-2 0 0 15,-4-1 0-15,1 1 0 16,-2 0 0-16,-1 1-2 16,-4-3 1-16,5 3 0 15,1 0 0-15,2-3 0 16,8 3 0-16,-3-3 0 16,-1-2-1-16,1-1 1 15,1-2 1-15,4 1-2 16,-1-1 2-16,5 1 0 15,-4 3-1-15,1-1 0 16,2 2 0-16,-8 0 0 0,4-2 0 16,-7 2 0-16,0 0-1 15,1 0 1-15,0 2-1 16,6-2-1-16,-4-3 1 16,2 2 0-16,1 1 0 15,-3 0 0-15,2 0 0 16,-3 0 0-16,0-1-2 15,2 2 1-15,0 4 0 0,-3-1 1 16,1-2-1-16,-2-1 0 16,-5-1-1-16,6 0 1 15,-1-1-1-15,-4-1 1 16,4 2 0-16,1 0 0 16,-1 0 0-16,2 0-1 15,-2-1 2-15,-4 1-1 16,1 1-1-16,-2 2 1 15,1 3 0-15,-2-3-1 16,4-3 1-16,1 0-1 16,2 1 0-16,1-1 1 15,-1 0-1-15,1 0 1 16,1 0 0-16,-5-1 0 16,-3-2-1-16,2 3 1 15,0 0-1-15,-7 1 0 0,7 0 0 16,-3 0 1-16,-9-1-1 15,14-1 1-15,-5 1 0 16,3-2 0-16,5 1-1 16,-2 1 1-16,0 2 0 15,-2-1-1-15,1 0 1 16,-1-2-1-16,0-1 3 16,2 1 5-16,0-2 1 0,3 2 1 15,3-2-2-15,-3 0-4 16,0 1-2-16,-1 2 1 15,-4 0-1-15,0 0 0 16,-2 1-1-16,-6 0 1 16,4-1-1-16,-10-1 0 15,11 1 0-15,0 0 0 16,-1-1 0-16,4 2 0 16,-4-1 1-16,1 0-1 15,-2-1 0-15,1 1 0 16,-2 0-1-16,2 1 1 15,-1 1 0-15,-1-3 0 16,0 3 0-16,-4-2-1 16,2 0 1-16,-2 3-1 15,0-5 1-15,4 2-1 16,-2-1 1-16,4-1 0 16,0 2-1-16,0-1 1 0,2-1 0 15,-4-1-1-15,2 2 1 16,-4-1-1-16,1 1 0 15,0-1 1-15,-2 2-1 16,0-2 0-16,-2-2 0 16,0 3 1-16,4-1-1 15,-3 2 1-15,-8-2-1 16,6 1 0-16,-3-1 1 0,1 0-1 16,8 1 0-16,-4 1 1 15,1 0-1-15,0 0 0 16,1 0 0-16,2 0 1 15,2 0-1-15,-2 3 0 16,1 0 1-16,-3 0-1 16,2 0 0-16,-3-2 1 15,-1-1-1-15,-3 0 0 16,0-1 1-16,-5 0-1 16,0 1 1-16,-3 0 1 15,0 0 0-15,0-1-2 16,0 0 5-16,0 0-60 15,0 0-35-15,0 0-116 0,0 0 26 16,-2 0 103-16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29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 2833,'-5'-4'5744,"3"3"-2832,1 5 1049,5 37-2681,27 197 1258,-26-207-2350,3 32 147,26 94 0,-33-153-349,1 3-29,1 0 1,-1 1-1,1-1 0,0 0 1,1 0-1,6 9 1,-10-20-1737,-2-6 43,-7-17-2294,-1-14 1731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18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7962,'0'-2'278,"0"1"-1,0-1 1,0 1 0,0-1 0,1 1 0,-1-1 0,0 1 0,1 0 0,-1-1 0,1 1 0,-1-1-1,1 1 1,0 0 0,-1-1 0,3-1 0,-2 2 0,1-1 0,0 1-1,0 0 1,0-1 0,0 1 0,0 0 0,0 0-1,1 0 1,2-1 0,6-1 140,0 1 1,0-1 0,1 2-1,-1-1 1,1 2-1,-1-1 1,0 2-1,1-1 1,-1 2-1,1-1 1,-1 2 0,17 4-1,-12-1-293,-1 0 0,1 1 1,-1 0-1,0 1 0,-1 1 0,0 1 0,23 19 1,-31-23-37,1 0 0,-1 1 0,6 7 0,-11-12-58,1 0-1,-1 0 0,0 0 0,0 0 0,0 0 1,0 0-1,0 1 0,0-1 0,-1 0 1,1 1-1,-1-1 0,0 0 0,1 1 1,-1-1-1,0 0 0,-1 5 0,0-3 24,-1 1 0,1-1 0,-1 0-1,0 1 1,0-1 0,-1 0 0,1 0-1,-1 0 1,0 0 0,0-1-1,0 1 1,-5 3 0,1-1 20,-1 1 0,0-2 0,0 1 0,-18 8 0,18-11-82,0 0 0,-1 0 0,1-1 0,-1 0 0,1 0 0,-1-1 1,-10 0-1,12 0-421,0-1 0,0-1 0,0 1 0,0-2 0,0 1 1,0 0-1,0-1 0,0-1 0,-7-2 0,7 0-455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18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158 143 6233,'0'0'306,"1"0"-1,-1 0 0,0 0 0,1 0 0,-1 0 1,1 0-1,-1 0 0,1 0 0,-1 0 0,0 0 1,1-1-1,-1 1 0,1 0 0,-1 0 1,0 0-1,1-1 0,-1 1 0,0 0 0,1-1 1,-1 1-1,0 0 0,0-1 0,1 0 0,1-11 2868,-2 8-2745,0 0 1,-1 0-1,1 0 1,-3-4-1,1-1-225,-2 1 0,1 0-1,-1 0 1,0 0 0,0 1-1,-9-12 1,11 16-192,-1 1 0,1-1 0,-1 0 0,1 1 0,-1-1 0,0 1 0,0 0 0,0 0 0,0 0 0,-1 0 0,1 1 0,0-1 0,-1 1 0,1 0 0,-1 0 0,1 0 0,-8-1 0,9 2-9,1 0 1,-1 1-1,0-1 1,0 0-1,0 0 1,0 1-1,1-1 1,-1 1-1,0 0 1,0-1-1,1 1 1,-1 0-1,0 0 1,1 0-1,-3 3 1,1-2-2,1 1 0,0-1 0,-1 1 1,1 0-1,0 0 0,1 0 0,-4 6 0,1 2 19,1-1-1,0 1 1,1-1-1,-2 17 0,3-17 50,0 0 0,1 1-1,1 11 1,0-17-6,-1-1 1,1 0-1,0 1 0,0-1 1,1 0-1,0 0 0,-1 1 1,1-1-1,5 7 1,-5-9-35,0 0 0,0-1 0,0 1 1,0-1-1,0 1 0,0-1 0,0 0 0,0 1 1,1-1-1,-1 0 0,0-1 0,1 1 1,-1 0-1,1-1 0,-1 1 0,1-1 1,-1 0-1,1 0 0,4 0 0,0 0-1,-1-1 0,0 0 0,1 0 0,-1 0 0,0-1 0,10-4 0,-11 3-16,1 1 0,-1-1 0,0-1 0,0 1 0,-1-1 1,1 0-1,-1 0 0,5-6 0,2-3 37,12-23-1,-5 9 30,-18 27-69,0-1 1,0 1-1,1-1 1,-1 1-1,0 0 1,0-1-1,0 1 0,1 0 1,-1 0-1,0-1 1,1 1-1,-1 0 1,0-1-1,0 1 1,1 0-1,-1 0 0,0 0 1,1-1-1,-1 1 1,1 0-1,-1 0 1,0 0-1,1 0 1,-1 0-1,1 0 1,-1-1-1,0 1 0,1 0 1,-1 0-1,1 0 1,-1 1-1,0-1 1,1 0-1,-1 0 1,0 0-1,1 0 1,-1 0-1,1 0 0,-1 0 1,0 1-1,1-1 1,-1 0-1,0 0 1,1 1-1,-1-1 1,0 0-1,1 0 0,-1 1 1,0-1-1,0 0 1,1 1-1,-1-1 1,0 0-1,0 1 1,2 3 89,0 0 1,0-1-1,0 1 1,0 5-1,-1-7-57,1 5-16,1-1-1,-1 1 1,1-1 0,0 0 0,0 0 0,1 0 0,0-1 0,0 1 0,8 8-1,-12-14-102,0 1-1,1-1 1,-1 0-1,1 1 1,-1-1-1,0 0 0,1 1 1,-1-1-1,1 0 1,-1 0-1,1 0 1,-1 1-1,1-1 0,-1 0 1,1 0-1,-1 0 1,1 0-1,-1 0 1,1 0-1,-1 0 0,1 0 1,-1 0-1,1 0 1,-1 0-1,1 0 1,0 0-1,-1 0 0,1-1 1,0 1-1,7-9-757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19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4 279 8634,'61'11'3559,"-60"-11"-3406,1 0 0,-1 0 0,1 0 0,-1 0 1,1 0-1,-1 0 0,0-1 0,1 1 0,-1 0 0,1-1 0,-1 1 0,0-1 0,1 1 0,-1-1 0,0 0 0,0 1 0,1-1 0,-1 0 0,0 0 0,0 0 0,0 0 0,0 0 0,0 0 0,0 0 1,0-1-1,-1 1 0,1 0 0,0 0 0,-1-1 0,1 1 0,0-3 0,4-5 743,4-6-278,0-1 0,-2 0 0,11-29 0,-16 37-544,1 0-1,-2 0 0,1-1 1,-1 1-1,0-1 0,-1 1 1,0-1-1,0 1 0,-3-17 1,2 21-53,-1 1 1,1-1 0,-1 1-1,0-1 1,1 1 0,-2 0 0,1 0-1,0 0 1,-1 0 0,1 0 0,-1 0-1,0 1 1,0-1 0,0 1 0,0 0-1,0 0 1,-1 0 0,1 0-1,0 1 1,-1-1 0,0 1 0,1 0-1,-1 0 1,-4-1 0,6 2-15,-1-1 0,0 1 0,0 0-1,0 0 1,1 0 0,-1 0 0,0 0 0,0 0 0,0 1 0,1-1 0,-1 1 0,0 0-1,1 0 1,-1 0 0,0 0 0,1 0 0,-1 1 0,1-1 0,0 1 0,0 0-1,-1-1 1,1 1 0,0 0 0,0 0 0,1 0 0,-1 1 0,0-1 0,1 0 0,-1 1-1,1-1 1,0 1 0,0-1 0,-2 5 0,1 2 7,0 0 1,1 1-1,0-1 0,1 0 1,0 0-1,0 0 0,3 17 1,2-1 88,12 39 0,-2-22 237,1-2 0,3 0 0,42 68-1,-53-95-202,0 0-1,-2 1 0,7 15 1,-11-23-82,0 0 0,0 0 0,-1 0 0,0 0 0,0 1 0,-1-1 0,1 0 0,-1 0 0,-1 1 0,0 7 0,0-12-40,1 0 0,-1-1 0,1 1 0,-1 0 0,0-1 0,0 1 0,0 0 0,0-1 0,0 1 0,0-1 0,0 0 0,0 1-1,-1-1 1,1 0 0,0 0 0,-1 1 0,1-1 0,-1 0 0,1-1 0,-1 1 0,0 0 0,1 0 0,-1-1 0,0 1 0,0-1 0,1 1 0,-3-1 0,1 1-96,0-1 1,0 0 0,0 0 0,1 0 0,-1 0 0,0-1 0,0 1 0,0-1 0,0 1 0,1-1 0,-1 0 0,0 0 0,1 0 0,-1-1 0,0 1 0,-3-3-1,-10-14-1312,0 1 485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19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72 229 9034,'30'-44'7136,"-22"32"-5736,9-24 1,-13 27-1183,-1-1 0,0 0 0,0 0 1,-1 0-1,-1-1 0,1 1 1,-1-1-1,-1-12 0,0 22-155,-1-1 0,1 0-1,0 1 1,0-1 0,-1 0-1,1 1 1,-1-1 0,1 0 0,-1 1-1,0-1 1,0 1 0,1-1 0,-3-1-1,2 2-18,1 1 0,-1-1 0,0 0 0,0 0 0,-1 1 1,1-1-1,0 0 0,0 1 0,0-1 0,0 1 0,0 0 0,-1-1 0,1 1 0,0 0 0,0 0 0,-1 0 0,1 0 0,0 0 0,-2 0 0,-2 1 16,-1 0 0,1 0-1,0 0 1,0 1 0,0-1-1,0 1 1,0 0 0,1 1-1,-1-1 1,0 1 0,1 0-1,0 0 1,0 1 0,0-1 0,0 1-1,-4 5 1,5-5-46,0 0-1,0 0 1,0 0 0,1 1 0,-1-1-1,1 1 1,0-1 0,0 1-1,1 0 1,-1 0 0,1 0 0,0 0-1,1 0 1,-1 0 0,1 0-1,0 0 1,1 6 0,0-5-12,1 0 0,-1-1 0,1 1 1,1-1-1,-1 1 0,1-1 0,0 0 0,0 0 0,0 0 1,1 0-1,0 0 0,0-1 0,5 5 0,2 1 10,1-1-1,0 0 0,0-1 0,15 7 0,-21-11-37,1-1 0,-1-1 0,1 1-1,0-1 1,0 0 0,0-1 0,0 1-1,9-1 1,-2 0-1922,21-3 1,-20 2 840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20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 8626,'38'-34'3915,"-38"33"-3794,1 1-1,-1-1 0,1 1 1,-1-1-1,1 1 0,0 0 1,-1-1-1,1 1 0,-1 0 0,1 0 1,0-1-1,-1 1 0,1 0 1,0 0-1,-1 0 0,1 0 1,0 0-1,-1-1 0,1 1 1,0 1-1,-1-1 0,1 0 0,0 0 1,-1 0-1,1 0 0,0 0 1,-1 1-1,1-1 0,0 0 1,-1 0-1,1 1 0,-1-1 1,1 1-1,-1-1 0,1 0 0,-1 1 1,2 0-1,1 2 388,3 2 48,1 0-1,-1 1 1,-1-1-1,1 1 1,-1 0-1,8 13 0,22 45 748,-25-45-960,21 34 0,-21-37-142,-9-9-38,-1-7-158,0 0 0,0 0 0,0 0 0,0 0 0,0 0 0,0 1 0,-1-1 0,1 0 0,0 0 0,0 0 0,0 0 0,0 0-1,0 0 1,0 0 0,0 1 0,-1-1 0,1 0 0,0 0 0,0 0 0,0 0 0,0 0 0,0 0 0,-1 0 0,1 0 0,0 0 0,0 0 0,0 0 0,0 0 0,-1 0 0,1 0 0,0 0-1,0 0 1,0 0 0,0 0 0,0 0 0,-1 0 0,1 0 6,0 0 1,-1 0-1,1-1 0,0 1 0,0 0 0,-1 0 0,1 0 1,0 0-1,0 0 0,-1 0 0,1-1 0,0 1 1,0 0-1,0 0 0,-1 0 0,1-1 0,0 1 0,0 0 1,0 0-1,0 0 0,0-1 0,-1 1 0,1 0 1,0 0-1,0-1 0,0 1 0,0 0 0,0-1 1,0 1-1,0-1 0,-6-21 37,2 0 1,-3-38-1,6 44-54,1 0 0,0 1 0,2-1 0,-1 0-1,2 1 1,0 0 0,9-25 0,-11 36-101,1-1-1,-1 0 1,1 1 0,1 0 0,-1-1-1,0 1 1,1 0 0,0 0 0,0 0-1,0 1 1,1-1 0,-1 1 0,6-5-1,-8 7 7,0 1 0,0-1 0,0 0 0,0 1 1,0-1-1,0 0 0,0 1 0,0-1 0,0 1 0,0 0 0,0-1 0,2 1 0,0 0-17,0 0 0,0 1 0,-1-1 0,1 1 0,0 0 0,2 1 0,-5-2 114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20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149 177 5721,'1'1'237,"0"-1"-1,0 0 1,0-1-1,0 1 1,0 0 0,0 0-1,0 0 1,0 0-1,0-1 1,-1 1-1,1 0 1,0-1 0,0 1-1,0-1 1,0 1-1,-1-1 1,1 0-1,0 1 1,0-1 0,-1 1-1,1-1 1,-1 0-1,1 0 1,0 0-1,-1 1 1,0-1 0,1 0-1,-1 0 1,1 0-1,-1 0 1,0 0-1,0 1 1,1-1 0,-1 0-1,0 0 1,0-1-1,0-3 161,0 0 1,0 0-1,-1 0 0,1 0 0,-1 1 0,-2-6 0,0 0-40,0 0-1,-1 0 1,0 0-1,-11-17 1,13 23-287,-1 0 0,0 0 0,0 0 0,0 1 0,0-1 0,-1 1 0,1-1 0,-1 1 0,0 0 0,0 1 0,0-1 0,-8-3 0,10 5-37,0 1 0,0-1 1,0 1-1,0 0 0,0-1 0,0 1 0,0 0 0,0 0 1,0 0-1,0 1 0,0-1 0,0 0 0,0 1 1,0-1-1,0 1 0,0 0 0,0 0 0,0-1 1,1 1-1,-1 0 0,0 1 0,1-1 0,-1 0 1,0 0-1,1 1 0,0-1 0,-1 1 0,1-1 1,0 1-1,-2 2 0,-1 3 49,1-1 1,-1 1-1,1 0 0,1-1 1,-1 1-1,-2 14 1,3-10 40,0 0-1,1 0 1,0 1 0,2 20 0,-1-29-88,1 0 0,0 1-1,-1-1 1,1 0 0,0 0-1,1 0 1,-1 1 0,0-1 0,3 3-1,-3-4-17,1-1-1,-1 0 0,0 1 0,1-1 0,-1 0 1,1 0-1,-1 1 0,1-1 0,-1 0 0,1-1 1,0 1-1,-1 0 0,1 0 0,0-1 1,0 1-1,0-1 0,3 1 0,-2-1-10,0 0 1,0 0-1,0 0 0,0-1 0,0 1 1,0-1-1,0 0 0,0 0 0,0 0 1,0 0-1,0-1 0,0 1 0,3-3 1,5-4 9,18-15 1,-16 13-3,-9 7-11,27-20 28,-29 21-28,0 1 0,1-1 0,-1 1 1,1 0-1,-1 0 0,1 0 1,-1 0-1,1 1 0,-1-1 1,1 1-1,3-1 0,-5 1 8,1 0 0,-1 1 0,0-1 0,0 0-1,1 1 1,-1-1 0,0 1 0,0-1 0,0 1-1,0 0 1,0-1 0,0 1 0,0 0 0,0 0 0,0 0-1,0 0 1,0 0 0,0 0 0,0 0 0,-1 0 0,2 1-1,1 4 84,-1-1-1,0 0 1,3 9-1,-2-4 22,1 3 40,8 21 133,-11-31-278,1 0 0,0 1 0,-1-1-1,1 0 1,0 0 0,1-1 0,2 5 0,-4-7-59,-1 1 1,0-1-1,0 0 1,1 0 0,-1 1-1,0-1 1,0 0-1,1 0 1,-1 1 0,0-1-1,1 0 1,-1 0-1,0 0 1,1 1 0,-1-1-1,0 0 1,1 0-1,-1 0 1,0 0 0,1 0-1,-1 0 1,1 0-1,-1 0 1,0 0 0,1 0-1,-1 0 1,0 0-1,1 0 1,-1 0 0,1 0-1,-1 0 1,0-1-1,1 1 1,-1 0 0,0 0-1,1 0 1,-1 0 0,0-1-1,1 1 1,-1 0-1,0 0 1,0-1 0,1 1-1,-1 0 1,0-1-1,0 1 1,0 0 0,1-1-1,-1 1 1,0 0-1,0-1 1,0 1 0,0-1-1,2-2-898,-2-1 0,1 1 1,0-1-1,0-4 0,-1 8 880,1-14-1322</inkml:trace>
  <inkml:trace contextRef="#ctx0" brushRef="#br0" timeOffset="1">353 123 8178,'10'-7'1886,"22"-10"1,-31 17-1782,-1 0 0,1 0 1,-1-1-1,1 1 1,-1 0-1,1 0 0,-1 0 1,1 0-1,0 0 0,-1 0 1,1 0-1,-1 0 1,1 0-1,-1 0 0,1 0 1,-1 1-1,1-1 1,-1 0-1,1 0 0,-1 0 1,1 1-1,-1-1 1,1 0-1,-1 1 0,1-1 1,-1 0-1,1 1 1,-1-1-1,0 0 0,1 1 1,-1-1-1,0 1 1,1-1-1,-1 1 0,0-1 1,0 1-1,1 0 1,0 2 336,0 0 0,-1 0 0,1 1 0,0-1 0,-1 3 1,1-1 181,2 20 1257,1-3-511,1 36-1,-6-53-1234,0-6-224,-1-11-325,4 1 316,-1 0 0,1 0 0,6-17 0,-6 20 57,0 3 37,-1 1 0,1-1 0,0 0 0,1 1 0,-1-1 0,1 1 0,-1 0 0,1 0 0,1 0 0,-1 0 0,0 0 0,1 1 0,0 0 0,0-1 0,0 1 0,0 1 0,0-1 0,5-2 0,-8 5 23,0 0 0,0 0 0,0 0 0,0 0 0,0 0 0,0 0 0,0 0 0,-1 0 1,1 0-1,0 0 0,0 0 0,0 1 0,0-1 0,0 0 0,-1 0 0,1 1 1,0-1-1,0 1 0,-1-1 0,1 1 0,0-1 0,0 1 0,-1 0 0,1-1 0,-1 1 1,1 0-1,0 1 0,3 2 133,-1 1 1,0 0-1,2 7 1,-2-7-21,8 19 289,-2 1 0,9 32 0,-14-48-879,-4-8 408,0-1 0,1 0 0,-1 0 1,0 0-1,0 0 0,0 0 0,0 1 1,0-1-1,1 0 0,-1 0 0,0 0 1,0 0-1,0 0 0,1 0 0,-1 0 0,0 0 1,0 0-1,0 1 0,1-1 0,-1 0 1,0 0-1,0 0 0,0 0 0,1 0 1,-1 0-1,0-1 0,0 1 0,0 0 1,1 0-1,-1 0 0,0 0 0,0 0 1,0 0-1,0 0 0,1 0 0,-1 0 1,0 0-1,0-1 0,0 1 0,0 0 0,1 0 1,-1 0-1,0 0 0,0 0 0,0-1 1,0 1-1,0 0 0,0 0 0,0 0 1,1-1-1,-1 1 0,0 0 0,0 0 1,0-1-1,8-15-1018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21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11418,'8'17'5130,"3"5"-2754,-4 17-800,-1 5-247,2 8-657,-1 5-144,2-6-272,2-5-88,-2-13-80,2-3-16,-3-10-24,0-7-272,-3-8-968,0-3-785,1-13 1113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21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0 10706,'-27'10'3262,"-25"12"0,41-17-2627,1 1 1,0 0-1,0 0 1,-17 16-1,25-20-516,0-1 0,1 1 0,-1 0 0,1 0-1,-1-1 1,1 1 0,0 0 0,0 0 0,0 0 0,0 0 0,0 0 0,0 1 0,1-1 0,-1 0-1,1 0 1,-1 0 0,1 1 0,0 3 0,0-4-33,1 1 0,-1 0 0,1-1 0,0 1 1,0-1-1,0 1 0,0-1 0,0 1 0,1-1 0,-1 1 0,1-1 0,0 0 1,2 3-1,3 1 26,0 1 0,1-1 1,0-1-1,0 1 1,0-1-1,1-1 0,12 6 1,-5-4-62,0-2 1,0 1 0,0-2 0,1 0 0,-1-1 0,1-1 0,0 0 0,17-2-1,-33 1-111,0 0-1,0 0 1,-1 0-1,1 0 0,0-1 1,0 1-1,0 0 0,0 0 1,0-1-1,0 1 1,0-1-1,0 1 0,0-1 1,0 1-1,-1-1 1,1 1-1,0-1 0,0 0 1,1-1-1,1-9-375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22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10 8554,'-1'-6'3929,"1"2"-1561,1 6-359,-1-2-193,-1 0-296,1 34-407,-3 57-281,5-29-392,2-2-96,6-5-184,3-5-64,6-12-80,0-9-24,3-13-192,1-6-312,1-16-848,0-6-913,-8-9 1385</inkml:trace>
  <inkml:trace contextRef="#ctx0" brushRef="#br0" timeOffset="1">38 220 7298,'-28'-7'4160,"21"7"-263,4 2-1624,5-2-857,-2 0-328,0 0-560,12 0-127,21 1-185,34 6-96,-29-7-56,3 0 112,3 0-809,3-2-719,-6 10 888</inkml:trace>
  <inkml:trace contextRef="#ctx0" brushRef="#br0" timeOffset="2">424 276 9802,'42'-21'4473,"-41"17"-1280,5 1-1569,4-1-592,6 1-63,10-1-561,2 0-144,0 2-184,-2-1-16,-1 3-432,-5 3-553,-6 3 601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22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7626,'0'2'4409,"7"13"-393,2 9-2087,1 5-105,-7 12-664,2 4-303,-2 2-409,2-3-160,3-11-176,2-6-32,0-11-624,0-10-384,4-15 567</inkml:trace>
  <inkml:trace contextRef="#ctx0" brushRef="#br0" timeOffset="1">287 14 13651,'9'22'5449,"3"18"-3633,-2 11-31,-5 5-473,2 1-336,-4-12-480,1-10-231,0-17-562,0-6-431,-4-16 2465,0-9-1577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30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7410,'4'-1'1230,"1"1"0,-1 0 0,0 0 0,7 1 1,16 6 1194,-15-2-1667,0 0-1,14 9 1,-10-5-99,-1 1 0,0 0 0,16 15 0,-26-21-572,-1 1 0,1-1 1,-1 1-1,0 0 0,-1 0 0,1 0 0,-1 1 1,0-1-1,0 1 0,-1 0 0,1 0 0,2 10 1,-5-13-70,0 0 0,1 0 0,-1 0 0,0 0 0,-1 1-1,1-1 1,0 0 0,-1 0 0,0 0 0,0 0 0,0-1 0,0 1 0,-2 3 0,1-1 6,0-1 0,-1-1 1,0 1-1,0 0 0,0-1 0,-1 1 0,-6 5 0,2-4-52,-1 0-1,1 0 0,-1 0 0,0-1 0,0 0 0,0-1 0,-16 4 0,19-6-226,0 0-1,0 0 1,-9 0-1,13-1-73,-1 0 1,1-1-1,0 1 0,-1 0 0,1-1 0,0 0 0,-1 1 1,1-1-1,0 0 0,0 0 0,-3-2 0,-4-7-1222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23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0 274 15395,'2'-1'218,"0"0"0,0 0 1,-1 0-1,1 0 0,0 1 0,0-1 0,3 0 0,-3 1-13,20-5 592,0 2 0,36-2 0,45 6-105,-79 0-524,14 0-5,98-1 187,193-37 0,-131 15-442,-176 20-564,-19 1-70,-3 0-23,-8-2-107</inkml:trace>
  <inkml:trace contextRef="#ctx0" brushRef="#br0" timeOffset="1">617 1 10586,'35'1'7463,"44"5"-5608,-61-3-1707,-1 1 0,0 0 0,0 1 1,0 1-1,28 14 0,74 51 721,-108-64-778,10 7 278,31 28 0,-49-39-313,1 0-1,-1 0 0,0 1 0,0-1 1,-1 1-1,1 0 0,-1 0 0,0 0 1,1 0-1,-2 0 0,1 0 0,1 5 1,-3-5-23,1-1 0,-1 0 1,0 0-1,0 1 0,0-1 1,0 0-1,0 1 0,-1-1 0,0 0 1,1 0-1,-1 0 0,0 0 1,-1 0-1,1 0 0,-1 0 0,1 0 1,-3 4-1,-5 4 60,0 0-1,0-1 1,-17 15 0,-36 25 118,10-9-122,43-33-104,-2 1-498,-20 14-1,27-21-494,5-2 359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24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 6497,'-14'-2'3041,"8"4"-905,0-1-471,13-1-257,-3 0-104,-4 0-343,9 1-49,21 6-120,43 5-136,-35-12-248,9 0-120,-4-5-176,-9-2-16,-7 2-416,-7-1-592,-12 6-4017,-7 7 3361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25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 9890,'-1'4'3977,"3"-2"-2377,2 0 9,-4-2-177,4 0-136,23 0-416,38 3-231,-38-3-297,6 0-112,-5-3-40,0 3-504,-6-2 2984,1-8-2072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25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8186,'2'-21'6559,"-2"21"-6508,0 0-1,0 0 1,0 0 0,0 0-1,0 0 1,0 0-1,0 0 1,0 0-1,0 0 1,0 0 0,0 0-1,0 0 1,0 0-1,0 0 1,0 0-1,0 0 1,0 0 0,0 0-1,0 0 1,0 0-1,1 0 1,-1 0-1,0 0 1,0 0 0,0 0-1,0 0 1,0 0-1,0 0 1,0 0-1,0 0 1,0 0 0,0 0-1,0 0 1,0 0-1,0 0 1,0 0-1,0 0 1,0 0 0,0 0-1,0 0 1,0 0-1,0 0 1,0 0-1,0 0 1,0 0 0,0 0-1,0 0 1,0-1-1,0 1 1,0 0-1,0 0 1,0 0 0,0 0-1,0 0 1,3 12 1193,19 179 2263,21 264-2227,-41-443-1369,-1 0 1,0 18-1,-1-29 41,0 0 0,0-1 1,0 1-1,0-1 1,0 1-1,0 0 1,-1-1-1,1 1 0,0-1 1,0 1-1,0 0 1,-1-1-1,1 1 1,0-1-1,-1 1 0,1-1 12,0 0 0,0 0 0,-1 0 0,1 1 0,0-1-1,0 0 1,0 0 0,0 0 0,-1 0 0,1 0 0,0 0-1,0 0 1,0 0 0,0 0 0,-1 0 0,1 0 0,0-1-1,0 1 1,0 0 0,0 0 0,-1 0 0,1 0 0,0 0-1,0 0 1,0 0 0,0 0 0,0 0 0,-1-1-1,1 1 1,0 0 0,0 0 0,0 0 0,-1-2-267,0 1 1,0 0-1,0-1 1,0 0-1,0 1 1,0-1 0,0 1-1,0-4 1,-5-20-1109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26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8258,'4'-4'519,"0"0"0,0 0 0,1 0 0,-1 1 0,1-1 0,0 1 0,0 0 0,0 1-1,0-1 1,0 1 0,1 0 0,-1 0 0,10-1 0,-1 1-49,0 2 0,0 0 0,-1 0 0,1 2 0,16 3 0,-4 0 227,45 17-1,-61-18-542,0 0 0,0 1 0,-1 0 0,1 0 0,-1 1 0,14 12 0,-20-15-117,0-1-1,-1 1 1,1-1 0,-1 1 0,1 0-1,-1 0 1,0 0 0,-1 1-1,1-1 1,0 0 0,-1 1 0,0-1-1,0 1 1,0-1 0,0 1 0,0-1-1,-1 1 1,1 0 0,-1-1-1,0 1 1,0 0 0,-1-1 0,0 6-1,-1-4-1,1 0-1,-1 0 0,0-1 0,0 1 0,0-1 1,-1 1-1,1-1 0,-1 0 0,0 0 1,0 0-1,-1-1 0,1 1 0,-1-1 1,0 1-1,0-1 0,0 0 0,-5 2 1,1-1-398,1-1 0,-1 1 0,1-2 1,-1 1-1,0-1 0,0 0 0,0-1 1,0 0-1,-15 0 0,13-1-645</inkml:trace>
  <inkml:trace contextRef="#ctx0" brushRef="#br0" timeOffset="1">646 167 7858,'1'0'495,"1"-2"1,0 1 0,0 0-1,-1 0 1,1 0 0,-1-1-1,1 1 1,-1-1-1,0 1 1,1-1 0,-1 0-1,0 1 1,0-1 0,0 0-1,0 0 1,-1 0 0,1 0-1,0-2 1,0 0-206,0 0 1,-1 1-1,0-1 1,0 0-1,0 1 1,0-1-1,0 0 1,-1 1-1,0-1 1,-1-3-1,1 2-266,-1 1-1,1 0 0,-1 0 0,0 0 0,-1 0 1,1 0-1,-1 0 0,-3-4 0,4 6 10,0 0 0,0 0-1,0 1 1,0-1 0,0 0-1,0 1 1,0-1 0,-1 1-1,1 0 1,-1 0 0,1 0-1,-1 0 1,-4-1 0,3 2-30,1 0 0,0 0 0,0 0 1,0 0-1,0 0 0,-1 1 1,1-1-1,0 1 0,0 0 0,0 0 1,0 0-1,-4 3 0,2-2-5,1 1 0,0 0 0,0 0 0,0 0 0,0 1 0,1 0 0,-5 5 0,2-1-2,0 1 1,1 1 0,-1-1-1,2 1 1,-1 0 0,-4 19-1,6-17 28,0 0 0,1 0 0,0 1 0,1 19 1,1-28-3,0 0-1,0 0 1,1 0 0,-1 0 0,1 0 0,0 0 0,0 0 0,1 0 0,-1-1 0,1 1 0,-1 0 0,1-1 0,1 0 0,-1 1 0,0-1 0,1 0 0,-1 0 0,5 3 0,-5-4-8,1-1 0,-1 0 0,1 1-1,0-1 1,-1 0 0,1-1 0,0 1 0,0 0 0,0-1 0,0 0 0,0 1 0,-1-1 0,1 0 0,0 0 0,0-1 0,0 1 0,0-1 0,0 1 0,0-1 0,-1 0 0,1 0 0,4-2 0,-1 0 2,0 0 1,-1 0-1,1-1 1,-1 1 0,1-1-1,-1 0 1,0-1-1,-1 1 1,6-7-1,-7 7 6,0-1-1,0 0 0,-1 0 0,1 0 0,-1 0 0,0 0 0,-1 0 0,1-1 0,-1 1 0,1-7 0,2-3 217,-4 15-225,0 0 0,0 0 1,0-1-1,1 1 0,-1 0 1,0-1-1,0 1 0,0 0 1,0 0-1,1-1 0,-1 1 1,0 0-1,0 0 0,1-1 1,-1 1-1,0 0 1,0 0-1,1 0 0,-1 0 1,0 0-1,1-1 0,-1 1 1,0 0-1,1 0 0,-1 0 1,0 0-1,0 0 0,1 0 1,-1 0-1,0 0 0,1 0 1,-1 0-1,0 0 0,1 0 1,-1 1 15,1 0 1,-1-1-1,0 1 1,1 0-1,-1 0 1,0-1-1,0 1 0,0 0 1,0 0-1,0 0 1,0-1-1,0 1 1,0 0-1,-1 1 1,1 1 46,0 12 48,0-1 82,2 27-1,-1-36-257,0 0 1,0 0-1,1 0 1,-1-1-1,1 1 0,0 0 1,1-1-1,-1 1 1,4 4-1,-5-8 41,0 1-128,0-1 1,-1 1-1,1-1 0,0 0 1,0 1-1,0-1 1,1 0-1,-1 0 0,0 0 1,0 0-1,1 0 0,-1 0 1,1 0-1,-1 0 1,0-1-1,1 1 0,0 0 1,-1-1-1,1 1 1,-1-1-1,1 0 0,2 1 1,17-4-384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26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77 260 6545,'3'0'529,"0"1"0,0-1 0,0 0-1,0-1 1,0 1 0,0 0 0,-1-1-1,1 0 1,0 1 0,0-1-1,-1 0 1,4-2 0,-2 0-118,0 1-1,0-1 1,-1 1 0,1-1 0,-1 0-1,0-1 1,4-3 0,-2-1-139,1 0-1,-1 0 1,-1 0 0,0-1-1,0 1 1,5-18 0,-8 21-231,0-1 0,0 1 1,0-1-1,-1 1 0,0-1 1,0 1-1,-1-1 1,1 1-1,-1-1 0,0 1 1,-1-1-1,1 1 0,-1 0 1,0 0-1,0 0 0,-1 0 1,0 0-1,1 0 0,-8-7 1,8 9-8,-1 0 0,0 0 0,0 0 0,0 0 0,0 0 0,-1 1 1,1 0-1,-1-1 0,1 1 0,-1 0 0,0 1 0,0-1 0,0 1 0,0 0 1,0 0-1,0 0 0,0 0 0,0 1 0,0 0 0,0-1 0,-1 2 0,1-1 1,0 0-1,0 1 0,0 0 0,-6 1 0,7-1 5,0 0 1,0 1-1,0-1 1,1 1-1,-1-1 0,0 1 1,1 0-1,-1 0 0,1 0 1,0 0-1,-1 0 1,1 0-1,-3 5 0,3-3-8,0 0 0,0 0 0,0-1 1,1 1-1,0 0 0,0 1 0,0-1 0,0 0 0,0 5 0,1 7 26,0 0 0,1 0 0,1 0 0,5 20 0,-6-32-46,9 36 246,2-1 0,1 0 0,2-1 0,36 64 0,-42-86-111,6 12 214,0 0-1,16 48 0,-31-76-358,1 4 47,0 0-1,0 0 1,1 9-1,-2-13-40,0 1 0,0 0 0,0 0 0,0-1 0,0 1 0,0 0 0,0 0 0,0-1 0,0 1 0,0 0 0,-1-1 0,1 1 0,0 0 0,0-1-1,-1 1 1,1 0 0,0-1 0,-1 1 0,1 0 0,-1-1 0,1 1 0,-1-1 0,1 1 0,-1-1 0,1 1 0,-1-1 0,0 1 0,1-1 0,-1 0 0,0 1-1,1-1 1,-1 0 0,0 1 0,-2-1-21,1 0 0,0 0-1,0 0 1,-1 0 0,1-1-1,0 1 1,0 0 0,-1-1-1,1 0 1,0 1 0,0-1 0,-3-2-1,-25-15-825,24 14 586,-24-19-1008,0-6 488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26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0 227 8218,'6'1'660,"0"-1"0,0 1 0,0-1 0,0 0 0,0-1 0,0 0 0,0 0 0,0 0 0,0 0 0,0-1 0,-1 0 0,1 0 0,9-6 0,4-3 102,0-1 0,23-19 0,-33 24-626,-1 0 1,0-1-1,0 1 0,-1-2 0,10-13 0,-14 18-95,-1 0 0,0 0 0,0 0-1,0-1 1,-1 1 0,3-9-1,-4 10-14,0 0 1,1 1-1,-1-1 0,0 0 0,0 0 0,-1 1 0,1-1 0,-1 0 0,1 1 1,-1-1-1,0 1 0,-2-5 0,2 5-8,0 1 0,0-1 1,0 1-1,0 0 0,0 0 0,-1-1 0,1 1 1,-1 0-1,1 0 0,0 0 0,-1 1 1,0-1-1,1 0 0,-1 0 0,1 1 1,-1-1-1,0 1 0,1 0 0,-1-1 0,0 1 1,0 0-1,1 0 0,-1 0 0,0 0 1,-2 1-1,-3 0 38,0 0 0,1 0 0,-1 1 0,1-1 1,-9 5-1,9-3-2,-1 0 1,1 1-1,0 0 0,0 0 1,0 1-1,1 0 1,0 0-1,0 0 1,0 0-1,0 1 1,1 0-1,0 0 1,0 0-1,-5 11 0,6-11-23,1 0-1,0 0 0,0 1 1,0-1-1,1 1 0,-1-1 1,2 1-1,-1-1 0,1 1 1,0 0-1,0-1 0,1 1 1,0-1-1,0 1 0,0-1 1,4 9-1,-3-10-26,0-1 1,0 0-1,1 0 1,0 0-1,0 0 1,0-1-1,0 1 1,0-1-1,1 0 1,-1 0-1,1 0 1,0 0-1,0-1 1,0 1-1,8 2 1,-5-2-103,1 0 1,-1 0-1,1-1 1,0-1-1,0 1 1,-1-1-1,1-1 1,13 1-1,-18-1 303,0-1 0,0 1 0,0-1 0,-1 1 0,1-1 0,4-1 0,19-14 426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27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9466,'11'49'8643,"-7"-33"-7697,-1 0 0,0 0 0,0 16 0,-3-17-592,0-9-151,0-1 1,0 1-1,1-1 1,-1 1-1,4 10 1,-7-27-83,0 0 0,1 0 1,0 1-1,0-1 0,2-1 1,-1 1-1,3-21 0,-1 20-218,1 1 0,0-1 0,1 1 0,0 0 0,0-1-1,2 2 1,9-20 0,-9 21-247,1 1 1,0-1-1,10-10 0,-14 17 70,0 0-1,1 0 0,-1 0 1,0 0-1,1 1 0,-1-1 1,1 1-1,-1-1 0,1 1 1,0 0-1,-1 0 0,1 0 1,0 0-1,0 0 0,0 1 1,4-1-1,-4 1-214,-1 1-1,1-1 1,-1 1-1,1 0 1,-1 0-1,0 0 1,1 0 0,-1 0-1,0 0 1,0 1-1,0-1 1,0 1-1,4 3 1,12 13-1482</inkml:trace>
  <inkml:trace contextRef="#ctx0" brushRef="#br0" timeOffset="1">378 167 2961,'2'0'375,"0"-1"0,0 1 0,0-1 0,0 1 0,0-1 0,0 0 0,0 1 0,-1-1 0,1 0 0,0 0 0,0-1 0,2-1 0,-3 2-137,0 0-1,0-1 1,0 1-1,-1 0 1,1 0 0,0-1-1,-1 1 1,1 0 0,-1-1-1,1 1 1,-1-1-1,0 1 1,0-1 0,1 1-1,-1-1 1,0 1-1,0-1 1,-1-2 0,0 0 47,0 0 1,0 0-1,0 0 1,-1 0-1,1 0 1,-1 0-1,0 0 1,0 1-1,-1-1 1,1 1-1,-1-1 1,0 1-1,0 0 1,0 0-1,0 0 1,-7-5-1,5 5-79,1 0 0,-1 0 0,0 1-1,0-1 1,0 1 0,0 0 0,-1 0-1,1 1 1,0 0 0,-1 0-1,1 0 1,-11 0 0,12 1-113,1 1-1,-1-1 1,0 1 0,0 0 0,1 0-1,-1 0 1,1 1 0,-1-1-1,1 1 1,0 0 0,-1 0 0,1 0-1,-3 2 1,1 1-8,1-1-1,0 1 1,0 0 0,0 0-1,0 0 1,1 0-1,-4 8 1,2-2-18,0 0 1,1 1 0,0 0-1,1-1 1,1 1-1,0 0 1,-1 20-1,3-26-37,0 0 0,1 1 0,0-1-1,1 8 1,-2-13-24,1 0-1,-1 0 1,0 0-1,0 0 1,1 1-1,-1-1 1,1 0-1,-1 0 0,1 0 1,0 0-1,-1 0 1,1 0-1,0 0 1,-1 0-1,1 0 1,0-1-1,0 1 1,0 0-1,0 0 1,0-1-1,0 1 1,0-1-1,0 1 1,0-1-1,0 1 1,0-1-1,1 1 1,1-1-1,0 0-4,0 0 0,-1-1 1,1 1-1,0-1 0,0 0 0,0 0 0,-1 0 0,1 0 1,0 0-1,2-3 0,26-18-23,-14 8 6,3 0-2,-9 5-4,23-13-1,-31 20 22,1 0 1,-1 1-1,1-1 1,0 1-1,-1 0 1,1 0-1,0 0 1,0 1-1,-1-1 1,1 1-1,7 0 1,-9 1 6,0-1 0,-1 1 0,1-1 1,0 1-1,-1 0 0,1 0 1,-1-1-1,1 1 0,-1 0 0,1 1 1,-1-1-1,0 0 0,1 0 0,-1 1 1,0-1-1,0 0 0,0 1 1,0-1-1,0 1 0,0-1 0,0 1 1,0 3-1,2 1 50,-1 1 0,0 0 1,0 0-1,0 10 0,-1-13-50,0 3-87,-1-1 1,1 1-1,-1-1 0,0 1 0,-2 9 0,1-13-1250,-1-5-797,1-9-1394,3-2 1400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27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6305,'2'1'453,"-1"1"-1,1-1 1,0 0-1,-1 1 1,1 0-1,-1-1 1,1 1-1,-1 0 1,0 0-1,0-1 1,2 4-1,-1 0 313,-1-1 1,0 1-1,0 0 1,0 6-1,1 4 384,-1-1 271,1 0 1,7 25-1,-7-34-1149,-2-3-135,1-1 0,-1 1 0,1 0-1,0-1 1,-1 1 0,1 0 0,0-1 0,0 0 0,0 1-1,0-1 1,0 1 0,2 1 0,3 1 377,-5-8-647,-1-7-466,1 2 517,1 0 0,-1 0 0,2 1 0,0-1 0,0 1 0,7-15 0,-2 5 2,-5 11 86,1 1 0,-1-1 0,1 1 0,0-1 0,8-7 0,-12 13 18,1 0 0,0 0 1,0 0-1,0 0 1,0 0-1,-1 1 0,1-1 1,0 0-1,0 1 1,0-1-1,1 1 1,-1-1-1,0 1 0,0-1 1,0 1-1,0 0 1,0 0-1,1 0 1,-1-1-1,0 1 0,0 0 1,0 0-1,0 0 1,1 1-1,-1-1 1,0 0-1,0 0 0,0 1 1,0-1-1,1 1 1,-1-1-1,0 1 1,0-1-1,0 1 0,0 0 1,0-1-1,0 1 1,-1 0-1,1 0 1,0-1-1,0 1 0,0 0 1,0 1-1,2 3 110,1-1-1,-1 1 0,0 0 0,-1 0 0,1 0 1,-1 0-1,2 7 0,8 40 601,-10-40-745,1 0-1,0 0 1,0-1 0,7 14 0,-10-26-2435,0-1 1567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28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11170,'2'0'4561,"4"8"-2584,-1 10-393,-1 21-120,-1 9-279,2 13-417,0 2-120,4-4-224,1-4-104,0-15-184,0-7-64,-4-18-416,1-6-496,0-12-1152,-3-13 1191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30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9114,'5'3'547,"-1"0"0,0 0 0,0 1 0,0 0 0,-1-1 0,1 2 0,-1-1 0,0 0 0,0 0 0,0 1 0,3 9 0,0 1 244,-1 1 0,4 24 0,-1-5 298,-6-30-1010,-1-1-1,1 0 0,0 1 1,0-1-1,1 0 1,-1 0-1,1-1 0,4 5 1,10 16 301,-17-23-376,0-1 0,0 0-1,0 0 1,0 0 0,0 0 0,1 0 0,-1 0 0,0 0 0,0 1 0,0-1 0,0 0 0,0 0 0,0 0 0,0 0 0,0 0 0,0 0 0,0 1 0,0-1 0,0 0 0,0 0-1,0 0 1,0 0 0,0 0 0,0 1 0,0-1 0,0 0 0,0 0 0,0 0 0,0 0 0,0 0 0,0 0 0,-1 1 0,1-1 0,0 0 0,0 0 0,0 0 0,0 0-1,0 0 1,0 0 0,0 0 0,0 0 0,-1 1 0,1-1 0,0 0 0,0 0 0,-1 0 8,1 0 0,0 0 0,-1-1 0,1 1-1,-1 0 1,1 0 0,0 0 0,-1 0 0,1-1 0,-1 1 0,1 0 0,0 0 0,-1-1-1,1 1 1,0 0 0,-1-1 0,1 1 0,0 0 0,0-1 0,-1 1 0,1-1 0,0 1-1,-6-15 23,5 10-32,-1 1 0,1-1-1,-1 1 1,-3-6 0,-26-40-1,29 46-1,0 0-1,0 0 0,1-1 1,-1 1-1,1-1 0,0 1 1,1-1-1,-1 1 0,1-1 0,0 0 1,0 1-1,0-1 0,1 1 1,0-1-1,0 0 0,2-7 1,-2 6-5,0 3 9,0-1-1,1 0 0,-1 1 0,1-1 0,-1 1 0,1 0 1,0-1-1,0 1 0,1 0 0,3-5 0,-4 7-157,0-1 1,0 0-1,0 1 0,0 0 0,0-1 0,0 1 1,0 0-1,0 0 0,0 0 0,0 0 1,1 1-1,-1-1 0,0 0 0,1 1 0,-1 0 1,0 0-1,1-1 0,2 2 0,10 1-879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28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0 12131,'-62'19'7112,"35"-10"-6070,0 1 1,0 2-1,-27 16 1,53-28-1003,0 1 0,0-1 0,0 1 0,0 0 0,0-1 0,1 1 1,-1 0-1,0 0 0,0-1 0,0 1 0,0 0 0,1 0 0,-1 0 0,1 0 0,-1 0 0,0 0 0,1 0 0,-1 0 0,1 0 0,0 0 1,-1 0-1,1 0 0,0 1 0,0-1 0,0 0 0,0 0 0,0 0 0,0 3 0,1-2-8,0 0 0,0 1-1,0-1 1,0 0 0,1 0 0,-1 1-1,1-1 1,-1 0 0,1 0 0,0-1-1,2 4 1,2 0 16,1-1 0,-1 1 0,1-1 0,0 0 0,0 0 0,14 4-1,50 12 89,-31-9-88,-23-6-35,-9-2-205,0-1-1,0 0 1,0 0 0,9 0 0,-1-2-154</inkml:trace>
  <inkml:trace contextRef="#ctx0" brushRef="#br0" timeOffset="1">561 407 9658,'16'-46'3937,"-8"54"-2241,0 5-39,-5 16 79,-2 11-256,-5 15-423,-1 7-201,1 5-344,2-5-88,10-11-208,6-7-96,7-19-128,3-9-48,8-9-120,-2-13-336,4-8-536,-5-13 648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29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12 8474,'-19'-2'4593,"11"3"-112,7 2-2865,8 2-448,9-1-79,10 1-249,10-1-128,13-4-280,4-1-88,9-2-120,-10-3-64,-11-2-376,-3 0-456,-16 2-4889,6 12 3936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29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41 7114,'-16'-3'3206,"-1"0"0,-19 1 1,35 2-1640,2 0-582,6 0-221,14 0-263,101-1 866,14 1-737,-72 2-464,200 5 200,-1-20-233,-195 5-115,73-9-258,-136 16-5,-1 0 47,-5 2-1566,-15 9 953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30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8418,'93'2'8732,"2"9"-6117,-75-8-2477,0 1 0,0 1 0,-1 1-1,0 1 1,0 1 0,0 0-1,19 13 1,-30-16-44,0 1 0,-1 0 0,0 0 0,0 0 0,-1 1 0,1 0 0,-1 0 0,-1 1 0,1 0 0,-1 0 0,-1 0-1,0 0 1,0 1 0,0 0 0,-1-1 0,-1 1 0,1 1 0,-1-1 0,-1 0 0,0 1 0,0-1 0,-1 0 0,0 1 0,0-1 0,-1 1 0,-4 14 0,-2 1 209,-1 0 1,-19 41 0,24-60-308,0-1 0,-1 1 0,1-1 0,-1 0 0,0 0 0,0 0 0,-1-1 0,1 0 0,-1 1 0,0-1 0,0-1 0,-1 1 0,1-1 0,-1 0 0,0 0 0,-10 3 0,-1 1-846,16-6-1884,17-1 1835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30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84 8994,'10'12'6123,"-8"-9"-991,-7-7-2108,3 2-3015,0-1 1,0 0-1,1 1 0,-1-1 1,1 0-1,-1 1 0,1-1 1,-1-5-1,0 1-9,-1-1-19,0 0 0,-1-11 0,4 18 16,0 0 0,0 0 0,0 1 0,0-1 0,0 0 0,0 0 0,0 1 0,0-1 0,0 0 0,0 0 0,0 1 0,0-1 0,1 0 0,-1 1 0,0-1 0,1 0 0,-1 1 0,1-1 0,-1 0 0,0 1 0,1-1 0,-1 1 0,1-1 0,0 1 1,-1-1-1,1 1 0,-1-1 0,1 1 0,0 0 0,-1-1 0,1 1 0,0-1 0,2 1-4,0-1 1,0 1-1,0-1 0,-1 1 1,1 0-1,3 0 0,-3 0 6,1 0 9,0 0 1,-1 1-1,1-1 0,0 1 0,-1 0 0,1 0 1,-1 0-1,0 0 0,1 1 0,-1 0 0,5 2 1,-7-3 14,1 1 0,0-1 0,0 0 1,-1 1-1,1-1 0,-1 1 0,0 0 1,1-1-1,-1 1 0,0 0 0,0 0 1,0 0-1,0 0 0,0 0 0,-1 0 1,1 0-1,-1 0 0,1 0 1,-1 0-1,1 4 0,-1-5-2,-1 0 0,1 0 0,0 0 0,0 0 0,-1 0 0,1 0 0,-1 0 0,1 0 0,0 0 0,-1 0 0,0-1 0,1 1 0,-1 0 0,0 0 0,1 0 0,-1-1 0,0 1 0,0 0 0,1-1 0,-1 1 0,0 0 0,0-1 0,0 1 0,0-1 0,0 0 0,-2 1 0,-2 1 48,-1 0 0,0-1 1,-8 1-1,10-1-27,-2 0 24,-1 0 1,-13-1-1,19 0-61,-1 0 0,1 0 0,-1 0 0,1 0 0,-1-1 0,1 1 0,-1 0 0,1-1 0,0 1 0,-1-1 0,1 0 0,0 1 1,-1-1-1,1 0 0,0 0 0,0 0 0,0 0 0,0 0 0,-2-1 0,3 1-7,0 1 1,0 0-1,0-1 0,-1 1 1,1-1-1,0 1 1,0-1-1,0 1 1,0 0-1,0-1 0,0 1 1,0-1-1,0 1 1,0-1-1,0 1 1,0-1-1,0 1 1,0-1-1,0 1 0,0 0 1,1-1-1,-1 1 1,0-1-1,0 1 1,0 0-1,1-1 0,-1 1 1,0-1-1,0 1 1,1 0-1,-1-1 1,0 1-1,1-1 1,14-8-51,-13 9 49,6-4 18,1 1 0,-1 0 1,1 0-1,0 1 0,0 0 1,0 1-1,0 0 0,0 0 1,0 1-1,0 0 0,1 0 1,-1 1-1,12 3 0,-46 6 700,19-8-709,0 1-1,1 0 1,-1 0 0,-7 6-1,8-7-1012,5-6 657,5-9 572,6-6-306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31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6665,'1'0'4547,"0"9"1082,10 179-2063,1-16-1921,-4-52-985,-4-64-467,8 68 67,-4-68-195,10 54 30,-10-63-67,-6-40-168,0-8-426,1-13-851,-1 7 1073,6-25-474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4:32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10682,'60'-6'5840,"-42"3"-5144,1 1 1,-1 1-1,35 3 1,-33 1-351,1 1 1,-1 0-1,0 2 0,0 0 1,24 12-1,-36-14-224,1 0 0,-1 1 0,0 0-1,0 0 1,-1 1 0,1 0 0,-1 0 0,0 1-1,-1 0 1,0 0 0,0 0 0,0 1 0,7 15 0,-11-19-77,0 0 0,-1 0 0,0 1 0,0-1 1,0 0-1,0 1 0,0-1 0,-1 1 1,0-1-1,0 1 0,0-1 0,-1 1 0,1-1 1,-1 1-1,0-1 0,-1 1 0,1-1 0,-1 0 1,1 0-1,-1 0 0,0 0 0,-1 0 1,-3 5-1,-2 1 42,0-1 0,-1 1-1,0-2 1,-1 1 0,0-1 0,0 0 0,-12 6 0,3-4 28,0 0 1,-1-1-1,-32 10 1,-63 11-32,107-28-99,5 0-526,8-2 25,14-1 14,-12 0 663,25 1-217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5:04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11146,'8'21'4321,"9"-8"-2816,2-3-313,-1 2 112,-2 0-160,0 1-383,0-2-249,0-5-328,0 0-488,-2-5 240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5:02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8 6649,'-41'7'13246,"24"-6"-12455,17-1-781,0 0-1,0 0 1,0 0 0,1-1 0,-1 1-1,0 0 1,0 0 0,0 0 0,1 0-1,-1 0 1,0 0 0,0 0 0,0 0 0,0-1-1,1 1 1,-1 0 0,0 0 0,0 0-1,0 0 1,0 0 0,0-1 0,0 1 0,1 0-1,-1 0 1,0 0 0,0-1 0,0 1-1,0 0 1,0 0 0,0 0 0,0-1-1,0 1 1,0 0 0,0 0 0,0 0 0,0-1-1,0 1 1,0 0 0,0 0 0,0 0-1,0-1 1,0 1 0,0 0 0,-1 0 0,1 0-1,0-1 1,0 1 0,0 0 0,0 0-1,0 0 1,0 0 0,0-1 0,-1 1 0,1 0-1,0 0 1,0 0 0,0 0 0,-1 0-1,1 0 1,0-1 0,0 5 555,-1-3-551,1 1-1,0-1 0,-1 0 0,1 1 1,-1-1-1,0 0 0,1 0 0,-1 1 1,0-1-1,0 0 0,0 0 0,0 0 1,0 0-1,0 0 0,0 0 0,0 0 1,0-1-1,0 1 0,0 0 0,-1 0 1,1-1-1,0 1 0,0-1 1,-1 1-1,1-1 0,0 0 0,-1 0 1,1 1-1,-1-1 0,1 0 0,0 0 1,-1 0-1,-1-1 0,3 1-18,-1 0 0,1 0 0,0 0 1,0 0-1,-1 0 0,1 0 0,0 0 0,0 0 0,-1 0 0,1 0 0,0 0 0,-1 0 1,1 0-1,0 0 0,0 0 0,-1-1 0,1 1 0,0 0 0,0 0 0,0 0 0,-1 0 1,1-1-1,0 1 0,0 0 0,0 0 0,-1 0 0,1-1 0,0 1 0,0 0 0,0-1 0,5-5-17,13-2 81,-10 7-29,1-1 0,-1 1-1,1 0 1,9 1-1,-17 0-23,9 2 114,-9-2-115,-1 0 0,0 0 1,0 0-1,0 0 1,0 0-1,0 0 0,0 1 1,0-1-1,0 0 1,0 0-1,1 0 0,-1 0 1,0 0-1,0 0 1,0 1-1,0-1 1,0 0-1,0 0 0,0 0 1,0 0-1,0 1 1,0-1-1,0 0 0,0 0 1,0 0-1,0 0 1,0 0-1,0 1 0,0-1 1,0 0-1,-1 0 1,-7 10 347,7-9-318,-6 4 77,1 0 0,-1 0 0,-1-1 0,1 1 0,-1-1 0,1-1 0,-1 0-1,0 0 1,0 0 0,-14 2 0,20-5-109,1 0-1,0 0 1,0 0-1,-1 0 1,1 0-1,0 0 0,0 0 1,0-1-1,-1 1 1,1 0-1,0-1 1,0 1-1,0-1 1,0 1-1,0-1 1,0 0-1,0 1 1,0-1-1,0 0 1,0 0-1,0 0 0,0 1 1,0-1-1,0 0 1,1 0-1,-1 0 1,0 0-1,1-1 1,-1 1-1,1 0 1,-1 0-1,1-2 1,-1 2-9,1-1 0,0 1 0,0-1 0,0 0 0,0 1 0,0-1 1,0 1-1,0-1 0,1 1 0,-1-1 0,0 1 0,1-1 0,-1 1 0,1-1 1,0 1-1,0-1 0,-1 1 0,1 0 0,0-1 0,0 1 0,0 0 0,0 0 1,0 0-1,3-2 0,0 1 1,-1 0 0,1 0 0,0 0 0,0 1 0,0-1 0,0 1 0,1 0 0,-1 0 0,0 1 0,0-1 0,1 1 0,3 0 0,1 1 23,0-1 1,0 1-1,0 1 0,14 3 1,-17-3 33,0 1 1,11 4-1,-15-6-35,-1 0 0,1 0 0,-1 0 0,0 0 0,1 0 0,-1 0 0,0 1 0,1-1 0,-1 0 0,0 1 0,0-1 0,0 1 0,0-1 0,1 3 0,-2-4-9,0 1 0,0-1 0,0 0 1,0 1-1,0-1 0,0 0 0,0 1 0,0-1 1,0 0-1,0 1 0,0-1 0,0 0 1,-1 1-1,1-1 0,0 0 0,0 1 1,0-1-1,0 0 0,-1 1 0,1-1 0,0 0 1,0 1-1,0-1 0,-1 0 0,1 0 1,0 0-1,-1 1 0,1-1 0,0 0 0,0 0 1,-1 0-1,1 1 0,0-1 0,-1 0 1,1 0-1,-1 0 0,-13 3 195,13-3-193,-7 1 2,0-1 1,0 0-1,0 0 1,0-1-1,0 0 1,0-1-1,0 0 0,0 0 1,0 0-1,0-1 1,1-1-1,-10-4 0,12 4 145,5 1-2945,2 3 2003,-1-1 1,0 1-1,1 0 0,-1 0 0,1-1 0,-1 1 0,1 0 0,1 0 0,28 0-1490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5:03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3 6689,'0'-2'4947,"3"7"-349,3 10-3385,16 24 0,-17-30-950,0 0-1,0 1 1,0-1-1,-1 1 1,-1 0-1,0 0 1,2 11-1,13 108 2106,-17-109-2043,-1 0 0,-1 0-1,0 0 1,-6 28 0,6-44-256,-1 1-1,1 0 1,-1 0 0,0 0 0,0-1 0,0 1-1,0-1 1,-1 0 0,-5 7 0,6-9-43,0 0 0,0 0 0,0 0 0,-1 0 0,1-1 0,-1 1 0,1-1 0,-1 1 1,0-1-1,0 0 0,1 0 0,-1 0 0,0 0 0,0-1 0,0 1 0,0-1 0,-3 1 1,0-1-99,1-1 0,-1 1 1,1-1-1,-1 0 1,1 0-1,0-1 1,-1 1-1,1-1 1,0 0-1,0-1 1,0 1-1,0-1 1,-8-6-1,5 2-240,-1-1 0,2 1 0,-1-1 0,1-1 0,0 1 0,-6-11 0,-17-35-623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31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80 8330,'-1'8'1771,"1"-1"0,0 1 0,2 12 0,0-10-866,1 0-1,-1 0 0,2 1 1,4 10-1,-6-18-795,0 1-1,0-1 1,0 1-1,0-1 1,1 0 0,-1 0-1,1 0 1,0 0-1,0-1 1,0 1-1,0-1 1,1 1-1,-1-1 1,1 0 0,-1-1-1,5 3 1,-6-3-93,1-1 0,0 1 0,-1 0 0,1-1 0,0 0 0,-1 0 0,1 1 1,0-1-1,-1-1 0,1 1 0,0 0 0,0-1 0,-1 1 0,1-1 0,-1 0 1,1 0-1,-1 0 0,1 0 0,-1 0 0,1-1 0,-1 1 0,0-1 1,0 0-1,3-2 0,-2 1-11,0 0 1,0-1-1,0 0 1,0 0-1,0 0 0,-1 0 1,0 0-1,0 0 1,0-1-1,0 1 1,-1-1-1,0 1 1,0-1-1,0 0 1,0 1-1,0-10 0,-2 9-4,1-1 0,-1 1-1,0-1 1,0 1 0,0 0-1,-1 0 1,0-1 0,0 1-1,0 0 1,-1 0 0,1 1-1,-1-1 1,0 1 0,-6-8-1,2 6-8,1-1-1,-1 1 0,-1 0 1,-10-6-1,15 9 6,-1 1-1,0 0 1,0 0-1,0 1 1,0-1-1,0 1 1,0 0-1,0 0 1,0 0-1,0 0 1,-8 1-1,10 0-10,1 0-1,-1 1 1,0-1-1,1 1 1,-1-1 0,0 1-1,1 0 1,-1-1-1,1 1 1,-1 0-1,1 0 1,0 0 0,-1 0-1,1 1 1,0-1-1,-1 0 1,1 0 0,0 1-1,0-1 1,0 1-1,1-1 1,-1 1-1,0-1 1,-1 4 0,1-1-186,0-1 0,0 1 1,0 0-1,0 0 1,1 0-1,-1 0 0,1 0 1,0 0-1,1 6 1,-1-9-20,0 0 0,1 1 0,-1-1 1,0 0-1,1 0 0,-1 0 1,0 0-1,1 0 0,0 0 0,-1 0 1,1 0-1,-1 0 0,1 0 1,0 0-1,0 0 0,0-1 0,-1 1 1,1 0-1,0-1 0,0 1 1,0 0-1,0-1 0,0 1 0,0-1 1,0 1-1,0-1 0,2 1 1,18 2-1982</inkml:trace>
  <inkml:trace contextRef="#ctx0" brushRef="#br0" timeOffset="1">284 24 7754,'4'4'635,"0"0"1,0 0 0,-1 0-1,1 1 1,-1-1 0,0 1-1,0 0 1,0 0-1,2 5 1,2 10 1079,7 23 0,-9-24-406,10 23 0,-13-37-1191,0-1 1,0 0 0,0-1 0,1 1-1,-1 0 1,1-1 0,0 1 0,0-1-1,1 0 1,4 4 0,-6-6-104,0 0 0,-1 0 1,1 0-1,0 0 0,-1-1 1,1 1-1,0-1 0,0 1 1,-1-1-1,1 0 1,0 0-1,0 0 0,0 0 1,0 0-1,-1 0 0,1 0 1,0 0-1,0-1 0,0 1 1,-1-1-1,1 1 0,0-1 1,0 0-1,-1 0 0,1 0 1,-1 0-1,1 0 0,2-2 1,3-3-2,-1 0 0,0 0 0,0 0 0,-1-1 0,0 0 0,0 0 0,0 0 0,3-9 0,4-10-188,9-31 0,-5 11-1193,-9 31-413,0 4 724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5:04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540 81 4441,'35'-40'2164,"-33"37"-1710,0 1-1,0-1 0,0 0 0,-1 0 1,1 0-1,0-5 0,-1 8-189,-1-1 1,0 1-1,0-1 0,0 1 0,1-1 0,-1 1 1,0-1-1,0 1 0,0-1 0,0 0 1,0 1-1,0-1 0,0 1 0,0-1 1,-1 1-1,1-1 0,0 1 0,0-1 0,0 1 1,0-1-1,-1 1 0,1-1 0,0 1 1,-1-1-1,1 1 0,0-1 0,-1 1 0,1-1 1,0 1-1,-2-1 0,2 1-184,-1 0-1,0 0 1,1 0-1,-1 0 1,1 1-1,-1-1 1,0 0 0,1 0-1,-1 0 1,1 1-1,-1-1 1,0 0-1,1 1 1,-1-1-1,1 0 1,-1 1 0,-3 2 116,-2 1-102,0 0 1,0 1 0,0-1 0,-4 7 0,-29 33 179,1 2 0,-48 81 0,-51 116 152,107-180-331,2 0-1,-19 69 0,32-75-49,9-30-22,-2-1 0,-16 39 0,20-58-49,0 0 0,-1 0 0,1 0 0,-2-1 0,1 0 0,-1 0 1,0 0-1,-11 8 0,17-14 19,-10 6-567,10-6 520,0 0 0,0 0 1,-1 0-1,1 0 0,0 0 0,-1 0 1,1 1-1,0-1 0,-1 0 0,1 0 1,0 0-1,-1 0 0,1-1 0,0 1 1,0 0-1,-1 0 0,1 0 1,0 0-1,-1 0 0,1 0 0,0 0 1,0 0-1,-1-1 0,1 1 0,0 0 1,0 0-1,-1 0 0,1-1 1,0 1-1,-3-8-809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5:05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10546,'4'95'7195,"-5"-69"-6499,2 0 0,1 0 0,10 49-1,-9-64-604,1-1-1,0-1 0,0 1 0,1 0 1,0-1-1,1 0 0,0 0 0,0-1 1,1 1-1,0-1 0,1-1 0,-1 0 1,2 0-1,12 9 0,-18-14-89,0-1 0,1 1 0,-1-1 0,1 0-1,-1 0 1,1 0 0,0 0 0,-1 0 0,1-1 0,5 0 0,0 0-12,-1-1 1,0 0-1,13-4 1,-10 2-65,0 0 0,1-1 0,-2 0-1,1-1 1,13-8 0,25-22-99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5:05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9410,'0'0'92,"0"-1"0,0 1 0,0 0 0,0 0 0,0 0 0,0 0 0,0 0 0,0 0 0,0 0 0,0 0 0,0-1 0,0 1 0,0 0 0,1 0 0,-1 0 0,0 0 0,0 0 0,0 0 0,0 0 1,0 0-1,0 0 0,0 0 0,0 0 0,0-1 0,1 1 0,-1 0 0,0 0 0,0 0 0,0 0 0,0 0 0,0 0 0,0 0 0,0 0 0,1 0 0,-1 0 0,0 0 0,0 0 0,0 0 0,0 0 0,0 0 0,0 0 0,1 0 0,2 6 1554,1 12-509,-1 13 427,1 59 1,-11 32-585,3-52-551,-2 53-41,6 0-1,18 148 0,-14-251-423,-2-1 0,-1 0-1,0 0 1,-2 1 0,-4 34 0,5-54 9,0 0 0,0 0 1,0 0-1,0 0 1,0 0-1,0 0 1,0 0-1,0 0 0,0 0 1,0 0-1,-1 0 1,1-1-1,0 1 0,0 0 1,0 0-1,0 0 1,0 0-1,0 0 1,0 0-1,0 0 0,0 0 1,0 0-1,0 0 1,-1 0-1,1 0 0,0 0 1,0 0-1,0 0 1,0 0-1,0 0 1,0 0-1,0 0 0,0 0 1,0 0-1,0 0 1,-1 0-1,1 0 0,0 0 1,0 0-1,0 0 1,0 0-1,0 0 1,0 0-1,0 1 0,0-1 1,0 0-1,0 0 1,0 0-1,0 0 0,0 0 1,-1 0-1,1 0 1,0 0-1,0 0 1,0 0-1,0 0 0,0 0 1,0 1-1,0-1 1,-5-11-1996,3 6 1163,-5-14-415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5:06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7434,'-1'3'407,"1"0"1,0 0 0,-1 0 0,1-1-1,0 1 1,0 0 0,1 0-1,-1 0 1,0 0 0,1 0 0,1 3-1,1 3 495,1 0 1,5 8-1,-5-8-314,4 6 231,0 1 0,2-2 0,0 1 1,0-1-1,1-1 0,26 24 0,-34-34-752,1 0 0,0-1 0,0 1 0,0-1 0,1 0 0,-1 0-1,1 0 1,-1-1 0,1 1 0,-1-1 0,1 0 0,0-1 0,0 1 0,8-1 0,-5 0-24,0-1 1,0 0 0,-1-1-1,1 1 1,-1-1 0,1-1-1,-1 0 1,11-5 0,2-2 66,-12 7-92,0-1-1,0 0 1,-1-1 0,1 0 0,-1 0 0,0 0 0,12-13 0,2-12 1642,2-3-832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5:06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9546,'0'0'108,"0"0"0,0 0 0,-1 0-1,1 0 1,0 0 0,0 0 0,0 0 0,0 0 0,-1 1-1,1-1 1,0 0 0,0 0 0,0 0 0,0 0 0,-1 0 0,1 1-1,0-1 1,0 0 0,0 0 0,0 0 0,0 1 0,0-1-1,0 0 1,-1 0 0,1 0 0,0 1 0,0-1 0,0 0-1,0 0 1,0 0 0,0 1 0,0-1 0,0 0 0,0 0-1,0 1 1,0-1 0,0 0 0,1 0 0,-1 0 0,0 1 0,0-1-1,0 0 1,0 0 0,0 0 0,0 1 0,0-1 0,1 0-1,5 14 119,-5-12 85,87 136 3017,-57-91-2746,161 208 1382,15-13-985,-178-208-845,11 11 167,2-1 0,1-2 0,3-2 0,54 36-1,-37-36 131,82 38 0,-108-58-256,-37-20-185,0 0 0,0 0 1,0 0-1,0 0 1,0 0-1,0 0 1,0 0-1,0 0 1,0 0-1,0 0 0,0 0 1,0 0-1,0 0 1,0 0-1,0-1 1,0 1-1,0 0 0,0 0 1,0 0-1,0 0 1,0 0-1,0 0 1,0 0-1,0 0 0,0 0 1,0 0-1,0 0 1,0 0-1,0 0 1,0 0-1,0 0 1,0 0-1,0 0 0,0 0 1,0 0-1,0 0 1,0 0-1,0-1 1,0 1-1,0 0 0,0 0 1,0 0-1,0 0 1,0 0-1,0 0 1,0 0-1,0 0 0,1 0 1,-1 0-1,-6-8-547,-12-12-1341,-11-10-2461,-5-2 1860</inkml:trace>
  <inkml:trace contextRef="#ctx0" brushRef="#br0" timeOffset="1">631 1050 9170,'20'16'4049,"5"4"-1929,8-4-455,-2-5 183,5 4-200,0-5-207,-4-2-489,-2-5-176,-2-6-296,-2-9-104,3-14-176,0-10-72,-2-20-88,-3-9-128,0-7-488,-2 1-336,-8 5-384,3 7 688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5:07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9226,'2'3'3993,"-2"-3"-1769,1 11-951,3 9-81,0 20-80,1 5-136,6 9-424,0 2-88,3-5-143,2-2-49,-4-9-120,1-7-72,-5-8-360,-4-10-505,-2-8 513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5:07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11250,'14'6'4445,"10"-3"-3341,-10-1-326,-8-1-528,16 2 714,21 0 0,292-12 956,-110-1-1407,-2 16 145,-204-5-680,-18 0-869,-4 0 92,-11 2-541,9-2 867,-17 4-764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5:10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97 311 4073,'0'0'2015,"0"0"-289,2-1 2297,3-1-451,-5 0-3404,0 0 0,1 0 0,-1 0 0,0-1 0,1 1 0,1-2 0,3-17 27,-3 11-115,-1-19 1,-1 28-56,0 0 0,0-1 0,0 1-1,0 0 1,-1 0 0,1-1 0,0 1 0,-1 0 0,1 0 0,-1-1 0,1 1 0,-1 0-1,1 0 1,-1 0 0,0 0 0,0 0 0,0 0 0,1 0 0,-1 0 0,0 0-1,0 0 1,0 0 0,0 1 0,-1-1 0,1 0 0,0 1 0,0-1 0,0 1 0,-1-1-1,1 1 1,0 0 0,0-1 0,-1 1 0,1 0 0,0 0 0,0 0 0,-3 0-1,4 2-94,0-2 113,0 0-1,0 0 1,0 0-1,0 1 1,0-1-1,0 0 1,0 0-1,0 0 1,0 0-1,0 0 1,0 1-1,0-1 1,0 0-1,0 0 1,0 0-1,0 0 1,0 0-1,0 1 1,0-1-1,-1 0 1,1 0-1,0 0 1,0 0-1,0 0 1,0 1-1,0-1 1,0 0-1,0 0 1,0 0-1,-1 0 1,1 0-1,0 0 1,0 0-1,0 0 1,0 0-1,0 1 1,0-1-1,-1 0 1,1 0-1,-3 0 30,-1 0-1,1 0 1,-1 0-1,1 1 1,-6 1-1,8-2-70,0 0 0,0 1 0,0-1-1,0 1 1,0 0 0,0-1 0,0 1 0,1 0 0,-1-1-1,0 1 1,0 0 0,1 0 0,-1 0 0,0-1 0,1 1-1,-1 0 1,1 0 0,-1 0 0,1 0 0,0 0 0,-1 0-1,1 2 1,-3 7 24,0 0 0,-1 0-1,-6 13 1,-2 5 24,11-24-34,-1 1-1,1-1 0,1 1 0,-1-1 1,1 0-1,0 1 0,0-1 1,0 1-1,1 5 0,1 0 27,1 1-1,4 11 0,-6-20-37,0 2 3,1 0 1,0 0-1,0 0 0,0-1 1,0 1-1,1-1 0,-1 1 0,7 5 1,-9-8-8,1 0 0,0 0 1,0-1-1,0 1 0,0 0 0,0-1 1,1 1-1,-1-1 0,0 1 1,0-1-1,0 1 0,0-1 1,1 0-1,-1 0 0,0 1 0,0-1 1,1 0-1,-1 0 0,0 0 1,0 0-1,1-1 0,-1 1 1,0 0-1,0-1 0,0 1 0,1 0 1,-1-1-1,0 1 0,0-1 1,0 0-1,0 1 0,0-1 0,0 0 1,0 0-1,0 1 0,1-2 1,2-3-25,1 0 1,-1 0-1,0-1 0,-1 1 1,1-1-1,-1 0 1,5-12-1,13-49-337,-17 54 295,15-62-89,12-104-1,-29 168 171,-1 7 16,-1-1 0,1 0 0,-1 0 0,0 1 0,-1-9 1,-1 7 115,0 7-21,-3 11 101,0 5-46,1-1-1,1 1 1,-2 31 0,3 54 131,2-98-298,0 29 114,10 67 0,-7-87-115,0-1 1,0 1 0,8 15 0,-8-22-18,0 1 0,0-1-1,1 0 1,0 0 0,0-1 0,1 1 0,5 5 0,-8-9-86,0 0 1,1 0 0,-1 0-1,1-1 1,0 1-1,-1 0 1,1-1-1,0 0 1,0 0 0,0 0-1,-1 0 1,1 0-1,0-1 1,1 1-1,2-1 1,-4 0 28,0 0-1,0 0 1,-1-1 0,1 1-1,0-1 1,-1 1 0,4-2-1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5:10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96 7330,'1'0'190,"-1"0"1,1 0 0,-1-1 0,0 1-1,1 0 1,-1 0 0,0-1 0,1 1 0,-1-1-1,0 1 1,0 0 0,1-1 0,-1 1 0,0 0-1,0-1 1,0 1 0,0-1 0,1 1-1,-1-1 1,0 1 0,0-1 0,0 1 0,0 0-1,0-1 1,0 1 0,0-1 0,0 0 0,-1 0 94,1 0 0,0 0 1,-1 0-1,1 0 1,-1 0-1,0 0 1,1 0-1,-1 0 0,0 0 1,-1-1-1,2 1-1,0 1-133,0 0 100,0 0 101,0 3-164,1-1 0,-1 1 1,1-1-1,0 1 0,0-1 0,3 5 1,5 12 1,-5-9-142,0 2 52,1 0-1,8 16 1,-12-26-85,0 0 0,1 0 1,-1 0-1,0-1 0,0 1 1,1 0-1,0 0 0,-1-1 1,1 1-1,0-1 1,-1 1-1,1-1 0,0 0 1,0 0-1,0 0 0,0 0 1,0 0-1,0 0 0,1 0 1,-1-1-1,3 1 0,-4-1-9,0 0-1,0 0 0,0-1 0,0 1 1,0 0-1,0-1 0,0 1 0,0-1 1,0 1-1,0-1 0,0 1 0,0-1 1,0 0-1,-1 0 0,1 1 0,0-1 1,0 0-1,-1 0 0,1 0 0,0 0 1,-1 1-1,1-1 0,-1 0 0,0 0 1,1 0-1,-1 0 0,1-2 0,1-4 17,-1 0 0,1 0 0,0-7 0,-1 6 5,-1 1 2,1 0 0,-1 0 0,0 0 0,0 0 0,-1 0 0,0 0 1,-1 0-1,-2-10 0,2 11-4,0 1 0,0 0 1,0 0-1,-1 1 0,0-1 1,0 0-1,0 1 0,0 0 0,-1 0 1,0 0-1,-5-5 0,8 8-20,0 0-1,0 0 0,0 1 1,0-1-1,0 0 1,-1 1-1,1-1 0,0 1 1,0-1-1,0 1 0,-1-1 1,1 1-1,0 0 1,0 0-1,-1-1 0,1 1 1,0 0-1,-3 1 0,3-1-8,0 1-1,-1-1 1,1 1-1,0 0 1,0 0-1,0-1 1,-1 1-1,1 0 1,0 0-1,0 0 1,0 0-1,0 0 1,1 1-1,-1-1 1,0 0-1,-1 2 1,0 1-184,1 0-1,-1 0 1,1 0 0,-1 0-1,1 0 1,0 1 0,1-1-1,-1 0 1,1 0 0,0 1 0,0-1-1,0 0 1,0 0 0,2 6-1,-1-6-40,1 1-1,0 0 0,3 6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5:11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34 8218,'-4'10'2567,"0"0"0,-2 19 1,4-20-1912,1 1 0,0 0 0,2 15 0,-1-21-597,0 1 0,1 0 0,0 0 0,0 0 0,0 0 0,0-1 0,1 1 0,0 0 1,0-1-1,0 0 0,0 1 0,1-1 0,0 0 0,0 0 0,0 0 0,0-1 0,0 1 0,1-1 0,4 3 1,-7-4-57,1-1 0,0 0 1,-1 0-1,1 0 0,0-1 1,0 1-1,0 0 0,0-1 1,0 1-1,0-1 1,0 0-1,0 0 0,0 0 1,0 0-1,0 0 0,0 0 1,0 0-1,0 0 1,-1-1-1,1 1 0,0-1 1,0 1-1,0-1 0,0 0 1,0 0-1,-1 0 0,1 0 1,0 0-1,-1 0 1,1-1-1,-1 1 0,1 0 1,1-3-1,1-1-23,1-1-1,-1 1 1,-1-1 0,1 0 0,-1 0-1,0 0 1,0-1 0,3-8 0,3-21-86,-9 34 201,1 1-1,-1-1 0,1 0 1,-1 0-1,0 1 1,0-1-1,0 0 1,0 0-1,0 0 1,0-3-1,-2 9 404,0 16-72,0 36 0,2-51-406,0-1 1,1 0-1,-1 0 1,1 1-1,0-1 1,0 0-1,0 0 1,0 0-1,1 0 1,0 0-1,0 0 1,0 0 0,5 5-1,-6-7-106,0-1 0,1 1 0,-1-1 0,1 0 0,0 0 0,-1 0 0,1 0 0,0 0 0,0 0 0,-1 0 0,1-1 0,0 1 0,0-1 0,0 1-1,0-1 1,0 0 0,0 1 0,0-1 0,0 0 0,0 0 0,0-1 0,0 1 0,-1 0 0,1-1 0,0 1 0,0-1 0,0 0 0,0 1 0,2-3 0,14-6-749</inkml:trace>
  <inkml:trace contextRef="#ctx0" brushRef="#br0" timeOffset="1">353 0 9378,'2'12'4593,"2"4"-1616,-8 11-1401,2 5-384,-7 1-600,3 0-248,4-3-248,6-2-40,7-6-64,3-4-32,11-8-280,-12-8-456,5-9 1840,-10-8-1032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31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40 283 10202,'2'0'272,"-1"0"-1,1-1 0,0 1 1,0 0-1,-1-1 0,1 0 1,0 1-1,-1-1 1,1 0-1,0 0 0,-1 0 1,1 0-1,-1 0 0,0 0 1,1-1-1,-1 1 1,0 0-1,0-1 0,1 1 1,0-3-1,3-4-2,-1 0 1,7-17-1,-10 24-173,9-28 158,13-55 0,-21 75-241,-1 0 0,0 0 0,0 0 0,-1 0 1,-2-16-1,2 23-7,0 0 0,-1 1 1,1-1-1,0 0 0,-1 1 1,1-1-1,-1 0 0,0 1 1,0-1-1,1 1 0,-1-1 0,0 1 1,0 0-1,0-1 0,-1 1 1,1 0-1,0 0 0,0 0 1,-1 0-1,1 0 0,0 0 1,-1 0-1,1 0 0,-1 0 1,1 1-1,-1-1 0,-2 0 1,2 1 18,0 0 0,-1-1 1,1 2-1,-1-1 0,1 0 1,0 0-1,-1 1 0,1-1 1,0 1-1,0 0 1,-1 0-1,1 0 0,0 0 1,0 0-1,0 0 0,0 0 1,0 1-1,-3 2 1,0 2 152,0-1 0,0 1 0,0 1 0,1-1 0,0 1 1,0-1-1,0 1 0,1 0 0,0 1 0,1-1 0,0 0 1,0 1-1,0-1 0,0 9 0,1-5 91,0 1 1,1-1-1,0 1 0,0-1 0,2 1 1,-1-1-1,2 0 0,6 22 0,-7-28-197,0-1 0,0 1 1,0-1-1,1 1 0,-1-1 0,1 0 0,0 0 0,1 0 0,-1 0 0,7 5 0,-7-7-54,0 0 1,0 0-1,0-1 0,0 1 0,0-1 1,1 1-1,-1-1 0,1 0 0,-1 0 1,0-1-1,1 1 0,0-1 0,-1 1 0,1-1 1,-1 0-1,5-1 0,5-2-161,-1 0 0,1 0-1,-1-2 1,16-6 0,14-9-137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5:11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8154,'13'7'4377,"3"-7"-545,3-2-2623,1 1-89,3-2-584,0 2-192,5-3-168,5 4-280,-7 0-1400,0 1 1120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5:11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5 12091,'-3'-2'4313,"-2"-1"-3321,-3 3-272,-1 5-32,-2 10 16,7 8-272,2-13-112,0 2-64,-3 36-88,8 1-104,6-3-64,8-30 0,4-3-232,7-9-888,4-5 1712,4-14-784</inkml:trace>
  <inkml:trace contextRef="#ctx0" brushRef="#br0" timeOffset="1">371 47 11026,'3'32'7451,"-5"15"-4678,0-10-1193,6 31 306,-2-52-1608,0 1 1,-2-1-1,0 0 0,-3 26 0,1-35-248,0 0 0,-1 0 0,0 0 1,0 0-1,-1 0 0,0-1 0,0 1 0,0-1 0,-1 0 1,0-1-1,0 1 0,-8 5 0,11-9-94,-1 0-1,1 0 1,-1 0 0,0 0-1,0-1 1,1 0-1,-1 1 1,0-1 0,0 0-1,-1 0 1,1-1 0,0 1-1,0-1 1,0 1 0,0-1-1,-4 0 1,4 0-257,1-1 0,-1 1 0,1-1-1,-1 1 1,1-1 0,-1 0 0,1 0 0,-1 0 0,1 0 0,0-1 0,-1 1 0,1-1-1,0 1 1,0-1 0,0 0 0,0 0 0,0 0 0,1 0 0,-3-3 0,-2-5-1033,-7-17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5:13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10794,'22'-1'4225,"-2"1"-2816,-3-2-1001,-2 2-264,-7 4-1241,-2 4-2823,-6 11 2631</inkml:trace>
  <inkml:trace contextRef="#ctx0" brushRef="#br0" timeOffset="1">366 67 10114,'26'29'4377,"-7"10"-1824,0 1-561,0 1-112,-9 0-183,-6-2-641,-6-1-320,-13 1-408,-9-5-144,-5-4-384,-3-5-272,-16-9-448,-1 4 480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5:13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2 6745,'0'0'3609,"-3"-2"-696,0 2-721,3 0-567,0 0-177,0 0-376,2 18-160,2 12-432,6 40-167,-10-32-185,0-1-48,-1-11-56,1-1-8,1-8-320,2 0-361,4 1-1407,-7-6 1320</inkml:trace>
  <inkml:trace contextRef="#ctx0" brushRef="#br0" timeOffset="1">6 332 10330,'-5'-1'2831,"5"2"-868,13 3-562,51 2 254,366 0 178,-253-8-1602,48 2 13,-213 0-212,-8 0-44,-1 0-1,1-1 1,-1 1-1,1 1 1,-1-1 0,1 1-1,-1-1 1,1 1 0,5 2-1,-9-3-7,0 0-1,0 0 1,0 1-1,0-1 1,1 0-1,-1 0 0,0 0 1,0 0-1,0 0 1,0 1-1,0-1 1,0 0-1,0 0 1,0 0-1,0 1 0,0-1 1,0 0-1,1 0 1,-1 0-1,0 0 1,0 1-1,0-1 1,0 0-1,-1 0 0,1 0 1,0 1-1,0-1 1,0 0-1,0 0 1,0 0-1,0 1 1,0-1-1,0 0 0,0 0 1,0 0-1,0 0 1,-1 1-1,1-1 1,0 0-1,0 0 1,-7 7-410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5:14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230 360 4777,'9'4'3083,"-9"-5"-1248,0 1-1736,0 0 0,0 0 0,0 0-1,-1 0 1,1 0 0,0 0 0,0-1 0,0 1 0,0 0 0,0 0 0,0 0 0,0 0 0,0 0 0,0 0 0,0 0 0,0-1 0,0 1 0,0 0 0,0 0 0,0 0 0,0 0 0,0 0 0,0-1 0,0 1-1,0 0 1,0 0 0,0 0 0,0 0 0,0 0 0,0 0 0,0-1 0,0 1 0,0 0 0,0 0 0,0 0 0,0 0 0,0 0 0,2-2 344,-1 0 1,0 0 0,0 0-1,0 0 1,-1 0 0,1 0-1,0 0 1,-1 0-1,1 0 1,-1-3 0,0 2-325,0 0 0,0-1 0,-1 1 1,1 0-1,-1 0 0,0-1 1,0 1-1,0 0 0,0 0 1,0 0-1,-1 0 0,1 0 0,-1 0 1,0 1-1,0-1 0,0 1 1,0-1-1,-1 1 0,-4-4 1,0 0-75,0 0 1,0 1 0,-1 0 0,0 0-1,-16-6 1,14 7-29,1 1 0,0 1-1,-1-1 1,-10 0 0,17 2-21,-1 1 0,1 0 0,0 0 0,0 0 0,-1 0 0,1 0 0,0 1 0,0 0 0,-1-1 0,1 1 0,0 0 0,0 1 0,0-1 0,0 0 0,-5 4 0,4-1-6,1 0-1,-1 0 1,0 0-1,1 0 1,0 1-1,0-1 1,1 1-1,-1 0 1,1 0-1,0 0 1,0 0-1,0 0 1,1 0-1,0 1 1,0-1-1,0 0 1,1 1-1,0 7 1,0-2 2,1 0 0,0-1 1,1 1-1,0-1 0,1 0 0,0 0 0,0 0 1,8 15-1,-9-21-1,0 1 1,1-1 0,0 0 0,0 1-1,1-1 1,-1-1 0,1 1-1,0 0 1,-1-1 0,8 5-1,-8-7 6,-1 1-1,1-1 1,-1 0-1,1 0 0,-1 0 1,1 0-1,0-1 1,-1 1-1,1-1 1,0 1-1,0-1 0,-1 0 1,1 0-1,0 0 1,0-1-1,0 1 0,-1-1 1,1 1-1,0-1 1,4-2-1,-3 1 5,0 0 0,-1-1 1,1 0-1,0 1 0,-1-1 0,0 0 0,0-1 0,0 1 1,0 0-1,0-1 0,-1 0 0,1 0 0,-1 0 0,2-4 1,3-10-4,12-37 1,-12 30-27,-2 8 14,32-110-206,-32 104 180,0 0 0,-2 0 0,0-38 0,-3 45 42,1 11 0,-1-1 0,-1 0 0,1 0 0,-1 0 1,-1-7-1,-1 6 5,0 6 2,-1 15 22,0 12 56,1 0 1,1 44 0,2-39-19,-1 16 33,2 0 1,3 0-1,1-1 0,19 75 1,-23-115-126,1 1 0,0-1 0,0 0-1,1-1 1,0 1 0,3 5 0,-4-9-104,-1 0-1,0-1 0,1 1 1,-1-1-1,1 1 0,-1-1 1,1 0-1,-1 0 0,1 0 1,0 0-1,0 0 0,0 0 1,0 0-1,-1 0 0,1-1 1,0 1-1,0-1 0,0 0 1,0 1-1,0-1 1,4 0-1,18-2-928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5:14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15 9786,'-1'0'458,"-1"1"-1,1 0 1,-1 1 0,1-1 0,0 0-1,-1 0 1,1 1 0,0-1-1,0 1 1,0-1 0,0 1-1,-1 2 1,1-1-122,0 0 0,0 0 0,0 1 1,0-1-1,1 0 0,-1 5 0,1 3 123,0 0 0,4 22 0,-4-32-399,1 2-30,0 0 1,-1 0-1,1 0 1,0 0-1,0 0 1,0 0-1,1 0 1,-1-1-1,1 1 1,0 0-1,0-1 1,0 1-1,0-1 1,0 0-1,0 1 1,0-1-1,1 0 1,4 3-1,-3-3-22,0 0-1,1 0 0,-1-1 1,1 1-1,-1-1 0,1 0 1,-1 0-1,1 0 0,0-1 1,0 0-1,7 0 1,-5-1-17,0 0 0,0 0 0,0 0 1,-1-1-1,1 0 0,-1 0 1,1-1-1,5-3 0,-8 3 15,0 1 1,0 0-1,0-1 0,-1 0 0,0 0 0,1 0 0,-1 0 0,0 0 0,0-1 1,-1 1-1,1-1 0,2-5 0,-4 6 5,0 0 1,0 0-1,0 0 1,-1 0-1,1 1 0,-1-2 1,1 1-1,-1 0 1,0 0-1,0 0 1,-1 0-1,1 0 0,-1 0 1,1 0-1,-1 0 1,0 1-1,0-1 0,0 0 1,0 0-1,-1 0 1,1 1-1,-1-1 1,0 1-1,0-1 0,1 1 1,-2 0-1,1 0 1,-2-2-1,-1 0 8,1 0 0,-1 0 0,0 1 0,0 0 0,0 0 0,0 1 0,0-1 0,-1 1 0,1 0 0,-1 0 0,1 1 0,-1 0 0,-11-1 0,12 2-14,-1 0-1,1 0 0,0 1 0,0 0 1,0 0-1,0 1 0,0-1 0,0 1 1,-7 4-1,8-5-61,1 1 1,0 1-1,-1-1 0,1 0 1,0 1-1,0 0 0,0-1 1,1 1-1,-1 0 0,1 1 1,-1-1-1,1 0 0,-2 5 1,4-7-86,-1 0 1,1 0 0,-1 0-1,1 0 1,0 0-1,0 1 1,-1-1 0,1 0-1,0 0 1,0 0 0,0 1-1,0-1 1,0 0 0,1 0-1,-1 0 1,0 1-1,1-1 1,-1 0 0,0 0-1,2 2 1,8 6-881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5:15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11 8682,'-10'31'7171,"6"-12"-5487,-4 36 0,7-48-1522,1 0 0,0-1 0,0 1 0,0 0 0,1 0 1,0 0-1,4 12 0,-4-17-153,0 1 1,0-1-1,0 0 1,0 0-1,0 0 1,1 0 0,-1-1-1,1 1 1,-1 0-1,1 0 1,-1-1-1,1 1 1,0-1 0,0 0-1,0 1 1,0-1-1,0 0 1,0 0 0,0 0-1,0 0 1,0-1-1,1 1 1,-1-1-1,0 1 1,0-1 0,1 0-1,1 0 1,1 0-27,-1 0 0,0 0 0,0-1 0,0 0 0,0 0 0,0 0 0,0 0 0,0-1 0,0 0 0,0 1 0,0-1 0,-1-1 0,1 1 0,-1 0 0,0-1 0,1 0 0,-1 0 0,0 0 0,-1 0 0,4-4 0,-2 1-30,0 0-1,0-1 0,0 1 1,-1-1-1,0 0 1,-1 0-1,1 0 0,-1 0 1,0 0-1,0-12 1,-1 16 52,-1 2 2,0 1 0,-1-1 1,2 0-1,-1 0 0,0 0 1,0 0-1,0 1 1,0-1-1,0 0 0,1 0 1,-1 0-1,0 1 0,1-1 1,-1 0-1,0 0 1,1 1-1,-1-1 0,1 0 1,-1 1-1,1-1 0,0 0 1,-1 1-1,1-1 1,0 0-1,-7 15 946,3 0-873,0-1 0,1 0 0,1 1-1,0 14 1,1-22-47,0 0-1,0 0 1,3 7 0,-1 5 14,1-22-1209,3-7 1199,4-7-173</inkml:trace>
  <inkml:trace contextRef="#ctx0" brushRef="#br0" timeOffset="1">306 7 6937,'-3'-6'4113,"-1"20"16,6 8-1760,-2 9-961,-11 4-272,11 1-504,0-4-255,0-7-233,5-8-56,3-6-88,-1-4 16,13-9-521,4 0-439,-7-8-1224,-1 0-945,-15-3 1929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5:15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 7250,'-17'-5'3896,"18"6"-927,3 2-737,7 5-975,2 3-369,-2-1-480,1 1-168,11-3-192,-1-5 64,9-1-808,3 0-2273,4-1 2081</inkml:trace>
  <inkml:trace contextRef="#ctx0" brushRef="#br0" timeOffset="1">280 135 8522,'-34'49'4369,"17"-36"-808,-3 3-1977,0 8-696,3 4-176,1 13-224,6 4-120,10-1-152,3 4-56,2-16-104,6-7-40,1-11-456,3-8-552,9-7 640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5:16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235 131 10178,'-3'52'8392,"-3"-1"-5365,1-20-2020,0 38 1,6-34-399,0-17-248,-1 0 1,-5 35 0,4-47-332,0 0 0,0-1-1,-1 0 1,0 1 0,0-1 0,-1 0 0,1 0 0,-1 0 0,0 0 0,-1 0-1,1-1 1,-1 0 0,-6 7 0,5-7-81,-1 0-1,1 0 1,-1-1-1,1 0 1,-1 0-1,0 0 1,-1-1-1,1 1 0,0-1 1,-7 1-1,9-3 44,0 1-1,0-1 1,0 1-1,0-1 1,0 0-1,0 0 1,0-1-1,0 1 1,0-1-1,0 0 1,0 0-1,0 0 1,0-1-1,1 1 1,-1-1-1,0 0 1,-5-4-1,-15-19 322</inkml:trace>
  <inkml:trace contextRef="#ctx0" brushRef="#br0" timeOffset="1">135 23 7410,'11'-5'2848,"1"-4"-1456,1 2-119,-6 6 367,-3 2-64,2 0-487,-6-1-209,0 0-240,0 0-120,0 0-192,0 0-96,0 0-144,0 0-24,3 6-80,-3-4-296,0-2-1160,0 0-937,0 0 1393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45:17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11394,'67'8'4153,"-59"-10"-2944,2 4-473,9 7 256,-4 5 64,3 14-192,1 6-159,-11 7-193,-2-1-80,2 5-104,-10-1-80,-6-4-72,-3 2-280,-16-11-760,4-6-561,-15-7 745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31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88 5057,'-4'-15'1025,"1"9"-65,1 0 0,0-1 0,1 1 1,-1 0-1,0-13 0,1-3 3619,3 38-479,3 10-4048,3 51 541,19 150 759,42 171-661,-53-329-663,-16-69-43,0 0-1,0 0 0,0 0 0,0 0 1,0 0-1,0 0 0,0 0 0,0 0 1,0 0-1,0 0 0,0 0 0,0 0 1,0 0-1,0 1 0,0-1 0,0 0 1,0 0-1,0 0 0,0 0 0,0 0 1,0 0-1,-1 0 0,1 0 0,0 0 1,0 0-1,0 0 0,0 0 0,0 0 1,0 0-1,0 0 0,0 0 0,0 0 1,0 0-1,0 0 0,-3-7-524,-4-10-1591,-7-32-1,4-2 716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2:18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50 107 5209,'-6'0'1414,"0"0"1,1-1-1,-1 1 0,0-1 0,1 0 0,-9-3 1,14 4-1335,0 0 0,0 0 0,-1-1 0,1 1 1,0 0-1,0 0 0,0 0 0,0 0 0,0 0 0,0-1 1,0 1-1,0 0 0,0 0 0,-1 0 0,1 0 1,0-1-1,0 1 0,0 0 0,0 0 0,0 0 1,0 0-1,0-1 0,0 1 0,0 0 0,0 0 0,0 0 1,1-1-1,-1 1 0,0 0 0,0 0 0,0 0 1,0 0-1,0 0 0,0-1 0,0 1 0,0 0 0,1 0 1,-1-1 60,0 1 1,0-1-1,1 1 1,-1 0-1,0-1 1,1 1-1,-1 0 1,1-1-1,-1 1 1,0 0-1,1 0 1,-1-1-1,1 1 1,-1 0 0,1 0-1,-1 0 1,1-1-1,75-5 942,-10 5-166,-48 1-735,0 0 1,0-1-1,0-1 0,31-7 0,-25 2-26,2 0 0,-1 2 0,1 1 1,39-2-1,-44 7-62,-1-2 1,1 0 0,32-7-1,-37 5-49,1 1-1,0 1 1,0 0 0,0 1-1,0 1 1,25 4-1,38 1 51,-53-3-71,0-2 1,0 0-1,0-2 0,46-7 0,-31 0 3,-7 1 19,1 1 0,54-2 1,-31 6 103,35 2 72,42 12-31,4-13-53,-101-1-104,-1 1 0,65 7 0,-85-3-20,14 3 43,55 1 0,-46-5-19,0 2 0,70 16 0,-40-6 10,98 5-1,-114-14-23,-17-1 19,52-2-1,110-8 72,-9-1-17,4 12 54,-77 0-80,1-1 12,-31 0 52,108-7-1,-145 3-60,89 10 1,-17 1 73,-116-11-135,-6 1-9,1-1 1,0 0-1,-1 0 1,1 0-1,0 0 1,-1 0-1,1 0 1,0 0-1,-1-1 1,1 1-1,0 0 1,-1-1-1,1 0 1,-1 1-1,1-1 1,1-1-1,-2 1-102,-1 1 0,0-1-1,0 0 1,1 0 0,-1 1 0,0-1-1,0 0 1,0 0 0,0 1-1,0-1 1,0 0 0,0 0-1,0 1 1,0-1 0,0 0 0,-1 0-1,1 1 1,0-1 0,0 0-1,-1 0 1,1 1 0,0-1-1,-1-1 1,-3-10-3281,4-8-901,2-6 1958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2:22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29 5441,'-35'-18'2759,"35"18"-2633,-1 0 0,0-1-1,1 1 1,-1 0 0,0-1-1,1 1 1,-1-1-1,1 1 1,-1-1 0,1 1-1,-1-1 1,1 0 0,-1 1-1,1-1 1,-1 0-1,2-2 2264,-1 3 1962,9 34-3398,-2 0 0,3 40-1,-8-35-423,5 35 348,-5-61-668,1-1 0,0 1 0,8 21 0,-10-31-159,1 0 1,-1-1-1,1 1 0,-1 0 1,4 4-1,-4-6-33,0-1 0,0 1 0,-1 0 0,1 0 0,0-1 0,0 1 0,0-1 0,0 1-1,0-1 1,0 1 0,0-1 0,0 1 0,0-1 0,0 0 0,0 0 0,0 1 0,0-1 0,0 0 0,0 0 0,0 0 0,2 0 0,0-1 14,0 0 0,0 0 0,0 0 0,0 0 0,-1 0 0,1-1 0,0 1-1,4-4 1,21-19 97,-26 22-119,20-18 10,26-23-293,62-75 1,-90 90-942,-12 10-5543,-8 22 4954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2:23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130 153 4665,'1'0'404,"0"0"1,0 0-1,0 0 0,-1 0 1,1 0-1,0-1 0,0 1 1,0 0-1,-1-1 1,1 1-1,0 0 0,-1-1 1,1 1-1,0-1 0,-1 1 1,2-1-1,-1-1 34,0 1 0,0 0 0,0-1 0,0 1 0,0-1 0,0 1-1,0-3 1,2-4 196,-1 1-1,2-14 1,-3 9-37,0 9-522,-1-1 0,1 0 0,-1 0 0,0 1 0,0-1-1,-1 0 1,1 1 0,-1-1 0,0 0 0,0 1 0,0-1 0,0 1 0,0-1 0,-1 1 0,0 0 0,-2-4 0,3 5-53,0 1 0,-1-1 0,1 1-1,-1-1 1,1 1 0,-1-1 0,1 1 0,-1 0 0,0 0 0,0 0 0,0 0-1,0 0 1,1 0 0,-1 0 0,0 1 0,-1-1 0,1 1 0,0-1 0,0 1 0,0 0-1,0 0 1,0 0 0,0 0 0,0 0 0,0 1 0,0-1 0,0 0 0,0 1-1,0 0 1,-3 0 0,1 1 1,0 1-1,0-1 1,1 0 0,-1 1-1,0 0 1,1 0 0,0 0-1,0 0 1,0 0-1,0 1 1,-4 6 0,0 1 40,0 1 1,-8 19 0,13-24-39,-1 0 0,1-1-1,0 1 1,0 0 0,1 0 0,0 0 0,0 11 0,1-15-20,0-1 0,0 1 1,1 0-1,-1-1 0,1 1 1,0 0-1,-1-1 0,1 1 1,0-1-1,1 1 0,-1-1 1,0 0-1,1 0 0,-1 1 1,1-1-1,0 0 0,0 0 1,0 0-1,0-1 0,0 1 1,0 0-1,3 1 0,-3-2-1,0 0 1,0 0-1,0 0 0,1 0 0,-1 0 0,0-1 0,1 1 0,-1-1 0,0 1 0,1-1 1,-1 0-1,1 0 0,-1 0 0,5-1 0,-3 0 4,0 0-1,0 0 1,-1 0-1,1-1 1,0 0 0,0 1-1,-1-1 1,4-3-1,5-4 20,-1-1 0,0 0-1,15-20 1,-24 28-25,0 0 4,26-28 25,-26 27-15,1 1 0,-1 0 1,1 0-1,0 0 0,0 0 1,0 0-1,0 0 0,0 1 1,4-2-1,-7 7 212,-3 12 313,-8 24 0,7-28-400,0 0 0,1 0 1,1 0-1,-2 17 1,4-23-186,-1-4-17,1 1 0,0-1 0,0 1 0,0-1 0,0 1 0,0-1-1,1 0 1,-1 1 0,1-1 0,-1 1 0,1-1 0,0 0 0,0 1-1,1 1 1,-1-4-109,0 1-1,0-1 0,-1 1 0,1-1 0,0 0 1,0 1-1,0-1 0,0 0 0,0 0 1,0 0-1,0 0 0,0 0 0,-1 0 1,1 0-1,0 0 0,0 0 0,0 0 1,0 0-1,0-1 0,0 1 0,0 0 0,0-1 1,0 1 71,16-6-1403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2:23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9882,'0'6'3729,"0"11"-2649,-4 3-16,-7 10-87,-2 4-17,1 6-280,4 0-120,6-1-248,2-6-104,0-9-120,2-4-32,3-4-584,2-4-672,2-2 776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2:24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9154,'-1'23'4519,"0"-11"-3385,-1-1 0,-4 18 1,4-20-753,0-1 1,1 0-1,0 1 1,0-1 0,1 17-1,0-22-333,1 1 0,-1-1-1,1 1 1,-1-1 0,1 1-1,0-1 1,1 1 0,-1-1-1,0 0 1,1 1 0,0-1 0,0 0-1,0 0 1,0 0 0,0-1-1,4 5 1,-5-7-47,0 1 0,0 0 0,0-1 0,0 1 0,0-1 0,0 1 0,0-1 0,1 1 0,-1-1 0,0 0 0,0 0 0,0 0 0,0 1 0,0-1 0,1 0 0,-1 0 0,0-1 0,1 1 0,1-1 4,-1 1-1,1-1 1,-1 0-1,1 0 1,-1 0-1,1-1 1,3-2-1,3-3 17,-1 0-1,15-18 0,-16 18-18,1-2 2,0 0-1,0-1 1,-1 0-1,6-13 1,-8 16 8,-3 9-6,-3 13 6,1-10-3,-8 96 773,8-98-744,0-1 0,0 0 0,0 1 0,0-1 0,0 0 0,1 0 0,-1 1 0,1-1 0,0 0 0,0 0 0,0 0 0,0 0 0,0 0 0,0 0 0,0 0 0,1 0 0,-1 0 0,0 0 0,1-1 0,0 1 0,1 1 0,-1-2-26,0 0-1,0-1 1,-1 1-1,1-1 1,0 1-1,0-1 1,0 1-1,0-1 1,0 0-1,0 0 1,0 0-1,-1 0 1,1 0 0,0-1-1,0 1 1,0-1-1,0 1 1,0-1-1,-1 1 1,1-1-1,0 0 1,0 0-1,-1 0 1,1 0-1,2-2 1,7-6 4,-1 0 1,0-1 0,0 0-1,-1 0 1,0-1-1,-1 0 1,0-1 0,-1 0-1,7-16 1,-9 17 116,-1-1 0,4-18 0,-8 30-123,4-17 400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2:24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231 215 6993,'3'-7'1421,"0"0"-1,0 0 0,3-12 0,1-5 242,-4 16-1422,-1 0 0,0 1 0,-1-1 0,0 0 0,0 0 0,0 0 0,-1 0 0,0 1 0,-1-1 0,-1-11 0,1 17-204,1-1 0,-1 0 0,0 1 0,0-1 0,0 1 1,0-1-1,0 1 0,0-1 0,-1 1 0,1 0 0,-1 0 1,0 0-1,1 0 0,-1 0 0,0 0 0,0 0 0,0 0 1,-1 1-1,1-1 0,0 1 0,-1 0 0,1-1 0,0 1 1,-1 0-1,0 1 0,1-1 0,-1 0 0,1 1 0,-1-1 1,0 1-1,1 0 0,-1 0 0,-3 0 0,-1 1 19,0 0 1,0 0-1,0 1 0,1 0 0,-1 0 1,0 1-1,1 0 0,-1 0 1,1 1-1,0-1 0,0 1 0,0 1 1,-5 4-1,0 1 25,0 1 0,1 0 0,0 1 1,1-1-1,-8 15 0,12-19-20,1 1-1,0 0 1,1 0-1,-1 0 1,-2 11-1,6-16-42,-1 0 1,0 0-1,1 0 0,0 0 1,0 0-1,0 0 0,0 0 0,0 0 1,0 0-1,1-1 0,-1 1 1,1 0-1,0 0 0,0 0 0,0 0 1,0-1-1,1 1 0,1 3 1,-1-5-15,-1 1 1,1-1 0,-1 0 0,1 1 0,0-1 0,-1 0 0,1 0-1,0 0 1,0-1 0,0 1 0,0 0 0,0-1 0,-1 1 0,1-1-1,0 0 1,0 1 0,0-1 0,0 0 0,0 0 0,0 0 0,0-1-1,0 1 1,3-1 0,6-1 9,-1-1 0,21-8 1,-26 9-8,16-7 32,1-1 0,38-24 0,-55 30-15,-3 2-6,0 1 0,1-1 0,-1 0 1,1 1-1,-1 0 0,1 0 0,0-1 0,-1 1 0,5 0 0,-7 2 21,0-1-1,0 1 1,-1 0 0,1 0-1,0 0 1,0-1-1,0 1 1,-1 0-1,1 0 1,0-1-1,-1 1 1,1 0-1,-1 1 1,-11 15 410,9-13-407,0 0 0,0 0 0,0 0 0,1 1 0,0-1 0,0 1 0,0 0 0,0 0-1,-1 6 1,3-10-84,0 0-1,-1-1 1,1 1-1,0 0 1,0 0 0,0 0-1,0 0 1,0 0-1,0 0 1,0 0-1,0 0 1,1-1-1,-1 1 1,0 0-1,1 0 1,-1 0-1,0 0 1,1-1-1,-1 1 1,1 0-1,-1 0 1,1-1-1,-1 1 1,1 0 0,0-1-1,-1 1 1,1 0-1,0-1 1,0 1-1,0 0 1,1-1-278,0 1 1,0-1-1,0 1 0,-1-1 1,1 0-1,0 0 1,0 0-1,0 0 0,0 0 1,-1 0-1,1 0 1,0-1-1,3 0 0,17-7-1439</inkml:trace>
  <inkml:trace contextRef="#ctx0" brushRef="#br0" timeOffset="1">442 34 10114,'-5'5'857,"-1"1"0,1-1 0,0 1-1,0 0 1,1 0 0,-1 1 0,2-1-1,-7 14 1,3-4 36,1 2-1,-6 26 1,11-41-828,1 1 0,-1-1-1,1 1 1,-1 0 0,1-1-1,0 1 1,1 0 0,-1-1 0,1 1-1,-1 0 1,3 4 0,-3-7-52,1 0 0,-1 0 0,1 1 1,0-1-1,-1 0 0,1 0 0,0 0 0,0 0 0,0 0 1,0-1-1,0 1 0,0 0 0,0 0 0,0 0 0,0-1 1,0 1-1,1-1 0,-1 1 0,0-1 0,0 1 0,1-1 1,-1 0-1,0 0 0,0 1 0,1-1 0,-1 0 0,0 0 1,1 0-1,-1-1 0,0 1 0,0 0 0,1 0 0,-1-1 1,2 0-1,11-3-147,0-2 0,-1 1 0,0-2 0,0 0 0,0-1 0,-1 0 1,17-14-1,-21 15 32,0-2 1,12-13-1,-13 14 87,-4 5 16,-2 3 3,-2 8 14,-7 13 45,-1 0 119,2 0 0,-8 39 0,-1 45 540,11-63-84,-21 78 0,24-111-557,-1-1 1,-1 1-1,0-1 1,0 0 0,0-1-1,-9 11 1,11-14-37,-2 0 1,1-1-1,0 0 1,-1 1 0,1-1-1,-1-1 1,0 1-1,0 0 1,0-1 0,0 0-1,0 0 1,-1 0-1,1-1 1,-6 2 0,3-2 4,0 0 1,0 0-1,1-1 1,-1 0 0,0-1-1,0 1 1,0-1 0,0-1-1,1 1 1,-1-1-1,1 0 1,-9-4 0,6 1-56,0 0-1,0 0 1,1 0 0,0-1 0,0 0 0,1-1 0,-13-13 0,17 16-182,0 1 0,0-1 0,1 0 0,-1 1 0,1-1 0,0 0 0,0-1 0,0 1 1,1 0-1,0 0 0,0-1 0,0 1 0,0-1 0,0 1 0,1-1 0,0 1 0,0-1 0,0 1 0,1-1 0,-1 1 0,1 0 0,0-1 0,1 1 1,-1 0-1,1-1 0,-1 1 0,1 0 0,4-5 0,0 1-396,14-13 1,-20 21 576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2:24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67 7458,'2'-2'489,"1"0"0,-1 0 1,0 0-1,1 0 0,-1-1 1,0 1-1,0-1 0,2-3 1,-4 4-219,1 1 1,0-1 0,-1 0 0,1 0 0,-1 0 0,1 0 0,-1 0 0,0 0 0,0 0 0,0 0 0,0 1 0,0-1 0,0 0 0,0 0 0,-1-3 0,0 5-202,1-1 0,0 0 1,0 1-1,0-1 0,0 1 0,-1-1 0,1 1 1,0 0-1,-1-1 0,1 1 0,0-1 1,-1 1-1,1-1 0,0 1 0,-1 0 1,1-1-1,-1 1 0,1 0 0,-1 0 1,1-1-1,-1 1 0,1 0 0,-1 0 1,1 0-1,-1-1 0,1 1 0,-1 0 0,1 0 1,-1 0-1,0 0 0,1 0 0,-1 0 1,1 0-1,-1 0 0,0 0 0,-1 1 1,1-1 0,-1 1-1,1-1 1,-1 1-1,1 0 1,-1-1-1,1 1 1,0 0 0,-1 0-1,1 0 1,0 0-1,-2 1 1,0 2 2,0 1 0,-1-1 0,2 1 0,-1 0 0,0-1 1,1 1-1,0 1 0,0-1 0,1 0 0,-1 0 0,1 0 0,-1 8 0,1-3-15,1 0 0,0-1 0,0 1 0,1 0 0,0-1 0,3 13 0,0-9 50,1 0 0,8 17 0,-6-16 224,7 21 0,-13-30-161,0 0 1,0 0-1,0 0 1,0 0-1,-1 0 1,0 0-1,0 0 1,-1 7-1,1-11-146,0 0-1,-1-1 0,1 1 1,0-1-1,0 1 0,-1-1 0,1 1 1,0-1-1,-1 1 0,1-1 1,-1 1-1,1-1 0,0 1 0,-1-1 1,1 0-1,-1 1 0,1-1 1,-1 0-1,0 1 0,1-1 0,-1 0 1,1 0-1,-1 0 0,1 1 1,-1-1-1,0 0 0,1 0 0,-1 0 1,1 0-1,-1 0 0,0 0 1,1 0-1,-1 0 0,1 0 0,-2-1 1,-3 1 27,0-1 0,-1 0 0,-5-3 0,5 2 12,2 1-49,-26-7 21,-53-22 0,82 30-50,-3-2-204,-1-1 0,1 2 0,-1-1 0,1 0 0,-1 1 0,0 0 0,0 0 0,0 0 0,-7 0 0,12 1 100,-1 0 0,1 0 0,-1 0 1,1 1-1,-1-1 0,1 0 0,0 0 0,-1 0 0,1 0 0,-1 0 0,1 1 0,0-1 1,-1 0-1,1 0 0,0 1 0,-1-1 0,1 0 0,0 0 0,-1 1 0,1-1 0,0 1 1,0-1-1,-1 0 0,1 1 0,0-1 0,0 0 0,0 1 0,-1-1 0,1 1 0,0-1 1,0 0-1,0 1 0,0-1 0,0 1 0,0 9-1106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2:52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5001,'0'-1'7874,"1"3"-3289,0 6-2164,2 19-2762,2 49 1553,-5-70-1073,0 0 0,1 0-1,0 0 1,1 0-1,-1-1 1,5 12-1,-5-15-108,0 0 0,0 0 0,1 0 0,-1-1-1,0 1 1,1 0 0,-1-1 0,1 1 0,-1 0-1,1-1 1,0 0 0,0 1 0,0-1 0,0 0-1,0 0 1,0 0 0,0 0 0,0 0 0,0-1-1,0 1 1,4 0 0,-2-1 6,0 1-1,0-1 1,0 0-1,0 0 1,0 0-1,0-1 1,0 1 0,0-1-1,0 0 1,0-1-1,0 1 1,0 0-1,7-5 1,-7 3 1,1 0 0,-1 0-1,0-1 1,0 1 0,-1-1 0,1 0 0,-1 0 0,0-1-1,0 1 1,4-7 0,29-60 220,-35 69-250,0 1-1,0-1 0,0 1 0,1 0 0,-1-1 0,0 1 0,1 0 1,1-1-1,-2 1-22,-1 1 1,0 0 0,1-1-1,-1 1 1,1 0 0,-1 0-1,1 0 1,-1-1 0,0 1-1,1 0 1,-1 0 0,1 0-1,-1 0 1,1 0 0,-1 0-1,1 0 1,-1 0 0,1 0-1,-1 0 1,1 0 0,-1 0-1,0 0 1,1 0 0,-1 1-1,1-1 1,-1 0 0,1 0-1,-1 0 1,0 1 0,1-1-1,-1 0 1,1 1 0,-1-1-1,0 0 1,1 1 0,-1-1-1,0 0 1,1 1 0,-1-1-27,0 0 0,0 0 0,0 0 1,0 0-1,0 1 0,0-1 0,0 0 1,0 0-1,0 0 0,0 0 0,0 0 0,0 0 1,0 0-1,0 0 0,0 0 0,0 1 1,1-1-1,-1 0 0,0 0 0,0 0 1,0 0-1,-1 0 0,1 0 0,0 0 1,0 0-1,0 0 0,0 1 0,0-1 1,0 0-1,0 0 0,0 0 0,0 0 1,0 0-1,0 0 0,0 0 0,0 0 1,0 0-1,0 0 0,0 0 0,0 1 0,0-1 1,-1 0-1,1 0 0,0 0 0,0 0 1,0 0-1,0 0 0,0 0 0,0 0 1,0 0-1,0 0 0,0 0 0,0 0 1,-1 0-1,1 0 0,0 0 0,0 0 1,0 0-1,0 0 0,0 0 0,-2 0-402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2:53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4625,'3'-43'4245,"-2"40"-2335,2 4-392,-1 2 2419,22 39-2647,7 16-204,-22-38-554,-8-15-347,1 0 1,0 0-1,1 0 0,-1 0 0,1 0 0,0-1 0,6 8 0,-15-16-128,1-1-1,0 0 0,0 0 0,0 0 1,1 0-1,-1-1 0,1 1 0,1-1 1,-1-1-1,-5-11 0,7 9-59,-1 0 0,1 1 1,0-1-1,1 0 0,0-15 0,1 20-2,0 0 1,0 0 0,0 0-1,1 0 1,0 0-1,0 1 1,0-1-1,0 0 1,0 0 0,1 1-1,0-1 1,-1 1-1,2-1 1,-1 1 0,3-4-1,-3 5 0,0 1-1,0-1 1,0 0-1,0 1 1,0 0-1,1-1 1,-1 1-1,1 0 1,-1 0-1,1 0 1,-1 1-1,1-1 1,-1 1-1,5-1 1,2 0-13,1 1-1,15 2 1,-19-1 14,3 0-108,0 1 0,-1 0 0,1 1 0,-1-1-1,14 7 1,18 12-3523,-19-9 2356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2:54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1 134 7658,'1'1'3159,"3"1"-2686,0 0 0,0-1-1,0 1 1,0-1 0,0 0 0,0 0-1,1-1 1,4 1 0,28-1 526,-33-1-858,0 1-1,0-1 1,-1 0-1,1 0 1,0-1-1,0 1 1,-1-1-1,1 0 1,-1 1-1,1-2 1,-1 1-1,0 0 1,0-1-1,4-3 1,-2 1-62,-1-1 0,1 1 0,-1-1 0,0 0 0,-1 1 0,5-12 0,-7 14-68,0 1 1,0 0-1,0 0 0,-1-1 1,1 1-1,-1 0 1,1-1-1,-1 1 0,0 0 1,0-1-1,0 1 0,-1-1 1,1 1-1,0 0 0,-1-1 1,1 1-1,-2-3 1,1 4-6,0-1 1,0 1 0,0-1-1,0 1 1,0-1 0,-1 1-1,1 0 1,0 0 0,-1-1 0,1 1-1,-1 0 1,1 0 0,-1 0-1,0 1 1,1-1 0,-1 0 0,0 1-1,1-1 1,-1 1 0,0-1-1,0 1 1,-3 0 0,0-1 5,0 1 0,0 1 1,0-1-1,0 1 0,1 0 0,-1 0 1,0 0-1,0 1 0,1-1 0,-1 1 1,1 0-1,-1 1 0,1-1 0,0 1 1,0 0-1,0 0 0,0 0 0,1 0 1,-1 1-1,1 0 0,-5 5 0,6-6 35,0 0 0,0 0 0,0 1 0,1-1 0,-1 0 0,1 1 0,0-1 0,0 1 0,0-1 0,0 1 0,1 0 0,-1-1 0,1 1 0,0 0 0,0-1 0,0 1 0,0 0 0,1-1 0,0 1 0,0 0 0,0-1 0,0 1 0,0-1 0,1 0 0,-1 1 0,1-1 0,0 0 0,0 0 0,4 4 0,-2-2 32,0-1 1,1 0-1,-1 0 1,1-1-1,0 1 1,0-1-1,0 0 1,1 0-1,-1-1 1,1 0-1,0 0 1,-1 0-1,1 0 1,0-1-1,9 1 1,-4-1-276,-1-1 0,0 0 0,1 0 0,-1-1 0,0-1 1,1 1-1,-1-2 0,12-3 0,3-4-415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32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7498,'0'-1'241,"0"0"1,-1 0-1,1-1 0,0 1 1,0 0-1,0 0 1,0 0-1,1 0 1,-1-1-1,0 1 1,0 0-1,1 0 0,-1 0 1,0 0-1,1 0 1,-1 0-1,1 0 1,0 0-1,-1 0 1,1 0-1,0 0 1,-1 0-1,1 0 0,0 0 1,0 0-1,0 1 1,0-1-1,0 0 1,0 1-1,0-1 1,0 1-1,0-1 1,0 1-1,0-1 0,0 1 1,0 0-1,1 0 1,1-1-1,2 0 67,1 1-1,-1-1 1,0 1-1,1 0 1,-1 1-1,1-1 1,-1 1-1,6 1 1,7 3 317,17 8 0,-11-4-246,-9-4-187,124 46 949,-130-48-1077,0 1 1,-1 1-1,1-1 1,-1 1 0,11 9-1,-16-11-47,-1-1 0,1 1 0,-1-1-1,1 1 1,-1 0 0,0 0 0,0 0-1,0 0 1,-1 0 0,1 0 0,-1 1-1,0-1 1,0 1 0,0-1 0,0 1-1,0-1 1,-1 5 0,1-3 9,-2 1 0,1 0 0,0 0-1,-1 0 1,0-1 0,-1 1 0,1-1 0,-1 1 0,0-1 0,0 1-1,-1-1 1,0 0 0,0 0 0,-6 9 0,4-9-6,-1 1 0,1-1 1,-1 0-1,0 0 0,0 0 0,-1-1 1,1 0-1,-1 0 0,0-1 1,-14 5-1,1-1-356,0-1 0,-1-1 0,1-1 0,-1-1 0,0 0 0,-33-2 1,39-4-1479,5-4 767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2:54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2 211 7946,'7'1'422,"5"2"1384,1-1 0,16 0 0,-25-2-1436,-1 0 0,1-1 0,0 1-1,0-1 1,0 0 0,0 0 0,-1 0 0,1 0-1,0-1 1,-1 1 0,7-5 0,-3 1-125,-1 0 0,1-1-1,-1 0 1,-1 0 0,1-1 0,7-11 0,-6 6-175,0 0 0,-1 0 0,6-17 0,-11 27-60,0-1 1,-1 1 0,1 0-1,-1-1 1,1 1 0,-1 0-1,0-1 1,0 1 0,0-1-1,0 1 1,-1 0 0,1-1-1,-1 1 1,1 0-1,-1-1 1,0 1 0,0 0-1,0 0 1,0 0 0,0 0-1,0 0 1,-1 0 0,1 0-1,0 0 1,-1 0 0,0 1-1,0-1 1,1 0 0,-1 1-1,-2-2 1,0 1 2,0-1-1,-1 1 1,1 0 0,0 0 0,-1 0-1,1 1 1,-1 0 0,0-1 0,1 2-1,-1-1 1,0 0 0,0 1 0,0 0-1,-4 1 1,7-1-8,0 0-1,-1 1 1,1-1 0,0 1-1,0-1 1,0 1-1,0 0 1,1 0 0,-1 0-1,0 0 1,0 0 0,0 0-1,1 1 1,-1-1-1,1 1 1,-1-1 0,-1 3-1,1-1 16,1-1-1,-1 1 0,1 0 0,-1 0 1,1 1-1,0-1 0,0 0 1,1 0-1,-1 0 0,0 4 1,1 2 53,0 0 0,0-1 0,1 1 1,0 0-1,0-1 0,1 1 0,4 12 1,12 21 341,30 51 0,-9-17 34,-29-56-271,3 6 347,16 48 0,-28-71-478,0 0 1,0 1 0,0-1-1,-1 0 1,1 6-1,-1-8-33,0-1-1,0 1 0,-1 0 0,1 0 0,0 0 1,0 0-1,0-1 0,-1 1 0,1 0 1,0 0-1,-1 0 0,1-1 0,-1 1 1,1 0-1,-1-1 0,1 1 0,-1 0 1,0-1-1,1 1 0,-1-1 0,0 1 0,1-1 1,-1 1-1,0-1 0,0 1 0,0-1 1,-4 2 24,-1 0 0,1-1 0,0 0 1,0-1-1,0 1 0,-1-1 1,1 0-1,-8-1 0,-5-1-87,-18-5 0,26 5-149,1 0 0,0-1 0,0-1 0,-11-5 0,16 7-123,1 0 1,-1 0-1,1 0 1,0 0-1,0-1 1,0 0-1,0 0 1,0 1-1,1-2 1,-1 1-1,1 0 1,-4-7-1,5 8 1,1 1-1,-1-1 1,0 0-1,1 0 0,0 0 1,-1 0-1,1-3 1,3-14-1061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2:55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135 114 8442,'-1'-1'691,"-1"-1"1,0 0 0,1 0-1,-1 1 1,1-1 0,0 0-1,0 0 1,-2-3 0,0-2 488,0-1 1,-2-12-1,0 3-287,4 12-622,-1 0-49,1 1 0,-1-1-1,1 1 1,-5-8 0,5 12-208,1-1 0,0 1 0,-1-1 0,1 1 0,-1-1 0,1 1 0,0-1 0,-1 1 0,1 0-1,-1-1 1,1 1 0,-1 0 0,1-1 0,-1 1 0,1 0 0,-1 0 0,1-1 0,-1 1 0,0 0 0,1 0-1,-1 0 1,1 0 0,-1 0 0,0 0 0,1 0 0,-1 0 0,1 0 0,-1 0 0,0 0 0,1 0-1,-1 0 1,1 1 0,-1-1 0,1 0 0,-1 0 0,1 0 0,-1 1 0,1-1 0,-1 0 0,1 1 0,-1-1-1,1 1 1,-1-1 0,0 1 0,-5 5 7,0 1 0,0-1 0,1 1 0,0 0 0,0 0 0,1 0-1,-1 1 1,2 0 0,-1-1 0,1 2 0,0-1 0,1 0 0,0 0 0,-2 15 0,2-14-23,2-5 0,-1 0 0,0 0 0,1 0-1,0 6 1,0-9 2,0 0-1,0 0 0,0 0 1,1 0-1,-1 0 1,0 0-1,1 0 1,-1 0-1,1 0 0,-1 0 1,1 0-1,-1 0 1,1 0-1,-1-1 0,1 1 1,0 0-1,0 0 1,-1-1-1,1 1 0,0 0 1,1 0-1,0 0-1,1 0 0,-1 0 1,0 0-1,0-1 0,1 1 0,-1-1 0,0 1 0,1-1 0,-1 0 0,1 0 1,-1 0-1,3-1 0,-3 1 2,-1 0 0,1 0 0,-1 0 0,0-1 0,1 1 1,-1-1-1,1 1 0,-1-1 0,0 0 0,0 1 0,1-1 0,-1 0 1,0 0-1,0 0 0,0 0 0,0 0 0,0 0 0,0 0 0,0 0 1,0-1-1,0 1 0,0-2 0,9-18 19,7-19 4,-16 36-15,0 0-1,0 0 1,0 0 0,0 0-1,-1 0 1,0 0-1,0 0 1,0-5 0,0 9-7,0 0 0,0-1 0,0 1 0,0 0 0,0 0 1,0 0-1,-1 0 0,1-1 0,0 1 0,0 0 0,0 0 1,0 0-1,0 0 0,0-1 0,-1 1 0,1 0 0,0 0 1,0 0-1,0 0 0,0 0 0,-1 0 0,1 0 0,0-1 0,0 1 1,0 0-1,-1 0 0,1 0 0,0 0 0,0 0 0,0 0 1,-1 0-1,1 0 0,0 0 0,0 0 0,0 0 0,-1 0 1,1 0-1,0 0 0,0 0 0,0 0 0,0 1 0,-1-1 1,1 0-1,0 0 0,0 0 0,0 0 0,-1 0 0,1 0 1,0 0-1,0 1 0,0-1 0,0 0 0,0 0 0,0 0 1,-1 0-1,1 1 0,0-1 0,0 0 0,0 0 0,0 0 0,0 1 1,-4 22 63,4-23-26,0 0-2,0 0-12,0 0-6,0 0 1,0 0-9,0 0-23,0 0 0,1 0 0,-1 0 0,0 0 0,0 0 0,1 0 0,-1 0 0,0 0 0,0 0 0,0 0 1,1 0-1,-1 0 0,0 0 0,0-1 0,0 1 0,1 0 0,-1 0 0,0 0 0,0 0 0,0 0 0,1-1 0,-1 1 1,0 0-1,0 0 0,0 0 0,0-1 0,0 1 0,0 0 0,1 0 0,-1 0 0,0-1 0,0 1 0,0 0 0,0 0 1,0-1-1,0 1 0,0 0 0,0 0 0,0-1 0,0 1 0,0 0 0,0 0 0,0 0 0,0-1 0,0 1 0,0 0 1,-1-1-1,1-1-2673,0 1 1437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2:55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15 8338,'-29'-13'3461,"29"13"-3407,0 0 1,0 0-1,0-1 1,-1 1-1,1 0 1,0 0 0,0 0-1,0 0 1,-1 0-1,1 0 1,0-1-1,0 1 1,0 0 0,-1 0-1,1 0 1,0 0-1,0 0 1,0 0 0,-1 0-1,1 0 1,0 0-1,0 0 1,-1 0-1,1 0 1,0 0 0,0 0-1,0 0 1,-1 0-1,1 0 1,0 1-1,0-1 1,0 0 0,-1 0-1,1 0 1,0 0-1,0 0 1,0 0-1,0 1 1,-1-1 0,-3 5 660,1 0 1,-1 1 0,1-1 0,0 1-1,0 0 1,-2 10 0,2-6-391,1 1 1,0 0-1,0 12 1,-5 78 655,7-98-964,0 1 0,0-1 0,0 0 1,1 1-1,-1-1 0,1 0 0,0 1 0,-1-1 0,2 0 0,-1 0 0,0 0 0,1 0 0,-1 0 0,5 6 0,-3-6-6,0 1-1,0-1 0,1 0 1,-1 0-1,1 0 0,0 0 0,0-1 1,0 1-1,0-1 0,5 2 1,-7-3-9,1-1 0,-1 1 1,1 0-1,-1-1 1,1 1-1,-1-1 0,1 0 1,-1 0-1,1 0 1,0 0-1,-1 0 0,1 0 1,-1-1-1,4 0 1,-2-1-3,0 1 0,-1-1 1,1 0-1,-1 0 0,1 0 1,-1 0-1,0-1 0,5-4 1,-2 1-16,0-1 0,0 0 0,-1-1 0,0 0 0,0 1 0,-1-1 0,5-13 1,-3 5-14,0-1 0,-2 1 0,0-1 0,-1 0 1,0 0-1,0-26 0,-3 42 32,-2-16 52,2 16-53,0 1 1,0 0 0,0 0-1,0-1 1,-1 1 0,1 0-1,0-1 1,0 1 0,0 0-1,0 0 1,0-1 0,-1 1-1,1 0 1,0 0 0,0 0-1,-1-1 1,1 1 0,0 0-1,0 0 1,-1 0 0,1 0-1,0-1 1,0 1 0,-1 0-1,1 0 1,0 0 0,0 0-1,-1 0 1,1 0 0,0 0 0,-1 0-1,1 0 1,0 0 0,-1 0-1,1 0 1,0 0 0,0 0-1,-1 0 1,1 0 0,0 0-1,-1 0 1,1 1 0,0-1-1,0 0 1,-1 0 0,1 0-1,0 0 1,0 1 0,-1-1-1,1 0 1,0 0 0,-2 2 55,-1 0 0,1 0 1,0 1-1,0-1 0,0 0 1,1 1-1,-1-1 0,0 1 1,1 0-1,0-1 0,0 1 1,0 0-1,0 0 1,0 0-1,0 0 0,0 3 1,0 6 262,0 1 1,0 18-1,1-23-214,1 0 0,0 0 1,0 0-1,0-1 0,1 1 0,1 0 1,5 14-1,-7-20-109,0 0 0,0 0 0,1 0 0,-1 0 0,0 0 0,1 0 0,0 0 0,-1 0 0,1-1 0,0 1 0,0-1 0,0 1 0,0-1 0,0 0 0,0 1 1,0-1-1,0 0 0,1-1 0,-1 1 0,0 0 0,1-1 0,-1 1 0,0-1 0,1 0 0,-1 1 0,1-1 0,-1 0 0,1-1 0,-1 1 0,3-1 0,-2 1-220,0-1-1,-1 0 1,1 0-1,0 0 0,-1 0 1,1-1-1,-1 1 1,1-1-1,-1 1 1,4-4-1,-2 1-803,-1 1 1,0-1-1,0 0 1,0 0-1,3-6 1,1-4-958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2:56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6889,'2'0'3625,"-2"-1"-1208,0 2-273,0-1-135,0 0-385,0 20-168,1 58-399,-2-31-177,-2 11-320,3-5-176,7-4-240,-1-5-64,10-12-72,0-4-80,0-15-680,4 0-496,-4-9-1945,4-4 1961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2:56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172 140 8122,'0'-4'703,"0"0"0,-1 1 1,0-1-1,1 0 0,-2 1 0,1-1 1,0 0-1,-1 1 0,1 0 1,-1-1-1,0 1 0,-3-5 0,2 5-516,0-1-1,1 1 1,-1 0-1,0 0 1,-1 0-1,1 1 1,0-1 0,-1 1-1,0-1 1,1 1-1,-1 1 1,0-1-1,0 0 1,0 1-1,0 0 1,-1 0-1,-4-1 1,7 2-165,-1 0 1,0 1-1,0-1 0,1 1 1,-1 0-1,0-1 1,1 1-1,-1 0 1,1 1-1,-1-1 0,1 0 1,-1 1-1,-2 2 1,0-1 0,1 1-1,0 0 1,-1 0 0,-6 10 0,9-10 27,0 0 0,-1 1 0,1-1 1,1 1-1,-1-1 0,1 1 0,0 0 1,0-1-1,0 1 0,0 0 0,1 0 0,0 0 1,0 0-1,0-1 0,1 1 0,0 0 0,0 0 1,0 0-1,0-1 0,1 1 0,0-1 1,4 9-1,-5-12-40,-1 0 0,1 0 1,0 0-1,0 0 1,0 0-1,0 0 0,0 0 1,0-1-1,0 1 0,0 0 1,0-1-1,1 1 0,-1 0 1,0-1-1,0 0 0,1 1 1,-1-1-1,0 0 0,0 0 1,1 1-1,-1-1 0,0 0 1,1 0-1,-1 0 1,0-1-1,1 1 0,-1 0 1,0 0-1,3-2 0,4 0-15,-1-1-1,1-1 1,12-6-1,-9 3 23,0 1-13,-7 4 4,-1 0 0,1 0 0,0 0 0,5-1 1,-8 2-6,-1 1 0,1 0 0,0 0 0,0 0 0,0 0 1,0 0-1,0 0 0,0 0 0,0 0 0,0 0 0,0 0 0,0 0 1,-1 0-1,1 1 0,0-1 0,0 0 0,0 1 0,0-1 0,-1 1 1,1-1-1,0 1 0,0-1 0,0 2 0,12 16 84,-11-15-269,-1 0 0,1 0-1,0-1 1,0 1 0,4 4-1,-5-7-383,0 1-1,0 0 0,0 0 0,0-1 0,1 1 1,-1 0-1,0-1 0,0 1 0,1-1 0,1 1 1,12 0-1676</inkml:trace>
  <inkml:trace contextRef="#ctx0" brushRef="#br0" timeOffset="1">307 161 9314,'6'-4'746,"0"0"1,0 1-1,0-1 0,8-1 0,-13 4-653,0 1-1,0 0 1,-1 0-1,1 0 1,0 0-1,-1 0 1,1 0-1,0 0 1,0 0-1,-1 1 1,1-1-1,0 0 1,-1 0-1,1 1 1,0-1-1,-1 0 1,1 1-1,0-1 1,-1 1-1,1-1 1,-1 0-1,1 1 1,-1-1-1,2 2 0,7 15 1519,-7-13-1191,2 5 185,0 1 1,-1-1-1,0 1 1,-1 0-1,0 0 0,0 0 1,-1 0-1,0 12 1,-2-21-389,0-3-148,-2-7-68,0-11-9,0 1 0,1-24 1,2 32-2,0 1-1,0-1 1,1 0 0,1 1-1,0-1 1,0 1 0,1-1-1,1 1 1,-1 0 0,2 0-1,5-9 1,-9 16-97,1 0 0,0 0 1,0 1-1,0-1 0,0 1 1,0-1-1,0 1 0,1 0 0,-1 0 1,1 0-1,0 0 0,-1 0 0,1 0 1,0 1-1,0 0 0,0-1 0,0 1 1,1 0-1,-1 1 0,0-1 1,0 0-1,0 1 0,1 0 0,-1 0 1,0 0-1,1 0 0,-1 0 0,0 1 1,0-1-1,1 1 0,5 2 1,18 9-705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2:57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7610,'1'19'6088,"5"6"-3754,-1 0-996,5 59 1464,-5-36-1765,14 54 1,-15-85-909,11 51 203,-15-67-327,0-1 1,0 1 0,0 0 0,0 0 0,0 0 0,0 0 0,0 0 0,0-1 0,0 1 0,-1 0 0,1 1 0,0-2-4,0 1 0,0-1 0,-1 0 0,1 0 0,0 0 0,0 0 0,0 0 0,0 0-1,0 1 1,0-1 0,-1 0 0,1 0 0,0 0 0,0 0 0,0 0 0,0 0 0,-1 0 0,1 0-1,0 0 1,0 0 0,0 0 0,0 0 0,-1 0 0,1 0 0,0 0 0,0 0 0,0 0 0,0 0-1,-1 0 1,1 0 0,0 0 0,0 0 0,-1 0 0,0-1 2,-1 0 0,1 0 1,0 0-1,-1 0 0,1-1 0,0 1 1,-1 0-1,1-1 0,-1-1 0,-3-5-19,1 1-1,0-1 0,0 0 0,1 0 1,-4-11-1,5 13 1,1 1-1,0-1 0,0 1 1,1-1-1,-1 0 1,1 1-1,0-1 1,1 0-1,0-7 1,0 11 10,-1 0 1,1 1 0,0-1-1,0 0 1,0 0-1,0 1 1,0-1 0,0 1-1,0-1 1,0 1-1,0-1 1,1 1 0,-1 0-1,1-1 1,-1 1-1,1 0 1,-1 0 0,1 0-1,0 0 1,-1 1-1,1-1 1,0 0 0,3 0-1,3-1 1,1 1 0,-1 0 0,0 0 0,10 1-1,-13 0 6,2 0 17,0 1 1,0-1-1,0 1 0,1 0 0,-1 1 0,0 0 0,-1 0 0,1 0 0,8 5 0,-12-5 17,0-1 0,0 1 0,0 1 0,0-1 0,0 0 0,-1 1 0,1-1 0,-1 1 0,0 0 0,1 0 0,-1 0 0,-1 0-1,1 0 1,0 0 0,-1 0 0,1 1 0,-1-1 0,0 1 0,0-1 0,0 6 0,0-5-3,-1 0 0,0 0 0,0 0-1,0 0 1,0 0 0,-1 0 0,0 0-1,0 0 1,0 0 0,0 0-1,0 0 1,-1 0 0,0-1 0,0 1-1,0 0 1,0-1 0,0 0 0,-1 1-1,0-1 1,1 0 0,-1-1 0,0 1-1,0 0 1,-1-1 0,1 1 0,-1-1-1,1 0 1,-1 0 0,-7 2 0,-1 1-7,-19 4 1,26-8-209,0 0 1,1 0-1,-1-1 0,0 1 0,1-1 0,-1 0 0,-7-2 1,12 2 63,-1 0 1,1 0 0,-1 0-1,1 0 1,-1 0 0,1 0-1,-1-1 1,1 1 0,-1 0-1,1 0 1,-1-1 0,1 1 0,-1 0-1,1-1 1,-1 1 0,1 0-1,0-1 1,-1 1 0,1-1-1,0 1 1,-1 0 0,1-1-1,0 1 1,0-1 0,-1 1-1,1-1 1,0 1 0,0-1 0,0 0-1,0 1 1,-1-1 0,1 1-1,0-1 1,0 0 0,3-11-1161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2:57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28 219 9346,'15'11'4073,"-6"2"-1929,3 3-87,-6 0-385,-1 4-192,0-4-591,1-2-297,0-3-432,-4-6-96,3-5-808,2-2-753,-3-12 929</inkml:trace>
  <inkml:trace contextRef="#ctx0" brushRef="#br0" timeOffset="1">8 14 8418,'-7'-11'3673,"14"9"-1817,-4 3-1000,8 7-280,1 3-120,0 7-368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2:58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15 9506,'11'43'7071,"0"-1"-3328,29 123-1524,-3-10-1929,-37-153-280,3 13-127,-3-14 98,0-1 0,0 0-1,0 0 1,0 0 0,0 1 0,0-1-1,0 0 1,0 0 0,0 1 0,0-1-1,0 0 1,0 0 0,-1 0-1,1 1 1,0-1 0,0 0 0,0 0-1,0 0 1,0 0 0,0 1 0,0-1-1,-1 0 1,1 0 0,0 0-1,0 0 1,0 1 0,-1-1 0,1 0-1,0 0 1,0 0 0,0 0 0,0 0-1,-1 0 1,1 0 0,0 0-1,0 0 1,-1 0 0,1 0 0,0 0-1,0 0 1,0 0 0,-1 0 0,1 0-1,0 0 1,0 0 0,-1 0 0,1 0-1,0 0 1,0 0 0,0 0-1,-1 0 1,1 0 0,0 0 0,0-1-1,0 1 1,0 0 0,-1 0 0,1 0-1,0-1 1,-6-2-557,1 0 1,0-1-1,0 0 1,0-1-1,0 1 0,1-1 1,-6-6-1,-25-42-2909,11 12 2300</inkml:trace>
  <inkml:trace contextRef="#ctx0" brushRef="#br0" timeOffset="1">0 70 4057,'5'-6'724,"0"0"-1,1 1 1,-1-1 0,1 1-1,0 1 1,0-1 0,0 1-1,1 0 1,0 1 0,0-1-1,0 1 1,0 1 0,0-1-1,0 1 1,12-1 0,-11 1-347,0 1 0,0 0 1,0 1-1,0 0 0,1 0 1,-1 1-1,0 0 0,0 0 0,0 1 1,0 0-1,-1 0 0,1 1 1,0 0-1,8 5 0,-14-7-321,0 0-1,0 1 1,-1-1 0,1 0-1,0 1 1,-1-1 0,0 1-1,1 0 1,-1-1-1,0 1 1,0 0 0,1 0-1,-1 0 1,-1 0 0,1 0-1,0 0 1,0 0 0,-1 0-1,1 0 1,-1 0-1,0 0 1,0 0 0,0 1-1,0-1 1,0 0 0,0 0-1,0 0 1,-1 0-1,1 0 1,-1 1 0,1-1-1,-3 3 1,0 2-4,0-1-1,0 1 1,-1-1 0,0 0 0,-1 0 0,1 0-1,-1 0 1,-7 5 0,5-4-255,0-1 0,-1 0 1,1-1-1,-1 0 0,0 0 0,-1 0 0,1-1 0,-1-1 0,-10 4 1,8-7-1849,4-4 769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2:58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152 107 10018,'-11'-34'8396,"8"27"-7586,0-1 0,-7-11 0,8 16-804,1 0-1,-1 1 1,0-1 0,0 1 0,0 0-1,0-1 1,0 1 0,-1 0-1,1 0 1,-1 0 0,1 1 0,-1-1-1,0 1 1,1-1 0,-1 1 0,0 0-1,0 0 1,0 0 0,0 0-1,0 1 1,-4-1 0,5 1-8,1 0 1,-1 0-1,0 0 1,0 0-1,0 1 1,1-1-1,-1 1 1,0-1-1,1 1 1,-1 0-1,0-1 1,1 1 0,-1 0-1,1 0 1,-1 0-1,-2 2 1,2 0-6,0 0 0,-1 0 1,1 0-1,0 0 0,0 0 0,1 0 1,-3 7-1,0 2-9,0 0 1,1 0-1,-2 21 0,5-30 14,-1 0-1,1 0 0,0 0 0,0 0 1,0 0-1,0 0 0,0 0 1,1 0-1,-1 0 0,1 0 0,0 0 1,0 0-1,0 0 0,0 0 0,0 0 1,1-1-1,1 4 0,-2-5 1,0 0-1,0 0 0,0 0 1,0-1-1,0 1 1,0 0-1,0-1 1,0 1-1,0-1 1,0 1-1,1-1 0,-1 0 1,0 1-1,0-1 1,0 0-1,1 0 1,-1 0-1,0 0 1,0 0-1,1 0 0,-1 0 1,0 0-1,2-1 1,3 0-8,0-1 1,0 0-1,7-3 1,-13 4 8,6-1-1,0-1 1,0 0-1,-1-1 1,11-7-1,-14 10 11,0-1 0,0 0 0,0 1 0,1-1 0,-1 1 0,0 0 0,1 0 0,-1 0 0,1 0 0,0 0 0,-1 0 1,1 1-1,0-1 0,3 1 0,-4 0 38,-1 0 0,1 0 0,-1 0 0,1 1 0,-1-1 0,1 1 0,-1-1 0,1 1 0,-1 0 1,0-1-1,1 1 0,-1 0 0,0 0 0,0 0 0,0 0 0,1 0 0,-1 0 0,0 0 0,0 0 0,-1 0 1,1 1-1,0-1 0,0 0 0,0 1 0,-1-1 0,2 3 0,0 12 498,-2-14-583,0 0 0,0-1 1,0 1-1,1 0 0,-1-1 1,0 1-1,1 0 0,1 2 0,-2-4-111,1 0 0,-1 0 0,1 0 0,-1 0 0,1-1 0,-1 1 0,1 0-1,-1 0 1,1-1 0,-1 1 0,1 0 0,-1 0 0,1-1 0,-1 1 0,0 0-1,1-1 1,-1 1 0,1-1 0,-1 1 0,0-1 0,1 0 0,7-10-1186</inkml:trace>
  <inkml:trace contextRef="#ctx0" brushRef="#br0" timeOffset="1">377 53 6505,'6'10'3086,"1"0"-1,7 18 0,-12-23-2458,0-1 0,0 1 0,-1 0 0,0 0-1,0 0 1,0 0 0,0 0 0,-1-1 0,0 7 0,0-11-576,0 0 0,0 1 0,0-1 0,0 1 0,0-1 0,0 0 0,0 1 0,-1-1 0,1 1 0,0-1 0,0 0 0,0 1 0,0-1 0,-1 0 0,1 1 0,0-1 0,-1 1 0,-4-2 611,4 1-628,0-1 1,0 0-1,0 0 1,1 0-1,-1 0 1,0 1-1,1-1 1,-1 0-1,0 0 1,1 0-1,-1 0 1,0-2-1,-3-13-29,-5-31-1,9 44-5,-1-1-5,1 0 0,-1 0 0,1 0-1,0 0 1,1 0 0,-1 0-1,1 0 1,-1 0 0,3-7-1,-2 9-154,0 0 0,0 1 0,0-1 0,0 0 0,0 0 0,1 0 1,-1 1-1,0-1 0,1 1 0,-1-1 0,1 1 0,-1 0 0,1-1 0,0 1 0,0 0 0,-1 0 0,4-1 0,7-1-805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2:59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11827,'2'14'4833,"-4"10"-2913,0 2-144,1 16-527,0 0-273,2 5-520,-1 3-176,4-9-192,3-5-40,1-10-40,8-8-224,-6-7-720,-3-4-657,4-7 913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33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 5241,'-9'-4'3685,"5"2"2020,2 9-4115,0 20-732,-7 136 1330,8-132-1774,2 0 1,6 51 0,-5-71-339,0 0 1,1 0-1,0 0 1,1-1-1,0 0 1,1 1-1,0-1 1,0-1-1,1 1 1,14 16 0,-16-22-68,0 0 0,0 0 1,1 0-1,-1-1 0,1 0 1,0 0-1,0 0 0,0-1 1,0 1-1,0-1 0,1-1 1,-1 1-1,1-1 0,-1 0 1,1 0-1,0 0 0,-1-1 1,8 0-1,-9 0-103,1-1-1,-1 1 1,1-1 0,-1 0 0,1 0-1,-1-1 1,0 1 0,0-1-1,0 0 1,0 0 0,0-1-1,0 1 1,0-1 0,-1 0 0,1 0-1,-1 0 1,0 0 0,0 0-1,0-1 1,0 0 0,-1 1-1,1-1 1,1-5 0,-1 1-164,0 0-1,3-14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2:5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10 159 11386,'-4'-8'4641,"-2"7"-2664,9-3-569,6 4-456,-2 0-191,9 2-425,-1 1-160,3 0-464,0 1-481,8 0-1727,6 5 1592</inkml:trace>
  <inkml:trace contextRef="#ctx0" brushRef="#br0" timeOffset="1">281 187 9538,'0'13'4217,"7"6"-1873,-2 1-287,1 4-305,-1 0-143,-1 0-505,2 0-304,-2-8-520,0-7-112,0-5-672,-1-4-512,2-15 976,2-2-384</inkml:trace>
  <inkml:trace contextRef="#ctx0" brushRef="#br0" timeOffset="2">248 1 11546,'-1'1'4233,"3"4"-3232,2 2-169,3 1-240,2 4-168,3-1-1432,3-9-865,9 8 1113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00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0 7634,'6'27'3800,"-2"2"-1055,-3 8-921,-1 2 9,-5 9-329,5-2-264,6-8-711,4-2-241,7-15-192,0-4-224,3-13-905,-1-4-751,-4-16 1016</inkml:trace>
  <inkml:trace contextRef="#ctx0" brushRef="#br0" timeOffset="1">1 135 10586,'3'1'4657,"5"-1"-2448,6 0-601,5 0-256,5-3-615,5-1-361,8-4-272,-1 0-320,7 3-1233,-13 2 1049</inkml:trace>
  <inkml:trace contextRef="#ctx0" brushRef="#br0" timeOffset="2">323 280 11098,'2'2'573,"-1"-1"-1,1 1 0,0 0 1,-1 0-1,1-1 1,0 1-1,0-1 0,0 0 1,1 0-1,2 2 0,-3-3-356,0 1-1,1 0 0,-1-1 0,0 0 0,1 1 0,-1-1 0,1 0 0,-1 0 0,0-1 0,1 1 0,-1 0 0,1-1 0,-1 1 1,0-1-1,1 0 0,-1 0 0,2-1 0,2-1-132,0-1 1,0 1-1,-1-1 1,0-1 0,0 1-1,0 0 1,0-1-1,-1 0 1,1 0-1,6-12 1,-8 12-74,-1 0 0,1 0 0,-1 0 0,0 0 0,0 0 0,-1-1 0,1 1 1,-1-1-1,0 1 0,-1-1 0,1 1 0,-1-1 0,-1-8 0,1 13-5,0-1 0,0 1 0,-1-1 1,1 1-1,0 0 0,-1-1 0,1 1 0,-1 0 0,0 0 0,1-1 1,-1 1-1,0 0 0,0 0 0,1 0 0,-1 0 0,0 0 0,0 0 0,0 0 1,0 0-1,-1 0 0,1 0 0,0 1 0,0-1 0,0 0 0,-1 1 0,1-1 1,0 1-1,-1-1 0,1 1 0,0 0 0,-1 0 0,1 0 0,-1-1 1,1 1-1,0 0 0,-1 1 0,1-1 0,-1 0 0,-1 1 0,-2 0 24,0 0 0,0 0 0,0 1-1,0 0 1,0 0 0,0 1 0,1-1-1,-9 7 1,7-5 54,2 0-1,-1 1 1,0 0-1,1-1 1,0 2-1,0-1 1,1 0-1,-1 1 1,1-1-1,0 1 1,1 0 0,-1 0-1,1 0 1,1 1-1,-1-1 1,-1 12-1,2-4 131,0-9-103,1 1 1,-1-1-1,1 0 1,1 9-1,-1-13-93,1 1-1,-1 0 1,1-1 0,-1 1 0,1 0-1,-1-1 1,1 1 0,0-1 0,0 1-1,0-1 1,0 0 0,0 1 0,0-1-1,1 0 1,-1 0 0,0 1 0,0-1-1,3 1 1,-1-1-54,0 1 0,-1-1 0,1 0 0,0 0 0,0 0 0,0 0 0,0-1 0,1 1 0,-1-1 0,0 0 0,6 0 0,1-1-283,1 0 1,13-4-1,21-8-148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00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230 204 8834,'-4'30'3523,"4"-30"-3472,0 0 0,0 0-1,0 0 1,0 1 0,0-1-1,0 0 1,0 0 0,0 0-1,0 0 1,0 0 0,0 0-1,0 0 1,0 0 0,0 0-1,0 0 1,0 1 0,0-1-1,0 0 1,0 0 0,0 0-1,0 0 1,0 0 0,0 0-1,0 0 1,0 0 0,0 0-1,1 0 1,-1 0 0,0 0-1,0 0 1,0 1 0,0-1-1,0 0 1,0 0 0,0 0-1,0 0 1,0 0 0,0 0-1,0 0 1,1 0 0,-1 0-1,0 0 1,0 0 0,0 0-1,0 0 1,0 0 0,0 0-1,0 0 1,0 0 0,0 0-1,1 0 1,-1 0 0,7-4 1367,4-7-70,-6 4-1023,0 0 0,0-1 0,0 0 0,-1 0 0,-1 0 0,5-12 0,-3 5-232,-1 0-1,3-27 1,-6 35-69,0-1 0,-1 1 0,0-1 0,-2-12-1,2 19-17,0-1 0,0 1-1,-1-1 1,1 1-1,0-1 1,-1 1-1,0-1 1,1 1-1,-1-1 1,0 1-1,0 0 1,1-1-1,-1 1 1,0 0-1,0 0 1,0 0-1,-1 0 1,1 0-1,0 0 1,0 0 0,-1 0-1,1 0 1,0 0-1,-1 1 1,1-1-1,-1 0 1,1 1-1,-3-1 1,2 1-2,1 0 1,-1 0-1,0 0 0,0 0 1,0 0-1,1 1 1,-1-1-1,0 1 1,0-1-1,1 1 0,-1 0 1,0-1-1,1 1 1,-1 0-1,1 0 0,-1 0 1,1 0-1,-3 3 1,0 0 9,0 1 1,0 0-1,0 0 0,-3 6 1,1 0 55,0 0 0,1 0 0,1 1 0,0-1 0,0 1 0,1 0 0,1 1 0,-2 16 0,3-2 232,0 0 0,6 47 0,-1-43 32,2 0 0,13 39 0,26 57 712,-24-70-493,-19-53-477,0 1 1,0 0 0,-1 0 0,0 0-1,0 0 1,0 8 0,-1-12-58,0 0 0,0 1-1,0-1 1,-1 0 0,1 0 0,0 1 0,-1-1 0,1 0 0,-1 0 0,1 0 0,-1 0 0,0 1-1,0-1 1,1 0 0,-1 0 0,0 0 0,0-1 0,0 1 0,0 0 0,0 0 0,0 0 0,0-1-1,0 1 1,0 0 0,-1-1 0,1 1 0,0-1 0,0 0 0,0 1 0,-3-1 0,-8 3 5,-1-2 1,0 0-1,0 0 1,0-1-1,0-1 1,0 0-1,0 0 0,0-2 1,0 0-1,-16-5 1,22 5-290,0-1-1,0 0 1,0 0-1,0 0 1,1-1 0,0 1-1,-11-12 1,13 12-75,1 1 0,0-1-1,0 0 1,1 1 0,-1-1 0,1 0 0,-1-1 0,1 1-1,1 0 1,-1-1 0,1 1 0,-1-1 0,1 1 0,0-6-1,1 6 118,0 0 1,1-1-1,0 1 0,0 0 0,0 0 0,1-4 0,-2 7 214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01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11634,'0'2'714,"1"0"-1,-1 0 1,1-1 0,-1 1-1,0 0 1,0 0-1,0 3 1,-5 23 743,4-23-936,-11 39 1072,6-26-1071,1 1 1,-4 25-1,8-30-342,0-10-110,0-1 1,1 1-1,0-1 1,0 1-1,0-1 0,0 1 1,0-1-1,1 1 1,1 4-1,-2-8-63,0 0 0,0 0 0,0 0 0,0 0 0,0 0 0,0 0 0,0 0 0,0 0 0,0 1 0,0-1 0,0 0 0,0 0 0,0 0 0,0 0 0,0 0 0,0 0 0,0 0 0,-1 0 0,1 0 0,0 0 0,0 0 0,0 0 0,0 1 0,0-1 0,0 0 0,0 0 0,0 0 0,0 0 0,0 0 0,0 0 0,0 0 0,0 0 0,0 0 0,0 0 0,0 0 0,-1 0 0,1 0 0,0 0 0,0 0 0,0 0 0,0 0 0,0 0 0,0 0 0,0 0 0,0 0 0,0 0 0,0 0 0,-1 0 0,1 0 0,0 0 0,0 0 0,0 0 0,0 0 0,0 0 0,0 0 0,0 0 0,0 0 0,0 0 0,0 0 0,0 0 0,0 0 0,0 0 0,-1 0 0,1 0 0,0-1 0,-6-3 402,5 2-405,0 0 0,0 0 0,0 0 0,0 0 0,0 0 0,0 0 1,1-1-1,-1 1 0,1 0 0,0-1 0,-1-2 0,0-4 0,0 2-6,1 0-1,-1 0 0,1 0 1,0 1-1,0-1 0,1 0 1,0 0-1,0 0 0,1 1 1,0-1-1,3-6 0,-2 5-38,1 1 1,0-1-1,1 1 0,0 0 1,0 1-1,0-1 0,1 1 1,0 0-1,0 0 0,11-7 0,-13 11-199,0-1-1,0 1 1,1 0 0,-1 0-1,1 0 1,-1 1-1,1 0 1,7-2-1,-8 3-272,0 0 0,1 0 0,-1 0 0,0 0 0,0 1-1,1-1 1,-1 1 0,0 0 0,0 1 0,7 2 0,12 10-2856,-2 3 1331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01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91 3265,'1'0'405,"0"0"1,0 0-1,-1 0 0,1 0 1,0 0-1,0 0 1,-1 0-1,1 0 1,0 0-1,-1 0 1,1-1-1,0 1 0,0 0 1,-1-1-1,1 1 1,0 0-1,0-1 1,-1 0-45,1 0 1,-1 0-1,0 1 1,0-1-1,0 0 0,1 0 1,-1 0-1,0 1 1,0-1-1,0 0 1,0 0-1,0 0 1,0 0-1,-1 1 1,1-1-1,0-1 1,-2-4-61,0 1 0,0-1 0,0 0 0,-1 1 0,0 0 0,0 0 0,0 0 1,0 0-1,-9-9 0,11 13-263,0 0 1,0 0-1,0 0 0,0 0 1,0 1-1,0-1 0,0 0 1,0 1-1,-1-1 0,1 0 1,0 1-1,-1 0 0,1-1 1,0 1-1,0 0 0,-1-1 1,1 1-1,-1 0 0,1 0 1,0 0-1,-1 0 0,-1 1 1,0 0 16,-1 0 0,1 0 0,0 0 1,-1 1-1,-5 3 0,9-5-52,-5 4 22,0-1-1,1 1 1,-1 0-1,1 0 1,0 1-1,0-1 0,0 1 1,0 0-1,1 0 1,-3 6-1,2-3 32,0 0 0,0 1 0,1-1 0,0 1 0,1 0-1,-2 10 1,4-18-47,0 0 0,0 0 0,-1 0 0,1 0 0,1 0 0,-1 0-1,0 0 1,0 0 0,0 0 0,1 0 0,-1 0 0,0 0 0,1 0 0,-1 0 0,1 0-1,-1 0 1,1 0 0,-1 0 0,1 0 0,0-1 0,-1 1 0,1 0 0,0 0 0,0-1-1,-1 1 1,1-1 0,0 1 0,0-1 0,0 1 0,0-1 0,0 1 0,0-1 0,0 0-1,0 1 1,0-1 0,0 0 0,2 0 0,0 1-4,0-1 0,1 0 1,-1 0-1,0 0 0,0-1 0,1 1 0,-1-1 1,0 1-1,0-1 0,0 0 0,5-3 0,4-3-1,-1-1 0,0-1-1,17-16 1,11-10 48,-38 34-44,0 1-1,0-1 1,0 0-1,0 1 1,0-1 0,0 1-1,0-1 1,0 1-1,0-1 1,0 1 0,0 0-1,0-1 1,0 1-1,0 0 1,2 0 0,-2 0 5,-1 0 1,1 1-1,-1-1 1,1 0-1,-1 1 1,1-1-1,-1 1 1,1-1 0,-1 0-1,0 1 1,1-1-1,-1 1 1,0-1-1,1 1 1,-1-1-1,0 1 1,1-1 0,-1 1-1,0-1 1,0 1-1,0 0 1,0-1-1,0 1 1,1-1-1,-1 1 1,0 0 0,0-1-1,0 1 1,-1 0-1,1 13 325,-2 18 1,1-22-538,0-1 1,0 1-1,1 0 0,1-1 1,1 11-1,-2-20 174,0 0 0,0 0 0,0 0 0,0 0 0,0 0 0,0 1 0,0-1 0,0 0 0,0 0 0,0 0 0,0 0 0,0 0 0,0 0 0,0 0 0,0 0 0,0 0 0,0 0 0,0 0 0,0 0 0,0 0 0,0 1 0,0-1 0,0 0 0,0 0 0,0 0 0,0 0 0,0 0 0,0 0 0,0 0 0,0 0 0,0 0 0,0 0 0,0 0 0,1 0 0,-1 0 0,0 0 0,0 0 0,0 0 0,0 0 0,0 0 0,0 0 0,0 0 0,0 0 0,0 0 0,0 0 0,0 0 0,0 0 0,0 0 0,1 0 0,-1 0 0,0 0 0,0 0 0,0 0 0,0 0 0,0 0 0,0 0 0,6-6-853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01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11698,'4'22'4673,"-7"11"-3104,3 11-89,-3 8-512,-2 1-320,5 1-183,3-5-49,-3-7-56,-2-6 48,1-5-256,-4-4-56,-2-7-384,2-2-336,-5-11-1129,0-7-855,5-15 1616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02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14 7930,'12'-3'2640,"37"-6"3337,-39 8-5174,0 0 1,20 1-1,-26 0-709,0 1 0,0-1 0,0 1 0,0 0 0,0 0 1,-1 1-1,1-1 0,0 1 0,5 3 0,-7-4 10,0 1 1,0 0-1,0 0 1,0 0 0,0 0-1,0 0 1,0 0-1,-1 1 1,1-1-1,-1 0 1,0 1-1,0 0 1,1-1-1,0 6 1,-1-4-32,0-1 0,0 1 0,-1 0 0,0-1 1,1 1-1,-1 0 0,0 0 0,-1-1 0,1 1 0,-1 0 0,1 0 1,-3 5-1,0-3-30,1-1 1,-1 1-1,-1-1 1,1 0-1,-1 1 0,-7 6 1,3-3 1,0-1-1,0-1 1,-17 12-1,20-15-90,0-1-1,0 0 0,0-1 1,-1 1-1,1-1 0,-1 0 1,1-1-1,-12 3 0,15-4-91,-1 0 0,1 0-1,0 0 1,0 0 0,0 0 0,-1 0-1,1-1 1,0 1 0,0 0-1,0-1 1,0 0 0,0 0-1,0 0 1,0 0 0,0 0-1,0 0 1,0 0 0,0 0-1,0-1 1,1 1 0,-1-1-1,1 1 1,-1-1 0,1 0-1,0 0 1,-1 1 0,1-1-1,-2-4 1,2 2-64,1 0 1,-1 0-1,0 0 0,1-6 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02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6841,'1'54'7827,"-1"-2"-4047,0-17-2173,-7 52 0,-18 72 393,29-164-1986,1 0-1,6-10 0,-1 1-48,2-4-17,22-24 0,-30 37 56,0 1 0,1 0 0,-1 0-1,1 0 1,0 1 0,0-1 0,1 1 0,-1 0-1,0 1 1,8-3 0,-12 5 9,0-1-1,0 1 1,0 0-1,0 0 1,0 0 0,0 0-1,1 0 1,-1 0-1,0 0 1,0 0 0,0 0-1,0 1 1,0-1 0,0 0-1,0 1 1,0-1-1,0 1 1,0-1 0,0 1-1,0-1 1,0 1-1,-1-1 1,1 1 0,0 0-1,0 0 1,-1-1-1,1 1 1,0 0 0,-1 0-1,1 0 1,-1 0-1,1 0 1,-1 0 0,1 0-1,0 2 1,1 3 118,0 0-1,-1 1 1,0-1 0,1 10 0,-2-15-124,2 18 279,-1 23 1,-1-34-418,-1 0 1,0 0 0,0 1-1,-1-1 1,-3 11 0,1-13 1248,1-5-701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14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176 148 3825,'5'0'8743,"0"-1"-3561,2-5-2220,-6 4-3032,0 0 1,0 0-1,-1-1 1,1 1-1,0 0 0,-1 0 1,1-1-1,-1 1 1,0-5-1,0-5 122,-1-18 0,0 27-39,1-1 0,-1 1-1,0 0 1,0 0 0,0 0 0,-1 0-1,1 0 1,-1 0 0,0 0-1,1 0 1,-1 1 0,0-1-1,-1 1 1,1-1 0,0 1 0,-1 0-1,1 0 1,-5-3 0,3 3-4,0-1 0,-1 1 0,1 0 0,-1 1 0,1-1 0,-1 1 0,1 0 0,-1 0 0,0 0 0,0 1 0,1 0 0,-1 0 0,0 0 0,0 0 0,1 1 0,-1-1 0,0 1 0,-6 3 1,7-3-9,1 0 0,-1 0 1,0 0-1,1 1 0,0 0 1,-1 0-1,1 0 0,0 0 1,0 0-1,0 0 0,0 1 1,0 0-1,1 0 0,-1-1 1,1 1-1,0 1 0,0-1 1,0 0-1,0 0 0,0 1 1,1-1-1,-1 1 0,-1 6 1,2 0 13,1 1 1,0-1 0,0 0 0,1 0-1,0 0 1,0 0 0,6 16 0,-5-18 22,0-1 1,1 0 0,0 0 0,1 1 0,-1-2 0,1 1 0,1 0 0,-1-1-1,1 0 1,9 9 0,-10-12-29,0 0-1,1-1 1,-1 1-1,1-1 1,-1 0-1,1 0 1,0 0-1,0-1 1,0 1-1,0-1 1,0 0-1,1-1 1,-1 0-1,0 1 1,0-1-1,0-1 1,1 1-1,-1-1 0,0 0 1,0 0-1,0-1 1,0 1-1,0-1 1,-1 0-1,7-4 1,-5 3-6,0-1 0,-1-1 0,1 1 0,-1-1 0,0 1 0,0-1 0,-1-1 0,1 1 0,-1-1 0,0 0 0,-1 0 0,1 0 0,-1 0 0,0 0 0,-1-1 0,0 0 0,3-9 0,-2 2 22,0 0-1,-1 0 1,0-1 0,-1 1 0,-1-1-1,-1-15 1,-2 24 16,1 11-1,-2 11 17,3-11-38,1 0 1,0-1-1,0 1 0,0-1 0,0 1 0,1 0 0,2 8 0,1 1 48,9 16 1,-8-17-36,-2-7-28,0 0 1,0 0-1,1 0 1,-1-1-1,1 1 0,8 7 1,-10-10-176,1-1 0,1 1 0,-1 0 0,0-1 1,1 0-1,-1 0 0,1 0 0,-1 0 0,1-1 1,0 1-1,0-1 0,5 1 0,7-1-570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14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 9586,'-22'15'5500,"16"-11"-5019,0 0 0,0 0-1,-11 4 1,-39 13 1534,55-20-1971,0-1 0,-1 0 0,1 1 0,0-1 0,0 1 0,0 0 0,0-1 0,0 1 0,0 0 0,0 0 0,0-1 0,1 1 0,-1 0 0,0 0 0,0 0 0,1 0 0,-1 0 0,0 0 0,1 0 0,-1 0 0,0 2 0,1-2-4,0 0 0,0 1 0,0-1 1,0 1-1,1-1 0,-1 0 0,0 1 1,0-1-1,1 0 0,-1 1 0,1-1 0,-1 0 1,1 0-1,0 1 0,0 0 0,4 4 30,-1 0 0,1-1 0,0 0 0,0 0 0,10 6 0,2 1 7,1-2 0,0 0 0,24 8-1,17 10 531,-56-27-523,0 1 1,-1-1 0,1 1 0,0 0 0,-1 0-1,0 0 1,1 0 0,2 3 0,-5-4-56,0-1 0,1 1 1,-1-1-1,0 1 0,0 0 1,1-1-1,-1 1 1,0 0-1,0-1 0,0 1 1,0-1-1,0 1 0,1 0 1,-1-1-1,-1 1 0,1 0 1,0 1-1,0-1 0,-1 0 1,1 0-1,-1 0 0,1 0 1,-1 0-1,0-1 0,1 1 1,-1 0-1,0 0 0,0 0 0,1 0 1,-1-1-1,-2 2 0,-2 1 30,0 0 0,0 0-1,0-1 1,-1 0-1,1 0 1,-1 0 0,1-1-1,-8 2 1,8-2-182,1-1 0,-1 0 1,1 0-1,-1 0 0,1 0 0,-1 0 1,1-1-1,0 0 0,-1 0 0,1 0 1,-5-3-1,8 4-85,0 0 1,0-1-1,0 1 1,0-1-1,0 1 1,1-1-1,-1 1 1,0-1-1,0 0 1,1 1-1,-1-1 1,0 0-1,1 0 1,-1 0-1,1 1 1,-1-1-1,1 0 1,-1 0-1,0-2 1,4-4-1076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33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8818,'-25'25'4033,"20"-16"-977,5 1-1303,10 0-497,6-3-8,14-2-584,2-5-207,7 0-209,3-1-88,4-2-440,2 2-505,5-4-4056,-1 1 3337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15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 7226,'-19'2'6739,"16"-2"-6353,0 0-1,0 0 1,0 1 0,1-1-1,-1 1 1,0 0-1,1 0 1,-1 0 0,-3 1-1,2 0-171,1 1 1,-1-1-1,1 1 0,0 0 1,-1 0-1,2 0 0,-1 0 0,0 0 1,0 1-1,1 0 0,0-1 1,0 1-1,0 0 0,0 0 0,1 0 1,-2 4-1,2-4-168,0-1 1,1 0 0,0 1-1,0-1 1,0 1-1,0-1 1,0 0 0,1 1-1,-1-1 1,1 0-1,0 1 1,0-1 0,0 0-1,1 0 1,-1 0-1,1 0 1,-1 0-1,1 0 1,0 0 0,0-1-1,3 4 1,4 2 1,0 0 0,1-1 1,0 0-1,0 0 0,13 5 1,-8-4 202,25 19 1,-36-24-229,-1-1 104,0 0 0,0 1 0,0 0 0,0-1-1,4 7 1,-7-9-104,0 1-1,1 0 0,-1-1 0,0 1 0,0 0 0,1-1 0,-1 1 1,0 0-1,0-1 0,0 1 0,0 0 0,0-1 0,0 1 1,0 0-1,0-1 0,0 1 0,0 0 0,0-1 0,0 1 0,-1 0 1,1-1-1,0 1 0,0 0 0,-1-1 0,1 1 0,0-1 1,-1 1-1,1-1 0,-1 1 0,1-1 0,-1 1 0,1-1 0,-1 1 1,1-1-1,-1 1 0,1-1 0,-1 0 0,0 1 0,1-1 1,-2 1-1,-6 3-80,0-1 0,0 1 1,-1-1-1,-16 3 0,4 0-1503,16-4-770,12-5-825,3-2 1201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15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5689,'-1'5'1140,"-1"-1"0,1 1 0,0 0 0,0-1-1,0 1 1,1 0 0,0 9 0,6 33 2845,-4-37-3414,-1-5-434,0 1-1,0-1 1,1 1-1,-1-1 1,1 1-1,1-1 1,-1 0-1,1 0 1,0 0-1,0-1 1,1 1-1,-1-1 1,1 0 0,0 1-1,0-2 1,0 1-1,1 0 1,-1-1-1,1 0 1,0 0-1,0 0 1,0-1-1,6 3 1,-8-4-129,-1-1 1,0 1-1,1-1 1,-1 1-1,0-1 0,1 0 1,-1 0-1,0 0 1,1 0-1,-1 0 0,0-1 1,0 1-1,1-1 1,-1 0-1,0 1 1,0-1-1,3-1 0,-3 0-3,1 0 0,0 0-1,-1 0 1,1 0 0,-1-1-1,0 1 1,0-1-1,0 0 1,0 1 0,3-6-1,0-4 8,0-1 0,0 0 0,-2 0-1,5-21 1,-8 34-12,2-9 17,-1 7-8,0 0 1,-1 0-1,1 0 1,-1 0-1,0 1 1,1-1-1,-1 0 1,0 0-1,0 0 1,-1-4 0,-3 19 199,2 0 27,1 1-1,0 0 1,1-1-1,2 20 1,-1-25-280,0 0 1,1 0-1,0 0 0,0 0 1,1-1-1,0 1 1,0 0-1,7 10 0,-9-17-94,-1-1 0,0 0 0,0 0 0,0 0-1,0 0 1,1 1 0,-1-1 0,0 0 0,0 0-1,0 0 1,1 0 0,-1 0 0,0 0 0,0 0-1,0 1 1,1-1 0,-1 0 0,0 0 0,0 0-1,1 0 1,-1 0 0,0 0 0,0 0 0,0 0-1,1 0 1,-1-1 0,1 0-1153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16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10290,'4'5'896,"1"0"0,-2 0-1,1 0 1,-1 1 0,1-1 0,-1 1-1,-1 0 1,4 11 0,0 4 795,4 28 1,-2-7-165,-2-28-1271,-6-15-227,-2-2-14,1 0-43,0 0 0,0 0-1,0-1 1,0 1-1,0 0 1,1-1-1,-1 1 1,1 0 0,0-1-1,1-5 1,0-5-287,5-18 1,-2 2-129,-2 20 307,-1 0 0,1 1 0,6-17 0,-6 20 131,1 0 0,0 0 0,0 1 0,0-1 0,1 1 0,0 0 0,5-6 0,-9 11 17,0-1 1,1 1-1,-1 0 0,0-1 1,1 1-1,-1 0 0,1-1 1,-1 1-1,0 0 0,1-1 1,-1 1-1,1 0 0,-1 0 1,1 0-1,-1-1 0,1 1 1,-1 0-1,1 0 1,-1 0-1,1 0 0,-1 0 1,1 0-1,-1 0 0,1 0 1,-1 0-1,1 0 0,-1 0 1,1 0-1,-1 1 0,1-1 1,-1 0-1,1 0 0,-1 0 1,1 1-1,-1-1 0,1 0 1,-1 1-1,1-1 0,-1 0 1,0 1-1,1-1 0,-1 0 1,0 1-1,1-1 0,-1 1 1,0-1-1,0 1 1,1-1-1,-1 1 0,0-1 1,0 1-1,0 0 0,3 5 192,-1 0 0,-1 1 0,2 10 0,-1-7 8,1-1 114,7 17 1,-7-21-223,-1 0 0,0 0-1,0 1 1,0-1 0,-1 1-1,0-1 1,1 9 0,-2-13-90,0 1 0,0-1 1,0 0-1,0 0 1,0 0-1,0 0 1,-1 0-1,1 0 0,0 0 1,-1 0-1,1 0 1,-1 0-1,1 0 1,-1 0-1,0 1 0,1-2-14,0 0-1,0 0 0,0 0 1,0 0-1,0 0 1,0 0-1,0 0 0,0 0 1,0 0-1,0 0 1,0 0-1,-1 0 0,1 0 1,0-1-1,0 1 1,0 0-1,0 0 0,0 0 1,0 0-1,0 0 0,0 0 1,0 0-1,0 0 1,0 0-1,0 0 0,0 0 1,0 0-1,0 0 1,0 0-1,0 0 0,0 0 1,0 0-1,0 0 0,0 0 1,0 0-1,0 0 1,0 0-1,0 0 0,0 0 1,0 0-1,0 0 1,0 0-1,0 0 0,0 0 1,0 0-1,2-6-354,6-17-150,24-66-456,-29 79 834,1 1 1,8-16-1,-11 23 127,1 0-1,-1-1 1,1 1-1,-1 0 0,1 0 1,0 0-1,0 0 1,0 1-1,0-1 1,0 0-1,0 1 1,0 0-1,1-1 1,-1 1-1,4-1 1,-6 2 10,1-1 1,0 1-1,0 0 1,0 0-1,0 0 1,0 0 0,0 0-1,0 0 1,-1 0-1,1 0 1,0 1 0,0-1-1,0 0 1,0 0-1,0 1 1,-1-1 0,1 1-1,0-1 1,0 0-1,0 1 1,0 0 0,1 1 45,-1 0 1,1-1 0,0 1 0,-1 0 0,0 0 0,1 0 0,1 4 0,0 2 172,-1-1-1,1 1 1,2 14 0,8 36 652,1 1-1497,-14-59 429,0 1 0,1 0 0,-1 0 0,0 0-1,0-1 1,1 1 0,-1 0 0,0 0 0,1-1 0,-1 1 0,1 0 0,-1-1 0,1 1 0,-1 0-1,1-1 1,0 1 0,6 3-896</inkml:trace>
  <inkml:trace contextRef="#ctx0" brushRef="#br0" timeOffset="1">428 166 6577,'62'-13'3377,"-60"13"-3090,1 0-1,-1 0 0,1 0 1,-1 0-1,0 0 1,1 0-1,-1 1 1,0-1-1,1 1 0,-1-1 1,0 1-1,2 1 1,8 2 1033,-9-4-915,0 1 0,0-1 0,1 1 0,-1-1 0,0 0 1,0-1-1,1 1 0,-1 0 0,5-2 0,-6 1-282,0 0-1,0 0 1,0 0-1,0 0 1,0 0-1,-1 0 1,1-1-1,0 1 1,-1-1 0,1 1-1,-1-1 1,1 1-1,-1-1 1,0 0-1,2-2 1,0-2-69,-1 1 0,1-1 0,-1 0 0,0 0 0,0 0 1,-1 0-1,0 0 0,0-1 0,0 1 0,-1-7 0,0 10-39,0 1 1,0-1-1,-1 0 0,1 0 0,-1 1 1,1-1-1,-1 0 0,0 1 0,0-1 1,0 0-1,-1 1 0,1-1 0,0 1 0,-1 0 1,0 0-1,1-1 0,-1 1 0,0 0 1,0 0-1,0 1 0,-1-1 0,1 0 1,0 1-1,-5-3 0,5 3 6,1 1-1,0-1 1,-1 1 0,1-1-1,-1 1 1,1 0-1,0-1 1,-1 1 0,1 0-1,-1 0 1,1 0 0,0 0-1,-1 0 1,1 1-1,-1-1 1,1 0 0,0 1-1,-1-1 1,1 1 0,0-1-1,-1 1 1,-1 1 0,1-1 36,0 1 0,0 0 1,0 0-1,1 0 0,-1 0 1,1 0-1,-1 0 0,1 0 1,0 1-1,0-1 1,0 0-1,-1 4 0,-2 4 148,1 0 1,1 0-1,-1 1 0,2-1 0,-1 1 0,1-1 0,1 12 0,0-19-174,1 1-1,-1 0 1,1-1 0,0 1-1,-1-1 1,1 1-1,1-1 1,-1 0 0,1 1-1,-1-1 1,1 0-1,0 0 1,0 0 0,0 0-1,0 0 1,1-1-1,-1 1 1,1-1-1,0 1 1,0-1 0,0 0-1,0 0 1,6 3-1,-1-2-203,0 0-1,0-1 0,0 0 1,0 0-1,0-1 0,0 0 1,1-1-1,15 0 0,11-3-319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17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201 268 3417,'0'0'1887,"0"0"-113,0 0-83,0-5 5631,0-4-5125,0 9-2152,-1-1 1,1 1-1,0-1 0,-1 1 1,1-1-1,0 1 1,0-1-1,0 1 0,-1-1 1,1 1-1,0-1 1,0 0-1,0 1 0,0-2 1,-1-4 105,0 4-106,0-1-1,-1 1 1,1-1-1,-1 1 1,1 0-1,-1-1 1,-3-2-1,2 1 6,-3-2 27,1 0 1,-13-9-1,16 13-41,-1 0 0,0 0 0,1 0 0,-1 1 0,0 0 1,0-1-1,0 1 0,0 0 0,0 1 0,-1-1 0,1 0 0,-4 1 0,3 0 14,1 0-1,-1 1 1,1-1-1,0 1 1,-1 0-1,1 0 1,0 0-1,0 0 1,0 1-1,-1 0 1,2-1-1,-1 1 1,0 0-1,0 0 1,0 1-1,1-1 1,0 0-1,-1 1 1,1 0-1,-2 3 1,-2 2 51,1 1-1,0 0 1,0 0 0,1 0 0,-5 15-1,7-17-56,0 0-1,0 0 0,1 1 1,0-1-1,-1 11 0,2-15-33,1 0 0,-1 0 0,0 0-1,1 0 1,0 0 0,-1 0 0,1 0 0,0 0 0,1 0 0,-1 0-1,1 0 1,-1 0 0,1-1 0,0 1 0,2 2 0,0-1-3,0 0 1,0-1 0,1 0-1,-1 0 1,1-1-1,-1 1 1,1-1 0,0 0-1,0 0 1,0 0 0,0-1-1,0 0 1,0 0-1,1 0 1,-1 0 0,0-1-1,0 0 1,8-1-1,-8 1-3,1-1 0,0 0-1,-1 0 1,1 0-1,-1-1 1,0 0 0,0 0-1,1 0 1,-1-1-1,-1 1 1,1-1 0,0 0-1,-1-1 1,1 1-1,-1-1 1,0 0 0,4-5-1,-1-2-15,-1 1-1,0-1 1,-1 1 0,0-1-1,-1-1 1,6-22-1,7-72-144,-15 86 154,0-34 1,-2 48 11,-1-1 1,1 0-1,-1 1 1,-1-1-1,1 1 1,-1 0-1,-1-1 1,-3-8-1,5 14-1,0-1-1,0 0 1,0 1 0,0-1-1,-1 1 1,1-1-1,0 1 1,-1-1 0,-1 0-1,3 2-4,0-1-1,-1 1 0,1 0 1,-1 0-1,1 0 0,-1 0 1,1 0-1,0 0 0,-1 0 1,1 0-1,-1 0 0,1 0 1,0 0-1,-1 0 0,1 0 1,-1 0-1,1 0 1,-1 0-1,1 0 0,0 0 1,-1 1-1,1-1 0,0 0 1,-1 0-1,1 0 0,-1 1 1,1-1-1,0 0 0,0 1 1,-1-1-1,1 0 0,0 1 1,-1-1-1,1 0 0,0 1 1,0-1-1,0 0 0,-1 1 1,1-1-1,0 1 0,0 0 1,-3 4 33,1 1 0,0 1-1,0-1 1,0 0 0,1 0 0,0 1 0,-1 10 0,3 47 368,0-56-340,1 14 173,2 0 1,10 38 0,-8-40-122,-5-15-131,3 13 137,2 0 0,13 31-1,-17-44-244,1 0 0,0-1-1,0 1 1,0-1 0,0 1 0,1-1-1,0 0 1,0-1 0,0 1-1,0 0 1,0-1 0,1 0 0,0 0-1,6 3 1,7-1-466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17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0 229 11178,'3'-1'4152,"23"-4"-1629,-19 4-2213,0 0 0,-1-1 1,1 1-1,-1-1 0,0 0 0,1-1 0,-1 0 1,0 0-1,7-5 0,-4 2-193,-1 0 0,1-1-1,-2 0 1,1-1 0,-1 1 0,0-1-1,-1 0 1,1-1 0,-2 0 0,1 0-1,-1 0 1,-1-1 0,0 1-1,4-13 1,-8 20-110,1 0-1,-1 0 1,0 0-1,1 0 1,-1 0-1,0 0 1,0 0-1,-1 1 1,1-1-1,0 0 1,-1 0-1,1 0 1,-1 0-1,1 0 1,-1 1-1,0-1 1,0 0-1,0 0 1,0 1-1,0-1 1,0 1-1,0-1 1,0 1-1,-1-1 1,1 1-1,-1 0 1,1 0-1,-1 0 1,1 0-1,-1 0 1,-2-1-1,0 0 3,0 0 1,0 1-1,0 0 0,0 0 0,0 0 0,0 1 0,0-1 0,0 1 0,0 0 0,0 0 0,-1 0 0,1 1 0,-6 1 0,6-1 5,-1 1-1,1-1 1,0 1 0,-1 0 0,1 0 0,0 1-1,0-1 1,1 1 0,-1 0 0,0 0-1,1 0 1,0 0 0,-6 7 0,5-4 7,1 0 0,-1 0 0,1 0 0,1 0 0,-1 0 0,1 0-1,0 1 1,0-1 0,0 8 0,1-6-11,0 0-1,0 0 1,1 0-1,0 0 1,1 0-1,0 0 1,0-1-1,0 1 1,1 0-1,1 0 1,-1-1-1,1 0 1,0 1 0,1-1-1,0 0 1,8 12-1,-8-15-41,-1-1 0,1 1 0,0-1 0,0 1 0,1-1 0,-1-1 0,1 1 0,-1 0 0,1-1 0,0 0 0,0 0 0,8 1 0,-4-1 181,0-1 0,0 0 1,0 0-1,0-1 1,0 0-1,14-3 1,9-3 412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18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29 258 7082,'72'5'4006,"-69"-5"-3670,-1 1 1,0-1 0,1 0-1,-1 0 1,1-1 0,-1 1-1,0 0 1,1-1 0,-1 1-1,0-1 1,0 0 0,1 0-1,-1 0 1,0 0 0,0 0-1,0 0 1,0-1 0,0 1-1,-1-1 1,1 1 0,0-1-1,-1 0 1,4-3-1,-3 0-28,0 0-1,0-1 0,0 1 0,0 0 0,-1 0 0,0-1 0,1-7 0,0-4 195,3-11-69,1-42 1,-5 65-419,-1 1 0,0-1 0,-1 1 0,1-1 0,-1 1 0,0-1 0,0 1 1,0 0-1,0 0 0,-1-1 0,0 1 0,-4-7 0,6 10-13,-1 1 0,1-1 1,0 0-1,-1 1 0,1-1 0,-1 0 0,1 1 0,-1-1 1,0 1-1,1-1 0,-1 1 0,0-1 0,1 1 0,-1 0 1,0-1-1,1 1 0,-1 0 0,-1-1 0,1 1-1,1 0 0,-1 0 0,1 0 0,-1 0 0,0 0 0,1 0 0,-1 1 0,1-1-1,-1 0 1,1 0 0,-1 1 0,1-1 0,-1 0 0,1 1 0,-1-1 0,1 0-1,-1 1 1,1-1 0,-1 1 0,-1 2 0,0-1 0,0 1-1,0 0 1,1 0 0,-1 0 0,1 0 0,-3 6-1,1 6 14,-1 0-1,2 1 1,0-1-1,1 1 1,1 27-1,13 80 161,-7-80-102,-1-4 98,2-1-1,1 0 1,21 57 0,-24-82-85,15 43 263,-19-52-318,0 1 1,0 0-1,0 0 0,-1 0 0,0 0 0,0-1 0,0 1 0,0 0 1,-2 7-1,2-11-25,-1 0 1,1-1-1,-1 1 1,1 0-1,-1 0 1,1 0-1,-1 0 1,1-1-1,-1 1 1,0 0-1,0-1 1,1 1-1,-1 0 1,0-1 0,0 1-1,0-1 1,1 1-1,-1-1 1,0 0-1,0 1 1,0-1-1,0 0 1,0 0-1,0 1 1,0-1-1,0 0 1,-2 0-1,-1 0-29,0 0 0,0 0 0,-1-1 0,1 0 0,-7-1 0,-1-3-558,1 1-1,-1-2 1,1 0 0,0 0-1,0-1 1,1 0-1,0-1 1,0 0-1,1-1 1,-15-17 0,0-8-813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18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8826,'3'5'4073,"0"-5"-2033,10 5-1088,4 1-367,6-6-505,1 0-48,2-2-673,0-3 481</inkml:trace>
  <inkml:trace contextRef="#ctx0" brushRef="#br0" timeOffset="1">127 113 8130,'-10'0'3745,"12"5"-1569,6-1-168,-4 0-95,9 1-401,-1-2-544,1 1-376,10-2-391,-14-2-321,11 2 2472,11 2-1784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19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10274,'-15'13'4201,"19"13"-2385,3 5-479,-1 3-17,5 38-224,11 19-344,-2 0-223,-1-17-313,2-2-80,-3-17-80,-4-10-16,-3-18 16,-2-7-128,-7-15-705,-2-8-623,-6-19 808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19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9794,'14'0'2276,"-1"1"0,17 3 0,-22-2-1867,1 0 0,-1 0 0,1 1 0,-1 0 0,0 1 1,0 0-1,11 7 0,-11-6-200,-1 1-1,0-1 1,0 1 0,0 1 0,7 8 0,-12-12-179,0 0 0,0 0 1,0 0-1,-1 0 1,1 0-1,-1 0 0,0 1 1,1-1-1,-2 1 1,1-1-1,0 1 1,-1-1-1,1 1 0,-1-1 1,0 1-1,-1 5 1,0-4-17,0 1 0,-1-1 0,0 0 1,0 0-1,0 0 0,-1 0 1,0 0-1,0-1 0,0 1 0,0-1 1,-1 0-1,-5 6 0,-4 3-6,-1-1 0,-21 14 0,13-11-503,-30 15-1,38-26-1245,11-3-1294,15-5 1363</inkml:trace>
  <inkml:trace contextRef="#ctx0" brushRef="#br0" timeOffset="1">321 82 9242,'4'18'2589,"-1"-1"1,0 22-1,-2-23-1558,1 0-1,7 32 0,-8-44-933,1 1-1,0 0 1,0-1-1,0 1 1,1-1-1,-1 0 1,1 1-1,0-1 1,0-1-1,1 1 1,-1 0 0,1-1-1,7 6 1,-7-6-74,0 0 1,1-1-1,-1 0 1,1 0-1,-1 0 1,1 0 0,-1-1-1,1 1 1,0-1-1,0-1 1,10 2 0,-12-3-20,-1 1 1,1 0-1,0-1 1,0 1-1,0-1 1,0 0-1,0 0 1,-1 0-1,1 0 1,-1 0-1,1 0 1,0-1 0,-1 0-1,0 1 1,1-1-1,-1 0 1,0 0-1,0 0 1,0 0-1,0-1 1,2-3-1,0-1 1,0-1-1,0 0 1,-1 0-1,1-1 1,-2 1-1,0-1 0,0 1 1,1-12-1,-2 15-10,-1 1 0,0-1-1,0 1 1,0-1-1,-1 1 1,1-1 0,-1 1-1,0-1 1,-1 1-1,1 0 1,-1 0 0,0-1-1,0 1 1,0 0-1,0 1 1,-1-1 0,1 0-1,-1 1 1,0-1-1,0 1 1,-1 0 0,1 0-1,-1 0 1,1 0-1,-1 1 1,0 0 0,0-1-1,0 1 1,0 1 0,0-1-1,-1 1 1,1-1-1,-9 0 1,3 1-1,1 1-1,-1 0 1,0 1-1,1 0 1,-1 0-1,1 1 1,-1 1 0,1-1-1,0 2 1,0-1-1,0 1 1,0 0-1,-12 9 1,17-10-27,1 0 1,0 0 0,0 0-1,0 0 1,0 1-1,0-1 1,1 1-1,0 0 1,-3 4-1,4-6-70,0 1 0,0-1 0,0 0-1,1 1 1,-1-1 0,1 1 0,-1-1-1,1 0 1,0 1 0,0-1 0,0 1-1,0-1 1,0 1 0,1-1 0,-1 1-1,1-1 1,1 4 0,10 11-507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20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10530,'1'22'1920,"1"0"-1,1 0 1,2-1 0,7 27-1,-11-45-1791,0 0 0,0-1 0,1 1 0,-1 0 0,1-1 0,0 1 0,-1-1 0,1 1 0,0-1 0,4 3 0,-5-4-115,0 0 1,0-1 0,0 1-1,0-1 1,0 1 0,0-1-1,0 1 1,0-1 0,0 0-1,0 0 1,0 1 0,0-1 0,0 0-1,0 0 1,0 0 0,0 0-1,0 0 1,0 0 0,0-1-1,0 1 1,0 0 0,1 0-1,-1-1 1,-1 1 0,1-1-1,0 1 1,0-1 0,0 1-1,0-1 1,0 1 0,0-1-1,0 0 1,0 0 0,5-6-21,-1 1 1,1-1-1,-1 0 1,-1-1-1,1 1 1,-1-1 0,4-12-1,-3 9-36,8-20-230,11-42 1,-26 100 579,0 43 0,2-64-173,1-1 0,-1 1 0,1-1 0,1 1 0,-1-1 0,1 0 0,0 1 0,0-1 0,0 0 0,1 0 0,4 6 0,-6-9-92,0-1-1,0 1 1,0-1-1,1 1 1,-1-1-1,1 0 1,-1 1-1,1-1 1,-1 0 0,1 0-1,0 0 1,0 0-1,-1-1 1,1 1-1,0 0 1,0-1-1,0 1 1,0-1 0,0 0-1,0 1 1,0-1-1,0 0 1,-1 0-1,1 0 1,0-1-1,0 1 1,0 0-1,0-1 1,0 1 0,0-1-1,0 0 1,-1 0-1,1 1 1,3-3-1,1-1-12,0-1 0,0 1 0,-1-1-1,1 0 1,-1-1 0,6-7 0,-2 2-8,-4 6-19,-1-1-1,0 0 1,0-1 0,0 1 0,5-12-1,-7 14-128,-1 0 0,0 0 0,0 0 0,0-1 0,0 1 0,-1 0 0,0 0-1,1 0 1,-1 0 0,-1-1 0,0-5 0,-4-8-397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34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6201,'-2'0'300,"-1"1"-1,0 0 0,1 0 0,-1 0 1,1 0-1,-1 0 0,1 0 0,0 1 1,0-1-1,-1 1 0,1 0 0,0 0 1,0 0-1,0 0 0,1 0 1,-1 0-1,0 0 0,1 0 0,-2 4 1,-7 13 36,0 0 1,1 0 0,2 1 0,0 0 0,1 0 0,1 1-1,0-1 1,-1 39 0,3-11 80,3 0 0,10 83 0,0-55-46,28 104 0,-27-143-301,1 0 1,2-1-1,1-1 0,34 56 0,-31-65-33,1-1 0,42 41 0,-55-59-45,1 0 0,0-1 0,0 0 0,0 0-1,1-1 1,0 0 0,0-1 0,15 7 0,-1-3-32,-2 0 20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20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93 203 10154,'5'1'4766,"4"-3"-4066,-7 1-66,0 0-477,1 1-1,-1-2 1,0 1-1,0 0 1,-1 0 0,1 0-1,0-1 1,0 1-1,0-1 1,-1 0-1,1 1 1,-1-1 0,0 0-1,1 0 1,-1 0-1,0 0 1,0 0-1,0 0 1,0 0 0,0 0-1,0-4 1,1-3 9,0-1 1,0 0 0,0-16 0,-2 18-147,0 0 0,-1 1 0,0-1 0,0 1 0,-1-1 0,-3-10 0,4 14-13,-1 1-1,1-1 0,-1 1 1,0 0-1,0 0 1,0 0-1,-3-3 0,4 5-1,-1-1 0,1 1-1,0 0 1,-1 0-1,1 0 1,-1 0 0,0 0-1,1 0 1,-1 0 0,0 1-1,0-1 1,1 0 0,-1 1-1,-3-1 1,3 1 0,0 0 0,0 1 0,0-1 1,0 0-1,0 1 0,-1-1 0,1 1 0,0 0 0,0 0 0,1 0 1,-1 0-1,0 0 0,0 0 0,0 0 0,1 1 0,-1-1 0,0 0 1,1 1-1,-1 0 0,1-1 0,0 1 0,-2 2 0,-3 6 89,-1 1-1,-7 18 0,11-23-25,-1 5 90,0 0 1,0 0-1,1 0 1,0 0-1,1 1 1,1-1-1,-1 19 1,2-20-67,0 0 0,1-1 0,0 1 0,1-1 0,0 1 0,1-1 0,0 1 0,0-1 0,6 12 0,-8-19-86,0 0 0,1 0 0,-1 0 0,0 0 0,0-1 0,1 1 0,-1-1-1,1 1 1,-1-1 0,1 1 0,0-1 0,0 0 0,-1 0 0,1 0 0,0 0 0,0 0 0,0 0 0,3 0 0,-2 0-36,0-1 0,0 0 0,0 0 0,0 0 0,0 0 1,0 0-1,0-1 0,0 1 0,0-1 0,0 0 0,4-2 0,3-1-461,0-1 0,-1-1 0,0 0 0,0 0 0,0-1 0,8-8 0,17-18-2957,-12 11-1709,46-36 1,-66 57 5241,-1 0 0,1 0 0,-1 0-1,1 1 1,-1-1 0,1 0 0,0 0-1,0 1 1,-1-1 0,1 1 0,0 0 0,0-1-1,0 1 1,-1 0 0,4 0 0,-3 1 137,-1-1 0,1 1 0,-1-1 0,1 1 0,-1 0 0,1-1 0,-1 1 0,0 0 0,1 0 0,-1 0 0,0 0 0,0 0 0,0 0 0,1 1 0,-1-1 0,0 0 0,1 3 0,2 3 514,-1 0 0,1 0-1,-1 0 1,-1 1 0,1 0-1,1 13 1,5 50 2924,-8-60-2966,-1-10-600,0 1-1,0-1 1,0 0 0,0 0 0,0 0-1,0 0 1,0 1 0,0-1 0,0 0-1,-1 1 1,1-2-77,0 1-1,0-1 1,0 0-1,-1 0 1,1 0-1,0 0 1,0 0-1,0 0 1,0 0-1,0 0 1,0 0-1,-1 0 1,1 0 0,0 0-1,0 1 1,0-1-1,0 0 1,0 0-1,0 0 1,-1 0-1,1 0 1,0 0-1,0 0 1,0 0-1,0 0 1,0 0-1,-1 0 1,1-1 0,0 1-1,0 0 1,0 0-1,0 0 1,0 0-1,0 0 1,-1 0-1,1 0 1,0 0-1,0 0 1,0 0-1,0 0 1,0-1 0,0 1-1,0 0 1,-2-2 50,0 0 0,0 0 0,1 0 1,-1-1-1,1 1 0,-2-4 1,0-1-58,1 1 1,0-1 0,0 1 0,1-1-1,0 0 1,0 1 0,0-1 0,1 0-1,0 0 1,0 0 0,1 0 0,0 1 0,0-1-1,1 0 1,0 1 0,0-1 0,0 1-1,1-1 1,0 1 0,0 0 0,1 0-1,-1 1 1,1-1 0,1 1 0,-1-1 0,6-4-1,1 1-104,1 1-1,0 0 0,0 0 1,1 2-1,24-11 0,-4 5 1585,-28 11-1329,1 0 1,0 1-1,8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21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14 9794,'-1'0'239,"0"0"0,0 0 0,0 0 0,0 1 1,0-1-1,0 0 0,0 1 0,0-1 0,0 1 0,0-1 0,0 1 0,0-1 0,0 1 0,0 0 0,0 0 0,1-1 1,-1 1-1,0 0 0,0 0 0,1 0 0,-1 0 0,1 0 0,-1 0 0,1 0 0,-1 0 0,1 0 0,-1 0 1,1 0-1,0 2 0,-2 4 352,1 0 1,0 0-1,0 10 1,1-15-469,-1 5 158,2 0-1,-1 0 1,1-1-1,0 1 1,0 0-1,0 0 1,1 0-1,5 10 1,-6-13-228,1-1 1,0 0-1,0 0 1,0 1-1,0-1 1,1-1 0,-1 1-1,1 0 1,-1 0-1,1-1 1,0 0-1,0 1 1,0-1 0,1 0-1,-1-1 1,0 1-1,7 2 1,-5-3-39,1 1 1,-1-1-1,0-1 1,1 1-1,-1-1 1,1 0-1,-1 0 1,1 0-1,-1-1 1,1 1-1,-1-2 0,0 1 1,0 0-1,1-1 1,-1 0-1,0 0 1,5-4-1,-6 4-10,0-1 1,-1 0-1,1 0 0,-1 0 0,1 0 1,-1 0-1,0-1 0,0 1 0,-1-1 0,1 0 1,-1 0-1,0 0 0,0 0 0,0-1 1,-1 1-1,1 0 0,-1-1 0,0 1 1,0-1-1,0-6 0,-1 6 5,0 0 1,0 1-1,0-1 1,-1 0-1,0 0 0,0 0 1,0 1-1,0-1 0,-1 0 1,0 1-1,-3-7 1,3 8-3,0 0 1,0 1 0,0-1-1,0 1 1,0 0 0,0-1 0,0 1-1,-1 0 1,1 0 0,-1 1-1,0-1 1,0 0 0,1 1-1,-1 0 1,0 0 0,0-1 0,0 2-1,0-1 1,-5 0 0,4 0 0,-1 1 0,1 1 0,-1-1 0,1 1 1,-1-1-1,1 1 0,0 1 0,-1-1 0,1 0 1,0 1-1,0 0 0,-7 4 0,9-5-136,0 1 0,0-1-1,0 0 1,0 1 0,1-1 0,-1 1 0,0-1-1,1 1 1,-1 0 0,1 0 0,0 0 0,-1 0-1,1 0 1,0 0 0,0 0 0,0 0-1,1 0 1,-1 0 0,0 1 0,1-1 0,0 0-1,-1 1 1,1-1 0,0 0 0,0 1 0,1 3-1,4 4-856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21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10962,'-8'1'1078,"0"1"-1,0 0 0,0 1 0,1-1 0,-1 2 1,1-1-1,-13 8 0,17-8-923,-1-1 1,1 1-1,0 0 0,0 0 1,0 0-1,1 0 0,-1 0 1,1 1-1,0-1 0,0 1 1,0 0-1,0 0 0,1-1 1,-1 1-1,1 0 0,0 0 1,-1 5-1,1 1 14,1 0 0,0 0-1,1 1 1,0-1 0,3 15 0,-3-18-104,11 57 288,3-1 1,3 0-1,50 117 1,-64-172-340,9 26-206,-12-27-617,-5-8-808,-6-8-1177,9 8 2719,-14-16-1600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21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8562,'0'-10'4089,"10"4"-1417,2 2-239,5 4-641,7-1-312,5-3-647,0 0-345,5-3-320,3 2-392,3 5 168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22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12067,'2'-1'5151,"5"1"-4524,-6 0-260,11 3 336,0 0 0,0 0 0,-1 1 1,17 8-1,2 1-240,-14-8-369,-1 1 0,0 1 0,0 0 0,0 1-1,21 16 1,-33-21-92,0 1-1,0-1 0,0 0 1,0 1-1,-1-1 1,0 1-1,0 0 0,0 0 1,0 0-1,0 0 0,-1 0 1,0 0-1,0 0 1,0 0-1,0 1 0,-1-1 1,1 0-1,-1 1 1,-1 5-1,1-2-10,-1-1 0,-1 1 0,1-1 1,-1 1-1,0-1 0,-1 0 0,0 0 0,0 0 0,-1 0 1,-4 7-1,6-11 34,0-1 1,-1 1-1,1 0 0,-1-1 1,1 1-1,-1-1 0,0 0 1,0 1-1,0-2 0,0 1 1,-1 0-1,1-1 0,0 1 1,-1-1-1,-4 1 0,30-5 257,0-2-1,31-11 0,-28 8-874,38-7 0,-26 11 194</inkml:trace>
  <inkml:trace contextRef="#ctx0" brushRef="#br0" timeOffset="1">683 343 15427,'-3'6'5634,"-1"-6"-4738,2 0-344,0-1-632,1 0 48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32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89 6193,'-11'-16'6494,"-9"-5"-3699,11 13-1515,7 6-1107,0 0 0,-1 0 0,1 0 0,-1 1 0,0-1-1,1 1 1,-1-1 0,0 1 0,0 0 0,0 0 0,1 0 0,-1 1-1,-5-2 1,6 2-128,1 0-1,-1 0 1,1 0-1,-1 0 1,1 1 0,-1-1-1,1 0 1,-1 1-1,1-1 1,-1 0-1,1 1 1,0 0-1,-1-1 1,1 1-1,0 0 1,-1 0-1,1 0 1,0 0 0,0 0-1,0 0 1,0 0-1,0 0 1,0 0-1,0 0 1,0 1-1,0-1 1,1 0-1,-1 1 1,1-1 0,-2 2-1,0 6 41,-1 1 0,1 0 0,0 0 0,1-1 0,0 1 0,1 0 0,0 0 0,1 0 0,0 0 1,0 0-1,4 13 0,-3-18-70,0 1 0,0 0 0,0-1 0,1 0 0,0 1 0,0-1 0,0 0 0,1-1 0,3 6 0,-3-7-9,-1 0 1,0 0-1,1-1 0,-1 1 0,1-1 0,0 0 0,0 0 1,-1 0-1,2 0 0,-1-1 0,0 1 0,0-1 0,6 1 1,-5-2-4,-1 0 0,0 0 0,0 0 0,1 0 1,-1-1-1,0 1 0,0-1 0,0 0 0,1 0 1,-1-1-1,0 1 0,-1-1 0,1 0 0,0 0 1,0 0-1,-1-1 0,1 1 0,4-6 0,-4 5 5,-1-1-1,1 0 1,-1 0-1,0-1 0,1 1 1,-2-1-1,1 1 1,-1-1-1,1 0 1,-1 0-1,-1 0 0,1 0 1,-1-1-1,1-6 1,-1 6 7,-1 1 0,0-1 0,-1 0 0,1 0 0,-1 0 0,0 0 0,-1 1 0,1-1 0,-1 1 0,0-1 0,0 1 0,-1-1 0,0 1 0,0 0 0,0 0 0,-5-4 0,3 2 5,-1 1 0,0 0 0,-1 0 0,1 1 0,-1 0-1,0 0 1,-1 0 0,1 1 0,-1 0 0,-11-4 0,16 7-17,1 1 0,0-1-1,0 1 1,0-1 0,-1 1-1,1-1 1,0 1 0,-1 0-1,1 0 1,0 0-1,0 1 1,-4 0 0,5-1-59,-1 1 1,0 0 0,1-1 0,-1 1-1,1 0 1,-1 0 0,1 0-1,0 0 1,-1 1 0,1-1 0,0 0-1,0 0 1,0 1 0,0-1 0,0 1-1,-2 2 1,2-3-259,0 1-1,1-1 1,-1 1 0,0 0 0,0-1-1,1 1 1,-1 0 0,1-1 0,0 1-1,-1 0 1,1-1 0,0 1 0,0 0-1,0 0 1,0 0 0,1 2-1,7 10-1789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33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489 783 7674,'-7'-2'7864,"2"-3"-3964,-5-13-2445,5 7-1171,-31-65 482,-30-60 269,-31-25-477,33 58-437,51 80-104,-73-109 35,63 102-261,0 1-1,-30-28 0,65 79-4058,9 9 49,11 10 1844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33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200 663 8386,'-1'1'4313,"-11"-1"-753,-8-16-2351,3-6 15,-4-18-496,1-9-224,0-9-272,-3-3-88,7-3-64,0-1-8,4-3-48,4 1-16,3 11-8,2 9 8,3 18-504,-2 12-424,0 13-1528,1 5 1479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33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9 892 9130,'-4'6'3171,"2"-10"-1158,2-20-239,0 19-1617,-1-147 2129,-1 13-2059,4 103-184,11-68 0,21-25 6,3-21-19,-31 104-51,1-10-157,-6 49-63,1 1 0,-1-1 0,1 1 0,1 0 0,4-10 0,-7 16 183,0-1-1,0 1 1,0 0-1,0 0 0,0 0 1,0-1-1,0 1 1,0 0-1,0 0 0,1 0 1,-1-1-1,0 1 1,0 0-1,0 0 0,0 0 1,0 0-1,0-1 1,1 1-1,-1 0 0,0 0 1,0 0-1,0 0 1,0 0-1,1 0 0,-1 0 1,0-1-1,0 1 1,0 0-1,1 0 0,-1 0 1,0 0-1,0 0 1,1 0-1,0 11-2098,-1 22 879</inkml:trace>
  <inkml:trace contextRef="#ctx0" brushRef="#br0" timeOffset="1">113 812 8434,'-9'2'3793,"9"-4"-1641,2-8-400,2-15-255,0-9-273,7-18-472,5-7-224,7-7-360,6-5-112,9 3-56,2 0 0,3 6-240,-2 6-128,2 4-344,-6 7-280,-9 12-865,-8 9-655,-20 26 1552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34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6 809 9250,'-5'3'3106,"4"-7"-961,7-12-71,-4 13-1935,9-20 1321,27-41 0,23-20-667,-60 82-778,32-42 94,2 1 0,64-62-1,29-1-72,32-31-296,-97 73-191,38-34-2169,-80 83 1230,-20 14 1330,0 1-1,-1 0 0,1-1 0,0 1 0,0 0 0,-1 0 0,1-1 0,0 1 0,0 0 0,-1 0 0,1 0 0,1 0 0</inkml:trace>
  <inkml:trace contextRef="#ctx0" brushRef="#br0" timeOffset="1">86 803 8962,'0'0'209,"-1"1"0,1-1 1,0 0-1,0 0 0,0 1 0,-1-1 1,1 0-1,0 0 0,0 1 0,0-1 1,0 0-1,0 1 0,0-1 0,0 0 1,0 0-1,-1 1 0,1-1 0,0 0 1,0 1-1,0-1 0,0 0 0,1 1 1,-1-1-1,0 0 0,0 1 0,7-2 1860,13-10-910,84-62 321,-8 4-1391,-44 35-75,139-88 1,49-9-11,-17-2-1475,-215 127 1057,-6 5 93,1 0 0,-1-1 0,1 0 0,-1 0 0,1 1 0,-1-1 0,0-1 0,2-1 0,-4 3 300,0 1 1,0 0-1,0 0 1,0 0-1,0 0 1,0 0-1,0 0 1,0 0-1,0 0 1,0 0 0,0 0-1,0 0 1,0 0-1,0-1 1,0 1-1,-1 0 1,1 0-1,0 0 1,0 0-1,0 0 1,0 0-1,0 0 1,0 0-1,0 0 1,0 0-1,0 0 1,0 0-1,0 0 1,0 0-1,-1 0 1,1 0-1,0 0 1,0 0 0,0 0-1,0 0 1,0 0-1,0 0 1,0 0-1,0 0 1,0 0-1,0 0 1,0 0-1,-1 0 1,1 0-1,0 0 1,0 0-1,0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2-25T01:40:02.98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3740 3392 513,'-11'6'4112,"11"-6"129,-19 11-386,5-16-1414,14 5-385,-27-17-642,10-1-515,-3-12-256,3-7-129,-4-16-129,-5-8-128,0-11-128,1-17-1,-4-8 129,6-8-257,3-7 129,5-5-129,7 1 128,8 3-128,5 0 0,3 15 0,7 8 0,-2 15 0,2 15 0,-1 14 0,0 13 0,-3 10 0,-1 9-128,-10 14 128,12-6-386,-12 6 1,13 3-386,-13-3-386,0 0-513,0 0-1286,8 14-1670,-8-14 129,-1 10 128</inkml:trace>
  <inkml:trace contextRef="#ctx0" brushRef="#br0" timeOffset="3465">4097 1739 3726,'0'0'4369,"19"0"128,-2 8-1798,-3-4-515,10 15-513,-5-1-515,9 14-256,-5 6-258,3 13-256,-2 13-129,-1 14 0,-5 11-129,-2 9 1,-8 6-1,-1 9-128,-6-2 0,-2 0 129,-6-2-129,0-7 0,-4-10 0,2-7 0,-1-10 0,0-13 0,4-12-129,-1-12-128,4-9-642,-3-17-772,6-12-1413,0 0-1670,0 0-129,0 0 128</inkml:trace>
  <inkml:trace contextRef="#ctx0" brushRef="#br0" timeOffset="27500">4627 4126 642,'0'0'4112,"0"0"257,0 0 257,-14 1-2185,14-1-642,0 0-514,0 0-257,0 0-257,0 0-257,0 0 129,0 0-258,16-4-128,-16 4 129,18-10-129,-1 3-129,-1-4 129,5-1 0,4-3-128,1-2-1,4-1 1,3-2-129,5-1 128,0-2-128,2-1 129,-1 1-129,-1 0 0,3 1 128,-1-3-128,-4 3 129,2-1-129,-3-2 0,-1 3 128,1-3-128,-2-1 129,0 1-129,1-4 0,-1-2 128,2 3-128,0-3 129,-2 1-129,2-2 0,2 2 128,-4-3-128,2 5 129,-3-1-129,0-2 0,0 0 128,-1 0-128,-3-1 129,1 0-1,0 2-128,-2-3 129,-3 1-129,3 0 128,1 1 1,0 3-129,-2-4 128,-1 0-128,1 1 129,-1 1-129,3-2 0,-5 0 0,-2 2 128,1-2-128,1 2 0,-2-2 0,-1 1 0,-1 2 0,3 0 0,-4-1 129,3 0-129,-1-1 0,3 3 0,-4-4 0,3 0 0,0 1 0,-1-1 0,2 2 0,0 0 0,0 1 0,-2 0 0,0 3 0,1-1 0,-1 3 0,-3 1 0,1 1 0,-1 1 0,1-2-129,-3-1 129,-1 1 0,3-1 0,-1 1 0,-1 0 0,-2 4 0,1 2 0,-4 2 0,2 1 0,1 0 0,-7 4 0,-7 10 0,13-21 0,-8 10 0,-1 0 0,2 1 0,-1-3 0,1 0 0,2 1 0,-1-5 0,1 3 0,-1-2 0,4 2 0,-3 2 0,-1-1 0,-7 13 0,9-15 0,-9 15 0,0 0 0,9-12 0,-9 12 0,0 0 0,12-9 0,-12 9 0,11-11-128,-11 11 256,14-12-128,-14 12 0,10-19 0,-5 8 0,1-3 0,2-2 0,-1 0 0,-1 1 0,1 1 0,-1 2 0,0 2 0,-6 10-128,9-15 128,-9 15 0,0 0 0,0 0 0,10-6-129,-10 6 129,0 0-128,0 0-258,0 0-256,0 0-643,-7 12-3855,7-12 0,-16 9-257,16-9 257</inkml:trace>
  <inkml:trace contextRef="#ctx0" brushRef="#br0" timeOffset="19098">4278 817 2055,'0'0'4241,"0"0"385,0 0-129,-17 3-2312,17-3-515,0 0-385,0 0-257,0 0-128,7-14-258,-7 14-128,10-15-128,-4 3-1,-6 12 1,18-21-129,-7 7 0,1 1 0,1-1 0,1 0-129,1 1 1,1-3 128,2 3-129,1 0 1,1 1-1,1 3 1,-1 0-129,5 0 257,-3 0-257,3 1 128,-3-1 1,1 2-1,3-4 1,1 2-1,2-2 1,2 2-129,-2 0 128,-1 1-128,4-1 129,-3 0-129,0 2 0,-2-1 0,0-1 128,0 1-128,-3 1 0,1-2 0,0 3 0,-1 1 0,1-3 129,-3 5-129,3 0 0,-3 0 0,-3-1 0,3-1 128,1 1-128,2-2 0,-1 1 0,0-1 0,2 1 0,0-1 129,7 2-129,-7-1 0,3 1 0,0 0 0,4 2 128,-2-2-256,4 3 256,0 0-128,2 1 0,1 0 0,-1 1 0,2 2 129,-4-1-129,3 4 0,-1-2 0,-4 2 0,2 0 128,-1 0-128,-1 1 0,-3 0 0,1 2 0,-2-3 0,0 0 129,-5 0-129,0 3 0,0-4 0,-2 3 0,-3-1 0,1 1 0,0-1 0,-1 3 0,1-4 0,-1 0 0,-1 4 0,1-2 0,3-2 0,1 5 0,-1-2 0,1-2 0,2 6 0,0-4 0,3 3 0,-1-2 0,-1 4 128,1 0-128,-2 1-128,0 0 128,1 0 0,-3 4 0,-3-3 0,3-2 128,-1 1-128,-1-3 0,-1 1 0,-1-1 0,-3-3 0,3-2 0,-3-2 0,-5-1-128,-11-4 128,18 8 0,-18-8 0,14 4-129,-14-4-128,0 0 0,10 4-257,-10-4-257,0 0-385,0 0-643,-3-12-3727,3 12 258,-13-7-129,13 7 128</inkml:trace>
  <inkml:trace contextRef="#ctx0" brushRef="#br0" timeOffset="8513">774 806 3726,'0'0'4240,"0"0"129,0 0-1413,0 0-1157,0 0-386,-4-10-385,4 10-128,8-17-258,-8 17 129,18-24-257,-3 10 0,-1-1-128,4 0-1,0 1 1,3 0-129,4 2 0,-1 0-129,3 1 1,2 1-1,2-1 1,2-2-1,2-1 1,1 0-129,1-2 128,-1-1 1,1-1-129,2 4 128,-1-4 1,0 3-1,-3-1 1,1 3-1,-2 2-128,0 2 129,0 3-1,-2-5 1,0 7-129,-1 1 128,0 0-128,1-2 129,3 0-129,-1 3 0,-1-3 128,1 3-128,-1-2 0,-1 1 0,1-2 129,-1 4-129,0-2 0,-1 1 0,-4 2 128,3 0-128,1 2 0,-2 1 129,-1 0-129,3 1 0,-1 1 128,2-1-128,0 1 129,0 0-129,0 1 0,1 4 0,-1-4 0,2 5 0,1 0 0,-1-4 0,1 4 0,-1-4 128,-2 4-128,-1-8 0,2 6 0,-5-3 0,-1 0 0,0 2 0,-5-1 0,3 3 0,-4-4 0,-5 3 129,1 0-129,3 0 0,-20-9 0,26 17 0,-11-10 0,0 1 0,-1-2 0,4 2 0,-3-1 0,-1-1 0,4 0 0,-6 3 0,2 1 0,0-1 0,-1-2 0,0 2 0,-1-1 0,-12-8-129,16 9 1,-16-9-129,0 0-129,0 0-256,0 0-386,0 0-514,0 0-1799,0 0-1799,0 0-257,-12-4 385,12 4 130</inkml:trace>
  <inkml:trace contextRef="#ctx0" brushRef="#br0" timeOffset="12658">3073 1089 3212,'0'0'4369,"0"0"257,0 0-1285,0 0-771,0 0-643,0 0-513,0 0-129,-12 6-514,12-6-129,-12 6-128,12-6-128,-22 12-129,10-5 0,-7-1 0,-3 0 0,5 0-129,-1 1 1,-1 1-1,-1 0 1,-1 2-1,-4-1 1,9 2-129,-6 0 0,-4 1 128,-2 1-128,-3-2 0,2 1-128,-4-1 256,-1-1-256,1-2 256,0 3-128,-2-4 0,3-1 0,-2 0 129,1-1-129,3 0 0,-1-1 128,-1-1-128,0 2 0,-6-1 0,3 1 0,-1 1 129,1 0-129,-1 0 0,-3-2 0,2 1-129,-2 0 129,5-4 129,-6-1-129,-1-1 0,2-4 0,-2-2 0,-2 0 0,-1 0 128,0-2-128,0 1 0,2 0 0,1 2 0,1 0 0,2 3 0,0-3 129,3 2-129,0-2 0,1-5 0,1-1 0,-3-2 0,-4-4 0,4-2 0,-2 1 0,3-1 0,3 1 0,1 6 0,9 1 128,2 4-128,8 4-128,12 4 128,-12-7 0,12 7 0,0 0-129,0 0 129,0 0 0,0 0-128,0 0-1,0 0 1,-8-12-258,8 12-256,0 0-515,0 0-1156,0 0-3084,0 0 257,0 0-257,15-14 257</inkml:trace>
  <inkml:trace contextRef="#ctx0" brushRef="#br0" timeOffset="-10054">505 1704 1798,'0'0'3984,"0"0"256,0 0-1413,0 0-1028,5 14-128,-5-14-386,5 26-257,-1-11-386,2 6 1,1-1-258,3 7 129,-2-2-257,-1 8 0,9-2 0,-2 0 0,2 1-128,2 6-1,0 3 1,4 3-1,0 0-128,6-3 129,-7 5-1,3 1 1,2-1-1,1-1 1,-1-2-1,3-1 129,2-2-128,0 1-1,1-2 1,3-1-1,0 3 1,-3-3-1,2-1-128,1 2 129,-5-4-129,0-2 0,0-1 128,-1 2-128,-3-4 0,3 4 129,2-2-1,0 3-128,1-2 129,0 2-1,2 1-128,1-2 129,2-1-129,-2-1 128,2-2-128,-2-1 0,1-3 0,2 0 129,0-2-129,2-3 0,-2 1 0,1 1 0,2-2 0,0 5 0,3-4 0,1 3 0,-3 0 0,4 1-129,-3 2 258,3-2-129,0 1 0,2-3 0,-3 2 0,0 0 0,0-2 0,3-3 0,-3 1 0,1-1 0,-1-3 0,-2 0 0,3 1 0,-9-3 0,8 1 128,-3-5-128,2 0 0,-1-4 0,-2 1 0,0-3 0,0-3 0,3 0 0,-9-1 0,-2 2 0,-3-1 0,-4 0 0,-3 0 0,-3 1 0,-3-2 0,-2 2-128,-1-3 128,-14-1 0,18 3-129,-18-3 1,13 0-258,-13 0-385,0 0-899,0 0-3470,-13-10 128,-1 3-128,-7 3 0</inkml:trace>
  <inkml:trace contextRef="#ctx0" brushRef="#br0" timeOffset="-6799">941 3272 5139,'-12'0'4626,"12"0"129,0 0-1414,0 0-1542,0 0-643,0 0-128,19 7-385,-19-7-129,24 8-129,-10-5 1,0 4-129,-2-1 0,-1 4-129,-11-10-128,12 16 129,-12-16-129,-3 19 0,-5-7 128,8-12-128,-21 18 0,6-7 0,1-4 0,-1 1 0,3-2 0,12-6 0,-16 6-128,16-6 128,0 0 0,12 3 0,2-2 128,3 2-128,1 2 0,7 1 129,-3 2-129,-1 2 128,-1 1 1,-5 1-1,-4-1-128,-5-1 129,-6-10-1,-3 22-128,3-22 0,-22 10 0,2-4 129,-1-3-129,0-1-129,0-2 1,3 1-129,2-8-257,3 7-257,13 0-643,0 0-1027,0-19-2571,0 19-128,25-19 129</inkml:trace>
  <inkml:trace contextRef="#ctx0" brushRef="#br0" timeOffset="-6018">1316 3268 4368,'0'0'4883,"-6"26"129,-5 2-129,-6 0-2827,4 17-771,-7 2-386,2 6-513,-3 0-1,-1 0-256,3-3-1,0-7-256,4-4-129,1-13-386,8-2-642,6-24-1799,-12 16-1927,12-16-129,11-14 128</inkml:trace>
  <inkml:trace contextRef="#ctx0" brushRef="#br0" timeOffset="-6008">1444 3451 2955,'0'0'4626,"0"0"257,-2 21-129,-15-6-2441,7 10-642,-12-6-386,7 4-643,-3-2-128,3-2-128,3-4-129,6-3 0,6-12-129,0 12-128,12-10 129,4-2-129,5 0 128,6 0-128,1-4 129,6 2-129,-2 0 0,3-1-129,-6 3-256,-10-2-515,3 7-770,-10-5-3470,-12 0 128,0 0-128,0 0 0</inkml:trace>
  <inkml:trace contextRef="#ctx0" brushRef="#br0" timeOffset="-5638">1509 3508 6296,'0'0'5011,"-3"22"-128,6 5-1285,-5-6-1927,8 11-258,-6 2-642,3 0-257,-1-1-385,-1-5-1,1-2-385,-2-9-257,5 1-514,-5-18-1670,0 0-2442,0 0 0,2-11 128</inkml:trace>
  <inkml:trace contextRef="#ctx0" brushRef="#br0" timeOffset="10105">2129 34 4240,'0'0'4626,"0"0"257,0 0-900,0 0-1798,0 20-643,6 3-257,-5-5-643,7 7-128,-1 1-128,-5-1-129,5-3-257,-5-3-257,6-3-257,-8-16-514,6 15-900,-6-15-2955,0 0 0,10-6-128,-5-4 128</inkml:trace>
  <inkml:trace contextRef="#ctx0" brushRef="#br0" timeOffset="10235">2375 1 5139,'0'0'4755,"-6"22"128,-2-1-1157,-9-1-1413,5 12-1028,-6-2-514,-1 4-385,0-2-258,2-2-128,4-1-128,0-8-258,7 1-642,6-22-1799,-10 16-1799,10-16-257,0 0 129</inkml:trace>
  <inkml:trace contextRef="#ctx0" brushRef="#br0" timeOffset="10485">2517 79 3983,'0'0'4369,"-10"23"257,-4-9-1157,2 9-1413,-9-5-899,4 2-386,-1-2-257,3-1-257,3-7-129,12-10 1,-13 17-129,13-17 128,0 0 129,19 6-128,-4-8-1,3 2 1,2-2 128,4 2-129,2-2 1,3 2-1,-3 0 1,-2 0-129,-1 2-386,-7-4-1156,1 0-2313,-7 4-771,-10-2-257,0 0 129</inkml:trace>
  <inkml:trace contextRef="#ctx0" brushRef="#br0" timeOffset="10806">2609 118 3083,'-12'16'4626,"12"2"257,0 5-257,-5-2-2313,11 10-771,-7-4-385,5 5-515,-2-6-256,0-5-515,3-1-513,-5-20-1286,-1 17-2698,1-17-128,0 0-129,0 0 0</inkml:trace>
  <inkml:trace contextRef="#ctx0" brushRef="#br0" timeOffset="-19778">3658 881 5268,'-12'-9'4754,"-1"3"1,0-3-1157,-1 6-1285,-7-6-643,2 8-513,-8-4-386,4 10-257,-4 1-129,1 6-128,0 7 0,3 9-128,5 5-1,3 8 1,11 3-129,5 7 128,8-1-128,10 3 129,6-3-129,6-2 128,5-3 1,2-10-129,6-5 128,5-10-128,1-10 129,1-8-129,1-10 128,-2-10-128,-1-9 0,-1-10 129,-14-5-129,-7-5 0,-13-5 0,-13-4 128,-9-5-256,-12 0 256,-9 8-256,-8 1 128,-8 10 0,-2 4 0,-2 10 0,2 10-129,5 11 129,1 7-257,6 4-128,2 2-515,18 8-385,-5-8-1670,13 5-2185,8-1 0,7 3 0,4-1 128</inkml:trace>
  <inkml:trace contextRef="#ctx0" brushRef="#br0" timeOffset="-19037">3676 1050 5396,'7'20'4883,"-7"3"257,10 3-128,-12-2-2699,10 3-1028,-1-2-514,2 2-257,-2-7-129,-5-4-256,8-2-129,-10-14-129,1 13-385,-1-13-1413,-15-15-3213,15 3 128,0-6-256,0-5 128</inkml:trace>
  <inkml:trace contextRef="#ctx0" brushRef="#br0" timeOffset="9324">3026 686 899,'0'0'4369,"0"12"0,0-12 385,15 17-2055,-15-17-643,21 16-386,-9-10-385,10 5-385,-6-5-258,7 0-128,-5-4-128,3-1-129,-4-2 0,-1-7-129,-4-4 1,-6-7-1,0-2-128,-5-6-257,-1 3 0,-6-7-642,5 13-1029,-4-5-3212,-1 5 129,0 4-129,-1 2 128</inkml:trace>
  <inkml:trace contextRef="#ctx0" brushRef="#br0">557 964 3469,'0'0'3983,"-5"-17"258,5 17-1800,-7-13-642,7 13-257,-19-15-385,4 8-129,15 7-257,-25-11 0,10 6-129,-4-2-256,0 2-1,-3-1 1,5 1-258,-3 2 129,-3 3-128,-1 0-1,-2 4 1,2 4-129,-1 3 128,0 3 1,-2 3-129,1 3 0,3 1 0,0 4 0,2 1 0,2 9 0,1-4 0,1 1 0,4 1 0,2 0 0,0-1 0,2-2 0,3 0 0,4-7 0,3 3 0,4 0 0,5 1 0,2 2 0,5 1 0,6 1 0,3 3 0,7 1 0,0 2 0,5 0 0,-1-2 0,5-5 0,-2-4 0,4-5 0,-2-8 0,2-7 0,0-7 0,2-9-129,1-7 129,0-4 0,1-5 0,-7-4 0,-1-2-128,-5-5 128,-5 0 0,-8-2 128,-9-2-128,-7-1 0,-6-1 0,-7-3 0,-8 0 129,-5-1-129,-4 1 0,-4 0 0,-2 3 128,-5 1-128,-3 3 129,-4 5-129,2 5 128,1 5-128,-1 5 0,4 6 0,2 3 0,2 4 0,6 4-128,8 3-129,0-1-129,5 6-513,-3-6-643,16 0-1157,-9 16-2184,9-16-128,-3 14 128</inkml:trace>
  <inkml:trace contextRef="#ctx0" brushRef="#br0">440 1215 899,'0'0'4240,"0"0"1,-16-9 256,16 9-2312,-14-2-515,2 2-513,1 5-515,-2 2-128,2 2-257,0 3 0,3 5-128,2 4-1,4 1 1,5 2-1,4 0-128,5 0 129,4-1-1,-1-3 1,8-4-129,4-5 128,-2-5 129,1-7-257,-2-7 129,-4-4-129,-1-6 128,0-2-128,-11-2 129,-6-2-1,-3 1 1,-6 0-1,-10 4 1,-1 1 128,0 3-129,-3 2 1,0 3-1,-1 4-256,3 2 128,2 2-386,5 1-385,12 1-899,-17 9-3085,17-9 1,0 0-129,-11 9 0</inkml:trace>
  <inkml:trace contextRef="#ctx0" brushRef="#br0">415 1093 2955,'0'0'4240,"0"0"-385,0 0-771,0 0-514,-8-12-514</inkml:trace>
  <inkml:trace contextRef="#ctx0" brushRef="#br0">1733 966 1798,'0'0'4241,"0"0"128,0 0-257,0 0-1799,0 0-643,-7 12-385,7-12-514,2 27-128,-2-9-258,3 4 129,-1 5-385,-1 1-1,0 1 1,1-4-258,-1 1-128,-1-8-642,7 0-1286,-1-7-2441,-6-11-128,0 0 128,15-23 0</inkml:trace>
  <inkml:trace contextRef="#ctx0" brushRef="#br0">1985 932 5268,'-2'16'4497,"-4"1"129,-2-1-1542,4 8-1542,-7-1-514,2 4-385,-4 2-386,1 4-129,0-1 1,0 1-258,2-2-128,-1-4-257,5 1-128,-1-9-772,7-2-1284,1-6-1800,-1-11 1,0 0 128</inkml:trace>
  <inkml:trace contextRef="#ctx0" brushRef="#br0">2043 1090 899,'0'0'4240,"12"-2"-128,-12 2 0,0 0-1670,0 0-515,11 10-770,-11-10-386,12 2-257,-12-2-129,16 2-128,-16-2 0,14 5 0,-14-5-257,12 16 129,-9-5-258,-2 2 129,-1 2-128,-3 1 128,1 0-129,0 0 129,-2-3-128,4-13 128,-7 19 0,7-19 128,-8 14 1,8-14-1,0 0 129,0 0 129,-4 10-1,4-10 1,0 0-129,14-3 128,-14 3-128,21-5 0,-8 3 0,1 0-257,0-1-385,2 5-1414,0-3-3084,-5-3 0,1-2-129,-4-6-128</inkml:trace>
  <inkml:trace contextRef="#ctx0" brushRef="#br0" timeOffset="3856">4136 3094 2441,'4'12'4369,"-2"5"128,8 4-128,-3 11-2570,-2-1-257,5 7-514,-1-3-257,2-2-257,0-7 0,4 1-257,-1-9 0,2-3 0,3-8-128,2-9-1,0-7 1,3-9-1,-1-7-256,5-6-258,2 0-770,-4 2-3470,-4 2-129,0 7-256,-7 4 256</inkml:trace>
  <inkml:trace contextRef="#ctx0" brushRef="#br0" timeOffset="6009">5046 2297 4754,'-6'18'4497,"-10"3"129,-3 8-257,-5 11-3084,-7-1-385,-2 11-386,-5 2-257,-1 4-129,-2 0-128,3-2-385,6-3-129,0-13-386,12 2-770,0-12-2057,7-11-899,13-17 129,0 0-1</inkml:trace>
  <inkml:trace contextRef="#ctx0" brushRef="#br0" timeOffset="5729">4743 2247 1413,'0'0'4240,"0"0"129,-6 12 257,-1 0-2056,10 12-771,-6-4-514,3 10-385,0 1-258,0 1-256,2-1-129,1-2-129,0-3-385,-2-9-514,5 0-642,-6-17-3085,0 0-128,14 4-128,-9-15-1</inkml:trace>
  <inkml:trace contextRef="#ctx0" brushRef="#br0" timeOffset="6329">5040 2588 2441,'-14'11'3983,"7"0"129,-4 4-899,-1-2-1414,5 9-257,-5-3-257,5 9-257,0-2-257,7 1-129,0-1-256,7-2-1,2-4-128,5-2-128,3-4-129,3-7 128,-2-4-128,1-4 0,-2-5 0,-3-2 0,-4-2 129,-6-4-1,-6-1-128,-2-1 129,-8 3-129,-5 4 128,-1 1-128,-5 4 129,0 4-258,3 1 1,4 8-258,-3-4-642,13 7-642,2-1-2828,4-11-256,4 10 128,-4-10-129</inkml:trace>
  <inkml:trace contextRef="#ctx0" brushRef="#br0" timeOffset="29793">6525 2939 5011,'0'0'4883,"15"-1"257,-15 1-129,-8 18-3083,6 5-515,-11 1-385,0 11-385,-7 3-258,0 6 1,2 2-258,-3-2-128,3 1 0,-4-7-257,7 0-257,0-12-128,10 0-643,-6-14-1157,11-12-2569,-2 11-129,2-11 128,12-14 129</inkml:trace>
  <inkml:trace contextRef="#ctx0" brushRef="#br0" timeOffset="29553">6271 2979 4111,'0'-11'4755,"0"11"256,0 0-128,13 0-2827,-13 0-257,6 25-514,-6-3-385,6 9-386,-6-1 0,2 5-257,-2 0-129,2-2 1,0-4-258,-2-4-128,1-6-514,-1-19-899,0 0-3599,0 0 129,0 0-128,5-13-1</inkml:trace>
  <inkml:trace contextRef="#ctx0" brushRef="#br0" timeOffset="30043">6647 3046 3854,'0'0'4626,"0"0"257,0 16-257,-16 1-2698,3 9-515,-7-2-256,1 8-515,-2-3-128,5 0-128,2-7-129,5-2 0,6-5 0,7-4-129,7-5 1,4-1-1,8-4 129,4-1-128,2-3-1,-1 2 1,8-4-1,-2 1-128,-1-2 0,-6 0-385,-4 6-258,-11-11-1927,-12 11-2570,18-8 0,-18 8-128,-23-10 128</inkml:trace>
  <inkml:trace contextRef="#ctx0" brushRef="#br0" timeOffset="30354">6725 3140 3469,'4'17'5011,"-3"5"129,0 7-128,-1 12-1671,-1-10-2056,4 8-257,-3-2-386,2-2-385,-1-4-385,-1-8-386,3 1-1157,-1-8-3469,-2-16 129,1 10-258,-1-10 129</inkml:trace>
  <inkml:trace contextRef="#ctx0" brushRef="#br0" timeOffset="20209">6695 810 5782,'0'0'4754,"8"15"258,-8-15-1414,16 17-1799,-16-17 0,23 24-643,-8-16-513,4 3-1,-3-7-256,4-2-129,-3-5 0,4-4-129,-3-3 1,-1-4-1,-5-3 1,-1-1-258,-4 0-256,0-3-643,0 6-2056,-8-4-2185,-4 4 129,-3 0-128,-4-2-1</inkml:trace>
  <inkml:trace contextRef="#ctx0" brushRef="#br0" timeOffset="-16614">7444 838 2698,'0'0'4497,"-7"-13"258,7 13-1029,-13-12-1156,-2 3-642,3 9-643,-8-1-257,-1 7-257,-5 1-257,0 7-257,-6 4 0,5 8 0,-2 7-129,5 7 1,6 5-1,4 6 1,8 3 128,9 5-257,14-1 257,6-3-129,10-6 1,8-7-1,8-8 1,5-12-129,5-14 128,2-10 1,-1-11-129,-5-15 0,-3-7 128,-5-12-128,-10-4 0,-11-6 0,-16-3 129,-10 0-129,-12 0 0,-14 4 0,-10 2 0,-8 7 0,-6 8 128,-3 8-128,-1 9-128,3 3 128,5 10-129,6 8-256,12 5-258,2-1-513,17 13-1157,3-4-2956,7 1 129,10 3-128,3 0 256</inkml:trace>
  <inkml:trace contextRef="#ctx0" brushRef="#br0" timeOffset="-15863">7476 1024 4240,'0'0'4754,"0"0"258,0 0-129,0 0-2570,0 0-1157,12 6-385,-12-6-128,14 14-386,-1-5 0,-8 3-129,-2 1-128,-1-1 0,-1 3 0,-2 0 0,-4 0 0,-3 0 0,-5 1 129,2-6-129,11-10 0,-23 17 128,23-17 1,-16 8-1,16-8 1,0 0 128,0 0-129,16-6 1,5 2-1,2 1 1,3 0-1,1 2-256,-1-1-258,2 8-1284,-7-6-3599,-1 5 129,-10-3-128,-10-2-1</inkml:trace>
  <inkml:trace contextRef="#ctx0" brushRef="#br0" timeOffset="23975">7952 1035 2955,'-14'2'4497,"-1"-4"258,3 2-1,12 0-2569,-19-5-1029,19 5 1,-9-12-129,9 12-257,5-16-257,-5 16-129,18-25-128,-1 13 0,1-5-128,6 5-1,4-3 1,0 1-1,4 4 1,2 1-129,1 0 128,1 1-128,-2 2 129,3 3-1,3 3-128,0 0 129,1 3-129,0-2 128,-2 2-128,4 3 129,2 4-129,-4-3 128,0 4-128,0 6 0,-2-1 129,0 7-129,-3 4 0,-2 5 0,-7 3 0,-1 3 0,-5 6 128,-6-1-128,-1 1 0,-7-2 0,-2-1 0,-5-1 0,-5-4 0,-1-4 129,-8-4-129,-4-6 0,-6 1 0,-3-5 128,-10-5-128,-4-3 129,-6-4-1,-6 0 1,-11-4-1,2-1 1,-2-2-1,-3-2 1,2-2 128,1-1-129,3-3 1,5-2-129,8-1 128,3-1-128,6-4 129,6 0-129,4 2 0,9 0-129,3 4 129,7 0-128,10 11-129,-10-12 0,10 12-386,0 0-256,14 10-643,-14-10-3855,17 12 0,-5-6 0,3-2 128</inkml:trace>
  <inkml:trace contextRef="#ctx0" brushRef="#br0" timeOffset="24946">8055 1290 5139,'0'0'5012,"0"-15"-1,0 15-128,0 0-3469,-17 0-129,6 12-514,-7-4-129,2 8-256,-7 0-129,1-1-129,-2-2 129,3 1-128,1-5-129,3 0 128,4-2 1,13-7-1,-17 6 1,17-6-1,0 0 1,6 16-1,-6-16 1,23 20-1,-8-9 1,3 5 128,3-2-129,2 1 1,-1-1-1,-3-1-128,-1 0 0,-2-3 0,1 1-385,-5-4-129,-2 3-514,-5 2-3855,-5-12-514,18 9 0,-8-7 0</inkml:trace>
  <inkml:trace contextRef="#ctx0" brushRef="#br0" timeOffset="29012">6916 1586 5139,'-16'7'4755,"16"-7"128,-12 4 0,12-4-3341,0 0-257,-13-6-386,13 6-256,0 0-258,0 0-128,9-17-128,-9 17-1,14-16 1,-3 3-129,1 0 128,2-2-128,1-1 0,-1 3 0,-1 1 0,2-1 0,-1 7 0,-3 0 0,-11 6 0,18 5 0,-18-5 129,13 18-129,-5-4 128,-2 2 1,0 3-1,3 3 1,-1 1-1,0-3 1,-1 1-1,1 0 1,-2 2-129,0-1 128,-2-3-256,1-2-129,0 1-257,-5-4-514,7 6-1414,-5-10-2826,-2-10 128,-2 17-129,2-17 129</inkml:trace>
  <inkml:trace contextRef="#ctx0" brushRef="#br0" timeOffset="25507">8630 1715 4882,'0'0'5140,"-6"15"0,-1 0 0,1 2-2441,5 11-1800,-4 0-128,2 5-128,0 2-129,1 1-257,1-3 0,2-6-129,1-4-128,-2-7-128,2-4-129,-2-12-257,0 0-514,0 0-3084,-6-16-1157,4-1-128,-2-3 129</inkml:trace>
  <inkml:trace contextRef="#ctx0" brushRef="#br0" timeOffset="20940">5480 563 1798,'0'0'4369,"0"0"514,0 0-257,-11 4-1927,17 8-643,-6-12-257,3 31-643,-1-10-385,1 3-257,1 2-128,-2 1-129,3-4-257,-5-2 0,2-1-386,-2-20-770,8 21-1671,-8-21-2185,0 0 1,0 0-129,14-21 257</inkml:trace>
  <inkml:trace contextRef="#ctx0" brushRef="#br0" timeOffset="21131">5744 572 4754,'0'0'4754,"3"10"129,-6 10-257,-11-6-2698,5 15-258,-7-4-642,-3 9-514,-1 1-128,1 1-1,1-1-256,-2-1-1,6-7-128,1-6-385,5 0-386,8-21-514,-9 22-1671,9-22-2055,0 0-1,17-3 1</inkml:trace>
  <inkml:trace contextRef="#ctx0" brushRef="#br0" timeOffset="21712">5810 737 3212,'0'0'4626,"6"-10"257,-6 10-129,1-12-2312,-1 12-900,11-7-386,-11 7-385,16-6-257,-16 6-257,19 3-128,-19-3-1,16 12-128,-10-1-128,-3 4-1,-1 2 1,-4 1-129,-1 1 128,-3-3 1,-1 1-1,-1-5 1,8-12 128,-18 15 128,18-15-128,-14 6 129,14-6 128,0 0-129,0 0 1,0 0-1,0 0 1,20-3-1,-7 3 1,1 2-1,5 2-128,-3 2 129,1 5-1,-3 0 1,-4 2-1,-1 0 1,-3 0-1,-2-1 1,-6-1-129,2-11 128,-12 12-128,1-7 0,1-4 0,-4 2-128,-3-3-129,5 5-386,-5-10-770,17 5-3599,-18 2 1,18-2-129,-12-2 0</inkml:trace>
  <inkml:trace contextRef="#ctx0" brushRef="#br0" timeOffset="1052">2676 2300 5268,'0'0'4754,"0"0"129,1 23-1028,-3-8-1927,6 14-643,-2-3-386,-1 6-513,2-2-129,-1 1-129,4-2-385,-6-11-642,6 1-1029,-5-7-2312,-1-12-515,0 0-256,14 2 128</inkml:trace>
  <inkml:trace contextRef="#ctx0" brushRef="#br0" timeOffset="1322">2874 2322 6167,'6'10'4498,"-12"10"256,-4 1-1798,1 16-1286,-6-2-642,0 9-257,-5-2-385,3-1-258,0-4-256,3-4-129,1-4-771,1-12-643,8-4-2184,4-13-1028,2 13 257,-2-13 0</inkml:trace>
  <inkml:trace contextRef="#ctx0" brushRef="#br0" timeOffset="1512">2896 2540 2441,'12'-7'4497,"-12"7"258,19-16-386,-7 18-2056,1-5-643,3 9-513,-16-6-258,25 15-385,-17-3-257,-2 3 0,-2 2-257,-2 0 129,-2-2-129,-4 3 0,-4-4-129,0 0 258,-8-4-129,1 0 0,-2-4 128,3-2 1,4-2-1,-3-1 1,13-1 128,0 0-129,23-4 1,-5 1-1,3 1 1,2 0-1,2 1-128,-1 0-385,-6 3-643,-4 2-3984,-3-4 129,1 0-257,-2-4 129</inkml:trace>
  <inkml:trace contextRef="#ctx0" brushRef="#br0" timeOffset="651">3387 1863 899,'0'0'4112,"0"-20"0,8 6 128,0 1-2055,-1-9-772,6 4-256,-2-2-386,4 5-129,0 1-128,4 8 0,-3 4-128,3 8 128,-6 1 0,4 8-129,-2 2-128,-1 4 0,-2 1 0,0 0 0,-3 3-128,-1-4-258,1 0-256,-6-6-643,3-1-2570,-1-3-1157,-5-11-256,0 0 128</inkml:trace>
  <inkml:trace contextRef="#ctx0" brushRef="#br0" timeOffset="-13619">4028 3948 2826,'-4'-12'4241,"1"0"385,0-2-1414,-10-5-899,3 7-514,-11-10-514,3 9-257,-9-1-128,-2 5-258,-5 1-256,-3 8-258,-3 0 1,2 11-1,0 4-128,2 6 0,2 7 0,7 6 0,4 6 0,11 6 0,6 4 0,7 1 129,7 7-1,15 1 1,4-1-1,10-2 1,5-4-1,8-8 1,2-8-1,5-10 1,4-17-129,-1-12 128,-4-12 1,-1-15-1,-8-10 1,-5-10-1,-8-6-128,-12-5 129,-11-3-129,-13 4 0,-11 0 128,-12 10-128,-9 6 0,-12 9 0,-3 10-128,-6 6 128,-1 9-257,5 4 128,5 6-256,6-2-258,13 8-513,0-8-1671,13 7-2185,14-5-128,0 0 257,8 15-128</inkml:trace>
  <inkml:trace contextRef="#ctx0" brushRef="#br0" timeOffset="-12808">3845 4082 2826,'0'0'4498,"0"0"256,0 0-128,21 11-2827,-21-11-514,26 3-257,-9-2-385,1 2 128,-1 2-386,-3 3-128,-2 0 0,-5 6-128,-4-2-129,-4 4 0,-8-3 0,-5 1 0,-3 0 0,1-5 0,-3-2 0,1-1 0,3-2 0,4 2 0,11-6 0,0 0 0,0 0 0,11 9 128,7-8-128,6 1 129,2 1-1,3 0 1,2 1 128,-4 2-129,-3 2 1,-4 1 128,-8-1-129,-6 4 1,-6-12-1,-9 19-128,-8-11 129,-1-2-129,-6 0 0,-3 0-129,2 1-256,1-12-258,5 11-1413,5-9-3084,3-3 129,11 6-129,-2-26 0</inkml:trace>
  <inkml:trace contextRef="#ctx0" brushRef="#br0" timeOffset="-3725">3892 4763 3469,'-9'-12'4497,"9"12"258,0 0-1286,-13-5-1413,13 5-385,-16 18-515,10-1-256,-5 6-515,3 4 1,-2 6-258,4 5 1,3 8-1,3-2-128,6 2 129,7-1-129,6-2 128,7-2 1,4-5-1,5-4-128,5-12 129,2-3-1,4-11 1,-1-10-1,0-9-128,-4-13 129,-4-9-129,-4-8 128,-6-6 1,-7-5-129,-10 1 128,-4-2-128,-6 5 0,-7 9 0,-4 9 129,-4 8-129,-2 10 0,-1 7 128,0 7-256,2 6-1,4 3-128,12-9-514,-10 24-385,10-24-1414,-2 16-2313,2-16-257,17 13 128,-6-7 130</inkml:trace>
  <inkml:trace contextRef="#ctx0" brushRef="#br0" timeOffset="-3004">4149 4887 3854,'0'0'4498,"-11"-11"385,11 11-386,-1-15-2826,-2-1-386,7 2-386,-4-6-128,7 3-257,-1-2-128,4 1-129,-1-1 0,2 6-129,0 2 129,-1 5-128,2 1-1,1 5 129,1 3-128,0 5 128,3 1 0,0 5-129,1 0 129,0-1-128,1 1-1,-1 0 1,-2-2-129,-2-5 128,-2 2-256,-12-9-129,18 14-386,-18-14-513,14 5-3085,-14-5-899,3 13-257,-3-13 129</inkml:trace>
  <inkml:trace contextRef="#ctx0" brushRef="#br0" timeOffset="-2654">4231 5442 3854,'0'0'4883,"0"0"129,12 10-1,-12-10-2569,8 28-900,-5-10-643,1 6-256,-1 1-386,-3-3 0,3 1-257,-3-3-257,2-1-257,-2-19-643,3 25-1027,-3-25-2828,0 0 1,11 1-1,-11-1 1</inkml:trace>
  <inkml:trace contextRef="#ctx0" brushRef="#br0" timeOffset="-2373">4432 5442 3340,'0'0'4626,"0"0"257,6 16-128,-6 6-2571,-12-3-770,5 12-129,-3 1-643,0 4-256,-2-3-129,-1-1-129,1-3-128,0-4-385,6-4-386,-7-13-1285,13-8-2699,-6 13-256,6-13-1,0 0 129</inkml:trace>
  <inkml:trace contextRef="#ctx0" brushRef="#br0" timeOffset="-2193">4639 5458 3726,'0'0'4497,"-6"19"258,-6-3-129,-7 1-3084,7 7-386,-5-7-256,5 3-129,0-5-257,8 0 0,4-15-257,4 17-129,6-11 1,5-1-1,5-5-128,4 2 0,5-2 129,2 0-129,0-2-129,-3-2-128,-1 6-514,-8-8-2184,-3 3-1928,-4 1-129,-12 2 129,6-12 1</inkml:trace>
  <inkml:trace contextRef="#ctx0" brushRef="#br0" timeOffset="-1832">4713 5452 4497,'-4'14'4754,"6"7"258,0 6-129,5 7-3084,-7-5-514,8 6-386,-5-5-385,1-2-257,3-6-257,-5-8-385,4 1-643,-6-15-2442,0 0-1413,0 0-257,0 0 129</inkml:trace>
  <inkml:trace contextRef="#ctx0" brushRef="#br0" timeOffset="-9123">3045 4029 4111,'0'0'4498,"16"12"256,-3-9-128,8 6-3212,-1-7-386,7 2-257,-1-4 0,3 0-386,-1-4 1,-2-1-129,-3-1-129,-3-1 129,-7-1-128,0-3-1,-7 1 1,-4-2-1,-4-7 1,-4-2-129,-2-2-129,-6-6-385,5 5-1670,-5-5-2699,-1-1-129,3 4-128,2-3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35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 8794,'-6'-4'3255,"11"8"-1698,4 5-1020,-1 0 0,0 1 0,6 11 0,-1-3-81,12 18 59,-2 1 0,-1 0 0,-2 1 1,-2 2-1,22 70 0,-26-62-255,-3 2 0,-2 0 0,-2 0 1,1 82-1,-13 14 278,1-113-380,-1-1 0,-14 46 0,14-64-149,0 0 1,-1-1-1,0 1 1,-2-1-1,1 0 1,-2-1-1,1 0 1,-2 0-1,1-1 1,-17 15-1,23-24-314,0 1 0,0-1-1,0 0 1,0-1 0,-1 1 0,-3 1 0,6-3-505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34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10 519 8442,'0'0'84,"-1"0"1,1 0 0,0 0-1,0 1 1,-1-1 0,1 0-1,0 0 1,-1 0-1,1 0 1,0 0 0,0 0-1,-1 0 1,1 0 0,0 0-1,0 0 1,-1-1 0,1 1-1,0 0 1,0 0-1,-1 0 1,1 0 0,0 0-1,0 0 1,-1-1 0,1 1-1,0 0 1,0 0-1,0 0 1,-1 0 0,1-1-1,0 1 1,0 0 0,0 0-1,0-1 1,-1 1 0,1 0-1,0 0 1,0-1-1,0 1 1,0 0 0,0 0-1,0-1 1,0 1 0,0 0-1,0 0 1,0-1-1,0 1 1,0 0 0,0-1-1,0 1 1,0 0 0,0 0-1,0-1 1,0 1 0,0 0-1,0 0 1,1-1-1,-1 1 1,0 0 0,0 0-1,0-1 1,0 1 0,1 0-1,-1 0 1,2-4 279,1 1-1,0 0 1,-1 0 0,5-3 0,8-6 121,1 0 0,1 1 1,0 1-1,23-11 0,76-26-48,-88 36-289,0 0-72,204-85 239,-225 93-311,349-165 96,-254 127-136,-56 24-191,-26 9-303,24-5-1,-4 5-3718,-33 7 2573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35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1 498 10354,'1'0'3717,"1"0"-3557,-1 0-1,1-1 1,-1 1-1,1 0 1,-1-1 0,1 1-1,-1-1 1,1 1-1,-1-1 1,1 0 0,-1 0-1,0 1 1,2-2-1,4-3 156,17-8 38,0 2 0,28-10 0,54-12-139,-80 25-118,489-156 709,-196 60-590,-14 24 193,-139 39-813,-140 32-2298,-37 8 1749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24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233 211 7610,'-4'-3'644,"1"-1"0,0 0 0,0 0 0,0 0 0,0 0 0,1 0 0,0-1 0,-1 1 0,-1-7 0,-10-19 1224,9 23-1402,1 1-1,-1-1 1,0 1-1,-1 1 1,0-1-1,-11-8 1,15 12-367,-1 0 0,1 1 0,-1-1 0,1 1 1,-1 0-1,1 0 0,-1 0 0,0 0 0,0 0 1,0 0-1,1 1 0,-1 0 0,0-1 1,0 1-1,0 0 0,0 0 0,0 1 0,0-1 1,1 1-1,-1-1 0,-5 3 0,4-1-26,0 0 0,0 0 0,0 1 0,1 0 0,-1-1 0,1 1 0,0 0-1,0 1 1,-5 5 0,4-2 4,-1 0-1,1 0 0,1 0 1,-5 10-1,5-10-37,1 0 0,0 0 0,1 0 1,0 0-1,0 0 0,0 0 0,1 0 0,0 0 0,0 1 0,2 10 0,-1-14-30,0 0 0,0-1-1,1 1 1,-1 0 0,1-1 0,-1 1-1,1-1 1,0 0 0,1 1-1,-1-1 1,0 0 0,1 0-1,0 0 1,-1-1 0,1 1-1,0-1 1,1 1 0,-1-1 0,0 0-1,1-1 1,5 3 0,-5-2-5,1 0 0,-1-1 0,1 0 0,0 0 0,0 0 0,0-1 1,0 1-1,-1-1 0,1-1 0,0 1 0,0 0 0,0-1 0,0 0 1,-1 0-1,1-1 0,-1 1 0,1-1 0,-1 0 0,5-3 0,-3 2 3,-1-1 0,0 0 0,0 0 1,0 0-1,-1-1 0,1 1 0,-1-1 0,0 0 0,0 0 0,-1-1 0,0 1 0,0-1 0,0 1 0,3-10 0,-4 7 10,1 0 0,-1-1 0,-1 1 0,0-1 0,0 1 0,0-1 0,-1 0 0,0 1 0,-3-18 0,1 20-3,1 0-1,-1 0 0,0 0 1,0 0-1,-1 1 0,0-1 1,0 1-1,0-1 0,-1 1 1,1 0-1,-1 1 0,0-1 1,-1 0-1,-7-5 0,6 5 10,0 1 0,-1-1-1,0 1 1,-14-6-1,18 10-60,1-1-1,0 0 0,0 1 0,-1-1 1,1 1-1,-1 0 0,1 0 1,0 0-1,-4 0 0,5 0-39,0 1 0,-1-1-1,1 0 1,0 1 0,0-1 0,-1 1-1,1 0 1,0-1 0,0 1-1,0 0 1,0 0 0,0-1-1,0 1 1,0 0 0,0 0 0,0 0-1,1 0 1,-2 2 0,0 0-380,0 1 0,1 0 0,-1 1 1,1-1-1,0 0 0,0 0 1,0 0-1,0 8 0,0 17-755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24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785 0 8658,'-7'1'7445,"1"2"-6098,-3 0-846,8-2-395,-4 0 76,0 1 1,1 0-1,-1 0 1,1 0 0,-7 6-1,-64 50 928,32-23-486,-22 21-49,3 2 1,-99 121 0,63-65-444,70-85-107,-53 43 1,-24 2-884,98-70 330,5-5-952,11-12-1540,10-7 1801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25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34 7778,'23'2'2432,"-15"-1"556,-7 0 4262,-4 2-6245,-12 16-587,-5 9-1,-33 55 0,-65 151 307,13-25-552,87-178-956,17-28-513,4-5 57,8-11-976,5-6 940</inkml:trace>
  <inkml:trace contextRef="#ctx0" brushRef="#br0" timeOffset="1">455 0 9058,'0'0'158,"1"0"0,-1 0 0,0 0 0,0 0 1,0 0-1,0 1 0,0-1 0,0 0 0,1 0 0,-1 0 0,0 0 0,0 0 1,0 0-1,0 0 0,0 0 0,0 0 0,0 0 0,0 1 0,1-1 0,-1 0 1,0 0-1,0 0 0,0 0 0,0 0 0,0 0 0,0 0 0,0 1 1,0-1-1,0 0 0,0 0 0,0 0 0,0 0 0,0 0 0,0 1 0,0-1 1,0 0-1,0 0 0,0 0 0,0 0 0,0 0 0,-2 9 1131,1-5-507,-3 26 849,1-1 1,1 54 0,2-62-1343,-1 64 241,5 132-83,-3-200-534,1 0 0,1-1 0,0 1 0,1-1 0,1 0 0,7 16 0,-8-25-522,0-7-1370,-3-1 1537,0 0 1,-1-1-1,1 1 1,0-1-1,-1 1 1,1 0-1,-1-1 1,1-2-1,5-25-1413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25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8730,'6'15'5617,"8"5"-2703,2 4-1172,121 228 1921,-55-100-3373,50 59 34,-131-209-324,21 35-1031,-21-37 1012,-1 0 0,0 1 0,0-1 1,0 0-1,0 0 0,0 0 0,0 0 0,0 0 1,0 0-1,0 0 0,0 0 0,1 0 1,-1 0-1,0 0 0,0 0 0,0 0 0,0 0 1,0 0-1,0 0 0,0 0 0,0 0 0,0 0 1,1 0-1,-1 0 0,0 0 0,0 0 1,0 0-1,0 0 0,0 0 0,0 0 0,0 0 1,0 0-1,0 0 0,0-1 0,0 1 1,1 0-1,-1 0 0,0 0 0,0 0 0,0 0 1,0 0-1,0 0 0,0 0 0,0 0 0,0 0 1,0 0-1,0-1 0,0 1 0,0 0 1,0 0-1,0 0 0,0 0 0,0 0 0,0 0 1,0 0-1,0 0 0,0 0 0,0-1 0,0 1 1,0 0-1,0 0 0,0 0 0,0 0 1,0 0-1,0 0 0,0 0 0,0 0 0,0 0 1,0-1-1,-2-20-807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26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18 10498,'-6'-2'2834,"7"1"-541,13 7 110,4 7-1495,-1 1 0,0 1 0,29 33 1,-8-7-387,133 115 447,17 17-687,-8 28-571,-168-189-523,-8-9-641,-6-10-1026,-4-16 1202</inkml:trace>
  <inkml:trace contextRef="#ctx0" brushRef="#br0" timeOffset="1">45 1 6137,'-8'6'5046,"8"-6"-4901,-1 0-1,1 0 1,0 1 0,0-1 0,0 0 0,0 0-1,0 1 1,0-1 0,0 0 0,0 1 0,0-1-1,0 0 1,0 0 0,0 1 0,0-1 0,1 0-1,-1 1 1,0-1 0,0 0 0,0 0-1,0 1 1,0-1 0,1 0 0,-1 0 0,0 1-1,0-1 1,0 0 0,1 0 0,-1 0 0,0 1-1,1-1 970,3 2-181,35 17-212,-1 2 0,45 32 1,-32-20-180,329 194 891,-294-184-1299,109 38 1,-195-81-135,23 9-96,32 15 0,-54-23 36,2 0-265,0 1 1,0-1 0,0 1 0,0 0 0,-1 0 0,1 0-1,-1 0 1,5 5 0,-10-12-476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26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6345,'0'-1'118,"0"1"-1,0 0 1,0 0 0,0-1-1,0 1 1,0 0-1,0 0 1,1 0-1,-1-1 1,0 1-1,0 0 1,0 0 0,0 0-1,0-1 1,0 1-1,0 0 1,1 0-1,-1 0 1,0 0-1,0-1 1,0 1 0,0 0-1,1 0 1,-1 0-1,0 0 1,0 0-1,0 0 1,1 0-1,-1-1 1,10 1 1548,11 6-169,-6 0-570,-1 2 1,19 11-1,1 1-99,202 85 1321,-106-51-1871,-119-50-264,230 106 219,-8 15-92,-226-121-172,78 44 184,-76-44-296,0-1-1,0 1 1,0-1-1,0-1 1,0 1-1,1-2 1,16 2 0,-4-5-1106,-22 2 1189,1-1 0,0 1 0,0 0-1,-1-1 1,1 1 0,0-1 0,-1 1 0,1-1-1,0 1 1,-1-1 0,1 1 0,0-2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3:27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21 6417,'-5'0'1555,"-7"0"885,11 0-2306,1 0 0,0 0 1,-1 0-1,1-1 0,0 1 1,0 0-1,-1 0 0,1 0 1,0 0-1,-1 0 0,1-1 1,0 1-1,0 0 0,-1 0 1,1-1-1,0 1 0,0 0 1,0 0-1,-1-1 0,1 1 1,0 0-1,0 0 0,0-1 1,0 1-1,0 0 0,0-1 1,-1 1-1,1 0 0,0-1 1,0 1-1,0 0 0,0-1 0,1 0-55,0 1 0,-1-1 0,1 1-1,0-1 1,0 1 0,-1-1-1,1 1 1,0-1 0,0 1 0,0 0-1,0 0 1,0-1 0,-1 1-1,3 0 1,-1-1 70,7-1-6,0 1 0,-1 0 0,1 0 0,0 1 1,0 0-1,0 0 0,14 3 0,-13-2-32,13 3 165,1 0-1,23 9 1,-17-4-110,73 18 251,157 45 79,409 94 852,-396-110-633,-233-47-681,73 29 0,-104-34-113,-4-2 140,0 0-1,0 0 1,0 0 0,0-1 0,11 2 0,0-2 103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02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 5129,'-37'32'2727,"36"-31"-2386,-1 0-1,0 1 0,1-1 1,-1 0-1,0 0 0,0 0 1,0 0-1,0 0 1,0 0-1,0-1 0,0 1 1,0-1-1,-3 1 0,-4 1 1109,9-2-1365,0 0 0,0 0 0,0 0 1,0 0-1,-1 0 0,1 1 0,0-1 1,0 0-1,0 0 0,0 0 0,0 0 1,-1 1-1,1-1 0,0 0 0,0 0 1,0 0-1,0 0 0,0 1 0,0-1 1,0 0-1,0 0 0,0 1 0,0-1 1,0 0-1,0 0 0,0 0 0,0 1 1,0-1-1,0 0 0,0 0 0,0 0 1,0 1-1,0-1 0,0 0 1,0 0-1,0 0 0,0 1 0,0-1 1,1 0-1,5 8 2088,7-2-2052,-1 0 0,1-1 0,0-1 0,23 6 0,-31-9-108,0-1-1,0 0 0,0 1 0,0-1 0,0-1 1,0 1-1,-1-1 0,1 0 0,0 0 0,8-3 1,10-2 32,-14 4-23,-5 0 0,0 1 0,0 0 0,0 1 1,1-1-1,-1 1 0,0 0 0,1 0 0,-1 0 1,0 0-1,0 1 0,8 1 0,-11-2-9,-1 1-1,1-1 1,-1 0-1,0 0 1,1 1-1,-1-1 1,1 0-1,-1 1 1,0-1-1,1 0 1,-1 1-1,0-1 1,0 1-1,1-1 1,-1 0-1,0 1 1,0-1-1,1 1 1,-1-1 0,0 1-1,0-1 1,0 1-1,0-1 1,0 1-1,0 1 15,0-1-1,0 0 1,0 1 0,0-1-1,-1 1 1,1-1 0,-1 0-1,0 3 1,-2 2 83,-1 0-1,-7 10 0,9-14-77,-4 6 25,0 0 0,0 1 0,1 0 0,0 0 0,1 0 0,0 1 0,0-1 0,1 1 0,0 0 0,-1 13 0,2 7 34,1-29-134,1 0 1,0 0-1,0 0 0,0 0 1,0 0-1,0 0 0,1 0 1,-1 0-1,0 0 0,0 0 1,1 0-1,-1 0 0,0 0 1,1 0-1,-1 0 0,1 0 1,-1 0-1,1 0 0,0 0 1,-1-1-1,1 1 0,0 0 1,0-1-1,0 2 1,7-3-1119,6-5 455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35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48 229 10018,'12'0'4089,"-9"6"-2353,9 12-799,-10 2 167,2 12-160,2 1-152,-1 3-224,3 2-96,0-1-176,0-8-63,-1-2-113,-1-9-64,-2-15-913,-4-6-847,4-26 1056</inkml:trace>
  <inkml:trace contextRef="#ctx0" brushRef="#br0" timeOffset="1">0 1 8986,'7'0'4521,"-1"5"-544,6 1-2993,-4 6-64,2-2-360,0-2-256,0-2-616,10 8-544,10 4 544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02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6 6041,'-25'-6'12607,"23"9"-11852,0 1-613,0 0 0,1 1 0,0-1 0,0 1 0,0-1 0,0 1 0,0 7 0,2 27 158,-1-35-242,1-1 0,-1 1 0,1 0 0,0 0 0,0-1 0,0 1 0,0 0 0,1-1 0,-1 1 0,1-1 0,0 0 0,0 1 0,0-1 0,6 6 0,-7-8-49,0 0 1,0 0 0,1-1 0,-1 1-1,1 0 1,-1-1 0,0 1 0,1 0 0,-1-1-1,1 0 1,-1 1 0,1-1 0,0 0-1,-1 0 1,1 0 0,-1 0 0,1 0-1,-1 0 1,1 0 0,-1 0 0,1-1 0,-1 1-1,1-1 1,-1 1 0,1-1 0,-1 1-1,1-1 1,-1 0 0,0 0 0,3-1-1,2-3-130,0 0-1,0-1 0,0 1 0,8-11 0,24-35-1452,-18 21 990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03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27 199 6417,'-4'3'1289,"1"-1"0,0 1-1,-1 0 1,1 0 0,0 0-1,-4 5 1,44-59 2736,11-18-4319,-32 40 313,-8 15 8,1-1-1,17-21 1,-17 28 3,-9 8-25,0-1 0,0 1 0,0 0 0,1 0-1,-1 0 1,0 0 0,0 0 0,0 0 0,0 0 0,1 0-1,-1 0 1,0 0 0,0 0 0,0 0 0,0 0-1,1 0 1,-1 0 0,0 0 0,0 0 0,0 0 0,1 0-1,-1 0 1,0 0 0,0 0 0,0 0 0,0 0-1,1 0 1,-1 0 0,0 0 0,0 0 0,0 0 0,0 0-1,0 1 1,1-1 0,-1 0 0,0 0 0,0 0-1,0 0 1,0 0 0,0 0 0,0 1 0,1-1-1,-1 0 1,0 0 0,0 0 0,0 0 0,0 1 0,0-1-1,0 0 1,0 0 0,0 0 0,0 1 0,0-1-1,0 0 1,0 0 0,0 0 0,0 0 0,0 1 0,0-1-1,0 0 1,9 73 1451,-7-63-1365,1 0-1,0 0 1,0 0-1,1-1 1,6 12-1,-8-17-182,1 0 0,-1 0 0,1 0 0,0-1 0,1 1-1,-1-1 1,0 0 0,1 0 0,0 0 0,4 3 0,0-5-1229,-1-3 508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03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39 184 7290,'-21'35'3331,"12"-23"-1069,9-11-2159,-1-1 0,1 0 0,0 0 0,0 0 0,0 0 0,0 0 0,0 0 0,-1 1 0,1-1 0,0 0 1,0 0-1,0 0 0,0 0 0,-1 0 0,1 0 0,0 0 0,0 0 0,0 0 0,-1 0 0,1 0 0,0 0 0,0 0 0,0 0 1,-1 0-1,1 0 0,0 0 0,0 0 0,0 0 0,-1 0 0,1-1 53,-1 0-1,1 0 0,-1 0 1,1 0-1,0 0 1,0 0-1,-1 1 1,1-1-1,0 0 1,0 0-1,0 0 1,0 0-1,0 0 1,0 0-1,1-2 1,2-17-69,8-33 0,-8 42-68,1-6 57,0 1 0,2-1 1,0 2-1,1-1 0,16-28 0,-23 44-55,0-1-1,0 1 0,0 0 0,1-1 1,-1 1-1,0 0 0,0-1 0,1 1 0,-1 0 1,0-1-1,0 1 0,1 0 0,-1 0 1,0-1-1,1 1 0,-1 0 0,0 0 0,1 0 1,-1-1-1,1 1 0,-1 0 0,0 0 1,1 0-1,-1 0 0,1 0 0,-1 0 1,0 0-1,1 0 0,-1 0 0,1 0 0,-1 0 1,1 0-1,0 1 23,0-1 1,0 1 0,0 0-1,-1-1 1,1 1 0,0 0-1,-1 0 1,1 0 0,0-1-1,-1 1 1,1 0-1,0 2 1,3 5 197,-1 1-1,3 12 1,-4-16-173,2 8-22,0 1 167,0 0 0,11 22-1,-13-33-301,0 0 1,-1 0-1,1 1 0,1-1 0,-1-1 0,0 1 0,1 0 0,-1-1 0,1 1 1,0-1-1,0 0 0,0 0 0,0 0 0,0 0 0,6 2 0,-5-3-1454,-4-1 570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04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43 128 4345,'-32'31'2310,"23"-18"776,7-12-422,2-4-95,0-1-1158,1-12-1164,2-27 1,-1 32-184,0 0 24,0 1 1,5-16 0,-5 19 57,0 0 1,0 0-1,1-12 1,-3 18-122,0 1 0,0 0 0,0-1 1,0 1-1,0 0 0,0-1 0,0 1 0,0 0 1,0-1-1,0 1 0,0 0 0,0-1 0,0 1 1,0 0-1,1-1 0,-1 1 0,0 0 0,0-1 1,0 1-1,0 0 0,1 0 0,-1-1 0,0 1 0,0 0 1,1 0-1,-1 0 0,1-1 0,-1 1 15,0 0 1,1 0-1,-1 1 0,1-1 0,-1 0 1,0 0-1,1 0 0,-1 1 0,0-1 0,1 0 1,-1 0-1,0 1 0,1-1 0,-1 0 0,0 1 1,1-1-1,-1 1 0,12 18 690,-10-14-654,1 0-1,-1-1 1,1 0-1,0 1 1,0-1-1,1 0 1,-1 0 0,1-1-1,0 1 1,0-1-1,7 5 1,-8-6-127,1 0 0,-1-1 0,1 1-1,-1-1 1,1 1 0,-1-1 0,1 0 0,0-1 0,0 1-1,0-1 1,-1 0 0,1 0 0,0 0 0,0 0 0,0 0-1,5-2 1,-3 0-321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05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72 173 6401,'-41'28'3037,"38"-27"-2631,1 1 1,0-1-1,-1 0 1,1 0-1,-1-1 1,1 1-1,-4 0 1,-1-1 1799,6 0-287,2 0 801,11 0-2317,-1 1 1,23 4 0,-24-3-339,1-1 0,0 0 0,17 0 0,-14-2-2,0 0 0,-1-1 0,22-5 0,-28 5-40,1-1 0,-1 1 1,0-1-1,0-1 1,0 1-1,-1-1 1,1 0-1,5-5 1,-11 8-20,-1 1 1,1-1 0,-1 1-1,1 0 1,-1-1 0,1 1-1,-1-1 1,1 1 0,-1-1-1,0 0 1,1 1 0,-1-1-1,0 1 1,1-1 0,-1 0-1,0 1 1,0-1 0,0 0-1,1 1 1,-1-1 0,0 1-1,0-1 1,0 0 0,0 0-1,0 1 1,0-1 0,-1 0-1,1 1 1,0-1 0,0 1-1,0-1 1,-1 0 0,1 1-1,0-1 1,0 1 0,-1-2-1,-2-1 21,0 0-1,0 1 0,1-1 1,-1 1-1,-6-4 1,4 2-2,-17-12 35,0-1 0,1-1 0,-26-29 0,42 42-75,2 0-31,0 1 0,-1 1-1,0-1 1,-7-5 0,11 9 21,0 0 0,0 0 0,0 0 0,0 0 0,0 0 1,0 0-1,0 0 0,0 0 0,0 0 0,0 1 0,0-1 1,0 0-1,0 0 0,0 0 0,0 0 0,0 0 0,0 0 1,0 0-1,0 0 0,0 0 0,0 0 0,0 0 0,0 0 1,-1 0-1,1 1 0,0-1 0,0 0 0,0 0 0,0 0 1,0 0-1,0 0 0,0 0 0,0 0 0,0 0 0,0 0 1,0 0-1,0 0 0,0 0 0,0 0 0,-1 0 0,1 0 0,0 0 1,0 0-1,0 0 0,0 0 0,0 0 0,0 0 0,0 0 1,0 1-2830,0-1 1638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06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21 185 3889,'-5'-2'1574,"-9"-1"1411,12 2 160,8 3 2251,25 8-4206,-19-6-859,1-1 0,-1 0 1,25 3-1,-15-5 286,41-2 0,-60 1-595,1 0 0,-1-1 0,0 0 0,1 1 0,-1-1 0,0-1 1,0 1-1,0 0 0,0-1 0,0 1 0,0-1 0,0 0 0,-1 0 0,1 0 1,0 0-1,3-5 0,-4 5-10,-1-1 0,1 1 0,-1 0 0,0-1 0,1 1 1,-1-1-1,0 1 0,0-1 0,-1 0 0,1 1 0,-1-1 0,1 0 0,-1 0 1,0 1-1,0-1 0,0 0 0,0 0 0,0 1 0,-1-1 0,1 0 0,-3-4 1,0-1 28,0 0 1,-1 1 0,0 0-1,0 0 1,-1 0 0,0 0 0,-7-7-1,2 4-286,1 1 0,-2-1 0,-17-11 0,26 19 29,1 2-1919,5 2-1401,-3-1 2004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06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30 170 7890,'-27'40'3546,"24"-32"-1528,5-5-1082,6-3-151,-8 0-405,14 1 563,0-1 0,0 0 0,0 0 0,0-1 0,0-1 0,26-7-1,-39 9-912,0 0 0,0-1-1,1 1 1,-1-1 0,0 0-1,0 1 1,0-1 0,1 0-1,-1 0 1,0 1-1,0-1 1,0 0 0,0 0-1,-1 0 1,1 0 0,0 0-1,0-1 1,0 1 0,-1 0-1,1 0 1,-1 0-1,1-1 1,-1 1 0,1 0-1,-1-1 1,0 1 0,0 0-1,0-1 1,0 1 0,0 0-1,0-1 1,0 1 0,0 0-1,0-1 1,0 1-1,-1 0 1,1-1 0,-1 1-1,0-2 1,-51-71 533,-3-5-2190,55 79 1408,-1 0-4,1-1 0,0 0 0,-1 1 0,1-1 0,0 1 0,-1-1 0,1 0 0,0 1 0,0-1 0,0 1 0,-1-1 0,1 0 0,0 1 1,0-1-1,0-1 0,5 1-1120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09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192 329 6985,'0'0'3106,"0"1"4844,1-6-5988,1-2-1926,0-1 1,-1 0-1,0 0 1,0 0-1,0 0 1,-1 1-1,-2-16 1,1 19-28,1 1 0,-1-1 0,-1 1 0,1-1 0,0 1 0,-1 0 0,0-1 0,0 1 0,0 0 0,0 0 0,0 0 0,-1 0 0,1 1 0,-1-1 0,1 1 0,-5-3 0,3 1 3,-1 1 0,0 0 0,0 1-1,1-1 1,-1 1 0,-1 0 0,1 0-1,0 1 1,-8-2 0,8 3 1,1-1 0,0 1 0,-1 0 0,1 0 0,-1 0 0,1 1 0,0 0 0,-1 0 0,1 0 1,0 0-1,-8 4 0,9-4 4,0 1 1,0 0 0,1 0-1,-1 0 1,1 0 0,0 0-1,-1 1 1,1-1 0,0 1-1,0 0 1,1-1 0,-1 1-1,0 0 1,1 0 0,0 0-1,0 0 1,-1 4-1,-1 6 69,0-1 0,1 1 0,1-1-1,0 1 1,2 17 0,0-20-3,0 0 1,0 0 0,1 0-1,0 0 1,1 0-1,0-1 1,6 13-1,-7-18-34,1 0 0,-1 0 0,1 0 1,0 0-1,0-1 0,0 1 0,1-1 0,-1 0 0,1 0 0,6 4 0,-7-5-34,-1-1 1,1 0 0,-1 0 0,1 0-1,-1 0 1,1 0 0,0 0-1,-1-1 1,1 1 0,0-1 0,0 0-1,-1 0 1,1 0 0,0 0-1,0 0 1,-1-1 0,1 1-1,0-1 1,2-1 0,0 0-4,0-1 0,0 1-1,-1-1 1,1 0 0,-1 0 0,0-1 0,0 1 0,7-8 0,-4 2-3,0 0 0,-1 0 1,7-13-1,0-5-20,0 0-1,-2-1 1,0-1-1,-3 0 1,0-1 0,-2 1-1,-1-1 1,2-47-1,-7 64 23,-4-21 0,2 21 14,0 4 14,2 9-38,0 0 0,0 0 1,0 0-1,0 0 0,0 0 0,0 0 0,-1 0 0,1 0 0,0 0 0,0 0 0,0 0 0,0 0 1,0 0-1,0 0 0,0 0 0,0 0 0,0 0 0,0 0 0,-1 0 0,1 0 0,0 0 0,0 0 1,0 0-1,0 0 0,0 0 0,0 1 0,0-1 0,0 0 0,0 0 0,0 0 0,0 0 0,0 0 1,-1 0-1,1 0 0,0 0 0,0 0 0,0 0 0,0 0 0,0 0 0,0 1 0,0-1 0,0 0 0,0 0 1,-7 18 93,1 9 93,1-1-1,1 1 1,1 0 0,2 0 0,0 0 0,2 1 0,7 46 0,-5-55-44,1-1 0,9 26 0,-12-39-146,1 1-1,1-1 0,-1 0 1,1 0-1,0 0 0,0 0 0,1 0 1,-1-1-1,1 1 0,0-1 0,8 7 1,-10-10-124,0 0 1,0 0 0,0 0 0,0 0-1,0 0 1,0 0 0,0 0-1,1-1 1,-1 1 0,0-1-1,0 0 1,0 0 0,1 1-1,-1-1 1,0 0 0,0-1 0,1 1-1,-1 0 1,0-1 0,0 1-1,0-1 1,1 0 0,-1 0-1,4-2 1,13-10-724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09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1 245 8802,'0'0'4165,"0"0"-490,4 0-2372,-1 0-799,-1 0-330,0 0 0,0 0 0,1 0 1,-1-1-1,0 1 0,0 0 0,0-1 0,0 0 0,0 0 0,0 1 0,0-1 0,0 0 0,0 0 0,0-1 0,0 1 0,-1 0 1,1-1-1,3-2 0,-5 3-170,7-4 71,0-2-1,0 1 0,-1-1 1,1 0-1,-2-1 0,1 1 0,-1-1 1,6-11-1,-4 2-2,9-26-1,-14 36-60,-1 1 0,0-1-1,0 1 1,0-1 0,0 1 0,-1-1 0,-1-11 0,0 17-9,1 0 0,0-1 1,0 1-1,-1 0 1,1-1-1,-1 1 1,1 0-1,-1 0 1,1 0-1,-1-1 1,0 1-1,0 0 1,1 0-1,-1 0 0,0 0 1,0 0-1,0 0 1,0 0-1,0 1 1,0-1-1,0 0 1,-1 1-1,1-1 1,0 0-1,0 1 1,-1-1-1,1 1 1,0 0-1,0-1 0,-1 1 1,1 0-1,0 0 1,-1 0-1,-1 0 1,-1 0 0,-1 1 1,1 0-1,0 0 0,0 0 1,0 0-1,0 0 0,0 1 1,1-1-1,-7 5 1,5-3 9,1 1 0,-1 0 1,1 0-1,0 0 1,0 1-1,0-1 0,1 1 1,0 0-1,0 0 1,0 0-1,0 0 0,1 0 1,0 1-1,0-1 1,0 1-1,-1 11 0,2-11 25,0 0-1,1 1 0,-1-1 0,1 1 0,1-1 0,-1 0 0,1 1 0,0-1 0,1 0 0,-1 0 1,1 0-1,1 0 0,-1 0 0,1 0 0,4 7 0,-5-10-28,1-1 1,-1 0-1,0 1 1,1-1-1,0 0 0,-1 0 1,1 0-1,0-1 1,0 1-1,0-1 0,0 1 1,0-1-1,0 0 1,1 0-1,-1-1 0,0 1 1,6 0-1,2 0-246,0-1 0,0 0 0,21-4 0,-2-2-899,-1-4 446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10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48 243 8538,'3'0'816,"-1"0"-1,0 1 1,1 0 0,-1-1 0,0 1 0,4 2-1,19 6 2269,-20-8-2686,-1 0-227,-1 0 1,0 0-1,1 0 1,-1-1-1,5 1 0,-6-1-77,-1 0-1,1 0 0,-1-1 1,1 1-1,-1 0 0,0-1 0,1 1 1,-1-1-1,1 1 0,-1-1 1,0 0-1,0 1 0,1-1 1,-1 0-1,0 0 0,0 0 0,0 0 1,2-2-1,8-12 270,-1 0-1,-1 0 1,0-1-1,-1 0 1,-1-1-1,10-30 1,-15 39-319,0 0 1,-1 0 0,0 0-1,0-14 1,-1 19-33,-1 1 1,1-1 0,0 0 0,-1 1 0,0-1 0,1 1-1,-1-1 1,0 0 0,0 1 0,-1 0 0,1-1 0,0 1-1,-1 0 1,1-1 0,-1 1 0,0 0 0,0 0 0,0 1-1,0-1 1,-2-2 0,3 4-7,0-1-1,0 1 1,-1-1-1,1 1 1,0-1-1,0 1 1,0 0-1,0-1 1,0 1-1,0 0 1,0 0-1,-1 0 1,1 0-1,0 0 1,0 0-1,0 0 1,0 0-1,0 0 1,-1 1-1,1-1 1,0 0-1,0 1 1,0-1-1,0 1 1,0-1-1,0 1 1,0 0-1,0-1 1,0 1-1,0 0 1,1 0-1,-1 0 1,0-1-1,0 1 1,1 0-1,-1 0 1,0 0-1,1 0 1,-1 2-1,-4 6 27,1 0 0,0 1 0,1-1 0,0 1 0,1 0 0,0-1 0,0 1 0,0 19 0,2-2 17,2 1-1,0-1 1,2 1-1,10 35 1,-6-36 89,1 0 0,2-1 0,1-1 0,0 0 0,2-1 0,1 0 0,21 25 0,-34-46-86,0 1-1,1-1 1,-1 0 0,2 5 0,-4-7-43,0-1 0,1 1 0,-1-1 0,0 1 0,0-1 0,0 1 0,1 0 0,-1-1 0,0 1 0,0-1 0,0 1 0,0 0 0,0-1 0,0 1 0,0-1 0,0 1 0,0 0 0,0-1 0,0 1 0,-1 0 0,1-1 0,0 1 1,0-1-1,-1 1 0,1-1 0,0 1 0,-1-1 0,1 1 0,0-1 0,-1 1 0,1-1 0,-1 1 0,1-1 0,-1 0 0,1 1 0,-1-1 0,1 0 0,-1 1 0,0-1 0,-2 1 11,-1 0-1,1 0 0,0-1 1,-1 1-1,1-1 1,-1 0-1,1 0 1,0 0-1,-7-2 0,-34-9-88,33 8-9,-22-6-920,0-2 0,-35-16 0,63 24 571,1 1 1,-1-1-1,0 0 1,-5-6-1,-11-15-813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36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94 9482,'5'21'4193,"-5"-2"-1464,-4-1-889,-7 5-512,-6 1-248,-7 0-736,-1 2-255,-3-2-650,1-8-463,9-4-4289,10-8 3633</inkml:trace>
  <inkml:trace contextRef="#ctx0" brushRef="#br0" timeOffset="1">393 1 12163,'4'17'4625,"1"9"-3369,-5 1-96,0 14-160,3-1-280,-3-4-415,7 0-113,-7-16-136,8-1-128,-2-11-841,-4-8-751,10-16 992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10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13 10626,'-35'-12'4857,"41"16"-2496,4-3-577,6 3-215,5 0-753,2-1-240,2-5-432,2 0-32,-3-1-544,-4 0-520,-7 6 616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11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 8290,'-8'6'4537,"7"0"-1025,3-2-1343,6-2-121,6 0-743,2-1-273,5-4-584,6 1-192,2-5-280,-1 0-400,0 1 2688,-3-1-1839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11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156 259 10314,'-2'-3'871,"1"0"0,-1-1 1,1 1-1,0 0 0,-1-8 0,0 0 169,1 0-1,1-13 1,-1-13 171,0 30-1034,-1-10 167,-1 0 1,-9-31-1,11 45-327,0-1-1,0 0 0,-1 1 0,0 0 0,0-1 0,0 1 0,0 0 0,0 0 0,0 0 0,-1 0 0,0 0 1,1 0-1,-1 1 0,0-1 0,0 1 0,-1 0 0,1 0 0,-6-3 0,8 5-4,-1 0 0,1-1 0,-1 1 0,1 0 0,0 0 0,-1 0-1,1 0 1,-1 0 0,1 0 0,-1 0 0,1 0 0,-1 0 0,1 1 0,0-1 0,-1 1-1,1-1 1,-1 1 0,0 1 0,-1-1 27,0 1 0,0 0 0,0 1 0,1-1 0,-5 6 0,4-5-5,0 2-1,0-1 1,1 0-1,-1 1 1,1-1-1,0 1 1,0-1-1,1 1 1,0 0-1,-1 0 1,2 0-1,-1 0 1,0 0-1,1 0 1,0 0-1,0 0 1,1 0-1,-1 0 1,3 9-1,2 4 4,1-1 0,1 0-1,0 0 1,10 17 0,31 53 22,-37-69-14,1 0-1,23 25 0,-14-22 13,-13-14-24,-1 1 1,0-1-1,7 11 1,-13-18-28,-1 1 0,0-1 0,1 1 0,-1-1 0,0 1 0,1-1 0,-1 1 0,0-1 0,0 1 0,0-1 0,1 1 1,-1-1-1,0 1 0,0-1 0,0 1 0,0-1 0,0 1 0,0-1 0,0 1 0,0 0 0,0-1 0,0 1 0,-1 0 7,1-1 0,0 0 0,-1 1-1,1-1 1,-1 0 0,1 1 0,0-1-1,-1 0 1,1 0 0,-1 0 0,1 1-1,-1-1 1,1 0 0,0 0 0,-1 0-1,1 0 1,-1 0 0,1 0-1,-1 0 1,0 0 0,-4 0 92,0-1-1,0 1 1,-7-3-1,-1 0 30,1-1-1,0 0 1,0 0-1,0-2 1,1 1-1,-1-1 1,1-1-1,-18-14 1,28 20-128,-1-1 1,1 1 0,0 0-1,0-1 1,-1 1 0,1-1-1,0 1 1,1-1-1,-1 0 1,0 1 0,0-1-1,1 0 1,-1 1 0,0-4-1,1 3-10,0-1-1,0 1 0,0 0 0,1 0 1,-1-1-1,0 1 0,1 0 0,0 0 1,0-1-1,-1 1 0,3-3 0,1-2-52,1 0-1,-1 1 1,1-1-1,1 1 1,-1 0-1,1 1 0,0-1 1,0 1-1,1 0 1,0 1-1,9-6 1,10-4-1084,47-16 0,-67 28 933,36-13-496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17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47 5825,'-19'-47'3441,"20"47"72,-1 5-1241,2-3-167,-2-2-249,0 0-448,0 9-215,4 23-457,6 36-144,-8-35-224,2-4-88,1-10-168,3-6-24,-8-7-440,1-5-432,-5-5-1145,3 3-1159,0-1 1944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17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7722,'16'16'3776,"-2"-7"-1119,1 1-857,1-1-447,3-1-425,0-3-544,-1 1-144,-2-1-1008,6-1-928,-2-5 1079</inkml:trace>
  <inkml:trace contextRef="#ctx0" brushRef="#br0" timeOffset="1">285 145 6889,'5'23'5158,"3"32"-1,-4 61-1176,-4-110-3897,0 5 83,0-11-171,0 0 0,0 0 0,0-1 0,0 1 0,0 0 0,0 0 1,1 0-1,-1 0 0,0 0 0,0 0 0,0 0 0,0 0 0,0 0 0,0 1 0,0-1 0,0 0 0,0 0 0,0 0 0,0 0 1,0 0-1,0 0 0,0 0 0,0 0 0,0 0 0,8-50-1588,-6 43 1542,13-51-288,-13 52 327,0 0-1,0 0 0,1 0 1,0 1-1,0-1 1,0 1-1,8-9 0,-9 12 104,0 0-1,0 1 0,0-1 0,1 1 0,-1 0 0,0-1 0,1 1 0,-1 0 0,1 1 0,-1-1 0,1 0 0,-1 1 1,1-1-1,0 1 0,-1 0 0,1 0 0,0 0 0,-1 0 0,1 0 0,-1 1 0,1-1 0,0 1 0,-1 0 0,1 0 1,-1 0-1,0 0 0,1 0 0,-1 0 0,0 0 0,1 1 0,-1-1 0,0 1 0,0 0 0,0 0 0,-1 0 0,4 3 1,2 7 154,0-1 0,0 1 1,-1 1-1,-1-1 1,0 1-1,3 15 1,-4-15-301,-3-9-128,4 9-228,-5-12 279,1-1 1,-1 1-1,0-1 0,0 0 1,1 1-1,-1-1 0,0 1 0,1-1 1,-1 0-1,1 0 0,-1 1 0,0-1 1,1 0-1,-1 1 0,1-1 1,-1 0-1,1 0 0,-1 0 0,1 0 1,-1 1-1,0-1 0,1 0 1,-1 0-1,1 0 0,0 0 0,8-1-1069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18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151 172 6697,'-1'0'423,"0"0"0,1 0 0,-1-1 0,1 1-1,-1 0 1,1 0 0,-1-1 0,1 1 0,-1 0-1,1-1 1,-1 1 0,1 0 0,-1-1 0,1 1-1,-1-1 1,1 1 0,0-1 0,-1 0 0,0 0-46,1 0 1,-1 1-1,1-1 1,-1 0-1,0 0 1,0 1-1,1-1 1,-1 1-1,0-1 1,0 1-1,0-1 1,1 1 0,-1-1-1,0 1 1,-1-1-1,-7-2-271,-1 1 0,1 0 0,0 0 0,-12 0 0,20 2-96,0 0 0,-1 0 0,1 0 0,0 0 1,0 0-1,0 1 0,0-1 0,0 0 0,0 1 1,0-1-1,0 1 0,0-1 0,0 1 0,0-1 1,1 1-1,-1 0 0,0 0 0,0-1 0,0 1 0,1 0 1,-1 0-1,0 0 0,1 0 0,-1 0 0,1 0 1,-1 0-1,1 0 0,-1 0 0,1 1 0,-2 2 21,-9 17 94,4-10-18,1 1-1,-8 23 0,13-31-75,0 0 0,0 0 0,1 0-1,-1 0 1,1 1 0,0-1-1,0 0 1,0 0 0,1 0 0,-1 0-1,1 1 1,0-1 0,2 5-1,-1-5 14,0 1 0,0-1 0,0 1 0,1-1 0,-1 0 0,1 0 0,0 0 0,1 0 0,-1 0 0,1-1 0,-1 0-1,1 1 1,5 2 0,-8-6-35,0 1-1,0 0 0,0-1 0,0 0 1,0 1-1,1-1 0,-1 0 0,0 1 1,0-1-1,0 0 0,0 0 0,1 0 1,-1 0-1,0 0 0,0 0 0,0 0 1,0 0-1,3-1 0,-2 0-2,0 0 0,0 0-1,0 0 1,-1-1 0,1 1-1,0 0 1,0-1 0,-1 1 0,3-3-1,0-1-1,-1 0-1,1 0 0,-1 0 0,0 0 0,-1 0 0,5-11 0,-2-6-4,5-36 0,-2 13-15,-1 9 8,7-35 1,-13 63 17,-1 0 0,1 0 0,-1 0 0,-1 0 0,0 0 1,-2-12-1,-1 11 41,4 9-49,0 0 0,0 0 0,0 0 0,0 0 0,-1 0 0,1 0 0,0 0 0,0 0 0,0 0 0,0 0 1,0 0-1,0 0 0,0 1 0,0-1 0,0 0 0,-1 0 0,1 0 0,0 0 0,0 0 0,0 0 0,0 0 0,0 0 1,0 0-1,0 0 0,0 0 0,0 0 0,0 0 0,0 1 0,0-1 0,0 0 0,-1 0 0,1 0 0,0 0 0,0 0 0,0 0 1,0 0-1,0 0 0,0 0 0,0 1 0,-3 15 153,3-15-154,-5 39 433,1 0 0,3 1 0,5 66-1,8-10-51,-11-89-357,0 0 0,1 0 1,-1 0-1,2 0 0,-1 0 0,6 11 1,-7-17-66,0 0 1,0-1 0,0 1-1,0-1 1,0 1 0,0-1-1,0 1 1,1-1 0,-1 0 0,0 0-1,1 1 1,-1-1 0,1 0-1,0 0 1,-1-1 0,1 1-1,0 0 1,-1 0 0,1-1 0,0 1-1,0-1 1,0 0 0,0 1-1,-1-1 1,1 0 0,0 0-1,0 0 1,0 0 0,0 0-1,0-1 1,-1 1 0,1-1 0,0 1-1,1-2 1,1 1-345,0-1 0,0 0-1,-1 0 1,1 0 0,-1 0 0,1-1 0,-1 1-1,0-1 1,0 0 0,4-5 0,10-16-1130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18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1 228 6681,'0'0'4775,"5"0"-2787,0 0-875,-1 1-708,-1-1 0,0 0-1,1 0 1,-1 0-1,1 0 1,-1-1 0,0 1-1,0-1 1,1 0-1,2-1 1,-5 1-377,4 0 85,-1-1 1,1 1-1,-1-1 1,0 0-1,0-1 1,0 1-1,0-1 1,0 0-1,0 1 1,-1-2-1,1 1 0,-1 0 1,4-6-1,-1-1 8,0 1-1,-1-1 1,0 0-1,6-19 1,-9 22-96,0 1 0,-1 0 0,0 0 0,0-1 0,0 1 0,-1-1 0,0 1 0,0 0 0,-2-12 0,1 16-17,0 0 1,1 0 0,-1 0 0,0 0 0,0 0 0,-1 0 0,1 0 0,0 0-1,-1 0 1,1 1 0,-1-1 0,1 0 0,-1 1 0,0-1 0,0 1-1,0 0 1,1 0 0,-1 0 0,-1 0 0,1 0 0,0 0 0,0 0-1,0 0 1,0 1 0,0-1 0,-5 1 0,4-1 9,-1 1 0,1 0 0,-1 0 0,1 0 0,-1 0 0,1 1 0,-1-1 0,1 1 0,-1 0 0,1 0 0,-1 0 0,1 1 0,0-1 0,0 1 0,0 0 0,-3 2 0,2-1 42,0 1-1,1 0 0,0 0 1,0 0-1,0 0 1,1 0-1,-1 1 1,1-1-1,0 1 1,0-1-1,1 1 1,-1 0-1,1 0 0,0 0 1,0 0-1,1 0 1,-1 0-1,2 8 1,-1-2 28,1 0-1,1 0 1,0 0 0,0 0 0,1-1 0,1 1 0,7 15-1,-4-13 64,1 0 0,1-1-1,0 0 1,1 0 0,0-1-1,19 16 1,-12-11 83,-9-8-120,0 1 1,-1-1-1,8 13 1,-12-16-82,0 0 0,0 1 1,0-1-1,-1 1 0,1 0 0,-1 0 1,1 9-1,-3-15-36,1 1 0,-1 0-1,0-1 1,0 1 0,0 0 0,0-1 0,0 1 0,0 0 0,0-1-1,0 1 1,-1 0 0,1-1 0,0 1 0,0-1 0,0 1 0,-1 0-1,1-1 1,0 1 0,-1-1 0,1 1 0,-1 0 0,1-1 0,-1 1-1,1-1-13,-1 0 0,1 1 0,0-1 0,0 0 0,-1 0 0,1 0 0,0 0 0,0 0 0,-1 0 0,1 0-1,0 0 1,0 0 0,-1 0 0,1 0 0,0 0 0,0 0 0,0 0 0,-1 0 0,1-1 0,0 1 0,0 0 0,-1 0-1,1 0 1,0 0 0,-8-10-331,0-6 785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19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2 299 6401,'7'5'5147,"7"-4"-2937,-9 0-1290,-3-1-655,1 1 0,0-1-1,-1 1 1,1 0 0,-1-1 0,1 1 0,3 3 0,37 20 1567,-40-23-1682,-1 0-1,1 0 1,0 0-1,0 0 1,-1 0-1,1-1 1,0 0-1,0 1 1,0-1-1,-1 0 1,1 0-1,0-1 1,0 1-1,0 0 1,-1-1 0,1 0-1,0 0 1,-1 0-1,1 0 1,4-2-1,-2-1-20,0 1-1,1-1 1,-2 0 0,1-1-1,0 1 1,-1-1 0,4-5-1,-2 2-102,0 0-1,-1-1 1,0 1-1,0-1 1,-1 0-1,-1-1 1,1 1-1,-1-1 1,-1 1-1,0-1 1,0 0-1,-1 0 1,0 0-1,-1 0 1,0 0 0,-1 0-1,0 0 1,0 1-1,-1-1 1,0 0-1,-6-13 1,6 18-13,0 0 1,0 1-1,-1-1 1,0 0 0,0 1-1,0 0 1,0 0-1,-1 0 1,1 0-1,-1 1 1,0-1-1,-8-4 1,8 6 4,0-1 0,0 1 0,1 1 0,-2-1 0,1 1-1,0-1 1,0 1 0,0 1 0,-1-1 0,1 0 0,0 1 0,0 0 0,-1 0 0,1 0 0,-8 2-1,10-1 6,-1-1 0,0 1 0,1 0 0,-1 1-1,1-1 1,-1 0 0,1 1 0,0-1 0,-1 1-1,1 0 1,0 0 0,0 0 0,0 0 0,1 0-1,-1 0 1,0 0 0,1 1 0,-1-1 0,1 0-1,0 1 1,0-1 0,-2 6 0,1-1 43,1 0 1,-1 1-1,1-1 1,1 0-1,-1 1 1,1-1-1,2 14 1,2 6 149,2 1 1,15 42 0,28 52 197,-25-71-189,49 76-1,-69-121-209,0 0 0,-1 1 0,0-1-1,0 1 1,-1-1 0,3 10 0,-5-15-11,1 1 1,-1-1 0,0 1 0,0-1 0,1 1 0,-1 0 0,0-1 0,0 1-1,-1-1 1,1 1 0,0 0 0,-1-1 0,1 1 0,-1-1 0,1 1 0,-1-1-1,1 1 1,-1-1 0,0 1 0,0-1 0,0 0 0,0 0 0,0 1-1,0-1 1,0 0 0,0 0 0,-1 0 0,1 0 0,0 0 0,-1 0 0,1 0-1,-3 0 1,0 1-14,0-1-1,0 0 1,0 0-1,0-1 1,0 1-1,-1-1 1,1 0-1,0 0 1,0 0-1,-6-1 1,-5-3-280,-22-6 1,24 6 45,-41-15-1163,48 16 1106,0 1 1,1-1-1,-1-1 0,1 1 1,0-1-1,0 0 0,-6-5 1,7 4 92,1 0 1,0 1 0,-5-10 0,8 14 203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19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59 11867,'-7'-1'4649,"14"1"-2937,1-2-160,7 0-55,3 0-225,9-4-472,4 0-208,6-2-248,1-4-40,-3 3-80,0 2-72,-11 3-120,-7 6-216,-13 2-768,-9-3-592,-11 7 888</inkml:trace>
  <inkml:trace contextRef="#ctx0" brushRef="#br0" timeOffset="1">106 259 11843,'8'1'5017,"9"0"-2833,1-2-31,8 0-625,4-3-336,8-3-584,3 3-232,-1-1-264,-6-2-352,-4 6 2177,3 1-1521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20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84 6833,'-1'-2'9193,"0"-1"-5257,-1 2-2422,0 6 412,-1 9-1703,1 0-1,1 1 0,0-1 0,2 27 0,0-33-170,0 0-1,0 0 1,0 1-1,1-1 1,0 0-1,1-1 1,0 1-1,0 0 1,0-1-1,1 0 0,0 0 1,1 0-1,-1 0 1,8 8-1,-9-12-45,0 0 0,0 0-1,0-1 1,1 1-1,-1-1 1,1 1-1,-1-1 1,1 0-1,0 0 1,0-1 0,-1 1-1,1-1 1,0 0-1,1 0 1,-1 0-1,0 0 1,0-1-1,0 0 1,0 0 0,1 0-1,-1 0 1,0-1-1,5 0 1,-3-1-9,-1 1-1,0-1 1,1 0 0,-1-1 0,0 1 0,0-1-1,-1 0 1,1 0 0,-1-1 0,1 1 0,5-7-1,-5 4-6,0 0 0,-1 0-1,1 0 1,-1-1-1,0 0 1,-1 0 0,5-14-1,-5 13 5,0 0-1,-2 0 0,1 0 1,-1 0-1,0-1 1,0 1-1,-1-1 1,0 1-1,-1-1 0,0 1 1,0 0-1,-1-1 1,0 1-1,0 0 1,-1 0-1,-4-9 0,4 12 12,-1 0 0,1 0-1,-1 1 1,-1-1-1,1 1 1,0 0-1,-1 0 1,0 0 0,0 0-1,0 1 1,-1 0-1,-5-3 1,1 1 0,-1 1 0,0 0 0,0 1 0,-1 0 0,-12-2 0,18 5-4,1-1 1,0 1 0,-1 0 0,1 0-1,0 1 1,-6 1 0,10-2-10,0 0 0,-1 1 0,1-1 1,0 1-1,0-1 0,0 1 0,0-1 1,0 1-1,0 0 0,0-1 0,0 1 0,0 0 1,-1 1-1,2-2-9,-1 1 0,1 0 0,0 0 0,-1-1 0,1 1 0,0 0 0,0 0 0,-1-1 0,1 1 0,0 0 0,0 0 0,0 0 1,0-1-1,0 1 0,0 0 0,0 0 0,0-1 0,1 1 0,-1 0 0,0 0 0,0-1 0,1 2 0,0-1-39,-1 0 0,1 0-1,0 1 1,0-1 0,0 0 0,0-1-1,0 1 1,0 0 0,0 0 0,0 0-1,0 0 1,0-1 0,0 1 0,0-1 0,1 1-1,-1-1 1,0 1 0,0-1 0,3 1-1,27 2-966,-19-3 652,-1-1 1,0 0 0,0 0 0,16-5 0,-5-1-423,26-10 1,-40 14 695,1 1 0,-1-1 1,1 1-1,-1 1 0,1 0 0,0 0 0,14 1 0,-21 0 124,-1 0 0,1 0 0,-1 0 0,1 0 0,-1 0 0,1 0 0,-1 1-1,1-1 1,-1 1 0,1-1 0,-1 1 0,0-1 0,1 1 0,-1 0 0,0 0 0,0 0 0,1 0-1,-1 0 1,0 0 0,0 0 0,0 0 0,0 0 0,0 0 0,0 1 0,1 1 0,-1 2 201,1-1 0,-1 1 1,1 0-1,-1 0 0,-1 0 0,1 6 1,1 1 183,8 76 2402,-9-82-2634,0 0 0,0 0 0,1 0 0,-1 0 1,6 10-1,-7-15-172,0 0 1,1 0-1,-1 0 1,1 0-1,-1-1 1,1 1-1,-1 0 1,1 0-1,-1 0 1,1-1-1,0 1 1,0 0-1,-1-1 1,1 1 0,0-1-1,0 1 1,0-1-1,0 1 1,0-1-1,-1 1 1,1-1-1,0 0 1,0 0-1,0 1 1,0-1-1,0 0 1,0 0-1,0 0 1,0 0 0,0 0-1,0 0 1,0 0-1,0-1 1,0 1-1,0 0 1,0 0-1,0-1 1,0 1-1,0-1 1,0 1-1,-1-1 1,1 1-1,0-1 1,1-1-1,2-1-32,0 0 0,0-1 0,0 0 0,-1 0 0,1 0 0,4-8 0,14-30-298,-17 32 226,-1 0 0,2 1 0,-1 0 1,14-17-1,-19 26 97,1-1 0,-1 0 0,1 1 0,0-1-1,-1 1 1,1-1 0,0 1 0,-1-1 0,1 1 0,0 0 0,-1-1 0,1 1 0,0 0 0,0-1 0,1 1-1,-2 0 5,0 0-1,1 0 0,-1 0 0,1 0 1,-1 0-1,0 0 0,1 1 0,-1-1 1,0 0-1,1 0 0,-1 0 0,0 0 0,0 1 1,1-1-1,-1 0 0,0 0 0,0 1 1,1-1-1,-1 0 0,0 0 0,0 1 1,1-1-1,-1 1 0,1 2 40,0 0 0,0 0-1,0 0 1,-1 0 0,1 6 0,2 19 220,2 25 126,-4-48-427,1 0 1,-1 0-1,1 0 0,-1 0 1,1 0-1,1 0 1,3 7-1,-6-12-15,1 1 0,-1-1 0,0 0 0,1 1 0,-1-1 0,0 1 0,1-1 0,-1 0 0,0 1 0,1-1 0,-1 0 0,1 1 0,-1-1 0,1 0 0,-1 0 0,0 1 0,1-1 0,-1 0 0,1 0 0,-1 0 0,1 0 1,0 0-1,-1 0 0,1 0 0,-1 0 0,1 0 0,-1 0 0,1 0 0,-1 0 0,1 0 0,0 0 0,0-1-143,1 0 1,-1 1-1,0-1 1,0 0 0,1 0-1,-1 0 1,0 0-1,0 0 1,0-1-1,1-1 1,11-17-788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36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11723,'8'0'4969,"0"6"-2825,3-2-808,4 2 41,-6 0-513,5 2-256,-6-4-328,3-2-16,-4 5-896,-5-6-112,8 13 400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21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11402,'1'42'4825,"-1"13"-2640,-1 3 31,4 6-623,2-1-385,10-15-728,3-10-240,-2-20-288,0-14-264,-5-16-856,-1-11-673,-6-8-2287,-5-3 2559</inkml:trace>
  <inkml:trace contextRef="#ctx0" brushRef="#br0" timeOffset="1">0 75 9874,'0'0'4337,"0"-2"-2008,8 2-73,-8 0-432,0 0-287,20 2-697,37 5-312,-27-10-592,-2-6-520,-6 0-1737,9-1 1529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21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29 349 8562,'0'0'145,"0"0"0,0 0 0,0 0 1,0 0-1,0 0 0,0 0 0,0 0 0,0 0 1,0-1-1,0 1 0,0 0 0,-1 0 0,1 0 0,0 0 1,0 0-1,0 0 0,0-1 0,0 1 0,0 0 1,0 0-1,0 0 0,0 0 0,0 0 0,0 0 0,0-1 1,0 1-1,0 0 0,1 0 0,-1 0 0,0 0 1,0 0-1,0 0 0,0 0 0,0-1 0,0 1 1,0 0-1,0 0 0,0 0 0,0 0 0,6-2 2715,-1 1-2028,10-12 1481,-8 4-1636,5-3-331,-1-2 1,-1 0-1,-1 0 0,11-19 1,-15 23-304,-3 7-31,0-1 0,0 0 0,0 0 0,-1 1 0,1-1-1,-1 0 1,0 0 0,0 0 0,0-1 0,-1 1 0,0 0 0,0 0 0,0 0 0,0-5-1,-1 7-2,1 0-1,-1 0 0,0 0 0,0-1 0,0 1 0,0 0 0,0 1 0,-1-1 0,1 0 1,0 0-1,-1 0 0,1 1 0,-1-1 0,0 1 0,1-1 0,-1 1 0,0 0 0,0 0 1,0 0-1,0 0 0,0 0 0,0 0 0,0 0 0,-1 1 0,1-1 0,0 1 1,-3-1-1,2 0 20,-1 1 0,0 0 0,0-1 0,0 1 1,0 1-1,0-1 0,0 1 0,0-1 1,0 1-1,0 0 0,1 0 0,-1 1 0,0-1 1,-3 3-1,4-2 4,1-1 0,-1 1 1,1 0-1,0 0 0,0-1 1,0 2-1,0-1 0,0 0 1,0 0-1,1 1 0,-1-1 0,1 1 1,0-1-1,-1 1 0,1-1 1,0 1-1,1 0 0,-1 0 1,0-1-1,0 5 0,0 6 124,1 0-1,1 26 1,0-34-101,-1 0 1,1 0 0,1 0-1,-1 0 1,1 0-1,-1-1 1,1 1-1,1 0 1,-1-1-1,5 7 1,-6-10-37,0 0 1,0 0-1,0 0 1,0 0-1,0 0 1,0-1-1,0 1 1,0 0-1,1-1 1,-1 1-1,0 0 1,0-1-1,1 0 1,-1 1-1,0-1 1,1 0-1,-1 1 1,0-1-1,3 0 1,-3 0-16,0 0 0,0-1 1,0 1-1,0 0 0,0 0 1,-1-1-1,1 1 0,0 0 1,0-1-1,0 1 0,0-1 1,-1 1-1,1-1 0,0 0 1,0 1-1,-1-1 0,1 0 1,0 1-1,-1-1 0,1 0 1,-1 0-1,1 1 0,-1-1 1,1 0-1,-1 0 0,0 0 1,1 0-1,-1 0 1,0-1-1,7-39 23,-7 40-24,0 1 0,0 0 1,0-1-1,0 1 1,0 0-1,0 0 1,0-1-1,0 1 1,0 0-1,0 0 0,0-1 1,0 1-1,0 0 1,0-1-1,0 1 1,0 0-1,-1 0 1,1-1-1,0 1 0,0 0 1,0 0-1,0 0 1,-1-1-1,1 1 1,0 0-1,0 0 1,-1 0-1,1 0 1,0-1-1,0 1 0,-1 0 1,1 0-1,0 0 1,-1 0-1,-10-1-1096,8 1-1152,2 0 1392,1 0 139,0 0 167,0 0 227,0 0 161,0 0 148,0 0 59,0 0 67,0 0 93,0 0 116,2 11 955,0-6-1057,0 1 0,1-1 0,-1 1 0,1-1 1,0 0-1,0 0 0,1 0 0,5 6 0,-3-4-118,1-1-1,0 0 1,12 9 0,-18-14-97,0-1-1,0 1 1,0 0 0,0-1-1,0 1 1,0-1 0,0 1-1,0-1 1,0 0 0,1 1-1,-1-1 1,0 0 0,0 0-1,0 0 1,0 0 0,1 0-1,-1 0 1,0 0 0,0 0-1,0-1 1,0 1 0,0 0-1,1-1 1,-1 1 0,0 0-1,0-1 1,0 1 0,0-1-1,0 0 1,0 1 0,0-1-1,1-1 1,0-1-10,0 1 0,0-1 0,0 0-1,0 0 1,0 0 0,0 0 0,1-6 0,4-10-139,-1 0 0,-1-1 0,-1 0 0,-1 0 0,1-23 0,-3 15 96,-1 0 0,-2 0 0,-5-31-1,6 55 66,0 0 0,0 0-1,0-1 1,0 2 0,-2-6-1,3 9-12,0 0-1,0 0 0,0 0 0,0 0 0,0 0 0,0 0 0,0 0 0,0 0 0,0-1 0,0 1 0,-1 0 0,1 0 1,0 0-1,0 0 0,0 0 0,0 0 0,0 0 0,0 0 0,0 0 0,0 0 0,0 0 0,0 0 0,-1 0 0,1-1 1,0 1-1,0 0 0,0 0 0,0 0 0,0 0 0,0 0 0,0 0 0,0 0 0,-1 0 0,1 0 0,0 0 0,0 0 1,0 0-1,0 0 0,0 0 0,0 0 0,0 1 0,-1-1 0,-2 5 119,0 7 32,-1 17 19,2-1 1,0 1-1,4 50 0,0-59-107,2 0 0,-1 0 0,2-1 0,1 1 0,1-1 0,9 20-1,-14-35-102,0 1-1,1-1 1,-1 0-1,1 0 1,0 0 0,1 0-1,-1-1 1,1 1-1,7 5 1,-9-7-136,0-1 1,1 0-1,-1 1 1,1-1-1,-1 0 1,0 0-1,1-1 1,-1 1 0,1-1-1,0 1 1,-1-1-1,1 0 1,0 0-1,-1 0 1,1 0-1,-1 0 1,1 0 0,0-1-1,-1 0 1,4 0-1,15-8-904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22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31 221 11763,'32'2'4428,"-30"-2"-4158,0 0 0,0 0 0,0 0 0,-1 0 0,1 0 0,0-1 0,0 1 0,-1 0 0,1-1 0,0 0 0,-1 1 0,1-1 0,0 0 0,-1 0 0,1 0 0,-1 0 0,1 0 0,-1 0 0,0-1 0,0 1 0,2-2 0,1-2-140,-1 0 1,0-1 0,0 1 0,3-9-1,-4 9 30,10-20 2,-8 19-145,-1 0 0,0 0 0,0-1 0,0 0 0,-1 1 0,0-1 0,-1 0 0,1 0 0,-1 0 0,0-9 0,-1 13-12,-1 1 0,1-1-1,-1 0 1,0 1 0,1-1 0,-1 1 0,0-1 0,-1 1-1,1-1 1,0 1 0,-1 0 0,1 0 0,-1-1-1,0 1 1,0 0 0,0 0 0,0 1 0,0-1-1,0 0 1,0 1 0,0-1 0,-1 1 0,1 0 0,-1 0-1,1 0 1,-5-1 0,3 0 2,0 1 0,1 1 0,-1-1-1,0 1 1,0-1 0,0 1 0,1 0 0,-1 0 0,0 1-1,0-1 1,0 1 0,1 0 0,-1 0 0,0 0 0,1 1 0,-1-1-1,1 1 1,-6 3 0,6-3 15,0 0-1,1 0 1,-1 0-1,1 0 1,0 0-1,0 1 1,0-1-1,0 1 1,0-1-1,0 1 1,1 0-1,-1 0 1,1 0-1,0 0 1,0 0-1,0 0 1,0 0-1,1 0 1,-1 0-1,1 0 1,-1 0-1,1 1 1,0-1-1,1 0 1,-1 0 0,0 0-1,1 0 1,0 1-1,0-1 1,0 0-1,0 0 1,0 0-1,0-1 1,1 1-1,-1 0 1,3 2-1,2 3 76,0-1 0,0 0 0,0 0 0,1-1 0,0 0 0,0 0 0,1-1 0,0 0 0,0 0 0,0-1-1,0 0 1,1 0 0,8 2 0,-1-1-73,-1-1 0,1-1-1,0 0 1,0-1 0,0-1 0,27-1-1,-40 0-213,0 0-1,0 0 1,0-1-1,0 1 1,0-1 0,-1 0-1,1 0 1,0 0-1,0 0 1,-1 0-1,1-1 1,0 1-1,-1-1 1,3-2 0,4-6-613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22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3 187 7850,'3'-6'11515,"7"-1"-9526,0 0-1050,8-13-295,14-24-279,-30 41-346,0 0-1,-1 0 1,1 0 0,-1 0-1,1 0 1,-1 0-1,0-1 1,0 1-1,0 0 1,-1-1-1,1 1 1,-1-1 0,0 1-1,0 0 1,0-6-1,-1 6-12,1 1 0,-1-1 0,0 1-1,0-1 1,0 1 0,0 0 0,-1 0 0,1 0-1,0 0 1,-1 0 0,0 0 0,1 0-1,-1 0 1,0 0 0,0 1 0,0-1 0,0 1-1,-3-2 1,4 2-5,0 1 0,0-1 1,0 0-1,0 1 0,0 0 0,-1-1 0,1 1 1,0 0-1,0-1 0,-1 1 0,1 0 0,0 0 0,0 0 1,-1 0-1,1 0 0,0 0 0,-1 0 0,1 1 1,0-1-1,0 0 0,0 1 0,-1-1 0,1 1 0,0-1 1,0 1-1,0 0 0,0 0 0,0-1 0,0 1 1,0 0-1,0 0 0,0 0 0,0 0 0,1 0 0,-1 0 1,-1 2-1,-1 2-2,1-1 0,0 1 1,0 0-1,0-1 0,0 1 1,1 0-1,-1 0 0,1 7 0,0 0 28,0 1 0,2 0 0,0 0 0,0 0 0,4 16 0,21 65 379,-23-85-349,90 224 1898,-60-161-1257,-33-70-677,4 5 73,-1 1 0,0-1 1,2 14-1,-5-21-90,1 0 0,-1 1 0,0-1 0,0 0 0,0 1 0,0-1 0,0 0 0,0 1 0,0-1 0,0 0 0,0 1 0,0-1 0,0 0 0,0 1 0,0-1 0,-1 0 0,1 1 0,0-1 0,0 0 0,0 1-1,0-1 1,-1 0 0,1 0 0,0 1 0,0-1 0,0 0 0,-1 0 0,1 1 0,0-1 0,0 0 0,-1 0 0,1 0 0,0 1 0,-1-1 0,1 0 0,0 0 0,-1 0 0,1 0 0,0 0 0,-1 0 0,1 0 0,0 0 0,-1 0 0,1 0 0,0 0 0,-1 0 0,1 0 0,-18-5 84,16 5-82,-3-2-4,-68-29-146,66 27-150,1 0 0,0 1 0,-1-2 1,1 1-1,1-1 0,-1 0 0,1 0 0,-7-9 0,11 13 130,0 0 0,0 0 0,0-1-1,1 1 1,-1 0 0,1 0 0,-1-1 0,1 1 0,-1 0-1,1 0 1,0-1 0,0 1 0,-1 0 0,1-1 0,0 1 0,0-1-1,0 1 1,1 0 0,-1-1 0,0 1 0,0 0 0,1-1 0,-1 1-1,1 0 1,-1 0 0,1-1 0,-1 1 0,1 0 0,0 0 0,0 0-1,0 0 1,-1 0 0,1 0 0,2-2 0,19-16-943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23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20 214 10386,'-14'9'4641,"9"-2"-1904,8-6-745,1 2-359,-4-3-193,0 0-536,14-2-264,15 1-392,37-7-120,-30 1-440,-6 1-400,-1-1-1224,-5-1-841,-9 7 1689</inkml:trace>
  <inkml:trace contextRef="#ctx0" brushRef="#br0" timeOffset="1">63 360 8138,'-9'3'3769,"12"-1"-1145,10 2-639,8 0 23,2 0-136,12-2-503,-3-2-345,2-4-560,-2 0-200,-4 1-384,-7-1-488,-3 8 400</inkml:trace>
  <inkml:trace contextRef="#ctx0" brushRef="#br0" timeOffset="2">625 1 11851,'-7'16'4802,"-7"14"-764,-9 14-2530,2-10-343,-21 51 0,40-80-1087,0 0 0,0 0 0,0 0 0,1 0 0,0 0 0,0 0 0,0 1-1,1 7 1,0-11-59,0 0-1,1 0 1,-1 0-1,1 0 0,0 0 1,-1 0-1,1 0 1,0 0-1,0 0 0,0 0 1,1-1-1,-1 1 1,0 0-1,1-1 0,-1 1 1,1-1-1,-1 0 1,1 1-1,-1-1 1,1 0-1,0 0 0,0 0 1,3 2-1,6 1 8,1 0 1,0 0-1,20 3 0,38 3-7,-51-8-11,-9 0-469,0-1-1,0 0 1,-1-1-1,1 0 1,0-1 0,0 0-1,12-3 1,-11 1-776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23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9514,'-12'34'4849,"11"1"-936,-3 4-1569,0 11-567,-4 6-361,3 8-600,1 5-296,-2-13-344,9-5-64,5-18-648,4-12-472,5-17-736,7-9 904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27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172 128 5593,'29'-3'2818,"-29"3"-2708,0 0 1,1 0-1,-1-1 0,0 1 0,1 0 0,-1 0 1,0 0-1,1 0 0,-1-1 0,0 1 0,0 0 1,1 0-1,-1 0 0,0-1 0,0 1 0,1 0 1,-1-1-1,0 1 0,0 0 0,0 0 0,1-1 1,-1 1-1,0 0 0,0-1 0,0 1 1,0 0-1,0-1 0,0 1 0,0 0 0,0-1 1,0 1-1,0 0 0,0-1 0,0 1 0,0 0 1,0-1-1,-4-10 1978,4 10-2063,-1-1 204,-1-1-1,0 1 1,0-1 0,0 1 0,0 0 0,0 0-1,0 0 1,0 0 0,0 0 0,-1 0 0,1 0-1,-1 1 1,0-1 0,1 1 0,-1 0 0,0 0-1,0 0 1,0 0 0,-4 0 0,-1 0-34,1 0 0,-1 0 0,0 1 1,1 0-1,-1 1 0,-11 2 0,15-3-137,1 1 0,-1 0 0,0 1 0,0-1 1,0 1-1,1-1 0,-1 1 0,0 0 0,1 1 0,0-1 0,0 0 0,-1 1 0,-2 4 0,2-3-11,1 0 0,0 0 0,0 1-1,1 0 1,-1-1 0,1 1 0,0 0 0,0 0 0,-1 6 0,1 1 15,0 0 0,1 0 0,0 0 0,1 1 0,0-1 1,1 0-1,0 0 0,4 14 0,-2-16-21,0 1 0,0-1 0,1 0-1,0 0 1,1 0 0,0-1 0,1 1 0,0-1 0,1-1 0,-1 1 0,1-1 0,1 0 0,0-1 0,0 1-1,0-2 1,1 1 0,0-1 0,0-1 0,1 1 0,0-2 0,0 1 0,0-1 0,0-1 0,0 0 0,1 0 0,0-1-1,17 1 1,-21-3-31,0 0-1,0-1 1,0 0-1,0 0 1,0 0-1,-1-1 1,1 0-1,0-1 1,-1 0-1,0 0 1,1 0-1,-1 0 1,-1-1-1,1 0 1,0-1-1,6-6 1,-5 5-1,-2 0 0,1-1-1,-1 0 1,0 0 0,0 0 0,0 0 0,-1-1 0,-1 1 0,1-1 0,-1 0 0,-1 0 0,1-1 0,1-14 0,-3 14 3,0-1 0,-1 0 0,0 1 0,-1-1 0,0 0 0,0 1 1,-1-1-1,-1 1 0,1-1 0,-2 1 0,1 0 0,-6-9 0,-2-1 23,-2 0 0,-1 0-1,0 1 1,-32-30 0,41 43-27,-1-1 0,1 1 1,-2 1-1,1-1 0,0 1 1,-14-7-1,16 10-8,1 0-1,-1 0 1,0 0-1,1 0 1,-1 1 0,0-1-1,1 1 1,-1 0 0,0 0-1,1 0 1,-1 1 0,0-1-1,1 1 1,-1 0 0,0 0-1,-3 2 1,1 0-25,0 0 0,0 0-1,0 1 1,0 0 0,0 0 0,1 0 0,0 1 0,0 0 0,-5 6 0,8-8-140,-1 0 0,0 1 0,1 0 0,0-1 0,0 1 0,0 0 0,0 0 0,1 0 0,-1 0 0,1 0 0,0 0 0,0 1 0,1-1 0,-1 0 0,1 8 0,0-11-53,0 0 1,0 0 0,1 0-1,-1 0 1,0 1 0,1-1 0,-1 0-1,0 0 1,1 0 0,0 0 0,-1 0-1,1 0 1,-1 0 0,1 0-1,0 0 1,0 0 0,0-1 0,0 1-1,-1 0 1,1 0 0,0-1-1,0 1 1,0 0 0,1-1 0,1 1-1,15 4-1494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27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5 9322,'0'0'152,"0"0"1,0 0-1,0-1 1,0 1-1,0 0 1,0 0-1,0 0 1,0-1-1,0 1 0,0 0 1,0 0-1,0-1 1,-1 1-1,1 0 1,0 0-1,0 0 0,0 0 1,0-1-1,0 1 1,-1 0-1,1 0 1,0 0-1,0 0 1,0 0-1,-1 0 0,1-1 1,0 1-1,0 0 1,0 0-1,-1 0 1,-7 3 2107,-6 13 71,8-6-1707,0 0 0,1 1 0,0 0 1,1 0-1,0 0 0,-5 22 0,5-6-41,-3 52 1,6-62-478,2 0 1,0-1 0,0 1 0,2-1-1,0 0 1,1 0 0,10 28 0,-11-37-104,1 1 0,0-1 0,0 0 0,1 0 0,0 0 0,0-1 0,9 9 0,-10-10-40,1-1 0,1 0-1,-1-1 1,0 1 0,1-1-1,-1 0 1,1-1 0,0 1-1,0-1 1,11 2 0,-10-3-293,-1 0-1,1-1 1,0 0 0,0 0 0,-1-1 0,1 0 0,0 0 0,-1 0 0,1-1 0,-1 0 0,1 0 0,-1-1 0,0 0 0,0 0 0,9-6-1,-7 2-206,0 1-1,9-10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27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8722,'1'30'6684,"2"0"-3693,1 22-329,3 40-228,-4-72-2152,-2-16-229,-1 0 0,1-1 1,-1 1-1,0 7 0,17-86-654,-14 63 564,0 0-1,1 0 1,0 0 0,1 0 0,10-17 0,-12 24 42,0 0 0,0 0 0,1 0-1,-1 0 1,1 1 0,0 0 0,1 0 0,-1 0 0,1 0 0,6-4-1,-9 7 21,0 0 0,0 0 0,0 0 0,0 0 0,0 0 0,0 1-1,0-1 1,0 1 0,0-1 0,0 1 0,0 0 0,1 0 0,-1 0-1,0 0 1,0 0 0,0 1 0,0-1 0,0 0 0,0 1 0,0 0-1,0-1 1,0 1 0,0 0 0,0 0 0,0 0 0,0 0 0,0 1 0,-1-1-1,1 0 1,2 4 0,1 1 102,-1-1 0,1 2 0,-1-1 0,-1 0 0,1 1 0,-1 0 0,0-1 0,-1 1 1,0 1-1,2 8 0,0 8 357,3 43 1,-7-67-480,0 1 0,0 0 0,0-1 0,0 1 0,0 0 0,0-1 0,0 1 0,0-1 0,0 1 0,0 0 0,0-1 0,0 1 0,0 0 0,0-1 0,-1 1-1,1 0 1,0-1 0,-1 1 0,1-1 0,0 1 0,-1-1 0,1 1 0,-1-1 0,1 1 0,0-1 0,-1 1 0,1-1 0,-2 1 0,2-1-10,-1 0 1,1 0-1,-1-1 1,1 1-1,-1 0 1,1 0-1,-1-1 1,1 1-1,-1 0 1,1-1-1,0 1 1,-1-1-1,1 1 1,0 0-1,-1-1 1,1 1-1,0-1 1,-1 1-1,1-1 1,0 1-1,0-1 1,0 1-1,-1-1 1,1 1-1,0-1 1,0 1-1,0-1 1,0 1-1,0-1 0,0 0 1,0 1-1,0-1 1,0-7-132,1 0 0,-1 1 0,1-1 0,1 0 0,-1 1 0,1 0 0,6-15 0,0 3-292,18-30 0,-23 43 392,1 1 1,-1-1-1,1 1 1,6-6-1,-9 10 40,0 1 0,0-1-1,0 0 1,-1 0 0,1 1-1,0-1 1,0 0 0,0 1-1,0-1 1,0 1-1,0-1 1,1 1 0,-1 0-1,0-1 1,0 1 0,0 0-1,0 0 1,0 0 0,1 0-1,-1 0 1,0 0 0,0 0-1,0 0 1,0 0 0,0 0-1,1 1 1,-1-1 0,0 1-1,0-1 1,2 2 0,-1 0 45,1 0 1,-1 0-1,1 1 1,-1-1-1,0 1 0,0-1 1,0 1-1,0 0 1,0 0-1,2 5 1,1 6 281,5 16 0,-6-15-100,2 2-68,0-1 165,4 24 0,-9-36-399,0 1 0,-1-1 0,0 0 0,1 1 0,-1-1 0,-1 1 0,1-1 1,-1 1-1,0-1 0,-2 6 0,3-9 15,0-1-1,0 0 1,0 1 0,0-1-1,0 0 1,0 0 0,0 1 0,0-1-1,0 0 1,0 1 0,0-1 0,0 0-1,-1 0 1,1 1 0,0-1-1,0 0 1,0 0 0,-1 0 0,1 1-1,0-1 1,0 0 0,-1 0-1,1 0 1,0 0 0,0 1 0,-1-1-1,1 0 1,0 0 0,0 0 0,-1 0-1,1 0 1,0 0 0,-1 0-1,1 0 1,0 0 0,0 0 0,-1 0-1,1 0 1,0 0 0,-1 0-1,1 0 1,0 0 0,-1 0 0,1 0-1,0 0 1,0 0 0,-1 0 0,1-1-1,-1 1 1,-3-12-844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28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8730,'44'12'4553,"-19"5"-672,4 8-1449,-5 13-151,-12 3-393,7 13-632,-10 5-271,-4-1-497,-3-2-184,-12-9-176,-2-7-40,-8-12-8,3-3-136,-4-9-480,1-1-281,-1-6-863,3-5-504,1-7 1407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37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9234,'-15'6'4665,"10"-4"1866,26 8-6271,14 6 59,40 12-1,120 29 143,-195-57-460,8 2 23,18 5 15,-25-6-19,0-1 0,1 1 0,-1 0 0,0 0 0,1-1-1,-1 1 1,0 0 0,0 0 0,0 0 0,0 0 0,0 0 0,0 0-1,0 1 1,1 1 0,-2-3-6,0 1 0,1 0 0,-1-1 0,0 1 1,0-1-1,0 1 0,0-1 0,0 1 0,0 0 0,0-1 0,0 1 0,0-1 0,0 1 1,-1 0-1,1-1 0,0 1 0,0-1 0,0 1 0,-1-1 0,1 1 0,0-1 0,-1 1 1,-10 11 183,9-9-135,-115 111 573,98-94-672,-2-1 0,0 0 1,-36 23-1,30-24-1624,26-16-344,4-2 977,4-1-450,2-4-117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28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 8770,'-10'12'4345,"10"9"-1064,0 6-1089,0 27-496,0 13-295,-1 11-545,4 5-272,7-11-352,8-12-96,4-22-104,1-7-56,2-22-568,-1-9-392,-1-17-1281,-2-9-2624,-8-16 3289</inkml:trace>
  <inkml:trace contextRef="#ctx0" brushRef="#br0" timeOffset="1">4 208 9658,'-1'0'4169,"-2"0"-1937,10 0-279,-7 0-169,0 0-263,34 7-601,37 2-296,-31-10-408,-2-6-128,-3 1-696,1-1-424,-3 4-9,-4 6 377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29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6 168 8242,'66'12'4265,"-58"5"-1433,3 3-439,-6 5-113,-2 2-591,-3 2-321,-3 4-664,3 1-240,2-6-248,-4-3-296,1-12-808,-2-6-504,-3-15-1241,3-11 1545</inkml:trace>
  <inkml:trace contextRef="#ctx0" brushRef="#br0" timeOffset="1">1 0 9890,'8'0'4281,"2"0"-2265,2 3-119,3 1-769,3 2-328,-2-3-600,4 5-416,-1 3-1624,-6-7 1288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29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86 8258,'13'67'6497,"-11"-59"-5733,-2 0 0,1 0 0,-1 0 1,-1 0-1,1 1 0,-3 8 0,2-15-522,1 0 0,-1 0-1,0 0 1,0 0 0,-1 0-1,1-1 1,0 1 0,-3 3-1,4-5-184,-1 1 0,1-1 1,-1 0-1,1 1 0,-1-1 0,1 0 0,-1 1 0,1-1 0,-1 0 0,1 1 0,-1-1 0,0 0 0,1 0 1,-1 0-1,0 0-42,1 0 0,0 0 0,-1 0 1,1 0-1,0 0 0,-1 0 0,1 0 0,0 0 1,0 0-1,-1-1 0,1 1 0,0 0 1,0 0-1,-1 0 0,1-1 0,0 1 0,0 0 1,-1 0-1,1-1 0,0 1 0,0 0 0,0 0 1,0-1-1,0 1 0,-1 0 0,1-1 1,0 1-1,0-1 0,-1-2-15,1 0 1,-1 0-1,1 0 0,-1-1 0,1 1 1,0 0-1,1-5 0,5-26-293,-4 24 165,0-2-7,11-46-782,-11 52 816,0 0 0,1 0 0,-1 1-1,1-1 1,0 1 0,1 0 0,5-8 0,-7 12 86,-1-1 1,1 1 0,-1-1 0,1 1 0,-1 0 0,1 0-1,0 0 1,0 0 0,-1 0 0,1 0 0,0 0 0,0 0-1,4 0 1,-5 1 28,0 0-1,0 0 1,0 0 0,0 0-1,0 0 1,0 0-1,0 0 1,0 0 0,0 1-1,0-1 1,0 0-1,0 1 1,0-1 0,0 1-1,0-1 1,0 1-1,0 0 1,-1-1 0,1 1-1,0 0 1,0-1-1,-1 1 1,1 0 0,0 0-1,-1 0 1,1-1-1,-1 1 1,1 2 0,2 4 159,0 0 0,-1 0 0,0 0 0,0 0 0,-1 0 0,0 1 0,0-1 0,-1 12 0,-7 62 1175,5-65-1087,1-4-65,0-6-93,1 0 0,-1-1 0,0 1-1,-3 6 1,8-35-428,2 1-176,1 1 1,0-1-1,2 2 0,18-34 1,-26 52 509,1 0 1,0 0 0,-1 0-1,1 0 1,0 0 0,0 0-1,0 0 1,0 1 0,0-1-1,4-1 1,-5 3 14,0-1-1,0 1 1,0-1 0,0 1 0,0 0-1,0 0 1,0 0 0,0 0-1,0 0 1,0 0 0,0 0 0,0 0-1,0 0 1,0 0 0,0 0 0,0 1-1,0-1 1,0 0 0,0 1-1,0-1 1,0 1 0,0-1 0,0 1-1,0-1 1,0 1 0,0 0-1,-1-1 1,1 1 0,0 0 0,0 1-1,3 3 98,-1 0 0,1 0-1,-1 1 1,-1-1-1,1 1 1,-1 0 0,0 0-1,0 0 1,1 10 0,-1-8-68,0 1 0,0-1 0,1 0 0,6 12 1,-8-18-55,0 0 1,0-1-1,1 1 0,-1 0 1,1-1-1,-1 1 1,1 0-1,0-1 1,0 0-1,0 1 1,-1-1-1,1 0 0,4 1 1,-2 0-3,0-1-1,0 0 1,0 0-1,0 0 1,0-1 0,8 1-1,1-2-8,0 0-1,0-1 1,19-6-1,-24 7-4,-1-1-1,0-1 0,-1 1 0,1-1 1,0 0-1,-1-1 0,9-5 1,-11 5-7,0 1 1,0 0-1,-1-1 1,0 0 0,0 0-1,0 0 1,0 0-1,-1 0 1,1-1-1,-1 1 1,3-9 0,-3 3 16,1-1 0,-2 0 1,1 1-1,-2-1 0,1 0 1,-2-12-1,1 19 18,-1 1 0,1 0 0,-1 0 0,1-1 0,-1 1-1,0 0 1,0 0 0,-3-6 0,3 8-2,0 0-1,1 0 0,-1 0 0,1 0 1,-1 0-1,0 0 0,0 1 0,0-1 0,1 0 1,-1 0-1,0 1 0,0-1 0,0 0 1,0 1-1,0-1 0,0 1 0,0 0 1,-1-1-1,1 1 0,0 0 0,0-1 1,0 1-1,0 0 0,0 0 0,-1 0 1,1 0-1,0 0 0,-2 1 0,2-1 5,0 0 1,0 1-1,0-1 0,0 0 0,0 1 0,1-1 1,-1 1-1,0-1 0,0 1 0,0 0 1,0-1-1,1 1 0,-1 0 0,0 0 0,1 0 1,-1-1-1,0 1 0,1 0 0,-1 0 0,1 0 1,-1 1-1,-1 3 47,1-1 1,0 1 0,-2 7-1,2-3 18,-1-1-17,-1 4 39,1 1-1,0-1 0,1 0 1,0 15-1,2-24-90,-1 0 1,0 1-1,1-1 0,-1 0 0,1 0 0,0 0 0,0 0 0,0 0 0,1 0 0,-1 0 0,1 0 0,-1 0 0,1-1 0,0 1 0,0-1 0,0 1 0,0-1 0,1 0 0,-1 0 0,1 0 1,4 3-1,-4-3-75,1-1 0,-1 1 0,1-1 0,-1 0 0,1 0 0,-1-1 0,7 2 0,28-1-1241,-20-2 701,12 2-38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30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9578,'0'7'4449,"5"3"-1976,14 1-761,6 2-16,7-2-511,3-3-241,7-5-384,3-2-152,2-4-200,-3-1-56,-13 0-160,-8-1-248,-11 2-776,-4 3-537,-10-1-1655,-5 0-889,-11-1 2584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30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6225,'-15'9'3697,"7"7"-624,6 14-737,2 10-223,0 14-465,10 6-200,0 2-455,2 4-177,0-5-296,-6-4-152,4-6-208,-2-10-32,2-13-464,1-10-392,1-20-1113,-2-12-903,-6-15 1704</inkml:trace>
  <inkml:trace contextRef="#ctx0" brushRef="#br0" timeOffset="1">11 343 6881,'0'-4'3633,"15"3"-816,9 2-369,5-1-551,7 2-377,-3-5-640,2-1-272,-4 0-408,-5-3-88,-1 10-39,-6-3-234,-4 4-759,-6-1-592,-10 3-2121,-10 2 2265</inkml:trace>
  <inkml:trace contextRef="#ctx0" brushRef="#br0" timeOffset="2">188 490 6057,'2'6'3593,"4"2"-664,8-1-681,0-3-239,6-4-545,4 0-272,3-8-576,-1-4-232,5 3-584,1-7-576,-3-2-1296,-4 0 1264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31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6169,'4'38'7421,"-4"1"-3407,0-25-3281,0-1 0,0 0 1,2 1-1,-1-1 0,7 21 0,-1-14-84,-7-20-637,0 1 1,0-1-1,0 1 1,1-1 0,-1 1-1,0-1 1,0 1-1,1-1 1,-1 1 0,0-1-1,1 1 1,-1-1 0,0 1-1,1-1 1,-1 0-1,0 1 1,1-1 0,-1 0-1,1 1 1,-1-1-1,1 0 1,-1 0 0,1 1-1,-1-1 1,1 0 0,-1 0-1,1 0 1,-1 0-1,1 0 1,-1 0 0,1 0-1,0 0 1,-1 0-1,1 0 1,-1 0 0,1 0-1,-1 0 1,1 0 0,-1 0-1,1 0 1,-1-1-1,1 1 1,-1 0 0,1 0-1,-1-1 1,1 1 0,-1 0-1,1-1 1,3-2-16,-1 0 0,1 0 0,-1-1 0,5-5 0,-6 7 16,15-19-59,-3 4-47,0 1-1,1 0 0,24-20 1,-38 35 97,-1 1 1,0-1 0,1 1 0,-1 0 0,1-1-1,-1 1 1,1 0 0,-1-1 0,1 1 0,-1 0-1,1-1 1,-1 1 0,1 0 0,-1 0 0,1 0 0,0 0-1,-1 0 1,1 0 0,-1-1 0,1 1 0,0 0-1,-1 1 1,1-1 0,-1 0 0,1 0 0,-1 0-1,1 0 1,0 0 0,-1 0 0,1 1 0,-1-1 0,1 0-1,-1 1 1,1-1 0,-1 0 0,1 1 0,-1-1-1,0 0 1,1 1 0,-1-1 0,1 1 0,-1-1-1,0 1 1,1 0 0,1 3 64,-1-1 1,0 1-1,0 0 0,0 0 0,1 6 1,-1-3 38,2 9 182,0-2 213,7 24 1,-9-35-447,0 1 1,1 0 0,0-1 0,0 1-1,0-1 1,0 0 0,0 1 0,1-1-1,0 0 1,-1 0 0,5 2-1,-7-4-118,1-1 0,0 1 0,-1-1-1,1 0 1,0 1 0,0-1 0,0 0-1,-1 0 1,1 1 0,0-1-1,0 0 1,0 0 0,0 0 0,-1 0-1,1 0 1,0 0 0,0 0-1,0 0 1,0-1 0,-1 1 0,1 0-1,0 0 1,0-1 0,0 1-1,-1-1 1,1 1 0,0 0 0,-1-1-1,1 1 1,0-1 0,0 0 0,2-2-511,0 0-1,-1 1 1,1-1 0,-1 0 0,4-7 0,7-17-968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31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8034,'2'5'4241,"0"7"-1257,-2 12-831,0 6-225,0 10-464,-2 5-255,1-5-553,1-4-256,4-6-256,4-9-312,5-7-1000,3-6-817,3-15 1113</inkml:trace>
  <inkml:trace contextRef="#ctx0" brushRef="#br0" timeOffset="1">145 244 8490,'65'10'3669,"-63"-9"-3405,0-1 0,-1 0 0,1 0-1,0 0 1,-1 0 0,1 0 0,0 0 0,-1 0 0,1-1 0,-1 1 0,1-1 0,0 1 0,2-2 0,-3 1-87,0 0 0,0 1 0,0-1 0,-1 0 1,1 0-1,0 0 0,0 0 0,-1 0 0,1 0 0,-1 0 0,1-1 0,2-3 416,2-4-142,-1 1-1,-1-1 1,1 0 0,1-9 0,0 3-183,-2 4-129,0-1 1,3-16 0,-6 24-122,1 1 1,-1-1 0,0 0 0,0 1-1,0-1 1,-1 1 0,1-1 0,-1 1 0,0-1-1,0 1 1,0-1 0,-2-4 0,3 8-15,-1-1 0,1 1 1,0-1-1,-1 0 0,1 1 1,-1-1-1,1 1 1,-1-1-1,1 1 0,-1-1 1,1 1-1,-1 0 0,1-1 1,-1 1-1,0-1 0,1 1 1,-1 0-1,0 0 1,1-1-1,-1 1 0,0 0 1,1 0-1,-2 0 0,1 0 4,0 0 0,0 0 0,0 1 0,0-1 0,0 0 0,0 1 0,0-1 0,0 1 0,0-1 0,1 1 0,-1-1 0,0 1 0,-1 1 0,-2 2 37,0 1-1,0-1 1,0 1 0,-3 8 0,0-1 78,0 0 1,1 0-1,1 1 1,0 0-1,0 0 1,2 1-1,-3 14 1,6-25-76,-1 0 1,1 0-1,0 1 0,0-1 1,1 0-1,-1 0 1,1 0-1,-1 1 0,1-1 1,0 0-1,0 0 0,0 0 1,1 0-1,2 4 0,-3-5-48,1 0-1,-1-1 0,1 1 0,0-1 0,-1 1 0,1-1 0,0 0 0,0 1 0,0-1 0,0 0 0,0 0 1,0-1-1,0 1 0,0 0 0,0-1 0,0 1 0,0-1 0,1 0 0,-1 1 0,0-1 0,3-1 0,-1 1-201,-1 0 0,0-1-1,0 0 1,1 1-1,-1-1 1,0-1-1,0 1 1,0 0-1,0-1 1,0 1-1,4-4 1,-1 0-995,0 0-1,0 0 1,8-12 0,7-5-456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32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7034,'3'4'833,"-1"0"0,1 0 1,-1 0-1,1 1 1,-1-1-1,0 1 1,-1-1-1,1 1 1,-1 0-1,1 5 1,0 8 1440,1 24-1,-2-36-1672,-1-4-376,0-1 1,0 1-1,0 0 0,-1-1 1,1 1-1,0 0 1,-2 2-1,2-4-204,0 1-1,0-1 1,0 0-1,0 0 1,0 1-1,-1-1 1,1 0-1,0 0 1,0 0-1,0 0 1,0 1-1,-1-1 1,1 0-1,0 0 1,0 0-1,-1 0 1,1 0-1,0 0 1,0 1-1,-1-1 1,1 0-1,0 0 1,0 0-1,-1 0 1,1 0-1,0 0 1,0 0-1,-1 0 1,1 0-1,0 0 1,0 0-1,-1 0 1,1-1-1,0 1 1,0 0-1,-1 0 1,1 0-1,0 0 1,0 0-1,0 0 1,-1-1-1,1 1 1,0 0-1,0 0 1,0 0-1,-1 0 1,1-1-1,0 1 1,0 0-1,0 0 1,0-1-1,0 1 1,-1-2-16,1 1 0,-1 0 0,1-1 0,0 1 0,0-1 1,0 1-1,0 0 0,0-1 0,0 1 0,0-1 0,0 1 0,0-1 1,1-1-1,0 0-2,-1-2-21,1 0 0,0 0 0,0 0 0,0 0 0,1 1 0,0-1 0,0 0 0,2-4 0,1-1-66,-1 3-222,-1 1 0,1-1 0,0 1 0,7-8 1,1-1 360,2-7-165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32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107 183 11130,'4'33'6488,"-3"65"-1,-2-122-8568,-1 0-1,0 0 1,-8-30-1,-1 27-157,-1 0-1,-29-47 1,18 33 2171,16 27 884,4 10 1756,7 15-198,-2-6-2381,0 1-1,1-1 1,-1 1 0,1-1-1,0 0 1,1 0-1,-1 0 1,1 0 0,0-1-1,8 8 1,7 1-576</inkml:trace>
  <inkml:trace contextRef="#ctx0" brushRef="#br0" timeOffset="1">368 190 5345,'0'-2'642,"0"0"-1,-1 1 0,1-1 1,-1 0-1,0 0 1,1 1-1,-1-1 1,0 1-1,0-1 1,0 0-1,0 1 0,-2-2 1,-15-17 1065,15 17-1279,0 0-173,0 0-1,0 0 1,0 1-1,0-1 1,0 1-1,-6-3 1,8 4-180,-1 1-1,0 0 1,1-1 0,-1 1 0,0 0 0,0 0 0,1-1 0,-1 1 0,0 1 0,0-1 0,0 0 0,1 0 0,-1 1 0,0-1 0,1 1 0,-4 1 0,0 0 82,-1 1-1,1 0 1,0 0 0,0 0 0,0 1 0,1 0 0,-1 0 0,1 0-1,0 0 1,0 1 0,0 0 0,1-1 0,-4 7 0,4-5 32,-1 0 0,1 1 0,1 0-1,-1-1 1,1 1 0,0 0 0,1 0 0,0 1 0,0-1 0,0 12 0,1-17-130,0 1 1,1 0-1,-1 0 0,1 0 0,-1 0 1,1 0-1,0 0 0,0-1 1,1 1-1,1 4 0,-2-6-49,0 0 1,0 0-1,0 0 0,-1 0 0,1 0 1,0 0-1,0 0 0,1 0 0,-1-1 1,0 1-1,0 0 0,0-1 0,0 1 0,1-1 1,-1 1-1,0-1 0,0 1 0,1-1 1,-1 0-1,0 0 0,1 0 0,-1 0 1,0 0-1,3 0 0,3-1-16,-1-1-1,1 0 1,-1 0-1,0-1 1,1 1-1,-1-1 1,-1-1-1,1 1 1,0-1-1,-1 0 1,0 0-1,0-1 1,0 1-1,0-1 1,-1 0-1,0-1 1,0 1-1,0-1 1,-1 0-1,1 0 1,2-8-1,-3 7 17,-3 5-2,1 1-1,-1-1 1,1 0-1,-1 1 1,1-1 0,0 1-1,0-1 1,0 1-1,0 0 1,0-1-1,0 1 1,2-2-1,-3 3 6,1 0 0,-1 0 0,0 0 0,0 0 0,1 0 0,-1 0 0,0 0-1,0 0 1,0 0 0,1 0 0,-1 0 0,0 0 0,0 0 0,1 0 0,-1 1-1,0-1 1,0 0 0,0 0 0,1 0 0,-1 0 0,0 0 0,0 1-1,0-1 1,0 0 0,0 0 0,1 0 0,-1 1 0,0-1 0,0 0 0,0 0-1,0 0 1,0 1 0,0-1 0,0 0 0,0 0 0,0 1 0,0-1 0,0 0-1,0 0 1,0 0 0,0 1 0,2 11 391,-2-12-443,1 35 277,-1-27-311,0 0 0,0-1 0,2 9-1,-2-16-56,2 8-222,-2-8 287,0 0 0,0 1 0,0-1 0,1 0-1,-1 0 1,0 0 0,0 0 0,0 1 0,0-1 0,0 0-1,0 0 1,1 0 0,-1 0 0,0 0 0,0 0-1,0 1 1,0-1 0,1 0 0,-1 0 0,0 0 0,0 0-1,0 0 1,0 0 0,1 0 0,-1 0 0,0 0-1,0 0 1,0 0 0,1 0 0,-1 0 0,0 0 0,0 0-1,0 0 1,0 0 0,1 0 0,-1 0 0,0 0-1,0 0 1,0 0 0,1-1 0,-1 1 0,0 0 0,13-7-688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33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9314,'5'13'5490,"4"20"0,-6-18-3868,-2-1 0,1 27 0,-3-4-606,1-40-1059,1 0 0,-1 1 0,0-1-1,1 0 1,-1 0 0,1 0 0,0 1 0,0-1-1,0 0 1,2-2 0,16-27-373,-18 31 402,0-1-17,3-5 0,0 1 1,0-1-1,1 1 0,0 1 1,0-1-1,11-9 0,-16 15 43,1 0-1,-1-1 1,1 1-1,-1 0 1,1 0-1,-1 0 0,1 0 1,0-1-1,-1 1 1,1 0-1,-1 0 1,1 0-1,-1 0 1,1 1-1,-1-1 0,1 0 1,-1 0-1,1 0 1,0 0-1,-1 0 1,1 1-1,-1-1 1,1 0-1,-1 0 0,0 1 1,1-1-1,-1 0 1,1 1-1,-1-1 1,1 1-1,-1-1 1,0 0-1,1 1 0,-1-1 1,0 1-1,0-1 1,1 1-1,-1-1 1,0 1-1,2 4 132,0-1 0,0 0 0,1 8 0,-2-8-20,6 23 395,-6-20-623,0 0-1,1-1 1,0 1-1,1 0 0,3 6 1,-1-7-951,3-6 358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37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62 8658,'-8'3'1662,"1"0"-1,-11 7 1,16-8-1334,-1 0 0,1 0 0,0 0 0,0 0 0,0 0 0,0 0 0,0 0 0,0 1 0,0-1-1,-2 6 1,-2 4 55,1 1 0,1 0 0,0 0 0,0 0 0,1 1 0,1-1 0,0 1 0,1 0 0,0-1 0,3 20 0,-2-26-349,1 0 0,1-1 0,-1 1-1,1-1 1,0 1 0,1-1 0,-1 0 0,1 0 0,1 0-1,-1 0 1,1-1 0,6 9 0,-7-11-27,1 0-1,-1 0 1,1 0 0,-1 0 0,1-1-1,0 1 1,0-1 0,0 0 0,0 0-1,0 0 1,0-1 0,1 0 0,-1 1-1,0-1 1,1-1 0,-1 1 0,1-1-1,-1 0 1,1 0 0,5-1 0,-4 1-2,1-2 1,-1 1 0,0-1-1,0 0 1,0 0 0,0 0-1,-1-1 1,1 0 0,-1 0-1,1-1 1,-1 1 0,0-1-1,0 0 1,-1-1 0,1 1-1,-1-1 1,0 0 0,4-6-1,-3 3 3,-1 1 0,0-1 0,0 0 1,-1-1-1,0 1 0,0 0 0,-1-1 0,0 0 0,0 1 0,-1-1 0,-1 0 0,0-14 0,-1 10 21,0 1-1,-2-1 1,1 1 0,-2 0 0,1 0 0,-2 0-1,1 1 1,-13-22 0,13 26 12,-1 1 1,0-1-1,0 1 1,-1 0-1,1 0 1,-10-7-1,11 10-3,0 0 1,-1 0-1,0 1 0,1-1 0,-1 1 0,0 0 1,0 1-1,0-1 0,0 1 0,-8-2 0,9 3-30,1 0-1,-1 0 1,0 0 0,1 1-1,-1-1 1,1 1-1,-1 0 1,1 0 0,-1 0-1,1 0 1,-1 1-1,1-1 1,0 1 0,0 0-1,0 0 1,-4 4-1,1-2-233,1 1 0,1 0-1,-1 0 1,1 1 0,0-1-1,0 1 1,-5 9 0,9-14 179,-1 0 0,1 0 0,-1-1 0,1 1 0,0 0 0,-1 0 0,1 0 0,0 0 0,0-1 0,-1 1 0,1 0 0,0 0 0,0 0 0,0 0 0,0 0 0,0 1 0,1-2 16,0 1 0,-1-1 0,1 1 0,0-1 0,-1 1 0,1-1 0,0 0 0,0 1 1,-1-1-1,1 0 0,0 0 0,0 1 0,0-1 0,-1 0 0,1 0 0,1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33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11618,'-15'23'6022,"11"-14"-5542,1 0 1,0 0-1,-3 14 1,4-16-217,1 0 0,1 0 0,-1 1 0,1-1 0,0 0 1,1 0-1,-1 1 0,1-1 0,1 0 0,0 0 0,4 11 1,-6-15-212,1 0 1,0 0 0,1 0 0,-1-1-1,0 1 1,1 0 0,0-1 0,-1 1-1,1-1 1,0 1 0,0-1 0,0 0-1,1 0 1,-1 0 0,0 0 0,1 0-1,-1-1 1,1 1 0,0-1 0,0 0-1,-1 0 1,5 2 0,-1-2-34,1 0 0,-1-1 0,1 1 0,-1-1 0,0-1 0,1 1 0,-1-1-1,1 0 1,-1 0 0,0-1 0,0 0 0,12-5 0,-15 6-41,0-1 0,-1 1 0,0-1 0,1 1 0,-1-1 0,0 0 0,0 0 0,0 0 0,0 0 0,0 0 0,0-1-1,-1 1 1,1 0 0,-1-1 0,1 0 0,-1 1 0,0-1 0,0 0 0,0 1 0,-1-1 0,1 0 0,-1 0 0,1 0 0,-1 1 0,0-1-1,0 0 1,0 0 0,0 0 0,-1 0 0,1 0 0,-2-3 0,0 0-31,0 0 1,-1 1-1,1-1 1,-1 1-1,0 0 1,-1 0-1,0 0 1,1 0-1,-1 0 1,-1 1-1,1 0 1,-1 0-1,1 0 0,-12-6 1,8 5 38,0 0 0,0 1 1,-1 0-1,1 0 0,-1 1 0,0 1 0,0-1 1,-19-1-1,25 4 17,0 0 0,0 0 1,0 0-1,0 0 0,0 1 1,0 0-1,0-1 0,1 1 0,-1 0 1,0 0-1,0 1 0,1-1 1,-5 3-1,6-3-2,0 0 0,-1 0-1,1 0 1,0 1 0,-1-1 0,1 0 0,0 1 0,0-1 0,0 1-1,0-1 1,0 1 0,0-1 0,1 1 0,-1 0 0,1-1 0,-1 1-1,1 0 1,-1-1 0,1 1 0,0 0 0,0 0 0,0 3 0,0-4-6,0-1 0,0 1 0,0 0 0,1 0 0,-1 0 0,0 0 1,1-1-1,-1 1 0,0 0 0,1 0 0,-1-1 0,1 1 0,-1 0 0,1-1 1,0 1-1,-1 0 0,1-1 0,-1 1 0,1-1 0,0 1 0,0-1 1,-1 0-1,1 1 0,0-1 0,0 0 0,-1 1 0,1-1 0,0 0 1,0 0-1,0 0 0,0 1 0,1-1 0,2 0-16,0 0-1,1 0 0,-1-1 1,0 1-1,6-3 1,18-3-38,0 2 0,45-3 0,-54 6 59,1 2 1,-1 1-1,1 0 1,31 9-1,-44-9 8,1 0-1,-1 1 0,0 0 1,0 0-1,0 0 1,0 1-1,6 5 0,-10-6 13,0-1 0,0 1-1,0 0 1,0 0-1,-1 0 1,0 0 0,1 0-1,-1 0 1,0 1-1,0-1 1,-1 1 0,1-1-1,-1 1 1,0 0-1,0-1 1,1 5 0,-2-4 28,1 0 0,-1 0 1,0 0-1,0 0 0,-1 0 1,1 0-1,-1 0 0,-2 7 1,3-10-47,0-1 0,0 1 0,0-1 0,0 0 0,0 1 0,0-1 0,0 0 0,-1 1 0,1-1 0,0 0 1,0 1-1,0-1 0,0 0 0,-1 0 0,1 1 0,0-1 0,0 0 0,-1 1 0,1-1 0,0 0 0,0 0 0,-1 0 1,1 1-1,0-1 0,-1 0 0,1 0 0,0 0 0,-1 0 0,1 0 0,0 1 0,-1-1 0,1 0 0,0 0 0,-1 0 0,1 0 1,0 0-1,-1 0 0,1 0 0,0 0 0,-1 0 0,1-1 0,-1 1 0,1 0 0,0 0 0,-1 0 0,1 0 0,-1-1 1,1 1-5,-1-1 1,0 1-1,1-1 1,-1 0-1,0 1 1,1-1 0,-1 0-1,1 0 1,-1 0-1,1 1 1,0-1 0,-1 0-1,1 0 1,0 0-1,-1 0 1,1 0-1,0 0 1,0-1 0,0-7-364,0-1 1,0 0-1,1 0 0,1 0 1,0 1-1,0-1 1,1 0-1,0 1 1,6-11-1,-9 18 313,2 0 0,-1 0 1,0 0-1,0 0 0,0 0 0,1 1 0,-1-1 0,1 0 0,0 1 0,-1-1 0,1 1 0,0 0 1,0 0-1,0 0 0,0 0 0,0 0 0,0 0 0,0 0 0,0 0 0,0 1 0,0-1 0,0 1 1,1 0-1,-1-1 0,0 1 0,0 0 0,0 0 0,1 1 0,-1-1 0,0 0 0,0 1 0,0-1 1,1 1-1,-1 0 0,0 0 0,0 0 0,0 0 0,0 0 0,-1 0 0,1 0 0,0 1 0,0-1 1,-1 1-1,1-1 0,-1 1 0,1-1 0,1 4 0,3 3 535,-1 0 0,0 1 1,0 0-1,5 15 0,12 40 2079,-11-28-1286,-11-36-1284,0 0-1,0 0 0,0 0 0,0 0 1,0 0-1,0 0 0,0 0 1,0 0-1,0 0 0,0 0 0,0 0 1,0 0-1,0 0 0,0 0 0,0-1 1,0 1-1,0 0 0,0 0 1,0 0-1,0 0 0,0 0 0,0 0 1,0 0-1,0 0 0,0 0 1,0 0-1,0 0 0,0 0 0,0 0 1,1 0-1,-1 0 0,0 0 0,0 0 1,0 0-1,0 0 0,0 0 1,0 0-1,0 0 0,0 0 0,0 0 1,0 0-1,0 0 0,0 0 0,0 0 1,0 0-1,0 1 0,0-1 1,0 0-1,0 0 0,0 0 0,0 0 1,0 0-1,0 0 0,0 0 1,0 0-1,0 0 0,0 0 0,0 0 1,1 0-1,-1 0 0,0 0 0,0 0 1,0 0-1,0 0 0,0 0 1,0 0-1,0 0 0,0 0 0,1-4-276,4-14-84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34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11234,'1'6'4769,"3"2"-2792,-3-1-737,3 1-136,3 0-552,9-3-472,8-2-752,5 0 488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34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1 266 9226,'0'1'193,"0"-1"1,0 0-1,0 0 0,0 1 1,0-1-1,0 0 1,0 1-1,0-1 0,0 0 1,0 1-1,0-1 0,0 0 1,0 0-1,0 1 1,0-1-1,1 0 0,-1 0 1,0 1-1,0-1 0,0 0 1,0 0-1,1 0 1,-1 1-1,0-1 0,0 0 1,1 0-1,-1 0 0,0 1 1,0-1-1,1 0 1,-1 0-1,0 0 0,0 0 1,1 0-1,-1 0 0,0 0 1,1 0-1,-1 0 1,1 0-1,9-1 4037,6-3-4084,-6 1 271,-5 2-362,1-1-17,0 1 0,-1-1 0,1-1 0,0 1 1,-1-1-1,1 0 0,-1 0 0,0 0 0,0-1 1,7-6-1,-7 4-17,1 0 1,-1 0 0,-1-1 0,7-10-1,-9 14-15,-1 0-1,1 0 0,-1 0 0,0 0 0,0 0 1,0 0-1,-1 0 0,1 0 0,-1-1 0,0 1 1,0 0-1,0 0 0,0 0 0,-1-5 0,1 6 1,-1 1-1,0-1 1,1 0-1,-1 1 0,0-1 1,0 1-1,0 0 0,0-1 1,0 1-1,0 0 1,0-1-1,0 1 0,-1 0 1,1 0-1,0 0 0,-1 0 1,1 0-1,-1 1 0,1-1 1,-1 0-1,1 1 1,-1-1-1,0 1 0,1-1 1,-1 1-1,-3 0 0,2-1 9,0 1-1,0 0 1,1 0-1,-1 0 0,0 1 1,0-1-1,0 1 0,0 0 1,0 0-1,1-1 0,-1 2 1,0-1-1,1 0 1,-5 4-1,1-1 40,1 2 1,0-1-1,1 0 1,-1 1-1,1 0 1,0 0-1,0 1 1,1-1-1,-4 9 1,3-3 97,0 0 0,0-1 0,1 1 1,-2 20-1,5-26-85,-1 0 1,1 0 0,1 0-1,-1 0 1,1 0 0,0 0-1,0 0 1,1 0-1,0 0 1,0-1 0,3 7-1,-4-10-85,0-1 0,0 1-1,0 0 1,1-1 0,-1 1-1,0-1 1,1 1 0,-1-1 0,1 1-1,-1-1 1,1 0 0,-1 0-1,1 0 1,0 0 0,0 0-1,0 0 1,0-1 0,-1 1 0,1-1-1,0 1 1,0-1 0,0 1-1,0-1 1,0 0 0,0 0-1,0 0 1,0 0 0,0-1 0,0 1-1,0 0 1,0-1 0,0 0-1,0 1 1,0-1 0,0 0-1,2-1 1,6-3-655,1-1-1,-1-1 1,0 1-1,13-13 1,36-38-4778,-23 21 864,-28 28 3490,-2 2 142,0 0 0,11-7 0,-15 11 1082,-1 1 1,1 0 0,-1 1 0,1-1 0,0 0 0,0 0 0,-1 1-1,1-1 1,0 1 0,0-1 0,0 1 0,0 0 0,0 0 0,0 0-1,-1 0 1,1 0 0,2 0 0,-2 1 189,-1 0-1,1-1 1,-1 1-1,1 0 1,-1 0-1,0 0 1,1 0-1,-1 0 1,0 0 0,0 0-1,0 0 1,0 0-1,1 1 1,-2-1-1,1 0 1,0 1 0,0-1-1,0 1 1,0 2-1,2 2 608,-1 1 0,-1-1 0,3 10 0,-4-10-419,0 1 0,0-1 0,0 1-1,-1-1 1,0 1 0,-2 9-1,1-10-189,1 0-1,0-1 0,0 1 0,1 0 1,0 0-1,0 0 0,1 6 0,3 1 307,-4-13-615,0 0 0,0 0-1,0 0 1,1 0 0,-1 0-1,0 0 1,0 0 0,0 0 0,0 0-1,0 0 1,0 0 0,0 0-1,1 0 1,-1 0 0,0 0 0,0 0-1,0 0 1,0 0 0,0 0-1,0 0 1,0 0 0,1 0 0,-1 0-1,0 0 1,0 0 0,0 0-1,0 0 1,0 0 0,0 0 0,0 0-1,0-1 1,0 1 0,1 0-1,-1 0 1,0 0 0,0 0-1,0 0 1,0 0 0,0 0 0,0 0-1,0-1 1,0 1 0,0 0-1,0 0 1,0 0 0,0 0 0,0 0-1,0 0 1,6-25-138,-5 19 67,1 0-40,0 0-1,0 0 0,0 0 1,1 0-1,5-8 0,-6 11 55,0 0 0,0 0 0,1 0 0,-1 0 0,1 0 0,0 0 0,0 1 0,0-1 0,0 1 0,6-3 0,-8 4 54,0 1 0,0-1-1,0 1 1,0-1 0,1 1 0,-1 0-1,0 0 1,0-1 0,1 1 0,-1 0-1,0 0 1,0 0 0,1 0-1,-1 1 1,0-1 0,0 0 0,1 0-1,-1 1 1,2 0 0,-1 0 21,-1 0 1,1 0-1,-1 0 1,1 1-1,-1-1 1,0 0-1,1 1 0,-1-1 1,0 1-1,0-1 1,2 4-1,-1 1 75,0 0 0,0-1 0,0 1 0,0 0 0,-1 0 0,0 0 0,0 7 0,2 12 82,-3-25-226,1 1 0,-1-1 1,0 1-1,0 0 0,0-1 1,0 1-1,1-1 1,-1 1-1,0-1 0,1 0 1,-1 1-1,0-1 0,1 1 1,-1-1-1,0 1 1,2-1-1,-2 0-51,0 0-1,1 0 1,-1 0-1,1 0 1,-1 0 0,0 0-1,1 0 1,-1 0-1,0 0 1,1 0 0,-1-1-1,0 1 1,1 0 0,-1 0-1,0 0 1,1-1-1,-1 1 1,0 0 0,1 0-1,-1-1 1,0 1-1,0 0 1,1-1 0,-1 1-1,0 0 1,0-1 0,0 1-1,1-1 1,8-17-2751,4-9 1159</inkml:trace>
  <inkml:trace contextRef="#ctx0" brushRef="#br0" timeOffset="1">635 0 9330,'7'24'4185,"-3"17"-1681,-4 7-279,-3 8-361,1-3-311,2-5-681,4-6-328,5-14-328,2-9-64,-1-9-480,1-8-448,-3-11-1145,-3-3-903,-5-13 1736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35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 5945,'-8'-1'3585,"8"2"256,4 6-1537,5 2-679,2 3-281,7-1-656,1-3-288,9-5-792,-1-2-616,6-2 648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35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188 224 3969,'-1'0'299,"0"0"1,1 0-1,-1-1 1,0 1-1,1 0 0,-1-1 1,0 1-1,1 0 1,-1-1-1,1 1 1,-1-1-1,1 1 1,-1-1-1,0 1 0,1-1 1,0 1-1,-1-1 1,0-1-1,-4-4 1295,-1 0-723,0 1 0,0 1 1,0-1-1,-1 1 0,-13-7 1,18 10-697,-1 0 0,1 0 1,0 0-1,-1 0 0,1 1 1,-1-1-1,0 1 0,1 0 1,-1 0-1,1 0 0,-1 0 1,0 0-1,1 0 0,-1 1 1,1-1-1,-1 1 0,1 0 1,-1 0-1,1 0 0,0 0 1,-1 0-1,-1 2 0,-1 1 32,0-1-1,1 1 1,0 0-1,0 1 1,0-1-1,1 1 1,-1 0-1,1 0 1,0 0-1,-3 9 1,3-6-62,0 0 1,0 0 0,1 0-1,1 0 1,-1 0 0,1 1-1,0 8 1,1-13-98,1-1 0,-1 1 0,1-1 0,-1 1 0,1-1 0,0 0 0,0 1 0,3 4 0,-3-6-38,-1-1 0,1 0 0,0 0 0,-1 0 0,1 0 0,0 0 0,0 0 0,0 0 0,0-1 0,-1 1 0,1 0 0,0 0 0,0-1 0,0 1 0,1-1 0,-1 1 0,0-1 0,0 1 0,0-1 0,0 1 0,1-1 0,-1 0 0,0 0 0,0 0 0,0 0 0,1 0 0,-1 0 0,0 0 0,2 0 0,0-1-10,-1 0-1,0 1 0,0-1 1,0 0-1,1 0 0,-1-1 1,0 1-1,-1 0 0,1-1 1,0 1-1,3-4 0,15-22-193,-5 6-16,-2 3 31,12-12-74,-24 28 248,1 0 0,0 0 0,0 1 0,0-1 0,0 1 1,0-1-1,1 1 0,-1 0 0,0 0 0,1 0 0,3-1 0,-5 2 16,0 0 0,1 0-1,-1 0 1,0 0 0,0 0 0,0 0-1,0 0 1,1 1 0,-1-1-1,0 0 1,0 1 0,0-1-1,0 1 1,0-1 0,0 1 0,0 0-1,0-1 1,0 1 0,0 0-1,0 0 1,-1 0 0,1 0-1,0 0 1,0 0 0,-1 0-1,1 0 1,-1 0 0,1 0 0,0 1-1,1 3 69,0 0 0,0 0 0,0 1-1,1 8 1,1 18 300,-4-24-314,1 0 1,0 0-1,1 0 0,-1 0 1,2 0-1,-1-1 0,6 13 1,-8-20-93,0 0-1,0 0 1,0 1 0,0-1 0,0 0-1,1 0 1,-1 1 0,0-1 0,0 0-1,0 0 1,0 1 0,1-1 0,-1 0-1,0 0 1,0 0 0,0 0 0,1 1-1,-1-1 1,0 0 0,0 0 0,1 0-1,-1 0 1,0 0 0,1 0 0,-1 0-1,0 0 1,0 1 0,1-1 0,-1 0-1,0 0 1,1 0 0,-1 0 0,0-1-1,0 1 1,1 0 0,-1 0 0,0 0-1,0 0 1,1 0 0,-1 0 0,0 0-1,0 0 1,1-1 0,-1 1 0,0 0-1,0 0 1,1 0 0,-1 0 0,0-1-1,0 1 1,0 0 0,1 0 0,-1-1-1,0 1 1,0 0 0,8-16-1877,0-7-451,7-8 1061</inkml:trace>
  <inkml:trace contextRef="#ctx0" brushRef="#br0" timeOffset="1">385 1 9450,'4'26'4145,"0"17"-1609,-2 2-559,-2 8-105,2-1-295,0-5-681,5-5-384,2-16-320,2-5-176,0-14-720,-6-10-440,-1-2-1505,-4-11 1593</inkml:trace>
  <inkml:trace contextRef="#ctx0" brushRef="#br0" timeOffset="2">288 99 6593,'-7'5'3929,"11"5"296,7-1-2096,3 3-769,2-1-352,5-7-648,3-4-376,7-6-960,0-2-888,1-1 1103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36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73 6769,'57'51'3833,"-56"-29"-208,-2 2-832,0 8-385,-6-1-215,0 1-641,5-2-384,-6-11-632,6 1-328,1-19-888,-3-6-464,4-14 648</inkml:trace>
  <inkml:trace contextRef="#ctx0" brushRef="#br0" timeOffset="1">0 0 8418,'12'8'4081,"-9"0"-1081,3-1-2408,0 1-95,-4-2-810,9 0 1434,5-6-953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36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27 6145,'-3'6'1591,"0"-1"0,1 1-1,-1 0 1,-1 7 0,2-3-86,1-1 1,-2 14-1,3-12-727,0 0-1,0 0 1,1 0-1,1 1 0,3 12 1,-4-21-646,0 1 0,0-1 1,0 1-1,1-1 0,0 0 0,-1 1 1,4 3-1,-4-7-121,-1 1-1,1 0 1,0 0 0,-1-1-1,1 1 1,0 0-1,0-1 1,0 1 0,0-1-1,-1 1 1,1-1 0,0 0-1,0 1 1,0-1 0,0 0-1,0 1 1,0-1 0,0 0-1,0 0 1,0 0-1,0 0 1,0 0 0,0 0-1,0 0 1,0 0 0,0-1-1,0 1 1,0 0 0,0-1-1,2 0 1,2-2-53,0 1 1,0-2-1,0 1 0,0-1 1,0 0-1,-1 0 0,0 0 1,0 0-1,0-1 1,0 1-1,5-11 0,-7 12-33,0 0-1,0 0 0,-1-1 1,1 1-1,-1-1 1,0 1-1,0-1 1,0 1-1,-1-1 0,1 0 1,-1 1-1,0-1 1,0 0-1,0 1 0,0-1 1,-1 0-1,0 1 1,1-1-1,-1 1 0,-2-6 1,0 3-16,-1 1 0,1 0 0,-1 0 0,0 0 0,0 0 0,-1 1 0,1-1 0,-8-4 0,3 3 2,0 0-1,0 0 1,-20-8 0,27 13 98,0 0 0,0 0 0,0 0 0,0 1 0,0-1 0,-1 1 0,1 0 0,0-1 0,0 1 0,-1 0 0,1 0 0,-4 1 0,5-1 12,1 1-1,-1-1 1,0 0-1,0 1 1,1-1 0,-1 1-1,0-1 1,1 1-1,-1-1 1,1 1 0,-1 0-1,1-1 1,-1 1 0,1 0-1,-1-1 1,1 1-1,-1 0 1,1-1 0,0 1-1,-1 0 1,1 0-1,0 0 1,0-1 0,0 1-1,0 0 1,-1 0 0,1 0-1,0 0 1,0-1-1,1 1 1,-1 0 0,0 0-1,0 0 1,1 0-1,-1 0-7,0 0 0,0 0 0,0 0-1,0 0 1,1 0 0,-1-1-1,0 1 1,1 0 0,-1 0 0,1-1-1,-1 1 1,1 0 0,-1 0 0,1-1-1,0 1 1,-1 0 0,1-1-1,0 1 1,-1-1 0,1 1 0,0-1-1,0 1 1,0-1 0,-1 0-1,1 1 1,0-1 0,0 0 0,0 0-1,1 1 1,4-1-17,-1 0-1,0 0 1,0 0-1,7-1 1,3 0-2,-4 0 14,0 2 0,0-1 1,0 1-1,0 1 0,0 0 1,-1 1-1,1 0 0,-1 0 1,0 1-1,0 1 0,0-1 1,0 2-1,-1-1 0,0 1 1,0 1-1,14 12 0,-21-16 40,0-1 0,0 1 0,0 0-1,0 0 1,0 0 0,-1 0 0,1 0-1,-1 0 1,0 0 0,0 1 0,0-1 0,0 0-1,-1 1 1,1-1 0,-1 1 0,0 3-1,-1-5-3,0-5-314,1 3 261,0-1 0,0 1 0,0-1 0,0 1 1,0-1-1,1 1 0,-1-1 0,0 1 1,0-1-1,0 1 0,0 0 0,1-1 0,-1 1 1,0-1-1,0 1 0,1 0 0,-1-1 1,0 1-1,1 0 0,-1-1 0,0 1 0,1 0 1,0-1-1,10-5 174,1 0 1,22-7-1,-22 9-80,-2-1 112,0 1-1,0 1 1,1 0-1,-1 1 1,15-2-1,-24 4-152,1 0-1,0 0 0,0 0 1,0 1-1,-1-1 0,1 1 1,0-1-1,0 1 0,-1 0 1,1-1-1,0 1 0,-1 0 0,1 0 1,-1 0-1,1 1 0,-1-1 1,0 0-1,0 0 0,1 1 1,-1-1-1,0 1 0,0-1 1,0 1-1,1 2 0,2 4 94,0 0 0,-1 0 0,4 13 0,-5-15-290,0-1-1,-1 1 1,0 0-1,0 0 1,0 0-1,0 7 0,-1-8-518,0-4 120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4:59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56 625 6649,'-36'34'2921,"17"-19"2514,27-21-1701,3-1-3564,28-27 507,152-150 387,-121 114-920,100-94 2,-133 133-118,78-68 93,-106 91-72,-8 7 1,-2 2 8,-13 13 166,4-5-204,-228 245 209,166-175-207,16-20-24,-72 58 1,112-105-18,16-15-64,5-5 52,127-130-148,-59 65 167,67-66 9,37-39 123,-176 176-110,0 1-1,0 0 1,1-1 0,-1 1-1,0-1 1,0 1-1,-1-1 1,2-1 0,-2 2-8,0 1 1,0 0-1,0 0 1,0 0-1,0 0 1,0 0-1,0-1 1,0 1-1,0 0 1,0 0-1,0 0 1,0 0 0,0 0-1,0-1 1,0 1-1,0 0 1,0 0-1,0 0 1,0 0-1,-1 0 1,1 0-1,0 0 1,0-1-1,0 1 1,0 0-1,0 0 1,0 0-1,0 0 1,-1 0 0,1 0-1,0 0 1,0 0-1,0 0 1,0 0-1,0 0 1,0 0-1,-1 0 1,1 0-1,0 0 1,0 0-1,0 0 1,0 0-1,0 0 1,-1 0-1,1 0 1,0 0-1,0 0 1,0 0 0,0 0-1,-1 0 1,-3 1 24,0 0 0,-1 1 0,1-1 1,0 1-1,-6 4 0,-22 12 21,2 3-1,-29 23 1,-56 56-5,82-70-29,-124 112 21,150-137-38,2 0-12,0-1 0,0 1 0,1 0 0,-1 0-1,-7 11 1,12-16 14,0 0 1,0 0-1,0 0 0,0 0 0,0 0 0,0 0 0,0 0 0,0 0 0,0 0 0,0 0 0,0 0 1,0 1-1,0-1 0,0 0 0,0 0 0,0 0 0,0 0 0,0 0 0,0 0 0,0 0 0,0 0 0,0 0 1,0 0-1,0 1 0,0-1 0,0 0 0,0 0 0,0 0 0,0 0 0,0 0 0,1 0 0,-1 0 0,0 0 1,0 0-1,0 0 0,0 0 0,0 0 0,0 0 0,0 0 0,0 0 0,0 1 0,0-1 0,7-1-40,-2 0 26,1 0 0,-1-1-1,0 1 1,1-1-1,-1-1 1,0 1-1,5-4 1,34-26-28,-23 16 27,68-50-28,67-50 25,-34 4 61,-73 64-4,-25 24 24,-20 18 13,-17 15-7,-32 29-20,-78 84-1,-27 57-29,149-179-17,-64 84 36,58-76-34,6-7-4,0 0 0,-1 1 0,1-1 0,1 0 0,-1 0-1,0 0 1,0 1 0,0-1 0,0 0 0,1 1 0,-1-1 0,1 0-1,-1 1 1,1-1 0,0 1 0,-1-1 0,1 3 0,1-3-20,2-3-4,174-167-115,-116 109 131,141-139 97,-162 158-196,-16 11 63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5:00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100 555 5009,'-6'16'1789,"1"-4"-200,0 0-1,1-1 1,1 2-1,-3 17 0,4-17-101,-1-31 955,-2-35-1895,-5-68-241,-18-185-136,22 263-149,2 15 3,-7-31 1,10 54 191,2 8-124,4 9 54,0 7 114,0 1-1,3 35 1,-3 41 267,-3-29-209,13 168 424,-5-151-554,-9-79-168,0-8-2,-2-13 0,-5-55-48,3-82 0,-2-7 31,0 18 40,4 131-26,0 10-3,-1 6 9,1 24 54,0 0 1,5 50 0,0-16 67,-4 43 142,-1-55-33,7 74 1,-4-109-212,0-4 18,-3-29-74,-6-216-1127,8 147 818,-3-145 166,0 219 307,0 9-10,1 5 86,-2 25 346,2-6-284,-11 149 957,13-49-774,1-51-333,-1-25-84,-1 25-17,-1-64-39,1-5-4,-1 0 1,1 0 0,0 0 0,0 0 0,0 0 0,0 0-1,0 0 1,0 0 0,0 0 0,0 0 0,0 0 0,0 0 0,0 0-1,1 0 1,-1 0 0,0 0 0,1 0 0,-1 0 0,2 1-1,-2-1-1,0-1 0,0 0-1,0 0 1,1 0-1,-1 0 1,0 0-1,0 0 1,0 0-1,1 0 1,-1-1-1,0 1 1,0 0 0,0 0-1,0 0 1,1 0-1,-1 0 1,0 0-1,0 0 1,0 0-1,0 0 1,1 0-1,-1-1 1,0 1-1,0 0 1,0 0 0,0 0-1,0 0 1,0 0-1,1-1 1,-1 1-1,0 0 1,0 0-1,0 0 1,0-1-1,0 1 1,0 0 0,0 0-1,4-9-383,-1-1 1,0 1-1,3-16 0,5-43-2550,4-130 1,-8 77-695,0 69 1857,1 9 698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5:02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340 654 4241,'19'67'8500,"-19"-66"-8344,0 0 40,0 0 0,1 0 0,-1 0 0,1 0 0,-1 0 0,1 0 0,-1 0 0,1 0 0,-1 0 0,1 0 0,0 0 0,0 0 0,0-1 0,-1 1 0,3 1 0,-8-19 1584,2 7-1671,0 1 0,0 0 0,-1 0 0,0 0 0,-1 0 1,0 0-1,-7-8 0,-7-13 98,6 4 29,-11-29-1,8 17-80,-20-44 24,-44-97 50,-10 8 7,79 153-99,7 13 56,5 8 2,6 9 15,88 144 598,-83-134-745,80 131 265,-60-104-77,42 47 0,-60-78-40,-29-31-201,0-1 0,1 0 0,1-1-1,-19-26 1,-39-74 29,48 76-36,-124-202-19,143 234 16,3 5 0,0 0 0,0 0 0,0 0 0,0 0 0,-1 0 0,1 0 0,-1 1 0,1-1 0,-1 0 0,0 1 0,-3-3 0,5 4 0,0 1 0,0-1 0,0 0 0,-1 0 0,1 1 0,0-1 0,0 0 1,0 0-1,0 1 0,0-1 0,0 0 0,0 0 0,0 1 0,0-1 0,0 0 0,0 0 0,0 1 0,0-1 1,1 0-1,-1 1 0,0-1 0,0 0 0,0 0 0,0 0 0,0 1 0,0-1 0,1 0 0,-1 0 0,0 0 0,0 1 1,11 22 65,24 42 1,-15-30 16,14 24 81,62 108 290,-68-124-256,56 68 0,-73-99-155,0 0-1,20 15 0,-19-21-33,-12-6-9,0 0 0,0 0 0,1 0 0,-1 0 1,0 0-1,0 0 0,0 0 0,1 0 0,-1 0 0,0 0 0,0 0 0,0 0 1,1 0-1,-1 0 0,0 0 0,0 0 0,0 0 0,0 0 0,1 0 0,-1 0 0,0-1 1,0 1-1,0 0 0,0 0 0,1 0 0,-1 0 0,0 0 0,0 0 0,0-1 1,0 1-1,0 0 0,1 0 0,-1 0 0,0 0 0,0-1 0,0 1 0,0 0 0,0 0 1,0 0-1,0 0 0,0-1 0,0 1 0,0 0 0,0 0 0,0 0 0,0-1 1,0 1-1,0 0 0,0-1 0,-2-6-1,-1-1 0,1 1 0,-1 0 1,-1-1-1,-5-7 0,7 11 1,-171-255-217,42 70 97,95 138 131,17 25-7,17 24 29,5 8 18,6 12 58,56 116 371,-18-33-310,-34-77-134,0-1 0,19 24 0,-26-39 10,2 3-228,0 0 0,2 0 0,-1-1 0,15 12 0,-23-21 240,-1-1 0,1 0 1,-1 0-1,0 1 0,1-1 0,-1 0 1,0 0-1,1 1 0,-1-1 1,1 0-1,-1 0 0,1 0 0,-1 0 1,1 0-1,-1 1 0,0-1 1,1 0-1,-1 0 0,1 0 0,4-6 330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39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 5345,'0'0'248,"-1"0"-1,1-1 1,0 1 0,0 0-1,-1 0 1,1 0 0,0-1-1,-1 1 1,1 0 0,0 0-1,-1 0 1,1 0-1,0-1 1,-1 1 0,1 0-1,0 0 1,-1 0 0,1 0-1,-1 0 1,1 0 0,0 0-1,-1 0 1,1 0-1,-1 0 1,0 1-91,1-1 0,-1 0 0,0 1 0,1-1-1,-1 1 1,0-1 0,1 0 0,-1 1 0,1 0 0,-1-1 0,1 1-1,-1 0 1,-2 3 33,1 1 0,0-1 0,-3 8 0,4-11-164,-2 6 169,0 0 1,1 0 0,0 1 0,0-1 0,0 1-1,1-1 1,0 1 0,1 0 0,-1-1-1,3 14 1,-1-11 114,1 0 0,1 0 0,0 0 0,0-1-1,1 1 1,0 0 0,10 15 0,-12-21-231,2 0 0,-1 0 0,0 0 0,1 0 0,-1-1-1,1 1 1,0-1 0,0 0 0,1 0 0,-1 0 0,0 0 0,1-1 0,0 0 0,0 0 0,-1 0 0,1-1 0,7 2 0,-5-2-49,0 0 1,0-1 0,-1 0-1,1 0 1,9-1-1,-14 0-24,1 1-1,-1-1 0,1 1 0,-1-1 0,1 0 0,-1 0 0,1 0 0,-1 0 0,0-1 1,1 1-1,-1-1 0,0 1 0,0-1 0,0 0 0,0 0 0,2-3 0,-1 0 3,0 0-1,0-1 1,0 1-1,-1-1 0,0 0 1,0 0-1,-1 1 1,1-1-1,-1 0 0,0-8 1,-1 2 20,1 1 1,3-16-1,-4 27-27,0 0-1,0 0 1,0-1-1,0 1 0,0 0 1,0 0-1,0 0 1,0 0-1,0 0 1,0 0-1,0 0 1,0 0-1,0 0 1,0 0-1,0 0 1,0-1-1,0 1 1,0 0-1,0 0 1,0 0-1,0 0 1,0 0-1,0 0 1,0 0-1,0 0 0,0 0 1,1 0-1,-1 0 1,0 0-1,0 0 1,0 0-1,0 0 1,0 0-1,0 0 1,0 0-1,0 0 1,0 0-1,0 0 1,0-1-1,1 1 1,-1 1-1,0-1 1,0 0-1,0 0 0,0 0 1,4 3 22,3 9 15,-2 2 2,-3-8 32,0-1-1,0 1 1,0-1 0,1 0 0,-1 0-1,1 0 1,0 0 0,1 0 0,4 4-1,-7-8-47,0-1 0,-1 1 0,1-1 0,0 1 0,0-1 0,0 0 0,0 1 0,0-1 0,-1 0-1,1 0 1,0 0 0,0 0 0,0 1 0,0-1 0,0-1 0,0 1 0,0 0 0,0 0 0,0 0 0,-1 0 0,1-1-1,0 1 1,0 0 0,0-1 0,0 1 0,0-1 0,-1 1 0,1-1 0,1 0 0,1-1 9,-1 0 0,1-1 1,-1 1-1,0-1 0,0 1 1,3-5-1,-3 4-32,-1-1 1,0 1-1,0 0 0,0-1 0,0 1 0,0-1 0,-1 1 1,0-1-1,1 1 0,-2-1 0,1 1 0,0-1 0,-1-4 0,0 4-376,0 0-1,1 0 0,0 0 0,0 0 1,0 0-1,0 0 0,1 0 0,-1 1 1,1-1-1,0 0 0,2-5 0,9-9-937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5:03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573 630 5057,'44'60'10930,"-45"-61"-9048,-15-14 448,-62-73-1877,66 74-411,-71-93 127,25 30-116,-201-202 67,190 207-39,61 66-44,7 5-23,0 0 0,0 0 0,0 0 0,0 1 0,0-1 0,0 0 0,0 0 1,0 0-1,1-1 0,-1 1 0,0 0 0,1 0 0,-2-2 0,15 9 273,7 8-175,0 1 0,-1 1 1,23 24-1,-26-24-60,213 223 358,-56-44-155,-166-186-179,-16-18-2,6 5-71,-99-118 114,53 59-107,-82-82-22,36 43-6,79 83 17,-27-28 10,42 46-7,1 1-1,-1-1 0,1 0 0,-1 1 1,0-1-1,1 0 0,-1 1 1,0-1-1,0 1 0,1-1 0,-1 1 1,0-1-1,0 1 0,-1-1 0,2 2 2,0-1-1,0 1 0,0-1 1,-1 0-1,1 1 0,0-1 1,0 1-1,0-1 0,0 1 0,0-1 1,1 0-1,-1 1 0,0-1 1,0 1-1,0-1 0,0 0 0,0 1 1,0-1-1,1 1 0,-1 0 1,17 30 100,12 21 63,2-2 0,41 48-1,-35-53-91,91 118 135,-58-68-113,-65-85-38,-12-19-20,-38-67 48,31 51-67,0 0 0,-28-34 0,-119-113-51,44 50-426,49 49-419,65 70 1221,0-1 1,0 0-1,-5-7 1,8 10-284,-1 0 1,1-1 0,-1 1-1,1 0 1,0 0 0,-1-1 0,1 1-1,0 0 1,0 0 0,0-2-1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8:14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255 152 6497,'3'-11'1001,"-1"0"-1,-1 0 1,0 0-1,-1 0 1,0 0 0,-2-12-1,2 19-752,-1 0 0,0 1 1,0-1-1,0 1 0,0-1 0,-1 1 0,0 0 0,1-1 1,-5-4-1,4 6-104,1 0 0,-1 0 1,0 1-1,0-1 0,0 0 1,-1 1-1,1-1 0,0 1 1,0 0-1,-1 0 1,1 0-1,-1 0 0,1 0 1,-6-1-1,4 2-61,0 0 0,1-1 0,-1 1 0,0 0 0,0 1 0,0-1 0,0 1 0,1 0 0,-1 0 0,0 0 0,1 0-1,-1 0 1,1 1 0,-5 2 0,0 1 24,-1 1-1,1 0 1,0 1-1,-7 8 0,4-4-42,1 0 0,1 0 0,0 1 0,0 1 0,1-1 0,1 1 0,-11 26 0,15-30-45,0 0 0,0 1 0,1 0 0,0-1-1,0 1 1,1 0 0,1 0 0,0 0 0,0 0 0,1 0 0,0 0 0,4 16 0,-3-21-12,0 0 0,0 0 1,0 0-1,1 0 0,-1 0 1,1 0-1,0-1 0,1 1 1,-1-1-1,1 0 0,0 0 0,0 0 1,0-1-1,0 1 0,1-1 1,-1 0-1,1 0 0,9 3 1,-8-3-3,1-1 0,0 0 0,0 0 0,0-1 1,0 1-1,0-2 0,1 1 0,-1-1 1,0 0-1,0-1 0,0 1 0,0-1 1,11-4-1,-3 0 4,-1 0-1,-1-2 1,1 0 0,-1 0 0,0-1-1,0-1 1,-1 0 0,19-20-1,-24 23 0,-1-1-1,0-1 1,0 1-1,-1-1 1,0 0-1,-1 0 0,1 0 1,-1-1-1,-1 0 1,0 0-1,0 0 1,-1 0-1,2-14 1,-3 16 4,-1-1 1,1 0 0,-2 1 0,1-1-1,-1 0 1,0 1 0,-1-1 0,0 1 0,0 0-1,0-1 1,-1 1 0,0 0 0,-1 0 0,1 1-1,-1-1 1,-9-11 0,9 15-1,0-1-1,0 0 1,0 1 0,0-1-1,0 1 1,0 0 0,-1 1-1,0-1 1,1 1 0,-1 0-1,0 0 1,0 0 0,-10-1 0,11 2-10,-1 1 1,1-1-1,0 1 1,-1 0-1,1 0 1,-1 1-1,1-1 1,0 1-1,-1 0 1,1 0-1,0 1 1,0-1-1,0 1 1,0 0 0,0 0-1,-7 5 1,-1 1-25,9-6-223,-1 1 1,1-1-1,-6 7 0,8-8 67,0 0-1,0 0 1,1 0-1,-1 0 1,1 0-1,-1 0 0,1 0 1,-1 0-1,1 0 1,-1 0-1,1 0 1,0 1-1,0-1 1,0 0-1,-1 0 0,1 0 1,1 3-1,0 8-1120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8:14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69 7994,'-2'0'476,"0"1"0,-1-1 0,1 0 1,0 0-1,-1-1 0,1 1 0,0 0 0,0-1 1,-1 1-1,1-1 0,0 0 0,0 0 1,0 0-1,0 0 0,0 0 0,-3-3 1,-9-3 1078,9 4-1355,0 1 1,0 0-1,0 1 0,0-1 1,0 1-1,0 0 0,0 0 1,0 0-1,-1 1 0,1 0 1,0 0-1,0 0 0,-1 1 1,-8 2-1,10-2-176,0 0 1,1 1-1,-1-1 1,0 1-1,1 0 1,-1-1-1,1 2 0,0-1 1,0 0-1,0 1 1,0-1-1,0 1 1,0 0-1,1 0 1,0 0-1,-1 1 0,1-1 1,0 0-1,0 1 1,-2 5-1,2-2-8,1-1 0,-1 1 0,1-1 0,0 1 0,1 0 0,0-1 0,0 1 0,0 0 0,1 0 0,0-1 0,0 1 0,1-1 0,-1 1 0,4 5 0,-1-2-10,0 0 0,1 0 0,1-1 0,0 1 0,0-1 0,0-1 0,16 16 0,-17-19-5,1 0 1,-1-1-1,1 0 0,0 0 0,0 0 0,1-1 0,-1 0 1,1 0-1,-1-1 0,1 1 0,0-1 0,0-1 1,10 2-1,-11-3-1,0 1 0,0-1 0,0-1 0,0 1 0,0-1 0,0 0 0,0 0 0,0-1 0,0 0 0,0 0 0,-1 0 0,1-1 0,-1 1 0,0-1 0,0-1 1,7-4-1,-7 3 1,1 0 1,-1 0 0,0-1 0,0 0 0,-1 1 0,0-2 0,0 1 0,0 0-1,-1-1 1,0 0 0,0 1 0,2-9 0,-4 8 10,0 1-1,0 0 1,0-1-1,-1 1 1,1 0 0,-2-1-1,1 1 1,-1 0 0,0-1-1,0 1 1,-1 0-1,0 0 1,0 0 0,-4-8-1,2 6 22,0 0-1,-1 0 0,0 0 0,0 1 1,-1 0-1,0 0 0,0 1 0,0-1 1,-1 1-1,0 1 0,0-1 0,-1 1 1,0 0-1,0 1 0,0 0 0,0 0 1,0 1-1,-1 0 0,0 1 0,1-1 1,-19-1-1,23 4-35,0 0 1,0 0-1,0 1 1,0-1-1,-1 1 1,1 0-1,0 0 1,1 1-1,-8 2 1,9-3-55,0 0-1,1 0 1,-1 0-1,1 0 1,-1 0 0,1 0-1,-1 0 1,1 1 0,0-1-1,0 0 1,0 1 0,0-1-1,0 1 1,0-1-1,0 1 1,0 0 0,0-1-1,1 1 1,-1 0 0,1 0-1,-1-1 1,1 1 0,-1 3-1,5 8-314,-2-8 269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8:15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228 130 5513,'0'-1'175,"-1"-5"944,0 0 0,-1 0 0,1 0 0,-1 1 0,-4-9 0,6 13-900,-1-1 0,0 1-1,0-1 1,-1 1-1,1 0 1,0-1 0,0 1-1,-1 0 1,1 0-1,0 0 1,-1 0 0,1 0-1,-1 0 1,0 0 0,1 1-1,-1-1 1,0 0-1,1 1 1,-1-1 0,0 1-1,0 0 1,1 0-1,-4 0 1,-5 0 11,0 1 0,0 0 0,1 1-1,-1 0 1,0 0 0,1 1 0,-1 1-1,1-1 1,0 2 0,0-1 0,1 1 0,-1 0-1,1 1 1,0 0 0,-11 12 0,16-16-215,1 1 1,0 0-1,0 0 1,0 0-1,1 0 1,-1 0-1,1 0 1,0 1-1,0-1 0,0 0 1,0 1-1,0-1 1,1 5-1,-1-3-4,1 0-1,1 0 0,-1 0 0,1 1 1,0-1-1,0 0 0,1 0 1,2 5-1,-1-1-5,1-1-1,1 0 1,0 0 0,0 0-1,0-1 1,1 0 0,0 0 0,0 0-1,13 9 1,-13-11-5,1-1 0,0 0 0,0 0 0,1 0 1,-1-1-1,1 0 0,0 0 0,0-1 0,10 2 0,-11-3-2,-1-1 1,1 1-1,0-1 1,-1 0-1,1-1 0,-1 1 1,1-1-1,-1-1 0,1 1 1,-1-1-1,0 0 1,7-4-1,-5 2 1,0-1 0,0 0 0,-1-1 1,0 0-1,0 0 0,-1 0 0,1-1 0,-1 0 0,8-14 1,-7 10 4,0 0 0,-1-1 0,-1 1 0,0-1 0,-1 0 0,5-18 0,-8 24 8,0 0-1,0 1 1,-1-1-1,0 0 1,0 0-1,0 0 1,-1 1-1,1-1 1,-1 0 0,-1 0-1,1 1 1,-1-1-1,0 1 1,0 0-1,-1-1 1,0 1-1,0 0 1,-4-5 0,3 5 13,0 0 0,0 1 0,-1-1 0,0 1 1,0 0-1,0 1 0,0-1 0,0 1 0,-1 0 1,0 1-1,1-1 0,-1 1 0,0 0 0,0 0 1,0 1-1,-10-1 0,12 1-19,1 1 0,-1 0 0,1 0 0,-1 0 0,1 1 0,-1-1 0,1 1 0,-1 0 0,1 0-1,-1 0 1,1 0 0,0 1 0,-1-1 0,1 1 0,0 0 0,0 0 0,-5 4 0,3-1-88,1 0 0,-1 1 0,1-1 1,0 1-1,0 0 0,1 0 0,-1 0 0,-1 7 1,3-10-37,1 0 1,0 0 0,0 0-1,1 0 1,-1 0-1,1 1 1,-1 4 0,2-2-19,-1 1 1,1 0 0,2 6-1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8:15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19 7186,'0'0'233,"-1"-1"1,1 1 0,0-1-1,-1 1 1,1-1 0,0 0-1,0 1 1,0-1 0,0 1-1,0-1 1,-1 1 0,1-1-1,0 0 1,0 1 0,0-1 0,0 1-1,1-1 1,-1 1 0,0-1-1,0 0 1,0 0 0,0 1-157,1 0 0,-1 0 0,0-1 0,0 1 0,0 0 0,0 0 0,0 0 0,0 0 0,0-1 1,0 1-1,0 0 0,0 0 0,0 0 0,0 0 0,0-1 0,0 1 0,0 0 0,0 0 0,0 0 0,0 0 0,-1-1 1,1 1-1,0 0 0,0 0 0,0 0 0,0 0 0,0 0 0,0-1 0,-1 1 0,1 0 100,0 0 0,-1 0-1,1-1 1,-1 1 0,1 0-1,0 0 1,-1 0 0,1 0 0,-1 0-1,1 0 1,-1 0 0,1 0-1,0 0 1,-1 0 0,1 0-1,-1 1 1,1-1 0,0 0 0,-1 0-1,-5 3-54,1-1 0,0 1 0,0-1 0,1 1 0,-1 1 0,1-1 0,-1 1 0,1-1 0,-4 6 0,-1 2-39,-14 21 1,22-30-58,-3 5 23,-1 1 0,1 1 0,1-1 0,-1 0 0,1 1 0,1 0 1,-1 0-1,2 0 0,-2 16 0,2-13-12,2 1 1,-1-1-1,1 1 0,1-1 0,6 23 0,-5-26-24,0 0-1,1 0 0,0 0 1,0 0-1,1-1 0,10 15 1,-12-19-11,0-1 0,0 1 0,1-1 0,-1 1 0,1-1 0,0 0 0,0-1 0,0 1 0,0-1 0,0 1 0,1-1 0,-1 0 0,1-1 0,0 1 0,6 0 0,-5-1-2,0 0 1,0-1-1,1 0 1,-1 0-1,0-1 0,0 0 1,0 0-1,0 0 0,0-1 1,0 0-1,0 0 1,9-5-1,-8 3-1,0 0 0,0-1-1,0 0 1,-1 0 0,0-1 0,0 0 0,0 0-1,-1 0 1,5-8 0,-4 6 12,-2 0 0,1 0 0,-1 0 0,-1-1 0,1 1 0,-1-1 0,-1 0-1,2-11 1,-3 13 20,0 0-1,-1 0 1,1 0-1,-2-1 1,1 1-1,-1 0 1,0 0-1,-1 0 1,1 0-1,-6-12 1,3 10 38,-1 0 1,0 1-1,-1 0 1,0 0-1,0 1 1,0-1-1,-1 1 1,0 1-1,0-1 1,-1 1-1,0 1 1,0-1-1,-10-4 1,11 6-29,-1 1 0,1 0 0,-1 0 0,0 1 0,0 0 0,-16-2 0,18 3-52,1 1-1,-1 0 1,1 1 0,-1-1 0,1 1 0,-1 0 0,1 0 0,0 1 0,0-1 0,-1 1 0,-4 3 0,-2 3-643,12-8 594,0 0 0,-1 0 0,1 1 0,0-1 0,-1 0 0,1 0 0,0 1 0,-1-1 0,1 0 0,0 1 0,0-1 1,-1 0-1,1 1 0,0-1 0,0 0 0,0 1 0,-1-1 0,1 1 0,0-1 0,0 0 0,0 1 0,0 0 0,9 1-684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8:16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4 10546,'-10'-2'746,"-1"1"-1,1 1 0,-1-1 1,1 2-1,-1-1 1,1 1-1,0 1 0,-11 3 1,15-4-614,1 1 0,0 0 0,1 0 0,-1 1 0,0-1 0,1 1 0,-1 0 0,1 0 0,0 1 1,0-1-1,0 1 0,0 0 0,1 0 0,0 0 0,-1 0 0,2 1 0,-5 7 0,5-8-93,0 1 0,1-1 0,-1 1 0,1 0 0,0-1-1,0 1 1,1 0 0,-1 0 0,1-1 0,0 1 0,1 0 0,-1 0 0,1 0-1,0-1 1,0 1 0,0 0 0,0-1 0,4 7 0,-2-6-35,0 1 0,0 0 0,1-1 0,0 1 0,0-1 0,0 0 0,1-1 0,0 1 0,0-1 0,0 0 0,0 0 0,1 0 0,7 3 0,-2-2-4,0 0 0,0-1 0,0-1 0,0 0 0,1 0 0,22 2 0,-25-5-2,0 0 1,0 0 0,0 0-1,1-1 1,-1-1 0,0 1 0,0-1-1,-1-1 1,13-5 0,-18 7 1,0-1 0,0 1 0,0-1 0,0 0 0,-1 0 0,1-1 0,-1 1 0,1 0 0,-1-1 0,0 0 0,0 1 0,0-1 0,0 0 0,0 0 0,1-4 0,0-1 8,-1 0 1,0 0-1,0 0 1,1-15-1,-2 16 14,-1 1 0,0 0 0,0 0 0,-1-1 0,1 1 0,-2 0 0,1 0 0,0 0 0,-4-9 0,3 11 11,0 0 1,0 0-1,-1 0 1,1 1 0,-1-1-1,1 1 1,-1-1-1,0 1 1,0 0-1,-1 0 1,1 0-1,-1 1 1,1-1 0,-7-2-1,3 1 10,-1 2 0,1-1-1,-1 1 1,0 0 0,0 0 0,0 1-1,0 0 1,0 1 0,0 0-1,0 0 1,0 0 0,1 1 0,-13 3-1,15-3-111,0 0 1,0 1-1,0 0 0,0 0 0,0 0 1,0 0-1,1 1 0,-1 0 0,1 0 1,0 0-1,0 0 0,0 1 0,0-1 0,0 1 1,1 0-1,-1 1 0,1-1 0,0 0 1,1 1-1,-1 0 0,-2 7 0,3-5-366,0 0-1,0 0 1,-1 8 0,2 30-620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8:16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209 112 10738,'-11'-3'749,"-1"0"1,1 1-1,-1 1 0,0 0 0,1 0 0,-1 2 0,0-1 0,-13 3 0,21-2-691,-1 0 0,1 0-1,-1 0 1,1 1 0,0-1 0,0 1-1,0 0 1,0 1 0,0-1-1,0 1 1,1-1 0,-1 1 0,1 0-1,-1 0 1,1 1 0,0-1-1,0 1 1,1-1 0,-1 1 0,1 0-1,0 0 1,0 0 0,-3 8-1,4-6-39,-1 0 0,1 0 0,0 1 0,1-1 0,-1 0 0,1 0 0,1 1 0,-1-1 0,1 0 0,0 1 0,0-1 0,1 0 0,0 0 0,0 0 0,0 0 0,1-1 0,0 1 0,5 7 0,-5-8-10,0-1 1,0 0 0,1 0-1,0 0 1,0 0-1,0-1 1,0 1 0,0-1-1,1 0 1,-1 0-1,1-1 1,0 0 0,0 1-1,0-1 1,0-1-1,0 1 1,0-1 0,1 0-1,-1 0 1,0-1 0,11 1-1,-8-2 9,1 0 0,-1-1-1,0 1 1,0-1 0,-1-1 0,1 0-1,0 0 1,-1 0 0,0-1 0,0 0 0,0-1-1,0 1 1,0-1 0,-1-1 0,0 1-1,0-1 1,8-11 0,-9 11 8,-1 0 1,-1 0-1,1 0 0,-1 0 0,0-1 1,0 1-1,-1-1 0,0 0 1,0 1-1,-1-1 0,1 0 1,-1 0-1,-1 0 0,0 0 1,0 0-1,0-1 0,-1 1 1,0 0-1,0 0 0,-4-12 1,2 11 73,-1 0 0,0 1 1,0-1-1,-1 1 1,0 0-1,0 0 0,-1 1 1,1-1-1,-1 1 1,-1 0-1,1 1 0,-1-1 1,-12-6-1,12 8-67,0 0 0,0 1 0,0 0 0,0 0 0,-1 0 1,0 1-1,1 0 0,-1 0 0,0 1 0,0 0 0,0 1 0,0 0 0,0 0 0,-14 2 0,20-1-72,0-1-1,0 0 0,-1 1 1,1 0-1,0-1 1,0 1-1,0 0 1,0 0-1,0 0 1,0 1-1,1-1 1,-1 0-1,0 1 0,-2 2 1,4-4 79,0 0 0,-1 1 1,1-1-1,0 0 0,0 0 0,0 1 0,0-1 1,0 0-1,-1 1 0,1-1 0,0 1 1,0-1-1,0 0 0,0 1 0,0-1 0,0 0 1,0 1-1,0-1 0,0 0 0,0 1 0,1-1 1,-1 1-1,0-1 0,0 0 0,0 1 1,0-1-1,11 11 413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8:17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22 8386,'-2'-2'475,"1"0"-1,-1 0 1,0 0 0,0 0 0,0 1-1,0-1 1,0 1 0,0-1 0,-5-1 0,6 2-357,-1 1 0,1 0 0,-1-1 0,0 1 0,1 0 0,-1 0 0,0 0 0,1 0 0,-1 0 1,1 1-1,-1-1 0,1 0 0,-1 1 0,0-1 0,1 1 0,-1 0 0,-1 1 0,-3 1 91,0 1-1,0 0 1,1 1-1,-1-1 1,1 1-1,0 0 1,1 0-1,-1 1 1,1-1-1,0 1 1,-5 11-1,2-4 11,1 2 1,0-1-1,1 0 0,-5 22 0,9-29-182,-1-1-1,1 1 1,0 0-1,1 0 0,0 0 1,0 0-1,0 0 0,1-1 1,0 1-1,0 0 1,1 0-1,0-1 0,0 1 1,1-1-1,-1 0 1,1 1-1,1-1 0,-1 0 1,1-1-1,6 8 1,-5-7-29,0-2 0,1 1 0,0 0 1,-1-1-1,1 0 0,1 0 1,-1-1-1,0 0 0,1 0 0,0-1 1,0 1-1,0-1 0,12 2 0,-13-4-5,-1 1-1,1-1 0,-1 0 1,1 0-1,-1-1 0,1 0 1,-1 0-1,1 0 0,-1 0 1,0-1-1,0 0 0,1 0 1,-1 0-1,-1-1 0,1 0 1,0 0-1,-1 0 0,7-6 1,-5 4 25,-1-1 0,1 0 0,-1 0 0,-1-1 1,1 0-1,-1 1 0,0-2 0,0 1 1,-1 0-1,0-1 0,-1 1 0,1-1 0,-2 0 1,1 0-1,-1 0 0,0 0 0,0 0 1,-1 0-1,0 0 0,-1 0 0,0 0 0,0 0 1,-1 0-1,-4-14 0,3 14 77,0 1 0,-1-1 0,0 1 0,0 0 0,0 0-1,-1 0 1,0 0 0,-1 1 0,1 0 0,-1 0 0,-9-6 0,10 8-46,0 1-1,-1 0 1,1 0 0,-1 0 0,0 0-1,0 1 1,0 0 0,0 0 0,0 1 0,0 0-1,-1 0 1,1 0 0,0 1 0,-1 0-1,-9 1 1,13-1-119,0 1 0,0 0 1,0-1-1,0 1 0,0 0 0,0 1 0,0-1 0,0 1 0,0-1 0,1 1 0,-1 0 0,0 0 1,1 0-1,0 0 0,-1 0 0,1 1 0,0-1 0,0 1 0,0-1 0,1 1 0,-1 0 1,1 0-1,-1-1 0,1 1 0,0 0 0,0 0 0,0 1 0,1-1 0,-1 0 0,1 0 1,-1 0-1,1 6 0,1 1-167,1 0-1,3 13 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8:17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65 10554,'0'0'1703,"-2"0"780,0 5-1274,-4 11-762,1 1 1,0 0-1,-3 20 0,7-28-318,0 1 0,0 0 0,1-1-1,0 1 1,0 0 0,1-1 0,1 1-1,-1-1 1,2 1 0,-1-1 0,1 0-1,5 10 1,-6-14-103,1 0 0,-1-1 0,1 0 0,0 0-1,0 0 1,0 0 0,1 0 0,0 0 0,-1-1 0,1 0-1,0 0 1,1 0 0,-1 0 0,0 0 0,1-1 0,0 0-1,-1 0 1,1 0 0,0-1 0,0 0 0,0 0 0,0 0-1,8 0 1,-6-1-18,0 0 0,-1-1 1,1 0-1,0 0 0,-1 0 0,1-1 0,-1 0 0,1-1 0,-1 1 0,0-1 0,0 0 0,0-1 0,0 0 0,-1 0 1,1 0-1,-1 0 0,0-1 0,0 0 0,-1 0 0,1 0 0,-1 0 0,0-1 0,5-10 0,-6 9 62,1 0-1,-1 0 1,0 0-1,0-1 1,-1 1-1,0-1 1,0 0-1,-1 1 1,0-1-1,-1 0 1,0 0-1,0 0 1,0 0-1,-1 0 1,0 0-1,-1 1 1,1-1-1,-2 0 1,1 1-1,-5-11 1,2 11-1,1 0 0,-1 0 0,0 0-1,0 1 1,-1 0 0,0 0 0,0 0 0,0 1 0,-1 0-1,0 0 1,0 1 0,0-1 0,-1 2 0,1-1 0,-1 1 0,0 0-1,-9-2 1,6 2-86,-1 1 0,1 0 0,-1 1 0,1 1 0,-1-1 0,0 2 0,1 0 0,-1 0 0,1 1 0,-1 0 0,-19 7 0,24-6 196,0-1 0,1 1 0,-1 0 0,1 1 0,0-1 0,-11 10 0,15-12-112,1 0 0,0 1 0,1-1 0,-1 0 0,0 1-1,0-1 1,1 1 0,-1 0 0,0 2 0,1-4-65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8:18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7778,'2'30'4454,"0"-8"-3686,-2 55 1068,-2-34-1097,7 269 1591,1-66-1482,-12 172 355,4-300-1059,2-111-99,0 2-122,0-1 1,0 1-1,3 11 0,-3-18-90,1 0 1,-1 0-1,1 1 0,0-1 1,0-1-1,-1 1 0,1 0 0,1 0 1,-1 0-1,0 0 0,0-1 0,1 1 1,-1-1-1,1 1 0,-1-1 0,1 1 1,3 1-1,14 5-979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3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10970,'2'26'2860,"-1"0"1,-4 30-1,-10 51-579,4-40-1317,4-32-702,1-10-90,2-1 0,0 47 0,4-66-184,2-7-123,3-10-306,-3-1 112,5-23-1,-8 27 207,1 1-1,0-1 0,1 0 1,0 1-1,0 0 0,0 0 1,7-10-1,-10 18 129,0-1 1,1 1-1,-1-1 1,1 0 0,-1 1-1,1-1 1,-1 1-1,1 0 1,-1-1-1,1 1 1,-1-1-1,1 1 1,0 0-1,-1-1 1,1 1-1,-1 0 1,1 0-1,0-1 1,-1 1-1,1 0 1,0 0 0,0 0-1,-1 0 1,1 0-1,0 0 1,-1 0-1,1 0 1,0 0-1,-1 0 1,1 1-1,0-1 1,-1 0-1,1 0 1,0 1-1,-1-1 1,1 0-1,-1 1 1,1-1-1,0 0 1,-1 1 0,1 0-1,3 2 82,0 1-1,-1 0 1,1 0 0,3 6 0,-2-4 23,2 3 62,0 0 0,0-1 0,1 0 0,9 7 0,-14-12-148,1-1 1,0 0-1,0 0 1,0 0 0,0 0-1,0 0 1,0-1 0,0 0-1,0 0 1,0 0-1,1 0 1,-1-1 0,8 0-1,-3 0-12,0-1 0,0 0 0,0-1 0,0 0 0,0-1-1,0 0 1,-1 0 0,0-1 0,1 0 0,-1 0 0,-1-1 0,1 0-1,9-8 1,-12 9-12,-1 0 0,1 0-1,-1-1 1,0 0 0,-1 1 0,1-1-1,-1 0 1,0-1 0,0 1 0,0 0-1,-1-1 1,0 0 0,0 1 0,0-1-1,-1 0 1,0 0 0,0 0-1,-1 0 1,1 0 0,-1 0 0,-1-7-1,1 10-1,-1 1 0,1-1 0,-1 1 0,0 0 0,1-1-1,-1 1 1,0 0 0,0 0 0,-1-1 0,1 1 0,0 0 0,-1 0-1,-2-2 1,3 3 2,0 0-1,0 0 1,0 1 0,0-1-1,0 1 1,0-1 0,0 1-1,0-1 1,-1 1-1,1-1 1,0 1 0,0 0-1,-1 0 1,1 0-1,0 0 1,0 0 0,-1 0-1,1 0 1,0 0-1,0 0 1,0 1 0,-1-1-1,1 0 1,0 1 0,0-1-1,0 1 1,0-1-1,-2 2 1,-2 1 1,1 0 0,-1 1 0,1 0 1,0-1-1,0 1 0,1 1 0,-1-1 0,1 0 0,0 1 0,-3 5 0,-1 2 4,2 0 0,-1 1 0,-3 13 0,6-16-5,0 0 0,1 0 0,1 1-1,0-1 1,0 1 0,1 0 0,1 15 0,-1-24-6,0 0 0,1 0 0,-1 0 0,1 0 1,-1-1-1,1 1 0,0 0 0,-1 0 0,1 0 1,0 0-1,0-1 0,1 1 0,-1-1 0,0 1 1,0 0-1,1-1 0,-1 0 0,1 1 0,-1-1 1,1 0-1,0 0 0,2 1 0,-2-1-81,-1-1 0,1 1 0,0-1 0,0 1 0,0-1 0,0 0 0,0 0 0,-1 0 0,1 0 0,0 0 0,0-1 0,0 1 0,0 0 0,0-1 0,-1 0 0,1 1 0,0-1 0,-1 0 0,1 0 0,0 0 0,-1 0 0,4-2 0,3-5-1098,-1 0 1,1 0 0,7-11-1,-8 9 364,17-24-878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8:19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 8498,'-7'-8'3465,"6"15"-2001,-7 10-376,8 35-192,-7 13-128,3 31-191,9 16-65,-2 9-120,10 7-48,3-6-128,-6-10-64,2-20-64,-6-13-32,0-13-32,2-11-16,0-19-424,-2-10-600,4-22 656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8:19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1434 4 7090,'0'0'88,"0"0"0,0 0 0,0 0 0,0 0 0,0 0 1,0 0-1,0 0 0,0-1 0,0 1 0,0 0 1,0 0-1,0 0 0,0 0 0,0 0 0,0 0 0,0-1 1,0 1-1,0 0 0,0 0 0,0 0 0,0 0 1,0 0-1,0 0 0,0 0 0,0-1 0,0 1 1,0 0-1,0 0 0,-1 0 0,1 0 0,0 0 0,0 0 1,0 0-1,0 0 0,0 0 0,0-1 0,0 1 1,0 0-1,0 0 0,-1 0 0,1 0 0,0 0 0,0 0 1,0 0-1,0 0 0,0 0 0,0 0 0,-1 0 1,1 0-1,0 0 0,0 0 0,-13 2 4641,-3 2-4352,1 2 1,-1 0-1,2 1 1,-1 1 0,1 0-1,-23 17 1,-79 73 405,78-64-558,-224 189 353,107-93-459,-120 132-15,207-194-85,66-67-18,-251 261 47,229-235-52,1 2-1,2 0 0,-26 46 1,46-73-7,0 0 1,0-1-1,1 1 1,-1 0-1,0 0 1,1 0-1,-1-1 1,1 4-1,1-2-173,4-5-227,18-19-980,10-15 618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8:20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5105,'0'-1'130,"0"1"-1,0-1 1,0 1 0,0 0-1,0-1 1,1 1 0,-1-1-1,0 1 1,0-1 0,0 1-1,0 0 1,1-1 0,-1 1-1,0 0 1,0-1 0,1 1-1,-1-1 1,0 1 0,1 0-1,-1 0 1,0-1 0,1 1-1,-1 0 1,0 0 0,1-1-1,-1 1 1,1 0 0,-1 0-1,0 0 1,1 0 0,-1 0-1,1-1 1,-1 1 0,1 0-1,-1 0 1,0 0 0,1 0-1,-1 0 1,1 1 0,24 0 88,-21-1 58,18 3 262,-1 1 0,37 12 0,42 21 318,294 155 242,-160-62-811,77 42 9,363 116 720,-167-76 368,-188-47-380,-66-32-361,0-15-236,-188-91-327,-28-13-26,46 26 0,-67-30 194,-16-12-175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8:21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2704 15 9554,'-9'-7'4443,"-1"3"-3614,-17 1-1095,16 3 281,1 0-1,-1 1 1,0 0-1,1 1 0,0 0 1,-1 0-1,1 1 0,-18 8 1,-240 108 609,-158 73 1017,8 24-585,-189 164-555,168-100-48,188-137-369,231-134-159,-26 9-1,-1 0-900,46-17 891,-15 8-815,15-9 820,1 0 0,0 0 0,-1 0 0,1 1 0,0-1 0,-1 0 0,1 0 0,0 1 0,-1-1 0,1 0 1,0 1-1,0-1 0,-1 0 0,1 1 0,0-1 0,0 0 0,0 1 0,-1-1 0,1 0 0,0 1 0,0-1 1,0 1-1,0-1 0,0 0 0,0 1 0,0-1 0,0 1 0,0-1 0,0 0 0,0 1 0,0-1 0,0 1 1,0-1-1,0 0 0,0 1 0,0-1 0,0 1 0,1-1 0,-1 0 0,0 1 0,11 6-793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8:22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3214 1692 5289,'21'32'2219,"-21"-32"-2195,0 0 0,0 0 0,-1 0 0,1 0 0,0 0 0,0 0 0,0 0 0,0 0 0,0 0 0,0 0 0,0 0 0,-1-1-1,1 1 1,0 0 0,0 0 0,0 0 0,0 0 0,0 0 0,0 0 0,-1 0 0,1 0 0,0 1 0,0-1 0,0 0 0,0 0 0,0 0 0,0 0 0,0 0-1,-1 0 1,1 0 0,0 0 0,0 0 0,0 0 0,0 0 0,0 0 0,0 0 0,0 0 0,0 1 0,0-1 0,-1 0 0,1 0 0,0 0 0,0 0 0,0 0-1,0 0 1,0 0 0,0 1 0,0-1 0,0 0 0,0 0 0,0 0 0,0 0 0,0 0 0,0 0 0,0 1 0,0-1 0,0 0 0,0 0 0,0 0 0,0 0-1,0 0 1,0 0 0,0 0 0,0 1 0,-13-8 1421,-167-106 4362,-140-81-3615,-453-275-173,490 298-1341,-11 21-178,-410-142 60,558 231-501,114 47-45,-56-24 9,-196-110-135,175 85-2090,105 58 331,10 3 795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8:24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1566 1 5945,'0'0'240,"-1"0"0,0 0-1,0 1 1,1-1-1,-1 0 1,0 0 0,1 1-1,-1-1 1,1 0 0,-1 1-1,0-1 1,1 1 0,-1-1-1,1 1 1,-2 0-1,-1 2 178,-42 34 877,16-16-913,-126 103 1438,-231 232 488,-1 3-1203,18-49-1016,353-297-190,-68 57-984,73-60 529,0 2-1,1-1 1,0 1 0,-15 23 0,11-8-199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8:35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4281,'17'-11'1392,"-11"2"-1584,3 1-176,7-1 80,-9 2 216,-2 6 648,-2-3 304,-5 4 273,2 0-137,-1 0-336,0 0-1256,-1 0 400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9:06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92 3457,'0'-7'1782,"0"-1"1,0 1-1,4-15 1,-4 20-1561,1 0 0,0 0 0,-1 0 1,1 0-1,0 0 0,0 0 0,1 0 1,-1 0-1,0 0 0,1 0 0,-1 0 1,1 1-1,0-1 0,-1 1 0,1-1 1,0 1-1,2-2 0,1 1 208,1 0 0,-1 0 0,0 0 0,0 1-1,1-1 1,-1 1 0,1 1 0,8-1 0,48 4 1257,-27 0-1427,-24-3-178,-8 0-43,0 0-1,0 0 1,1 0-1,5 2 1,-8-2-36,-1 0 1,0 0-1,0 0 1,0 0-1,1 0 0,-1 0 1,0 0-1,0 0 1,0 0-1,0 0 1,1 1-1,-1-1 1,0 0-1,0 0 1,0 0-1,0 0 0,1 0 1,-1 0-1,0 1 1,0-1-1,0 0 1,0 0-1,0 0 1,0 0-1,0 1 1,0-1-1,1 0 0,-1 0 1,0 0-1,0 1 1,0-1-1,0 0 1,0 0-1,0 0 1,0 1-1,0-1 1,0 0-1,0 0 0,0 0 1,0 1-1,-1-1 1,1 0-1,0 0 1,0 0-1,0 1 1,0-1-1,0 0 0,0 0 1,0 0-1,0 0 1,-1 1-1,1-1 1,0 0-1,0 0 1,0 0-1,0 0 1,0 0-1,-1 0 0,1 0 1,0 1-1,0-1 1,-14 9 112,11-8-97,-10 6 29,0 0 0,-1-1 0,0 0-1,-16 3 1,-60 11 28,13-4-25,74-15-48,-27 9 19,28-10-14,1 1 1,0-1-1,0 1 0,-1 0 0,1 0 1,0-1-1,0 1 0,0 0 0,0 0 1,0 0-1,0 0 0,0 0 1,0 1-1,0-1 0,0 0 0,1 0 1,-1 0-1,0 2 0,1-2 0,-1-1 0,1 1 0,0 0-1,0-1 1,0 1 0,0-1 0,0 1 0,0-1-1,0 1 1,0 0 0,0-1 0,1 1 0,-1-1-1,0 1 1,0 0 0,0-1 0,1 1 0,-1-1-1,0 1 1,1-1 0,-1 1 0,0-1 0,1 1-1,0 0 1,0-1 2,0 1 1,0 0-1,1 0 0,-1 0 0,0-1 0,1 1 1,-1-1-1,1 1 0,1 0 0,4 0 5,0-1-1,0 1 1,8-1-1,-14 0-13,28-2 28,33-6-1,14-2 203,-65 10-151,-6 0-30,1 0 1,0 0-1,0-1 0,-1 0 0,1 0 1,0 0-1,-1-1 0,11-4 1,-16 6-49,0 0 1,0 0 0,0 0 0,0 0 0,1 0 0,-1 0 0,0 0-1,0 0 1,0 0 0,0 0 0,0 0 0,0 0 0,0 0 0,0 0 0,0-1-1,1 1 1,-1 0 0,0 0 0,0 0 0,0 0 0,0 0 0,0 0-1,0 0 1,0 0 0,0-1 0,0 1 0,0 0 0,0 0 0,0 0 0,0 0-1,0 0 1,0 0 0,0 0 0,0-1 0,0 1 0,0 0 0,0 0-1,0 0 1,0 0 0,0 0 0,0 0 0,0 0 0,0 0 0,0-1 0,-1 1-1,1 0 1,0 0 0,0 0 0,0 0 0,0 0 0,0 0 0,0 0-1,0 0 1,0 0 0,-1 0 0,-9-4 114,6 3-71,-1 0 0,0 0 0,-7 1 0,7 1-26,0 0-1,0 0 1,0 1 0,0-1-1,0 1 1,-5 3 0,3-1-7,0-1 0,0 0 0,-8 2 1,14-5-15,1 0 1,0 0-1,-1 0 0,1 0 1,0 0-1,-1 0 1,1 0-1,0 0 1,-1 0-1,1 0 1,0 0-1,-1 1 0,1-1 1,0 0-1,-1 0 1,1 0-1,0 1 1,-1-1-1,1 0 1,0 0-1,0 0 0,-1 1 1,1-1-1,0 0 1,0 1-1,0-1 1,-1 0-1,1 1 1,0-1-1,0 1 0,0-1-1,0 0 0,0 0 0,0 0 0,0 0-1,0 0 1,0 0 0,0 0 0,0 0 0,0 0 0,0 0-1,0 0 1,0 0 0,0 0 0,0 0 0,0 0 0,0 0-1,0 0 1,0 0 0,0 0 0,0 0 0,1 0 0,-1 0-1,0 0 1,0 0 0,0 0 0,0 0 0,0-1 0,0 1 0,0 0 0,0-1 0,0 1 0,0 0 0,0-1 1,0 1-1,0 0 0,0-1 0,0 1 0,0-1 0,0 1 0,0 0 1,0-1-1,0 1 0,1 0 0,-1 0 0,0-1 0,0 1 0,1 0 1,-1-1-1,0 1 0,0 0 0,1 0 0,-1-1 0,0 1 0,0 0 1,1 0-1,-1 0 0,0-1 0,1 1 0,12-6-1,-11 5-1,19-8 0,25-7 0,-13 5 8,-30 10-4,-1 0 7,0 0 1,0 1-1,0-1 1,0 0 0,0 0-1,3-2 1,-5 3-6,0 0 0,0 0 0,0-1 0,0 1 0,1 0 0,-1 0 0,0 0 1,0-1-1,0 1 0,0 0 0,0 0 0,0 0 0,0-1 0,0 1 0,1 0 0,-1 0 0,0 0 1,0-1-1,0 1 0,0 0 0,0 0 0,0-1 0,0 1 0,0 0 0,-1-1 0,1 1 4,0-1-1,-1 0 0,1 1 1,-1-1-1,1 1 0,-1-1 0,1 1 1,-1-1-1,1 1 0,-1-1 0,1 1 1,-2-1-1,-4-2 8,0 0 0,0 0 0,0 0-1,0 1 1,0 0 0,-1 1 0,1-1 0,-9 0 0,-7 1 6,-25 0 0,-14 0-13,49 0-44,14 1-29,27 3 33,10 3 62,52 1 0,-90-7-25,-1 0 1,1 0-1,-1 0 0,1 0 0,-1 0 0,0 0 0,1-1 0,-1 1 0,1 0 1,-1 0-1,0 0 0,1-1 0,-1 1 0,0 0 0,1 0 0,-1-1 0,0 1 0,1 0 1,-1-1-1,0 1 0,1 0 0,-1-1 0,0 0 0,0 1 1,0 0-1,0-1 1,0 1-1,0 0 1,0 0-1,0-1 1,0 1 0,0 0-1,0-1 1,0 1-1,0 0 1,0 0-1,0-1 1,0 1-1,0 0 1,0 0-1,-1-1 1,1 1-1,0 0 1,0 0 0,0 0-1,0-1 1,-1 1-1,1 0 1,0 0-1,0 0 1,-1-1-1,1 1 1,0 0-1,0 0 1,-1 0 0,1 0-1,0 0 1,0 0-1,-1 0 1,1 0-1,0 0 1,0 0-1,-1 0 1,1 0-1,0 0 1,-1 0 0,1 0-1,-21-2 21,-32 1 0,50 1-23,-37 3-61,124 0-65,-80-3 131,0 1 0,0-1 0,0 0 0,0-1 0,0 1 0,0-1 0,0 1 0,0-1 0,-1 0 0,7-3 0,-10 4-5,-33 2 200,-14 0-168,30-2-29,0 1 0,1 0 0,-1 2 0,-18 4 0,34-7-1,0 0-1,-1 1 1,1-1-1,0 1 1,0-1-1,-1 1 0,1-1 1,0 1-1,0 0 1,0 0-1,0 0 1,0 0-1,0-1 0,0 1 1,0 0-1,0 1 1,0-1-1,1 0 1,-1 0-1,0 0 0,1 0 1,-2 3-1,2-3 2,0 0 0,0 1 0,0-1 0,0 0 0,0 0 0,1 1 0,-1-1-1,0 0 1,1 0 0,-1 1 0,1-1 0,-1 0 0,1 0 0,-1 0 0,1 0 0,0 0 0,0 0-1,-1 0 1,1 0 0,0 0 0,0 0 0,0 0 0,1 0 0,3 3 0,0-1 0,0 0-1,0 0 1,1-1 0,-1 1 0,0-1 0,10 2 0,1-1-2,25 3-1,-20-5 7,-15-1-1,-1 0 0,0 0 0,0 0 0,0 1 0,8 2 0,-9 0 38,-5-1-24,-7 1 120,-71 16-40,56-17-81,6 0-6,17-2-14,-1 0 1,0 0-1,1 0 0,-1 1 0,0-1 0,1 0 1,-1 1-1,1-1 0,-1 0 0,1 1 1,-1-1-1,1 1 0,-1-1 0,1 1 1,-1-1-1,1 1 0,-1-1 0,1 2 1,-1-1-2,1 0 0,0 0 1,-1 0-1,1 0 1,0 0-1,0 0 0,0 0 1,0 0-1,0 0 1,0 0-1,0 0 0,0 0 1,0 0-1,1 0 1,-1 0-1,0 0 0,1 0 1,-1 0-1,1 0 1,-1 0-1,1 0 0,0 1 1,18 21 24,-18-22-21,6 6 14,1 0 0,8 5-1,13 11 26,-27-20-37,1 0 1,1 0-1,-1 0 1,0-1-1,1 1 0,-1-1 1,1 0-1,0 0 1,0 0-1,0-1 0,0 1 1,0-1-1,0 0 1,0 0-1,0 0 1,7 0-1,-6-2 39,-6-1 17,-9-1 14,-53-8 94,53 9-148,0-1 7,-19-2 1,29 5-31,-1 0 0,1 0 1,-1 0-1,0 0 0,1 0 1,-1 0-1,0 0 0,1 0 0,-1 0 1,1 1-1,-1-1 0,0 0 1,1 0-1,-1 1 0,1-1 1,-1 0-1,1 1 0,-1-1 0,1 1 1,-1-1-1,1 1 0,-1-1 1,1 1-1,0-1 0,-1 1 1,1-1-1,0 1 0,-1-1 0,1 1 1,0 0-1,0-1 0,-1 1 1,1-1-1,0 1 0,0 0 1,0-1-1,0 1 0,0 0 1,0-1-1,0 1 0,0-1 0,0 1 1,0 0-1,1-1 0,-1 1 1,0 0-1,0-1 0,0 1 1,1-1-1,-1 1 0,0-1 0,1 1 1,-1-1-1,1 2 0,1 0-4,0 1 0,0-1 0,1 0 0,-1 0 0,0 0 0,1 0 0,-1 0 0,1-1 0,3 2 0,28 11 3,-9-5 4,-20-6 0,40 18 54,-45-21-53,0 0 0,0 0 0,0 1 1,0-1-1,1 0 0,-1 0 1,0 0-1,0 0 0,0 1 0,0-1 1,1 0-1,-1 0 0,0 0 0,0 1 1,0-1-1,0 0 0,0 0 0,0 1 1,0-1-1,0 0 0,0 0 1,0 1-1,0-1 0,0 0 0,0 0 1,0 0-1,0 1 0,0-1 0,0 0 1,0 0-1,0 1 0,0-1 1,0 0-1,0 0 0,0 0 0,-1 1 1,1-1-1,0 0 0,0 1 6,-1-1-1,1 1 1,-1-1-1,1 1 1,0-1 0,-1 1-1,1-1 1,-1 0-1,1 1 1,-1-1 0,0 0-1,1 1 1,-2-1-1,-8 3-3,-1 0-1,1 1 1,-1 0-1,-9 6 0,-25 11 0,38-18-3,2-2-3,0 1 1,1 0 0,-1 0 0,1 0-1,-1 1 1,1-1 0,-6 6 0,10-7 0,-1-1 0,1 1 0,0-1 0,0 0 1,0 1-1,0-1 0,-1 1 0,1-1 0,0 1 0,0-1 1,0 1-1,0-1 0,0 1 0,0-1 0,1 1 0,-1-1 1,0 0-1,0 1 0,0-1 0,0 1 0,0-1 0,1 1 1,-1-1-1,0 0 0,0 1 0,1-1 0,-1 1 0,0-1 1,1 0-1,-1 1 0,0-1 0,1 0 0,-1 1 0,0-1 1,1 0-1,15 12-45,-15-12 46,8 6-12,1-1-1,0-1 0,1 0 1,17 5-1,44 6 40,-25-7 76,-47-8-97,0 0 0,1 0 0,-1 0-1,1 0 1,-1 0 0,1 1 0,-1-1-1,0 0 1,1 0 0,-1 0-1,1 0 1,-1 1 0,0-1 0,1 0-1,-1 0 1,0 1 0,1-1 0,-1 0-1,0 1 1,1-1 0,-1 1 0,0-1-3,0 1 1,0-1 0,0 0 0,0 1 0,0-1 0,0 0 0,0 0 0,0 1 0,0-1-1,-1 0 1,1 1 0,0-1 0,0 0 0,0 1 0,0-1 0,-1 0 0,1 0-1,0 1 1,0-1 0,0 0 0,-1 1 0,-20 12 64,16-10-46,-20 10 43,-34 15-1,56-27-63,0 0 1,0 0-1,1 1 0,-1-1 0,0 1 0,1-1 1,0 1-1,-1 0 0,1 0 0,0 0 0,-4 5 1,6-6-3,-1-1 1,1 1-1,0 0 1,-1-1-1,1 1 1,0 0-1,0-1 1,0 1-1,-1 0 1,1 0 0,0 0-1,0-1 1,0 1-1,0 0 1,0 0-1,0-1 1,1 1-1,-1 1 1,0-1-2,1 0 0,-1 0 0,1 0 0,0 0 0,-1-1 0,1 1 0,0 0 1,-1 0-1,1 0 0,0 0 0,0-1 0,0 1 0,0 0 0,0-1 0,1 1 0,1 2-1,1-1 0,-1-1-1,0 1 1,1 0 0,0-1 0,-1 0 0,1 1-1,0-1 1,-1-1 0,1 1 0,0-1 0,5 1-1,30-5 41,-39 4-34,0 0-1,0 0 1,0 0-1,-1 1 0,1-1 1,0 0-1,0 0 1,0 0-1,0 0 0,0 0 1,0 0-1,0 0 0,0 0 1,0 0-1,0 1 1,-1-1-1,1 0 0,0 0 1,0 0-1,0 0 0,0 0 1,0 0-1,0 1 1,0-1-1,0 0 0,0 0 1,0 0-1,0 0 1,0 0-1,0 0 0,0 1 1,0-1-1,0 0 0,0 0 1,0 0-1,0 0 1,1 0-1,-1 0 0,0 0 1,0 1-1,0-1 1,0 0-1,0 0 0,0 0 1,0 0-1,0 0 0,0 0 1,0 0-1,1 0 1,-1 0-1,0 0 0,0 1 1,0-1-1,0 0 0,0 0 1,0 0-1,1 0 1,-1 0-1,0 0 0,0 0 1,0 0-1,0 0 1,0 0-1,0 0 0,1 0 1,-1 0-1,0 0 0,0 0 1,0 0-1,-7 7 44,-21 11 25,15-11-47,1 1-1,0 1 1,0 0-1,-18 18 1,28-25-21,1-1 1,0 1-1,0-1 1,0 1 0,0 0-1,0-1 1,0 1 0,0 0-1,1-1 1,-1 1 0,0 0-1,1 0 1,0 0 0,-1 0-1,1 0 1,0 0 0,0-1-1,0 1 1,0 0 0,1 0-1,-1 0 1,0 0 0,2 3-1,-1-3-1,0 1-1,1 0 1,-1-1-1,1 1 1,0-1-1,0 1 1,0-1-1,0 0 0,0 0 1,0 0-1,1 0 1,-1 0-1,1 0 1,4 2-1,28 9-7,-27-11 15,-1 1 0,1 0 0,0 0 0,8 6 1,-15-8-7,0-1 1,0 1 0,-1-1-1,1 1 1,-1 0 0,1-1-1,0 1 1,-1-1 0,1 1-1,-1 0 1,1 0 0,-1-1-1,0 1 1,1 0 0,-1 0 0,0 0-1,1-1 1,-1 1 0,0 0-1,0 0 1,0 1 0,0-1 2,0 1-1,0-1 1,-1 0 0,1 1 0,0-1 0,-1 1 0,1-1-1,-1 0 1,0 0 0,1 1 0,-3 1 0,-1 2 14,-1 1 0,0-1 0,-1 0 0,-5 4 0,9-8-15,-8 8 18,1 0 0,-1 1 0,2 0 0,-1 0 0,-7 13 0,16-23-24,-1 1 1,1-1 0,0 1-1,-1-1 1,1 1-1,0-1 1,-1 1 0,1-1-1,0 1 1,0-1 0,-1 1-1,1 0 1,0-1 0,0 1-1,0 0 1,0-1 0,0 1-1,0 0 1,0-1 0,0 1-1,0-1 1,0 1-1,0 0 1,0-1 0,1 1-1,-1 0 1,0-1 0,0 1-1,1-1 1,-1 1 0,0-1-1,1 1 1,-1 0 0,0-1-1,1 0 1,-1 1-1,1-1 1,-1 1 0,1-1-1,-1 1 1,1-1 0,-1 0-1,1 1 1,1-1 0,3 2-3,0 0 1,0-1-1,0 1 1,9 0-1,-2 0 9,3 1 10,-9-2-11,0 0 1,0 0-1,0 1 0,10 4 0,-14-6 2,-1 1-1,0 0 0,1 0 1,-1 0-1,0 0 0,1 0 1,-1 0-1,0 0 0,0 1 1,0-1-1,0 0 0,0 1 1,0-1-1,-1 0 0,1 1 1,0-1-1,-1 1 0,1-1 1,-1 1-1,1 0 0,-1-1 1,1 4-1,-1-4 8,-1 1 1,1 0 0,0-1-1,0 1 1,0 0-1,-1-1 1,1 1-1,-1 0 1,0-1-1,1 1 1,-1-1-1,0 1 1,0-1-1,0 0 1,0 1-1,0-1 1,0 0-1,-2 2 1,-4 3 78,1-1 0,-13 8 0,-4 4 144,16-9-130,7-7-104,0 0 1,0-1 0,-1 1-1,1 0 1,-1-1-1,1 1 1,-1 0-1,1-1 1,-1 1 0,1-1-1,-1 1 1,1-1-1,-1 1 1,0-1-1,1 0 1,-1 1 0,0-1-1,1 0 1,-1 1-1,0-1 1,1 0-1,-1 0 1,0 0 0,0 1-1,1-1 1,-1 0-1,-1 0 1,0-3-1191,2 2 755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9:21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48 7066,'-79'2'10993,"146"-19"-7382,-44 11-3329,71-14 301,-77 17-516,0 1 0,1 0 1,23 2-1,-38 0-57,-1 1 0,0-1 0,0 0 1,0 1-1,0-1 0,3 2 0,-5-2-6,1 0-1,-1 0 0,0 1 0,1-1 0,-1 0 1,0 0-1,1 0 0,-1 1 0,0-1 1,0 0-1,1 1 0,-1-1 0,0 0 0,0 1 1,0-1-1,1 0 0,-1 1 0,0-1 1,0 0-1,0 1 0,0-1 0,0 1 0,0-1 1,1 0-1,-1 1 0,0-1 0,0 0 1,0 1-1,0-1 0,-1 1 0,1-1 0,0 0 1,0 1-1,0-1 0,0 1 0,0-1 1,0 0-1,-1 1 0,1-1 0,0 0 0,0 1 1,0-1-1,-1 0 0,1 1 0,-1-1 1,-6 9 46,0 0 1,-1 0 0,0-1-1,-15 12 1,-41 27 81,19-16-67,-64 41 111,83-55 176,30-15-317,0 0-1,0-1 0,0 1 0,0-1 0,1 0 0,-1 0 0,0-1 0,9 1 0,-3 0 5,138 3 472,-110-4-278,-35 0-214,-2 0-6,0 0 1,1 0-1,-1 0 0,0 0 1,1 0-1,-1 0 1,0 0-1,1 0 0,-1 1 1,0-1-1,1 0 1,-1 1-1,0-1 0,0 1 1,0 0-1,1-1 1,-1 1-1,2 1 0,-3-1-9,0-1-1,0 0 0,0 0 1,0 0-1,0 1 0,0-1 1,0 0-1,1 0 0,-1 1 1,0-1-1,0 0 0,0 0 1,0 0-1,0 1 0,0-1 0,0 0 1,0 0-1,-1 1 0,1-1 1,0 0-1,0 0 0,0 0 1,0 1-1,0-1 0,0 0 1,0 0-1,0 0 0,-1 1 1,1-1-1,0 0 0,0 0 0,-1 0 1,-7 10 65,-1-2 1,-12 10 0,0 0-7,4-3-21,-1 0 1,-1-1-1,-37 20 0,52-33-41,1 1 0,0 0 0,0-1-1,-1 2 1,1-1 0,1 0 0,-1 0 0,0 1 0,0 0-1,1-1 1,0 1 0,-5 6 0,7-8-4,0 0 1,0-1-1,0 1 1,0-1 0,0 1-1,0-1 1,0 1-1,0-1 1,0 1-1,0 0 1,0-1-1,0 1 1,0-1-1,0 1 1,1-1-1,-1 1 1,0-1 0,0 1-1,1-1 1,-1 1-1,0-1 1,0 1-1,1-1 1,-1 1-1,1-1 1,-1 0-1,0 1 1,1-1-1,0 1 1,15 7-43,-6-4 38,0-1-1,0-1 1,1 1 0,14 0-1,44 0 20,-49-3-4,-2-1 7,-15 1-8,1-1-1,-1 1 1,1 0-1,-1 0 1,0 0 0,1 1-1,-1-1 1,1 1 0,-1 0-1,0 0 1,5 1 0,-8-2-6,0 1 1,0-1-1,0 0 1,1 0-1,-1 0 1,0 0-1,0 0 1,0 1-1,0-1 1,1 0-1,-1 0 1,0 0-1,0 1 1,0-1-1,0 0 1,0 0-1,0 0 1,1 1-1,-1-1 1,0 0-1,0 0 1,0 1-1,0-1 1,0 0-1,0 0 1,0 1-1,0-1 1,0 0-1,0 0 1,0 1-1,0-1 1,-1 0-1,1 0 1,0 0-1,0 1 1,0-1-1,0 0 1,0 0-1,0 0 1,-1 1-1,-7 7 30,8-7-27,-15 9 22,0 1 1,-21 9 0,18-10-16,-20 14 0,20-9-4,2 0-1,0 1 0,-27 34 1,42-50-8,1 1 1,-1 0 0,0 0-1,0 0 1,1 0-1,-1 0 1,1 0 0,-1 0-1,1 0 1,-1 0 0,1 0-1,-1 1 1,1-1 0,0 0-1,0 0 1,0 0 0,0 0-1,0 1 1,0-1 0,0 0-1,0 0 1,0 0 0,0 1-1,1-1 1,-1 0-1,0 0 1,1 0 0,-1 0-1,1 0 1,-1 0 0,1 0-1,0 0 1,-1 0 0,1 0-1,0 0 1,0 0 0,-1 0-1,1-1 1,0 1 0,0 0-1,2 1 1,2 1 1,0-1 0,0 1 0,1 0 0,-1-1 1,1 0-1,5 1 0,39 6 34,-33-6 6,19 5 0,-35-8-37,-1 0-1,1 0 0,-1 0 1,1 0-1,-1 0 0,1 1 1,0-1-1,-1 0 0,0 0 1,1 1-1,-1-1 0,1 0 1,-1 1-1,1-1 1,-1 1-1,0-1 0,1 0 1,-1 1-1,1-1 0,-1 1 1,0-1-1,0 1 0,1-1 1,-1 1-1,0-1 0,0 1 1,0 0-1,0 0 4,0 0 1,0 0-1,0 0 0,0 0 1,-1 0-1,1 0 0,0 0 0,-1 0 1,1 0-1,-1 0 0,1 0 1,-1 0-1,-1 1 0,-2 3 28,0-1-1,0 0 0,-1 0 1,-5 4-1,-9 5 54,13-9-61,0 0 1,0 0-1,0 0 1,1 1-1,0 0 1,-1 0-1,2 1 1,-8 9-1,-15 33 192,27-48-217,0 1 0,0-1-1,0 0 1,0 1 0,0-1 0,0 0 0,0 1 0,0-1 0,0 0 0,0 1 0,0-1-1,0 0 1,0 1 0,0-1 0,0 0 0,0 1 0,0-1 0,0 0 0,0 1 0,1-1 0,-1 0-1,0 0 1,0 1 0,0-1 0,1 0 0,-1 0 0,0 1 0,0-1 0,1 0 0,-1 0-1,0 0 1,0 1 0,1-1 0,-1 0 0,0 0 0,1 0 0,12 6 25,-13-5-24,7 1 28,0 0 0,-1-1-1,1 1 1,0-1 0,0-1 0,11 1 0,41-7 161,-51 5-177,-8 1-15,0 0 0,1 0 0,-1 0 0,1 0 0,-1 0 0,0 0 0,1 0 0,-1 0 0,0 0 0,1 0 0,-1 0 0,0 0 0,1-1 1,-1 1-1,0 0 0,1 0 0,-1 0 0,0-1 0,0 1 0,1 0 0,-1 0 0,0-1 0,0 1 0,1 0 0,-1 0 0,0-1 0,0 1 1,0 0-1,1-1 0,-1 1 0,0 0 0,0-1 0,0 1 0,0-1 0,0 1 0,0 0 0,0-1 0,0 1 0,0 0 0,0-1 0,0 1 1,0 0-1,0-1 0,0 0 0,-8-15-593,5 13 332,-5-11-1645,-2 2-3574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9:55.1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1249 51 4921,'-14'-13'954,"-8"-6"185,-3 3 2863,19 13-1675,4 4 123,5 7 810,0-2-3658,-1 1 520,1 0 1,0-1-1,1 1 1,0-1-1,0 0 0,0 0 1,7 7-1,3 4 64,54 72 842,-67-88-1005,0 1-1,0-1 0,0 1 0,0-1 0,0 1 0,0-1 0,-1 1 0,1 0 0,0 0 0,-1-1 1,0 1-1,1 0 0,-1 2 0,0-3-12,0 0-1,0-1 1,0 1 0,0 0-1,-1 0 1,1-1 0,0 1-1,-1 0 1,1-1 0,0 1-1,-1 0 1,1-1 0,-1 1-1,1-1 1,-1 1 0,1 0-1,-1-1 1,1 0 0,-1 1-1,0-1 1,1 1 0,-1-1-1,0 0 1,1 1 0,-1-1-1,0 0 1,0 0 0,1 1-1,-1-1 1,0 0 0,0 0-1,-7 1 23,1 0 0,-1 0-1,0-1 1,1 0 0,-16-2-1,-37-12 46,47 10-65,-1 0 0,0 1 1,-1 1-1,-24-1 0,37 3-13,-1 0-1,1 0 0,0 1 0,-1-1 1,1 0-1,0 1 0,-1 0 1,1-1-1,0 1 0,-4 2 0,5-2-1,0 0 0,0 0 0,0 0 0,1-1 0,-1 1 0,0 0 0,1 0 0,-1 0 0,0 0 0,1 0 0,0 0 0,-1 0 0,1 0 0,-1 1 0,1-1 0,0 0 0,0 0 0,0 0 0,0 0 0,0 0 0,0 1 0,0-1 0,0 0 0,0 1 0,1 5 8,0 0 1,1-1 0,0 1 0,0 0 0,0-1 0,1 0-1,0 0 1,0 0 0,6 9 0,4 1 109,26 27 0,8 10 453,-45-51-546,-1 1 193,-10-5 105,-13-4-267,0-2-1,1 0 0,-35-19 1,44 20-39,-19-12 12,27 16-25,0 0 0,0 0 1,-1 1-1,1-1 0,-8-2 1,12 5-4,-1 0 0,1-1 0,-1 1 0,1 0 0,-1 0-1,1 0 1,-1-1 0,1 1 0,-1 0 0,1 0 0,-1 0 0,1 0 0,-1 0 0,1 0 0,-1 0 0,1 0 0,-1 0 0,1 0 0,-1 0 0,1 0 0,-1 1 0,1-1 0,-1 0 0,1 0 0,0 0 0,-1 1 0,1-1 0,-1 0 0,1 0 0,-1 1 0,1-1 0,0 1 0,-1-1 0,1 0 0,0 1 0,-1-1 0,1 1-1,0-1 1,0 0 0,-1 1 0,1-1 0,0 1 0,0-1 0,0 1 0,0-1 0,0 1 0,0-1 0,-1 1 0,1-1 0,0 1 0,0-1 0,1 2 0,-1 2-5,0 0-1,1 0 1,0 0-1,0 0 1,2 5 0,2 7 38,2 0 0,0 0 0,2-1 1,-1 1-1,2-2 0,10 15 0,-18-27-6,0 1-1,0 0 0,0 0 0,0 1 0,-1-1 0,0 0 1,2 6-1,-1-4 37,-2-4-59,0-1 0,0 0 0,0 0 0,0 0 0,0 0 0,0 0 0,0 0 0,0 1 0,0-1 0,0 0 0,0 0 0,-1 0 0,1 0 0,0 0 0,0 0 0,0 0 0,0 0 0,0 1 0,0-1 0,0 0 0,0 0 0,0 0 0,0 0 0,-1 0 0,1 0 0,0 0 0,0 0 0,0 0 0,0 0 0,0 0 0,0 0 0,-1 0 0,1 0 0,0 0 0,0 0 0,0 0 1,0 0-1,0 0 0,0 0 0,-1 0 0,1 0 0,0 0 0,0 0 0,0 0 0,0 0 0,0 0 0,0 0 0,0 0 0,-1 0 0,1 0 0,0 0 0,0 0 0,0 0 0,0 0 0,0-1 0,0 1 0,-9-3 37,9 3-33,-36-16 131,-52-22-5,76 34-125,1 0-1,-1 1 1,1 1 0,-1 0 0,-20-1-1,31 3-7,0 0-1,0 0 0,0 0 1,0 0-1,0 0 0,0 0 1,0 0-1,0 1 0,0-1 0,0 0 1,0 1-1,0-1 0,0 0 1,0 1-1,1-1 0,-1 1 0,0-1 1,0 1-1,0 0 0,1-1 1,-1 1-1,0 1 0,0-1 1,1 0 0,-1 0 0,1 0 0,0 0 0,-1 1 0,1-1 0,0 0 0,0 0 0,0 0 0,0 1 0,0-1 0,0 0 0,0 0 0,0 0-1,1 2 1,1 3 7,0 0 0,0 0 0,1-1 0,0 1-1,5 8 1,1-2 20,0 0 0,1 0 0,0-1 0,1 0 0,0 0 0,0-2 0,18 13 0,-108-51 365,54 19-361,0 2 0,-1 0 0,-27-3 0,52 10-31,-1 1 1,0 0-1,1 0 1,-1 0-1,0 0 0,1 0 1,-1 0-1,1 0 1,-1 0-1,0 1 0,-1 0 1,2-1-2,1 1 1,-1-1-1,0 1 1,0-1-1,1 1 1,-1-1-1,0 1 1,1-1-1,-1 1 1,1 0-1,-1-1 1,1 1-1,-1 0 1,1-1-1,-1 1 1,1 1-1,-1 2-4,0-1 0,0 1 0,1 0 1,-1 0-1,1 0 0,0 0 0,1 7 0,0-3 22,1 0 0,0-1 0,0 1 0,1-1 0,-1 1 0,2-1 0,-1 0 1,1 0-1,6 9 0,2 4 24,-10-14 13,-6-6 22,-12-10 22,13 8-112,-16-14 35,-17-15-10,34 29-10,0 1 0,0-1 0,0 0 0,0 1 0,0 0 0,0-1 0,0 1 0,-1 0-1,-3-1 1,5 2 0,1 0-1,0 0 0,0 0 1,0 0-1,-1 0 0,1 0 0,0 0 1,0 0-1,-1 0 0,1 0 1,0 0-1,0 0 0,0 0 1,0 0-1,-1 1 0,1-1 1,0 0-1,0 0 0,0 0 0,-1 0 1,1 0-1,0 1 0,0-1 1,0 0-1,0 0 0,0 0 1,0 0-1,0 1 0,-1-1 1,1 12-25,3 4 28,0 0 0,2 0 0,0-1 0,0 1-1,15 25 1,-6-11 58,-14-27 13,-5-4-29,-10-7-13,6 2-29,-6-2 5,-56-31 29,66 37-35,2 0 0,-1 0-1,0 0 1,0 0 0,0 1 0,0 0-1,0 0 1,0 0 0,-1 0 0,1 0-1,0 1 1,-5 0 0,8 0-5,1 0 1,-1 0-1,1 0 1,-1 1 0,0-1-1,1 0 1,-1 1-1,1-1 1,-1 0-1,1 1 1,-1-1-1,1 0 1,0 1-1,-1-1 1,1 1 0,-1-1-1,1 1 1,0-1-1,-1 1 1,1-1-1,0 1 1,0-1-1,0 1 1,-1 0 0,1 0-1,-1 14-35,4-4 35,-1-1 0,1 0 0,1 0-1,0-1 1,9 17 0,-7-14 17,1 2 1,4 14-1,-11-27-12,0-1-1,0 0 1,0 0-1,0 1 1,0-1-1,0 0 1,0 1-1,0-1 0,0 0 1,0 0-1,0 1 1,0-1-1,0 0 1,0 1-1,0-1 1,0 0-1,0 1 1,0-1-1,0 0 0,0 0 1,-1 1-1,1-1 1,0 0-1,0 0 1,0 1-1,0-1 1,-1 0-1,1 0 1,0 0-1,0 1 0,0-1 1,-1 0-1,1 0 1,-1 0-1,0 1 3,0-1 1,0 1-1,0-1 0,-1 0 0,1 0 0,0 0 0,0 0 1,0 0-1,-2 0 0,-1-1 3,0 1 0,0-1 0,0 0 0,-5-2 0,-8-6 1,-14-7-7,29 15-1,-1 0-1,1 0 1,-1 0 0,1 1-1,-1-1 1,1 1 0,-1-1 0,1 1-1,-1 0 1,-3 0 0,6 0-1,0 1 0,-1-1 0,1 0 0,-1 0 0,1 0 0,-1 0 0,1 0 0,0 1 0,-1-1 0,1 0 0,0 0 0,-1 1 0,1-1 0,-1 0 0,1 1 0,0-1 0,0 0 0,-1 1 0,1-1 0,0 0 0,0 1 0,-1-1 1,1 1-1,0-1 0,0 1 0,0-1 0,0 0 0,0 1 0,-1 0 0,2 17-17,-1-6 13,2 67-13,-2-74 21,1 0-1,0 0 1,2 7-1,-2-10 0,0 1 0,0-1 0,-1 1 0,1 0 0,-1-1 0,1 1 0,-1 0 0,0-1 0,0 1 0,0 0 0,-2 4 0,2-7-1,0 1 0,0-1 1,0 1-1,0-1 0,0 0 1,0 1-1,-1-1 0,1 1 0,0-1 1,0 0-1,-1 1 0,1-1 1,0 1-1,0-1 0,-1 0 0,1 1 1,0-1-1,-1 0 0,1 0 1,-1 1-1,1-1 0,0 0 0,-1 0 1,1 0-1,-1 1 0,1-1 1,-1 0-1,1 0 0,0 0 0,-1 0 1,1 0-1,-1 0 0,1 0 1,-1 0-1,1 0 0,-1 0 0,1 0 1,-1 0-1,0 0 0,-1-1 4,0 0 0,0-1 0,1 1 0,-1 0-1,0 0 1,-2-3 0,-1 0-2,-1 0-1,0 0 1,0 1-1,0 0 1,0 0-1,-1 1 1,1-1-1,-11-1 1,10 2-1,3 1-2,-1 0 0,0 0 0,1 0-1,-1 0 1,0 1 0,0 0-1,1 0 1,-1 0 0,0 1-1,0 0 1,-7 2 0,10-3-3,-1 1 1,1 0 0,-1 1-1,1-1 1,0 0 0,-1 1 0,1-1-1,0 1 1,0 0 0,0 0-1,0 0 1,1 0 0,-1 0-1,0 0 1,1 0 0,-1 1-1,1-1 1,0 0 0,0 1-1,0-1 1,-1 6 0,0 0-1,0 0 0,1 0-1,0 0 1,0 12 0,1-16 2,0-1 1,1 1-1,-1-1 0,1 1 1,0-1-1,0 0 0,0 0 1,0 1-1,1-1 0,-1 0 1,1 0-1,0 0 0,2 3 0,-1-2 2,0-1 1,0 1-1,0-1 0,0 0 0,1 0 0,-1 0 0,1-1 0,6 4 0,-11-5 27,-5-3 32,3 1-57,0-1 1,0 1 0,0 0-1,1 0 1,-5-1 0,-11-4-2,-18-5 3,33 10-5,1 1 0,-1-1 1,0 1-1,0-1 0,0 1 0,0 0 0,1 0 1,-6 1-1,6 0-1,0-1 1,1 0 0,-1 0 0,0 0 0,0 0 0,0 0-1,-2-1 1,4 1-1,-1 0 0,1 0 0,0 0 0,-1 0 0,1 0 0,-1 0 0,1 0 1,0 0-1,-1 0 0,1 1 0,0-1 0,-1 0 0,1 0 0,-1 0 0,1 0 0,0 1 0,-1-1 0,1 0 0,0 0 0,0 0 0,-1 1 0,1-1 0,0 0 0,-1 1 0,1-1 0,-6 13-14,0 17 8,5-13 7,0 20-1,0 11 17,0-47-14,1 0-1,-1 1 1,1-1 0,-1 0-1,0 0 1,1 0-1,-1 0 1,0 0 0,0 0-1,0 0 1,0 0 0,0 0-1,0 0 1,0-1-1,0 1 1,0 0 0,0 0-1,-1-1 1,1 1 0,0-1-1,-2 1 1,-27 8 27,15-2-29,13-6 0,1 0 0,0 0 0,-1 0 0,1 0 0,-1-1 0,1 1 0,-1-1 0,1 1 0,-1-1 0,0 1 0,1-1 0,-1 0 0,-1 0 0,3 0-137,0 0 0,-1 0-1,1 0 1,0 0-1,0-1 1,0 1-1,0 0 1,-1 0-1,1 0 1,0-1-1,0 1 1,0 0-1,0 0 1,0 0-1,0-1 1,0 1 0,0 0-1,0 0 1,0-1-1,0 1 1,0 0-1,0 0 1,0-1-1,0 1 1,0 0-1,0 0 1,0-1-1,0 0-596,0-1-68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40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4697,'2'2'505,"1"0"0,-1 1 0,0-1 0,0 0 0,0 1 0,0 0 0,0 0-1,0-1 1,-1 1 0,1 0 0,-1 0 0,0 0 0,0 1 0,0-1 0,0 4 0,1 5 822,-1 0 0,0 22 1,0-3 1113,-2-22-1665,3-19-1243,4-7 70,1 0-1,11-17 0,-12 21 202,18-28-481,-22 37 659,1 1 0,-1-1-1,1 1 1,0 0 0,1 0 0,6-5-1,-10 8 55,1-1-1,0 1 0,0-1 1,0 1-1,-1-1 0,1 1 1,0 0-1,0-1 0,0 1 1,0 0-1,0 0 0,0 0 1,-1 0-1,1 0 0,0 0 1,0 0-1,0 0 0,0 0 1,0 0-1,0 0 1,0 0-1,0 1 0,-1-1 1,1 0-1,0 1 0,0-1 1,0 1-1,0-1 0,-1 1 1,1-1-1,0 1 0,-1 0 1,1-1-1,0 1 0,-1 0 1,1-1-1,0 3 0,2 1 247,-1 0 0,1 1 1,-1 0-1,0-1 0,2 9 0,10 57 1799,-12-53-1738,1 1 0,1-1 0,1 0-1,7 18 1,-10-32-349,-1 0 1,1 0-1,0 0 0,0 0 1,0 0-1,5 3 0,-7-5-41,1 0 0,0 0-1,0 0 1,0 0 0,0-1 0,0 1-1,0 0 1,1-1 0,-1 1-1,0-1 1,0 1 0,0-1 0,0 0-1,1 0 1,-1 1 0,0-1-1,1 0 1,-1 0 0,0 0-1,0 0 1,2 0 0,-1-1-13,1-1 0,-1 1 0,0 0 0,1-1 0,-1 1 0,3-4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59:59.9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 2977,'0'0'1897,"1"-1"250,0 2-10,0 2 4607,2 6-6443,0 1 1,-1-1-1,-1 1 1,2 17-1,-4-18-162,1-1 0,-1 0-1,-1 1 1,1-1 0,-4 9 0,2-7 43,-3 18 1,6-25-166,0 0-1,0 0 0,0 0 1,0 0-1,0 0 1,1 0-1,-1 0 1,1 0-1,0 0 1,1 4-1,-1-6-15,-1 0 1,1 1-1,0-1 0,0 0 0,-1 0 0,1 0 1,0 1-1,0-1 0,0 0 0,0 0 1,0 0-1,0-1 0,0 1 0,1 0 1,-1 0-1,0-1 0,0 1 0,1 0 1,-1-1-1,0 1 0,1-1 0,-1 0 1,0 1-1,1-1 0,-1 0 0,1 0 1,-1 0-1,0 0 0,1 0 0,-1 0 1,3-1-1,3-1-6,0 0 0,-1 0 0,1-1 0,-1 1 0,7-6 0,-12 8 4,18-12 7,0-1 0,-1 0 0,30-31 0,-26 24 18,-21 19-22,0 0-1,1-1 1,-1 1-1,0 0 1,1 0-1,-1 0 1,1 0-1,-1 0 0,1 1 1,-1-1-1,1 0 1,2 0-1,-4 1 4,0 0-1,1 0 0,-1 0 0,0 0 1,0 1-1,1-1 0,-1 0 0,0 0 1,1 0-1,-1 0 0,0 1 1,0-1-1,1 0 0,-1 0 0,0 1 1,0-1-1,0 0 0,1 0 0,-1 1 1,0-1-1,0 0 0,0 1 1,0-1-1,1 1 0,2 17 402,-2 12 43,0 1 0,-5 32-1,-1-32-101,3-21-188,0-1 0,0 12 0,2-18-127,0 4 49,0-1 1,0 1-1,1 6 0,0-11-68,-1 0-1,1 1 1,0-1 0,0 0-1,0 0 1,0 0-1,0 0 1,0 0 0,0-1-1,1 1 1,2 3-1,2 1-2,0 0 0,1 0 0,0 0-1,0-1 1,0 0 0,1-1 0,15 8-1,-19-11-10,1 1 0,0 0 0,1-1 0,-1 0 0,0-1 0,0 1 0,0-1 0,1 0 0,-1 0 0,0 0 0,0-1 0,0 0 0,1 0 0,6-2 0,2-3 5,-1 0 0,-1-1 0,1 0 0,-1-1 0,18-15 0,-17 12 18,2 0-1,-1 2 1,20-11 0,-30 18-14,0 1-1,0-1 1,0 1 0,6-1 0,-9 1-7,0 1 1,0 0 0,0 0 0,0 0 0,0 0-1,0 0 1,0 0 0,-1 0 0,1 0 0,0 0-1,0 0 1,0 1 0,0-1 0,0 0-1,-1 1 1,1-1 0,0 0 0,0 1 0,0-1-1,-1 1 1,1-1 0,0 1 0,-1 0 0,1-1-1,0 1 1,-1 0 0,1-1 0,0 2-1,2 4 12,-1 1-1,4 11 0,-5-13-6,0 0-1,0 0 0,1-1 1,0 1-1,0-1 1,0 1-1,1-1 0,3 5 1,-2-4-4,0-1 0,0 0 1,1 0-1,-1 0 0,1-1 0,0 1 1,8 3-1,4 0 8,18 7 0,-34-14-10,1 1 1,-1 0-1,1-1 0,-1 0 0,1 1 0,-1-1 0,1 0 1,0 1-1,2-1 0,-4 0 0,0-1 0,0 1 0,1 0 0,-1 0 0,0 0 0,0 0 0,1 0 0,-1 0 0,0 0 0,0-1 0,0 1 0,1 0 0,-1 0 0,0 0 0,0-1 0,0 1 0,0 0 0,1 0 0,-1-1 0,0 1-1,0 0 1,0-1 0,2-2-1,1 0 0,0 1 0,-1 0-1,1 0 1,0 0-1,0 0 1,0 1 0,0-1-1,0 1 1,1 0-1,2-1 1,10-4-5,18-6 5,-33 12 1,-1 0 1,1 0-1,-1 0 0,1 0 1,-1 0-1,1 0 1,-1 0-1,1 0 1,-1 0-1,1 0 0,-1 0 1,1 0-1,-1 0 1,1 0-1,-1 1 1,1-1-1,-1 0 0,0 0 1,1 1-1,-1-1 1,1 0-1,-1 0 0,0 1 1,1-1-1,-1 0 1,0 1-1,1-1 1,-1 1-1,0-1 0,1 0 1,-1 1-1,0 0 1,4 15 16,-3-11-14,1 9 22,0 17 0,-1-21-18,-1 0 0,2 0 0,-1 0 1,5 15-1,-6-24-7,1 0-1,-1 0 1,1 0 0,-1 0 0,1 0 0,0 0-1,-1 0 1,1 0 0,0 0 0,0 0-1,0 0 1,0-1 0,-1 1 0,1 0 0,0-1-1,0 1 1,0 0 0,2 0 0,-1-1-1,0 1-1,0 0 1,1-1 0,-1 0 0,0 1 0,0-1 0,1 0 0,-1 0 0,3-1 0,2 0-2,0-1 0,0 0-1,0 0 1,13-6 0,-10 4 2,0-1 5,1 0 1,1 0-1,-1 1 1,23-4-1,-33 8-3,1-1 0,-1 2 0,0-1-1,1 0 1,-1 0 0,1 0 0,-1 1-1,0-1 1,1 0 0,-1 1 0,0 0-1,1-1 1,-1 1 0,0 0-1,0-1 1,1 1 0,-1 0 0,0 0-1,0 0 1,0 0 0,0 0 0,0 0-1,-1 0 1,1 1 0,0-1-1,0 0 1,-1 0 0,2 3 0,1 3 6,-1 1 0,1 0 1,2 15-1,-4-14 0,2 6 1,10 36 78,-12-45-67,1-1 0,0 0-1,1 0 1,-1 0 0,1 0 0,0 0-1,4 5 1,-5-8-17,-1-1 1,1 1-1,-1-1 0,1 0 1,0 1-1,0-1 0,0 0 1,-1 0-1,1 0 0,0 0 1,0 0-1,0-1 0,1 1 1,-1-1-1,0 1 0,0-1 1,0 0-1,0 0 0,3 0 1,3 0-8,-1-1 1,1-1 0,15-4 0,-16 4 3,31-8-8,-21 6 11,1 0-1,-1-2 1,0 0-1,30-16 1,-45 21 2,1-1 0,0 1 0,-1-1 0,1 1 0,0 0-1,0 0 1,4-1 0,-6 2-2,-1 0-1,1 0 1,0 0-1,0 0 1,0 0-1,0 0 0,0 0 1,0 1-1,0-1 1,0 0-1,-1 0 1,1 1-1,0-1 1,0 1-1,0-1 1,-1 1-1,1-1 0,0 1 1,0-1-1,-1 1 1,1 0-1,-1-1 1,1 1-1,0 0 1,-1-1-1,1 1 0,0 1 1,1 2 4,0 1 0,-1-1 0,1 0 0,-1 0 0,0 1 0,0-1 0,0 1 0,0-1 0,-1 1 0,0 6 0,-1 5 30,-5 26 0,3-26 15,-1 16 0,4-28-40,0-1-1,0 1 1,1-1 0,-1 1-1,1-1 1,0 0 0,-1 1-1,2-1 1,-1 0 0,0 0-1,1 1 1,-1-1 0,1 0-1,3 4 1,-3-5-9,0 0-1,-1-1 0,1 1 1,0 0-1,0-1 0,0 1 1,0-1-1,0 0 1,1 1-1,-1-1 0,0 0 1,1 0-1,-1-1 1,0 1-1,1 0 0,-1-1 1,1 0-1,-1 1 1,1-1-1,-1 0 0,4-1 1,5-1-14,0-1 0,0 0 0,0-1 0,0 0 0,-1 0 0,19-12 0,-16 8 12,0 2-1,1-1 1,22-6-1,-34 12 5,0 1-1,1-1 0,-1 1 0,0 0 0,1 0 1,-1 0-1,0 0 0,1 0 0,-1 0 0,0 1 1,0-1-1,1 1 0,-1-1 0,0 1 1,0 0-1,0 0 0,3 2 0,-2-2 6,-1 1 0,0 0 0,0 0 0,0 0 0,0 0 0,0 1 0,-1-1 0,1 0 0,0 1 0,-1-1 0,0 1 0,0-1 0,2 6 0,-3-7-6,2 5 27,0-1 0,0 1-1,0-1 1,6 9 0,-7-12-25,0-1 0,0 0 0,0 0 0,0 0 1,0 0-1,0 1 0,0-1 0,1-1 0,-1 1 1,0 0-1,1 0 0,-1 0 0,0-1 0,1 1 1,-1-1-1,1 1 0,-1-1 0,1 0 0,-1 1 1,1-1-1,-1 0 0,1 0 0,2 0 0,11-2-4,-1-1-1,0-1 1,21-8-1,-24 8 4,0 0 0,0 1 0,0 0 0,0 1 0,1 0 0,-1 0 0,13 1 0,-23 1-3,0 0 0,0 0 0,0 0 0,0 1 0,0-1 0,-1 0 0,1 1 0,0-1 0,0 0 0,0 1 0,0-1 0,-1 1 0,1-1 0,0 1 0,0 0 0,-1-1 0,1 1 0,0 1 1,1 0 0,-1 0 0,0-1 1,0 1-1,0 0 0,-1 0 1,1 1-1,0 3 0,1 2 5,-1 1 1,-1 0-1,0 9 0,0-13-5,-4 46 62,2-37 26,0 1 0,2-1 0,1 20 0,-1-32-84,0-1-1,0 0 1,0 1 0,0-1-1,1 0 1,-1 1 0,0-1-1,1 0 1,-1 0 0,1 0-1,-1 1 1,1-1-1,0 0 1,0 0 0,-1 0-1,1 0 1,0 0 0,0 0-1,0 0 1,0 0 0,0 0-1,0-1 1,0 1-1,0 0 1,1-1 0,-1 1-1,0 0 1,0-1 0,0 0-1,1 1 1,-1-1 0,0 0-1,1 1 1,-1-1-1,0 0 1,1 0 0,-1 0-1,0 0 1,2-1 0,3 0-8,-1 0 1,0-1 0,1 0 0,-1 0 0,0-1 0,0 1-1,5-4 1,34-27-15,-25 18 14,-18 15 1,17-14 3,0 1 0,30-16 0,-46 28-1,1 0 0,-1 0-1,0 0 1,1 0 0,-1 0 0,0 1 0,1-1 0,3 1-1,-5 0 1,-1 0 0,1 0-1,0 0 1,0 0 0,-1 1-1,1-1 1,0 0 0,-1 0-1,1 1 1,0-1-1,0 0 1,-1 1 0,1-1-1,-1 1 1,1-1 0,0 1-1,-1-1 1,1 1 0,-1 0-1,1-1 1,-1 1 0,0-1-1,1 1 1,-1 0-1,0-1 1,1 1 0,-1 0-1,0 0 1,0-1 0,1 1-1,-1 1 1,1 3 5,-1 0 0,1 0 0,-1 0 1,0 0-1,0 0 0,-2 7 0,-7 32 40,6-31-34,-4 16 18,-10 47 91,16-66-90,0 0 0,0-1 0,1 1 0,0 0 0,3 15 1,-3-23-31,0-1 0,0 1 0,1-1 0,-1 1 0,0-1 0,1 0 0,-1 1 1,1-1-1,0 0 0,-1 1 0,1-1 0,0 0 0,0 0 0,0 0 0,0 0 1,0 0-1,0 0 0,0 0 0,0 0 0,0 0 0,1 0 0,-1 0 0,0-1 0,1 1 1,-1-1-1,2 1 0,-1 0-4,1-1-1,-1 0 1,1 0 0,-1 0 0,1 0 0,-1-1 0,1 1-1,-1-1 1,0 1 0,1-1 0,-1 0 0,0 0 0,1 0-1,2-2 1,7-4-8,2-1 1,0 0 0,1 1-1,-1 0 1,2 2 0,21-7 0,-25 9 10,-8 2 3,0 0 0,1 0-1,-1 0 1,0 0 0,6 1 0,-9 0-2,0 0 1,0 0-1,0 0 1,0 1 0,0-1-1,0 0 1,0 0 0,0 1-1,0-1 1,0 1 0,0-1-1,-1 1 1,1-1-1,0 1 1,0-1 0,0 1-1,-1 0 1,1 0 0,-1-1-1,1 1 1,0 0 0,-1 0-1,1 0 1,-1-1-1,1 1 1,-1 0 0,0 0-1,1 0 1,-1 1 0,1 5 10,0 0 0,0 0 0,-1 0 0,0 0 0,-1 0 0,1 0 0,-1 0 0,-1 0 0,-3 13 0,1-6 15,-1 16 0,4-25-25,1-1 1,0 1 0,0-1 0,0 1-1,1-1 1,-1 0 0,4 9 0,-4-11-5,0-1 0,1 0 1,-1 1-1,1-1 0,-1 0 1,1 0-1,0 1 1,-1-1-1,1 0 0,0 0 1,0 0-1,0 0 0,0 0 1,0 0-1,0 0 0,0 0 1,0-1-1,1 1 0,-1 0 1,0-1-1,0 1 0,1 0 1,-1-1-1,0 0 1,1 1-1,-1-1 0,0 0 1,1 0-1,-1 1 0,0-1 1,1 0-1,-1 0 0,1-1 1,-1 1-1,0 0 0,3-1 1,4-1-6,0-1 0,-1-1 1,1 1-1,-1-1 0,8-5 1,0 1 13,-14 7-6,0 0 1,0 1-1,1-1 0,-1 1 0,0-1 0,0 1 0,1 0 0,-1-1 1,0 1-1,0 0 0,1 0 0,1 0 0,-3 0 1,1 0 0,-1 0-1,1 1 1,-1-1 0,1 0 0,-1 0-1,1 1 1,-1-1 0,0 0 0,1 1-1,-1-1 1,1 1 0,-1-1 0,0 0-1,1 1 1,-1-1 0,0 1 0,1-1-1,-1 1 1,0-1 0,0 1-1,0-1 1,1 1 0,-1-1 0,0 1-1,0 0 1,0-1 0,0 2 0,3 34 119,-3-23 80,4 20 0,-3-30-151,-1 1 0,1-1 0,1 1 0,-1-1 0,0 1 0,1-1 1,0 0-1,0 1 0,4 4 0,-6-7-53,1 0 1,0 0-1,0 0 0,0 0 1,-1-1-1,1 1 0,0 0 1,0-1-1,0 1 0,0-1 1,0 1-1,0-1 0,0 1 1,0-1-1,0 0 0,1 1 0,-1-1 1,0 0-1,0 0 0,0 0 1,0 0-1,2 0 0,0-1 15,1 0 0,-1 0 1,0 0-1,0 0 0,0-1 0,0 1 0,3-3 0,24-13 56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45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5449,'-4'1'2082,"-2"1"5081,6-2-7017,0 1 1,0-1-1,0 1 0,0-1 1,0 1-1,0-1 1,-1 1-1,2 0 0,-1-1 1,0 1-1,0-1 0,0 1 1,0-1-1,0 1 0,1 0 1,4 21 873,11 24 1,-7-23-456,6 27 0,-5-7 77,18 65 598,-23-94-1124,0-1 0,1 0 0,0 0 0,1-1 0,14 20 0,-19-30-104,-1 0-1,1 0 1,0 0 0,0-1 0,4 4 0,-6-5-12,0 0 1,0 0-1,1 0 1,-1 1-1,0-1 1,0 0-1,1 0 1,-1 0-1,0 0 1,0 0-1,1 0 1,-1 0-1,0 0 1,1 0-1,-1 0 1,0 1-1,0-1 1,1-1-1,-1 1 1,0 0-1,1 0 1,-1 0-1,0 0 1,0 0-1,1 0 1,-1 0 0,0 0-1,0 0 1,1 0-1,-1-1 1,0 1-1,0 0 1,1 0-1,-1 0 1,0-1-1,0 1 1,0 0-1,1 0 1,-1 0-1,0-1 1,0 1-1,0 0 1,0 0-1,0-1 1,1 1-1,-1 0 1,0-1-1,0 1 1,0 0-1,0 0 1,0-1-1,0 1 1,0 0-1,0-1 1,0 1-1,0-1 1,5-119-124,-3 53 26,-2 44 70,4-36-6,-3 50 36,0 1 1,0-1-1,2 0 0,2-9 0,-4 18-2,-1-1 0,0 1 1,0-1-1,1 1 0,-1 0 0,0-1 0,0 1 1,1 0-1,-1-1 0,0 1 0,1 0 1,-1-1-1,1 1 0,-1 0 0,0 0 1,1 0-1,-1-1 0,1 1 0,-1 0 1,1 0-1,-1 0 0,1 0 0,-1 0 1,1 0-1,-1 0 0,0 0 0,1 0 0,-1 0 1,1 0-1,-1 0 0,1 0 0,-1 0 1,1 0-1,-1 1 0,1-1 0,-1 0 1,0 0-1,1 0 0,-1 1 0,1-1 1,2 4 24,-1 0 0,1 0 0,-1 1 1,0-1-1,0 1 0,1 7 0,-1-8-3,6 26 179,-2 1 0,0 0 0,1 35 0,-1-5 165,-4-40-223,0-4 21,4 17 0,-5-30-126,0 1 0,1 0 0,0 0 0,0-1 1,0 1-1,0-1 0,6 8 0,-7-11-32,0 1 0,0-1 1,1 0-1,-1 0 0,0 0 0,0 1 1,1-1-1,-1 0 0,0-1 0,1 1 0,-1 0 1,1 0-1,2 0 0,-3-1-6,1 1-1,-1-1 1,0 0-1,0-1 1,0 1-1,0 0 1,0 0-1,0 0 1,0 0-1,0-1 1,0 1-1,0-1 1,0 1-1,0-1 1,0 1-1,0-1 1,-1 1-1,1-1 1,0 0-1,0 1 1,0-1-1,-1 0 1,2-1-1,2-4-7,0 0 0,-1 0 0,0-1 0,0 1 1,0-1-1,2-10 0,0 4-5,13-47-32,8-24-2,-21 71 48,0 0 0,2 0 0,-1 1 0,10-14 0,-15 25-1,0-1 2,1 0 0,-1 0 0,1 0 0,0 0 0,4-3 0,-6 5-2,1 0 1,-1 0-1,0-1 0,1 1 0,-1 0 1,1 0-1,-1 0 0,1-1 0,-1 1 1,1 0-1,-1 0 0,1 0 1,-1 0-1,1 0 0,-1 0 0,1 0 1,-1 0-1,1 0 0,-1 0 0,1 0 1,-1 1-1,1-1 0,-1 0 0,0 0 1,1 0-1,-1 1 0,1-1 1,-1 0-1,1 0 0,-1 1 0,0-1 1,1 0-1,-1 1 0,0-1 0,1 1 1,-1-1-1,0 0 0,0 1 1,1-1-1,-1 1 0,0-1 0,1 1 1,3 9 21,0-1 1,-1 1-1,0 0 1,-1 0-1,0 1 1,1 13-1,1 1 43,0 2 16,10 51 266,-10-64-219,0 0-1,0 0 1,10 17 0,-13-28-110,0-1 0,1 1 0,-1-1 0,1 0 0,-1 1 0,1-1 0,0 0 0,0 0 0,0 0 0,0-1 0,4 4 0,-4-4-15,-1-1 1,0 1 0,1-1-1,-1 0 1,0 1-1,1-1 1,-1 0 0,1 0-1,-1 1 1,0-1 0,1 0-1,-1-1 1,1 1 0,-1 0-1,0 0 1,1-1-1,-1 1 1,0 0 0,1-1-1,-1 1 1,0-1 0,0 0-1,1 0 1,0 0 0,6-5-9,-1-1 1,-1 1-1,1-1 1,-1 0-1,0 0 1,-1-1-1,8-13 1,-7 11-1,11-18-6,19-28 2,-31 49 12,1 1 0,0-1 0,0 1 0,0 0 0,11-8 0,-16 14-3,-1-1-1,1 1 1,-1 0-1,1-1 1,-1 1-1,0 0 1,1-1-1,-1 1 1,1 0-1,0 0 1,-1 0-1,1 0 1,-1-1-1,1 1 1,-1 0-1,1 0 1,-1 0-1,1 0 1,-1 0-1,1 0 1,0 1-1,-1-1 0,1 0 1,-1 0-1,1 0 1,-1 0-1,1 1 1,-1-1-1,1 0 1,-1 0-1,1 1 1,1 1 1,0 1 1,0-1-1,0 0 1,-1 1 0,1-1-1,0 4 1,12 23 36,14 47 0,-13-34 1,-13-37-32,0 0 0,0 0 0,1 0 0,0 0-1,0 0 1,7 9 0,-9-13-7,0 0 0,0 0 0,1 0-1,-1 0 1,0 0 0,0 0 0,1 0 0,-1 0 0,0 0 0,1-1 0,-1 1 0,1-1 0,-1 1-1,1-1 1,-1 1 0,1-1 0,-1 0 0,1 0 0,-1 1 0,1-1 0,-1 0 0,1-1-1,0 1 1,-1 0 0,1 0 0,-1-1 0,1 1 0,-1-1 0,2 0 0,-1 0-2,1-1 0,-1 1 1,0-1-1,0 0 0,0 1 1,0-1-1,-1 0 1,1 0-1,0 0 0,-1-1 1,0 1-1,2-3 0,13-34-17,-12 26 14,36-113-5,-32 97 9,-7 24 2,1-1 0,-1 1 0,1-1 0,1 1 0,-1 0 0,1 0 0,5-8 0,-8 13-2,0-1 1,0 1-1,1 0 1,-1 0-1,0-1 1,0 1-1,1 0 0,-1-1 1,0 1-1,0 0 1,1 0-1,-1 0 1,0-1-1,1 1 1,-1 0-1,0 0 1,1 0-1,-1 0 1,0 0-1,1 0 1,-1-1-1,0 1 1,1 0-1,-1 0 0,0 0 1,1 0-1,-1 0 1,0 0-1,1 0 1,-1 1-1,1-1 1,-1 0-1,0 0 1,1 0-1,-1 0 1,0 0-1,1 0 1,-1 1-1,0-1 1,0 0-1,1 0 0,-1 1 1,8 14 25,0 9 51,8 49-1,-13-54 33,1 1 0,1-1 1,0 0-1,16 35 0,-20-53-96,0 1 0,0 0 0,0-1-1,0 1 1,0-1 0,1 1 0,-1-1 0,0 0-1,4 3 1,-5-4-12,1 0 0,-1 1-1,1-1 1,0 0 0,-1 0 0,1 1-1,0-1 1,-1 0 0,1 0 0,0 0-1,-1 0 1,1 0 0,0 0 0,0 0-1,-1 0 1,1 0 0,0 0 0,-1-1-1,1 1 1,0 0 0,-1 0 0,1-1-1,-1 1 1,1 0 0,0-1 0,-1 1-1,1 0 1,-1-1 0,1 1 0,-1-1-1,1 0 1,2-2-9,0-1-1,-1 1 0,1-1 1,-1 1-1,0-1 1,0 0-1,1-5 1,10-33-97,-11 33 76,7-26-78,-2 7-38,16-42 0,-14 56 122,-9 13 23,0 1 1,0 0-1,0 0 0,1 0 1,-1-1-1,0 1 0,0 0 1,1 0-1,-1 0 0,0 0 1,0 0-1,1-1 0,-1 1 1,0 0-1,0 0 0,1 0 1,-1 0-1,0 0 0,1 0 1,-1 0-1,0 0 0,0 0 0,1 0 1,-1 0-1,0 0 0,1 0 1,-1 0-1,0 0 0,0 0 1,1 0-1,-1 1 0,0-1 1,0 0-1,1 0 0,-1 0 1,0 0-1,0 1 0,1-1 1,-1 0-1,0 0 0,0 0 1,0 1-1,0-1 0,1 0 1,-1 0-1,0 1 0,0-1 0,0 0 1,0 0-1,0 1 0,1-1 1,1 7 22,1 1 0,-1-1 0,0 0 0,-1 1 0,2 11 0,-1-3 29,2 12 36,0-1 70,8 30-1,-11-55-146,0 1-1,0 0 1,0-1-1,0 1 0,1-1 1,-1 1-1,0-1 1,1 0-1,0 1 1,0-1-1,-1 0 1,5 3-1,-4-4-10,-1 0 1,0-1-1,0 1 0,1 0 0,-1-1 0,1 1 1,-1-1-1,0 0 0,1 1 0,-1-1 0,1 0 1,-1 0-1,1 0 0,-1 0 0,1 0 0,-1 0 1,1-1-1,-1 1 0,0 0 0,1-1 1,-1 1-1,1-1 0,-1 1 0,0-1 0,2-1 1,1-1-8,1 1 1,-1-2 0,0 1 0,0 0 0,-1-1-1,1 0 1,-1 0 0,1 0 0,3-6 0,2-6-28,10-22 1,-6 9-12,0 3-1,-7 14 17,0 0 0,1 0 0,9-13-1,-11 19 23,-4 4 7,0 0 1,0 1-1,1-1 1,-1 0-1,1 1 1,2-3-1,-4 4 4,0 0-1,1 0 1,-1 0 0,1 0-1,-1-1 1,0 1 0,1 0-1,-1 0 1,0 0-1,1 0 1,-1 0 0,1 0-1,-1 0 1,0 0 0,1 0-1,-1 1 1,0-1 0,1 0-1,-1 0 1,0 0-1,1 0 1,-1 0 0,0 1-1,1-1 1,-1 0 0,0 0-1,1 1 1,-1-1 0,0 0-1,0 0 1,1 1 0,-1-1-1,0 0 1,0 1-1,1-1 1,-1 0 0,0 1-1,0-1 1,0 0 0,0 1-1,0-1 1,0 1 0,1-1 86,-1 0 26,1 2 7,0 0-111,0 0 1,0 0-1,0-1 0,0 1 1,0-1-1,0 1 0,1-1 1,-1 1-1,1-1 0,-1 0 1,1 0-1,-1 0 1,1 0-1,0 0 0,0 0 1,-1 0-1,1 0 0,2 0 1,35 10 25,-37-10-36,-1-1 0,0 0 0,1 0 0,-1 1 0,0-1 0,0 0 0,1-1 0,-1 1 1,0 0-1,1 0 0,-1 0 0,0-1 0,0 1 0,1 0 0,-1-1 0,0 0 0,0 1 0,0-1 0,1 0 0,3-2-37,-5 3 32,4-1-255,-4 4-228,0-1 354,-1 15-176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47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55 6665,'-35'-44'3132,"27"34"1407,9 14-1399,3 7-697,-2-3-2197,-1 0 1,1 0-1,1 0 1,-1-1-1,1 1 0,1-1 1,6 11-1,4 10 175,-6-8 184,8 36-1,-1-5 77,-9-37-435,8 17 0,-11-26-186,0 1-1,1-1 1,-1 0-1,1 0 1,7 7 0,-10-12-59,-1 0 0,0 1 1,1-1-1,-1 0 1,1 1-1,-1-1 0,1 0 1,-1 0-1,1 0 0,-1 1 1,1-1-1,-1 0 1,1 0-1,-1 0 0,1 0 1,-1 0-1,1 0 0,0 0 1,-1 0-1,1 0 0,-1 0 1,1 0-1,-1 0 1,1-1-1,-1 1 0,1 0 1,-1 0-1,1-1 0,-1 1 1,1 0-1,-1 0 1,0-1-1,1 1 0,-1 0 1,1-1-1,-1 1 0,0-1 1,1 1-1,-1-1 1,0 1-1,1 0 0,-1-1 1,0 1-1,0-1 0,1 0 1,1-4 5,0 0-1,0 0 1,2-8 0,-3 11-7,15-60 3,-8 29 3,15-41 1,-22 71-3,0 0-1,1 0 0,0-1 1,-1 1-1,5-5 0,-5 8-2,-1-1-1,0 1 1,1-1 0,-1 1-1,1 0 1,-1 0-1,0-1 1,1 1 0,-1 0-1,1 0 1,-1-1-1,1 1 1,-1 0 0,1 0-1,-1 0 1,1 0-1,-1 0 1,1 0 0,0 0-1,-1 0 1,1 0 0,0 0 0,-1 0 0,1 1-1,-1-1 1,1 0 0,0 1 0,-1-1 0,1 1 0,-1-1 0,1 1-1,-1-1 1,1 0 0,-1 1 0,0 0 0,1-1 0,-1 1 0,1 0-1,8 17 104,11 27 0,3 6 246,-23-50-341,6 11 133,0-1 0,1 0-1,0-1 1,17 20 0,-22-28-134,0 0 0,0 0 0,0-1 0,0 1-1,0 0 1,1-1 0,-1 1 0,0-1 0,1 0 0,-1 0 0,1 0 0,0 0 0,-1 0-1,1-1 1,0 1 0,0-1 0,-1 0 0,1 1 0,0-1 0,0-1 0,-1 1 0,1 0-1,0-1 1,0 1 0,-1-1 0,1 0 0,-1 0 0,1 0 0,3-2 0,-1 0-9,1 0 0,-1-1 1,0 0-1,0 0 0,-1 0 1,1-1-1,-1 0 0,0 0 1,6-10-1,2-4-11,12-30 0,-20 41 9,22-40-11,-26 47 14,0 0 0,1 0 0,-1 1 0,1-1 0,-1 0-1,0 1 1,1-1 0,-1 1 0,1-1 0,0 1 0,-1-1 0,1 1 0,0-1 0,-1 1 0,1-1 0,1 1 0,-2-1 0,0 1 1,1 0-1,-1 0 1,1 0-1,-1 0 0,1 0 1,-1 1-1,0-1 1,1 0-1,-1 0 0,1 0 1,-1 0-1,0 0 1,1 1-1,-1-1 0,1 0 1,-1 0-1,0 0 1,1 1-1,-1-1 0,1 1 1,1 1 3,-1 1 0,1-1 0,-1 1 0,1-1 0,-1 1 0,0-1 0,1 4 0,1 1 5,-1 0 1,0 0-1,0 0 1,-1 0 0,1 8-1,-2-5 2,1-1 1,0 0-1,1 0 0,3 11 0,-5-18-9,1 0-1,-1 0 1,1 0-1,0 0 0,0 0 1,0-1-1,0 1 0,0 0 1,0-1-1,0 1 0,0-1 1,1 1-1,-1-1 1,0 0-1,1 1 0,-1-1 1,1 0-1,0 0 0,-1 0 1,1 0-1,0 0 1,0-1-1,0 1 0,-1 0 1,1-1-1,0 0 0,2 1 1,1-1-4,0 0 0,0 0 1,-1-1-1,1 0 0,0 0 0,-1 0 1,1 0-1,0-1 0,-1 0 0,0 0 1,1 0-1,-1 0 0,0-1 1,0 1-1,0-1 0,0 0 0,-1 0 1,1-1-1,-1 1 0,0-1 0,0 0 1,0 1-1,-1-1 0,1-1 1,-1 1-1,3-6 0,-5 9 2,1 0-1,-1 0 0,1 0 1,-1 0-1,1 0 1,-1 0-1,1 0 1,0 0-1,0 0 1,1-1-1,-2 2 1,0 0 1,0 0-1,0 0 0,1 0 0,-1 0 0,0 0 0,0 0 0,0 0 0,0-1 0,1 1 1,-1 0-1,0 0 0,0 0 0,0 1 0,0-1 0,1 0 0,-1 0 0,0 0 1,0 0-1,0 0 0,0 0 0,1 0 0,-1 0 0,0 0 0,0 0 0,0 0 1,0 0-1,0 1 0,1-1 0,-1 0 0,0 0 0,0 0 0,0 0 0,0 0 0,0 1 1,0-1-1,1 0 0,0 3 4,0 1 1,1-1 0,-1 1-1,1 6 1,-1-6-2,3 17 35,1-1 0,1 1-1,1-1 1,11 23-1,-16-40-29,-1 0 0,1 0 0,0-1 0,0 1-1,0 0 1,1 0 0,3 3 0,-4-5-7,-1 0 0,0 0 0,0-1 0,1 1 1,-1 0-1,1-1 0,-1 1 0,0-1 1,1 0-1,-1 1 0,1-1 0,-1 0 1,1 0-1,-1 0 0,1 0 0,-1 0 1,1 0-1,-1 0 0,1 0 0,1-1 0,1 0-1,-1-1-1,0 1 0,0-1 0,0 1 1,0-1-1,0 0 0,-1 0 0,1 0 1,-1-1-1,5-4 0,1-3-8,11-17-1,-13 18 7,34-59-14,-27 45 20,0 1 0,30-39 0,-41 60-2,-1-1 0,0 1 0,0 0 0,1 0 0,-1-1 0,1 1 0,1-1 0,-3 2 0,1 0 0,-1 0 0,0 0 0,1 0 0,-1 0-1,0 0 1,0-1 0,1 1 0,-1 0 0,0 0 0,1 0 0,-1 0 0,0 0 0,1 0 0,-1 0 0,0 1 0,1-1 0,-1 0 0,0 0 0,1 0 0,-1 0 0,0 0-1,0 0 1,1 0 0,-1 1 0,0-1 0,2 2 4,-1 0-1,0 0 1,0 0-1,0 0 1,0 0-1,-1 0 1,1 0-1,-1 0 1,1 1-1,0 2 0,1 11 31,-1-1 0,-1 22 0,0-22 53,0-1 1,1 0 0,0 0 0,4 14 0,-4-25-69,0-1 0,-1 0 1,1 1-1,0-1 1,0 0-1,1 1 1,-1-1-1,0 0 0,1 0 1,-1 0-1,1 0 1,0 0-1,0 0 1,2 1-1,-3-2-17,0 0-1,1-1 1,-1 1-1,1-1 1,-1 1-1,1-1 1,-1 1 0,1-1-1,-1 0 1,1 0-1,-1 0 1,1 0 0,-1 0-1,1 0 1,-1 0-1,1 0 1,-1-1-1,1 1 1,-1 0 0,0-1-1,1 1 1,-1-1-1,1 0 1,-1 0 0,0 1-1,2-2 1,2-2-6,0 0 0,0 0-1,-1-1 1,0 1 0,1-1 0,-2 0 0,1 0 0,5-10 0,22-51-101,-23 46 64,15-31 29,-37 115 152,-6 46 290,19-103-364,1 0-1,0-1 1,0 1-1,1 0 1,0 0-1,0 0 1,4 10-1,-5-16-44,0 1-1,1-1 1,0 1-1,-1-1 1,1 1-1,0-1 1,0 0-1,1 2 1,-2-3-25,0 1 1,0-1-1,0 0 1,1 0-1,-1 0 1,0 0 0,0 0-1,0 1 1,0-1-1,1 0 1,-1 0-1,0 0 1,0 0-1,1 0 1,-1 0-1,0 0 1,0 0-1,0 0 1,1 0-1,-1 0 1,0 0-1,0 0 1,1 0 0,-1 0-1,0 0 1,0 0-1,0 0 1,1 0-1,-1 0 1,0 0-1,0-1 1,0 1-1,1 0 1,1-2-24,0 0 0,0-1 1,-1 1-1,1 0 0,-1-1 0,1 1 1,0-4-1,8-11 408,22-27-220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50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534 136 3689,'-1'0'500,"1"-1"0,-1 1-1,1 0 1,-1 0 0,1 0 0,-1 0 0,1-1 0,0 1 0,-1 0 0,1-1-1,0 1 1,-1 0 0,1 0 0,0-1 0,-1 1 0,1-1 0,-1 0-269,1 1-1,0 0 1,0-1 0,0 1 0,-1 0 0,1 0 0,0-1 0,-1 1 0,1 0 0,0-1 0,0 1 0,-1 0-1,1 0 1,0 0 0,-1-1 0,1 1 0,-1 0 0,1 0 0,0 0 0,-1 0 0,1 0 0,0 0 0,-1 0-1,1 0 1,-1 0 0,1 0 0,0 0 0,-1 0 0,1 0 0,-1 0 0,1 0 0,0 0 0,-1 0 0,-1 1-159,1 0 0,0 0 0,0 0 0,0 1 0,0-1 0,0 0 0,0 0 0,0 0 0,0 1 0,0-1 0,0 1 0,1-1 0,-1 0 0,1 1 0,-1-1 0,0 3 0,-8 18 308,-5 0-72,9-16-196,1 0-1,1 0 1,-1 1 0,1-1-1,0 1 1,0 0 0,-3 13 0,-3 14 541,9-33-644,0-1 0,0 0 0,0 1-1,0-1 1,0 0 0,0 1 0,0-1 0,0 0 0,0 1 0,0-1-1,0 1 1,0-1 0,0 0 0,1 0 0,-1 1 0,0-1 0,0 0-1,0 1 1,0-1 0,1 0 0,-1 1 0,0-1 0,1-1 112,-4-6-14,-7-8-95,1 1-5,1-1 0,0 1 0,1-1 0,0-1 0,-5-19-1,6 14 6,-1-4 14,-12-25-1,16 43-15,0 0 0,-1 0 0,0 1 0,0-1-1,-1 1 1,0 0 0,-10-11 0,14 16-9,0 1 1,0-1-1,1 0 0,-1 0 1,0 1-1,0-1 1,0 1-1,0-1 0,0 0 1,0 1-1,0 0 0,1-1 1,-2 1-1,1 0 1,0-1-1,0 1 0,0 0 1,0 0-1,0 0 1,0 0-1,0 0 0,0 0 1,0 0-1,0 0 0,0 0 1,0 1-1,0-1 1,0 0-1,0 1 0,0-1 1,0 1-1,0-1 1,0 1-1,0-1 0,0 1 1,0 0-1,1-1 0,-1 1 1,-1 1-1,-1 3 10,-1 0-1,1-1 0,1 1 1,-1 0-1,1 0 0,-2 8 1,-1 3 82,0 1 1,2-1 0,0 1-1,1-1 1,0 1 0,2 0-1,0 0 1,1-1-1,4 28 1,-5-43-90,0 0-1,0-1 0,1 1 1,-1 0-1,0-1 1,0 1-1,0-1 1,1 1-1,-1 0 1,0-1-1,1 1 1,-1-1-1,1 2 0,-1-2-2,1 0-1,-1 0 0,0 0 1,0 0-1,0 0 0,0 0 1,0 0-1,1 0 0,-1 0 1,0 0-1,0 0 0,0 0 1,0 0-1,1 0 0,-1 0 1,0 0-1,0 0 0,0 0 1,0-1-1,0 1 0,1 0 1,-1 0-1,0 0 0,0 0 1,0 0-1,0 0 0,0 0 0,0-1 1,0 1-1,1 0 0,-1 0 1,0 0-1,0 0 0,0-1 1,1-1-2,0-1 1,1 0 0,-1 0-1,-1 0 1,1 1 0,0-4-1,0 2 2,3-16 7,-2-1 1,2-34-1,-4 49-4,-1 0 1,1 1-1,-1-1 1,0 1-1,0-1 0,0 1 1,-1 0-1,0-1 1,0 1-1,0 0 0,-1 0 1,1 0-1,-1 0 1,-1 1-1,-6-8 0,9 10-1,-1 1 0,1-1-1,-1 1 1,0 0 0,0-1-1,0 1 1,0 0 0,0 0-1,0 1 1,-3-2 0,4 2-3,0-1 0,-1 1 1,1 0-1,0 0 1,0 0-1,0 0 1,0 0-1,0 1 1,0-1-1,0 0 1,-1 0-1,1 1 0,0-1 1,0 1-1,0-1 1,0 1-1,0-1 1,0 1-1,1 0 1,-1-1-1,0 1 1,0 0-1,-1 1 0,0 1 0,-1 1 0,0 0 1,1 0-1,0 0 0,0 0 0,0 0 0,-2 8 0,-7 35 11,8-30 1,-2 2 43,2-1-1,0 1 0,1 37 1,1-55-52,1-1-1,0 1 1,0 0 0,0 0 0,0 0 0,1 0-1,-1 0 1,0 0 0,0 0 0,1 0-1,-1 0 1,0 0 0,1-1 0,-1 1 0,1 0-1,-1 0 1,1 0 0,-1-1 0,1 1 0,0 0-1,-1-1 1,2 2 0,-2-2-3,1 0 1,-1 0-1,0 0 0,0 0 1,1 0-1,-1 0 1,0 0-1,1 0 0,-1 0 1,0 0-1,1 0 0,-1-1 1,0 1-1,0 0 1,1 0-1,-1 0 0,0 0 1,0 0-1,1-1 0,-1 1 1,0 0-1,0 0 1,1-1-1,6-10-2,-4 1 8,0 0 1,-1 1 0,0-1-1,-1 0 1,0 0 0,0 0-1,-1-1 1,0 1 0,-1 0-1,-1 0 1,1 0 0,-1 0-1,-1 1 1,0-1 0,0 1-1,-8-15 1,9 20 0,1 1 0,-2 0 1,1-1-1,0 1 0,-1 0 0,1 1 0,-1-1 1,0 0-1,0 1 0,0-1 0,0 1 1,-6-3-1,8 5-5,0-1 1,0 1-1,-1-1 1,1 1 0,0-1-1,-1 1 1,1 0-1,-1 0 1,1 0-1,0 0 1,-1 0-1,1 0 1,-1 0-1,1 0 1,-3 1 0,3 0-2,-1 0 0,1-1 0,-1 1 0,1 0 0,0 0 0,-1 0 0,1 1 0,0-1 0,0 0 0,-1 0 0,1 1 0,0-1 0,0 0 0,1 1 0,-3 2 0,-1 6 58,1-1 1,-1 1 0,2 0-1,-4 19 1,3-8 323,1 31 0,2-52-353,-1 0-19,0-1 0,0 1 0,1-1 0,-1 1 0,1-1 0,-1 1 0,0-1 0,1 1 0,-1-1 0,1 0 0,-1 1 0,1-1 0,-1 0 0,1 1 0,0-1 0,-1 0 0,1 0 0,0 1 0,-1-1 0,1-1-1,-4-7-45,4 9 32,-2-1 27,2 1 38,-1 6-34,1-6-81,0 0 0,0 1 0,0-1 0,0 0-1,0 0 1,0 0 0,0 0 0,0 0 0,0 1 0,0-1 0,0 0 0,0 0 0,0 0 0,-1 0 0,1 0 0,0 0 0,0 1-1,0-1 1,0 0 0,0 0 0,0 0 0,-1 0 0,1 0 0,0 0 0,0 0 0,0 0 0,0 0 0,0 0 0,-1 0 0,1 0-1,0 0 1,0 0 0,0 0 0,0 0 0,0 0 0,-1 0 0,1 0 0,-1 0-1057,1 0 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1:07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27 7098,'-9'1'987,"6"-1"-612,0 1-1,0-1 1,0 0-1,0 0 1,0 0-1,0 0 1,0-1 0,0 1-1,0-1 1,0 0-1,0 0 1,0 0-1,1 0 1,-1 0-1,0 0 1,-4-4-1,-1 1 2386,17 7-162,32 9-2066,-29-8-402,0-1 0,0 0 0,0 0 0,13 0 0,404 17 2453,-307-17-2189,169-9 378,15 0-213,-192 11-342,85 3-2,1-18-76,-19-5 48,194 8 1,-250 4-96,46 2 46,-90 0-71,-29-1 12,-45 2-81,-6-2-94,-11-2-419,-21-4-2064,3 1-2358,3 1 2055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27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 8690,'2'3'570,"-1"-1"1,1 0-1,1 0 1,-1-1-1,0 1 1,0 0-1,1-1 1,2 2-1,13 9 1187,-7-1-819,0 0 1,0 1 0,-1 1 0,10 15-1,10 14 675,-5-7-995,-15-20-412,0-1 1,1 1-1,1-2 0,0 0 0,17 14 0,-27-26-170,0 1-1,0-1 0,0 0 0,0 0 1,0 0-1,0 0 0,0 0 0,5 1 1,-7-2-29,1 0 1,-1 0 0,1 0 0,0 0-1,-1 0 1,1 0 0,-1 0 0,1 0-1,0 0 1,-1-1 0,1 1 0,-1 0-1,1 0 1,-1-1 0,1 1-1,-1 0 1,1-1 0,-1 1 0,1 0-1,-1-1 1,1 1 0,-1-1 0,0 1-1,1-1 1,-1 1 0,0-1 0,1 1-1,-1-1 1,0 1 0,0-1 0,0 1-1,1-1 1,-1 1 0,0-1 0,0 0-1,0 1 1,0-1 0,0 1-1,0-2 1,7-58 155,7-43-98,12 5-41,-19 77-288,1 1-1,17-32 1,-25 51 253,3-4-237,-1 1 0,1 0-1,0 0 1,4-4 0,-7 7 114,1 0 1,0 1-1,-1-1 1,1 0-1,0 1 1,0-1-1,0 0 1,0 1-1,0-1 1,-1 1-1,1 0 1,0-1-1,0 1 1,0 0-1,0 0 1,0-1-1,0 1 1,0 0-1,0 0 0,0 0 1,0 0-1,0 0 1,0 0-1,0 1 1,0-1-1,0 0 1,2 1-1,9 9-1043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27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10818,'2'8'4137,"4"1"-2632,1 8-25,-3 1 272,-1 2-143,5 10-425,-2 3-216,2 7-344,-1 3-120,-6-10-240,6-5-88,-6-12-56,-1-7-224,2-10-864,-2-14-320,16-6 632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28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11010,'-7'3'968,"5"-3"-699,1 0 1,0 1 0,-1-1-1,1 1 1,0-1-1,-1 1 1,1 0 0,-2 1-1,2-1-202,1-1 0,0 0-1,0 1 1,0-1-1,0 1 1,-1-1 0,1 1-1,0-1 1,0 1-1,0-1 1,0 1 0,0-1-1,0 0 1,0 1-1,0-1 1,0 1 0,0-1-1,1 1 1,-1-1-1,0 1 1,0-1 0,0 0-1,1 1 1,-1-1-1,0 1 1,0-1 0,1 0-1,-1 1 1,0-1-1,1 0 1,-1 1 0,1-1-1,9 15 645,-1 1-1,0 0 1,-1 0-1,-1 0 0,5 19 1,-1-6-65,-9-23-530,49 111 1534,-44-104-1498,0-1-1,1 0 0,0 0 1,1-1-1,0 0 1,19 18-1,-24-25-116,1-1-1,0 1 1,-1-1-1,1-1 1,6 4-1,-9-6-25,-1 1 0,1 0 0,0-1 0,0 1 1,0-1-1,0 1 0,0-1 0,0 0 0,-1 0 0,1 0 0,0 0 0,0 0 0,0-1 0,0 1 0,0 0 0,0-1 0,0 0 0,-1 1 0,4-2 0,-2-1 4,0 1-1,0 0 0,0-1 0,0 0 1,-1 0-1,1 0 0,-1 0 0,0 0 1,1 0-1,-2 0 0,3-5 0,3-7 36,5-21 0,-10 30-37,8-33 45,-1 0-1,4-54 1,-4 21-230,-9 70 130,1-3-476,0-1 0,0 0-1,0 0 1,1 1 0,0-1-1,0 0 1,5-9 0,-3 12-802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28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6 11274,'4'-2'651,"-1"1"-1,1 0 1,0 1-1,0-1 1,0 1-1,0-1 1,0 1-1,7 1 1,-1 0-256,0 1 0,11 3 1,-13-2-217,0-1 1,-1 1-1,1 0 1,-1 1 0,0 0-1,0 0 1,-1 0 0,1 1-1,-1 0 1,0 0 0,6 7-1,-9-9-157,-1 1 1,1-1-1,-1 1 0,1 0 0,-1 0 0,0 0 0,-1 0 0,1 0 1,-1 0-1,0 1 0,0-1 0,0 0 0,0 1 0,-1-1 1,0 1-1,0-1 0,0 0 0,0 1 0,-1-1 0,1 1 1,-3 5-1,1-3 52,-1 0 1,0 0-1,0 0 1,-1 0-1,0 0 0,0-1 1,0 0-1,-1 0 1,0 0-1,0-1 1,-7 7-1,-9 4 651,-42 28-1,40-30 53,-26 22-1,35-23-336,14-13-432,-1 0 0,1 1-1,0-1 1,0 0-1,0 0 1,0 0 0,-1 0-1,1 1 1,0-1-1,0 0 1,0 0-1,0 0 1,0 1 0,0-1-1,0 0 1,-1 0-1,1 1 1,0-1 0,0 0-1,0 0 1,0 1-1,0-1 1,0 0 0,0 0-1,0 0 1,0 1-1,0-1 1,1 0-1,-1 0 1,0 1 0,0-1-1,0 0 1,0 0-1,0 1 1,0-1 0,0 0-1,0 0 1,1 0-1,-1 1 1,10 2 87,3-2-78,1 0 1,0-1-1,-1-1 0,15-2 0,-3 1-8,-10 0 9,24 0-532,0-3 0,67-16 1,-59 6 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30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11146,'0'5'3695,"4"25"-2638,1 0 1,2 0 0,10 30 0,-14-50-804,6 21 751,1 1-1,17 33 1,-23-57-878,0 0-1,1 0 0,0-1 0,0 0 0,0 0 0,1 0 0,0 0 1,0-1-1,1 0 0,0 0 0,0-1 0,0 0 0,10 5 0,-13-8-88,0 0-1,0-1 0,0 1 0,0-1 1,0 0-1,6 1 0,-8-2-29,-1 0 1,1 0-1,-1 0 0,1 0 1,-1 0-1,1-1 0,-1 1 1,1 0-1,-1-1 0,1 1 1,-1-1-1,0 0 0,1 1 1,-1-1-1,0 0 0,1 0 1,-1 0-1,0 0 0,0 0 1,0 0-1,0 0 0,2-2 1,1-5 11,0 1 1,0-1 0,-1 0-1,0 0 1,0-1 0,-1 1 0,2-11-1,-1 4 3,-3 13-21,4-12 21,-1-1 0,-1 1 0,1-17 0,-3 11-17,4-80-226,-3 83-259,2 0 0,0 0 0,8-26 1,-3 21-1302,-7 18 1361,-1 4 395,0 0 0,0 0-1,0 0 1,0 0 0,0 0 0,0-1 0,0 1-1,0 0 1,0 0 0,0 0 0,0 0 0,0 0-1,0 0 1,0-1 0,0 1 0,0 0 0,0 0-1,0 0 1,0 0 0,0 0 0,0 0 0,0 0-1,0-1 1,1 1 0,-1 0 0,0 0 0,0 0-1,0 0 1,0 0 0,0 0 0,0 0 0,0 0-1,0 0 1,1 0 0,-1 0 0,0 0 0,0 0 0,0 0-1,0 0 1,0-1 0,0 1 0,0 0 0,1 0-1,-1 0 1,11 12-820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40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90 138 6833,'21'-115'3545,"-17"101"-616,1 6-721,-2 10-295,-5 17-265,-4 21-544,-2 13-199,-1 19-353,1 1-120,8 0-168,5-10-72,8-15-120,6-13-40,9-13-96,1-8-248,7-16-768,-4-10-825,-2-28 1137</inkml:trace>
  <inkml:trace contextRef="#ctx0" brushRef="#br0" timeOffset="1">20 132 13059,'-16'8'5137,"12"3"-3433,4-2-303,8 2-281,6-1-384,6-2-488,5-2-120,11-4-336,4-2-480,9 2-1457,6-2-1071,8 0 1895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30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9938,'1'2'734,"1"-1"0,0 1 0,0 0 0,0-1 0,0 1 0,0-1 1,0 0-1,1 0 0,2 1 0,23 8 1067,-23-8-1199,2 0-262,6 2-13,0 0 1,0 1 0,-1 0 0,17 10-1,-26-14-315,-1 1 0,1 0 0,-1 0 0,0 0 0,1 0 0,-1 0 0,0 0 0,0 0 0,-1 1 0,1-1 0,0 1 0,-1-1 0,1 1 0,-1 0 0,0-1 0,0 1 0,0 0 0,0 0 0,0 0 0,-1 0 0,0 0 0,1 0 0,-1 0-1,0 0 1,0 0 0,-1 3 0,-1 2 19,0 0 0,0-1 0,-1 1 0,0-1 0,-1 1-1,-7 12 1,-32 40 132,37-52-147,-16 19 222,21-27-232,1 0 0,0 0 0,0 0 0,0 0 0,0 1 0,0-1 0,-1 0 0,1 0 0,0 0 0,0 0 0,0 0 0,0 1 0,0-1 1,0 0-1,0 0 0,0 0 0,0 0 0,0 1 0,0-1 0,0 0 0,0 0 0,0 0 0,0 0 0,0 1 0,0-1 0,0 0 0,0 0 1,0 0-1,0 1 0,0-1 0,0 0 0,0 0 0,0 0 0,0 0 0,0 1 0,0-1 0,0 0 0,0 0 0,1 0 0,-1 0 0,0 0 1,0 0-1,0 1 0,0-1 0,0 0 0,1 0 0,-1 0 0,0 0 0,0 0 0,0 0 0,10 1 156,-9-1-149,5-1 57,4 1 121,1-1 0,13 3 1,-21-2-135,0 0 0,0 1 0,0 0 1,0 0-1,0 0 0,-1 0 0,1 0 1,0 0-1,-1 1 0,1-1 0,-1 1 1,1 0-1,2 2 0,-5-4-41,1 1 0,-1-1 0,1 1 0,-1-1 0,0 1 0,1 0 0,-1-1 0,1 1 0,-1 0-1,0-1 1,0 1 0,1 0 0,-1-1 0,0 1 0,0 0 0,0-1 0,0 1 0,0 0 0,0 0 0,0-1 0,0 1 0,0 0 0,0 0-1,-1 1 8,0 0-1,1-1 1,-1 1-1,0-1 1,0 1-1,0-1 1,0 1-1,0-1 1,-2 2-1,-2 1 2,1 0-1,-1 0 0,0 0 1,-10 4-1,11-6-152,-1 0 0,1 0 0,-1-1 0,0 0 0,0 0 0,-7 1 0,9-2-80,1 1 0,0-1 1,-1 0-1,1-1 0,-1 1 1,1 0-1,0-1 0,-1 1 0,1-1 1,0 0-1,-1 1 0,1-1 1,0 0-1,-4-3 0,5 3 84,-1-1 1,1 1-1,0 0 0,0-1 1,0 1-1,0-1 0,-1-1 0,2 3 124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25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144 113 5721,'8'5'865,"0"0"0,14 6 0,-22-11-825,0 0 0,0 0 0,0 0-1,1 0 1,-1 0 0,0 0 0,0 0-1,0 0 1,1 0 0,-1 0 0,0 0-1,0 0 1,0 0 0,0 0-1,1 0 1,-1 0 0,0 0 0,0 0-1,0 0 1,0 0 0,1 0 0,-1 0-1,0-1 1,0 1 0,0 0 0,0 0-1,0 0 1,1 0 0,-1 0 0,0 0-1,0-1 1,0 1 0,0 0 0,0 0-1,0 0 1,0 0 0,0-1-1,0 1 1,1 0 0,-1 0 0,0-1-1,-1-11 1368,-7-14 786,7 25-1980,-2-7 272,0 1 0,0 0 1,-1 0-1,0 0 0,0 1 1,-1-1-1,0 1 0,0 0 1,-6-5-1,9 9-426,0 0 1,0 1-1,0-1 1,-1 0-1,1 1 0,0 0 1,-1 0-1,1-1 1,0 1-1,-1 1 0,1-1 1,-1 0-1,0 1 1,1-1-1,-1 1 0,0 0 1,1 0-1,-1 0 1,1 0-1,-1 0 0,0 0 1,1 1-1,-1 0 1,1-1-1,-1 1 0,1 0 1,-1 0-1,1 0 1,-1 0-1,-1 3 0,-1-1-33,1 0-1,0 1 1,0 0-1,1 0 1,-1 0 0,1 1-1,0-1 1,0 1-1,0-1 1,1 1-1,0 0 1,0 0-1,0 0 1,0 0-1,1 1 1,-2 9-1,2-4-1,0 0 1,1 0-1,0 0 0,0 0 0,1 0 0,0-1 0,5 18 0,-3-18-14,1 0-1,-1-1 1,1 1-1,1-1 1,0 0-1,0-1 1,1 1-1,0-1 1,1 0-1,-1 0 1,1-1-1,1 0 1,0 0-1,9 6 1,-11-9-9,1 0 0,-1-1 0,1 1 0,0-2 0,0 1 0,0-1 0,0 0 0,0 0 1,1-1-1,-1 0 0,0 0 0,1-1 0,-1 1 0,1-2 0,-1 1 0,1-1 0,-1-1 0,0 1 0,0-1 0,8-3 1,-10 3-1,-1 0 1,0 0-1,1 0 1,-1-1 0,0 1-1,0-1 1,-1 0 0,1 0-1,-1-1 1,1 1-1,-1-1 1,3-4 0,-2 2 3,-1-1 1,1 1-1,-1-1 0,0 0 1,-1 1-1,1-1 0,1-11 1,-2 7 14,-1-1 0,0 0 1,-1 1-1,0-1 0,0 0 0,-2 0 1,1 1-1,-1-1 0,-7-20 0,7 27 1,0 0 0,0 0 0,0 0 0,0 0 0,-1 0 0,0 1 0,0-1-1,0 1 1,-1 0 0,1 0 0,-1 0 0,0 0 0,0 1 0,0 0 0,-1-1 0,1 2-1,-10-6 1,0 4 83,1 0-1,-1 0 1,0 2-1,0 0 1,0 0-1,0 1 0,0 1 1,-24 3-1,34-3-79,0 1-1,0-1 1,0 1 0,0 1-1,-1-1 1,2 0 0,-8 4-1,10-4-33,0 0 1,0-1-1,0 1 0,0 0 0,0 0 0,0 0 1,0 0-1,0 0 0,0 0 0,0 0 0,0 0 0,1 0 1,-1 1-1,0-1 0,1 0 0,-1 0 0,1 1 1,-1-1-1,1 0 0,0 1 0,0-1 0,-1 0 0,1 1 1,0-1-1,0 0 0,1 3 0,-1-1-113,1-1 0,0 1 0,-1-1 0,1 0 0,0 1 0,1-1-1,-1 0 1,0 0 0,1 0 0,-1 0 0,1 0 0,-1 0 0,1 0 0,0 0 0,2 1-1,20 10-556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26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9 8946,'-26'6'3665,"15"-3"-1530,8-2-527,4 0 562,64 4-427,662 26 956,-443-36-1898,139 0 451,-308-1-814,-114 6-426,0 0-1,-1 0 0,1 0 1,0 0-1,0 0 0,-1 0 0,1 0 1,0-1-1,0 1 0,-1 0 1,1-1-1,0 1 0,0-1 0,-1 1-13,0 0-1,0-1 0,0 1 0,0 0 1,0 0-1,0 0 0,0 0 0,0-1 0,0 1 1,0 0-1,0 0 0,0 0 0,0 0 1,0-1-1,0 1 0,-1 0 0,1 0 0,0 0 1,0 0-1,0 0 0,0-1 0,0 1 1,0 0-1,-1 0 0,1 0 0,0 0 1,0 0-1,0 0 0,0 0 0,-1 0 0,1 0 1,0-1-1,-25-7-1306,-63-13-1061,78 20 2022,-18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26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24 7009,'-22'-8'2839,"15"5"-2189,0 1 0,0-1-1,0 1 1,-1 0 0,1 1-1,0 0 1,-1 0 0,-13 1-1,19 0-523,0 1-1,-1-1 1,1 1-1,0 0 1,0 0-1,0 0 0,0 0 1,0 0-1,0 0 1,0 1-1,0-1 1,0 1-1,0-1 1,1 1-1,-1 0 0,1-1 1,-1 1-1,1 0 1,0 0-1,-1 0 1,1 0-1,0 0 1,-1 5-1,0 0 36,0-1 1,0 1-1,1 0 0,0 0 0,0 1 1,1 11-1,1-10-98,0 0-1,1 0 1,0 1-1,1-2 1,-1 1 0,2 0-1,-1-1 1,1 1-1,1-1 1,-1 0 0,1 0-1,1-1 1,-1 1-1,1-1 1,1-1 0,7 8-1,-7-9-40,-1 0 0,0 0 0,1 0 0,0-1 0,0-1 0,1 1 0,-1-1 0,11 3 0,-12-4-4,0-1 0,0 0 0,0 0-1,0-1 1,0 0 0,0 0 0,0 0 0,0-1 0,0 0 0,0 0-1,11-4 1,-13 4 0,0-1 0,1 0 0,-1-1 0,0 1-1,0-1 1,0 0 0,-1 0 0,1 0 0,-1 0 0,0-1-1,1 1 1,-1-1 0,-1 0 0,1 0 0,-1 0 0,1 0-1,-1 0 1,1-5 0,0 2 9,-1 0 0,0 0 0,-1 0 0,0-1 0,0 1 0,0 0 0,-1 0 0,0-1 0,0 1 0,-1 0 0,-2-8 0,2 10-6,-1 0 0,0 1 0,0-1-1,0 0 1,-1 1 0,1 0 0,-1 0 0,0-1 0,0 2-1,-1-1 1,1 0 0,-1 1 0,0-1 0,0 1 0,0 0-1,-5-2 1,-6-4 18,0 1 1,-1 1-1,-21-7 0,26 10-111,-1 0 1,-22-3-1,31 7-119,-1-1 0,1 1 0,-1 0 1,1 0-1,-1 0 0,1 1 0,0-1 0,-1 1 0,1-1 0,-1 1 0,1 0 0,0 1 1,0-1-1,-4 3 0,-5 5-820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29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22 10706,'-11'6'2076,"-15"10"1020,25-15-2939,0-1 1,0 1-1,0 0 0,0 0 1,0 0-1,1 0 0,-1 0 0,0 0 1,0 0-1,1 0 0,-1 0 1,0 0-1,1 1 0,0-1 1,-1 0-1,1 0 0,-1 1 0,1 1 1,0-3-113,0 0-1,0 1 1,0-1 0,0 0 0,0 0 0,1 1-1,-1-1 1,0 0 0,0 0 0,0 1 0,0-1-1,1 0 1,-1 0 0,0 0 0,0 1 0,0-1-1,1 0 1,-1 0 0,0 0 0,0 0 0,0 0 0,1 0-1,-1 1 1,1-1 0,4 2 225,1 0 0,-1-1 0,1 1-1,0-1 1,10 1 0,-10-1-154,328 24 2143,3-26-1605,91-30-25,-133 6-135,-2 19-84,-230 10-338,21-1 19,-77-3-118,-5 1-10,-1-1-1,1 0 1,-1 0 0,1 0 0,-1 0-1,1 0 1,0-1 0,-1 1 0,1 0-1,-1-1 1,1 1 0,-1-1 0,1 1-1,-1-1 1,0 0 0,1 0 0,-1 0-1,2-1 1,-3 2-70,0-1 0,1 1 0,-1-1 0,0 1 1,0-1-1,0 1 0,0-1 0,0 1 0,0-1 0,0 1 0,0-1 0,0 0 0,0 1 0,0-1 0,0 1 1,0-1-1,0 1 0,0-1 0,-1 1 0,1-1 0,0 1 0,0-1 0,-1 1 0,1-1 0,0 1 0,0-1 0,-1 1 1,1 0-1,-1-1 0,1 1 0,-1-1 0,-15-13-4402,14 13 3875,-16-10-1939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29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11498,'-5'8'1450,"0"0"0,1 0-1,-5 16 1,6-13-1084,1 0 1,0-1-1,0 1 1,1 0 0,0 15-1,2-13-218,0-1 1,1 0-1,0 1 0,1-1 0,0 0 1,1 0-1,0 0 0,1 0 0,0-1 1,1 0-1,0 0 0,15 19 0,-16-24-113,0 0 0,0-1 0,0 0-1,1 0 1,-1 0 0,1-1 0,0 0 0,0 0-1,1 0 1,-1-1 0,1 0 0,0 0-1,0-1 1,0 0 0,0 0 0,0 0 0,0-1-1,1 0 1,-1-1 0,0 0 0,1 0 0,-1 0-1,11-3 1,-12 2-21,-1 0-1,1-1 1,0 0 0,-1-1-1,1 1 1,-1-1-1,0 0 1,0 0 0,0-1-1,0 1 1,0-1 0,-1 0-1,1-1 1,-1 1 0,5-8-1,-5 5 19,1 1-1,-1-2 1,-1 1 0,1 0-1,-1-1 1,-1 1-1,1-1 1,-1 0 0,0 0-1,-1 0 1,1-8 0,-2 11 4,-1 0 0,1 1 1,-1-1-1,0 0 0,0 1 1,0-1-1,0 1 0,-1-1 1,0 1-1,0 0 0,0-1 1,0 1-1,-1 0 1,1 0-1,-1 1 0,0-1 1,0 1-1,-1-1 0,1 1 1,-5-3-1,-3-2 50,-1 0-1,1 1 1,-1 0 0,0 1-1,-21-7 1,22 9-49,0 1 0,0 0 0,0 1 0,0 0 0,-1 1 0,1 0 0,0 0 0,-18 3 0,24-1-85,0-1 0,0 2 1,0-1-1,0 0 0,1 1 0,-1 0 0,0 0 0,1 1 0,-6 2 0,7-2-90,1-1-1,-1 1 0,0-1 1,1 1-1,-1 0 0,1 0 1,0 0-1,0 0 0,0 1 1,0-1-1,0 0 0,1 1 1,-2 5-1,2-6-128,0 1 0,0-1 0,1 1 0,-1-1 0,1 1 0,0 0 0,0 4 0,2-2-42,-1 0 1,1 1-1,4 8 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31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9 111 11114,'-1'-1'325,"0"0"-1,1 0 0,-1 0 1,0 0-1,1 0 0,-1 0 1,0 0-1,1-1 1,0 1-1,-1 0 0,1 0 1,0 0-1,-1-1 0,1-1 1,0-22-129,0 17 666,0 5-628,0 3-166,-1 0-1,1 0 1,0-1 0,0 1-1,0 0 1,0 0-1,0-1 1,0 1 0,0 0-1,0 0 1,0 0-1,0-1 1,0 1 0,0 0-1,0 0 1,0-1 0,0 1-1,1 0 1,-1 0-1,0 0 1,0-1 0,0 1-1,0 0 1,0 0 0,0 0-1,0-1 1,1 1-1,-1 0 1,0 0 0,0 0-1,0 0 1,0 0-1,1-1 1,-1 1 0,0 0-1,0 0 1,0 0 0,1 0-1,-1 0 1,0 0-1,0 0 1,1 0 0,-1 0-1,0 0 1,0 0 0,0 0-1,1 0 1,-1 0 1029,0 0-153,0 0-187,0 0-691,1 1 0,-1 0 0,0-1 0,0 1 1,0-1-1,0 1 0,0 0 0,1-1 0,-1 1 1,0-1-1,0 1 0,1-1 0,-1 1 0,0-1 0,1 1 1,-1-1-1,1 1 0,-1-1 0,0 1 0,2 0 1,13 6 129,0-1-33,-9-4-133,1 2 11,0 0 0,0-1 0,0 0 0,1-1-1,-1 1 1,1-2 0,0 1 0,0-1 0,0 0 0,-1-1 0,16 0-1,203-40 467,-48 5-383,-138 30-94,1 1 1,61 3 0,18 12 54,-48-3-192,-69-8-176,0 0 0,0 0 1,0 0-1,0 0 1,0 0-1,0-1 0,0 1 1,0-1-1,0 0 1,0 0-1,0 0 0,0 0 1,-1-1-1,1 1 1,0-1-1,-1 1 1,1-1-1,-1 0 0,4-3 1,5-7-884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32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29 8234,'-5'4'762,"2"-3"-227,1 1-1,-1 1 1,1-1-1,-1 0 1,1 1 0,0-1-1,0 1 1,0 0 0,0-1-1,0 1 1,1 0 0,-1 0-1,-1 5 1,1 9 202,1 0 1,0 0-1,1 0 1,3 25-1,-1-31-553,-1-1 0,1 0 0,1 1 0,-1-1 0,2 0 0,0 0-1,0-1 1,0 1 0,11 14 0,-12-20-142,0 0 0,0 0 0,0-1 0,1 1 0,0-1 1,-1 0-1,1 0 0,0 0 0,0-1 0,5 3 0,-5-4-26,0 1 0,-1-1 0,1 0 0,0 0 0,0-1 0,0 1 0,-1-1 0,1 0 0,0 0 0,0 0 0,0 0 0,0-1 0,0 0 0,3 0 0,0-2-6,0 1 0,-1-1 0,1 0 1,-1 0-1,0-1 0,0 0 0,0 0 0,0 0 0,-1-1 0,1 0 0,-1 0 0,-1 0 0,1-1 1,-1 0-1,0 0 0,0 0 0,0 0 0,-1 0 0,4-10 0,-5 9 14,1 0 0,-1 0-1,0 0 1,-1 0 0,0-1-1,0 1 1,-1 0 0,0-1-1,0 1 1,0 0 0,-1 0 0,0-1-1,-1 1 1,1 0 0,-1 0-1,-1 0 1,1 0 0,-1 1 0,-4-7-1,2 5 42,0 1 1,-1 0-1,1 0 0,-1 1 0,-1 0 0,1 0 1,-1 0-1,0 1 0,-10-6 0,11 8-27,1 0 0,-1 0 0,1 1 0,-1 0 0,0 0 0,0 0 0,0 1 0,0 0 0,0 0 0,0 1 0,0 0 0,0 0 0,0 0 0,-7 1 0,10 0-77,0 0-1,0-1 1,1 1 0,-1 1-1,0-1 1,0 0 0,1 1 0,-1-1-1,0 1 1,1 0 0,0-1-1,-1 1 1,1 1 0,0-1 0,0 0-1,0 0 1,0 1 0,1-1-1,-1 1 1,0 0 0,1-1 0,0 1-1,0 0 1,0 0 0,-1 5-1,2-5-92,0 0-1,0 0 1,0 0-1,1-1 0,-1 1 1,1 0-1,0 0 0,2 4 1,12 26-608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1:22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383 124 3049,'-11'-10'12395,"-1"5"-7866,6 4-4341,0 1 0,0-1 0,-10 2-1,7-1-92,-1 0-1,0 0-1,0 1 0,0 0 0,1 0 0,-1 1 0,0 0 1,1 1-1,-16 7 0,14-4-29,1 0 0,-1 1 0,2 0 0,-1 1 0,1 0 0,0 1 0,1-1 0,0 2 0,0-1 0,1 1 0,0 0 0,-10 21 0,1 2 45,1 1-1,1 1 1,-12 51-1,20-59-53,1 0 0,1 0 0,1 1 0,2-1 0,3 39 0,1-33 10,1 0 0,2-1 0,1 1 0,1-2 0,23 55 0,-25-74-48,-1-1 0,2 0 1,-1-1-1,2 1 0,-1-2 1,1 1-1,1-1 0,0 0 1,0 0-1,1-1 0,0-1 1,0 0-1,0 0 0,1-1 1,16 7-1,-17-10-3,0 0 0,1 0-1,-1-1 1,16 1 0,-1-1 14,20 3-1,-7-3-17,1-1 0,-1-2 0,60-9 0,-76 6-3,41-13-1,-51 12-3,-1 1 1,-1-2-1,1 1 0,-1-2 0,18-13 0,-15 8 3,0 0 0,-1-1-1,0-1 1,-1 0 0,-1 0-1,0-1 1,-1-1 0,0 1 0,-1-1-1,-1-1 1,-1 0 0,6-22-1,-7 15 6,0-1-1,-1 1 1,-2 0-1,-1-1 1,0 0-1,-2 1 0,-1-1 1,-7-36-1,1 29 4,-1 0 0,-1 1-1,-17-33 1,-52-82 43,69 130-43,-1 0-1,0 0 1,-1 1-1,-1 0 1,0 1-1,-19-15 1,16 16 14,11 8-15,-1 0 0,0 1 0,0 0 0,0 1-1,-10-6 1,-6 0 8,-1 0-1,1 2 0,-30-7 1,37 11-13,0 1 1,-1 0-1,1 0 1,-1 2 0,1 0-1,-22 3 1,28-1-23,0 1 0,1-1 0,-1 2 0,0-1 1,1 1-1,0 1 0,0-1 0,0 1 0,1 1 0,0-1 1,0 1-1,0 1 0,-11 13 0,14-15-166,0 0 0,0 0 0,1 0 0,0 0 0,0 1 0,0-1 0,-2 7 0,4-7-305,0-1-1,0 0 1,0 1 0,0-1-1,1 1 1,0 0-1,0-1 1,0 1-1,1-1 1,0 7-1,14 35-1988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32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15475,'-3'10'5281,"-5"-5"-4928,4 1-129,0-1-609,4-1-1071,0-4 968</inkml:trace>
  <inkml:trace contextRef="#ctx0" brushRef="#br0" timeOffset="1">355 1 11811,'7'17'4256,"1"-7"-3351,3-2-1297,1-8 280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2-25T01:43:11.88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7468 738 385,'0'0'4112,"-13"-5"0,13 5 128,0 0-1927,0 0-514,0 0-514,0 0-257,20 19-128,-8-9-258,4 9 1,5 2 128,1 11-257,5 3-129,5 10-128,0 8 129,5 13-129,-3 10 0,1 15 0,2 9 0,7 8-129,-8 9 129,-2 10-128,-2 6-1,-3 3 1,-5 6-129,-5 3 128,-6 6-128,-9 7 129,-7 1-129,-7 1 0,-6 1 0,-3-2 0,-7-2-129,-1-8 129,-2-11 0,-2-15-128,2-13-1,3-20-128,5-9-257,-1-28-1028,8-12-3598,1-12 0,5-14-128,8-15 128</inkml:trace>
  <inkml:trace contextRef="#ctx0" brushRef="#br0" timeOffset="-55690">1166 790 4240,'0'0'3726,"0"0"-513,0 0-643,0 0-643,0 0-513,-19 9-386,19-9-386,-21 21-128,10-5-128,-4 2-1,-1 7-256,-3 6 128,3 4-129,-3 6 1,1 10-1,-2 10 1,1 13-1,-3 8-128,4 10 257,1 9-257,4 9 129,1 7-129,6 5 0,-1 1 0,7 1 0,3 4 0,5 2 0,4 5-129,3 4 129,7 1 0,0-3-128,4 2 128,3-5 0,3-7 0,0-7 0,-2-10 0,-1-16 0,-5-12 0,-1-14 0,-1-10-129,-8-17 1,0-8-515,-6-17-642,-8-16-3341,13 6-128,-13-17 128,0-4 0</inkml:trace>
  <inkml:trace contextRef="#ctx0" brushRef="#br0" timeOffset="-47238">2123 193 513,'-16'-11'3727,"16"11"256,-18-4 258,6 4-2571,12 0-385,-24 12 0,18 3 0,-7-1-128,9 7-258,-2 0-128,6 5-257,0 0 257,7 1-257,4-6-128,4-3-1,3-2 1,2-5-129,1-9 0,2-2-129,-3-10 1,-2-4-129,-3-4 128,-6-5-128,-3-4 0,-7 0 0,-4 2 129,-7 5-129,-3 2 0,-3 5 0,-3 3 0,-4 3-129,4 7 1,1 0-515,20 0-2441,-18 21-1799,15-10-128,9 3-129,6-6 128</inkml:trace>
  <inkml:trace contextRef="#ctx0" brushRef="#br0" timeOffset="-39667">2165 930 5011,'-7'-19'4754,"7"19"1,-14-6-515,1 1-2312,13 5-643,-15 14-257,9 2-514,0 3 0,6 5-257,0 1 0,6 2 0,7-3-129,0-1 1,2-9-1,10-6 1,0-6-129,1-5 128,-3-8-128,-3-2 129,-3-9-129,-7 0 0,-10-4 0,-8 2 0,0 1-257,-11 1 128,1 6-256,-6-1-129,3 13-386,-4-4-1670,13 12-2313,3 8-128,0 5-129,7 5 257</inkml:trace>
  <inkml:trace contextRef="#ctx0" brushRef="#br0" timeOffset="-38626">2246 1682 7581,'1'25'5011,"-2"-2"-128,-15 13-1028,-3-1-2313,8 8-642,-12 2-386,8 7-257,-5-5-129,2 0-128,1-2-128,2-9-515,7 0-1284,2-13-3085,3-9 1,3-14-129,0 0 128</inkml:trace>
  <inkml:trace contextRef="#ctx0" brushRef="#br0" timeOffset="-38926">1948 1744 4368,'0'0'4755,"0"0"128,0 0 0,10 24-2699,-10-7-642,7 7-642,-6 2-258,5 3-128,-1 1-128,-1-2-258,-2-3 1,1-3-386,0-1-386,-3-21-1156,-2 16-3341,2-16 129,0 0-258,14-13 258</inkml:trace>
  <inkml:trace contextRef="#ctx0" brushRef="#br0" timeOffset="-38425">2323 1914 7324,'-8'-11'5140,"8"11"-257,0 0 257,0 0-3984,14-8-513,0 12-258,0-1-128,4 3 0,-2 0-128,3 3-129,-7 4 128,-3 3-128,-6 1 129,-5 2-129,-4-1 128,-4 4-128,-2-3 129,-1 0-1,0-5 1,0-2-1,13-12 1,-13 13-1,13-13 1,0 0-1,15 0 1,-1-4-129,3-3 0,5 3 0,3 0-257,-6-4-386,7 11-1670,-9-6-2955,-5 3-1,-12 0-128,12-8 0</inkml:trace>
  <inkml:trace contextRef="#ctx0" brushRef="#br0" timeOffset="-32617">2246 2696 3854,'0'0'4369,"0"0"386,0 0-1286,-20-5-1284,20 5-643,0 0-386,0 0-256,-20 11-258,20-11-256,0 23-1,0-5-128,0 4-128,0 3-129,1 3 128,9 1-128,-10-2 129,15-5-129,0-1 0,3-9 0,2-6 0,1-8-129,1-6 1,-6-8-1,7-7-128,-11-8 0,-4 1 0,-4-6 0,-4 2 129,-3-1-129,-6 5 128,-3 4 129,-14 6 0,2 10 0,0 4 0,1 7 0,3 8-257,-1 3-642,7 10-1157,4-4-2570,10-1-257,0 0 128,8-5 1</inkml:trace>
  <inkml:trace contextRef="#ctx0" brushRef="#br0" timeOffset="-31826">2353 3558 4754,'-12'-6'4240,"12"6"129,-17 8-1542,15 8-1413,-8 0-386,7 5-257,0 2-129,6 1-128,3 2 0,7 2-128,0-6 128,7 1-257,1-7-129,5-3 1,-2-7-129,2-8 128,-2-8-128,-2-9 0,-5-2 0,-5-6 0,-5-3 0,-8-3 0,-5 2 0,-10 2-128,-5 3 128,-3 5-129,-3 5 129,-2 6-128,1 8-129,3 0-514,6 10-1157,3 2-2698,0-3-257,16-7 257,-12 17-128</inkml:trace>
  <inkml:trace contextRef="#ctx0" brushRef="#br0" timeOffset="-10726">6271 38 4754,'-10'-17'4754,"10"17"129,-4-10 0,4 10-3084,0 0-385,19-10-515,-4 11-256,2 0-258,2 3 1,1-2-129,-1 4-129,-1 2 1,-8 3-1,-1-1 1,-5 4-129,-6 1 0,-6 1 128,-5 0-128,-4 1 129,-3-3-129,0-2 0,-1-1 0,5-3 0,2-2 0,14-6 0,-15 8 0,15-8 0,0 0 0,22 5 0,-5-4 128,4 2-128,4-1 129,1 6-129,-1 0 128,-1 3 1,-4 1-1,-1 2 1,-9 0-1,-4 1 1,-3 0-129,-6-4 128,3-11 1,-20 15-1,5-9-128,-3-3 0,-2-2 0,1-1-128,-1 0-129,0-2-257,7 4-514,-4-9-1799,17 7-2570,0 0 257,-2-14-386,15 10 386</inkml:trace>
  <inkml:trace contextRef="#ctx0" brushRef="#br0" timeOffset="-7521">6230 852 3983,'0'0'4626,"-10"-13"128,8 2-128,2 11-2955,6-11-386,-6 11-257,18-2-257,-4 4-257,3 3-129,1 3-128,0 0-128,0 4-1,-2 1 1,-4 1-1,-1 0 1,-7-1-129,-4 1 0,-4-2 0,-6 0 128,-2 1-128,-1-3 0,-4 0 0,1-2 129,1-2-129,3-1 0,12-5 0,-14 6 128,14-6-128,0 0 0,13 0 0,-1 0 0,2 3 0,2-2 129,1 4-129,0 0 128,-4 2-128,0 1 129,-13-8-1,12 18 1,-14-8-1,-6 3-128,-2-4 129,-5 0-1,-3 0-128,-2-1 0,-1-4 0,1-1-257,1-1-257,9 1-385,-4-11-1414,14 8-2827,0 0 128,6-15-256,10 9 256</inkml:trace>
  <inkml:trace contextRef="#ctx0" brushRef="#br0" timeOffset="-6740">6680 858 5653,'0'0'4883,"-9"28"257,-2-7 0,0 12-3212,-10 2-643,3 6-514,-6 4-257,1-1-129,-2 1-256,4-7-129,1-3-129,2-8-256,6 1-515,-1-19-1284,13-9-3085,0 0 258,0 0-258,0-20 129</inkml:trace>
  <inkml:trace contextRef="#ctx0" brushRef="#br0" timeOffset="-6730">6782 1037 6039,'-6'20'5011,"-10"2"-128,-2-7-257,1 8-3084,-4-7-514,7 1-257,1-5-257,13-12-128,-8 12-129,8-12-129,19 4 1,-4-6-129,5 0 0,2 2 128,3-1-256,2-2-1,0 3-385,-5-3-899,2 0-3599,-7 1 1,-4 1-258,-13 1 258</inkml:trace>
  <inkml:trace contextRef="#ctx0" brushRef="#br0" timeOffset="-6329">6844 1044 5011,'0'0'5011,"-11"18"129,10-1 0,-2-2-2313,6 11-1670,-3 0-386,1 2-386,2 3-256,0 0-258,2 0-770,-7-7-1800,4 4-2569,0-2 128,-2-5-129,0 0 1</inkml:trace>
  <inkml:trace contextRef="#ctx0" brushRef="#br0" timeOffset="-2744">6694 2753 2312,'-10'-22'4626,"10"22"129,-15-13-1,3 6-2055,12 7-900,-21 8-386,13 4-513,-2 4-258,4 3-256,4 3-1,5 2-128,4-2 0,7-3-128,5-2-129,3-5 0,1-5 128,2-7-128,-3-4 0,-2-6 0,-3-6 0,-5-3-128,-5-6 128,-3-2 0,-9-1 0,-3-1 0,-4 7 0,-4 1-129,-6 7 129,1 5 0,0 9-128,-4 6-258,7 9-256,-3 0-900,12 5-3470,2 4 1,7 1-129,8 0 128</inkml:trace>
  <inkml:trace contextRef="#ctx0" brushRef="#br0" timeOffset="-5848">6294 1804 6553,'0'0'5011,"7"12"129,-2 1-257,-7-2-3341,5 9-514,-2 0-385,1 4-129,0-1-257,1 2-129,-2-1-128,-1-2-257,6-1-385,-7-10-772,1-11-2955,10 15-771,-10-15 0,12-6 0</inkml:trace>
  <inkml:trace contextRef="#ctx0" brushRef="#br0" timeOffset="-5708">6658 1793 7966,'-5'13'5140,"-5"7"-128,-7-3-1286,1 18-2312,-9 0-643,1 6-129,-5 0-385,-2 4-128,4-4-258,0-4-256,9-2-386,-2-15-1542,8-2-2699,12-18 1,-5 11-129,5-11 128</inkml:trace>
  <inkml:trace contextRef="#ctx0" brushRef="#br0" timeOffset="-5478">6780 1881 3340,'12'6'4883,"-14"5"129,-7 4-129,0 6-1799,-11-4-1542,7 4-643,-6-3-256,6 1-258,0-6-128,9-1 0,4-12-257,6 16 129,5-14-1,5 3-128,6-4 0,-1-1 0,6 0 0,2-2-257,0 2-257,-6-6-899,2 2-3727,-6 4 128,-5-1-256,-4 0 256</inkml:trace>
  <inkml:trace contextRef="#ctx0" brushRef="#br0" timeOffset="-5178">6860 1948 6810,'0'0'5140,"-8"20"-129,8 5 1,-1-1-3727,1 5-386,-1 4-385,1-3-642,0 5-1157,8-10-3855,-6-2 128,7-6-128,-9-17-128</inkml:trace>
  <inkml:trace contextRef="#ctx0" brushRef="#br0" timeOffset="-1803">6909 3404 4240,'0'0'5011,"9"27"129,-18-2-128,6 13-2057,-18-1-1927,-2 6-257,-4 5-385,-2-1-129,0 2-257,0-4-129,5 0-128,0-10-128,8 2-643,1-14-1542,6-7-2442,8-4-128,1-12 129,13-4 128</inkml:trace>
  <inkml:trace contextRef="#ctx0" brushRef="#br0" timeOffset="-1973">6520 3515 2312,'0'0'4626,"0"0"257,0 0 0,11 12-2184,-11-12-900,6 31-386,-5-10-513,6 5-386,-6 1-129,5-1-128,-3 1-385,0-5-258,4 3-899,-6-6-3341,6-9-385,-7-10-129,14 5 0</inkml:trace>
  <inkml:trace contextRef="#ctx0" brushRef="#br0" timeOffset="-1482">6999 3623 4882,'0'0'4883,"-2"17"257,-10 0-128,2 7-2956,-16-4-1028,5 3-257,-1-4-129,4-1-256,3 1-1,10-7-128,5-12-128,13 16-129,6-12 128,9-3-128,0-2 0,7-3 0,5 0 129,-4-2-258,1 0 1,-8 0-515,-2 6-770,-15 0-3342,-12 0-256,11-6-258,-11 6 129</inkml:trace>
  <inkml:trace contextRef="#ctx0" brushRef="#br0" timeOffset="-992">7067 3654 5268,'0'12'5011,"2"6"129,-1 6 0,4 11-3341,-7-1-514,7 8-385,-3 1-386,0 4-257,3-4-386,-2-15-899,6-7-2955,-3-9-1157,-6-12-129,0 0 1</inkml:trace>
  <inkml:trace contextRef="#ctx0" brushRef="#br0" timeOffset="-46567">3195 181 5011,'13'11'4754,"-8"1"129,0 5 0,-5 1-2955,7 11-515,-5-1-513,1 3-386,0 0-129,-1-4-128,0-4-385,0-10-515,6 0-2055,-8-13-2185,0 0-129,0 0-128,10-21 0</inkml:trace>
  <inkml:trace contextRef="#ctx0" brushRef="#br0" timeOffset="-29442">3187 833 6424,'0'0'4883,"0"0"-257,0 0-1285,0 0-1670,-4 23-258,2-8-513,7 8-258,-4 0-128,4 2-128,-2 0-129,2-2-129,1-5-256,-4-3-258,6-1-642,-8-14-1413,0 0-2571,12 8 1,-12-8-129,19 2 257</inkml:trace>
  <inkml:trace contextRef="#ctx0" brushRef="#br0" timeOffset="-29162">3555 797 5268,'-11'16'4754,"-7"9"258,-2 4-258,1 9-3083,-13-2-515,5 7-642,-6-2-128,4 3-258,2-3-128,5-3-385,3-4-386,1-6-1157,8-4-2441,3-4-385,3-5-129,4-15 128</inkml:trace>
  <inkml:trace contextRef="#ctx0" brushRef="#br0" timeOffset="-28701">3598 971 2569,'-13'16'4241,"0"3"128,-6 1-129,-2-3-2312,5 6-900,-3-8-386,5 3 1,1-6-129,8-1-129,5-11-128,6 12 129,8-9-1,6 3 129,4-1-128,10 1 256,1-2-128,12 2-128,-5-4 128,4 2-257,-7-4-129,-5 2-385,-4 4-899,-15-4-3856,-15-2 1,0 0-129,0 0 128</inkml:trace>
  <inkml:trace contextRef="#ctx0" brushRef="#br0" timeOffset="-28601">3669 1008 4882,'0'23'4883,"6"-2"0,3 5-128,3 9-2699,-6-7-771,3 7-643,-3 2-513,0-2-386,2 4-1414,-3-10-3212,-1-7 129,-1-4-258,-3-6 1</inkml:trace>
  <inkml:trace contextRef="#ctx0" brushRef="#br0" timeOffset="-27630">3521 1876 5782,'-7'-14'4497,"7"14"258,0 0-1671,-17-3-1285,17 3-643,-18 12-385,8 0-257,-2 3-128,5 8-1,-1 0-128,8 4-128,2-1-1,8 1 129,5-5-128,7-3-1,3-7-128,3-7 129,2-6-129,-1-7 0,-1-6 0,-7-5 0,-3-3 0,-9-2-129,-4 0 129,-10 1 0,-6 1-128,-7 7 128,-5 3-129,-2 4 1,-4 6-129,-2 0-257,10 10-1285,1 1-2827,2-2-257,8 7 0,2-2 0</inkml:trace>
  <inkml:trace contextRef="#ctx0" brushRef="#br0" timeOffset="-26028">3650 2723 2441,'0'0'4369,"-10"-4"257,10 4-257,-14-2-2313,14 2-514,-11 16-514,7 0-129,-2 1-256,0 5-129,1 3-257,5 0 128,1 0-128,5-3 0,2-3-128,6-4 128,3-9-129,1-5-128,3-5 129,-3-8-129,-1-7 0,-3-3 0,-1-3 0,-3 0 0,-8 1 0,-3-3-129,-7 8 129,-1 3 0,-4 6 0,-6 4-128,1 6-1,-3 2-256,3 6-258,0-2-899,10 11-1285,2-1-2056,4 0-128,7 5 256</inkml:trace>
  <inkml:trace contextRef="#ctx0" brushRef="#br0" timeOffset="-25347">3476 3461 3340,'0'0'4755,"0"0"128,0 0 0,0 0-2570,1 13-900,4 7-128,-4 2-514,5 8-257,-3-1 0,5 1-257,-2 3-257,-1-6-385,2-1-515,-7-13-1927,5-1-2184,-5-12-129,7 12 0,-7-12 128</inkml:trace>
  <inkml:trace contextRef="#ctx0" brushRef="#br0" timeOffset="-25026">3858 3476 8480,'-6'17'5012,"-6"5"-1,-3 13-1413,-8-5-2441,0 11-386,-4 3-386,-1 3 1,1-2-258,0 1-256,7-6-1,0-7-385,8-1-642,-1-13-2828,7-6-899,6-13-385,0 0 256</inkml:trace>
  <inkml:trace contextRef="#ctx0" brushRef="#br0" timeOffset="-24846">3796 3716 2826,'18'-7'4626,"-18"7"257,17 3 0,1 1-2441,-18-4-772,27 4-513,-13-2-386,3 3-257,-3 0-129,-2 2 1,-3 4-258,-6 4 1,-3 2-1,-3 3-128,-5 1 129,-3-1-1,-1-1-128,-1-3 129,-1-3-1,4-5 1,-3-2-1,13-6 1,-15 6 128,15-6-129,0 0 129,0 0-128,20-12-1,-2 7 129,5 2-257,3-2 129,3 5-129,0 0 0,-1 2-386,-3-4-513,2 0-4241,-12 4-129,-4 0-128,-11-2 0</inkml:trace>
  <inkml:trace contextRef="#ctx0" brushRef="#br0" timeOffset="-19007">4651 159 4368,'-14'-11'4626,"14"11"386,0 0-258,0 0-2441,0 0-642,0 0-515,0 0-385,12 3-257,2-1-128,4 2-129,3 1-129,4-2 129,1 1-257,-4 2 129,3 4-129,-7 3 0,-5 3 128,-5 3-128,-10-1 129,-5 5-129,-5-3 0,-5 5 0,-2-11 128,0 2-128,3-4 0,3-5 0,13-7 129,-15 11-129,15-11 128,0 0-128,22-3 129,-6 1-1,4 0-128,4-2 129,2 2-129,-2-2-386,1 6-385,-13-8-2313,1 6-2313,-13 0 129,16-6-258,-16 6 129</inkml:trace>
  <inkml:trace contextRef="#ctx0" brushRef="#br0" timeOffset="-16684">4908 994 2826,'-19'-4'4626,"7"7"129,-4 0-1,1-1-1927,6 12-1285,-3-4-385,4 8-386,4-3-129,8 5-256,3-2-1,5 0-128,6-1 0,5-4-128,4-2-1,2-6 1,0-5-129,-3-6 0,-2-6 0,-6-5 0,-3-3 0,-9 0 0,-10-4 0,-7 5 0,-2-2-129,-9 5 129,-2 4 0,-2 6-128,-1 3-129,1 4-386,9 13-899,3-5-3469,-1 6-1,11 5-128,2-1 129</inkml:trace>
  <inkml:trace contextRef="#ctx0" brushRef="#br0" timeOffset="-16043">4789 1687 5525,'0'0'4754,"0"0"258,6 17-129,0 4-3084,-6-1-643,3 7-385,0 1-257,0 3-128,-1 0-258,-1-7-385,2 0-385,-4-10-1157,2-1-3341,-1-13 128,0 0-128,13 7 129</inkml:trace>
  <inkml:trace contextRef="#ctx0" brushRef="#br0" timeOffset="-15643">5145 1697 6681,'-6'17'5012,"-5"5"-129,-5 7 128,-6 2-3340,1 9-900,-4 2-257,-2 5-257,1 0-257,3-6 0,5 0-386,0-12-513,10 2-1543,2-15-2312,5-3-258,1-13-128,0 0 129</inkml:trace>
  <inkml:trace contextRef="#ctx0" brushRef="#br0" timeOffset="-15302">5181 1871 5653,'0'0'4626,"15"-5"257,-15 5-257,12-3-3084,1 8-514,-13-5-514,14 10-128,-14-10-258,8 18 1,-8-4-1,-1 1-128,-6 2 0,-1 0 0,-5-2 0,1 0 129,-2-4-129,2-2 0,2-3 128,10-6 1,-17 4-1,17-4 1,0 0-1,0 0 129,14-10 0,-1 8 0,3 2-128,0 2 128,1 2-129,-2 1 1,-3 1-1,-12-6 1,16 18-1,-16-7 1,-5 1-129,-2 0 128,-6 0-256,-2-1 128,0-2-257,-2-2 0,7 1-386,-9-12-1284,7 4-3342,12 0 129,0 0-128,-9-17 128</inkml:trace>
  <inkml:trace contextRef="#ctx0" brushRef="#br0" timeOffset="-14641">5101 2698 5525,'6'-12'5011,"-6"12"129,0 0-128,4 12-3085,2 7-642,-6 1-514,4 9 0,-4 4-257,3 4-257,0-1 0,-1-1-128,1-5-129,-2-7-257,1-3-386,-2-20-1798,0 0-2828,0 0 1,5-23-258,-3 2 258</inkml:trace>
  <inkml:trace contextRef="#ctx0" brushRef="#br0" timeOffset="-13980">5034 3435 3597,'9'22'4755,"-8"-5"128,4 3 0,3 9-2442,-8-4-1027,4 7-515,-4-3-256,2 1-258,-1-4-385,0-5-257,4-1-385,-5-20-1286,3 10-2826,-3-10-129,0 0-129,12-9 1</inkml:trace>
  <inkml:trace contextRef="#ctx0" brushRef="#br0" timeOffset="-13640">5360 3475 3983,'-6'17'4883,"-4"7"128,-6 6-128,-3 0-1799,-4 16-2056,-5 0-385,1 7-129,0-1-257,1-2-257,0-3-129,5-11-128,6-2-514,-3-18-1285,10-4-2827,8-12-128,0 0-1,10-12 1</inkml:trace>
  <inkml:trace contextRef="#ctx0" brushRef="#br0" timeOffset="-13279">5432 3663 5268,'-11'20'4883,"-9"3"128,2 1-128,1 2-3084,-3-8-771,5 0-257,3-6-257,3-1-128,9-11-1,0 0-256,21 11-1,-6-10 1,5-1-1,5 0-128,2-3 129,3 0-129,-2-1-129,-2-1-256,1 5-900,-11-3-3727,-2-2-128,-14 5-128,12-6 256</inkml:trace>
  <inkml:trace contextRef="#ctx0" brushRef="#br0" timeOffset="-13209">5474 3683 5525,'0'0'5140,"-6"10"0,9 9 0,3 10-3213,-6-2-770,6 9-258,-1 1-385,1 2-257,-2-4-128,1-4-258,1-4-256,-5-11-1029,7-6-3597,-8-10-258,0 0 1,0 0 128</inkml:trace>
  <inkml:trace contextRef="#ctx0" brushRef="#br0" timeOffset="-50703">71 947 3597,'0'0'4369,"0"0"257,-12-2-1413,12 2-1286,-13 8-513,13-8-386,-16 18-257,4-1-257,5 5 0,1 5-129,3 1-128,2-1 0,7 1 0,1-4-128,9-4 128,0-4-129,4-9-128,3-7 129,1-11-129,0-5 0,-4-9 0,-1-2 0,-7-7 0,-6-1 0,-6 0 128,-8 5-128,-6 3 0,-5 4 0,-1 8 0,-3 4 0,-1 8 0,3 5-257,2 2-514,9 13-1542,2-1-2570,4 3-128,8 2 128,4-1 0</inkml:trace>
  <inkml:trace contextRef="#ctx0" brushRef="#br0" timeOffset="-49872">110 1825 3726,'0'0'4883,"0"0"128,0 0-128,0 0-2570,-3 27-771,2-5-642,2 6-258,0 3-128,3 0-257,-3 2-257,2-6-128,3-1-1157,0-8-3727,0-5-128,-6-13 0,7 11-128</inkml:trace>
  <inkml:trace contextRef="#ctx0" brushRef="#br0" timeOffset="-48950">147 2670 5396,'-13'-4'4755,"13"4"128,0 0-643,-12-3-2698,24 5-257,1-5-642,5 6-1,5 0-256,4 1-129,0 2 0,1 5-129,-4 1 1,-3 4-1,-6 0 1,-5 3-129,-10-1 0,-5 0 0,-6 0 0,-6-1 0,-2-2 0,-5-1 0,1-4 0,3-1 128,2-3-128,1 0 0,7-2 0,10-4 129,0 0-1,0 0 1,13-4-1,4 2 1,0 2-129,5 1 128,3 0-128,-6 1-385,5 10-1157,-7-6-3727,-1 1 1,-6 0-1,2-2-128</inkml:trace>
  <inkml:trace contextRef="#ctx0" brushRef="#br0" timeOffset="-48490">165 3549 3083,'0'0'4883,"-8"-17"0,8 17 0,17-6-2313,-17 6-1413,27-6-258,-7 6-256,0 6-258,1 1-128,0 8 0,-1-1-128,-5 5-129,-6 1 128,-3-2-128,-4 0 0,-4-3 0,-5 0 0,-4-1 0,-5-2 129,-1-3-129,1-1 0,1-2 0,3 2 0,12-8 0,-12 10 0,12-10 0,14 9 128,5-4-128,7 0 129,3 2-129,4 0 128,1 6 1,-2-4-1,-8 3 1,-3 0-129,-7 2 128,-12-2 1,-10 0-129,-12-1 128,-5-5-128,-9 0 0,-4-4-257,-1-1-128,-4-8-900,2 0-3984,8 0 129,7-6-257,5 0 129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41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12483,'0'0'4986,"5"3"-3968,28 23 1748,-20-16-2353,18 12-1,-8-9-241,-15-9-123,0 1-1,0-1 1,0 1 0,0 1-1,-1 0 1,12 11-1,-18-15-38,0-1 0,0 0 0,-1 0 0,1 0 0,0 1 0,-1-1-1,1 0 1,-1 1 0,1-1 0,-1 0 0,1 1 0,-1-1 0,0 1 0,0-1 0,0 1 0,0-1-1,0 1 1,0-1 0,0 0 0,0 1 0,-1-1 0,1 1 0,0-1 0,-1 0 0,1 1 0,-1-1 0,0 0-1,1 1 1,-1-1 0,-1 2 0,-3 2 38,0 1-1,0-1 1,0 0-1,-12 8 1,7-5-1,-112 97 357,99-89-1145,29-20-4006,-2 2 3807,9-7-613</inkml:trace>
  <inkml:trace contextRef="#ctx0" brushRef="#br0" timeOffset="1">244 270 9146,'-14'17'4049,"-10"6"-1649,-9-3-567,1 4 15,-2 1-336,4-6-639,6-3-257,11-3-384,4-7-448,10-1-1089,8-3-719,11-13 1088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33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10362,'0'10'4273,"8"2"-2512,2-4-777,-2-3-904,-3-2-984,8-6 567</inkml:trace>
  <inkml:trace contextRef="#ctx0" brushRef="#br0" timeOffset="1">265 15 7090,'15'7'3952,"-7"5"329,0-1-2584,-2-5-729,1 2-8,-8-6-808</inkml:trace>
  <inkml:trace contextRef="#ctx0" brushRef="#br0" timeOffset="2">568 1 13899,'3'22'4817,"0"-7"-4817,-3-3-1216,8-12 792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33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25 7410,'-9'-7'10518,"8"7"-10294,0 0 1,1-1 0,-1 1 0,0 0 0,0 0-1,0 0 1,1 0 0,-1 0 0,0 0-1,0 0 1,-1 0 0,0 1-183,0-1 1,0 1-1,1 0 0,-1 0 1,0 0-1,0 0 1,1 0-1,-1 1 0,1-1 1,-1 0-1,1 1 0,-1-1 1,1 1-1,-2 3 1,-3 2 78,1 1 1,0 0 0,0 0 0,1 0 0,0 0 0,1 1-1,-1 0 1,2 0 0,-1 0 0,-1 14 0,3-16-17,1 1 0,-1-1 0,2 0 0,-1 1 0,2 9 0,-1-14-76,0 0 0,0 0 0,0-1 0,0 1 0,1 0 0,-1 0 0,1-1 0,0 1 0,-1-1 0,1 1-1,0-1 1,1 0 0,-1 1 0,3 1 0,1 0-21,-1 0-1,0-1 0,1 0 1,0 0-1,0 0 1,0-1-1,0 0 1,1 0-1,-1 0 1,0-1-1,1 0 1,11 0-1,-17-1-5,14 2-4,-1-1 0,1-1 0,-1-1 0,1 0 1,14-3-1,-20 3 1,-1-2 0,0 1 0,0-1 0,-1 0 1,1 0-1,-1-1 0,1 0 0,-1-1 0,0 1 1,8-9-1,-8 7 9,0-1 0,0 0 0,-1-1 0,1 1 0,-2-1 0,1 0 0,-1-1 1,-1 1-1,1-1 0,-1 0 0,-1 0 0,4-16 0,-6 22 3,0-1 0,-1 1 0,0 0 0,0 0 0,0 0 0,0-1-1,0 1 1,0 0 0,-1 0 0,0 0 0,1 0 0,-1-1 0,0 1 0,-1 0 0,1 1 0,-1-1 0,1 0-1,-1 0 1,0 1 0,0-1 0,0 1 0,0-1 0,0 1 0,-1 0 0,1 0 0,-1 0 0,-5-3 0,2 1 4,-1 1 1,1 1 0,-1-1 0,0 1 0,0 0 0,0 1 0,0 0 0,0 0 0,-1 0 0,1 1 0,0 0 0,0 1 0,0-1-1,-11 4 1,9-3-52,1 2 0,0-1 0,-1 1-1,1 0 1,1 1 0,-1 0 0,0 0-1,1 0 1,0 1 0,0 1 0,-10 9-1,15-14-80,1 1-1,-1-1 0,1 1 1,0-1-1,0 1 0,0 0 1,0-1-1,0 1 0,0 0 1,0 0-1,1 0 1,-1-1-1,0 1 0,1 0 1,0 0-1,-1 0 0,1 0 1,0 0-1,0 0 0,0 0 1,1 3-1,-1-4 23,1 1 0,0-1 0,0 1 0,0-1 0,0 0 0,0 1 0,0-1 0,1 0 0,0 1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34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9938,'-38'1'3774,"37"-1"-3600,0 0-1,0 0 1,0 0 0,0 0-1,0 0 1,0 1 0,0-1-1,0 0 1,0 1-1,0-1 1,0 1 0,0-1-1,0 1 1,0-1-1,-1 2 1,2-2-117,0 0 0,0 1 0,0-1 0,0 0 0,0 1 0,0-1 0,0 0 0,0 1-1,0-1 1,0 0 0,0 1 0,0-1 0,0 0 0,0 1 0,0-1 0,0 0 0,0 0 0,0 1 0,1-1 0,-1 0 0,0 1-1,0-1 1,0 0 0,0 1 0,1-1 0,-1 0 0,0 0 0,0 0 0,1 1 0,-1-1 0,0 0 0,0 0 0,1 0 0,-1 1 0,0-1-1,1 0 1,-1 0 0,7 4 319,0-1 1,0 0-1,0 0 0,0-1 0,8 2 0,-9-2-197,25 5 509,-1-1 0,61 4 0,65-7 22,-134-4-608,509-29 626,-245 9-420,-1 13 487,-195 6-549,34 2 16,-112 2-328,-9 0-95,-7 1-280,-7-1-377,1 0-1,-17 1 1,-9-2 18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34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83 7802,'-10'-1'1162,"7"1"-621,0-1-1,0 1 0,0 0 1,0 0-1,0 0 1,0 0-1,-1 0 1,1 1-1,0 0 0,0-1 1,0 1-1,0 0 1,-4 3-1,3-2-335,1 0 0,0 0 0,0 1 0,0-1 0,0 1 1,0 0-1,1 0 0,-1 0 0,1 0 0,0 0 0,0 1 0,0-1 0,0 0 0,1 1 0,-1 0 0,1-1 0,0 1 0,0 0 0,0 0 0,1 0 0,-1 0 0,1 0 0,0-1 0,0 1 0,0 0 1,1 0-1,-1 0 0,3 6 0,-2-3-140,1-1 0,0 0 0,1 0 0,0 0 0,0 0 0,0 0 0,0 0 0,1-1 0,0 0 0,0 0 0,1 0 0,-1 0 0,1 0 0,0-1 0,0 0 0,9 5 0,-6-5-38,1 0-1,-1-1 0,1-1 0,0 1 1,0-1-1,0-1 0,0 0 0,0 0 1,0 0-1,0-1 0,0-1 0,0 0 1,0 0-1,0 0 0,0-1 0,0-1 1,12-4-1,-11 3-9,0 0 1,0-1-1,0 0 1,0-1-1,-1 0 1,0 0-1,0-1 1,-1 0-1,0-1 1,0 1-1,0-2 1,-1 1-1,11-18 1,-16 22 0,1 0 0,-1-1-1,0 1 1,-1 0 0,1-1 0,-1 1 0,0-1 0,0 1-1,0-1 1,0 0 0,-1 1 0,0-1 0,0 0 0,0 1-1,-1-1 1,0 0 0,1 1 0,-2-1 0,1 1 0,0-1-1,-1 1 1,0-1 0,0 1 0,0 0 0,-1 0 0,1 0-1,-1 0 1,0 1 0,0-1 0,0 1 0,-5-4 0,2 2-11,0 0 1,-1 1 0,1-1 0,-1 1-1,0 1 1,0 0 0,-1 0 0,1 0-1,-1 1 1,1 0 0,-1 0 0,0 1-1,0 0 1,-10 0 0,8 1-160,0 1 0,1-1 0,-1 2 1,0 0-1,0 0 0,1 1 0,-1 0 0,1 0 1,0 1-1,-17 10 0,-9 10 936,2 3-536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35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31 5657,'-6'0'2423,"5"3"-142,8 6 1161,0 1-2531,10 20 828,-1 1 0,-2 1 0,14 46 0,-12-35-828,-11-28-616,2 1 0,0-1 0,0-1 0,2 1 0,12 16 0,-15-24-217,0 0-1,0 0 0,0-1 0,1 0 0,0-1 0,1 1 1,-1-1-1,1-1 0,0 1 0,0-1 0,10 3 0,-11-5-49,-1 0-1,1 0 0,-1-1 0,1 0 0,-1-1 0,1 1 0,0-1 0,-1 0 0,1-1 1,0 0-1,-1 0 0,1 0 0,-1-1 0,1 0 0,-1 0 0,0 0 0,0-1 0,0 0 1,0 0-1,0-1 0,-1 0 0,1 0 0,-1 0 0,0 0 0,0-1 0,7-9 1,-6 4-8,0-1 0,0 0 1,-1 0-1,0 0 0,-1 0 1,-1-1-1,4-14 1,8-88-729,-9 54-525,-4 45 668,-1 5 292,0 0 0,1 0 0,0 1 0,0-1 0,7-16 0,-7 22 221,1 1 0,-1 0 0,0-1 0,1 1 0,4-4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35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5 10626,'-53'-4'3793,"45"5"-2413,6 2-504,8 4 256,-5-7-939,4 5 258,0-1 0,1-1-1,0 1 1,0-1 0,0 0 0,6 2 0,41 13 694,-40-14-981,37 13 204,-46-16-347,0 1 0,0 0 0,0 0 0,0 1 0,0-1 0,-1 1 0,1 0-1,-1 0 1,3 4 0,-5-6-13,1 1 0,-1-1 0,0 1 0,-1 0 0,1-1 1,0 1-1,0 0 0,-1 0 0,1-1 0,-1 1 0,0 0 0,1 0 0,-1 0 0,0 3 0,0-2 5,-1 0 1,1 1-1,-1-1 0,0 0 1,0 1-1,0-1 0,-3 5 0,-2 3 25,0-1-1,-1 0 0,-12 14 1,13-17-23,-27 31 53,22-27-37,1 1 0,0 0-1,0 1 1,1 0 0,-10 20-1,17-21 104,2-12-128,0 0 0,0 0 0,0 1-1,0-1 1,0 0 0,0 1-1,0-1 1,1 0 0,-1 0 0,0 1-1,0-1 1,0 0 0,0 0-1,1 0 1,-1 1 0,0-1-1,0 0 1,0 0 0,1 0 0,-1 0-1,0 1 1,0-1 0,1 0-1,1 0 20,0 1 0,0-1 0,0 0 0,0 0 0,0 0-1,0 0 1,0 0 0,2-1 0,3 0 18,15-3 17,0 0 0,-1-2-1,34-12 1,5-3-582,-55 20 300,0 0-1,0-1 1,0 0 0,-1 0-1,1 0 1,7-6 0,-1-4-230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36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56 413 10698,'0'1'182,"0"-1"0,0 0 0,0 1 0,0-1 0,0 1 0,0-1 0,0 0 0,0 1 0,0-1 0,0 1 0,0-1 0,0 0 0,1 1 0,-1-1 0,0 0 0,0 1 0,0-1 0,1 0 0,-1 1 0,0-1 0,0 0 0,0 1 0,1-1 0,0 0-65,-1 0 0,0 0 0,1 0 0,-1 0 0,1 0 1,-1 0-1,0 0 0,1 0 0,-1 0 0,1 0 0,-1 0 0,0 0 0,1 0 0,-1-1 0,0 1 1,1 0-1,-1 0 0,0-1 0,1 1 0,19-20 1514,-13 12-958,-7 8-648,4-4 158,0 1-1,0-1 0,-1 0 1,1 0-1,-1-1 1,0 1-1,-1-1 1,1 1-1,3-10 1,1-10 15,-1 1-1,-1-1 1,-2 0-1,0-1 1,-1-31 0,-2 47-167,0 1 0,-1-1 0,0 1 0,-1 0 0,1 0 0,-2-1 0,1 1 0,-1 1 0,0-1 0,-1 0 0,0 1 0,0-1 0,-1 1 0,0 0 0,0 1 0,0-1 0,-9-6 0,11 10-12,0 0-1,0 1 0,-1 0 0,1 0 0,-7-3 0,9 5-13,0-1 0,0 1 0,0 0 0,0-1-1,-1 1 1,1 0 0,0 0 0,0 0-1,0 0 1,0 0 0,0 0 0,0 0-1,-1 0 1,1 0 0,0 0 0,0 1-1,0-1 1,0 1 0,0-1 0,0 0-1,0 1 1,0 0 0,0-1 0,-1 2-1,-1 1 1,1-1 0,-1 1 0,1 0 0,0 0 0,0 0 0,1 0 0,-1 1 0,0-1 0,1 0 0,0 1 0,-1 4 0,-1 5 9,-1 24 1,1-4 12,0-11 17,0 1-1,2 0 0,1 0 1,1 0-1,1 0 0,0 0 0,2-1 1,1 1-1,1-1 0,14 37 0,-18-55-70,0-1-1,0 1 0,0-1 0,1 1 1,-1-1-1,1 0 0,-1 0 0,1 0 0,0 0 1,0-1-1,1 1 0,-1-1 0,0 0 1,1 0-1,0 0 0,-1 0 0,1-1 0,0 1 1,0-1-1,0 0 0,7 1 0,-3-1-496,0-1 0,0 0 0,0 0 0,0 0-1,0-1 1,0 0 0,-1-1 0,1 0-1,14-5 1,18-11-1442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36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0 163 11362,'10'3'4585,"7"-1"-2784,3 1-57,6-2-296,6-1-367,6-1-665,-4-2-152,-2-1-408,-8 4-424,1-1-1417,-3 1-1055,-4-4 1807</inkml:trace>
  <inkml:trace contextRef="#ctx0" brushRef="#br0" timeOffset="1">151 1 10034,'0'9'4369,"-3"19"-1976,-4 9-801,1 14-536,4 5-264,2-2-440,7-1-72,8-13-63,-1-3-57,4-11-441,-3-13-415,9-12 440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36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13859,'-4'26'5361,"0"11"-3713,-4 6-383,2 6-257,2-1-320,4-9-464,3-5-64,-2-14-520,-1-8-440,0-7-1064,0-5 1079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37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9506,'2'17'5048,"6"8"-3332,-2-9-906,-3-7-475,9 31 1584,26 60 0,-33-90-1729,0 0 0,0 0 0,1-1-1,0 1 1,1-1 0,0-1 0,0 0-1,1 0 1,0 0 0,1-1 0,9 7-1,-7-8-77,-1 0-1,1-1 0,1 0 0,-1-1 1,1 0-1,12 2 0,-13-3-85,-1-1-1,1 0 0,0-1 1,20 1-1,-28-2-21,0-1 1,0 1-1,0-1 0,0 1 0,0-1 1,0 0-1,0 0 0,0 0 0,0 0 0,0-1 1,-1 1-1,1-1 0,0 0 0,-1 1 1,0-1-1,1-1 0,-1 1 0,0 0 1,0 0-1,0-1 0,3-4 0,1-5 19,-1 1 0,-1-1 0,6-20 0,6-40 40,-5-27-116,-7 55-857,-3 38 403,-1 0 0,0 0 0,0-1 0,0 1 0,-2-8-1,1 12 353,-5-22-988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41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 12563,'-43'6'4833,"28"4"-2865,0-2-712,10 0-143,7 1-73,12 3-528,15-5-176,20-3-168,3-4-40,17-6-32,6-2-16,2 0-32,-7-1-8,-12 4-8,-17-1-112,-17 5-568,0 5-352,-19-1 552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38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14 7058,'-74'-11'3924,"64"9"898,13 2-2123,12 3-338,-6 0-2253,0 2-1,0-1 1,-1 1-1,0 0 0,14 12 1,-15-11-60,-3-4-33,-1 1 0,0 0 1,1 0-1,-1 0 0,0 0 1,-1 1-1,1-1 0,0 1 1,-1 0-1,0-1 0,0 1 1,0 0-1,-1 0 0,1 0 1,-1 1-1,0-1 0,0 0 1,0 1-1,-1-1 0,1 0 1,-1 1-1,0-1 0,0 1 1,-1-1-1,0 0 0,1 1 1,-3 5-1,0-3 15,0 1 0,0-1 1,-1 1-1,0-1 0,-1 0 1,1-1-1,-1 1 0,-1-1 0,1 0 1,-1 0-1,0-1 0,-13 10 0,5-6 134,10-7-51,0 0 0,0 1 1,1-1-1,-1 1 0,-3 4 0,7-7-103,0 0 0,0 0 0,0 0 0,0 1 0,0-1 0,0 0 0,-1 0 0,1 0 0,0 1 0,0-1 0,0 0 0,0 0 0,0 1 0,0-1 0,0 0 0,0 0 0,0 0 0,0 1 0,0-1 0,0 0 0,0 0-1,0 1 1,0-1 0,0 0 0,0 0 0,0 0 0,0 1 0,1-1 0,-1 0 0,0 0 0,0 0 0,0 1 0,0-1 0,0 0 0,1 0 0,-1 0 0,0 0 0,0 0 0,0 1 0,0-1 0,1 0 0,-1 0 0,0 0 0,0 0 0,0 0 0,1 0 0,-1 0 0,0 0-1,0 0 1,1 0 0,-1 0 0,0 1 0,13 1 102,3-3-175,0 0 0,-1-2 0,1 1 0,-1-2-1,20-7 1,-23 8-316,13-6-702,-2-4 431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0:38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1 295 10082,'29'59'4066,"-28"-57"-3761,0-1 1,0 1-1,0 0 0,0-1 0,0 1 0,0-1 0,0 0 0,0 1 1,3 0-1,-4-1-211,1-1 1,-1 1 0,1-1-1,0 0 1,-1 1 0,1-1-1,0 0 1,-1 0 0,1 0-1,0 0 1,-1 1-1,1-1 1,0 0 0,-1 0-1,1 0 1,1-1 0,0 1 19,0-1 0,0 0 0,0 0 0,0 0 0,-1 0 0,1 0 0,0 0 0,0 0 1,-1-1-1,3-1 0,-1 0 153,4-4-148,0 0 1,-1-1-1,0 1 1,-1-1-1,1 0 0,-1-1 1,-1 1-1,0-1 0,5-14 1,-3 6-78,-1 0-1,-1 0 1,-1-1 0,2-22 0,-5 31-11,1 0-1,-1 0 1,-1 1 0,0-1-1,0 0 1,0 1 0,-1-1-1,-1 1 1,1-1 0,-1 1-1,-1 0 1,1 0 0,-6-8-1,8 14 0,-1 0-1,1 0 1,0 1-1,-1-1 1,1 0-1,-1 1 1,1-1-1,-1 1 1,0 0-1,1-1 1,-1 1-1,0 0 1,0 0-1,0 0 1,0 0-1,0 1 1,0-1-1,0 0 1,-1 1-1,1 0 1,0-1-1,0 1 1,0 0-1,0 0 1,-1 0-1,1 0 1,0 1-1,0-1 1,0 0-1,0 1 1,-1 0-1,1-1 1,0 1-1,-2 1 1,0 1 10,0 1 1,0-1 0,1 1-1,-1-1 1,1 1-1,0 0 1,0 0 0,0 0-1,0 1 1,1-1 0,0 1-1,0-1 1,0 1 0,0 0-1,1 0 1,-2 9-1,1 0 13,1 0-1,0 0 0,1 1 0,0-1 1,3 15-1,0-8-6,1-1 1,1-1-1,1 1 1,0-1-1,2 0 1,0 0-1,1-1 1,1 0 0,1 0-1,0-1 1,1-1-1,1 0 1,0-1-1,2 0 1,-1-1-1,32 23 1,-39-33-107,-1 0 0,1 0-1,0 0 1,0-1 0,1 0 0,7 2 0,-11-4-84,-1 0 0,1-1 0,0 1 0,0-1-1,0 0 1,-1 0 0,1 0 0,0-1 0,0 1-1,0-1 1,-1 0 0,1 0 0,0 0 0,4-3-1,18-12-553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1:23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525 132 8314,'1'-4'444,"-1"-1"0,1 1 1,-1-1-1,0 1 0,-1-1 1,1 1-1,-1-1 0,0 1 1,0-1-1,-2-4 0,0 2-239,0 0 0,0 0 0,-9-12-1,10 16-61,0 0 1,0 0-1,-1 1 0,0-1 0,1 1 0,-1-1 1,0 1-1,0 0 0,0 0 0,0 0 0,0 1 0,-1-1 1,1 1-1,-1 0 0,1 0 0,-7-2 0,2 3 76,0-1-1,1 1 0,-1 0 1,0 0-1,0 1 0,-8 2 1,-2 1 15,1 0 1,0 2-1,0 0 1,1 1 0,-1 1-1,1 0 1,-28 21 0,24-14-41,2 0 0,-1 1-1,2 1 1,0 1 0,-19 27 0,24-28-87,1 2 1,1-1-1,0 1 0,1 1 1,1 0-1,1 0 0,1 0 0,1 1 1,1 0-1,0 0 0,2 0 1,0 32-1,2-25-36,3-1 0,0 1 0,1-1 0,2 0 0,1-1 0,1 1 0,1-2 0,1 1 0,17 29 0,-13-30-42,0-1 0,2 0 0,0-1 1,2-1-1,22 21 0,-30-33-23,1 0 0,0-1-1,1-1 1,0 0 0,0 0 0,1-2 0,0 1-1,0-1 1,0-1 0,1-1 0,0 0 0,14 3-1,-8-5 0,1 0 0,-1-1-1,0-2 1,1 0-1,22-4 1,-17 1 1,0-2 0,-1-1-1,40-16 1,-44 14 0,-1-1 0,0-1 1,-1-1-1,0 0 0,-1-1 0,-1-1 1,0-1-1,0-1 0,-2 0 0,0-1 0,17-24 1,-19 20 9,0 0 0,-2-1 0,0 0 0,-1 0 0,-1-2 1,-2 1-1,6-25 0,-10 30 8,-1 1 0,0-1 0,-1 0-1,-1 1 1,0-1 0,-2 0 0,0 1 0,-1-1 0,0 1 0,-10-26 0,5 22 20,0 0 1,-2 1 0,-1 0-1,0 0 1,-1 1 0,-23-26-1,27 36-21,0 0 0,-1 0 0,0 1-1,-1 0 1,0 1 0,0 0-1,0 1 1,-1 0 0,0 0 0,0 1-1,-1 1 1,1 0 0,-20-4 0,17 6-144,-1 0 0,0 2 0,0 0 0,0 1 1,0 0-1,0 1 0,0 1 0,0 0 1,1 1-1,0 0 0,0 2 0,0-1 0,0 2 1,1 0-1,-15 10 0,23-14-555,1 1-1,0 0 1,0 0 0,0 0-1,-4 6 1,-7 16-1633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1:24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17 6313,'0'-3'1736,"-3"-7"1454,3 10-2897,0 0 1,0-1 0,0 1-1,-1 0 1,1 0-1,0 0 1,0-1 0,0 1-1,0 0 1,-1 0-1,1 0 1,0 0 0,0 0-1,-1-1 1,1 1-1,0 0 1,0 0 0,0 0-1,-1 0 1,1 0-1,0 0 1,0 0 0,-1 0-1,1 0-173,-1 1-1,1-1 1,0 1 0,0 0-1,-1-1 1,1 1 0,0-1-1,0 1 1,0 0-1,-1-1 1,1 1 0,0-1-1,0 1 1,0 0 0,0 0-1,0 3 188,-2 23 514,1 39 1,1-56-655,1 0 0,0 0 0,1-1 0,0 1 0,1 0 0,6 17 0,-6-22-127,-1 1 0,1-1 0,0 0-1,0 0 1,1-1 0,0 1 0,-1 0 0,1-1 0,1 0 0,-1 0 0,10 6 0,-11-8-34,-1-1 0,1 1 0,0-1 0,0 0 0,1 0 0,-1 0 0,0 0 0,0 0 0,0-1 0,1 1 0,-1-1 0,0 0 0,1 0 0,-1 0 0,4-1 0,-2 0-3,-1 0 0,0-1 1,1 1-1,-1-1 0,0 0 0,0-1 1,0 1-1,0-1 0,6-4 1,0-3-2,-1 0 0,1 0 0,-2-1 0,0 0 1,0 0-1,7-15 0,-4 3 19,-2 0-1,0 0 1,8-38 0,-15 48 15,-3 7 0,0 6-34,1 0-1,0 0 1,0 0-1,0 0 1,0 0 0,0 0-1,0 0 1,0 0-1,-1 0 1,1 0-1,0 0 1,0 0-1,0 0 1,0 0-1,0 0 1,0 0-1,0 0 1,0 0 0,-1 0-1,1 0 1,0 0-1,0 0 1,0 0-1,0 0 1,0 0-1,0 0 1,0 0-1,0 0 1,0 0-1,-1 0 1,1 1 0,0-1-1,0 0 1,0 0-1,0 0 1,0 0-1,0 0 1,0 0-1,0 0 1,0 0-1,0 0 1,0 1-1,-1 1 24,-1 0 0,1 0-1,0 0 1,0 0-1,1 0 1,-1 0 0,0 0-1,1 1 1,-1-1-1,1 3 1,-2 25 238,2-21-168,0-7-87,1 82 715,0-73-634,1-1 1,-1 1-1,2 0 1,-1 0-1,7 14 1,-8-22-257,0-1 1,0 0-1,0 1 1,1-1-1,-1 0 1,1 0-1,0 0 1,2 2-1,-4-3 61,1-1-1,0 1 1,0 0-1,0-1 1,0 1-1,0-1 1,0 1-1,0-1 1,0 0-1,0 1 1,0-1-1,0 0 1,0 0-1,0 0 1,0 1-1,0-1 1,0 0-1,0-1 0,0 1 1,2 0-1,8-5-955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1:25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8018,'1'0'408,"0"1"1,1-1 0,-1 1 0,0 0-1,0-1 1,0 1 0,0 0-1,0 0 1,0 0 0,-1 0 0,1 0-1,0 0 1,0 0 0,1 2-1,7 19 1648,-7-16-1264,6 20 630,-2 0 1,0 1 0,-2-1-1,2 38 1,-6-64-1413,0 0-1,0 0 0,0 1 1,0-1-1,1 0 0,-1 0 1,0 0-1,0 1 0,0-1 1,0 0-1,0 0 1,0 0-1,0 1 0,0-1 1,0 0-1,0 0 0,0 0 1,-1 1-1,1-1 0,0 0 1,0 0-1,0 0 1,0 1-1,0-1 0,0 0 1,0 0-1,0 0 0,-1 0 1,1 0-1,0 1 1,0-1-1,0 0 0,0 0 1,0 0-1,-1 0 0,1 0 1,0 0-1,0 0 0,0 1 1,-1-1-1,1 0 1,0 0-1,-1 0-6,1-1 0,-1 1 0,1 0 1,0-1-1,-1 1 0,1 0 0,0-1 1,-1 1-1,1-1 0,0 1 0,-1 0 0,1-1 1,0 1-1,0-1 0,-1 1 0,1-1 0,0 1 1,0-1-1,0 0 0,-2-9-72,1-1 1,0 1-1,1-1 0,0 1 1,0-1-1,1 0 0,3-13 0,-3 19 65,0 0-1,1 0 1,-1 0-1,1 0 0,0 1 1,0-1-1,0 1 1,1-1-1,-1 1 0,1 0 1,0 0-1,0 0 1,1 0-1,-1 0 0,1 1 1,0 0-1,0 0 1,0 0-1,0 0 0,1 0 1,-1 1-1,1 0 1,-1 0-1,1 0 0,0 0 1,0 1-1,0 0 0,0 0 1,0 0-1,0 1 1,0 0-1,8 0 0,-10 0 39,-1 1 0,1-1 0,-1 1 0,1 0 0,-1-1 0,1 1 0,-1 0 0,0 1 0,1-1 0,-1 0 0,0 1 0,0-1 0,0 1 0,0-1 0,0 1 0,0 0 0,-1 0 0,1 0 0,0 0 0,-1 0 0,0 1 0,1-1 0,1 5 0,0 2 170,1 1 0,-1 1 0,-1-1 0,3 16-1,2 67 986,-5-73-1029,-2-14-172,1-1 1,0 1-1,2 8 0,-3-7-189,0-7 126,0 0 0,0 0 0,0 0 0,0 0 0,0 1 0,0-1 0,0 0 0,0 0 0,0 0 0,0 0 0,0 0 0,0 0 1,0 0-1,0 0 0,0 0 0,0 0 0,0 0 0,0 1 0,0-1 0,0 0 0,0 0 0,0 0 0,0 0 0,0 0 0,0 0 0,0 0 0,0 0 0,0 0 0,0 0 1,0 0-1,0 0 0,-1 0 0,1 0 0,0 0 0,0 0 0,0 1 0,0-1 0,0 0 0,0 0 0,0 0 0,0 0 0,0 0 0,0 0 0,-1 0 0,1 0 0,0 0 0,0 0 1,0 0-1,0 0 0,0 0 0,0 0 0,0-1 0,0 1 0,0 0 0,0 0 0,0 0 0,-1 0 0,1 0 0,0 0 0,0 0 0,0 0 0,0 0 0,0 0 0,0 0 1,0 0-1,0 0 0,-1-2-974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1:25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11947,'4'11'3945,"10"17"0,-8-18-2889,-1 1 1,5 13-1,-5-6-611,-1 0 1,-1 0-1,0 1 0,-1-1 0,-1 1 1,-3 30-1,1-44-482,1-8-237,0-13-129,2 5 304,1 0 0,-1 0 0,2 1 0,5-15 0,-5 15 48,0-1-4,1 1 1,0 0 0,12-18 0,-16 25 54,1 1 1,0-1 0,0 1-1,0 0 1,0 0 0,0 0-1,1 0 1,-1 0-1,1 0 1,-1 1 0,1-1-1,0 1 1,-1 0 0,1 0-1,0 0 1,0 0 0,6-1-1,-8 2 16,1 0 0,-1 0-1,1 1 1,-1-1 0,1 0 0,-1 1-1,0-1 1,1 1 0,-1-1-1,1 1 1,-1 0 0,0-1 0,1 1-1,-1 0 1,0 0 0,0 0 0,0 0-1,0 0 1,0 0 0,0 0-1,0 1 1,0-1 0,0 0 0,0 0-1,-1 1 1,1-1 0,0 1-1,0 1 1,1 5 89,0-1 0,0 1 1,0-1-1,0 10 0,0 43 458,-2-44-335,1 0 0,4 31 0,-5-47-227,0-1-1,0 1 1,0 0 0,0 0 0,0 0-1,0 0 1,0 0 0,0 0 0,0 0-1,0 0 1,0 0 0,0 0 0,0 0-1,0 0 1,0 0 0,0 0 0,0 0 0,0 0-1,0 0 1,0 0 0,0 0 0,0 0-1,1 0 1,-1 0 0,0 0 0,0 0-1,0 0 1,0 0 0,0 0 0,0 0-1,0 0 1,0 0 0,0 0 0,0 0 0,0 0-1,0 0 1,0 0 0,0 0 0,0 0-1,0 0 1,0 0 0,0 0 0,0 0-1,0 0 1,0 0 0,0 0 0,1 0-1,-1 0 1,0 0 0,0 0 0,0 0 0,0 0-1,0 0 1,0 1 0,0-1 0,0 0-1,0 0 1,0 0 0,0 0 0,0 0-1,0 0 1,0 0 0,0 0 0,0 0 0,2-5-14,8-43-285,8-29-694,-15 69 908,0-1-1,0 1 0,1-1 0,1 1 1,-1 0-1,10-11 0,-13 17 97,0 1 0,0 0 0,0 0 1,0 0-1,0 0 0,0 0 0,0 0 0,0 0 0,0 0 0,1 0 0,-1 1 0,0-1 1,1 0-1,-1 1 0,1-1 0,-1 1 0,0-1 0,1 1 0,-1 0 0,1 0 1,-1 0-1,1-1 0,-1 1 0,1 1 0,-1-1 0,1 0 0,-1 0 0,1 1 1,-1-1-1,1 0 0,-1 1 0,1 0 0,-1-1 0,0 1 0,2 1 0,1 1 41,-1 0-1,1 0 0,-1 0 0,0 0 0,0 0 1,0 1-1,-1-1 0,1 1 0,-1 0 0,0 0 1,2 4-1,2 11 215,0 0 0,4 32 1,-5-25-194,-4-24-176,-1 0 0,0 0 0,1 0 1,-1 0-1,1 0 0,-1-1 0,1 1 0,0 0 0,0 0 0,0 0 0,0-1 1,0 1-1,0-1 0,1 1 0,-1-1 0,0 1 0,1-1 0,-1 0 0,1 1 1,-1-1-1,1 0 0,0 0 0,0 0 0,-1 0 0,1-1 0,0 1 0,0 0 1,0-1-1,0 1 0,0-1 0,0 0 0,0 0 0,0 0 0,0 0 1,2 0-1,19-1-1005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1:26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92 9250,'0'-6'1350,"1"1"0,-1-1 0,-1 0 1,1 0-1,-1 0 0,-2-9 0,3 13-1173,-1 0 1,0 0-1,0 0 0,0-1 0,0 2 0,0-1 0,-1 0 1,1 0-1,-1 0 0,1 0 0,-1 1 0,1-1 1,-1 1-1,0-1 0,0 1 0,0 0 0,0 0 1,0 0-1,0 0 0,-3-1 0,0 0-88,0 1 0,0 0 0,-1 0 0,1 0 0,0 1 0,-1 0 0,1 0-1,0 0 1,-1 0 0,1 1 0,0 0 0,0 0 0,-1 1 0,1-1 0,-9 6 0,8-5-40,1 1-1,0 0 1,-1 1 0,1 0 0,1 0 0,-1 0-1,0 0 1,1 0 0,0 1 0,0 0 0,0 0-1,1 0 1,-5 8 0,3 0 109,0-1 0,-5 17 0,9-24-105,-1 1 1,2-1-1,-1 0 1,0 0-1,1 0 0,0 1 1,0-1-1,2 10 1,-2-14-44,0 0 0,1 1 0,-1-1 0,0 1 0,1-1 0,0 0 0,-1 1 0,1-1 0,0 0 0,0 0 0,-1 1 0,1-1 0,0 0 0,0 0 0,0 0 1,1 0-1,-1 0 0,0 0 0,0-1 0,0 1 0,2 0 0,-1 0-4,0-1 0,0 1 0,0-1 0,0 0 0,0 1 0,1-1 0,-1 0 1,0-1-1,0 1 0,0 0 0,0-1 0,4 0 0,3-3 0,-1 1 0,0-1 1,0-1-1,0 1 0,10-9 0,12-13 19,-22 18-13,1 1 0,0-1 1,10-5-1,-18 13-9,-1-1 1,1 1 0,-1 0 0,1-1-1,-1 1 1,1 0 0,0 0 0,-1 0-1,1 0 1,-1-1 0,1 1 0,0 0-1,-1 0 1,1 0 0,-1 0 0,1 0-1,0 0 1,-1 1 0,1-1 0,-1 0-1,1 0 1,-1 0 0,1 0 0,0 1-1,-1-1 1,1 0 0,-1 1 0,1-1 0,-1 0-1,1 1 1,-1-1 0,0 1 0,1-1-1,-1 0 1,1 1 0,-1-1 0,0 1-1,1-1 1,-1 1 0,0 1 0,2 2 72,0 0 1,-1 0 0,0 0 0,1 7 0,-1-6 14,2 8 24,-2-8-17,0 1-1,0-1 0,0 1 0,1-1 1,3 8-1,-4-12-140,0 1 1,-1-1 0,1 0 0,0 0-1,0 0 1,0 0 0,0 0-1,0 0 1,0 0 0,0-1-1,0 1 1,0 0 0,0 0-1,1-1 1,-1 1 0,0-1 0,0 1-1,1-1 1,-1 0 0,0 1-1,1-1 1,-1 0 0,1 0-1,-1 0 1,0 0 0,1 0-1,-1 0 1,2 0 0,1-1-561,0-1 1,0 1-1,0-1 1,0 1-1,0-1 1,0 0-1,0-1 1,0 1 0,4-4-1,-4 3 62,16-12-844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1:27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120 196 8034,'0'-1'683,"-1"0"0,1 0 0,-1 0 0,1 0 0,-1 1 0,0-1 0,1 0 0,-1 0 0,0 1 0,1-1 0,-1 1 0,0-1 0,-1 0 0,-5-1 2354,1 5-4609,5-3 1507,1 0 78,0 0 37,0 0-1,0 0-6,0-4-6,1-17 51,3-23-1,1-13 274,-1 30 27,0-5 762,-4 31 7,-1 3-377,-3 8-18,-4 20-84,0 5-76,-5 70 0,12-62-418,1 0 1,12 74-1,-11-112-209,0 1-1,0 0 0,1-1 1,0 1-1,0-1 0,0 0 1,6 9-1,-7-13-34,-1 0 0,1 0 0,0 0-1,0 0 1,0 0 0,0 0 0,0 0 0,0-1-1,0 1 1,0 0 0,0-1 0,1 1 0,-1-1 0,0 1-1,0-1 1,2 1 0,-1-1-72,0 0-1,-1 0 1,1 0 0,-1 0-1,1-1 1,-1 1 0,1 0-1,0-1 1,-1 0 0,0 1-1,1-1 1,-1 0 0,1 1 0,-1-1-1,0 0 1,1 0 0,0-2-1,20-18-816</inkml:trace>
  <inkml:trace contextRef="#ctx0" brushRef="#br0" timeOffset="1">5 141 8114,'-2'0'4457,"0"4"272,7 1-3017,-5-5 16,0 0-159,4 2-353,18 7-696,40 10-208,-33-18-240,0 0-320,4-2-1048,3 1-905,3 8 1265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1:27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140 196 9306,'-13'-5'4369,"-7"6"-1673,2 3-143,-4 6-497,4 2-359,0 10-641,4 5-200,3 3-304,6 5-128,6-4-167,4-2-89,9-5-128,-1-7 48,8-8-529,3-9-343,7-9-1000,2-11-489,-1-12 1425</inkml:trace>
  <inkml:trace contextRef="#ctx0" brushRef="#br0" timeOffset="1">323 1 10178,'2'2'724,"-1"1"0,1-1 0,-1 1-1,0 0 1,1-1 0,-1 1 0,0 0 0,0 0-1,-1 0 1,1 0 0,0 3 0,0 36 1493,-1-27-1300,-5 89 1567,1-41-1859,2-19-307,-1-5-31,2 1 1,5 48-1,-1-77-273,-2-11-20,-1-1-1,0 1 1,1 0-1,-1-1 1,0 1-1,1-1 0,-1 1 1,0-1-1,0 1 1,1 0-1,-1-1 0,0 1 1,0-1-1,0 1 1,0-1-1,1 0 0,-1 1 1,0-1-1,0 1 1,0-2-1,6-43-499,-4 28 313,0 0 0,7-20 1,-8 33 176,14-39-93,-13 39 114,0 0-1,0 0 0,0 0 0,0 0 0,1 0 1,0 0-1,4-4 0,-6 7 4,-1 1 0,1 0 0,-1 0 0,0 0 0,1-1 0,-1 1 0,0 0 0,1 0 0,-1 0 0,1 0 0,-1 0 0,1 0 0,-1 0 0,0 0 0,1 0 0,-1 0 0,1 0 0,-1 0 0,1 0 0,-1 0 0,0 0 0,1 0 0,-1 0 0,1 0 0,-1 1 0,0-1 0,1 0 0,-1 0 0,0 1 0,1-1 0,-1 0 0,0 0 0,1 1 0,-1-1 0,0 0 0,1 1 0,8 13 289,8 19 271,-1 1-1,19 65 0,-34-97-613,-1 0 0,1 0 0,-1 0-1,1 0 1,0 0 0,0 0 0,0 0 0,0-1-1,1 1 1,1 2 0,-2-3-116,-1-1 0,1 1 1,0-1-1,0 0 0,0 1 0,-1-1 0,1 0 0,0 1 0,0-1 1,0 0-1,0 0 0,-1 0 0,1 0 0,0 0 0,0 0 1,0 0-1,0 0 0,0 0 0,0 0 0,-1 0 0,1-1 0,0 1 1,0 0-1,0 0 0,-1-1 0,1 1 0,1-1 0,18-10-1637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1:28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14 336 11482,'2'2'676,"1"-1"-1,0 0 0,-1 1 0,1-1 0,0 0 0,0 0 0,0-1 0,0 1 0,0-1 0,0 1 0,0-1 0,0 0 0,5-1 0,-4 1-451,0-1 0,0 0-1,0-1 1,0 1 0,-1-1-1,1 0 1,0 1 0,-1-2 0,6-2-1,0-3-46,0-1 1,0 1-1,-1-2 0,0 1 0,12-19 0,-17 24-154,-1-1 0,1 0-1,-1 0 1,0 0 0,0 0 0,0 0-1,-1-1 1,0 1 0,0 0 0,0-9 0,-1 12-15,0 0 0,0 0 1,0 0-1,0 0 0,-1 0 1,1 0-1,0 0 0,-1 0 1,0 0-1,1 0 1,-1 1-1,0-1 0,0 0 1,0 0-1,0 0 0,-1 1 1,1-1-1,0 1 1,-1-1-1,1 1 0,-1-1 1,1 1-1,-1 0 0,0 0 1,1 0-1,-1 0 1,0 0-1,0 0 0,-2-1 1,0 2 6,1-1 1,-1 0-1,1 1 1,-1-1 0,1 1-1,-1 0 1,1 0-1,-1 1 1,1-1-1,-1 1 1,1 0 0,-1 0-1,1 0 1,0 0-1,-1 0 1,1 1-1,0-1 1,0 1 0,0 0-1,-3 3 1,0-1 2,0 2 0,1-1 0,-1 0 0,1 1 0,1 0 0,-1 0 0,1 1 0,-5 9 0,4-6-37,0 1-1,1-1 1,1 1-1,0 0 1,0 0 0,-1 23-1,3-29-98,1 0-1,0 1 1,1-1-1,-1 0 1,1 0 0,0 0-1,4 9 1,-4-11-61,0 0 0,1 0 0,0 0 0,-1 0 0,1 0 0,0 0 0,1-1 0,-1 1 0,0-1 0,1 1 0,-1-1 0,6 3 0,0 0-344,1-1-1,-1 0 1,1-1-1,-1 0 1,1-1-1,0 0 1,0 0-1,11 1 1,6-1-1909,43-3 1,-44 0 1267,-1-2 0,1 0 0,-1-2 0,1 0-1,31-12 1,-46 13 1249,-1-1 0,1 0-1,-1 0 1,0-1-1,0 0 1,11-10 0,-15 11 326,0 0 0,0-1 0,-1 1 0,0-1 0,0 0 0,0 0 1,-1 0-1,0 0 0,0-1 0,3-11 0,-4 14 59,-1-1 0,-1 1-1,1-1 1,0 0-1,-1 1 1,0-1 0,-1-5-1,1 9-329,0 0 0,0-1-1,0 1 1,-1 0-1,1-1 1,-1 1-1,1 0 1,-1 0-1,1 0 1,-1-1 0,1 1-1,-1 0 1,0 0-1,0 0 1,0 0-1,0 0 1,0 0-1,0 0 1,0 0 0,0 1-1,0-1 1,0 0-1,0 1 1,0-1-1,0 1 1,-1-1-1,1 1 1,-2-1 0,0 1-4,0-1 1,0 1-1,0 0 1,1 1 0,-1-1-1,0 1 1,0-1-1,0 1 1,1 0 0,-1 0-1,0 0 1,1 0 0,-1 0-1,1 1 1,-1-1-1,1 1 1,-4 3 0,-1 0 38,1 1 0,0 0 0,1 0 0,0 1 0,-5 7 1,3-4 16,2 0 0,-1 1 0,-6 20 0,9-25-131,2 0 0,-1 0 1,1 0-1,0 0 0,0 0 0,1 0 0,-1 0 1,2 1-1,-1 5 0,1-10-49,-1-1 0,0 0 0,0 1-1,0-1 1,1 1 0,-1-1 0,1 0 0,-1 0 0,1 1 0,0-1 0,-1 0 0,1 0 0,0 0-1,0 1 1,0-1 0,0 0 0,0 0 0,0 0 0,0 0 0,0-1 0,0 1 0,0 0-1,0 0 1,1-1 0,-1 1 0,0-1 0,0 1 0,1-1 0,-1 1 0,0-1 0,1 0-1,-1 0 1,1 0 0,-1 0 0,0 0 0,1 0 0,-1 0 0,3 0 0,0-1-28,0 0 0,0-1 0,0 1 1,0-1-1,0 0 0,0 1 0,-1-2 1,1 1-1,0 0 0,-1-1 0,4-4 1,4-4-324,-1-2 0,0 0 1,-1 0-1,0 0 0,-1-1 1,8-21-1,29-91-2061,-40 110 2248,27-104-172,-29 99 794,-4 15 449,-1 12 143,-4 17-46,2 0 0,-2 25-1,1 51 329,5-62-858,0 1 0,8 41 0,-6-64-448,1-1-1,0 0 0,1 0 1,0 0-1,2 0 1,-1-1-1,2 0 0,12 20 1,-16-28-152,0-1 0,1 0 0,0-1 0,-1 1 0,1 0 0,6 3 0,-9-6 136,1 0 0,0 0 0,-1 0 0,1 0 0,0 0 0,-1-1 0,1 1 0,0-1 0,0 1 0,0-1 0,0 0 0,0 1-1,0-1 1,0 0 0,-1 0 0,1 0 0,0-1 0,0 1 0,2-1 0,-2 0 4,-1 1-1,0-1 1,0 1-1,0-1 1,0 0-1,0 0 1,0 0-1,0 0 1,0 1 0,0-1-1,0-2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41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11010,'13'60'8184,"-1"31"-5028,-7-46-2020,4 43-233,12 77-97,-5-107-661,-14-50-190,1-1 0,1 1 0,-1-1 0,10 14 0,-13-20 0,0-1 1,1 1-1,-1-1 1,0 0 0,0 1-1,1-1 1,-1 0-1,0 1 1,1-1-1,-1 0 1,0 1-1,1-1 1,-1 0 0,0 1-1,1-1 1,-1 0-1,0 0 1,1 0-1,-1 1 1,2-1-1,1-10-1865,-3 8 1768,6-16-670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1:29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3129,'7'-29'1592,"1"-17"4337,-8 45-5798,1-12 3114,-1 13-3171,0 0 0,0-1 0,0 1 0,0 0 0,0 0 0,0 0 0,0-1 0,0 1 0,-1 0-1,1 0 1,0 0 0,0 0 0,0-1 0,0 1 0,0 0 0,0 0 0,0 0 0,0 0 0,-1 0 0,1-1 0,0 1 0,0 0 0,0 0 0,0 0 0,0 0 0,-1 0 0,1 0 0,0 0 0,0-1 0,0 1 0,0 0 0,-1 0-1,1 0 1,0 0 0,0 0 0,0 0 0,-1 0 0,1 0 0,0 0 0,0 0 0,0 0 0,-1 0 0,1 0 0,0 0 0,0 0 0,0 1 0,0-1 0,-1 0 0,1 0 0,0 0 3,-1 0 0,1 1 0,0-1 0,-1 0 0,1 0 0,0 1 0,-1-1 1,1 0-1,0 1 0,-1-1 0,1 0 0,0 1 0,0-1 0,-1 0 0,1 1 0,0-1 0,0 1 0,0-1 1,0 0-1,0 1 0,-1-1 0,1 1 0,0-1 0,0 1 0,0-1 0,0 0 0,0 1 0,1 0 0,-2 4 192,0 9-115,0 0-1,1 0 0,0 0 1,4 23-1,-2-29-110,0 1 0,1-1 0,0 0 0,0 0 1,1 0-1,0-1 0,0 1 0,1-1 0,-1 0 0,2 0 0,-1 0 0,9 7 0,-6-7-22,0 0 0,0 0 0,0-1-1,1 0 1,0-1 0,1 1 0,-1-2 0,1 0-1,0 0 1,0 0 0,18 3 0,-21-6-17,0 0 0,-1-1-1,1 1 1,0-1 0,0-1 0,-1 1 0,1-1 0,0 0 0,-1 0 0,1-1 0,-1 0 0,1 0 0,-1-1 0,0 0 0,0 0 0,0 0 0,0-1-1,-1 0 1,9-7 0,-8 5-2,-1 0 0,1 0-1,-1-1 1,0 0-1,-1 0 1,1 0 0,-2 0-1,1-1 1,-1 0-1,0 0 1,0 0 0,-1 0-1,0 0 1,1-12-1,-3 15 2,3-15 4,-1-24-1,-2 39 5,-1 0 0,1 0 0,-1 1 0,1-1 0,-1 0 0,-1 1 0,1-1 0,-1 0 0,1 1-1,-6-8 1,7 12-7,0-1-1,-1 1 0,1-1 1,0 1-1,-1-1 0,1 1 1,0 0-1,-1-1 0,1 1 1,-1 0-1,1 0 0,-1-1 1,1 1-1,-1 0 0,1 0 1,-1-1-1,1 1 0,-1 0 1,1 0-1,-1 0 0,0 0 1,1 0-1,-1 0 0,1 0 1,-1 0-1,1 0 0,-1 0 1,1 0-1,-1 1 0,1-1 1,-1 0-1,1 0 0,-1 0 1,1 1-1,-1-1 0,1 0 1,-1 0-1,1 1 0,-1-1 1,1 1-1,0-1 0,-1 0 1,1 1-1,0-1 0,-1 1 1,1-1-1,0 1 0,-1-1 1,1 1-1,0-1 0,0 1 1,0-1-1,-1 1 0,1-1 1,0 2-1,-1 6 58,-1 1-1,2 0 1,0 16-1,0-17-5,0 8 132,1 0 0,1 0 0,5 23 0,-4-30-105,-1 1 0,2-1 0,-1 0 0,1 0 0,0 0 0,1-1-1,6 9 1,-10-16-121,0 1-1,0-1 0,0 1 1,1-1-1,-1 0 0,0 1 0,1-1 1,-1 0-1,1 0 0,0 0 1,-1 0-1,1 0 0,0 0 0,-1-1 1,1 1-1,3 0 0,-2-1 103,-1 0 1,0 0-1,1 0 0,-1-1 0,1 1 0,-1-1 0,0 1 0,0-1 0,1 0 0,-1 0 1,0 0-1,4-3 0,19-11 346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1:29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9354,'5'7'2173,"0"1"0,-1-1 1,6 13-1,-2 1 75,6 27 0,-9-29-1615,1 0 1,9 20 0,-9-29-460,-3-6-149,-3-4-27,0 0 0,0 0 0,0 0-1,0 0 1,0 0 0,0 0 0,0 0 0,0 0 0,1 0 0,-1 0 0,0 0-1,0 0 1,0 0 0,0 0 0,0 0 0,0 0 0,0 0 0,0 0 0,0 0 0,0 0-1,0 0 1,0 0 0,0 0 0,0 0 0,0 0 0,0 0 0,0 0 0,0 0-1,0 0 1,0 0 0,0 0 0,0 0 0,0 0 0,0 0 0,0 0 0,1 0-1,-1 0 1,0 0 0,0 0 0,0 0 0,0 0 0,0 0 0,0 0 0,0 0 0,0 0-1,0 0 1,0 0 0,0 0 0,0 0 0,0 0 0,0 0 0,0 0 0,0 0-1,0 0 1,0 0 0,0 0 0,0 0 0,0 0 0,0-1 0,0 1 0,0 0 0,0 0-1,0 0 1,0 0 0,0 0 0,0 0 0,0 0 0,0 0 0,0 0 0,0-11-668,2-64-1225,0 65 1834,-1 0-1,1 0 1,1 0-1,0 1 0,5-13 1,-7 21 64,0-1 1,-1 1 0,1-1-1,0 1 1,0 0 0,0-1-1,-1 1 1,1 0 0,1 0-1,-1 0 1,0-1 0,0 1 0,0 0-1,1 1 1,-1-1 0,0 0-1,1 0 1,-1 0 0,1 1-1,-1-1 1,3 0 0,-2 1 24,0 0 0,0 0 0,0 0 0,-1 1 0,1-1 0,0 0 0,0 1 0,0 0 0,-1-1 0,1 1 0,0 0 0,-1 0 0,1-1 0,0 2 0,-1-1 0,1 0 0,-1 0 0,2 2 0,5 6 211,0 1 0,-1 0 0,0 0 0,0 0-1,-2 1 1,10 22 0,11 19 456,-22-45-635,0-1 1,1 1-1,-1-1 1,1 0-1,8 7 1,-2-7-750,-10-5 594,-1-1 1,0 0-1,1 0 1,-1 0-1,0 0 1,0 0-1,1 0 1,-1 0-1,0 0 1,1 0-1,-1-1 1,0 1-1,0 0 1,1 0 0,-1 0-1,0 0 1,1 0-1,-1 0 1,0 0-1,0-1 1,1 1-1,-1 0 1,0 0-1,0 0 1,0-1-1,1 1 1,-1 0-1,0 0 1,0-1-1,0 1 1,0 0-1,0 0 1,1-1 0,-1 1-1,0 0 1,0 0-1,0-1 1,0 1-1,0 0 1,0-1-1,0 1 1,0-1-1,1-12-1565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1:30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7898,'0'0'118,"0"0"1,0 0 0,0 0 0,0 0-1,0 0 1,0 0 0,-1 0-1,1 0 1,0 0 0,0 0-1,0 0 1,0 0 0,0 0 0,0 0-1,0 0 1,-1 0 0,1 0-1,0 0 1,0 0 0,0 0 0,0 0-1,0 0 1,0 0 0,0 0-1,0 0 1,-1 0 0,1 0 0,0 0-1,0 0 1,0 0 0,0 1-1,0-1 1,0 0 0,0 0 0,0 0-1,0 0 1,0 0 0,0 0-1,0 0 1,0 0 0,0 1 0,0-1-1,0 0 1,0 0 0,0 0-1,0 0 1,0 0 0,0 0-1,0 0 1,0 1 0,0-1 0,0 0-1,0 0 1,1 13 3335,7 21-962,-5-23-1581,25 77 1688,-9-30-1912,-15-41-542,-4-16-136,1 0 0,-1-1 0,0 1 0,0 0-1,0 0 1,0 0 0,0 0 0,0 0 0,0-1 0,0 1 0,0 0-1,0 0 1,0 0 0,-1 0 0,1-1 0,-1 3 0,1-3-8,0 0 0,-1 0 0,1 0-1,0 0 1,0 0 0,-1 0 0,1 0 0,0 0 0,0 0 0,-1 0 0,1 0 0,0 0 0,0 0 0,0 0 0,-1 0 0,1 0 0,0 0 0,0 0 0,-1 0 0,1 0 0,0-1 0,0 1 0,0 0 0,-1 0 0,1 0 0,0 0 0,0 0 0,0-1 0,0 1 0,-1 0 0,1 0-1,0 0 1,0 0 0,0-1 0,0 1 0,0 0 0,0 0 0,0-1 0,-1 1 0,1 0 0,0 0 0,0 0 0,0-1 0,0 1 0,0 0 0,0-1 0,-2-13-8,2 12 5,-1-12-66,0-1 0,2 0 0,1-16 1,-1 24 51,0 0 1,1 1 0,0-1-1,0 1 1,0 0 0,1 0-1,0 0 1,0 0 0,5-7 0,-7 12 15,0-1 1,0 1 0,0 0-1,0-1 1,0 1 0,0 0-1,1 0 1,-1 0 0,0 0-1,1 0 1,-1 0 0,1 0-1,-1 1 1,1-1 0,0 0-1,2 0 1,-2 1 2,-1 0 0,1 0 0,-1 0 0,1 0 1,-1 1-1,1-1 0,-1 0 0,0 1 0,1-1 0,-1 1 0,1-1 1,-1 1-1,0 0 0,1-1 0,1 2 0,1 2 17,-1-1-1,1 1 1,0 0-1,-1 0 1,0 0 0,0 0-1,0 1 1,0-1-1,2 7 1,3 9 120,0 1 0,-1-1 0,6 35 0,-14-37-43,-3-11-126,4-7 18,0 0-1,-1 0 1,1 0 0,0 0 0,0 0-1,0 0 1,-1 0 0,1 0-1,0 0 1,0 0 0,-1 0 0,1 0-1,0 0 1,0 0 0,0 0-1,-1 0 1,1 0 0,0-1-1,0 1 1,-1 0 0,1 0 0,0 0-1,0 0 1,0 0 0,0 0-1,-1-1 1,1 1 0,0 0 0,0 0-1,0 0 1,0-1 0,-1 1-38,1-1 1,0 1 0,-1-1 0,1 1-1,0-1 1,0 1 0,-1-1 0,1 1-1,0-1 1,0 0 0,0 1-1,0-1 1,0 1 0,0-1 0,0 1-1,0-1 1,0 0 0,0-3-130,1-8-6,0 1 0,0-1 1,1 1-1,5-17 0,-6 26 161,0-2 2,0-1 0,1 1 0,0-1-1,-1 1 1,2-1 0,-1 1 0,0 0 0,1 0 0,0 0-1,0 0 1,0 1 0,0-1 0,1 1 0,-1 0 0,1 0-1,4-3 1,-7 5 43,0 1-1,1-1 1,-1 0-1,0 1 1,1-1 0,-1 1-1,0 0 1,1-1-1,-1 1 1,1 0-1,-1 0 1,1 0 0,-1 0-1,0 0 1,1 0-1,-1 0 1,1 1-1,-1-1 1,0 0 0,1 1-1,-1-1 1,0 1-1,1 0 1,-1-1-1,0 1 1,0 0 0,1 0-1,-1 0 1,0-1-1,2 3 1,2 3 160,1 1 1,-1-1 0,0 1-1,5 9 1,-3-4-19,-3-7-129,0 1 1,0-1 0,0 0-1,1 0 1,0-1 0,0 1-1,0-1 1,0 0 0,9 5-1,-10-7-107,-1-1-1,1 1 1,0-1-1,-1 0 1,1 0-1,0 0 1,0 0-1,0-1 1,0 0-1,0 0 1,0 0-1,0 0 1,0 0 0,-1-1-1,1 1 1,0-1-1,4-2 1,1 0-705,1-1 0,-1-1 0,-1 0 1,11-7-1,17-10-2741,-28 18 2774,-1-1 1,1 1-1,8-8 0,-14 10 694,0 0 1,0 0-1,0 1 0,0-1 0,-1-1 0,1 1 0,-1 0 1,1 0-1,-1 0 0,0-1 0,0 1 0,0-1 0,0 1 0,0-1 1,-1 1-1,1-4 0,0 0 425,-1 0 1,0 0-1,-1 1 1,0-1-1,0 0 1,0 1-1,0-1 1,-1 1-1,0-1 1,0 1-1,0 0 0,-4-6 1,5 10-248,0 0 0,1 0 1,-1 1-1,0-1 0,0 0 1,0 0-1,0 1 0,0-1 0,0 0 1,-1 1-1,1 0 0,0-1 0,0 1 1,0-1-1,0 1 0,-1 0 0,1 0 1,0 0-1,0 0 0,0 0 0,-1 0 1,1 0-1,0 0 0,0 0 1,-1 0-1,1 1 0,0-1 0,-2 1 1,-2 1 190,-1 1 1,1-1 0,0 1 0,-9 6-1,2 1-13,0 0 0,1 0-1,0 1 1,0 1 0,-9 14-1,17-22-253,0 0 1,1 0-1,-1 0 0,1 1 0,0-1 0,1 1 1,-1 0-1,1-1 0,0 1 0,0 0 0,0 6 1,1-9-43,0 0 1,0 0-1,0 0 1,0 0-1,1 0 1,-1 0-1,0 0 1,1 0-1,0 0 1,-1 0 0,1-1-1,0 1 1,0 0-1,0 0 1,0-1-1,1 1 1,-1-1-1,0 1 1,1-1 0,-1 1-1,1-1 1,-1 0-1,1 0 1,0 0-1,-1 0 1,1 0-1,0 0 1,0 0-1,2 0 1,-1 0-7,1 0 0,-1 0 0,1-1-1,-1 1 1,1-1 0,-1 0 0,1 0 0,-1-1 0,1 1-1,0-1 1,-1 1 0,0-1 0,1 0 0,-1-1 0,0 1-1,7-4 1,-4 1-1,1 0 0,-1 0 0,0 0 0,-1-1 0,1 0 0,-1 0 0,5-7 0,-7 8 1,0 0 0,0 1 0,0 0-1,1 0 1,-1 0 0,1 0 0,0 0-1,-1 1 1,6-3 0,-8 5-1,1-1 0,-1 1 0,1-1-1,-1 1 1,1 0 0,-1-1 0,1 1 0,0 0 0,-1 0-1,1 0 1,-1 0 0,1 0 0,0 1 0,-1-1 0,1 0-1,-1 1 1,1-1 0,-1 1 0,1 0 0,-1-1 0,0 1 0,1 0-1,-1 0 1,0 0 0,0 0 0,1 0 0,-1 0 0,2 3-1,13 18 16,-12-17 24,-1 1-1,1-1 0,7 7 0,-9-11-122,0 1 0,-1-1 0,1 0 1,0 1-1,0-1 0,0 0 0,0 0 0,0 0 0,0-1 0,0 1 0,0-1 0,1 1 0,-1-1 0,3 1 1,-4-1-20,0 0 1,0 0 0,0 0-1,0 0 1,0 0 0,0-1-1,0 1 1,0 0 0,0 0-1,0-1 1,0 1 0,2-2 0,11-12-748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1:31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8290,'0'21'4497,"0"7"96,0 11-2569,-1 23-592,-3 7-79,4 5-577,5-5-248,9-21-304,-1-12-104,3-21-184,0-5-312,-4-14-832,-1-8-705,-2-9 1113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1:31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 12891,'-3'-1'4905,"12"3"-3497,6 1-64,11 2-167,1 3-385,8-4-576,5-2-32,2-2-672,5-3-496,5 3-1417,-3-4-936,-1 5 2073</inkml:trace>
  <inkml:trace contextRef="#ctx0" brushRef="#br0" timeOffset="1">522 17 5377,'-9'-10'2913,"-2"4"-353,-5 5-271,1 6-241,-3 3-119,0 12-217,2 6-120,0 11-303,12 8-161,4 0-464,0-5-208,9-12-272,2-5-80,6-12-56,0-7-192,2-11-640,-2-8-456,3-17 680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1:31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10106,'1'15'5673,"6"5"-2893,-1-6-1732,7 25 431,-1 0 1,10 65-1,-18-62-1082,-2-20-158,1-1 0,0 0-1,7 22 1,-10-43-238,0 1 1,0-1-1,0 0 0,0 0 0,1 0 0,-1 0 0,0 0 0,0 0 0,0 0 0,0 0 0,0 0 0,0 0 0,0 0 0,0 0 0,0 0 0,0 0 0,0 0 0,0 0 0,0 0 0,0 0 0,0 1 1,0-1-1,0 0 0,0 0 0,0 0 0,0 0 0,0 0 0,0 0 0,0 0 0,0 0 0,0 0 0,0 0 0,0 0 0,0 0 0,0 0 0,0 0 0,0 0 0,0 0 0,-1 1 0,1-1 0,0 0 0,0 0 1,0 0-1,0 0 0,0 0 0,0 0 0,0 0 0,0 0 0,0 0 0,0 0 0,0 0 0,0 0 0,0 0 0,0 0 0,0 0 0,0 0 0,0 0 0,-1 0 0,1 0 0,0 0 0,0 0 0,0 0 1,0 0-1,0 0 0,0 0 0,0 0 0,0 0 0,0 0 0,0 0 0,-1-1-47,1 1 1,0-1 0,0 1-1,-1-1 1,1 1-1,0-1 1,0 1-1,0-1 1,0 1 0,0-1-1,-1 1 1,1-1-1,0 0 1,0 1-1,0-1 1,1 0 0,5-64-297,-1 29 268,-5 32 73,0 1 1,1-1 0,-1 1 0,1-1 0,0 1 0,1-1 0,-1 1 0,3-5 0,-3 7 11,-1 0 1,1 0-1,0 0 0,0 1 1,0-1-1,0 0 1,-1 1-1,1-1 1,0 1-1,0-1 1,0 1-1,1-1 0,-1 1 1,0 0-1,0-1 1,0 1-1,0 0 1,0 0-1,0 0 1,0 0-1,0 0 0,1 0 1,-1 0-1,0 0 1,0 0-1,0 1 1,0-1-1,0 0 1,0 1-1,0-1 0,2 1 1,1 1 46,0 0 0,0 0 0,-1 0 1,1 0-1,0 1 0,-1 0 0,0-1 0,1 1 1,-1 0-1,0 1 0,4 5 0,1 3 136,-1 0-1,8 18 1,-11-21-147,0 1-1,1-2 1,0 1 0,0 0-1,13 14 1,-17-22-307,0 0 1,1 0-1,-1 1 0,1-1 1,-1 0-1,1 0 0,0 0 1,-1 0-1,1-1 1,0 1-1,0 0 0,-1-1 1,1 1-1,0-1 0,3 1 1,2-1-1046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1:32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0 256 8434,'17'-6'6634,"-9"4"-5262,-1-1-1,0 0 0,12-7 1,-12 7-1135,5-5 268,1 0-1,21-17 1,-28 19-421,1 0 0,-1 0 1,-1-1-1,1 0 0,-1 0 1,0 0-1,7-14 0,-10 15-63,0 0-1,0 0 0,0 0 0,-1 0 1,0 0-1,0 0 0,0 0 0,-1 0 1,0 0-1,0 0 0,-2-10 0,2 14-12,0 0-1,-1 0 0,1 1 1,-1-1-1,1 0 0,-1 1 1,1-1-1,-1 0 0,0 1 0,0-1 1,0 1-1,0-1 0,0 1 1,0 0-1,0-1 0,-1 1 1,1 0-1,0 0 0,-1 0 1,1 0-1,-1 0 0,1 0 1,-1 0-1,1 0 0,-1 1 1,0-1-1,0 0 0,1 1 1,-1 0-1,0-1 0,1 1 0,-1 0 1,0 0-1,0 0 0,0 0 1,1 0-1,-1 0 0,0 1 1,0-1-1,-2 2 0,-2 1 0,0 0 0,0 1 0,0 0 1,0 1-1,1-1 0,0 1 0,0 0 0,0 0 0,1 1 0,0-1 0,0 1 0,0 0 0,0 0 0,1 0 0,0 1 0,1-1 0,-1 1 0,-1 8 0,2-7-19,0 1 0,0-1 0,1 1 0,1 0 0,-1 0 0,1 0 1,1-1-1,-1 1 0,1 0 0,1-1 0,0 1 0,0 0 0,1-1 0,4 11 0,-5-16-112,0 1 0,0-1 0,0 0 0,1 1 0,-1-1-1,1 0 1,0 0 0,0-1 0,0 1 0,0 0 0,0-1 0,1 0 0,-1 0 0,1 0 0,5 2 0,-1-1-396,-1-1 0,0-1 0,0 1 0,1-1 0,-1-1 0,1 1 0,10-2 0,27-3-905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1:32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175 235 3297,'-3'-8'832,"1"1"1,-1-1 0,-1 1-1,1 0 1,-1 0-1,0 0 1,-1 1 0,1 0-1,-7-7 1,9 10-577,-1 1 1,1-1 0,-1 1 0,0 0-1,1 0 1,-1 0 0,0 0 0,0 0-1,0 0 1,-1 1 0,1 0 0,0-1-1,-1 1 1,1 1 0,0-1 0,-1 0-1,1 1 1,-1 0 0,1-1 0,-1 1-1,1 1 1,-6 0 0,6-1-149,1 1 1,-1 0-1,1 0 1,-1 0-1,0 0 1,1 1-1,0-1 1,-1 1-1,1-1 1,0 1-1,0 0 1,0 0-1,0 0 1,0 0-1,-2 3 1,2-1-49,0 0 0,0 0 0,0 0 0,0 0-1,1 0 1,0 0 0,0 0 0,0 0 0,0 6 0,0 0-27,1 1 1,1 0-1,0 0 0,0 0 1,1-1-1,6 22 0,-7-28-8,1 1 0,-1 0 0,1-1 0,0 1 0,0-1 0,1 0 0,-1 0 0,1 0 0,0 0 0,0 0-1,0-1 1,0 1 0,1-1 0,0 0 0,6 5 0,-9-7-19,1-1 0,-1 1 0,1 0 1,-1-1-1,1 0 0,-1 1 0,1-1 0,-1 0 0,1 0 0,-1 0 1,1 0-1,0 0 0,-1 0 0,1 0 0,-1 0 0,1-1 0,-1 1 0,1 0 1,-1-1-1,1 0 0,-1 1 0,1-1 0,-1 0 0,0 0 0,0 0 0,1 1 1,-1-1-1,1-2 0,2-1-27,0 0 1,0 0-1,0-1 0,-1 0 1,0 1-1,4-9 0,-2 2-148,0-1-1,-1 0 0,0 1 0,-1-1 0,-1-1 1,2-17-1,-1-77-970,-3 81 1009,-1-51-20,0 67 2527,2 46-325,9 54 0,-3-51-1375,1-1-1,25 67 1,-28-92-591,0 0-1,1-1 1,14 21-1,-19-30-174,1 0 0,0 0-1,1-1 1,-1 1-1,0-1 1,1 1-1,0-1 1,-1 0 0,1 0-1,0 0 1,0-1-1,0 1 1,0 0 0,0-1-1,1 0 1,-1 0-1,0 0 1,1 0-1,-1-1 1,5 1 0,14-2-520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3:37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11 5121,'-14'-9'4631,"14"9"-4508,0 0 0,0 0 0,-1 0 0,1-1 0,0 1 0,0 0-1,-1 0 1,1 0 0,0 0 0,0 0 0,-1 0 0,1 0-1,0 0 1,0 0 0,0 0 0,-1 0 0,1 0 0,0 0 0,0 0-1,-1 0 1,1 0 0,0 0 0,0 0 0,-1 0 0,1 0-1,0 1 1,0-1 0,0 0 0,-1 0 0,1 0 0,0 0 0,0 0-1,0 1 1,-1-1 0,1 0 0,0 0 0,0 0 0,0 1-1,0-1 1,0 0 0,-1 0 0,1 0 0,0 1 0,0-1 0,0 0-1,0 0 1,0 1 0,0-1 0,0 0 0,0 0 0,0 1-1,0-1 1,0 0 0,1 13 3511,4 7-3161,-1-7-48,28 177 1434,-30-177-1831,0 0 1,2-1-1,0 1 1,6 15 0,-10-27-54,0-1-1,0 0 1,0 0 0,0 0 0,0 0 0,0 1 0,0-1 0,0 0 0,0 0 0,0 0 0,0 0 0,1 1 0,-1-1 0,0 0 0,0 0 0,0 0 0,0 0-1,0 0 1,0 1 0,0-1 0,1 0 0,-1 0 0,0 0 0,0 0 0,0 0 0,0 0 0,0 0 0,1 0 0,-1 1 0,0-1 0,0 0 0,0 0 0,0 0-1,1 0 1,-1 0 0,0 0 0,0 0 0,0 0 0,1 0 0,-1 0 0,0 0 0,0 0 0,0 0 0,3-7-5541,-3 5 3854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3:38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7154,'1'8'2228,"1"1"1,3 10 0,8 18 1165,-1-4-1413,-3 4-553,-1 0 0,5 62 1,-10-69-1236,1-18-1571,-6-15-3629,0 1 3350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45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 7610,'2'1'3432,"-1"0"-1175,-1 9-409,-3 4-327,-6 1-121,-8 6-600,-2-5-272,-4-6-392,5-2-376,0-10-1048,5-2 880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3:38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28 175 6185,'-3'2'854,"-11"5"4236,14-7-4862,0 0 0,0 0-1,-1 0 1,1 0 0,0 0 0,-1 0 0,1 1 0,0-1 0,-1 0 0,1 0 0,0 0 0,-1 0-1,1 0 1,0 0 0,-1 0 0,1 0 0,0 0 0,0 0 0,-1-1 0,1 1 0,0 0 0,-1 0 0,1 0-1,0 0 1,-1 0 0,1 0 0,0-1 0,0 1 0,-1 0 0,1 0 0,0-1 0,-1 1 0,1-1-177,0 1 1,0-1 0,0 0-1,0 1 1,0-1 0,0 0 0,0 1-1,0-1 1,0 0 0,0 1-1,0-1 1,1 0 0,-1 1 0,0-1-1,0 0 1,1 1 0,-1-1 0,0 1-1,1-2 1,1-2 46,13-22-12,-6 12-67,3-7 12,18-20-1,-24 34-21,-1 1-1,1 0 0,0 0 1,0 0-1,1 1 0,0 0 1,10-6-1,-14 10 4,0-1 0,0 1-1,-1 0 1,1 0 0,0 0 0,0 0 0,0 0-1,0 1 1,0-1 0,0 1 0,0 0-1,0 0 1,0 0 0,0 1 0,0-1 0,0 0-1,0 1 1,0 0 0,0 0 0,0 0 0,0 0-1,0 0 1,3 3 0,4 4 142,1 1 0,-1 0 0,-1 0 0,15 20 0,14 14 268,-14-18-242,-15-16-261,0 0-1,18 15 1,-21-19-492,-2-1-4012,-5-4 3136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3:39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8978,'0'0'78,"0"-1"1,0 1-1,0 0 0,-1 0 1,1 0-1,0 0 0,0 0 1,0 0-1,0 0 0,0 0 0,0 0 1,0 0-1,0 0 0,-1 0 1,1 0-1,0 0 0,0 0 1,0 0-1,0 0 0,0 0 1,0 0-1,0 0 0,-1 0 1,1 0-1,0 0 0,0 0 1,0 0-1,0 0 0,0 0 1,0 0-1,0 0 0,0 0 1,-1 0-1,1 1 0,0-1 1,0 0-1,0 0 0,0 0 1,0 0-1,0 0 0,0 0 0,0 0 1,0 0-1,0 0 0,0 1 1,0-1-1,0 0 0,0 0 1,0 0-1,0 0 0,0 0 1,0 0-1,0 0 0,0 1 1,0-1-1,3 10 2004,-2-6-1609,1 0 0,1 0 0,4 7 0,6 2 6,1 0 0,0-1 0,0 0-1,1-1 1,1-1 0,0 0 0,0-2 0,1 1-1,0-2 1,26 8 0,-37-13-398,0-1 0,0 0 0,1 0 0,-1 0 0,0 0 0,1-1 0,9-1 0,-11 0-55,-1 0-1,1 0 0,-1 0 0,1-1 0,-1 0 0,0 1 1,0-2-1,0 1 0,0 0 0,7-6 0,72-69 257,-33 30-2009,-36 33 154,-7 5 553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3:41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41 5785,'-36'-34'2578,"36"34"-2428,0-1 0,-1 1 0,0-1-1,1 0 1,-1 1 0,1-1 0,-1 1 0,0 0-1,1-1 1,-1 1 0,0-1 0,1 1-1,-1 0 1,0 0 0,0-1 0,0 1 0,0 0-44,1 1-1,0-1 1,0 0 0,0 1 0,0-1 0,0 0 0,0 0-1,-1 1 1,1-1 0,0 0 0,0 1 0,0-1 0,0 0 0,0 1-1,0-1 1,0 0 0,0 1 0,0-1 0,1 0 0,-1 1 0,0 3 151,2 47 2181,10 70 0,20 50-958,-12-64-699,1 4-385,14 79-36,-35-177-513,0-11-526,-1-3-125,-1-7-804,-2-3 603,-6-14-202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3:41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35 6465,'-1'0'174,"1"-1"-1,0 0 0,-1 1 1,1-1-1,-1 0 0,1 1 0,0-1 1,0 0-1,-1 0 0,1 1 1,0-1-1,0 0 0,0 0 0,0 1 1,0-1-1,0 0 0,0 0 1,0 1-1,0-1 0,0 0 0,0 0 1,0 1-1,1-1 0,-1 0 1,0 0-1,1 0 0,0 0 95,1 0-1,0 0 1,-1 0 0,1 0 0,-1 0-1,1 0 1,0 0 0,0 1-1,-1-1 1,1 1 0,3-1-1,5-1 171,1 0-1,-1 2 1,0-1-1,1 1 1,-1 0-1,0 1 0,20 4 1,-1 3 195,42 15 1,-59-19-520,0 1 0,-1 1 1,1 0-1,-1 0 0,-1 1 0,1 0 1,15 15-1,-23-19-65,0 1 0,0-1 0,0 1 0,-1-1 0,1 1 0,-1 0 0,0 0 0,0 0 0,-1 0 0,3 8 0,-3-8-9,-1 0 0,1 0 1,-1-1-1,0 1 0,-1 0 0,1 0 0,0 0 0,-1-1 0,0 1 0,0 0 0,0-1 1,0 1-1,-1-1 0,-2 6 0,-1-1 19,-1 1 1,0-1-1,0 0 0,-1 0 1,0-1-1,-1 0 0,1 0 1,-1-1-1,-10 6 0,-2 1 20,0-2 0,-41 17-1,29-17-287,29-11 35,1 1 1,-1-1-1,0 1 0,1-1 1,-1 0-1,0 0 1,1-1-1,-1 1 0,0 0 1,-2-2-1,4 2 75,1 0 0,0 0 0,-1 0 0,1-1-1,-1 1 1,1 0 0,0 0 0,-1-1 0,1 1 0,0 0-1,-1 0 1,1-1 0,0 1 0,-1 0 0,1-1-1,0 1 1,0-1 0,-1 1 0,1 0 0,0-1 0,0 0-1,-2-12-1283</inkml:trace>
  <inkml:trace contextRef="#ctx0" brushRef="#br0" timeOffset="1">447 108 8826,'4'2'578,"16"6"2129,-19-8-2536,1 1 1,-1 0-1,-1 0 0,1 0 0,0-1 1,0 1-1,0 0 0,0 0 0,-1 1 1,1-1-1,0 0 0,-1 0 0,1 0 1,-1 0-1,1 3 0,8 36 2644,-6-25-1820,0 0 1,9 22-1,15 35 514,-21-66-1325,-4-6 10,-4-5 27,-3-4-208,0-1 1,1 0-1,0 0 1,1 0-1,-4-22 1,6 29-11,0-5-5,0-1 0,1 1 0,0-1 0,0 1 0,1-1 0,0 1 0,0 0 0,1-1 1,0 1-1,1 0 0,3-9 0,-2 6-12,0 1 0,0-1 0,1 1 0,1 0-1,0 0 1,7-10 0,-10 16-211,0 1-1,1 0 0,-1 0 0,0 0 1,1 0-1,0 0 0,0 1 0,0 0 1,0-1-1,0 1 0,0 1 0,0-1 1,1 1-1,-1 0 0,1 0 0,-1 0 1,1 0-1,6 1 0,-8 0-409,1 0 1,0 0-1,0 0 0,0 1 0,3 1 0,17 8-1562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3:41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68 8282,'-1'1'637,"0"0"1,0 0 0,0 1-1,0-1 1,0 0 0,1 1 0,-1-1-1,-1 3 1,-2 21 1561,3-14-1191,-1 6 121,0-1 1,2 31-1,0-43-1055,0 1-1,1-1 1,-1 0-1,1 0 0,0 0 1,0 0-1,1 1 1,-1-2-1,1 1 1,0 0-1,0 0 0,0 0 1,0-1-1,1 1 1,0-1-1,4 5 1,-3-5-60,-1-1 1,1 0-1,0-1 0,0 1 1,0 0-1,-1-1 1,1 0-1,0 0 1,1 0-1,-1-1 0,0 1 1,0-1-1,0 0 1,0 0-1,8-1 1,-8 0-12,1 0 1,-1 0 0,1 0 0,-1 0 0,1-1-1,-1 1 1,1-1 0,-1 0 0,0-1 0,0 1-1,0-1 1,-1 0 0,7-5 0,-7 5-1,-1 0 0,1-1 0,-1 1 0,1-1 0,-1 1 0,0-1 0,-1 0 0,1 0 0,-1 0 0,1 0 0,-1 0 0,0 0 0,-1-1 0,1 1 0,-1-6 0,0 4 5,-1 0-1,0 0 1,0 0-1,0 0 1,-1 0-1,0 0 1,0 0-1,0 0 1,-6-8-1,1 3 12,0 0 0,-1 1 0,-1 0 0,1 0-1,-1 1 1,-1 0 0,0 0 0,0 1 0,-16-9 0,22 15-11,0 0 0,0 0 0,0 0 0,-1 1 0,1-1 0,0 1 0,-7-1 0,8 2-11,1 0-1,0 0 1,-1 0 0,1 0 0,0 0 0,0 1 0,-1-1-1,1 1 1,0-1 0,0 1 0,-1 0 0,1 0 0,0 0-1,0 0 1,-3 3 0,2-2-128,1 0 1,0 0-1,0 0 0,-1 0 1,2 1-1,-1-1 0,0 1 1,1 0-1,-1-1 0,1 1 0,-1 0 1,1 0-1,0 0 0,1 0 1,-1 0-1,0 0 0,1 0 1,0 0-1,-1 0 0,1 0 1,0 0-1,1 6 0,10 16-885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3:42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14 375 11322,'-8'35'7139,"6"-23"-6198,0 0 0,1 17 1,1-27-915,0 0 1,0 0 0,0 0-1,1 0 1,-1 0 0,1 0 0,0 0-1,-1 0 1,1 0 0,0 0-1,0 0 1,1 0 0,-1 0-1,0-1 1,0 1 0,1 0 0,-1-1-1,1 1 1,0-1 0,-1 0-1,1 1 1,0-1 0,0 0 0,-1 0-1,1 0 1,0 0 0,0-1-1,0 1 1,0 0 0,1-1 0,-1 0-1,0 1 1,0-1 0,0 0-1,0 0 1,0 0 0,0 0 0,0 0-1,1-1 1,-1 1 0,0-1-1,0 1 1,0-1 0,3-2-1,1 0-19,-1 0 0,0-1-1,0 0 1,0 0-1,-1 0 1,1-1-1,-1 0 1,0 0-1,0 0 1,-1 0 0,6-11-1,-7 10 4,0 1 0,-1-1-1,0 0 1,0 0 0,-1 1-1,0-1 1,0 0 0,0 0-1,0 0 1,-1 1 0,0-1 0,-1 0-1,1 1 1,-1-1 0,-3-6-1,2 3 36,-1 1 0,-1 0 0,1 0 0,-1 0 0,-1 1 0,0 0 0,0 0-1,-12-11 1,15 15 0,-1 0 0,0 0-1,0 0 1,0 1 0,-8-3-1,12 4-47,-1 1 1,0-1-1,0 1 0,1 0 0,-1 0 0,0-1 0,0 1 0,0 0 0,0 0 1,0 0-1,1 0 0,-1 0 0,0 0 0,0 0 0,0 0 0,0 1 0,0-1 1,1 0-1,-1 0 0,0 1 0,0-1 0,0 0 0,1 1 0,-1-1 0,0 1 1,1-1-1,-1 1 0,0-1 0,1 1 0,-1 0 0,0-1 0,1 1 0,-1 0 1,1-1-1,0 1 0,-1 0 0,0 1 0,-1 4-414,1 1 1,0-1-1,0 1 1,0-1-1,1 1 1,-1-1-1,2 1 1,-1-1-1,3 13 0,-3-16 194,1-1 0,-1 0 0,1 1 0,0-1 0,0 0 0,0 1 0,0-1 0,0 0-1,1 0 1,2 4 0,0-2-43,1-1-1,-1 1 1,1-1 0,8 5-1</inkml:trace>
  <inkml:trace contextRef="#ctx0" brushRef="#br0" timeOffset="1">499 32 9386,'-3'-3'750,"0"-1"1,-1 1-1,1 0 1,-1 1-1,0-1 1,0 1-1,0-1 1,-8-2-1,10 4-605,0 1 0,0-1 0,0 1 0,0-1 0,-1 1 0,1 0 0,0-1-1,0 1 1,0 0 0,0 0 0,-1 1 0,1-1 0,0 0 0,0 1 0,0 0 0,0-1 0,0 1 0,0 0-1,0 0 1,0 0 0,-3 2 0,2 0-16,0 1 0,0-1-1,0 0 1,0 1 0,0 0-1,1 0 1,0 0 0,0 0 0,0 0-1,0 0 1,0 0 0,1 1-1,-1 5 1,-1 7 83,0 0 0,0 20 0,3 6-11,1-1 0,2 1 0,18 83 0,47 122 138,-37-142-166,-26-82-120,0 0 1,1 36-1,-6-58-103,0 1 0,0 0-1,0 0 1,0-1 0,-1 1 0,1 0-1,-1-1 1,0 4 0,0-6-23,1 1 0,0 0 1,-1-1-1,1 1 0,-1-1 1,1 1-1,-1-1 0,1 1 0,-1-1 1,1 1-1,-1-1 0,1 1 0,-1-1 1,0 0-1,1 1 0,-1-1 1,0 0-1,1 1 0,-1-1 0,0 0 1,1 0-1,-1 0 0,0 0 1,0 0-1,1 0 0,-1 0 0,0 0 1,0 0-1,1 0 0,-1 0 0,0 0 1,1 0-1,-1-1 0,0 1 1,1 0-1,-1-1 0,0 1 0,0-1 1,-22-12-1054</inkml:trace>
  <inkml:trace contextRef="#ctx0" brushRef="#br0" timeOffset="2">223 480 11330,'10'0'4433,"9"-8"-2904,9 4-249,6 2-216,2-2-200,14 0-416,8-6-183,5-2 439,9-5-528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3:42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10090,'-32'58'4553,"37"-33"-2024,3 6-1169,2 0-152,-2 0-512,0-3-200,2-2-392,0-9-152,0-12-1040,-2-5-1168,-2-20 1392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3:43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23 157 8962,'-15'-21'4281,"7"11"-1745,10 7-535,-1 6-1081,7 5-352,12 8-1104,7 1 400</inkml:trace>
  <inkml:trace contextRef="#ctx0" brushRef="#br0" timeOffset="1">543 271 11026,'-32'-26'7800,"-3"-1"-5589,31 25-2066,0 0 0,0 0 0,0 0-1,0 0 1,0 1 0,0-1 0,-7 0-1,9 1-126,0 1-1,0 0 0,0 0 1,0 0-1,0 0 0,0 1 1,0-1-1,0 0 0,0 1 1,1-1-1,-1 1 0,0 0 1,0 0-1,0 0 0,1 0 1,-1 0-1,1 0 0,-1 0 1,1 0-1,-1 0 0,1 1 1,-1-1-1,-1 3 1,-1 2-13,0 0 0,1 1 0,0-1 0,0 1 0,-2 7 0,2-5-1,0 0-1,1 1 1,0-1-1,1 1 1,0-1 0,0 1-1,1-1 1,2 20-1,-1-22-1,0 0 0,1 1 0,0-1 0,0 0 0,1 0 0,0 0 0,0-1 0,1 1 0,0-1 0,0 0 0,0 0 0,6 7 0,-8-11-2,0 0 0,0 0 0,0-1 0,0 1 0,0 0 0,1-1 0,-1 1 0,0-1 1,1 0-1,-1 0 0,1 0 0,0 0 0,-1 0 0,1 0 0,0-1 0,-1 1 0,1-1 0,0 0 1,0 0-1,-1 0 0,1 0 0,0 0 0,2-1 0,-1-1-1,0 1-1,0-1 1,0 1-1,0-1 1,-1 0 0,1 0-1,-1-1 1,1 1-1,-1-1 1,0 0 0,0 0-1,0 0 1,-1 0-1,5-7 1,3-7-17,-1-1 1,-1 1 0,-1-2-1,0 1 1,3-21-1,-9 37 17,7-30 8,0 0 0,-3 0-1,0 0 1,-2-1 0,-2 1-1,-2-37 1,1 64 13,-1 0 0,1 1 0,-1-1 0,0 0 0,0 1 0,-1-1 0,1 0 0,-4-5 0,5 9-13,0 1 0,0 0-1,0 0 1,0 0-1,-1 0 1,1-1 0,0 1-1,0 0 1,0 0 0,0 0-1,0 0 1,0 0 0,-1 0-1,1-1 1,0 1 0,0 0-1,0 0 1,0 0 0,0 0-1,-1 0 1,1 0 0,0 0-1,0 0 1,0 0 0,0 0-1,-1 0 1,1 0 0,0 0-1,0 0 1,-1 0-1,-2 7 296,-4 22-58,2 0 0,1 0 0,1 1 0,1 33 0,2-39-150,2 1 1,1-1-1,1 0 0,1 0 1,12 35-1,-15-52-86,2 1 0,-1-1 0,1 0-1,0 0 1,0 0 0,1 0 0,0-1 0,0 0 0,11 10 0,-12-13-134,0 1 1,1-1 0,-1-1 0,1 1 0,0 0-1,-1-1 1,1 0 0,0 0 0,0-1 0,0 1 0,1-1-1,-1 0 1,0 0 0,0-1 0,11 0 0,17-6-538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3:44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14 235 8298,'10'9'1723,"18"13"0,-28-22-1638,1 0 0,0 1-1,-1-1 1,1 0 0,0 0 0,-1 1 0,1-1 0,-1 0 0,1 0 0,0 0 0,-1 0-1,1 0 1,0 0 0,0 0 0,-1 0 0,1 0 0,0 0 0,-1 0 0,1 0-1,0 0 1,-1-1 0,1 1 0,-1 0 0,1-1 0,0 1 0,0-1 0,10-12 419,-8 10-330,14-18 365,0-1 0,14-25 0,-27 41-363,-1-1 0,1 1 0,-1-1 1,-1 0-1,0 1 0,0-1 0,0-1 0,0 1 0,-1 0 1,-1 0-1,1 0 0,-1-1 0,-1-6 0,1 11-60,0 1 0,-1-1 0,1 1 0,-1-1 0,0 1-1,0 0 1,0-1 0,0 1 0,0 0 0,0-1 0,-1 1-1,1 0 1,-1 0 0,0 0 0,1 1 0,-1-1 0,0 0-1,0 0 1,0 1 0,-4-3 0,3 3-25,-1 0 0,1-1 0,-1 1 0,0 0-1,0 1 1,0-1 0,1 1 0,-1-1 0,0 1 0,0 0 0,0 1 0,-7 0-1,7 0-75,0 0 0,0 1 0,0-1-1,0 1 1,1-1 0,-1 1-1,0 0 1,1 1 0,-1-1 0,1 1-1,0-1 1,0 1 0,0 0-1,0 0 1,0 0 0,1 0-1,-1 1 1,1-1 0,0 1 0,0 0-1,0-1 1,-1 5 0,0 3-7,0-1-1,0 1 1,1-1 0,0 1 0,1 0 0,0 0 0,1 14 0,0-18-59,0 0 0,1-1 0,0 1 0,0 0 0,0-1 0,1 1 0,0-1 0,1 1 0,-1-1 0,1 0 0,0 0 0,1 0 0,-1 0 0,1-1 0,1 1 0,-1-1 0,1 0 0,-1 0 0,1-1 0,1 0 0,-1 1 0,1-2 0,6 5 0,-1-2-425,1-1-1,14 6 1,30 3-472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3:44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45 9330,'-4'-5'838,"-1"0"1,0 1-1,0 0 1,0 0-1,-1 0 1,1 1-1,-1-1 1,-8-2-1,11 4-664,0 1 0,-1 0 0,1 1-1,0-1 1,0 1 0,-1-1 0,1 1 0,0 0 0,-1 0-1,1 0 1,0 1 0,-1-1 0,1 1 0,0 0 0,0 0-1,0 0 1,-1 0 0,-2 3 0,1-2-90,1 2-1,0-1 1,-1 0 0,2 1 0,-1 0-1,0 0 1,1 0 0,-1 0 0,1 0-1,1 1 1,-1-1 0,0 1 0,1 0-1,0 0 1,-2 8 0,2-7-73,0 1-1,1-1 1,0 1 0,0 0-1,1-1 1,-1 1 0,1 0-1,1-1 1,0 1 0,-1-1 0,2 1-1,1 7 1,-2-12-11,0-1 0,-1 1 0,1-1 0,0 1 0,0-1 0,-1 0 0,1 1 0,0-1 0,0 0 0,1 0 0,-1 1 0,0-1 0,0 0 0,1 0 0,-1 0 0,0-1 0,1 1 0,-1 0 0,1 0 0,-1-1 0,1 1 0,-1-1 0,1 1 0,-1-1 0,1 0 0,0 0 0,-1 0 0,1 1 0,0-2 0,-1 1 0,1 0 0,-1 0 0,1 0 0,3-2 0,0 1-6,1-1 0,0 0 0,0-1 0,-1 1 0,0-1 0,1 0 1,-1 0-1,5-5 0,6-6-12,0-1 1,25-32 0,-40 45 23,0 1-1,0 0 1,0 0 0,0 0 0,0 0 0,0 0 0,0 0 0,1 0 0,-1 0 0,0 0 0,1 0 0,1 0 0,-3 1 1,1 0 1,-1 0-1,0 0 1,1 0-1,-1 0 0,0 0 1,1 0-1,-1 0 1,0 0-1,1 0 1,-1 0-1,1 0 0,-1 0 1,0 0-1,0 1 1,1-1-1,-1 0 1,0 0-1,1 0 0,-1 1 1,7 10 277,5 32 708,-9-28-599,1-1-1,10 27 0,-12-38-415,0 1 0,1 0 0,-1 0 0,0-1 0,1 1 0,0-1 0,0 0 0,0 0 0,0 0 0,0 0-1,1 0 1,-1-1 0,1 1 0,5 2 0,-6-4-116,0 0-1,0 0 1,0 0-1,0 0 1,3 0-1,13-3-338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45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 7402,'-7'-6'3296,"10"6"-1271,-2 0-369,2 13 40,-2 8-223,-1 18-425,-1 7-192,3 10-320,6 0-120,6-4-176,6-4-96,3-9-104,0-10-8,4-11-416,-1-11-304,0-11-1248,-4-6-1577,-6-17 2281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3:44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40 8818,'-89'5'8022,"101"-2"-6386,65 7-1188,190-1-77,6-13-190,18-6-18,84-2 124,156 14 345,-110 0-76,91-7-32,322 1 341,-774 5-754,351-5 907,-370 1-694,78 5 1,-121-6-963,-5-4 11,4 4 335,-7-12-243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3:49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20 6081,'-1'-4'1050,"1"3"-774,0 0 1,-1 0 0,1 0-1,0 0 1,0 0-1,-1 0 1,1 0-1,-1 0 1,1 0-1,-1 1 1,1-1 0,-1 0-1,1 0 1,-1 1-1,-1-2 1,2 2-199,0 0 1,0 0-1,0 0 0,-1 0 1,1 0-1,0 0 1,0 0-1,0 0 1,0 0-1,0 0 0,0 0 1,0 0-1,-1 0 1,1 0-1,0 0 0,0 0 1,0 0-1,0 0 1,0 0-1,0 0 0,0 0 1,0 0-1,0 0 1,-1 0-1,1 0 1,0 0-1,0 1 0,0-1 1,0 0-1,0 0 1,0 0-1,0 0 0,0 0 1,0 0-1,0 0 1,0 0-1,0 1 0,0-1 1,0 0-1,-2 9 2003,0 14-970,-2 178 1600,1-152-2388,-2 53 3,5-87-297,1 1 0,1 0-1,0 0 1,6 19-1,3-8-7,-11-26-114,1 0-1,0 1 1,0-1-1,0 0 0,-1 0 1,1 0-1,1 0 1,-1 0-1,0 0 0,0 0 1,0 0-1,0 0 0,1 0 1,1 0-1,-2 0 16,-1-1 1,0 0-1,1 0 0,-1 0 0,1 0 0,-1 0 0,1 0 0,-1 0 1,1 0-1,-1 0 0,0 0 0,1 0 0,-1 0 0,1 0 0,-1 0 1,1 0-1,-1 0 0,0 0 0,1-1 0,0 1 0,7-9-959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3:50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29 10546,'-2'0'336,"0"-1"1,0 1-1,-1-1 0,1 1 0,0 0 0,0 0 0,-1 0 0,1 0 0,0 1 1,0-1-1,-1 0 0,1 1 0,0 0 0,0-1 0,0 1 0,0 0 0,-4 2 1,-4 3 70,0 0-1,-10 8 1,20-14-399,-10 9 168,0 0-1,0 1 1,1 0 0,0 0-1,1 1 1,0 0 0,0 0-1,-6 16 1,0 2-18,1 1-1,-11 41 1,17-46-100,1 0 0,1 0 0,1 0 0,2 1 0,0-1 0,3 43 0,1-52-45,0 0 0,1 0 1,1 0-1,0-1 0,1 0 0,0 1 0,2-2 0,0 1 1,0-1-1,1 0 0,18 22 0,-11-18 3,27 25 0,-33-35-12,0-1 0,0-1 0,0 1 0,0-1 0,16 6 0,-14-8-4,1 0 0,-1-1 0,0-1-1,1 0 1,-1-1 0,1 0 0,0 0 0,0-1 0,-1-1-1,1 0 1,0-1 0,-1 0 0,17-5 0,-6 0-9,-1-2 0,1 0 1,-1-1-1,-1-1 0,36-25 0,-37 22 4,-1 0 0,0-2-1,-1 0 1,-1-1-1,-1-1 1,26-37 0,-33 40 12,0 1 1,0-1-1,-2 0 0,0-1 1,0 0-1,-2 0 1,0 0-1,-1 0 1,0-1-1,0-27 0,-3 27-5,0-1 0,-2 1 0,0-1 0,-1 1 0,0 0 0,-2 0 0,0 1 0,-1-1 0,0 1 0,-2 0 0,1 0 0,-12-15 0,8 16 8,0 2-1,0-1 1,-2 1 0,1 1 0,-2 0 0,1 1 0,-2 1 0,1 0-1,-1 1 1,-24-11 0,26 15 10,0 0 0,0 0-1,-1 1 1,0 1 0,1 1 0,-1 0 0,-1 0-1,1 2 1,0-1 0,0 2 0,0 0 0,0 1-1,-21 5 1,27-5-23,0 0 0,0 1 1,0 0-1,1 1 0,-1 0 0,1 0 0,0 1 0,0-1 0,0 1 1,1 1-1,-1-1 0,1 1 0,1 1 0,-1-1 0,1 1 1,0 0-1,1 0 0,-1 0 0,1 0 0,1 1 0,-4 11 0,4-10-23,0 0 0,2 0 0,-1 0 0,0 18 0,1-22 169,2 1-1,-1-1 1,1 1-1,0 0 1,0-1-1,0 0 1,1 1-1,0-1 1,4 9-1,-1-6 27,1 1-1,0-1 1,10 9-1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3:51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44 7770,'1'-2'537,"0"1"0,0-1 1,0 1-1,0 0 1,0-1-1,0 1 0,0 0 1,1 0-1,-1 0 1,1 0-1,2-2 0,20-10 1070,-20 11-967,1 0-429,1 0 0,-1 0 0,1 1 0,0-1 0,-1 1 0,1 1 0,0-1 0,0 1 0,8 0 1,-1 1-123,-1 1 0,1 0 0,14 4 0,-20-4-83,1 1 0,-1-1 0,1 1 0,-1 1 0,0-1 1,-1 1-1,1 0 0,-1 1 0,1 0 0,-1 0 0,0 0 0,-1 0 0,0 1 0,0 0 0,5 8 0,-8-12-4,-1 1 0,0-1 0,0 1 0,0 0 0,-1 0 0,1-1 0,0 1 0,-1 0 0,0 0-1,0 0 1,0 0 0,0 0 0,0-1 0,0 1 0,-1 0 0,0 0 0,1 0 0,-1-1 0,0 1-1,0 0 1,-3 4 0,-1 1 11,0 0 0,0-1 0,-1 1-1,0-1 1,-11 10 0,1-3 29,-2 0 0,1-1-1,-38 20 1,19-14 511,-45 15 1,75-33-385,6-1-129,-1 1 1,0-1-1,0 0 0,0 0 1,0 1-1,0-1 0,0 0 1,0 1-1,0-1 0,0 1 1,1-1-1,-1 1 0,0 0 1,0-1-1,-1 2 1,2-2-36,0 1 0,0-1 0,0 0 0,0 0 1,0 0-1,0 0 0,0 0 0,0 0 0,0 0 1,0 0-1,0 0 0,0 1 0,0-1 1,0 0-1,0 0 0,0 0 0,1 0 0,-1 0 1,0 0-1,0 0 0,0 0 0,0 0 1,0 0-1,0 1 0,0-1 0,0 0 0,0 0 1,0 0-1,0 0 0,0 0 0,0 0 0,0 0 1,1 0-1,-1 0 0,0 0 0,0 0 1,0 0-1,0 0 0,0 0 0,0 0 0,0 0 1,0 0-1,0 0 0,1 0 0,6 2 37,0 0 0,0-1 0,0 0 0,0 0 0,1-1 0,12 0 0,-5 0-1,330-15 363,-345 15-428,1 0 0,-1 0 0,0 0 0,0 0 0,1 0 0,-1 0 0,0 0 0,1 0 0,-1 0 0,0 0 0,1 0-1,-1 0 1,0 0 0,0 0 0,1 0 0,-1 0 0,0 0 0,0 0 0,1-1 0,-1 1 0,0 0 0,0 0 0,1 0 0,-1-1 0,0 1 0,0 0 0,1 0 0,-1 0 0,0-1 0,0 1 0,0 0-1,0 0 1,0-1 0,1 1 0,-1 0 0,0-1 0,0 1 0,-6-9-2536,-9 0-1804,-5 1 1883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3:51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424 23 6377,'-3'-3'781,"-1"1"0,1-1 0,-1 0 0,0 1-1,-5-3 1,7 4-504,0 0-1,0 1 0,0-1 1,0 1-1,0-1 0,0 1 1,-1 0-1,1 0 0,0 0 1,0 0-1,0 0 0,0 0 1,-4 2-1,-3 1-21,0 1-1,0 0 0,1 1 1,-1 0-1,1 0 0,0 1 1,-12 10-1,12-9-94,-11 10 186,0 0-1,1 2 1,-25 34-1,19-19 67,-29 54 0,35-52-237,1 1-1,1 0 0,-14 56 1,25-71-147,0 1 1,1 0-1,2 0 1,0 0-1,1 0 1,1 0-1,5 31 1,-3-42-23,1-1 1,0 0 0,1 0 0,0 0 0,0 0-1,1 0 1,1-1 0,9 15 0,-6-13-2,1-1 0,0 0-1,0 0 1,1-1 0,1 0 0,13 9 0,-7-8-1,1 0 0,1 0 0,0-2 0,0-1 0,1 0 1,0-1-1,0-2 0,1 0 0,22 2 0,-3-4-6,-1-1 1,1-3 0,-1-1-1,56-10 1,-73 8-2,0-1-1,-1-1 1,25-11-1,-33 11 6,0-1-1,0 0 1,-1-1 0,0-1-1,19-16 1,-16 10 10,0-1-1,-1 0 1,-1-1 0,0-1-1,-2 0 1,20-36-1,-25 40 0,-1 0-1,-1 0 1,-1 0 0,0 0-1,-1-1 1,0 0-1,-1 1 1,-1-1-1,0 0 1,-1 0 0,-2-18-1,-4-5 2,-2 1 0,-1 0 0,-2 0 0,-1 1 0,-31-62 0,33 79 1,0 2 0,-1-1-1,-1 1 1,-16-17 0,18 23 0,0 1 1,-1 0-1,0 1 0,-1 0 1,0 1-1,-19-10 0,14 11-23,1 0 0,-1 1 0,0 1 0,0 0 0,0 2 0,-1 0 0,0 0 0,1 2 0,-1 0 0,0 1 0,0 1 0,1 1 0,-1 0 0,0 2 0,1 0 0,0 0 0,0 2 0,-23 10 0,34-13-68,0-1-1,0 2 1,0-1 0,0 1 0,0 0 0,1 0 0,-1 1 0,1-1-1,0 1 1,1 0 0,-1 1 0,1-1 0,0 1 0,-6 11-1,9-15 101,0 1-1,0 0 0,0 0 0,0-1 0,0 1 0,0 0 0,1 0 0,0 0 0,-1 5 0,2-4-16,0 1-1,0-1 1,1 1-1,-1-1 1,1 0 0,3 5-1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3:58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1 5593,'28'36'2365,"-27"-35"-2203,0 0-1,0 0 1,0 0 0,0 0 0,0-1 0,0 1 0,0 0-1,0 0 1,0-1 0,0 1 0,0 0 0,0-1 0,0 0 0,3 1-1,1 1 503,8 7 1793,-8-3 3246,-9-9-2738,-7 3-2769,6 0 127,0 0-240,-114 5 861,17 2-502,-45 4 57,132-8-424,12-2-50,-1 0 1,0-1-1,1 1 1,-1-1-1,0 1 1,1-1-1,-1 0 1,0 0-1,1-1 1,-7 0-1,29-2-2087,1 3 139,20 0 728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3:58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45 6585,'3'-5'6335,"-3"4"-6184,0 1 1,0 0 0,1 0 0,-1 0 0,0 0-1,0-1 1,0 1 0,0 0 0,0 0 0,0 0-1,1-1 1,-1 1 0,0 0 0,0 0 0,0-1 0,0 1-1,0 0 1,0 0 0,0-1 0,0 1 0,0 0-1,0 0 1,0 0 0,0-1 0,0 1 0,0 0-1,0 0 1,0-1 0,-1 1 0,1 0 0,0 0 0,0 0-1,0-1 1,0 1 0,0 0 0,0 0 0,-1 0-1,1-1 1,0 1 0,0 0 0,0 0 0,-1 0-1,1 0 1,0 0 0,0-1 0,0 1 0,-1 0 0,1 0-1,0 0 1,0 0 0,-1 0 0,-9-5 111,-1 1 1,0 0-1,0 0 0,0 1 1,-19-2-1,10 2-102,0 2 0,0 0 0,0 1 1,-26 4-1,29-2-23,-25 8 1,30-6-74,-1-1 0,0-1 0,-23 2 0,34-3-23,2 0-3354,0-1 2273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3:59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61 8690,'1'-5'760,"0"1"-1,0-1 1,0 0 0,-1 0 0,0 0-1,0 0 1,0 0 0,-1 0 0,-1-7-1,2 12-694,0 0-1,-1-1 0,1 1 0,0 0 0,0-1 1,0 1-1,-1 0 0,1 0 0,0 0 0,0-1 1,-1 1-1,1 0 0,0 0 0,0 0 0,-1 0 0,1-1 1,0 1-1,-1 0 0,1 0 0,0 0 0,-1 0 1,1 0-1,0 0 0,-1 0 0,1 0 0,0 0 0,-1 0 1,1 0-1,0 0 0,-1 0 0,1 0 0,0 0 1,0 0-1,-1 0 0,1 1 0,0-1 0,-1 0 1,1 0-1,-14 10 817,11-8-753,-38 33 615,-72 78-1,42-38-254,70-74-483,-11 10 113,1 1 0,1 0 0,-15 21 0,22-29-88,1 1 0,-1 0-1,1 0 1,0-1 0,1 1 0,-1 1 0,1-1 0,0 0 0,0 0-1,1 0 1,-1 1 0,1-1 0,0 0 0,1 0 0,0 6 0,2 3 33,1-1 0,0 0 0,1 0 0,1 0 0,0-1 0,0 1 0,1-1 1,16 20-1,-5-10 44,0-2 0,2 0 1,31 26-1,-26-27 95,0-1-1,40 22 1,-51-33-104,0 0 0,0-2-1,0 1 1,1-2 0,0 0 0,28 4 0,-48-10-443,0-1 0,1 1 0,-1-1 1,-5-4-1,1 1 351,-9-7-354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01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804 62 5433,'-16'-1'435,"-1"2"0,1 0 1,0 1-1,0 0 0,0 1 0,-20 8 0,-14 9 625,1 2-1,-61 38 0,25-12 224,67-38-1045,-126 74 1301,128-73-1389,1 0-1,0 2 1,1 0 0,0 0-1,1 2 1,-19 26 0,19-19-95,0 0 1,2 0 0,0 2-1,2-1 1,0 1 0,2 1-1,0-1 1,2 1-1,1 0 1,1 0 0,0 46-1,4-41-37,2-1 0,1 0-1,1 0 1,1-1 0,2 0-1,0 0 1,2 0-1,1-1 1,2-1 0,16 27-1,-7-18-2,1-2 1,2 0-1,1-1 0,2-2 1,1-1-1,1-1 0,2-1 0,0-2 1,2-2-1,42 23 0,-54-35-10,1-1 1,0-1-1,0-1 0,1-1 0,0-1 1,1-1-1,-1-1 0,29 0 0,-24-3-1,0-2 0,0-2 0,0 0-1,-1-2 1,1-1 0,46-16 0,-39 8 1,-1-1 0,0-1 0,-1-3 0,-1 0 0,57-46 0,-65 44 7,0-1 1,-2-2-1,0 0 0,-2-2 0,-1 0 0,-1-1 0,19-37 1,-20 29 4,-2-1 0,-2-1 0,-1 0 0,-2-1 0,-2 0 0,7-54 1,-13 58 61,-1 0 1,-1 0 0,-3 0 0,0 0 0,-2 0 0,-2 0 0,-15-54-1,11 58 60,-2 1-1,0 0 0,-2 0 0,-1 2 0,-2 0 0,0 0 0,-2 2 0,0 0 0,-28-25 0,31 34-71,-1 1 0,-1 0 0,-1 2 0,1 0-1,-2 1 1,0 1 0,-1 1 0,1 0 0,-2 2 0,1 1-1,-1 0 1,-1 2 0,-30-4 0,18 6-27,-1 2-1,0 1 1,-57 9 0,42-1-66,-90 28 1,140-36 25,-11 4-57,0 0 0,0 1 1,1 0-1,-13 7 0,22-11-20,0 1 1,0-1-1,0 1 0,0-1 1,0 1-1,0 0 0,0-1 0,0 1 1,1 0-1,-1 0 0,1 0 1,0 1-1,-1-1 0,1 0 0,0 0 1,0 1-1,1-1 0,-1 1 1,0-1-1,1 1 0,-1-1 0,1 1 1,0-1-1,0 1 0,0-1 0,1 5 1,2 5-286,7 18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02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60 330 6177,'-42'-2'2885,"26"4"-290,15-1-1140,4-1 2149,71-14-2572,-61 10-969,0 0 0,-1-1 0,0 0 0,11-8 0,-11 6-24,-1 0 0,0-1 0,-1 0 0,0-1 0,0 0 0,-1 0 0,0-1 0,11-16 0,-17 20 4,0 1 0,0-1 1,0 0-1,-1 1 0,0-1 1,0 0-1,0 0 0,1-11 1,-3 12 24,0 0 0,0 0 0,0 1 0,-1-1 0,0 0 0,1 1 1,-2-1-1,1 1 0,0-1 0,-1 1 0,0-1 0,-4-6 1,2 6-1,1 0 1,-1 0-1,1 1 1,-1 0 0,-1 0-1,1 0 1,-1 0 0,1 1-1,-1 0 1,0 0 0,0 0-1,0 0 1,-1 1-1,1 0 1,-1 0 0,1 0-1,-1 1 1,0 0 0,1 0-1,-1 0 1,0 1 0,0 0-1,0 0 1,1 0-1,-1 1 1,-10 2 0,10-2-34,1 1 0,0-1 0,-1 1 0,1 0 0,0 0 0,0 1 0,0-1-1,1 1 1,-1 0 0,1 0 0,-1 1 0,1-1 0,0 1 0,1 0 0,-1 0 0,0 1 0,1-1 0,0 1 0,0-1 0,1 1 0,-1 0 0,1 0 0,0 0 0,0 0 0,1 1 0,-1-1 0,1 1 0,0 7 0,0-5-20,2 0 1,-1 1-1,1-1 0,0 0 1,1 0-1,0 0 0,0-1 1,1 1-1,-1 0 0,2-1 1,-1 1-1,1-1 1,0 0-1,1 0 0,0-1 1,0 0-1,0 1 0,1-1 1,0-1-1,0 1 0,0-1 1,1-1-1,0 1 1,14 7-1,-5-5-48,0-1 0,1 0 0,-1-1 0,1-1 0,1 0 0,18 1 0,106 0-4756,-138-5 4490,36 0-1144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46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 10762,'-11'-3'4281,"15"5"-2616,3 2-425,11 5-144,10 0-312,11 2-488,2 1-128,0-4-88,2 0-32,1-4-904,-2-6-776,-2-2 1008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03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96 6825,'2'-7'2009,"0"2"-493,-1 0 0,1 0 1,1-11-1,-3 14-1280,0-1-1,0 1 1,-1-1 0,1 1 0,-1-1-1,1 1 1,-1 0 0,0-1 0,0 1-1,0 0 1,-1-3 0,1 3-125,0 0 0,0 1 1,0-1-1,0 0 0,-1 1 1,1-1-1,0 1 0,-1 0 1,1-1-1,-1 1 0,1 0 1,-1 0-1,0 0 0,0 0 1,1 0-1,-4-1 0,2 1-33,0 1-1,1-1 1,-1 1-1,0 0 1,0 0-1,0 0 1,0 0-1,0 0 1,0 1-1,-3 0 1,-1 1-23,0 1 0,0 0 0,0 0 1,0 0-1,1 1 0,-1 0 0,1 0 1,-6 5-1,5-3-7,1 0 0,0 0-1,0 1 1,0 0 0,1 0 0,-5 8 0,8-11-16,0 1 1,0-1-1,0 0 1,0 1-1,1-1 1,0 1-1,0-1 1,0 1-1,1-1 0,-1 1 1,1 0-1,0-1 1,1 7-1,0-8-24,0 0 0,0 0 1,0 0-1,0 0 0,0-1 0,1 1 0,-1 0 0,1-1 0,0 1 0,0-1 0,0 1 0,0-1 0,0 0 0,0 0 0,1 0 0,-1 0 0,1 0 1,-1-1-1,1 1 0,0-1 0,-1 1 0,1-1 0,0 0 0,0 0 0,0-1 0,0 1 0,0 0 0,0-1 0,0 0 0,0 0 0,0 0 0,1 0 1,-1 0-1,0 0 0,0-1 0,0 0 0,0 0 0,0 1 0,4-4 0,-3 2-6,0-1 1,0 1-1,0-1 0,0-1 0,0 1 0,-1 0 1,0-1-1,0 0 0,0 1 0,0-1 1,0 0-1,-1-1 0,4-6 0,-2 0 10,-1 1 1,1-1-1,-2 0 0,3-21 0,2 8 281,-7 24-278,0 0-1,-1 1 0,1-1 0,0 0 0,0 0 0,0 1 0,0-1 0,0 0 0,-1 0 0,1 1 0,0-1 0,0 0 0,0 1 0,0-1 0,0 0 0,0 1 0,0-1 0,0 0 0,0 0 0,0 1 0,0-1 1,1 0-1,-1 1 0,0-1 0,0 0 0,0 0 0,0 1 0,0-1 0,1 1 0,17 60 352,-14-48-309,-2-6-36,0 0 1,1-1-1,0 1 1,0-1-1,0 0 1,1 0-1,0 0 1,0 0-1,5 5 1,-5-8-177,-1 0 0,1 0 0,0-1 1,-1 0-1,1 1 0,0-1 0,0-1 0,1 1 0,-1-1 1,0 1-1,0-1 0,1 0 0,-1-1 0,7 1 1,24-1-623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03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7 10746,'-6'-2'1194,"-1"0"0,0 1 0,0 0-1,0 1 1,0-1 0,-14 2 0,17 0-930,-1 0 0,0 0 0,1 0 1,-1 1-1,1-1 0,0 1 0,-1 0 0,1 1 0,0-1 1,-7 6-1,9-7-237,1 1 0,0-1 0,-1 0 0,1 1 1,0-1-1,0 1 0,0-1 0,0 1 0,0-1 0,1 1 1,-1 0-1,0-1 0,1 1 0,-1 0 0,1 0 0,-1-1 1,1 1-1,0 0 0,0 0 0,0 0 0,0 0 0,0-1 1,0 1-1,1 0 0,-1 0 0,1 0 0,-1-1 0,1 1 1,-1 0-1,3 2 0,0 3-6,1 0-1,0-1 1,1 0 0,0 0-1,-1 0 1,9 7 0,11 8 182,1-1 1,33 20 0,-57-39-185,2 1 38,-1-1-5,0-1 1,-1 1-1,1 0 1,-1 0-1,1 0 1,-1 1-1,0-1 1,1 0-1,-1 0 0,0 1 1,0-1-1,0 1 1,0-1-1,0 1 1,0 0-1,1 2 1,-2-4-30,-1 1 0,1-1 1,0 1-1,0-1 0,0 0 1,0 1-1,0-1 1,-1 0-1,1 1 0,0-1 1,0 0-1,-1 1 0,1-1 1,0 0-1,-1 0 0,1 1 1,0-1-1,0 0 1,-1 0-1,1 0 0,0 1 1,-1-1-1,1 0 0,-1 0 1,1 0-1,0 0 0,-1 0 1,1 0-1,0 0 1,-2 0-1,-15 2 295,11-1-216,-59 9 246,63-9-456,0-1 0,-1 0 1,1 0-1,0 1 0,0-1 0,0-1 1,0 1-1,0 0 0,-2-1 1,3 1 14,1 0 0,-1 0 0,1 0 0,-1-1 0,1 1 1,0 0-1,-1 0 0,1 0 0,-1-1 0,1 1 0,0 0 1,-1-1-1,1 1 0,0 0 0,-1-1 0,1 1 1,0-1-1,-1 1 0,1 0 0,0-1 0,0 1 0,-1-1 1,1 1-1,0-1 0,0 1 0,0-1 0,0 1 0,0-1 1,0 1-1,0-1 0,0 1 0,0-1 0,0 1 0,0-1 1,0 1-1,0-1 0,0 1 0,0-1 0,1 1 1,5-11-1005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04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9082,'2'3'789,"0"0"1,0 0 0,0 0-1,0 0 1,0 0-1,-1 1 1,1-1-1,0 5 1,6 30 2319,-4-14-1846,-2-17-1011,0 0 0,0 0 0,0-1-1,1 1 1,0-1 0,0 1 0,6 8 0,-6-12-224,-1 0 0,1 0 0,0 0-1,0 0 1,0-1 0,0 1 0,1-1 0,-1 0 0,1 0 0,-1 0 0,1 0 0,0-1 0,-1 1 0,1-1 0,4 1 0,-3-1-27,0 0 0,0-1 0,0 1 0,0-1 0,0 0 0,-1-1 0,1 1 0,0-1 0,0 0 0,0 0 0,-1 0 0,1-1-1,0 0 1,-1 0 0,1 0 0,-1 0 0,0-1 0,0 1 0,0-1 0,0 0 0,6-6 0,-5 3-33,-1 1-1,1-1 1,-1 0 0,0 0-1,0-1 1,-1 1 0,0-1-1,0 0 1,0 1 0,-1-1-1,0-1 1,-1 1 0,2-13-1,-2 15 18,0-19-21,-1 23 37,0 0 1,0-1-1,-1 1 1,1 0-1,0-1 1,-1 1-1,1 0 1,0-1-1,-1 1 1,0 0-1,1 0 1,-2-3-1,2 4 0,0 0 0,0 0 0,0 0 0,-1 0 0,1 0 0,0 0-1,0 0 1,0 0 0,0 0 0,0-1 0,0 1 0,0 0 0,0 0 0,0 0 0,-1 0 0,1 0-1,0 0 1,0 0 0,0 0 0,0 0 0,0 0 0,0 0 0,0 0 0,-1 0 0,1 0 0,0 0-1,0 0 1,0 0 0,0 0 0,0 0 0,0 0 0,-1 0 0,1 0 0,0 0 0,0 0 0,0 0-1,0 1 1,0-1 0,0 0 0,0 0 0,-4 6 16,0 9 9,2-4 18,1 0 0,0-1 0,1 1-1,0 0 1,1 0 0,0 0 0,0 0 0,1-1 0,6 18-1,5 8 88,25 48 0,-28-63-123,7 12 22,29 66 42,-37-76-42,0 1 1,6 31 0,-14-48-20,1 0 1,-1 0 0,-1 0 0,0 1-1,0 11 1,-1-17-3,1 1 0,0-1 0,-1 0 0,1 1 0,-1-1 0,0 0 0,0 1 0,0-1 0,0 0 0,0 0 0,-1 0 0,1 0 0,0 0 0,-1 0 0,0 0 0,1 0 0,-1-1 0,0 1 0,-4 2 0,3-2 29,0-1-1,0 1 1,-1-1-1,1 0 0,-1 0 1,1 0-1,-1 0 0,1-1 1,-1 1-1,0-1 1,1 0-1,-7-1 0,4 0-3,1 0 0,0 0 0,0 0 0,0-1 0,0 0 0,0 0 0,0-1 0,-5-2 0,4 0-22,-1 0 1,1 0 0,0 0 0,0 0-1,1-1 1,0 0 0,0 0 0,0-1-1,0 1 1,1-1 0,-5-12 0,6 13-16,1 0 0,0 0 0,0 0 0,1 0 0,0 0 0,0 0 1,0 0-1,1 0 0,0 0 0,0-1 0,1 1 0,-1 0 0,1 0 1,1 0-1,-1 0 0,1 0 0,0 0 0,0 0 0,1 1 0,0-1 1,0 1-1,0-1 0,1 1 0,-1 0 0,1 0 0,0 1 0,10-9 1,-5 5-274,1 0 0,1 0 1,0 1-1,0 0 1,0 1-1,1 0 1,-1 1-1,1 0 0,1 1 1,16-3-1,-3 3-527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30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7922,'-55'18'8699,"66"-15"-6884,42 1-1169,70-3 0,310 2-170,-428-3-481,10 0-20,-1 0 0,0 1 1,0 1-1,0 0 0,27 8 0,-40-10-44,-1 0 1,1 1 0,0-1-1,-1 0 1,1 1 0,-1-1-1,1 0 1,0 1 0,-1-1-1,1 1 1,-1-1 0,1 0-1,-1 1 1,1-1 0,-1 1-1,0 0 1,1-1 0,-1 1-1,0-1 1,1 1-1,-1 0 1,0-1 0,1 1-1,-1 0 1,0-1 0,0 1-1,0 0 1,0-1 0,0 1-1,0 0 1,0-1 0,0 1-1,0 0 1,0 0 0,0-1-1,0 1 1,-1 0 0,1-1-1,0 1 1,0-1 0,-1 1-1,1 0 1,0-1 0,-1 2-1,-15 24-1062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31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9810,'-19'11'3500,"19"-11"-3438,-1 1 0,1-1 0,0 0 1,0 0-1,0 0 0,-1 0 0,1 0 1,0 0-1,0 1 0,0-1 0,0 0 1,0 0-1,-1 0 0,1 0 0,0 1 1,0-1-1,0 0 0,0 0 1,0 0-1,0 1 0,0-1 0,0 0 1,0 0-1,0 0 0,0 1 0,0-1 1,0 0-1,0 0 0,0 0 0,0 1 1,0-1-1,0 0 0,0 0 1,0 1-1,7 2 1046,13-1-186,-19-2-812,107-5 2312,-24 0-1653,258 8 729,-250-1-1289,-80-2-230,-8 0-33,0-1-1,-1 1 1,1 1-1,0-1 1,0 0 0,-1 1-1,1 0 1,0 0-1,5 2 1,-9-3 1,0 0 0,0 0 0,0 0 0,0 0 0,0 0-1,-1 0 1,1 0 0,0 0 0,0 0 0,0 0 0,0 0 0,0 0 0,0 0 0,0 1-1,-1-1 1,1 0 0,0 0 0,0 0 0,0 0 0,0 0 0,0 0 0,0 0 0,0 0 0,0 0-1,0 0 1,0 0 0,0 1 0,-1-1 0,1 0 0,0 0 0,0 0 0,0 0 0,0 0 0,0 0-1,0 0 1,0 0 0,0 1 0,0-1 0,0 0 0,0 0 0,0 0 0,0 0 0,0 0-1,0 0 1,0 0 0,0 1 0,0-1 0,0 0 0,0 0 0,0 0 0,1 0 0,-1 0 0,0 0-1,0 0 1,0 0 0,0 1 0,0-1 0,0 0 0,0 0 0,0 0 0,0 0 0,0 0-1,0 0 1,1 0 0,-1 0 44,-3 1-1384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31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 9914,'-4'-3'1997,"-2"-4"833,6 6-1767,5 2-294,35 16 838,60 33 0,-26-11-1106,-74-39-499,289 155 1205,-274-145-1056,-1 0 0,0 0 0,19 19 0,-29-24-90,0-1 1,0 1-1,0 0 0,-1 0 1,1 0-1,-1 0 0,-1 0 1,1 1-1,-1-1 0,0 1 1,0 0-1,0 0 0,1 11 1,-3-6 29,-1 0 0,0-1 0,0 1 0,-1-1 0,0 0 0,0 1 0,-2-1 0,1 0 1,-9 16-1,-5 7 207,-30 41 1,15-28-48,-2-2 0,-2-1 0,-50 46 0,83-86-250,-3 2-16,0 1 0,0-1 0,0-1 0,0 1 0,-12 5 0,18-10-27,-1 1 0,1-1 0,0 0-1,0 0 1,0 0 0,-1 0 0,1 0 0,0 0 0,0 0 0,-1 0 0,1 0 0,0-1 0,0 1 0,-1 0 0,1 0 0,0 0 0,0 0 0,0 0 0,-1 0-1,1 0 1,0 0 0,0-1 0,0 1 0,-1 0 0,1 0 0,0 0 0,0 0 0,0-1 0,0 1 0,0 0 0,-1 0 0,1 0 0,0-1 0,0 1-1,0 0 1,0 0 0,0-1 0,0 1 0,0 0 0,0 0 0,0-1 0,0 1 0,0 0 0,0 0 0,0 0 0,0-1 0,0 1 0,0-1 0,1-14-1750,-1 14 1580,7-27-2477,8-13 1176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32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522 156 8626,'-10'-2'386,"-1"-1"-1,1 1 1,-1 1 0,0 0-1,0 1 1,0 0 0,0 0 0,0 1-1,0 1 1,1 0 0,-1 0 0,-15 6-1,8 0-122,-1 0-1,2 2 1,-1 0 0,1 1-1,1 0 1,0 2-1,1 0 1,0 0-1,1 2 1,-25 31 0,16-13-67,1 0 0,2 2 1,2 0-1,-23 59 0,33-72-158,0 1-1,2 0 0,1 0 0,0 1 1,2-1-1,1 1 0,0 0 0,2 0 1,1 0-1,1 0 0,1 0 0,1-1 1,8 28-1,0-15-19,0-1 0,3-1 0,0 0 0,3-1 1,0-1-1,2-1 0,2-1 0,0 0 0,53 51 0,-34-44 5,2-2 0,1-1-1,2-3 1,1-2 0,1-2-1,89 36 1,-103-50-14,1-2 0,1-2 0,-1-1 0,69 5 0,-60-11-6,0-2 0,0-1 0,73-14 0,-80 7 7,1-1-1,-1-2 1,-1-2-1,0-1 0,-1-2 1,-1-1-1,0-2 1,-2-2-1,0 0 1,-1-2-1,-1-2 0,-1 0 1,45-53-1,-59 58 16,-1 0 1,-1-1-1,-1 0 0,-1-1 0,-1 0 0,0-1 1,-2 0-1,-1 0 0,8-41 0,-10 27 40,-2 0-1,0 0 1,-3 0-1,-1 0 1,-10-62-1,4 65 0,-1 0 0,-1 1 0,-2 0-1,-17-36 1,9 29 23,-3 1-1,-46-65 1,43 73-2,-1 0 0,-1 2 1,-1 1-1,-1 1 0,-2 2 0,-1 1 0,-1 1 1,-53-27-1,58 36 48,-1 1 0,0 2 1,0 1-1,-1 1 1,0 2-1,-1 1 0,0 1 1,0 2-1,-45 0 0,24 5-55,1 3 0,-1 1 0,1 3 0,0 2-1,-61 21 1,17 0-85,-148 71-1,234-98-114,-1 0 0,1 1 0,-16 14 0,22-18-13,0 1 0,0 0 0,1 0 0,-1 0 1,1 0-1,0 0 0,0 1 0,0-1 0,0 1 0,1-1 1,-1 1-1,1 0 0,0 0 0,-1 4 0,2-2-30,0-1 0,0 1 0,1 0 1,1 9-1,-2-15 157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35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5225,'3'-4'517,"0"0"0,0 0 0,1 0 0,-1 0 0,1 1 0,0 0 0,0 0 0,5-3 0,-5 3-14,-3 3-421,-1-1 0,1 1 1,-1 0-1,1-1 0,-1 1 1,1 0-1,-1 0 0,1 0 0,-1 0 1,1-1-1,0 1 0,-1 0 1,1 0-1,-1 0 0,1 0 0,0 0 1,-1 0-1,1 0 0,-1 1 1,1-1-1,0 0 0,-1 0 0,1 0 1,-1 0-1,1 1 0,-1-1 1,1 0-1,-1 1 0,1-1 0,-1 0 1,1 1-1,-1-1 0,0 1 1,1-1-1,-1 0 0,1 1 0,-1-1 1,0 1-1,1 0 0,1 2 462,2 1-142,-1-1 0,0 1 0,0 1 0,0-1 0,-1 0 0,1 1 0,-1-1 0,0 1 0,2 9 0,1 4 363,2 24-1,-5-34-563,0 9 207,1-1 1,10 33-1,-13-49-402,0 0 1,1 0-1,-1 0 0,0 0 0,0 0 1,0 0-1,0 1 0,0-1 0,0 0 1,0 0-1,0 0 0,0 0 0,0 0 1,0 1-1,0-1 0,0 0 0,0 0 1,0 0-1,0 0 0,0 1 0,0-1 1,0 0-1,0 0 0,0 0 0,0 0 1,0 1-1,0-1 0,0 0 0,0 0 1,0 0-1,0 0 0,0 0 0,0 1 1,0-1-1,-1 0 0,-4-3 67,-6-7-51,8 4-28,0 1 1,1-1-1,-1 0 0,2 1 0,-1-1 0,0 0 0,1 0 0,0-11 0,0 12 2,0-5 0,1 0-1,0 0 1,1 1 0,0-1-1,0 0 1,1 0 0,1 1 0,4-13-1,-5 17 6,0 1 0,0 0 0,1-1 0,-1 1 0,1 1 0,0-1 0,4-4-1,28-23 28,-34 30-27,2-1 7,0 0 1,-1 0-1,1 0 0,0 1 0,0-1 0,1 1 0,-1-1 0,0 1 0,0 0 1,7-1-1,-9 2 9,0 0 1,1 0-1,-1 0 1,0 0-1,1 0 1,-1 0-1,0 1 1,1-1-1,-1 0 1,0 1-1,0-1 1,1 1-1,-1 0 1,0-1-1,0 1 1,0 0-1,0 0 1,0-1-1,0 1 1,0 0-1,0 0 1,0 0-1,0 0 1,0 0-1,-1 1 1,1-1-1,0 0 1,-1 0-1,1 0 1,-1 1-1,1 1 1,7 25 418,-1 1 1,-1 0-1,2 32 0,-8-43-289,0-14-98,0 0 0,0 0 0,1 0-1,1 7 1,-1-9 11,0-5-37,0-4-35,4-13 7,1 1 0,13-29 0,-15 39 8,-1 1 0,1 0 0,1 1 0,-1-1 0,1 1 0,0 0 0,1 0 0,0 0 0,0 1 1,10-8-1,-15 13-1,1 0 1,0-1 0,0 1 0,-1 0-1,1 0 1,0 1 0,0-1 0,0 0 0,0 1-1,0-1 1,0 1 0,0-1 0,0 1 0,0 0-1,0 0 1,3 0 0,-3 0 1,-1 1-1,1-1 1,-1 1 0,1 0-1,-1-1 1,0 1 0,1 0-1,-1 0 1,0 0 0,1 0-1,-1 0 1,0 0 0,0 0-1,0 0 1,0 1 0,0-1-1,0 0 1,0 1 0,-1-1-1,1 0 1,1 3 0,5 16 84,-1 1 1,0 0 0,3 30-1,5 14 167,-14-62-269,1 0-1,0 0 1,0 0-1,1 0 1,-1 0 0,3 4-1,-4-6-76,1-1 0,-1 1 0,1-1 0,-1 1-1,1 0 1,-1-1 0,1 1 0,0-1 0,-1 0 0,1 1 0,0-1-1,-1 0 1,1 1 0,0-1 0,-1 0 0,1 0 0,0 1 0,0-1-1,-1 0 1,1 0 0,0 0 0,0 0 0,-1 0 0,1 0 0,0 0-1,0 0 1,0 0 0,-1-1 0,1 1 0,0 0 0,-1 0-1,2-1 1,14-6-940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36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52 18484,'-2'-3'212,"1"1"0,-1-1 1,1 1-1,-1 0 0,0-1 0,0 1 1,0 0-1,0 0 0,0 0 0,-1 0 1,1 1-1,-1-1 0,1 1 0,-1-1 1,1 1-1,-1 0 0,-3-1 0,-6-2-19,-1 1 0,-18-3 0,26 6-112,-2-2-21,0 1 0,0 1 1,-1-1-1,1 1 1,0 0-1,-1 1 1,-8 2-1,13-3-41,0 1 0,0 0 0,0 1 0,0-1 0,0 0 0,1 1 0,-1 0 0,0-1 0,1 1 0,-1 0 0,1 1 0,0-1 0,0 0 0,0 1 0,0-1 0,0 1 0,0-1 0,-2 6 0,2-2-6,-1-1-1,1 1 1,1-1 0,-1 1 0,1-1-1,0 1 1,0 0 0,1-1 0,0 1-1,0 0 1,0 0 0,0 0 0,3 6-1,-3-8-8,1-1 0,0-1-1,0 1 1,0 0-1,1 0 1,-1 0-1,1-1 1,-1 1-1,1 0 1,0-1 0,0 0-1,0 1 1,0-1-1,0 0 1,1 0-1,-1 0 1,1 0-1,-1-1 1,1 1 0,0-1-1,0 1 1,0-1-1,-1 0 1,1 0-1,0-1 1,4 2-1,-1-2-2,1 1-1,-1-1 0,0 0 0,0 0 0,0-1 0,0 0 0,0 0 0,0 0 0,0-1 0,-1 0 1,1 0-1,0-1 0,7-3 0,-3-1 8,0 1 0,0-2 0,0 1 1,-1-2-1,14-14 0,-22 22 0,0 0 0,0 0 0,0-1 0,0 1 0,0-1 0,0 1-1,0-1 1,-1 1 0,1-1 0,-1 0 0,1 1 0,-1-1 0,1-1 0,-1 6 27,0 1 0,0-1 0,1 0 0,1 6 0,1 7 22,1 7 11,-1-4 55,9 33 1,-11-47-118,1 0 0,0 0 1,1 0-1,-1 0 0,6 7 1,-7-11-49,-1 0 0,1 0 0,0 0 0,-1 0 0,1 0-1,0 0 1,0-1 0,0 1 0,-1 0 0,1-1 0,0 1 0,0 0 0,0-1 0,0 1 0,0-1 0,0 0 0,1 1 0,-1-1 0,0 0 0,0 0 0,0 1 0,0-1 0,0 0 0,0 0 0,0 0-1,1 0 1,-1-1 0,0 1 0,0 0 0,0 0 0,0-1 0,0 1 0,0-1 0,2 0 0,0-1-62,1-1-1,-1 0 1,1 0-1,2-4 1,-5 6 98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36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 12467,'-3'-7'5025,"3"14"-3089,0 11-151,0 17-193,-1 14-352,0 8-552,1-4-248,8-5-280,6-5-64,6-13-64,0-2 0,0-9-624,0-4-496,-4-15-1008,-1-8 1135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46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7618,'4'8'1681,"-1"0"1,0 0 0,2 9 0,-2-4 23,1 18-1,-3 57 317,-1-53-1145,0 153 142,0-180-1007,1 0 1,0 0 0,4 13 0,-2-7-15,-1-10-94,-1-4 74,-1 0 0,0 0 0,0-1 0,0 1 0,1 0-1,-1 0 1,0 0 0,0 0 0,0-1 0,0 1 0,0 0 0,0 0 0,1 0-1,-1 0 1,0-1 0,0 1 0,0 0 0,0 0 0,0-1 0,0 1-1,0 0 1,0 0 0,0 0 0,0-1 0,0 1 0,0 0 0,0 0 0,0 0-1,0-1 1,0 1 0,0 0 0,0 0 0,-1-1 0,6-74-456,-2 44 367,-3 28 113,1 0 0,-1 0 0,1 0 0,0 0 0,0 0 0,3-5 0,-4 8 1,0 0 1,0 0-1,0 0 1,0 0-1,0 0 1,0 0-1,0-1 1,0 1 0,0 0-1,0 0 1,0 0-1,0 0 1,0 0-1,0 0 1,0 0-1,0 0 1,0 0 0,0 0-1,0 0 1,0 0-1,0 0 1,0 0-1,0 0 1,0 0-1,0 0 1,1 0-1,-1 0 1,0 0 0,0-1-1,0 1 1,0 0-1,0 0 1,0 0-1,0 0 1,0 0-1,0 0 1,0 0-1,0 0 1,0 0 0,0 0-1,1 1 1,-1-1-1,0 0 1,0 0-1,0 0 1,0 0-1,0 0 1,0 0-1,0 0 1,0 0 0,0 0-1,0 0 1,0 0-1,0 0 1,8 5 178,-1 0 0,0 0 0,0 1 0,0-1 0,11 14 0,-2-2 48,-10-11-163,1 0 0,0 0 0,1 0 0,0-1 0,-1 0 1,2-1-1,-1 0 0,0 0 0,1-1 0,0 0 0,16 4 0,-19-6-53,1 0 1,0-1-1,0 0 0,0 0 0,0 0 0,-1-1 0,1 0 0,0-1 0,0 1 0,-1-1 0,1 0 0,-1-1 1,0 0-1,1 0 0,-1 0 0,8-6 0,-8 3-6,1 1 0,-1-1 0,0 0 1,-1 0-1,1-1 0,-1 1 0,-1-1 0,1 0 1,-1-1-1,4-9 0,-5 12 3,-1-1 0,0 0 0,-1 0 0,1 1 0,-1-1 0,0 0-1,0 0 1,-1-1 0,0 1 0,0 0 0,-1 0 0,1 0 0,-1 0 0,-3-10 0,3 14-1,0-1 1,0 1-1,0 0 1,0 0-1,-1 0 1,1 0-1,-1 0 1,0 0-1,1 0 1,-1 0-1,0 0 0,0 1 1,-2-2-1,3 2 0,-1 0-1,1 0 0,0 1 0,-1-1 0,1 1 1,0-1-1,-1 1 0,1 0 0,0-1 0,-1 1 1,1 0-1,-1 0 0,1 0 0,0 0 0,-1 0 1,1 0-1,-1 1 0,1-1 0,0 0 0,-1 1 1,1-1-1,0 1 0,-1-1 0,-1 2 0,0 1 26,0-1 0,0 1 0,0 0 0,0 0 0,0 0 0,1 0 0,0 0 0,-1 1 0,1-1 0,0 1 0,1-1 0,-1 1-1,-2 7 1,1 0 60,1 0 0,-1 1 0,0 19 0,3-21-51,-1-1 0,2 1-1,0 0 1,0 0 0,0-1 0,1 1 0,1 0-1,0-1 1,0 0 0,7 14 0,-8-19-157,0 0 0,1 0 0,0-1 0,-1 1 0,1 0 0,0-1 0,1 0 0,-1 0 0,1 0 0,-1 0 0,1 0 0,0-1 0,0 1 0,0-1 0,0 0 0,0-1 0,1 1 0,-1-1 0,1 1 0,-1-1 0,1 0 0,-1-1 0,1 1 0,6-1 0,16-3-3089,2-2 1296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37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11 10554,'-16'-10'4257,"16"12"-2440,8 1-177,7 0-248,9 5-200,8-3-535,2 2-305,2-2-208,5 0-448,1-2-1305,4 0 641,4 3 184</inkml:trace>
  <inkml:trace contextRef="#ctx0" brushRef="#br0" timeOffset="1">495 42 6729,'-1'-3'537,"-1"1"-1,0 0 0,0-1 1,-1 1-1,1 0 0,0 0 1,-1 0-1,1 0 0,-1 1 1,0-1-1,0 1 0,1 0 0,-1-1 1,0 1-1,0 1 0,0-1 1,0 0-1,0 1 0,-4-1 1,3 1-290,1 0 1,-1 0 0,1 1-1,0-1 1,-1 1 0,1 0-1,0 0 1,-1 0 0,1 0 0,0 0-1,0 1 1,0 0 0,0 0-1,0-1 1,1 1 0,-1 1-1,-3 2 1,-1 3 5,1-1 1,-1 1-1,2 1 0,-1-1 1,-5 14-1,8-17-201,1 1 0,0 0 0,0-1 0,0 1 0,1 0 0,0 0 0,0 0 0,0-1 0,1 1 0,1 10 0,-1-13-59,0 0-1,1-1 1,-1 1-1,1-1 1,0 1-1,0-1 1,0 1-1,0-1 1,1 0-1,-1 1 0,0-1 1,1 0-1,0 0 1,-1 0-1,1 0 1,0 0-1,0-1 1,0 1-1,0 0 1,1-1-1,-1 1 0,0-1 1,1 0-1,-1 0 1,0 0-1,1 0 1,-1-1-1,1 1 1,0 0-1,3-1 0,1 1-256,0-1 0,-1 0 0,1 0 0,0-1 0,0 0 0,-1 0 0,1-1 0,0 1-1,-1-1 1,0-1 0,7-2 0,30-18-879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37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12051,'-4'18'4582,"0"8"-2117,0 6-880,-2 4-362,1 0 0,1 46 0,4-63-1074,1 0-1,1 0 1,1 0 0,1 0-1,0-1 1,9 23-1,-5-17-108,-7-32-243,0 1-1,0 0 1,3-8 0,-1 3 117,-1 3 52,2-8-37,1 0-1,9-24 1,-11 35 66,0 1-1,0-1 1,0 1 0,0-1-1,8-7 1,-11 12 11,1 0 0,0 0 1,1 0-1,-1 0 0,0 0 0,0 0 0,0 0 0,1 0 1,-1 0-1,0 0 0,1 1 0,-1-1 0,0 1 1,1-1-1,-1 1 0,1-1 0,-1 1 0,1 0 1,0 0-1,-1 0 0,1 0 0,-1 0 0,1 0 0,-1 0 1,1 0-1,-1 1 0,1-1 0,-1 0 0,3 2 1,-3-1 16,1 0 1,-1 0 0,1 0 0,-1 1 0,1-1 0,-1 0 0,0 1 0,0-1 0,0 1 0,0 0 0,0-1 0,0 1 0,0 0 0,0-1 0,0 4-1,7 29 347,-7-29-305,7 62 687,1 10-152,-9-76-662,0 0 0,1 0-1,-1 0 1,0 0-1,0 0 1,0-1 0,1 1-1,-1 0 1,1 0 0,-1 0-1,0 0 1,1-1 0,-1 1-1,1 0 1,0 0-1,-1-1 1,2 2 0,-2-2-3,0 0 1,1 0 0,-1 0-1,0 0 1,0 0 0,1 0-1,-1 0 1,0 0 0,0 0-1,1 0 1,-1 0 0,0 0-1,0 0 1,0 0 0,1-1 0,-1 1-1,0 0 1,0 0 0,0 0-1,1 0 1,-1 0 0,0 0-1,0-1 1,0 1 0,7-10-1591,1-10 517</inkml:trace>
  <inkml:trace contextRef="#ctx0" brushRef="#br0" timeOffset="1">348 284 10978,'18'9'4673,"-16"10"-2176,6 2-601,-8 2 17,5 0-313,-1-2-632,-8-4-344,5-6-400,-1-5-256,-8-7-984,8-6-80,-13-11 504</inkml:trace>
  <inkml:trace contextRef="#ctx0" brushRef="#br0" timeOffset="2">257 152 11578,'10'7'4625,"-1"-3"-3224,6 0-713,3 4 0,-2-7-936,3 1-2713,-5 8 2097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38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80 9762,'-2'2'438,"1"0"-1,0 0 0,-1 0 1,1 0-1,0 1 1,0-1-1,0 0 1,1 0-1,-1 1 1,1-1-1,-1 1 1,1-1-1,0 0 1,0 1-1,0 4 1,1-1 484,0-1 0,0 1 0,0 0 0,1-1 0,4 10 0,-5-11-139,-2-4-403,0-1-396,1 0 0,-1 0 0,1 0 0,0 0 0,-1 0-1,1 0 1,0 1 0,0-1 0,-1 0 0,1 0 0,0 0 0,0-2 0,2-9-166,-1-1 1,1 0 0,1 1 0,5-15 0,-7 24 137,0-1-4,3-8-241,7-16 0,-10 25 276,0 1 0,1 0 0,-1 0 0,1 0 0,-1 0 0,1 0 0,-1 0 0,1 0 0,0 0 1,0 1-1,4-4 0,-5 5 32,0-1 0,0 1 0,0-1 0,0 1 1,0 0-1,1 0 0,-1-1 0,0 1 0,0 0 1,0 0-1,0 0 0,0 0 0,0 0 0,1 1 1,-1-1-1,0 0 0,0 0 0,0 1 1,0-1-1,0 1 0,0-1 0,0 1 0,0-1 1,0 1-1,0 0 0,0-1 0,0 1 0,0 0 1,-1 0-1,1 0 0,0 0 0,3 4 207,0 0 1,-1 0-1,0 0 0,4 8 0,-2-2 289,-1 0 0,5 20 1,-6-21-353,0 0 1,0 0-1,1 0 1,5 10-1,-9-20-193,0 0-1,0 1 0,0-1 0,0 0 0,0 0 1,1 1-1,-1-1 0,0 0 0,0 0 0,0 1 1,1-1-1,-1 0 0,0 0 0,0 1 0,0-1 0,1 0 1,-1 0-1,0 0 0,0 1 0,1-1 0,-1 0 1,0 0-1,1 0 0,-1 0 0,0 0 0,1 0 1,-1 0-1,0 0 0,0 0 0,1 0 0,-1 0 0,0 0 1,1 0-1,-1 0 0,0 0 0,1 0 0,-1 0 1,6-5-428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38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23 198 8506,'63'40'4314,"-61"-38"-3968,1-1-1,-1 0 1,0 1 0,0-1-1,1 0 1,-1 0 0,1-1-1,-1 1 1,1 0 0,-1-1-1,1 0 1,0 1 0,-1-1-1,1 0 1,-1 0 0,1-1-1,-1 1 1,1-1 0,4 0-1,-2-1 17,-3 1-224,1 0 1,0 0-1,0-1 0,-1 1 1,1-1-1,-1 0 1,1 0-1,-1 0 0,0 0 1,0 0-1,0 0 0,0-1 1,0 1-1,0-1 0,-1 0 1,2-2-1,2-3-51,-1-1 0,-1 1-1,0-1 1,3-9 0,-4 6-53,0 1 0,-1-1 0,0 1 0,0-16 0,-2 20-18,1 0 1,-1 0 0,0 0 0,-1 0 0,0 0-1,0 1 1,-6-14 0,8 19-11,-1 0 0,1 0 0,-1 0 0,1 0 0,-1 1 0,0-1 0,1 0 0,-1 0 0,0 0 0,0 0 0,0 1 0,1-1 0,-1 0 0,0 1 0,0-1 0,0 1 0,0-1 0,0 1 0,0-1 0,0 1 0,0 0 0,-1 0 0,1-1 0,0 1 0,0 0 0,0 0 0,0 0 0,0 0 0,0 0 0,0 0 0,-1 1 0,1-1 0,0 0 0,0 0 0,0 1 0,-1 0 0,-3 1 18,2 0 0,-1 1 0,0-1-1,0 1 1,1 0 0,0 0 0,-6 6 0,4-3-6,1 0 0,-1 1 0,2-1 0,-1 1 0,1-1 0,0 1 0,0 0 0,0 0 0,1 1 0,-2 11 0,2 2 11,0-1 0,2 35 1,2-29 63,0-1 0,2 1 0,1-1 0,11 34 0,45 93 894,-2 8 8,-57-154-964,0-2 5,0 1-1,-1 0 1,0 0-1,0-1 1,0 1-1,0 0 1,-1 0-1,0 7 1,0-11-22,0 0 1,0 0-1,-1 0 1,1 0-1,0 0 1,-1 0 0,1 0-1,-1 0 1,1 0-1,-1 0 1,1 0-1,-1 0 1,1 0-1,-1-1 1,0 1 0,0 0-1,1 0 1,-3 0-1,1 1 9,0-1 0,0 0-1,0-1 1,0 1 0,0 0-1,-1-1 1,1 1-1,-4 0 1,-3-1 34,-1 0-1,1 0 1,-13-2 0,19 1-49,-10-1 3,1 0 1,-1-1 0,1 0 0,-24-11 0,31 12-109,1 0-1,-1 0 0,0-1 1,1 0-1,-1 0 1,1 0-1,0-1 0,0 1 1,0-1-1,1 0 1,-1 0-1,1 0 0,0-1 1,-4-7-1,6 10-54,0-1-1,0 1 1,1-1-1,-1 1 1,1-1-1,-1 1 1,1-1-1,0 1 0,0-1 1,0 0-1,1 1 1,-1-1-1,0 1 1,1-1-1,0 1 1,-1-1-1,1 1 1,2-4-1,0 2-52,0 0-1,0 1 1,6-8-1,-9 11 203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38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11074,'10'-3'4481,"2"7"-2504,2 16-649,-7 8 216,2 20-119,-6 10-281,1 5-528,1-1-208,6-10-248,-2-13-56,-2-14-280,-3-14-440,-1-18-1208,-14-9-1193,14-13 1809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39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13155,'2'16'4671,"-2"-14"-4390,0 1 1,1-1-1,-1 1 1,1-1-1,-1 1 1,1-1-1,0 0 0,0 1 1,0-1-1,1 3 1,43 62 2973,-37-58-3174,0 1 0,0-1 0,1 0 1,14 11-1,-16-16-72,0 0 0,0 0 0,0-1 1,0 0-1,0 0 0,1-1 0,0 0 1,-1 0-1,1-1 0,0 0 0,0 0 1,0-1-1,-1 0 0,1 0 0,0 0 1,9-3-1,-14 2-9,0 0 0,0 0 0,0-1 0,0 1 0,0-1 0,0 0 0,-1 1 1,1-1-1,-1 0 0,1-1 0,-1 1 0,0 0 0,1-1 0,-1 1 0,0-1 0,-1 0 0,1 0 0,1-3 0,2-5 0,-1 0 0,0-1 1,3-17-1,-2 9 1,0 1 1,11-38 9,-14 52-6,0 0-1,1 0 1,-1 0 0,1 0 0,0 1-1,0 0 1,1-1 0,4-5 0,-7 10-5,-1 0 1,0 0 0,0 0 0,1-1 0,-1 1-1,0 0 1,0 0 0,1 0 0,-1 0 0,0-1-1,0 1 1,1 0 0,-1 0 0,0 0 0,1 0-1,-1 0 1,0 0 0,0 0 0,1 0 0,-1 0-1,0 0 1,1 0 0,-1 0 0,0 0 0,1 0-1,-1 0 1,0 0 0,0 0 0,1 0 0,-1 1-1,0-1 1,1 0 0,-1 0 0,0 0 0,0 0-1,0 1 1,1-1 0,-1 0 0,0 0 0,0 0-1,1 1 1,-1-1 0,0 0 0,0 0-1,0 1 1,0-1 0,0 0 0,1 1 0,4 15 24,-4-15-21,7 40 592,5 64 0,-8-53-168,2 22 94,18 115 563,-20-165-954,11 29 0,-12-40-141,-1-11-525,-3-2 498,0 0 1,1 0-1,-1 0 1,0-1-1,0 1 1,0 0-1,0 0 1,0 0-1,1 0 1,-1 0-1,0 0 1,0-1-1,0 1 1,0 0-1,0 0 1,0 0-1,0 0 1,0-1-1,0 1 1,1 0-1,-1 0 1,0 0-1,0 0 1,0-1-1,0 1 1,0 0-1,0 0 1,0-1-1,1-11-389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40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 7386,'-10'3'6719,"0"1"2590,4 3-9475,-4 4 805,9-11-636,1 1-1,0-1 1,-1 0-1,1 1 1,0-1 0,-1 0-1,1 0 1,0 0-1,-1 1 1,1-1-1,0 0 1,-1 0-1,1 0 1,-1 0-1,1 0 1,0 0-1,-1 0 1,1 0-1,-1 0 1,1 0-1,0 0 1,-1 0-1,1 0 1,-1 0-1,1 0 1,0 0-1,-1 0 1,1-1 0,0 1-1,-1 0 1,1 0-1,-1 0 1,1-1-1,0 1-1,-1-1 1,1 1-1,0-1 0,-1 1 0,1-1 1,0 1-1,0 0 0,0-1 0,0 1 1,0-1-1,-1 1 0,1-1 0,0 0 0,0 1 1,0-1-1,0 1 0,0-1 0,1 1 1,-1-1-1,0 1 0,0-1 0,0 1 1,0-1-1,0 1 0,1 0 0,-1-1 1,0 1-1,0-1 0,1 1 0,-1-1 1,0 1-1,1-1 0,12-10 151,-13 11-128,0 0 0,0 0-1,0 0 1,1-1-1,-1 1 1,0 0-1,0 0 1,0 0-1,0 0 1,0 0-1,0 0 1,1 0-1,-1 0 1,0 0-1,0 0 1,0 0-1,0 0 1,0 0-1,0 0 1,1 0-1,-1 0 1,0 0-1,0 0 1,0 0-1,0 0 1,0 0-1,0 0 1,1 0-1,-1 0 1,0 1-1,0-1 1,0 0-1,0 0 1,0 0-1,0 0 1,0 0-1,0 0 1,1 0-1,-1 0 1,0 0 0,0 1-1,0-1 1,0 0-1,0 0 1,0 0-1,0 0 1,0 0-1,-1 10 369,1-9-371,-1 1 0,1-1 0,-1 0 0,1 1 0,-1-1 0,1 0 0,-1 0 0,0 0 0,0 1 0,0-1 0,0 0 0,0 0 0,0 0 0,-2 1 0,-51 27 123,53-29-144,1 0 1,-1 1-1,1-1 1,-1 0 0,1 0-1,-1 1 1,0-1-1,1 0 1,-1 0 0,1 0-1,-1 0 1,1 0-1,-1 0 1,0 0-1,1 0 1,-1 0 0,1 0-1,-1 0 1,0 0-1,1 0 1,-1 0 0,1-1-1,-1 1 1,1 0-1,-1 0 1,1-1 0,-2 0-1,2 1-1,0 0-1,0 0 1,0 0-1,-1 0 1,1-1-1,0 1 1,0 0-1,0 0 1,0 0-1,0-1 1,0 1-1,-1 0 1,1 0 0,0 0-1,0-1 1,0 1-1,0 0 1,0 0-1,0-1 1,0 1-1,0 0 1,0 0-1,0 0 1,0-1-1,0 1 1,0 0-1,0 0 1,0-1-1,1 1 1,-1 0-1,0 0 1,0 0-1,0-1 1,0 1-1,0 0 1,0 0 0,0 0-1,1-1 1,-1 1-1,0 0 1,4 0-19,80 17 46,-29-7 40,-55-10-62,0 0 1,0 0 0,0 0 0,0 0 0,0 0 0,0 0-1,0 0 1,0 0 0,0 0 0,0-1 0,0 1-1,0 0 1,0 0 0,0 0 0,0 0 0,0 0 0,0 0-1,0 0 1,0 0 0,0-1 0,0 1 0,0 0-1,0 0 1,0 0 0,0 0 0,0 0 0,0 0 0,0 0-1,1 0 1,-1 0 0,0-1 0,0 1 0,0 0-1,0 0 1,0 0 0,0 0 0,0 0 0,0 0 0,0 0-1,0 0 1,1 0 0,-1 0 0,0 0 0,0 0 0,0 0-1,0 0 1,0 0 0,0 0 0,0 0 0,0 0-1,1 0 1,-1 0 0,0 0 0,0 0 0,0 0 0,0 0-1,0 0 1,-9-6 342,-2 1-302,1 1 0,-1 1 0,-18-4 0,27 7-41,-5-2-2,1 2 0,-1-1 0,-7 1 0,-9-2-954,16-1 222,7 3 748,0-1 0,0 1-1,0 0 1,0 0 0,1 0-1,-1 0 1,0-1 0,0 1-1,0 0 1,0 0 0,0 0-1,0 0 1,0-1 0,0 1-1,0 0 1,0 0 0,1 0-1,-1 0 1,0 0 0,0 0-1,0 0 1,0-1 0,0 1 0,1 0-1,-1 0 1,0 0 0,0 0-1,0 0 1,0 0 0,1 0-1,-1 0 1,0 0 0,0 0-1,0 0 1,0 0 0,1 0-1,14-3 153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40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22 9786,'-9'-6'1305,"0"1"0,-12-5-1,20 10-1237,1 0-1,0 0 0,-1 0 0,1 0 0,0 0 1,-1 0-1,1 0 0,0 0 0,-1 0 1,1 0-1,-1 0 0,1 0 0,0 0 1,-1 0-1,1 0 0,0 0 0,-1 0 1,1 0-1,0 0 0,-1 1 0,1-1 1,0 0-1,-1 0 0,1 0 0,0 1 1,-1-1-1,1 0 0,0 0 0,0 1 1,-1-1-1,1 0 0,0 0 0,0 1 1,0-1-1,-1 0 0,1 1 0,0-1 1,0 1-1,-1 16 1449,1-14-1174,18 268 5633,-10-182-5319,39 360 1111,-45-445-2801,-2-7-289,2-12-1861,-2 11 1630,2-9-653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41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127 125 11915,'0'1'218,"0"-1"1,-1 1 0,1-1 0,0 1 0,0-1 0,-1 0-1,1 1 1,-1-1 0,1 1 0,0-1 0,-1 0 0,1 1-1,-1-1 1,1 0 0,-1 0 0,1 1 0,-1-1 0,1 0-1,-1 0 1,1 0 0,-1 1 0,0-1 0,1 0-1,-1 0 1,1 0 0,-1 0 0,1 0 0,-2 0 0,1-1 3,0 0 1,-1 1-1,1-1 1,0 0-1,0 0 1,0 0-1,0 0 1,0 0-1,0 0 1,-2-2-1,0-1-3,0 0-1,0 0 0,0-1 0,1 1 0,0-1 0,0 0 1,0 1-1,0-1 0,1 0 0,-2-9 0,2 12-193,1-1 0,0 1 1,0 0-1,0 0 0,0-1 0,1 1 0,-1 0 0,0 0 0,1 0 0,0 0 0,-1-1 1,1 1-1,0 0 0,0 0 0,0 0 0,0 1 0,1-1 0,-1 0 0,0 0 1,1 1-1,0-1 0,-1 1 0,1-1 0,0 1 0,-1-1 0,5-1 0,-4 2-19,1 0 0,-1 0-1,1 0 1,-1 0 0,1 0-1,-1 1 1,1-1 0,0 1-1,3 0 1,-6 0-2,1 0-1,0 0 1,-1 0-1,1 0 1,0 0 0,-1 0-1,1 0 1,-1 1-1,1-1 1,0 0 0,-1 0-1,1 1 1,-1-1-1,1 0 1,-1 1-1,1-1 1,-1 0 0,1 1-1,-1-1 1,0 1-1,1-1 1,-1 1-1,1-1 1,-1 1 0,0-1-1,1 1 1,-1 0-1,0-1 1,0 1 0,0-1-1,1 1 1,-1 0-1,0-1 1,0 1-1,0-1 1,0 1 0,0 0-1,0-1 1,0 1-1,0 0 1,0-1-1,-1 1 1,1-1 0,0 1-1,-1 1 1,1 1 25,-1 0 1,-1 0 0,1 0-1,0 0 1,-1 0 0,1 0-1,-1 0 1,0 0-1,0 0 1,0-1 0,0 1-1,-1-1 1,1 1-1,-1-1 1,0 0 0,1 0-1,-1 0 1,0-1 0,0 1-1,0-1 1,0 1-1,0-1 1,-4 1 0,3-1 13,0 0 1,0 0-1,0-1 1,0 1-1,0-1 1,0 0-1,0 0 1,0-1 0,0 1-1,0-1 1,0 1-1,0-1 1,0-1-1,0 1 1,1 0-1,-1-1 1,0 0-1,1 0 1,-5-3-1,8 5-44,-1-1-1,1 1 0,0-1 0,-1 1 1,1-1-1,0 1 0,0-1 0,-1 1 0,1-1 1,0 1-1,0-1 0,0 1 0,0-1 1,0 1-1,-1-1 0,1 1 0,0-1 0,0 1 1,0-1-1,1 0 0,-1 1 0,0-1 1,0 1-1,0-1 0,0 1 0,0-1 0,1 1 1,-1-1-1,0 1 0,0-1 0,1 1 1,-1-1-1,0 1 0,1 0 0,-1-1 0,0 1 1,1-1-1,0 1 0,19-19-577,-16 16 402,15-12-118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41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48 105 10522,'-28'-34'3690,"28"33"-3411,-1 0-1,1 1 1,-1-1-1,1 0 1,-1 0-1,1 1 1,0-1-1,-1 0 1,1 0-1,0 0 1,-1 1-1,1-1 1,0 0-1,0 0 1,0 0-1,0 0 1,0 0-1,0 1 1,0-1-1,0 0 1,1-1-1,-2-1 2783,-7 2-2569,8 1-491,-1 0 0,1 0 0,0 0 0,0 0 0,-1 0 0,1 0 0,0 0 0,0 0 0,-1 0 0,1 0 0,0 0 0,0-1 0,-1 1 0,1 0 0,0 0 0,0 0 1,0 0-1,-1 0 0,1 0 0,0-1 0,0 1 0,0 0 0,0 0 0,-1 0 0,1 0 0,0-1 0,0 1 0,0 0 0,0 0 0,0 0 0,0-1 0,0 1 0,0 0 0,-1 0 0,1-1 0,0 1 0,0 0 0,0 0 1,0-1-1,0 1 0,0 0 0,0 0 0,0-1 0,1 1 0,-1 0 0,0-1 0,0 0 0,0 1 1,1-1-1,-1 1 0,0-1 0,1 1 1,-1-1-1,1 1 0,-1-1 1,1 1-1,-1-1 0,1 1 0,-1-1 1,1 1-1,-1 0 0,1-1 0,-1 1 1,1 0-1,0-1 0,-1 1 1,2 0-1,44-18 52,-17 7-24,-27 11-20,0-1 0,0 1 0,0 0 0,0 0 0,0-1 0,0 1 0,1 1 0,-1-1-1,0 0 1,0 1 0,0-1 0,0 1 0,0-1 0,0 1 0,0 0 0,-1 0 0,4 1-1,-4-1 25,1 0 0,-1 0 0,0 0-1,1 0 1,-1 0 0,0 0-1,0 0 1,0 1 0,0-1 0,0 0-1,0 1 1,0-1 0,0 1-1,-1-1 1,1 1 0,0-1 0,-1 1-1,1 1 1,-1-2-9,0 0 1,0 0-1,-1 0 0,1-1 1,0 1-1,0 0 0,-1 0 1,1 0-1,0-1 0,-1 1 1,1 0-1,-1 0 0,1-1 1,-1 1-1,1 0 0,-1-1 1,0 1-1,1-1 0,-1 1 1,0-1-1,1 1 0,-1-1 1,0 1-1,0-1 0,0 0 1,1 0-1,-2 1 0,-2 1 36,-1-1-1,1 0 1,0 0-1,-6 0 1,4 0-27,-1 0 1,0-1-1,0 0 0,0 0 1,0-1-1,0 1 0,1-2 1,-1 1-1,0-1 0,-9-3 1,8 2-461,8 3 404,0 0 0,0 0 1,-1 0-1,1 0 0,0 0 1,0 1-1,0-1 0,0 0 1,0 0-1,0 0 0,0 0 1,0 0-1,0 0 0,0 0 1,0 0-1,0 0 0,0 0 0,0 0 1,0 1-1,0-1 0,0 0 1,0 0-1,0 0 0,0 0 1,0 0-1,0 0 0,0 0 1,0 0-1,0 0 0,0 0 1,0 0-1,0 1 0,0-1 1,0 0-1,0 0 0,0 0 1,0 0-1,0 0 0,0 0 1,0 0-1,0 0 0,0 0 1,0 0-1,1 0 0,10 12-2436,3-4 1441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47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9362,'2'2'604,"0"0"1,0 0-1,0 1 1,0-1-1,0 1 0,-1-1 1,1 1-1,-1 0 1,0-1-1,0 1 0,0 0 1,0 0-1,1 5 1,-1 2 313,0-1 1,-1 0 0,-1 11-1,0-13-714,1-1 0,0 1 0,0 0 0,0-1 0,1 1-1,0-1 1,0 1 0,3 7 0,1-5-72,-4-15-528,2-21-65,1 13 375,8-17 0,-10 25 77,1 0 0,0 0 0,0 1 0,1-1 0,0 1 0,8-10 0,-9 12 43,1 0-1,-1 0 1,1 1 0,-1-1-1,7-3 1,-8 5-14,-1 1-1,1-1 0,-1 1 1,1-1-1,-1 1 1,1 0-1,-1 0 1,1 0-1,-1 0 0,1 0 1,-1 0-1,1 0 1,-1 0-1,1 0 0,0 1 1,-1-1-1,0 0 1,1 1-1,2 1 1,0 0 75,-1 1 1,0-1 0,0 1 0,0 0 0,0 0 0,0 0-1,0 1 1,-1-1 0,0 1 0,0-1 0,0 1 0,0 0-1,0-1 1,-1 1 0,2 6 0,-1-3 33,0-1 0,-1 1 1,0-1-1,0 1 0,0 0 0,-1-1 1,0 1-1,-2 12 0,1-16-186,0 0 0,-1-1 0,1 1 0,-1-1 0,0 1 0,-1 2 0,0-2-255,9-7 946,18-15-275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42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7050,'-3'0'6093,"0"3"-3332,-2 7-2419,4-7 609,-3 7-515,1 0 0,0 0 0,1 0-1,0 0 1,1 1 0,0-1 0,0 14 0,1-16-213,1 28 782,1 0-1,10 54 0,-5-46-540,25 245 1579,-30-243-1839,1 136 281,-5-163-390,2-18-131,0-1-1,0 1 1,0-1 0,0 1 0,0-1 0,0 1 0,0-1-1,0 1 1,0-1 0,-1 1 0,1-1 0,0 0-1,0 1 1,0-1 0,-1 1 0,1-1 0,0 1 0,0-1-1,-1 0 1,1 1 0,0-1 0,-1 0 0,1 1-1,0-1 1,-1 0 0,1 0 0,-1 1 0,0-1 0,1 0-209,0-1 0,-1 1 0,1 0 1,0-1-1,-1 1 0,1-1 0,0 1 1,-1 0-1,1-1 0,0 1 0,0-1 1,0 1-1,-1-1 0,1 1 0,0-1 1,0 1-1,0-1 0,0 1 0,0-1 1,0 1-1,0-1 0,0 0 0,0-1-939</inkml:trace>
  <inkml:trace contextRef="#ctx0" brushRef="#br0" timeOffset="1">102 932 10002,'0'20'2112,"-3"21"0,3-41-2032,0 1 0,0-1 1,-1 1-1,1-1 0,0 1 0,0-1 1,0 1-1,0-1 0,0 0 1,-1 1-1,1-1 0,0 1 0,-1-1 1,1 1-1,0-1 0,-1 0 0,1 1 1,0-1-1,-1 0 0,1 1 1,0-1-1,-1 0 0,1 0 0,-1 1 1,1-1-1,-1 0 0,1 0 1,-1 0-1,1 1 0,-1-1 0,1 0 1,-1 0-1,0 0 0,0 0 110,-1-1-1,0 1 1,0 0-1,1-1 1,-1 1-1,1-1 1,-3-1-1,1 1 292,-4-1 16,1 0 0,1-1 0,-1 1 0,0-1 0,1-1-1,-6-3 1,9 6-446,0-1 0,1 1-1,-1-1 1,1 0-1,0 1 1,-1-1 0,1 0-1,0 0 1,0 0-1,0 0 1,0 0 0,0 0-1,1 0 1,-1 0-1,1 0 1,-1 0 0,1 0-1,0 0 1,-1-1-1,1 1 1,1-3 0,0 1-47,-1-1 1,2 1-1,-1-1 1,0 1-1,1 0 1,0-1-1,0 1 1,0 0 0,1 0-1,-1 1 1,1-1-1,0 0 1,0 1-1,5-5 1,-5 6-4,-1 0 1,1 0-1,-1 0 1,1 0-1,0 0 1,0 0-1,-1 1 1,1 0-1,0-1 1,0 1-1,1 0 1,-1 1-1,0-1 1,0 0-1,0 1 1,1 0-1,-1 0 1,0 0 0,0 0-1,1 0 1,3 1-1,-6 0 6,1 0 0,-1-1 0,1 1 0,0 0 0,-1 0 0,0 0 0,1 0 0,-1 0 0,0 0 0,1 1 0,-1-1 0,0 0 0,0 1 0,0-1 0,0 1 0,0-1 0,-1 1 0,1-1 0,0 1 0,-1 0 0,1-1 0,-1 1 0,1 0 0,-1-1 0,0 1 0,0 0 0,0 0 0,0 2 0,0-2 31,0 1-1,0-1 1,0 1 0,-1-1 0,1 0-1,-1 1 1,0-1 0,1 1 0,-1-1-1,0 0 1,0 0 0,0 0-1,-1 1 1,1-1 0,-1 0 0,1 0-1,-1-1 1,1 1 0,-3 2 0,-1-2 9,1 0 0,-1 0 1,0-1-1,1 1 1,-1-1-1,0 0 0,0 0 1,0-1-1,0 0 1,0 0-1,0 0 1,0 0-1,0-1 0,0 1 1,0-1-1,1-1 1,-1 1-1,0-1 0,-8-3 1,12 4-76,1 1-1,-1 0 1,1 0 0,-1-1-1,1 1 1,0 0 0,-1-1-1,1 1 1,-1 0 0,1-1 0,0 1-1,-1-1 1,1 1 0,0-1-1,-1 1 1,1-1 0,0 1 0,-1-1-1,1 1 1,0-1 0,0 1-1,0-1 1,0 1 0,0-1 0,0 1-1,0-1 1,-1 0 0,2 1-1,-1-1 1,0 1 0,0-1 0,0 0-1,10-14-311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42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0 9914,'0'2'646,"0"0"-1,1 1 1,0-1-1,-1 0 1,1 0 0,0 0-1,0 0 1,0-1-1,0 1 1,1 0-1,-1 0 1,0-1-1,3 3 1,-4-4-595,0 0-1,0 0 1,0 0-1,0 0 1,0 0-1,0 0 1,0 0-1,0 0 1,0 0 0,0 0-1,0 0 1,0 0-1,-1 0 1,1 0-1,0 0 1,0 0-1,0 0 1,0 0-1,0 0 1,0 0 0,0 1-1,0-1 1,0 0-1,0 0 1,0 0-1,0 0 1,0 0-1,0 0 1,0 0 0,0 0-1,0 0 1,0 0-1,0 0 1,0 0-1,0 0 1,0 0-1,0 0 1,0 0-1,0 0 1,0 0 0,0 0-1,0 0 1,0 0-1,0 0 1,0 0-1,0 0 1,0 0-1,0 0 1,0 0 0,0 0-1,0 0 1,0 1-1,0-1 1,0 0-1,0 0 1,0 0-1,0 0 1,-5 1 1399,-18 9-1032,-47 12 0,66-21-409,1-1 0,-1 1-1,0 0 1,0-1-1,1 0 1,-1 0-1,0 0 1,-7-2-1,11 2-7,-1 0-2,1 0 0,-1 0 0,1 0 0,0 0 0,-1 0 0,1 0 0,-1 0 0,1 0 0,0 0 0,-1 0 0,1 0 0,0-1 0,-1 1 0,1 0 0,-1 0 0,1 0 0,0-1 1,0 1-1,-1 0 0,1-1 0,0 1 0,-1 0 0,1 0 0,0-1 0,0 1 0,0 0 0,-1-1 0,1 1 0,0-1 0,0 1 0,0 0 0,0-1 0,0 1 0,-1 0 0,1-1 0,0 1 0,0-1 0,0 1 0,0 0 0,0-1 0,0 1 0,1-1 0,-1 1 0,0 0 1,0-1-1,0 1 0,0-1 0,1 0-2,-1 0 0,1 0 0,0 0 0,-1 0 0,1 0-1,0 0 1,0 0 0,0 1 0,-1-1 0,1 0 0,0 0 0,0 1 0,0-1 0,0 0 0,2 0 0,5-1 3,0 0-1,-1 1 1,1-1-1,0 1 1,0 1-1,0 0 1,0 0-1,14 2 1,-7 1 22,0 0 0,1 2 0,20 7 0,-36-12-15,0 0 0,0 0 0,0 0 0,1 0 0,-1 0 0,0 0 0,0 0 0,0 1 0,0-1 0,0 0 0,0 0 0,0 0 0,1 0 0,-1 0 0,0 0 0,0 0 0,0 0 0,0 0 0,0 0 0,0 1 0,0-1-1,0 0 1,0 0 0,0 0 0,0 0 0,0 0 0,0 0 0,0 1 0,1-1 0,-1 0 0,0 0 0,0 0 0,0 0 0,0 0 0,0 0 0,0 1 0,0-1 0,-1 0 0,1 0 0,0 0 0,0 0 0,0 0 0,0 0 0,0 1 0,0-1 0,0 0 0,0 0 0,0 0 0,0 0 0,0 0 0,0 0 0,0 0 0,-1 0-1,1 1 1,0-1 0,0 0 0,0 0 0,0 0 0,-13 7 336,-19 5 113,23-9-397,0-1 0,0 0 0,0-1 0,0 0 0,0-1 0,-11 0 0,-10 0-296,46-5-1594,-4 2-2665,-2-2 2068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43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12627,'3'54'1833,"9"83"2204,-2-63-2724,25 217 2003,-25 0-1399,-15-218-1591,4-66-299,-1 1 0,1-1 1,-2 1-1,1-1 0,-1 0 0,0 0 1,-4 7-1,6-12-110,0 0-1,-1 0 1,1 0 0,-1-1 0,1 1 0,-1 0-1,1-1 1,-1 0 0,0 1 0,0-1 0,0 0-1,0 0 1,0 0 0,0 0 0,0 0-1,0 0 1,0-1 0,0 1 0,-1-1 0,1 0-1,0 1 1,-4-1 0,3-1-1471,4 0-868,3-1-340,-4 2 2784,1 0-1552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43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40 8738,'-2'7'801,"2"-5"-404,-1 1 0,1 0 0,-1-1 0,0 1 0,-2 3 0,3-5-304,0-1 0,-1 1 1,1-1-1,0 1 0,-1-1 1,1 0-1,-1 1 0,1-1 0,0 0 1,-1 1-1,1-1 0,-1 0 1,1 1-1,-1-1 0,1 0 0,-1 0 1,1 0-1,-1 0 0,0 1 1,1-1-1,-1 0 0,1 0 0,-1 0 1,1 0-1,-1 0 0,1 0 1,-1 0-1,1-1 0,-1 1 0,1 0 1,-1 0-1,0-1 0,-2 1 222,1-2 0,0 1 0,-1 0 1,1 0-1,0-1 0,0 1 0,0-1 0,0 1 0,0-1 0,0 0 0,-1-2 0,2 3-231,1 0 0,-1 1 0,1-1 0,0 1 0,-1-1 0,1 0 0,0 0 0,-1 1 0,1-1 0,0 0 0,0 1 0,0-1 0,0 0 0,-1 0 0,1 1 0,0-1 0,0 0 0,0 0 0,1 0 0,-1 1 0,0-1 0,0 0 0,0 1 0,1-1 0,-1 0 0,0 0 0,0 1 0,1-1 0,-1 0 0,1 1 0,-1-1 0,1 1 0,-1-1 0,1 0 0,-1 1 0,1-1 0,-1 1-1,1 0 1,0-1 0,-1 1 0,2-1 0,3-2 39,0 0-1,0 0 1,1 1-1,-1-1 1,1 1-1,-1 0 1,1 1-1,0 0 1,0 0-1,0 0 1,11 0-1,-16 1-103,0 0 0,-1 0-1,1 0 1,0 0 0,-1 0 0,1 1 0,0-1-1,-1 0 1,1 0 0,0 1 0,-1-1 0,1 0 0,-1 1-1,1-1 1,0 1 0,-1-1 0,1 0 0,-1 1-1,1-1 1,-1 1 0,1 0 0,-1 0-3,0-1 0,0 1 1,0-1-1,0 0 0,0 1 0,0-1 1,0 1-1,0-1 0,0 1 1,0-1-1,0 1 0,0-1 0,-1 0 1,1 1-1,0-1 0,0 1 0,0-1 1,-1 0-1,1 1 0,0-1 1,0 0-1,-1 1 0,1-1 0,0 0 1,-1 1-1,1-1 0,0 0 1,-1 0-1,1 1 0,-1-1 0,1 0 1,-1 0-1,-4 3 62,0 0 0,0-1 0,0 1 0,-1-1-1,1-1 1,0 1 0,-1-1 0,0 0 0,1 0 0,-1 0 0,-9-1 0,14 0-113,1 0 0,0 0 0,-1 0 0,1 0 0,-1 0 0,1-1-1,-1 1 1,1 0 0,0 0 0,-1 0 0,1-1 0,0 1 0,-1 0 0,1 0 0,0-1 0,-1 1 0,1 0 0,0-1 0,-1 1 0,1 0 0,0-1 0,0 1 0,0 0 0,-1-1 0,1 1 0,0-1 0,0 1-1,0 0 1,0-1 0,0 1 0,0-1 0,0 1 0,0-1 0,0 1 0,0-1 0,0 1 0,0 0 0,0-1 0,0 0 0,0 1 29,0-1-284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50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18 7330,'-1'-1'199,"1"0"0,0 1-1,0-1 1,-1 0 0,1 1 0,0-1 0,0 0 0,0 1 0,0-1 0,0 0 0,0 1 0,0-1 0,0 0 0,0 0 0,6 5 2654,8 20-79,-1 10-1487,-1 0 1,-2 1 0,6 43-1,-1-7-141,-12-61-992,-2-7-89,0 1-1,0-1 0,0 0 0,0 1 0,-1-1 1,0 0-1,1 7 0,-8-18 236,5 2-297,0 1 1,1-1-1,0 0 0,-1-8 1,1-2-6,-2-6-5,1-1 0,1 1 0,5-39 0,6-1 3,-8 55 7,0 0-1,0 0 0,1 0 1,0 0-1,0 0 1,7-9-1,-9 14-1,0 1 1,1-1-1,-1 1 0,1-1 1,-1 1-1,1-1 1,0 1-1,0 0 0,-1 0 1,1 0-1,0 0 0,0 0 1,0 0-1,0 1 1,0-1-1,0 1 0,0-1 1,1 1-1,-1 0 0,2-1 1,-1 2 2,0-1 0,0 0 0,0 0 1,0 1-1,0 0 0,-1 0 0,1 0 1,0 0-1,-1 0 0,1 0 0,-1 0 0,1 1 1,-1 0-1,5 3 0,-2 1 53,1 0-1,-1 0 1,0 1-1,0 0 1,-1 0-1,0 0 1,0 1 0,3 9-1,2 9 378,7 30-1,-12-39-105,0 1-1,-1 0 0,1 29 1,-4-44-233,-2-3-32,0-9-18,4-8-55,0 0 0,1 0 0,1 1 1,7-23-1,-10 38 9,2-11 1,2 0 0,0 1-1,0 0 1,8-13 0,-11 22 1,-1 0 0,0 0 0,1 0 1,-1 0-1,1 0 0,0 0 0,0 1 0,-1-1 1,1 1-1,0-1 0,0 1 0,0 0 0,1 0 1,-1 0-1,0 0 0,4-1 0,-4 1 2,0 1 0,0 0-1,0 0 1,0 0 0,-1 0 0,1 0 0,0 1-1,0-1 1,0 1 0,-1-1 0,1 1-1,0-1 1,-1 1 0,1 0 0,0 0 0,-1 0-1,1 0 1,-1 0 0,1 0 0,-1 0-1,3 3 1,0 1 13,1 0 0,-1 1-1,0-1 1,-1 1-1,0 0 1,4 8 0,-1 2 36,5 21 1,-9-30-21,0 0 0,1 1 0,0-1 0,0 0 0,6 9 0,-8-14-166,0 0 0,1 0-1,0 0 1,-1 0 0,1 0 0,0-1-1,0 1 1,0-1 0,0 1 0,0-1-1,0 1 1,1-1 0,-1 0 0,0 0-1,1 0 1,-1-1 0,1 1 0,-1 0-1,1-1 1,4 1 0,0-2-1124,1 1-1,0-1 1,0-1 0,7-2 0,10-2-636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51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212 169 6153,'2'0'324,"5"-1"829,-1 0 0,1 0-1,9-3 1,-15 4-994,0 0 1,0-1-1,0 1 1,0 0-1,0-1 0,0 1 1,0 0-1,-1-1 1,1 1-1,0-1 1,0 0-1,-1 1 0,1-1 1,0 0-1,-1 1 1,1-1-1,0 0 0,-1 0 1,1 0-1,-1 1 1,1-1-1,-1 0 1,0 0-1,1 0 0,-1 0 1,0 0-1,0 0 1,0 0-1,1 0 1,-1 0-1,0 0 0,-1-1 1,0-3 172,0 0 0,-1 1 0,1-1 0,-1 1 0,-1 0 0,1-1 0,0 1 0,-1 0 0,0 0 0,-3-3 0,-3-3 129,0 1-1,-16-12 0,17 15-301,0 0 1,-1 1-1,0 0 1,1 1-1,-1-1 0,-1 2 1,1-1-1,-15-2 1,20 5-114,0 0 0,0 1 1,0 0-1,0 0 1,0 0-1,0 0 1,0 1-1,0 0 0,0-1 1,-5 3-1,6-2-21,0 1 0,0-1 0,0 1 0,1-1 0,-1 1 0,1 0 0,-1 0 0,1 0 0,0 1-1,0-1 1,0 0 0,0 1 0,0-1 0,-2 6 0,1-1 19,0 0-1,0-1 1,1 1 0,0 0-1,1 0 1,-1 0-1,1 0 1,1 1 0,-1-1-1,1 0 1,1 0 0,-1 0-1,3 11 1,-2-16-34,-1-1-1,0 1 1,1 0 0,0-1 0,-1 1-1,1-1 1,0 1 0,0-1-1,0 0 1,0 1 0,0-1 0,0 0-1,0 0 1,1 0 0,-1 1 0,0-1-1,0-1 1,1 1 0,-1 0-1,1 0 1,-1 0 0,1-1 0,-1 1-1,1-1 1,0 1 0,-1-1 0,1 0-1,0 1 1,-1-1 0,1 0-1,0 0 1,1 0 0,5-1 5,1-1 0,-1 1 0,0-1 1,0 0-1,8-4 0,24-12 23,-31 12-24,1 1 0,0 1 0,15-5-1,-22 9-10,-1-1 0,0 1 0,1 0 0,-1 0 0,1 0 0,-1 0 0,0 0 0,1 0 0,-1 0 0,0 1 0,1 0-1,-1-1 1,0 1 0,1 0 0,-1 0 0,0 0 0,2 1 0,2 3 87,0-1 0,0 1-1,-1 0 1,6 7 0,15 13 122,-24-23-236,0-1 0,1 1 0,-1-1 0,0 1 0,1-1 0,-1 0 0,1 0 0,-1 0 0,1-1 0,4 2 0,-5-2-78,-1 0 1,1 0-1,0 0 1,-1 0 0,1 0-1,-1-1 1,1 1-1,-1 0 1,1-1 0,-1 1-1,0-1 1,1 0-1,-1 1 1,1-1 0,-1 0-1,0 0 1,0 0-1,1 0 1,-1 0-1,0 0 1,1-1 0,8-10 38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51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1 12131,'3'27'4841,"-3"17"-3057,6 12 64,-2 12-351,2 0-313,7-7-616,2-9-256,1-20-216,4-11-128,2-17-912,-2-8-240,1-16 632</inkml:trace>
  <inkml:trace contextRef="#ctx0" brushRef="#br0" timeOffset="1">0 94 11610,'6'0'4681,"-4"12"-2440,5-3-801,13 6-23,-4-2-177,6-5-552,4-1-248,3-5-312,10 0-32,8 0-608,1 2-608,-1 4-1241,-4 9 1337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52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60 7114,'-1'-6'1375,"-1"0"1,0 1 0,-1-1-1,1 0 1,-7-9 0,8 14-1124,0 0 0,0 0 0,0-1 0,0 1 1,-1 0-1,1 0 0,0 0 0,0 1 1,0-1-1,-1 0 0,1 0 0,-1 1 0,1-1 1,0 1-1,-1-1 0,1 1 0,-1 0 1,1-1-1,-1 1 0,1 0 0,-1 0 0,1 0 1,-1 0-1,1 0 0,-1 0 0,1 1 1,-1-1-1,1 0 0,-3 2 0,-1 0-108,1 0 0,-1 1 0,1-1 0,0 1 0,0 0 0,0 0 0,1 1-1,-1-1 1,1 1 0,0-1 0,0 1 0,0 0 0,0 1 0,1-1 0,-1 0 0,1 1-1,-2 6 1,-1 1-47,2 1 0,-1 0 0,2 0 0,-1 0 0,1 18 0,1-22-70,1 0 0,1 0 1,0 0-1,0 0 0,1 0 1,0 0-1,0 0 1,1 0-1,0-1 0,5 10 1,-6-14-39,0 0 1,0-1-1,1 1 1,-1-1 0,1 0-1,0 1 1,0-1-1,0-1 1,1 1-1,-1 0 1,0-1 0,1 1-1,0-1 1,-1 0-1,1-1 1,0 1-1,0-1 1,0 1-1,0-1 1,1 0 0,-1-1-1,0 1 1,8 0-1,-6-2-170,0 1 0,-1-1 0,1 0-1,0 0 1,0 0 0,0-1 0,0 0-1,-1 0 1,1-1 0,-1 0 0,0 0 0,7-5-1,-1 0-937,0-1 0,-1-1 0,0 0 0,11-15 0,12-18-795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52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 7762,'-1'0'493,"0"0"1,0 1-1,0-1 1,0 0 0,0 1-1,1-1 1,-1 1-1,0 0 1,0-1 0,0 1-1,0 0 1,1-1-1,-1 1 1,-1 2 0,1-1 105,-1 0-1,1 1 1,0-1 0,0 1 0,-2 3 0,1 3 242,1-1 0,-2 16 0,0 18 699,-4 92 952,7-105-2231,1 1-1,8 43 1,-6-51-169,-1-12-35,-1 0 0,2 0 0,-1 0-1,8 18 1,-10-28-57,0 1 0,0-1-1,1 0 1,-1 0 0,0 1-1,0-1 1,0 0 0,0 0 0,1 1-1,-1-1 1,0 0 0,0 0-1,1 1 1,-1-1 0,0 0-1,0 0 1,1 0 0,-1 0-1,0 0 1,0 1 0,1-1 0,-1 0-1,0 0 1,1 0 0,-1 0-1,0 0 1,0 0 0,1 0-1,-1 0 1,0 0 0,1 0-1,-1 0 1,0 0 0,1 0 0,-1 0-1,0 0 1,0 0 0,1-1-1,-1 1 1,0 0 0,1 0-1,0-1-11,0 0 1,0 0-1,1 0 0,-1 0 0,0 0 0,-1 0 0,1 0 0,1-2 0,13-23-589,19-51 0,-3 5 419,-30 72 185,-1-1 0,0 0-1,0 1 1,1-1 0,-1 1 0,0-1 0,1 1 0,-1-1-1,0 1 1,1-1 0,-1 1 0,1-1 0,-1 1-1,1 0 1,-1-1 0,1 1 0,-1 0 0,1-1-1,0 1 1,-1 0 0,1-1 0,-1 1 0,1 0-1,0 0 1,-1 0 0,2 0 0,-1 0 11,-1 0 0,1 1 0,0-1 0,0 0 0,0 1 0,0-1 0,0 1 0,0-1 0,0 1 0,-1-1 0,1 1 0,0 0 0,0-1 1,1 3-1,2 2 117,0 2 1,0-1-1,5 10 1,-9-15-115,28 66 851,-22-48-824,1-2 0,19 34 0,-22-47-2080,-1-9-1476,4-8 1186</inkml:trace>
  <inkml:trace contextRef="#ctx0" brushRef="#br0" timeOffset="1">418 231 13259,'8'32'5761,"0"5"-3480,0 0-265,1 2-176,-6-9-815,-4-6-257,1-10-408,0-8-488,-7-11-864,2-8 2360,-12-10-1432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53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10770,'4'10'4457,"2"-6"-2112,6-4-2145,3 1 80,5 3-1216,4-1-1177,1 2 1377</inkml:trace>
  <inkml:trace contextRef="#ctx0" brushRef="#br0" timeOffset="1">277 138 6049,'6'10'1986,"-3"-4"-992,1 0 0,-1 0-1,0 0 1,-1 1 0,0-1 0,0 1 0,2 9 0,2 27 2068,-3-24-1720,-1 0-1,0-1 1,-2 37 0,-3-40-429,2-13-453,-1-9-318,2-1-191,0-1 0,0 1 0,1 0 0,0 0 0,0 0 0,1 0 0,0 0 0,4-11 0,1 1-109,-4 9 120,0 0 1,1 1 0,0 0 0,9-14 0,-12 20 43,0 0 1,1 1 0,-1-1 0,1 0 0,0 1-1,-1-1 1,1 1 0,0 0 0,0 0 0,0 0-1,0 0 1,0 0 0,0 0 0,0 0 0,0 0 0,0 1-1,1-1 1,-1 1 0,0 0 0,0-1 0,1 1-1,-1 0 1,0 1 0,4-1 0,-5 1 16,1-1-1,0 1 1,-1 0 0,0-1 0,1 1 0,-1 0 0,1 0-1,-1 0 1,0 0 0,1 0 0,-1 0 0,0 0 0,0 1 0,0-1-1,0 0 1,0 0 0,0 1 0,-1-1 0,1 1 0,1 1-1,1 6 117,0-1-1,3 14 1,-5-17-94,5 23 106,-5-21-536,0 0 1,0 0-1,1 0 0,0 0 1,0 0-1,1 0 0,0-1 0,6 12 1,1-7-723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47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77 213 10042,'10'6'4393,"0"4"-2128,1 10-737,0 6 80,-1 10-440,-2 3-327,5 3-497,-10-6-128,-6-12-216,9-6-392,-9-14-1241,12-5-791,-5-16 1360</inkml:trace>
  <inkml:trace contextRef="#ctx0" brushRef="#br0" timeOffset="1">0 1 10706,'4'6'4017,"3"4"-3209,3 10-176,2-1-1032,-1 4 320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53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34 263 8458,'45'13'4027,"-41"-12"-3657,-1-1 0,1 1 0,-1-1 0,1 0 0,0 0 0,-1 0 0,1-1-1,-1 1 1,0-1 0,1 0 0,-1 0 0,1 0 0,-1 0 0,0-1 0,6-2-1,3-2 481,-5 3-577,0-1-1,1 0 1,-1-1-1,0 0 1,-1 0-1,1 0 1,-1 0-1,0-1 1,-1 0-1,1-1 1,-1 1-1,-1-1 0,5-7 1,-5 7-212,-1 0 0,-1 1 0,1-1-1,-1 0 1,0-1 0,0 1 0,-1 0 0,0 0 0,-1-1 0,1 1 0,-1-1-1,-1 1 1,1 0 0,-4-13 0,3 16-18,0 0 1,0 1-1,-1-1 0,1 0 1,-1 1-1,0-1 0,0 1 0,0-1 1,0 1-1,-1 0 0,-4-5 1,5 7-14,1 0 1,0 0 0,0 0 0,-1 0 0,1 0-1,-1 1 1,1-1 0,-1 0 0,1 1-1,-1-1 1,1 1 0,-1 0 0,0-1 0,1 1-1,-1 0 1,1 0 0,-1 0 0,0 0-1,1 0 1,-1 0 0,0 1 0,1-1-1,-1 0 1,1 1 0,-1-1 0,1 1 0,-1 0-1,1-1 1,-1 1 0,1 0 0,-2 2-1,-1 0-1,0 1 0,0 0-1,0 0 1,1 1-1,-1-1 1,1 1 0,0-1-1,1 1 1,-1 0-1,1 0 1,0 0 0,0 1-1,1-1 1,-1 0-1,0 9 1,-1 9 41,1-1 0,1 32 1,3-17 91,1 1 0,15 66 0,34 70 420,-37-136-414,-7-18-45,-1 0 0,0 0-1,-1 0 1,4 30-1,-10-49-115,0 0 0,0 0-1,0 0 1,0 1 0,0-1-1,0 0 1,-1 0 0,1 0-1,0 0 1,0 1 0,-1-1 0,1 0-1,-1 0 1,1 0 0,-1 0-1,0 0 1,1 0 0,-1 0-1,0 0 1,0 0 0,1 0-1,-1-1 1,0 1 0,0 0-1,0 0 1,0-1 0,0 1 0,0-1-1,0 1 1,0-1 0,0 1-1,-1-1 1,1 0 0,-2 1-1,-3 0 17,0 0-1,0-1 0,-1 1 1,1-2-1,-7 0 0,-1 0-11,0 0 0,0-2-1,0 1 1,1-2 0,-1 0-1,1-1 1,0 0 0,0-1-1,0 0 1,-19-14 0,30 19-85,0-1 0,0 1 1,1-1-1,-1 0 0,0 0 0,1 0 1,0 0-1,-1 0 0,1 0 0,0 0 1,0 0-1,0 0 0,0-1 0,0 1 1,1 0-1,-1-1 0,1 1 0,-1 0 1,1-4-1,0 2-129,0 1 0,1-1-1,-1 0 1,1 1 0,0-1 0,0 1 0,1-1 0,-1 1-1,1-1 1,-1 1 0,5-6 0,-1 2-89,1 1 1,8-9-1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54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36 8994,'-4'-13'4209,"4"4"-1889,-5 2-551,2 0 31,2 9-424,3 7-135,5 22-241,-3 7-104,1 2-120,5 45-88,-5 11-248,3-14-95,5-30-169,-3-12-72,3-17-336,-1-12-337,-4-26-599,5-10 664</inkml:trace>
  <inkml:trace contextRef="#ctx0" brushRef="#br0" timeOffset="1">1 14 9138,'11'-1'4597,"-7"3"502,1 8-3873,-2-4-422,11 24 1259,-9-18-1353,11 17 0,-8-15-473,1-1 0,1 0 1,0 0-1,22 21 0,-27-30-218,0-1-1,0 1 0,0-1 1,0 0-1,0 0 0,0 0 0,1-1 1,-1 0-1,1 0 0,0 0 1,0-1-1,0 0 0,0 0 0,-1 0 1,1-1-1,11 0 0,-10-1-15,0 0-1,1-1 1,-1 0-1,0 0 1,0 0-1,-1-1 1,1 0-1,0-1 1,-1 1-1,0-1 1,0 0-1,0-1 1,7-6-1,4-7-16,0 0-1,23-33 1,-14 16 1,-15 20 8,-8 10 9,0 0-1,1 1 1,0-1 0,-1 1-1,1 0 1,1 0-1,5-4 1,-10 7-3,0 1 0,0 0 0,0 0 0,0 0 0,0 0 0,1 0 0,-1 0 0,0 0 0,0 0 0,0 0 0,0 0 1,0 0-1,0 0 0,1 0 0,-1 0 0,0 0 0,0 0 0,0 0 0,0 0 0,0 0 0,0 0 0,1 0 0,-1 0 0,0 0 0,0 0 0,0 1 0,0-1 0,0 0 0,0 0 1,0 0-1,1 0 0,-1 0 0,0 0 0,0 0 0,0 0 0,0 0 0,0 1 0,0-1 0,3 8 22,-2 12 11,-1-17-20,1 93 510,2 20 358,0-76-540,2 0 0,2 0 0,20 65 0,-23-89-295,-3-12-102,0 0 1,0 0-1,1 0 1,-1 0-1,4 6 1,-5-10 24,0 0 0,0 0 1,0 0-1,0 1 0,0-1 0,0 0 1,1 0-1,-1 0 0,0 0 1,0 0-1,0 1 0,0-1 1,0 0-1,0 0 0,0 0 0,1 0 1,-1 0-1,0 0 0,0 0 1,0 0-1,0 0 0,0 0 0,1 0 1,-1 0-1,0 1 0,0-1 1,0 0-1,0 0 0,1 0 0,-1 0 1,0 0-1,0 0 0,0 0 1,0-1-1,1 1 0,-1 0 1,4-6-519,-1-12 818,-2-14-156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4:55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9 235 14635,'-9'5'5225,"10"-2"-4257,3-3-103,10 0 191,7 1-72,11-3-240,7-5-184,10-1-248,9 3-64,-4 1-63,-1 0-57,-15 2-72,-7 1 8,-14 2-385,-9-1-399,-10-1-1072,-9 0 1056</inkml:trace>
  <inkml:trace contextRef="#ctx0" brushRef="#br0" timeOffset="1">349 1 12843,'-4'5'5345,"-7"19"-3025,-1 9-303,-9 15-321,-4 5-296,-7 6-543,1-3-249,2-7-360,5-4-112,6-18-48,3-7-16,8-15-824,3-7-505,12-17 745</inkml:trace>
  <inkml:trace contextRef="#ctx0" brushRef="#br0" timeOffset="2">125 55 14771,'7'16'5665,"14"14"-3928,-1 3 87,1 9-55,9 5-281,-2-2-560,-2-2-280,-1-10-320,-1-8-112,0-5-112,-1-2 0,-4-5-424,-2 3-520,-8-12 1632,-5-2-920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03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12563,'1'4'4505,"2"16"-3289,-2 7 136,3 31 297,-4 12 7,-1 15-424,4 11-152,-1-5-247,8-4-153,-1-11-232,-1-12-152,0-14-192,1-5-40,2-22 16,-2-8-200,2-17-744,-4-11-489,-2-10 729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02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42 3345,'-1'-1'569,"1"-1"0,-1 1 0,0 0 0,0 0-1,-1 0 1,1 0 0,0 0 0,0 0 0,-2-1 0,2 1-102,0 0-1,-1 0 1,1 0-1,0 0 1,0 0-1,0 0 0,0 0 1,0 0-1,0-2 1,0-5 232,1 8-653,0 0 0,0 0 1,0-1-1,1 1 1,-1 0-1,0-1 0,0 1 1,0 0-1,0 0 1,0-1-1,0 1 0,0 0 1,0-1-1,0 1 0,0 0 1,0 0-1,0-1 1,-1 1-1,1 0 0,0 0 1,0-1-1,0 1 1,0 0-1,0 0 0,-1-1 1,1 1-1,0 0 1,0 0-1,0-1 0,-1 1 1,1 0-1,0 0 1,0 0-1,0 0 0,-1-1 1,1 1-1,0 0 1,0 0-1,-1 0 0,1 0 1,-1 0-1,0 4 6862,3 10-7097,2 8 446,21 215 1304,-3-19-402,-12-149-793,20 73 1,-24-118-310,17 41-1,-22-62-233,0-4-49,0-5-432,-1-43-2655,-2 16 2284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04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7962,'-6'29'2946,"7"-25"3944,-7-5-3557,2-1-3005,4 2-327,-1 0 0,1 0 0,0 0 1,0 0-1,0 0 0,0 0 0,0 0 0,0 0 0,0 0 1,0 0-1,0 0 0,0 0 0,0 0 0,0-1 0,0 1 0,0 0 1,0 0-1,0 0 0,0 0 0,-1 0 0,1 0 0,0 0 1,0 0-1,0 0 0,0 0 0,0-1 0,0 1 0,0 0 0,0 0 1,1 0-1,-1 0 0,0 0 0,0 0 0,0 0 0,0 0 0,0 0 1,0-1-1,0 1 0,0 0 0,0 0 0,0 0 0,0 0 1,0 0-1,0 0 0,0 0 0,0 0 0,0 0 0,0 0 0,0 0 1,1 0-1,-1 0 0,0 0 0,0 0 0,0 0 0,0 0 1,0 0-1,0-1 0,0 1 0,0 0 0,0 0 0,1 0 0,-1 0 1,0 0-1,0 1 0,7-3 18,1 0-1,-1 1 1,0 0 0,1 0-1,-1 1 1,1 0 0,9 1-1,-16-1-5,-1 0 1,1 0-1,0 0 0,0 0 0,0 1 0,0-1 1,0 0-1,-1 1 0,1-1 0,0 0 0,0 1 1,0-1-1,-1 1 0,1-1 0,0 1 0,-1 0 0,1-1 1,0 1-1,-1 0 0,1-1 0,-1 1 0,1 0 1,-1 0-1,0-1 0,1 3 0,0-3 11,-1 1 0,0 0-1,0-1 1,0 1 0,0-1 0,0 1-1,0 0 1,0-1 0,0 1-1,0-1 1,0 1 0,-1 0 0,1-1-1,0 1 1,0-1 0,0 1 0,-1-1-1,1 1 1,0-1 0,-1 1 0,1-1-1,0 1 1,-1-1 0,1 1 0,-1-1-1,1 0 1,-1 1 0,1-1-1,-1 1 1,-1 0 33,0-1-1,0 1 1,-1-1-1,1 1 1,0-1 0,0 0-1,0 0 1,-2 0-1,-6 0 98,1 1-63,0 0 0,1 0 0,-1-1 0,1-1 0,-13-1-1,15-1-44,5 3-60,1-1 0,0 1 0,0 0 1,0 0-1,0-1 0,0 1 0,0 0 0,0 0 0,0 0 1,0-1-1,0 1 0,0 0 0,0 0 0,0-1 1,0 1-1,0 0 0,0 0 0,0-1 0,0 1 1,0 0-1,1 0 0,-1-1 0,0 1 0,0 0 0,0 0 1,0 0-1,0-1 0,1 1 0,-1 0 0,0 0 1,0 0-1,0 0 0,1-1 0,-1 1 0,0 0 1,0 0-1,0 0 0,1 0 0,-1 0 0,0 0 0,1 0 1,9-3-186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05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66 134 5825,'-1'0'1586,"-16"-1"6686,16 1-8027,1 0 0,-1 1 0,1-1 0,-1-1 0,1 1 0,-1 0 0,0 0 0,1 0 0,-1 0 0,1 0 0,-1 0 0,1-1 0,0 1 0,-1 0 0,1 0 1,-1-1-1,1 1 0,-1 0 0,1-1 0,0 1 0,-1 0 0,1-1 0,-1 1 0,1-1 0,0 1 0,0-2-210,0 0 1,0 0-1,0 0 1,1 0-1,-1 0 1,1 1-1,-1-1 0,1 0 1,0 1-1,0-1 1,-1 0-1,1 1 1,0-1-1,1 1 0,1-3 1,8-10 71,0 1-1,1 1 1,24-21 0,-30 27-39,10-7 51,-16 12-105,1 1-1,0-1 1,0 1 0,0-1-1,-1 1 1,1-1-1,0 1 1,0-1-1,0 1 1,0 0-1,0 0 1,0-1-1,0 1 1,1 0-1,-2 0-6,0 0 0,0 0 0,1 0 0,-1 0-1,0 1 1,0-1 0,0 0 0,0 0 0,0 0-1,0 0 1,0 0 0,0 1 0,0-1 0,0 0 0,0 0-1,0 0 1,0 0 0,0 1 0,0-1 0,0 0-1,0 0 1,0 0 0,0 0 0,0 0 0,0 1 0,0-1-1,0 0 1,0 0 0,-1 0 0,1 0 0,0 0-1,0 0 1,0 0 0,0 1 0,0-1 0,0 0-1,-5 7 157,-1-1-65,0 1-1,0-1 1,0 0 0,-1 0-1,0 0 1,0-1-1,-13 7 1,15-9-111,0-1 1,-1 0-1,1-1 1,0 1-1,-1-1 1,1 0-1,-1 0 1,1 0-1,-1-1 1,1 0-1,-1 0 1,1-1-1,-9-1 1,23 2-1205,7-1 780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02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9354,'3'1'5491,"-1"2"-4407,2 4-401,0-1 1,0 1 0,-1-1-1,0 1 1,0 0 0,4 15-1,7 50 1078,-12-58-1379,23 215 2339,10 57-804,-19-200-1557,-16-81-475,-1-9-1357,-2-11-1522,1-14 364,-2-27 1126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05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98 7706,'-6'-9'8329,"0"-7"-6339,2 3-393,4 12-1420,-1 0 0,0-1 0,1 1 0,0 0 0,-1-1 0,1 1 0,-1 0 0,1-1 0,0 1 0,0 0 0,0-1 0,0-2 1,1 4-174,-1-1 0,1 0 0,-1 0 0,1 0 1,0 0-1,-1 0 0,1 0 0,0 1 1,0-1-1,0 0 0,0 1 0,-1-1 0,1 0 1,0 1-1,0-1 0,1 1 0,10-7 9,1 1-1,19-7 1,-31 13-7,-1-1 0,1 1 0,0 0 0,-1 0 0,1 0 0,0-1 0,-1 1 0,1 0 0,0 0 0,0 0 0,-1 0 0,1 0 0,0 0 0,-1 1 0,1-1 0,0 0 0,0 0 0,-1 0 0,1 1 0,-1-1 0,1 0 0,0 1 0,-1-1 0,2 1 0,-2 0 26,0-1 1,1 0-1,-1 1 0,0-1 1,0 1-1,0-1 0,0 0 1,1 1-1,-1-1 0,0 1 1,0-1-1,0 0 1,0 1-1,0-1 0,0 1 1,0-1-1,0 1 0,0-1 1,0 0-1,0 1 0,-1-1 1,1 1-1,0-1 0,0 0 1,0 1-1,0-1 0,-1 1 1,1-1-1,-2 3 77,0 0 1,0-1-1,0 1 0,0-1 1,0 0-1,-1 0 0,1 1 1,-1-2-1,1 1 1,-1 0-1,0 0 0,1-1 1,-1 0-1,0 1 0,-6 1 1,-14 3 352,23-6-442,0 0 0,0 0 0,0 0 1,0 0-1,0 0 0,0 0 0,0 0 0,0 0 0,0 0 0,0 0 0,0 1 0,0-1 0,0 0 0,0 0 0,0 0 0,-1 0 0,1 0 0,0 0 0,0 0 0,0 0 0,0 0 0,0 0 0,0 0 0,0 0 0,0 0 0,0 0 0,0 0 0,0 0 0,0 0 0,0 0 0,0 0 0,0 0 0,0 0 0,0 0 0,0 0 0,0 0 0,0 0 0,0 0 0,0 1 0,0-1 0,0 0 0,0 0 0,0 0 1,0 0-1,0 0 0,0 0 0,0 0 0,0 0 0,0 0 0,0 0 0,0 0 0,0 0 0,0 0 0,0 0 0,0 0 0,0 0 0,1 0 0,-1 0 0,0 0 0,0 0 0,0 0 0,0 0 0,0 0 0,0 0 0,0 0 0,0 0 0,4 9 695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06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14 100 7386,'-1'-1'609,"0"-1"1,-1 1 0,1-1 0,0 0 0,0 1 0,0-1 0,0 0-1,1 0 1,-1 0 0,0 1 0,0-4 0,1 2-248,-1 1 0,1-1 0,0 0 0,0 0 0,0 1 0,0-1 0,2-5 0,-2 6-194,1-1 0,0 0 0,0 1 0,0-1 0,0 1 0,0-1 0,0 1 0,1 0-1,-1 0 1,1-1 0,0 1 0,-1 0 0,1 0 0,0 1 0,0-1 0,0 0 0,5-2 0,-1-1 745,-6 5-873,0 0 0,0 0 1,0 0-1,0 0 0,0 0 1,0-1-1,0 1 1,0 0-1,0 0 0,0 0 1,0 0-1,0 0 0,0 0 1,0 0-1,0 0 1,0 0-1,0-1 0,0 1 1,-1 0-1,1 0 0,0 0 1,0 0-1,0 0 1,0 0-1,0 0 0,0 0 1,0 0-1,0 0 0,0 0 1,-1 0-1,1 0 1,0 0-1,0 0 0,0 0 1,0 0-1,0 0 0,-1 0 1,-15-1 1625,13 1-2258,2 0 469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4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7994,'3'50'5637,"10"25"-2175,-3-14-1759,-7-40-1026,1-1-1,14 40 1,-26-80-555,1 0-1,1 0 1,1-1 0,1 1 0,-3-36 0,7 49-122,0-1 1,0 1-1,1 0 1,0-1-1,0 1 1,4-10-1,-5 15-3,1-1 0,0 1 0,0 0 0,0 0 0,0 1 0,1-1 0,-1 0 0,0 0 0,1 0 0,-1 1 0,1-1 0,0 1 0,-1-1 0,1 1 0,0 0 0,0 0 0,0 0 0,0 0 0,0 0 0,0 0 0,0 0 0,0 1 0,1-1 0,-1 1 0,3-1 0,2 1-348,1 0 0,0 0 0,0 1 0,9 2 1,-12-3-81,17 3-374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03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6305,'1'-3'7973,"1"12"-3559,13 59-1324,6 35-1332,0 27-177,55 281 1028,-73-391-2536,-4-15-196,0-9-433,-1-5-122,1 0 0,-1-16-1,1-9-85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06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27 7706,'-8'1'7652,"-5"1"676,13-2-8326,-1 0 0,1 0 0,0 0 0,-1 0 0,1 0 0,-1 0 1,1 0-1,0 0 0,-1 0 0,1-1 0,0 1 0,-1 0 0,1 0 0,0 0 0,-1 0 0,1-1 0,0 1 0,-1 0 0,1 0 0,0-1 0,-1 1 0,1-1 0,0 1 2,0-1-1,0 1 0,0-1 1,0 1-1,1-1 1,-1 1-1,0-1 1,0 1-1,1 0 1,-1-1-1,0 1 1,1 0-1,-1-1 1,0 1-1,1 0 1,-1-1-1,1 1 1,-1 0-1,0-1 1,1 1-1,-1 0 1,2 0-1,-1-1 8,7-4 17,7-5 102,-15 9-135,-1 3 1248,-1 11-593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07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118 146 9386,'-1'-10'1927,"-1"0"1,2 0-1,-1-14 1,1 1-48,0 22-1846,0-6 388,0-1 1,0 1 0,1-8-1,0 13-356,-1 0-1,1 0 1,-1 1 0,1-1-1,-1 0 1,1 0-1,0 1 1,0-1 0,0 0-1,0 1 1,0-1-1,0 1 1,1-1 0,-1 1-1,0 0 1,4-3-1,-5 4-39,0 0 0,0 0 0,0 0 0,0 0 0,0 0 0,0 0 0,0 0 0,0 0 0,0 0 0,0 0-1,0 0 1,0 0 0,0 0 0,0 0 0,0 0 0,0 0 0,0 0 0,0 0 0,0 0 0,0 0 0,1 0 0,-1 0 0,0 0-1,0 0 1,0 0 0,0 0 0,0 0 0,0 0 0,0 0 0,0 0 0,0 0 0,0 0 0,0 0 0,0 0 0,0 0 0,0 0-1,0 0 1,0 0 0,0 0 0,0 0 0,0 1 0,0-1 0,0 0 0,0 0 0,0 0 0,0 0 0,0 0 0,0 0 0,0 0-1,0 0 1,0 0 0,0 0 0,0 0 0,0 0 0,0 0 0,0 0 0,0 0 0,0 0 0,0 0 0,0 0 0,0 0 0,0 1 0,-2 5 540,2-5-534,-1 0 0,1 1 0,-1-1 0,0 0 0,0 0 0,0 0-1,0 0 1,0 0 0,1 0 0,-2 0 0,1 0 0,0 0-1,-2 0 1,-2 2-8,-1 0-1,0-1 1,0 0-1,0 0 1,-1 0-1,1-1 1,-12 1-1,14-1-9,1-1 0,-1 0 0,1 0 1,0 0-1,-1 0 0,1 0 0,0-1 1,-1 0-1,-3-1 0,-1 0 8,-2-3-121,7 1-179,9 1-146,11 1 177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07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7546,'0'-1'219,"0"1"1,0-1-1,0 0 1,1 0 0,-1 1-1,0-1 1,0 0-1,1 0 1,-1 1 0,0-1-1,1 0 1,-1 1-1,1-1 1,-1 0 0,1 1-1,-1-1 1,1 1 0,0-1-1,-1 1 1,1-1-1,-1 1 1,1-1 0,0 1-1,0-1 1,-1 1-1,1 0 1,0 0 0,1-1-1,3 0 485,0-1-1,1 2 0,7-2 1,1 1 1835,-4 1-1580,-9 0-915,-1 0 0,0 0 0,1 0 0,-1 0 0,0 0 0,1 0-1,-1 0 1,0 0 0,1 0 0,-1 1 0,0-1 0,0 0 0,1 0 0,-1 0 0,0 0 0,0 1 0,1-1-1,-1 0 1,0 0 0,0 0 0,1 1 0,-1-1 0,0 0 0,0 0 0,0 1 0,0-1 0,1 0 0,-1 1-1,0-1 1,0 1 0,0-1 423,-2 0-215,-1-1 1,1 1-1,0 0 1,-1 0-1,1 1 0,0-1 1,-4 1-1,-8 1-157,-17 1 45,30-3-107,1 0 69,2 0-108,-1 0-1,1 0 1,0 0-1,0 1 0,0-1 1,0 1-1,3 1 1,3 3-557,3 1 268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08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47 11690,'-6'3'4504,"4"-5"-1253,4-11-122,0 4-3260,-2 9 131,0-2 23,1 1 1,-1-1-1,0 1 1,0-1-1,0 1 1,0-1-1,0 0 1,0 1-1,-1-1 1,1 1-1,0-1 1,-1 1-1,0-3 1,-1 2-487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22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 7722,'-4'-5'8346,"4"5"-8273,0 0 0,0 0 0,0 0 0,0 0 0,0 0 0,0 0-1,0 0 1,0 0 0,0 1 0,0-1 0,0 0 0,0 0 0,0 0 0,0 0 0,0 0 0,0 0-1,0 0 1,0 0 0,0 0 0,0 1 0,0-1 0,0 0 0,0 0 0,0 0 0,-1 0 0,1 0-1,0 0 1,0 0 0,0 0 0,0 0 0,0 0 0,0 0 0,0 0 0,0 0 0,0 0 0,0 0-1,-1 0 1,1 0 0,0 0 0,0 0 0,0 0 0,0 0 0,0 0 0,0 0 0,0 0 0,0 0 0,0 0-1,-1 0 1,1 0 0,0 0 0,0 0 0,0 0 0,0 0 0,0 0 0,0 0 0,0 0 0,0 0-1,0 0 1,0 0 0,0 0 0,-1 0 0,1 0 0,0 0 0,0 0 0,0-1 0,0 1 0,0 0-1,0 0 1,0 0 0,0 15 185,0 0 0,1 1 0,1-1 0,0 0 0,1 0 0,7 20 0,-6-23-152,0 0-1,1 0 1,1-1-1,0 0 1,0 0 0,1-1-1,10 13 1,-13-19-90,-1-1 1,1 1-1,-1-1 1,1 1 0,0-1-1,1 0 1,-1 0-1,0-1 1,1 1-1,0-1 1,-1 0-1,1 0 1,0-1-1,0 1 1,0-1-1,0 0 1,0-1 0,0 1-1,1-1 1,5 0-1,-4-1-10,0 0-1,0-1 1,0 0-1,-1 0 0,1 0 1,0-1-1,-1 0 1,0 0-1,0 0 1,0-1-1,0 0 1,-1 0-1,1-1 1,-1 0-1,0 0 0,0 0 1,-1 0-1,1-1 1,5-9-1,1-5 8,-1-1-1,-1 0 1,0-1 0,8-34-1,-15 50-3,-1-1-1,0 1 1,0 0-1,-1-1 0,0-11 1,0 6 47,0 27 104,2 81 635,-1-79-625,2-1 1,-1 1-1,9 26 0,-10-39-278,1-1-1,-1 1 1,1-1-1,-1 1 1,1-1 0,0 0-1,0 0 1,1 0-1,-1 0 1,1 0-1,-1-1 1,1 1-1,0-1 1,0 0-1,0 1 1,4 1 0,-4-3-147,0 0 0,0 0-1,1 0 1,-1 0 0,0 0 0,0-1 0,0 1 0,1-1 0,-1 0 0,0 0 0,0 0 0,1-1 0,-1 1 0,0-1 0,0 0 0,0 0 0,0 0 0,0 0 0,4-2 0,18-12-2538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23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10250,'8'40'8352,"-3"1"-4354,-3-20-2985,2 1 0,11 40 0,-9-51-892,-6-11-126,0 0 0,1 0 0,-1 1 0,0-1 0,0 0 0,0 0 0,1 0 0,-1 1-1,0-1 1,0 0 0,1 0 0,-1 0 0,0 0 0,0 0 0,1 0 0,-1 0 0,0 0 0,0 0-1,1 0 1,-1 0 0,0 0 0,0 0 0,1 0 0,-1 0 0,0 0 0,1 0 0,-1 0-1,0 0 1,0 0 0,1 0 0,-1 0 0,0 0 0,0 0 0,1 0 0,-1-1 0,0 1-1,0 0 1,0 0 0,1-1 0,0-5-600,31-77 33,-30 78 563,1 0 0,0 0 0,-1 1 0,2-1 0,-1 1 0,0-1 0,1 1 1,0 0-1,0 0 0,8-6 0,-10 9 32,-1 0-1,1 0 1,0 1 0,0-1-1,0 0 1,0 0 0,0 1 0,0-1-1,0 1 1,0 0 0,0 0 0,0-1-1,0 1 1,0 1 0,0-1-1,0 0 1,0 0 0,0 1 0,0-1-1,-1 1 1,1-1 0,0 1 0,0 0-1,0 0 1,0 0 0,-1 0 0,1 0-1,0 0 1,1 2 0,2 2 90,0 0 0,-1 0 0,1 0 0,-1 0 1,0 1-1,0 0 0,-1 0 0,0 0 1,3 8-1,-2-5 10,-1 1 0,0-1 0,-1 1 0,0 0-1,1 17 1,-3-21-914,1 0 0,0 1 0,3 7 0,-4-15-88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23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96 175 9850,'1'17'5705,"-3"4"-2592,3 2-1809,2 1 913,2-1-1009,2-1-64,-1-2-352,0-3-143,-4-5-633,4-4-353,-2-4-759,2-5-1568,4-10 2104,-2-5-1337,-3-6-983</inkml:trace>
  <inkml:trace contextRef="#ctx0" brushRef="#br0" timeOffset="1">0 7 10506,'0'-6'4593,"0"6"-2952,3 5-1121,-3-5 296,0 0-448,3 1-120,19 7 24,38 36-176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24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9274,'-2'9'2624,"-4"26"3449,4-25-5340,0 0 0,2 1 1,-1-1-1,1 1 0,3 18 0,-2-22-539,1 1-1,0-1 1,0 0-1,0 0 1,1 0-1,0 0 1,0-1 0,1 1-1,0-1 1,5 7-1,-7-10-163,1-1 0,-1 1-1,1-1 1,0 1 0,0-1-1,0 0 1,0 0 0,0 0 0,1 0-1,-1-1 1,1 0 0,-1 1 0,1-1-1,-1 0 1,1-1 0,0 1-1,-1-1 1,1 1 0,0-1 0,-1 0-1,1 0 1,4-1 0,-4 0-26,0 0 1,0 0 0,-1 0-1,1-1 1,0 1 0,-1-1-1,1 0 1,-1 0 0,0 0 0,1 0-1,-1 0 1,0-1 0,0 0-1,-1 0 1,1 1 0,0-2-1,-1 1 1,0 0 0,0 0-1,0-1 1,0 1 0,0-1-1,-1 1 1,0-1 0,1 0-1,-1 0 1,-1 0 0,1 1 0,0-1-1,-1 0 1,0 0 0,0 0-1,0 0 1,-1 0 0,1 0-1,-1 0 1,0 0 0,0 1-1,0-1 1,0 0 0,-1 1-1,-3-7 1,2 6 3,-1-1 1,0 0-1,-1 1 0,1 0 1,-1 0-1,0 0 0,0 1 1,0 0-1,0-1 0,0 2 1,-1-1-1,0 1 0,1 0 1,-1 0-1,-9-2 0,10 3-102,1 0-1,0 1 0,-1-1 0,1 1 1,-1 0-1,1 0 0,-1 0 0,1 1 1,0 0-1,-1 0 0,1 0 0,0 0 1,0 1-1,-1-1 0,1 1 0,0 0 1,0 0-1,1 1 0,-1-1 1,0 1-1,-5 5 0,0 6-1229,9-13 1263,0-1-1,-1 1 1,1-1 0,0 0 0,0 1 0,0-1-1,0 1 1,-1-1 0,1 1 0,0-1 0,0 1 0,0-1-1,0 1 1,0-1 0,0 1 0,0-1 0,0 1-1,1-1 1,-1 0 0,0 1 0,0-1 0,0 1-1,0-1 1,1 1 0,-1-1 0,0 0 0,0 1-1,1-1 1,-1 1 0,0-1 0,1 0 0,-1 1-1,1-1 1,7 1-1771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24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10650,'5'6'1172,"0"0"-1,-1 1 0,0-1 1,0 1-1,-1 0 0,4 9 0,11 47 2356,-11-35-1715,-6-25-1653,3 8 491,-3-12-640,-1 1 0,1-1 0,-1 1 0,0-1 1,1 1-1,-1-1 0,0 1 0,1-1 0,-1 1 0,0-1 0,0 0 0,1 1 0,-1-1 0,0 1 0,0-1 0,0 0 0,0 1 0,0-2 0,6-19-42,14-38 1,-16 51 24,-1 0 0,1 1 0,1 0 0,-1 0 0,1 0 0,0 1 0,1-1 1,7-6-1,-11 11 28,0 1 1,-1-1 0,1 1-1,0 0 1,1-1 0,-1 1-1,0 0 1,0 0 0,0 0-1,1 0 1,-1 1 0,0-1-1,1 1 1,-1-1 0,1 1-1,-1 0 1,1 0 0,-1 0-1,1 0 1,-1 0 0,0 1-1,1-1 1,-1 1 0,0 0-1,1-1 1,-1 1 0,0 0-1,0 0 1,1 1 0,-1-1-1,0 0 1,0 1 0,0-1-1,-1 1 1,1 0 0,2 2-1,1 3 151,0 1 0,0 0 0,-1 0 0,0 1 0,-1-1 0,1 1 0,1 9 0,-2-7-97,1-1 0,0 1 0,10 18-1,-7-20-129,-6-9 47,-1 0 0,0 1-1,0-1 1,1 0 0,-1 0 0,0 0 0,1 0 0,-1 0 0,1 1 0,-1-1 0,0 0-1,1 0 1,-1 0 0,0 0 0,1 0 0,-1 0 0,0 0 0,1 0 0,-1-1 0,1 1-1,-1 0 1,0 0 0,1 0 0,-1 0 0,0 0 0,1-1 0,-1 1 0,0 0-1,10-9-369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8T14:45:07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4606 5820 217 0,'-5'-1'171'0,"2"0"22"15,-5-2-32-15,6 2-13 16,-6-4-7-16,5 3-5 15,-8-3-13-15,-2-1-10 0,-23-11-21 16,27 16-13-16,2 1-21 16,1 0-5-16,-2 1-7 15,1 1 3-15,-6 1-2 16,4 1-1-16,-3 3-10 16,-6 1-9-16,2 2-12 15,-3 2-4-15,-1 1-2 16,1 0 0-16,2 0 0 15,-2 3-1-15,4-3-2 16,1 2-1-16,1 3-2 16,1-3 0-16,1 5 0 15,1-5-1-15,2-2-1 16,2 5 0-16,1-1 0 16,0 1 0-16,1 2 0 15,0-5 0-15,0 0 0 16,0 2 0-16,1 0 0 0,-1 2-1 15,2-4 1-15,-1 1-1 16,3 1 1-16,4 0-1 16,2 0 0-16,0-3 0 15,2 1 0-15,-2-2 0 16,2 4 0-16,1 0 0 16,2 3 1-16,4 1-1 15,-3-1 0-15,3 1 1 16,-3-6 0-16,0 1-1 0,3-1 1 15,-1-3 0-15,-1-1-1 16,-1-1 0-16,-1-1 0 16,3 2 0-16,-1 1 0 15,-2-2 1-15,4 2-1 16,-4-1 1-16,0 0-1 16,2 1 0-16,-6-3 0 15,3 0 1-15,1 1-1 16,4 2 1-16,-5-4-1 15,-4-1 1-15,5-2-1 16,-7-2 1-16,4 2-1 16,1-2 1-16,1 1-1 15,1 2 0-15,1-2 1 16,2 2-1-16,-5-2 0 16,3-1 1-16,-2 1-1 0,2 0 1 15,1-2 0-15,-1-2 0 16,0 0 1-16,0 0 0 15,-2-2 0-15,1 2 0 16,1 2-1-16,-1-1 0 16,2 2-1-16,-1-3 1 15,0-4-1-15,1-1 1 16,1-3 1-16,-2-2 0 0,3-2 2 16,1 2 0-16,1-1-1 15,-1-3 1-15,-3 0-2 16,-1 0 0-16,3-7 0 15,1 6-1-15,-1-2 0 16,-1 0 0-16,-6-1 1 16,-2 1 0-16,-1-4 2 15,-4-2 2-15,4 1 4 16,-5-4 6-16,-2-3 7 16,2 2 5-16,-5-3 2 15,5 3-2-15,-1 1-3 16,0 3-4-16,-6 0 2 15,0 0 0-15,-4 0-1 16,-1-6 1-16,-3 3-8 16,5-4-2-16,-6 3-4 15,1 0-3-15,2 5-2 0,-4 2 0 16,6-2 0-16,-3 6 0 16,-3-3 3-16,-1 0 0 15,-6 5 0-15,0-1-1 16,-5-1-2-16,0 2-2 15,2 2-1-15,-2 1 0 16,6 2-1-16,-5 0 0 16,9 1-1-16,4 0 0 0,1 1-1 15,4 2 0-15,0 3-4 16,-3 2-19-16,7 8-65 16,9 5-46-16,-8 8-142 15,6 4-86-15,-5 2 230 16</inkml:trace>
  <inkml:trace contextRef="#ctx0" brushRef="#br0" timeOffset="57112.47">8523 5700 351 0,'-32'-8'213'0,"28"11"-5"15,-5-1-28-15,7 3-34 0,0-3-17 16,-3 1-23-16,5-3 1 16,0 0 5-16,0 0-1 15,0 0-17-15,0-2-14 16,0 1-32-16,0 0-14 16,0 0-17-16,1-2-3 15,9-12-4-15,34-30-2 16,-30 27 1-16,1 2 0 15,3 2 2-15,5 6 0 0,-1-1-1 16,-1-1-2-16,3 0-1 16,-2-5 1-16,6 1 3 15,1 0 2-15,-2-1 2 16,0 3 0-16,1-2-2 16,-4 0-1-16,-1-1 0 15,-1 0 0-15,-3 4 1 16,5 1 0-16,-6-2-1 15,-2 1 0-15,-6-2-3 16,-1 1-2-16,3 4-1 16,6 0-1-16,0 3 4 15,-4 2 1-15,2 0 2 16,-7 1 0-16,1 1-2 16,3-2-1-16,-3 2-2 15,4-2-1-15,-2 1 2 16,2 0-2-16,1 1 2 15,-2 0-1-15,-1-2-2 0,0 3 0 16,0-1-1-16,2-1-1 16,1 0 1-16,-2 0-2 15,1-1 1-15,2 1 0 16,-2 1-2-16,1-1 1 16,1 0-1-16,2 3 1 0,-3-1-1 15,8 2 0 1,-6-1 0-16,-1-1 0 0,1 0 0 15,-6 0 0-15,3-1 1 16,-3 0-1-16,1 1 0 16,-3 0 1-16,4 2 0 15,-1-1 1-15,6 1 2 16,1 1-1-16,-1-3 1 16,2-1 0-16,-3-3-2 15,1 2 1-15,1 1-1 16,-4 1 0-16,2 1-2 15,-3 1 0-15,0 0 1 16,3 1-1-16,-2-1 2 16,1 0 1-16,-1-1 0 15,1 0 0-15,-2-1 0 16,5 0 1-16,1 1 1 16,-4 0 1-16,2 2 0 0,-3-2 0 15,0 2 0-15,1-2 0 16,1 2-2-16,-4-3-1 15,1 1-1-15,0-1 1 16,-1 0-2-16,3 0 0 16,4-1 0-16,2 1-1 15,2 1 1-15,-2 1 0 16,-3 0 0-16,0-2-1 0,-2 2 0 16,0-1 0-16,-2 1-1 15,0 0 2-15,0-1-1 16,0 3 1-16,1-1 15 15,0-1 2-15,0 2 2 16,1-2 1-16,0 0-15 16,2 1-1-16,1 0-2 15,-4-1 0-15,5-1-1 16,-8 0 0-16,4 0 0 16,-5 0-1-16,-3 0 0 15,7 0 0-15,-8-1-1 16,6 1 0-16,-7 0 0 15,2 2 0-15,1 0-1 16,1 1 1-16,2 2-1 16,0 1 1-16,0 1 0 15,-1 0-1-15,5-2 1 0,0 0 0 16,3-1 0-16,1 0 0 16,-4-1 0-16,0 0-1 15,-3-1 0-15,-2 0 1 16,-2-1 0-16,-1 1 0 15,-1 3 0-15,1-2-1 16,0-1 0-16,1 2 1 0,0-3-1 16,-2 1 1-16,2 2 0 15,1-1-1-15,-1 0 0 16,-2 2 0-16,4-1 0 16,-4 1 0-16,0 0 0 15,1 0 1-15,-4-5-1 16,-1-1 2-16,2-3-1 15,0-2-1-15,-3 5 0 16,5 1 1-16,-9-1 0 16,6 1-1-16,2-1 0 15,-3 0 0-15,-1 0 0 16,1 3 0-16,-4-4 0 16,0-1 0-16,0 1 0 15,0 0-1-15,0 0 0 16,9 1-1-16,1 0 1 0,-4 1 0 15,1 3 0 1,-2-2 1-16,-4-2 0 0,9 3 0 16,-4 4 0-16,3-2 0 15,25 26 0-15,-31-31 0 16,6 0-78-16,-7-2-74 16,6 0 95-16</inkml:trace>
  <inkml:trace contextRef="#ctx0" brushRef="#br0" timeOffset="58651.18">10895 5333 622 0,'-1'-1'318'16,"0"0"-83"-16,0 0 2 15,0 0-44-15,0 0-20 16,0 0-46-16,0 0-27 16,0-1-41-16,0 2-17 0,0 0-21 15,-2 9-7 1,7 16-9-16,19 36 0 0,-15-27-3 15,12 1 1-15,-2 3 0 16,-6-6-1-16,5 1 1 16,-5-2-1-16,-1-4 0 15,0 0-1-15,-2-4 0 16,-6-2 1-16,-2-5 14 16,-1-1 8-16,-5 0 18 15,5-3 10-15,-6 0 3 16,-1-1 3-16,-1-3-2 15,2 3-5-15,-6-5-9 16,4-1-8-16,0 0-13 16,-5-3-5-16,2 1-6 15,-1 3-3-15,-1-2-3 16,0 3-2-16,-2-3-2 16,7 0 6-16,-1 0-75 0,2-1-43 15,7-3-150-15,0 0-183 16,6-3 295-16</inkml:trace>
  <inkml:trace contextRef="#ctx0" brushRef="#br0" timeOffset="60224.48">5506 5906 602 0,'-3'1'308'16,"1"-4"-64"-16,-1-2-27 15,1 4-8-15,1 0-24 16,0 0-46-16,0 1-35 0,0 0-52 16,-4 3-13-16,-17 9-14 15,-30 31 2-15,25-29 1 16,-1-2 0-16,8 0-2 15,2-2-2-15,7-3 0 16,4-1-1-16,1-2-2 16,2 2-3-16,4 2-8 15,0 0-2-15,2 5-4 16,3 2 0-16,0 2 0 16,0 5-2-16,1-5 0 15,0 0 0-15,0-1 0 16,0-6 0-16,1-1 1 15,-3-2-1-15,5-2 1 16,-2 1-1-16,0-3 0 16,2 2 0-16,-5 0-1 15,3 3 0-15,1 0 0 0,1 1-1 16,-2-3-30-16,1-1-116 16,-8-4 102-16</inkml:trace>
  <inkml:trace contextRef="#ctx0" brushRef="#br0" timeOffset="68108.88">21014 7613 601 0,'-53'-11'272'0,"45"9"-113"15,1-1 12-15,7 3-24 16,0-1-19-16,-3 1-38 16,3 0-17-16,0 0-21 15,0 0-2-15,0 0-12 16,0 0-5-16,0 0-15 16,19 1-4-16,31 3-6 15,-19-4-1-15,7 0-1 16,1-4 2-16,6 4-1 15,2 0 1-15,2 0-2 16,5 0-2-16,-11 0 1 16,1 0-1-16,-8 0 4 15,-7-1 3-15,1 0 6 16,0 0 5-16,-5-1 7 16,-2-1 3-16,-5 2 0 15,-10-1-3-15,-4 0-6 16,-2 3 2-16,-2-1 1 15,0 0 1-15,0 0-3 0,0 0-6 16,-1 0-11-16,0 0-4 16,0 0-34-16,0 0-82 15,-1 0 76-15</inkml:trace>
  <inkml:trace contextRef="#ctx0" brushRef="#br0" timeOffset="83070.1">23141 7184 229 0,'0'-2'121'0,"0"1"-33"0,0 0-53 16,0 0-17-16,0 0-4 16,0 0 10-16,0 0 34 15,0 0 24-15,0 0 38 16,0 0 8-16,0 0-2 15,0-1-10-15,0 1-18 16,0 0-2-16,0 0 4 16,0 0 4-16,0 0 10 15,0 0 2-15,0 0-5 16,0 0-8-16,0 0-26 16,0-1-13-16,-1 1-18 15,0 0-5-15,0 0-4 16,0 0-1-16,-1 1-7 15,1 0-4-15,0 0-10 16,0 0-4-16,-2 0-5 0,-3 2-1 16,1 0 0-16,1 1-2 15,-2 0 1-15,-2-2-1 16,4 5 1-16,-1 0-1 16,-1 0 1-16,4 1-1 15,-5 0 0-15,4-1-2 16,0 1 1-16,-3 1-1 15,1-1 1-15,-1 0-1 16,1-1 1-16,2-1-1 0,-1-2 0 16,1 1 1-16,1 0-1 15,-1 0 0-15,-1 4 0 16,2-2 0 0,0 2 0-16,1-1 0 0,0-4 1 15,0 1-2-15,-1 0 1 16,1 2 0-16,0 1-1 15,-1-2 1-15,0 3-1 16,0-3 1-16,0 4-1 16,-1-1 0-16,0 3 1 15,-7 25-1-15,8-27 1 16,1 0 0-16,-3 1-1 16,2 0 0-16,-2 0 2 15,2 4-2-15,1-4 1 16,1 3 0-16,1-2-1 15,0-3 0-15,2 3 0 16,-2 2 0-16,3 0 1 0,-1 1-1 16,1-4 0-16,3 1 0 15,-4-2 1-15,2 0-1 16,-2 0 1-16,1-1-1 16,3 1 0-16,3 1 1 15,1 0-1-15,-2 1 1 0,1-2 0 16,-2-1-1-16,1-1 0 15,-1-3 1-15,5-1-1 16,-4-1 0-16,-1-2 0 16,0-1 1-16,-3-3 0 15,1-1 1-15,0-3 2 16,2 0 0-16,0-4 1 16,-1-1 0-16,2 0-1 15,-1-2 0-15,0 0-2 16,1 2 1-16,-3 0-1 15,0 5 1-15,-3-1-1 16,0-4 5-16,1 1 5 16,0-2 3-16,-1-1 2 15,1 5-2-15,-3-2-1 16,-1 1 1-16,-1-1 5 16,-2 2 2-16,-3 0 3 15,-1 0-1-15,0-1-4 0,0 3-4 16,2-2-6-16,-3-1-3 15,4 5-3-15,-3-2 0 16,0 5-1-16,0 3 2 16,-1-2 0-16,2-2 1 15,-1 1 0-15,4-1 0 16,-2 4-2-16,-1 0 1 16,0 3 1-16,-4 1-1 0,-1 0-1 15,0 6 0-15,0 0-1 16,1-3-1-16,2 0 1 15,2-6-1-15,0 5-2 16,0-2 2-16,-2-3-2 16,3 5 1-16,-1-2-1 15,2 4 0-15,3-1 1 16,-2 2 0-16,-1-6-1 16,4 1 1-16,-1-4-1 15,1 0 0-15,0 0 0 16,0 0 0-16,0 0-2 15,0 0 0-15,0 0-2 16,0 0 0-16,0 0-45 16,0 0-40-16,0 0-107 15,0 0-81-15,0 0 172 16</inkml:trace>
  <inkml:trace contextRef="#ctx0" brushRef="#br0" timeOffset="84010.19">23125 7178 234 0,'0'-1'209'0,"0"0"70"16,0 0-25-16,0 0-53 15,0-1-23-15,1-3-33 16,-1 2-8-16,0 1-20 16,0 1-17-16,0-1-43 15,0 1-22-15,-1 0-27 16,-1 0-5-16,1 0-2 15,0 1 0-15,-6 3 0 16,-1 2 0-16,0-3 0 16,-1 9 0-16,-28 28 9 15,25-24 2-15,2 4 3 16,0 1 2-16,6 3-8 16,1-1-1-16,-6-1-4 15,2-3 0-15,4 5 0 0,1 2 1 16,4 2 2-1,3 0 1-15,-8-3 1 0,1-1-2 16,2 0-1-16,2 2 0 16,5-2-2-16,-5 0 0 15,0-3 0-15,1-2-2 16,1-3 1-16,2 0-1 16,7-3-1-16,-3 0 0 15,4-1 0-15,0-1-1 16,-4-3 1-16,0-2 0 0,-3-5 0 15,1-4 0-15,0-3-1 16,0-3-3-16,0-1-21 16,0 3-16-16,0-1-19 15,0 2-6-15,0 7 9 16,0 1 13-16,-1 6 21 16,0 0 8-16,-3-2 14 15,-2-3 7-15,-2-2-120 16,-1-1 87-16</inkml:trace>
  <inkml:trace contextRef="#ctx0" brushRef="#br0" timeOffset="141587.54">26104 6105 782 0,'-14'-48'396'0,"14"48"-139"0,2 1-48 16,0 2-14-16,-2-3-37 16,0 0-16-16,3 24-14 15,5 38-7-15,-7-15-7 16,1 4-7-16,0 9-28 16,2 2-13-16,0-6-23 15,0-2-8-15,2-5-14 16,2-5-5-16,-2-2-7 15,0-6-2-15,-1-8-4 16,-1-11 0-16,-1-7-41 16,-2-7-39-16,-1-13-111 15,-1-7-99-15,-2-15 179 16</inkml:trace>
  <inkml:trace contextRef="#ctx0" brushRef="#br0" timeOffset="141965.89">26098 6149 742 0,'4'-14'395'0,"0"1"-114"15,1 2-43-15,2 2-12 16,3 3-48-16,5 3-33 16,8-1-58-16,3 0-24 15,6 2-27-15,-1 3-6 0,2 6-4 16,-7-2-1-16,-4 7 12 15,0 2 5-15,-13 4 8 16,0 4 4-16,-3 3-6 16,-6 3-1-16,-3-3-4 15,-7 0-2-15,-11-3-2 16,-1-2-6-16,-4-2-11 16,1-1-4-16,3-5-9 15,2-1-2-15,5-7-6 16,1-1-2-16,7-3-29 15,1-1-20-15,4-1-54 16,-1 0-35-16,2 1-61 16,1 0-55-16,0 0-209 15,0-1 295-15</inkml:trace>
  <inkml:trace contextRef="#ctx0" brushRef="#br0" timeOffset="142343.57">26510 6342 899 0,'-12'8'400'0,"1"-1"-155"16,1 4-40-16,-2 6-15 15,-1-1-29-15,7 5-72 16,3 2-33-16,3-7-39 15,3 1-8-15,12-1-3 16,-5-6-1-16,7-4-1 16,2 1 0-16,-4-8 0 15,7-1-1-15,-6-8 3 16,1-8 2-16,-6-5 3 16,-6-4 2-16,-5-2 17 15,-1 6 12-15,-10 6 27 16,-2 1 7-16,-7 7-9 15,-2 2-14-15,-1 4-30 16,-1 3-9-16,6 1-14 16,7 5-6-16,0 3-10 15,11 2-13-15,0 1-69 16,-2-1-66-16,13-1-486 0,2-5 436 16</inkml:trace>
  <inkml:trace contextRef="#ctx0" brushRef="#br0" timeOffset="145114.25">26967 6209 421 0,'-37'-8'249'16,"40"7"-37"-16,2-1-18 15,-4 1 0-15,-1 0-23 16,0 0-23-16,0 0-31 15,0 0-11-15,7 0-16 0,6 0-8 16,-2 1-26-16,30 1-12 16,-25-4-23-16,-1-1-9 15,5-3-6-15,-3 3-1 16,-4 2-2-16,-1 1 3 16,-6 4-128-16,-5 4-138 15,-2 7 167-15</inkml:trace>
  <inkml:trace contextRef="#ctx0" brushRef="#br0" timeOffset="145346.64">26935 6360 937 0,'0'0'400'0,"5"0"-178"15,4-2 0-15,9-2-14 16,1 4-23-16,2-7-78 15,0 2-26-15,3 1-38 16,-3-1-14-16,-3 2-11 16,-1 0-5-16,-4 3-9 15,-3 5 1-15,-5 0-57 16,1 2-49-16,-5-3-197 16,-3-3 183-16</inkml:trace>
  <inkml:trace contextRef="#ctx0" brushRef="#br0" timeOffset="146237.53">27641 5965 497 0,'-3'-2'329'0,"-1"1"-3"16,-1 1-122-16,4 0-20 0,0 0-50 16,-3 1-21-16,-13 8-21 15,-28 42-5-15,26-17-1 16,3 2 0-16,4 13-3 16,1 1-4-16,9 2-14 15,3 2-9-15,2-9-15 16,5 3-8-16,2-10-13 15,-3-4-5-15,3-6-5 16,0-7-1-16,-1-4-3 16,-3-6 0-16,0-1-1 15,-2-4-1-15,-3-7-39 16,2-1-35-16,-4-9-148 16,-1-2-150-16,2-1 233 15</inkml:trace>
  <inkml:trace contextRef="#ctx0" brushRef="#br0" timeOffset="148235.5">28066 6134 365 0,'-2'-7'232'16,"1"4"2"-16,-1-2-16 15,1 4-28-15,0 0-16 16,0 0-29-16,0-1-15 16,0 1-26-16,1 0-12 15,0 0-14-15,0-1-5 16,0 1-4-16,0 0 1 16,0 0-3-16,0 0-4 15,0 0-12-15,0 0-6 0,0 0-4 16,0 1 1-16,0 0-2 15,0 0-2-15,0 0-11 16,0 0-3-16,0 0-8 16,0 0-4-16,0 0-4 15,0 0-1-15,0 0-3 16,0-1 0-16,0 0-1 16,0 0 0-16,0-1 0 15,-1 1 0-15,1 0-1 16,-1 0-1-16,0 0-1 15,0 1 1-15,0 0-1 16,1 0 3-16,0 4 8 16,0 11 6-16,0 7 15 15,-2 31 2-15,1-18 3 16,1 1-3-16,-1 3-10 16,0-4-3-16,1-2-8 0,0-4-2 15,0-8-5-15,1-1 0 16,0-6-2-16,-2-8-1 15,1 1-2-15,-1-7-1 16,0-3 0-16,1 3 0 16,0-1 0-16,0 1 1 15,0 0 1-15,0-1-14 0,0-1-53 16,0 1-45-16,0 0-188 16,3-13 190-16</inkml:trace>
  <inkml:trace contextRef="#ctx0" brushRef="#br0" timeOffset="149100.9">28413 6430 841 0,'11'34'383'0,"-9"-29"-152"16,-1-2-5-16,1 0-27 15,-2-3-20-15,0 0-43 16,-1 0-12-16,0 0-28 16,-1 5-18-16,-5 6-34 15,2 1-16-15,-45 26-32 16,28-24-34-16,-11-4-122 16,4-1-129-16,4-3 176 0</inkml:trace>
  <inkml:trace contextRef="#ctx0" brushRef="#br0" timeOffset="150182.96">28891 6253 466 0,'-4'-9'317'15,"0"1"29"-15,-2 1-127 16,-12-26-11-16,21 31-34 16,-18 0-23-16,12 4-39 15,-15 0-8-15,-1 7-13 16,15 4-7-16,-7 5-14 16,10 8-11-16,1 0-18 15,5 4-9-15,7-3-18 16,5-3-5-16,6-5-7 15,-6-6-1-15,2-10 1 0,-4-4-1 16,1-8 3-16,5-6 2 16,-9-5 2-16,-8-2 2 15,0-5 2-15,-9 2 1 16,-1 2 2-16,5 3 1 16,-8 2-1-16,-1 3 0 15,2 5-5-15,-2 0-3 0,-2 10-6 16,12 3-3-16,-12 8-6 15,0 3-34-15,5 4-123 16,-3 0-122-16,21-2 168 16</inkml:trace>
  <inkml:trace contextRef="#ctx0" brushRef="#br0" timeOffset="150511.78">29187 6399 1355 0,'25'37'559'0,"-28"-32"-321"16,0 4-109-16,-7-6-11 0,-2 4-32 16,-4 4-12-16,0-4-76 15,0 2-42-15,1-2-187 16,3-8 156-16</inkml:trace>
  <inkml:trace contextRef="#ctx0" brushRef="#br0" timeOffset="150860.26">29433 6406 972 0,'-12'7'450'0,"12"-7"-160"15,0 5-81-15,1 2-50 16,5-4-29-16,-6 1-100 16,-2-4 57-16,2 0-82 15</inkml:trace>
  <inkml:trace contextRef="#ctx0" brushRef="#br0" timeOffset="151013.91">29617 6466 1543 0,'-12'18'546'0,"6"-17"-733"16,4 0-340-16,3-9 316 15</inkml:trace>
  <inkml:trace contextRef="#ctx0" brushRef="#br0" timeOffset="151192.03">29720 6419 920 0,'4'15'500'16,"-4"-14"-77"-16,0 0-219 0,0-1-107 15,0 0-80-15,0 0-186 16,0 0-147-16,0-1 176 16</inkml:trace>
  <inkml:trace contextRef="#ctx0" brushRef="#br0" timeOffset="151821.14">30156 6428 1223 0,'4'2'506'0,"0"5"-283"15,-2-2 4-15,-3 0-63 16,-5 0-27-16,-6 6-73 15,-4 2-27-15,-4-2-32 16,-1 6-41-16,2-13-98 16,3-1-62-16,10 0-228 15,6-9 267-15</inkml:trace>
  <inkml:trace contextRef="#ctx0" brushRef="#br0" timeOffset="152275.6">30540 6265 936 0,'-16'3'440'0,"-19"10"-171"16,28-5-95-16,-1 4-55 15,0 5-26-15,6 1-25 16,2 1-22-16,7-2-13 16,4-1 1-16,5-3-5 15,0-1-3-15,10-6-13 16,1-6-6-16,-3-5-1 15,0-4-1-15,-9-10 4 16,-2 0 2-16,-5-7 2 16,-4-1 2-16,-5 1 2 15,-3 2 2-15,-6 4 5 16,-3 4 1-16,-6 8-1 16,-2 5-3-16,-3 8-12 15,2 7-6-15,4 4-12 16,2 1-11-16,11 0-79 15,2-3-108-15,16-8 133 16</inkml:trace>
  <inkml:trace contextRef="#ctx0" brushRef="#br0" timeOffset="152658.38">30874 6023 1041 0,'7'5'387'0,"4"2"-279"15,-5 4-34-15,8 5 29 16,2 4 16-16,3 5 20 16,2 4-20-16,4 6-9 15,-6 1-9-15,-5 4-22 16,-1 0-13-16,-15-1-29 16,-4 0-9-16,-12-1-9 15,-5-5-2-15,-6-7-5 0,0-6-22 16,6-7-75-16,3-2-71 15,-1-9 90-15</inkml:trace>
  <inkml:trace contextRef="#ctx0" brushRef="#br0" timeOffset="154042.59">26195 7498 644 0,'3'-30'315'0,"-3"35"-57"15,1 7-62-15,0 7-8 16,1 3 3-16,2 12-30 15,0 3-28-15,0 8-27 16,3 8-14-16,-2 4-22 16,3-1-8-16,0-2-27 15,-1-3-9-15,-2-7-11 16,0-4-4-16,-1-9-2 16,-3-3-2-16,0-10-2 15,-1-6-30-15,0-12-76 16,0-7-53-16,0-13-169 15,0-5-127-15,0-11 287 16</inkml:trace>
  <inkml:trace contextRef="#ctx0" brushRef="#br0" timeOffset="154338.85">26185 7612 1001 0,'-1'-13'407'0,"4"2"-236"0,4-1-27 16,3 4-25-16,5 0-15 15,4-3-37-15,3 4-8 16,9 1-2-16,0 5 2 16,-1 4 6-16,-8 6-1 15,-6 8-7-15,1-1-5 0,-13 6-8 16,7 0-5-16,-10-4 1 16,-6 0 3-16,3-4 4 15,-6 1 0-15,-9-1-11 16,-7-1-8-16,-9 1-15 15,-2-1-4-15,7 0-8 16,6-1-3-16,9-5-37 16,6-3-39-16,7-2-121 15,7-2-117-15,15-3 196 16</inkml:trace>
  <inkml:trace contextRef="#ctx0" brushRef="#br0" timeOffset="154724.35">26606 7776 1079 0,'-8'0'435'16,"0"1"-239"-16,0 4-25 15,2 6-15-15,0 6-17 16,5 5-60-16,1 0-24 0,6-3-28 16,1 1-9-16,6-10-8 15,5 1-3-15,-1-7-4 16,1-7 1-16,-4-4 3 16,-3-10 1-16,-2-1 4 15,-1-1 1-15,-10-4 4 16,-2 3 1-16,-8 2 1 15,-2 4 0-15,-2 11-6 16,1 2-5-16,0 6-21 16,-1 3-37-16,7 0-139 15,2 3-121-15,10-3 186 16</inkml:trace>
  <inkml:trace contextRef="#ctx0" brushRef="#br0" timeOffset="155043.79">27101 7651 1182 0,'-45'3'478'0,"45"0"-266"16,7 0-93-16,3-2-37 15,6 0-22-15,12-3-40 16,0-1-14-16,7-3-5 15,0 0 6-15,-4 2-89 16,-3 1-82-16,-11 5 104 16</inkml:trace>
  <inkml:trace contextRef="#ctx0" brushRef="#br0" timeOffset="155216.64">27100 7777 1064 0,'-6'4'431'15,"7"2"-222"-15,3-6-17 16,9-1-28-16,1 0-22 16,7-10-81-16,2 2-26 15,1-2-23-15,-1 1-4 16,1 5-172-16,-3-2 124 16</inkml:trace>
  <inkml:trace contextRef="#ctx0" brushRef="#br0" timeOffset="155938.22">27764 7382 716 0,'-6'1'372'16,"-3"0"-121"-16,-2 0-41 16,1 7-18-16,-6 3-35 15,1 0-24-15,-2 9-36 16,-1 7-14-16,1 8-21 16,3 5-9-16,4 13-14 15,6 3-3-15,3 5-1 16,4 1 1-16,8 0 1 15,1-4-2-15,5-2-3 16,1-5-3-16,1-9-8 16,0-4-3-16,-4-11-6 0,-1-4 0 15,-6-8-2-15,-7-5 0 16,1-6-40-16,-4-5-52 16,-5-6-221-16,2-6 196 15</inkml:trace>
  <inkml:trace contextRef="#ctx0" brushRef="#br0" timeOffset="156328.47">28175 7353 1008 0,'-1'1'412'16,"0"8"-224"-16,0-2-5 15,-1 14-19-15,-1 3-25 0,0 5-58 16,3 6-4-16,3-3-15 15,2-1-9-15,3-8-20 16,-3-4-12-16,0-3-14 16,-3-4-12-16,-1-6-86 15,-1 2-88-15,1-6 108 16</inkml:trace>
  <inkml:trace contextRef="#ctx0" brushRef="#br0" timeOffset="156552.2">28106 7641 951 0,'-53'13'403'0,"53"-13"-176"16,2-1-48-16,9 1-7 16,1-2-4-16,6 2-49 0,5 0-38 15,7 0-43-15,8 0-18 16,8-2-13-16,0 0-2 15,-1-2 4-15,-8-1-35 16,-7 5-97-16,-11 0-69 16,-15 5 102-16</inkml:trace>
  <inkml:trace contextRef="#ctx0" brushRef="#br0" timeOffset="157007.32">28142 7803 504 0,'0'6'293'0,"8"-11"2"16,3 0-75-16,7 3-24 15,1 1-23-15,9 0-43 16,6 3-18-16,-5 2-20 16,2 2-11-16,-9 7-15 15,-8-5-12-15,-10 6-14 16,-3 1-5-16,-7 0-3 15,-6 4 2-15,-6-1 0 16,-5 2-2-16,-3 2-5 16,0-5-2-16,6-3-9 15,6-4 2-15,5-6 4 0,5 1 5 16,5 0 4-16,3-1-1 16,9-3-7-16,5-1-2 15,8-1-4-15,7-4-1 16,-3 1-3-16,-1 3-3 15,-7-1-4-15,-10 1-1 16,-2 1-50-16,-8 0-55 16,5 3 63-16</inkml:trace>
  <inkml:trace contextRef="#ctx0" brushRef="#br0" timeOffset="157180.62">28712 8000 1562 0,'4'3'581'0,"-2"4"-427"16,-2 2-21-16,-8 3-44 15,-6 2-18-15,-6 2-71 0,-1-3-30 16,1-1-87-16,0-3-108 16,13-8 142-16</inkml:trace>
  <inkml:trace contextRef="#ctx0" brushRef="#br0" timeOffset="157621.85">29039 7389 831 0,'-4'-1'400'16,"4"1"-123"-16,2 0-57 15,-2 0-37-15,0 0-22 16,1 11-43-16,2 18-30 16,4 33-25-16,-6-22-6 15,3-3-10-15,-1-7-6 16,1-1-24-16,0-8-7 16,-1-6-48-16,1-2-52 0,-4-8-230 15,-2-4 207-15</inkml:trace>
  <inkml:trace contextRef="#ctx0" brushRef="#br0" timeOffset="157834.6">28913 7668 982 0,'2'1'455'15,"0"0"-177"-15,6-1-99 16,8 0-8-16,7 0-45 15,5 0-34-15,10-1-57 16,0 0-12-16,5-2-13 16,-1 0-4-16,-5 3 1 15,-3-1-16-15,-9 1-109 0,-3 5-123 16,-14 1 147-16</inkml:trace>
  <inkml:trace contextRef="#ctx0" brushRef="#br0" timeOffset="158197.57">29062 7830 855 0,'2'2'409'0,"13"-2"-147"16,4 0-116-16,2 1-48 15,0-1-9-15,1 8 10 16,-2-2-10-16,-4 2-16 15,-4 3-9-15,-9 0-17 16,-4 0-4-16,-9 7-5 16,-3 2-2-16,-6 3-7 15,-1 3 1-15,-1-3 8 16,2-4 1-16,7-5 4 16,1-3-2-16,9-3-11 15,2-2 1-15,6 1 3 16,4-3-1-16,7-4-4 15,4 0-6-15,5-2-10 16,1-2-5-16,1-2-3 16,1 2-20-16,-10-3-88 0,-5 3 433 15,-13 7-280-15</inkml:trace>
  <inkml:trace contextRef="#ctx0" brushRef="#br0" timeOffset="158491.44">29593 8012 1196 0,'-4'0'580'0,"6"5"-149"16,0 2-244-16,-1 4-53 15,-3 0-12-15,-9 4-23 16,-1-2-38-16,-4 2-75 16,-3-1-44-16,-1-3-122 15,3-6 114-15</inkml:trace>
  <inkml:trace contextRef="#ctx0" brushRef="#br0" timeOffset="160849.14">29980 7812 812 0,'-11'11'346'0,"1"4"-172"16,4 0-17-16,0 6-33 16,3 0-14-16,0-1-42 15,1 0-11-15,12-5-13 16,5 0-10-16,8-11-13 16,8-1-5-16,0-9-9 15,-4-8 0-15,-3-3 2 16,-4-9 1-16,-8-4 3 15,-4 4 2-15,-8-1 6 0,-5 5 2 16,-8 7 5-16,-2-1 1 16,-6 8-6-16,-1 1-5 15,-2 6-12-15,1 3-5 16,3 5-109-16,5 1-116 16,15 5 142-16</inkml:trace>
  <inkml:trace contextRef="#ctx0" brushRef="#br0" timeOffset="161050.94">30368 7896 1099 0,'4'8'480'0,"-5"-1"-216"15,-3-2-39-15,-8 4-48 16,4 3-33-16,-13 3-65 15,-9 3-47-15,1-2-87 16,-4-2-60-16,10-5-218 16,10 0 211-16</inkml:trace>
  <inkml:trace contextRef="#ctx0" brushRef="#br0" timeOffset="161270.73">30536 7925 1281 0,'-8'3'532'0,"7"4"-299"16,-1-1-91-16,1 0-64 15,-1-1-32-15,1 2-141 16,-4-5-89-16,10 5 108 15</inkml:trace>
  <inkml:trace contextRef="#ctx0" brushRef="#br0" timeOffset="161414.43">30689 7966 1288 0,'8'8'472'0,"-2"-2"-358"15,0-1-15-15,-5-3-38 16,-1-1-66-16,-1 2-5 16</inkml:trace>
  <inkml:trace contextRef="#ctx0" brushRef="#br0" timeOffset="161977.5">31069 7791 1230 0,'-7'12'521'16,"-3"4"-283"-16,-17 31-108 0,19-25-31 16,2 2-33-1,3-6-23-15,7-2-30 0,6-4-1 16,3-6-2-16,4 1 0 16,-1-7 0-16,5 0-3 15,-4-11-2-15,1-4-2 16,-3-7 2-16,-3-4-1 15,-2-1 4-15,-3 1 1 16,-5 1 5-16,-2 1 2 0,-8 4 2 16,-4 4-1-16,-8 10-7 15,-1 4-4-15,-6 7-47 16,4 6-50-16,7 6-192 16,3 0 180-16</inkml:trace>
  <inkml:trace contextRef="#ctx0" brushRef="#br0" timeOffset="162600.66">31421 7364 1079 0,'-9'-1'392'0,"9"1"-320"16,1 3-50-16,2 13-19 15,5 7 13-15,8 7 22 16,1 4 10-16,6 4 29 16,-2 2 12-16,-1 2 10 15,1 0 2-15,-5 1-14 16,-6-1-12-16,-8 1-19 16,-5 0-10-16,-13 1-21 15,-6-1-2-15,-6-4-4 16,-5-1-3-16,2-7-43 15,0-5-73-15,4-9 65 16</inkml:trace>
  <inkml:trace contextRef="#ctx0" brushRef="#br0" timeOffset="163272.35">26377 8992 728 0,'3'-2'321'0,"2"4"-121"16,-7 6-24-16,-1 13 1 16,4 8-13-16,3 20-45 15,2 3-15-15,1 15-31 16,-2 3-17-16,-1 0-24 16,-1-2-10-16,-3-13-9 15,-1-9-1-15,-1-16-2 16,2-8-11-16,4-12-94 15,-7-9-111-15,6-14 127 0</inkml:trace>
  <inkml:trace contextRef="#ctx0" brushRef="#br0" timeOffset="163568.32">26310 9043 1012 0,'24'-9'355'0,"-1"2"-292"15,2 0-12-15,-1 6 51 16,2 3 24-16,-1 7 14 16,3 2-18-16,-3 4-32 15,-5 1-18-15,-8 5-18 16,-5 0-5-16,-7 0-15 16,-5 1-3-16,-10-2 6 15,-5-2 0-15,-3-4-3 16,-1 0-4-16,-1-6-17 15,6 0-8-15,1-5-66 16,8-1-65-16,0-1-317 16,3-1 287-16</inkml:trace>
  <inkml:trace contextRef="#ctx0" brushRef="#br0" timeOffset="163946.13">26665 9223 1109 0,'-5'7'474'0,"1"1"-255"16,1 8-61-16,1 2-1 15,0 0-48-15,2 0-36 0,8-6-44 16,4-6-9 0,6 2-13-16,3-6-1 0,-4-7-1 31,-10 1 0-31,2 2 2 0,17-14 3 0,-8-6 5 15,-9-3 3-15,-24 6 3 16,0 5 0-16,-8 0-5 16,0 0-3-16,3 7-10 15,1-1-4-15,7 10-28 16,2 8-41-16,5 1-198 16,5 7 180-16</inkml:trace>
  <inkml:trace contextRef="#ctx0" brushRef="#br0" timeOffset="164148.81">27064 9083 1219 0,'-12'8'465'0,"13"-5"-292"16,7 0-67-16,5 0-11 16,2-2-14-16,6-1-46 15,3-1-20-15,0-2-26 16,-2 1-52-16,-7 0-260 15,-3 0 223-15</inkml:trace>
  <inkml:trace contextRef="#ctx0" brushRef="#br0" timeOffset="164314.17">27098 9208 776 0,'-3'12'412'15,"6"-12"-38"-15,5 4-115 16,4-4-48-16,1 0-23 15,2 0-74-15,2-2-37 0,0-1-48 16,2 0-14-16,-1-3-49 16,0 3-65-16,-7-7 65 15</inkml:trace>
  <inkml:trace contextRef="#ctx0" brushRef="#br0" timeOffset="164836.78">27644 8809 631 0,'-1'-4'360'0,"-2"10"-24"16,-6-1-149-16,-1 13-65 15,-3 5 8-15,-2 8 9 16,0 13-9-16,8 5-28 16,3 6-14-16,6 6-28 15,4 3-7-15,3-3-13 16,2-1-7-16,1-8-11 15,0-6-2-15,2-10-1 16,-1-6-2-16,2-7-3 16,-2-4-3-16,-4-7-39 15,-1-4-59-15,-2-8 56 16</inkml:trace>
  <inkml:trace contextRef="#ctx0" brushRef="#br0" timeOffset="165239.91">28125 8826 907 0,'-2'0'403'0,"2"0"-159"15,0 4-59-15,0-4-48 16,0 0-30-16,0 11-57 16,0 14-19-16,1 33-1 15,-1-26 1-15,2 2-5 0,0-6-3 16,2-5-14-16,0-6-4 16,0-7-88-16,-2-1-80 15,1-8 102-15</inkml:trace>
  <inkml:trace contextRef="#ctx0" brushRef="#br0" timeOffset="165447.46">27941 9115 753 0,'-24'11'394'0,"20"-7"-36"16,4-3-137-16,17 0-53 15,7-1-2-15,13-1-51 16,6-2-38-16,3 1-49 15,3-2-10-15,2-2-10 16,2 2-1-16,-6-1-3 16,-6 2-40-16,-8 2-142 15,-16 1-124-15,-11 0 172 16</inkml:trace>
  <inkml:trace contextRef="#ctx0" brushRef="#br0" timeOffset="165883.97">28110 9246 889 0,'0'19'387'16,"2"-5"-159"-16,2 6-58 16,-2-1-19-16,-2 0 2 15,-1 1-25-15,-2-3-27 16,0-2-31-16,-1-3-12 15,1-5-23-15,2-1-5 0,1-6-17 16,0 0-6-16,0-1-6 16,0 0-1-16,0 0-1 15,3-15 0-15,17-29 0 16,-11 23-1-16,5 3 2 16,1 0-1-16,3 5 1 15,3 1 1-15,-1 5 6 16,2 3 8-16,-1 4 25 15,-4 1 13-15,-3 9 19 16,-1 3 3-16,-6 7-10 16,-2 6-9-16,-4-3-19 15,-1 0-11-15,2-2-12 16,4-4-4-16,-5-5-17 16,-1-2-30-16,-3-7-101 15,0 0-76-15,6-3 124 0</inkml:trace>
  <inkml:trace contextRef="#ctx0" brushRef="#br0" timeOffset="166402.81">28689 9413 640 0,'1'-1'421'16,"-1"0"60"-16,0-1-179 0,0 1-92 16,0 0-25-16,0 0-63 15,-1 1-34-15,0 0-40 16,0 0-46-16,-11 9-210 15,4 3 153-15</inkml:trace>
  <inkml:trace contextRef="#ctx0" brushRef="#br0" timeOffset="166774.84">29035 8979 516 0,'1'2'310'0,"0"-2"-36"0,-1-1-70 16,0 0-5-16,0 0-7 16,0 1-4-16,0 0-18 15,0 0-17-15,0 2-37 16,0 17-24-16,-1 29-41 16,1-26-14-16,0-2-23 15,1-1-6-15,1-2-46 16,-2-2-49-16,2-4-211 15,1-1 192-15</inkml:trace>
  <inkml:trace contextRef="#ctx0" brushRef="#br0" timeOffset="167020.1">28900 9196 1052 0,'0'8'457'0,"-3"-7"-191"16,5-2-102-16,10 1 8 16,1 0-5-16,10 0-24 15,12-3-76-15,1-1-21 16,11-4-27-16,5 2-5 16,1 3-4-16,0-1-2 15,-4 6-2-15,-10-2 0 0,-11 3-66 16,-11 0-62-16,-17-3 76 15</inkml:trace>
  <inkml:trace contextRef="#ctx0" brushRef="#br0" timeOffset="167404.85">29068 9336 1174 0,'4'10'476'16,"4"1"-275"-16,-4 3-63 16,-2-2 2-16,-2 4-7 15,0-2-23-15,-2-5-58 16,0 0-14-16,-2-2-23 0,1-3-3 16,-1-1-5-16,0-2-5 15,2-4-5-15,1 2-4 16,1 0-3-16,0 0-1 15,7-15 3-15,24-30 1 16,-15 30 2-16,2 0 3 16,-1 5 2-16,0 3 0 15,-3 8 12-15,-1 3 10 16,-2 11 31-16,-4-1 17 16,-2 6 22-16,-3 2 5 0,-4-2-13 15,-3 1-14 1,-1-7-31-16,0-2-15 0,3-5-100 15,3-6-56-15,3-2 78 16</inkml:trace>
  <inkml:trace contextRef="#ctx0" brushRef="#br0" timeOffset="167630.57">29582 9455 1643 0,'-4'-2'608'15,"4"4"-451"-15,-2 3-113 16,1-5-20-16,0 0-19 16,-1 0-55-16,1 0-50 15,-7 4-172-15,-3-3-128 16,6 5 248-16</inkml:trace>
  <inkml:trace contextRef="#ctx0" brushRef="#br0" timeOffset="167815.06">29753 9477 1341 0,'13'0'558'0,"-12"3"-333"16,3 0-111-16,-4-2-161 16,0-1-149-16,-1 0 126 15</inkml:trace>
  <inkml:trace contextRef="#ctx0" brushRef="#br0" timeOffset="167942.53">29929 9497 1346 0,'-3'2'512'16,"12"0"-366"-16,-4 1-100 15,6-3-34-15</inkml:trace>
  <inkml:trace contextRef="#ctx0" brushRef="#br0" timeOffset="168540.21">30561 9478 961 0,'0'-1'503'0,"0"0"-85"15,0 0-237-15,0 1-103 16,-1 0-11-16,0 0-22 15,-18 12-21-15,-34 29-60 16,25-28-55-16,8-4 57 16</inkml:trace>
  <inkml:trace contextRef="#ctx0" brushRef="#br0" timeOffset="168865.61">30918 8981 1320 0,'-12'-5'508'0,"10"11"-369"15,1 4-52-15,-1 7-29 16,3 6-1-16,0 4 8 16,-1 0-13-16,5-4-25 15,-1-1-5-15,1-5-13 16,-5-2-3-16,2-3-53 16,7-1-70-16,-10-1-200 15,1 0 196-15</inkml:trace>
  <inkml:trace contextRef="#ctx0" brushRef="#br0" timeOffset="169066.21">30721 9254 920 0,'-2'9'462'16,"5"-10"-105"-16,7-5-155 15,11 2-87-15,7 3-15 16,9-1-38-16,0 2-23 15,2-3-25-15,5 1-5 16,0 3-5-16,4-2 0 0,-4 0-70 16,-7 0-86-16,-12 1 97 15</inkml:trace>
  <inkml:trace contextRef="#ctx0" brushRef="#br0" timeOffset="169467.19">30967 9365 1237 0,'-16'11'482'0,"17"9"-327"16,2-2-95-16,-5 5-48 16,2 1-2-16,-8-2 7 15,5 2 7-15,6-10 8 16,-3-5 2-16,-1-7-11 15,2-2-8-15,2-9-25 0,-1-3-9 16,5-5-7-16,0-3 1 16,2 0 14-16,6 1 7 15,-2 7 6-15,2 2 3 16,-3 4 19-16,-1 4 9 16,2 3 23-16,1-1 11 15,2 1 3-15,5 1 3 0,-2 2-3 16,-2 2-4-16,-1 6-8 15,-4 3-9-15,-6 3-17 16,-4 2-7-16,-4-1-9 16,-4-3-4-16,-1-6-70 15,0-6-60-15,4-8 72 16</inkml:trace>
  <inkml:trace contextRef="#ctx0" brushRef="#br0" timeOffset="169822.05">31415 8871 1214 0,'10'6'490'15,"11"17"-297"-15,0 6-124 16,1 6-40-16,-3 1 22 16,-7 5 59-16,1 3 20 15,-5 6 8-15,-2 0-14 16,-8 0-50-16,-2-3-20 0,-7-4-31 16,-5 1-9-16,-5-2-9 15,-1-2-4-15,0-5-8 16,7-5-11-16,-1-8-41 15,1-7-32-15,2-9-137 16,-3-2-129-16,8-6 225 16</inkml:trace>
  <inkml:trace contextRef="#ctx0" brushRef="#br0" timeOffset="193725.42">15724 14725 468 0,'-1'0'255'0,"-1"0"-30"0,-3 1-17 15,3-1-21-15,1 0-8 16,0 0-16-16,0 0-10 16,0 0-18-16,0 0-13 15,0 0-28-15,-1 0-11 16,1 0-17-16,0 0-6 15,1 0-2-15,9 6-4 0,20 5-7 16,30-3-3-16,-21-11-11 16,0 0-4-16,-4 1-6 15,-4 0-3-15,-9 2-2 16,-4 1-2-16,-2 1-4 16,2 1 1-16,-11-1-3 15,1 0 1-15,-7 2 2 16,-3-1 1-16,-4 0-1 15,-2 2 0-15,-5-5-5 16,-1 0-1-16,-3 0-3 16,-8-1 0-16,-5 0-1 15,0 1 0-15,-6 0 0 16,5 1-1-16,4 2 0 16,2 0 1-16,7 2-2 15,6-2 0-15,6 1 4 16,2-3 0-16,5 0 4 0,0 0 0 15,0-2-2-15,0 0 2 16,14 0 0-16,15 0 2 16,30-3-2-16,-24-1-2 15,-1 2-1-15,-4-1-2 16,-7 2 0-16,-3 0 0 16,-5 1 1-16,-2-1 1 15,-8 2 1-15,-2-2 3 16,-6 0 2-16,2 1 1 0,0 0-1 15,-23-1-3-15,-35 0-4 16,26 2-2-16,1 5-1 16,2-2-1-16,7 1 0 15,5 2 0-15,7-3-2 16,5 0-2-16,9 3-6 16,6-5 9-16,8-2 4 15,3-2 3-15,5-5 10 16,-1 2-6-16,2 0 2 15,1 3 0-15,-8 3 0 16,1 0-1-16,-9 1-2 16,-6-1-2-16,-2-3-4 15,-2 2 0-15,-1 1-7 16,0 0-36-16,-1 0-106 16,0 0-64-16,-1-1 115 0</inkml:trace>
  <inkml:trace contextRef="#ctx0" brushRef="#br0" timeOffset="203127.06">18773 14679 367 0,'-1'0'247'0,"0"0"22"16,-5 2-24-16,-1 1-29 16,0-1-13-16,5-2-18 15,-1 1-12-15,1-1-23 16,1 0-10-16,0 0-29 16,-1 1-13-16,1 0-27 15,0 0-12-15,1-1-14 16,12 8-5-16,17 1-7 15,33-3-4-15,-26-9-1 16,-2 1 0-16,-12 1-2 0,3 1 0 16,-7 1 1-1,-5 2 1-15,-2 0 2 0,-4-1-2 16,-1 0-6-16,-4-2-4 16,-2-2-5-16,0 2 1 15,-1 0-1-15,0-1 0 16,0 0-1-16,-11 1-3 15,-2 0-2-15,-29 0-2 16,28 0-1-16,-2-1-1 0,-9-2 0 16,0 0-1-16,-3-2 0 15,1 0-1-15,8 0-1 16,6 1 0-16,8 1 1 16,4-1 0-16,4 2 2 15,-2 1 1-15,0 0 0 16,5 0 2-16,12 0 3 15,34 1 0-15,-24 0 1 16,-6 1-1-16,2 3-1 16,-7 0 0-16,-5 1 3 15,-1-3 2-15,-3-1-3 16,-6-1 0-16,3 0-5 16,-1 0 2-16,-4 0 1 15,0 0 2-15,0 0 0 16,-13 1-1-16,-6 3-2 15,-30 6-2-15,27-6-2 16,0-3-1-16,5 0 0 0,7 1-2 16,11-2-2-16,3 0-2 15,11-2-1-15,2-4 2 16,7-3 2-16,-1 1 1 16,-6 3-1-16,0 2-1 15,-9 1-72-15,1 0-49 16,7-1 75-16</inkml:trace>
  <inkml:trace contextRef="#ctx0" brushRef="#br0" timeOffset="204621.53">19336 14687 467 0,'0'0'309'0,"0"0"-30"16,0 0-40-16,-1 0-12 0,0 0-31 15,0 0-11-15,0 0-31 16,0 0-14-16,0 0-26 16,-1 0-8-16,1 0-23 15,0 0-9-15,0 0-18 16,0 0-9-16,1 0-15 16,6 1-4-16,13 1-13 15,29-3-3-15,-23-3-4 16,-1-2-1-16,5 2-2 15,-10-1 0-15,-2 3 0 16,-5 2 1-16,-5 0-1 16,3 2 1-16,-10 1 5 15,0 0 2-15,-9 0 2 16,-2 0 0-16,-8 2-4 16,5-3-2-16,-3 1-1 15,-2 0-1-15,-3-3-4 0,-3 0 3 16,3-2 9-16,1 1 6 15,5 1 12-15,-1 0 2 16,5 1-2-16,3 1-2 16,7-1-9-16,5 0-4 15,8 0-9-15,2 1-5 16,8-2-2-16,4 0-1 16,3 0 1-16,2 0 0 15,-3 0 0-15,-4-2 1 0,-4 0-1 16,-2 1-1-16,-5 1 2 15,-4 2 0-15,-1 0-1 16,-4 0 3-16,-6 0 3 16,1-2 0-16,1-1 2 15,-15 0-3-15,-36-5-2 16,27 1-1-16,4 1-1 16,1-1 0-16,8 3-1 15,5 0-1-15,3 2 2 16,4 1-1-16,2 1 6 15,-2-2 4-15,0 0 3 16,9 1 2-16,9 3-2 16,23 2-1-16,-30-7-3 15,4-2 0-15,-10 1-2 16,3-1-1-16,-1 1 5 16,-7 1-57-16,0 0-79 0,-1 0 83 15</inkml:trace>
  <inkml:trace contextRef="#ctx0" brushRef="#br0" timeOffset="212689.95">20416 14733 350 0,'-1'0'285'16,"0"0"28"-16,-1 0-61 16,-2 2-23-16,1-1-56 15,2-1-27-15,0 0-38 16,-1 0-14-16,1 0-18 15,0 0-6-15,0 0-15 16,0 0-4-16,0 0-8 16,0 0-2-16,0 0-9 15,0 0-5-15,1 0-4 16,0 0-3-16,0 0-4 0,0 0 0 16,0 0-1-16,0 0 1 15,0 0 2-15,0 1 0 16,0-1-1-16,0 0-1 15,0 0-1-15,0 0 0 16,1 2 0-16,0 1 1 16,-1-3 2-16,0 0-1 15,0 1-2-15,0 0-1 0,4 1-4 16,-2 0-1-16,4 3-1 16,-2-2-1-16,-4-3 0 15,0 0-2-15,6 4 0 16,-4-3 0-16,7 4-1 15,-3-3 0-15,1-1 0 16,2 0-2-16,-1 0 1 16,0-1 0-16,-1 1 0 15,1 0-1-15,1 0 1 16,0 2 0-16,-3-2 2 16,1 0 1-16,1 0 0 15,-1 0 1-15,2 1 0 16,-2-1-2-16,0 0 0 15,0 0 0-15,0 2-1 16,0-1 0-16,0 0 0 16,-1 0 0-16,0-1 0 0,-1 0-1 15,1-1 0-15,-1 0-1 16,1 0 1-16,0 0-1 16,0 2 1-16,0-1-1 15,0-1 1-15,-1 0-1 16,3 0 0-16,-2 0-1 15,2 1 1-15,-1 0 0 16,0 0-1-16,3 1 1 16,1 0-1-16,29 8 0 0,-29-11 0 15,2-1 0-15,-1-1-1 16,1 3 1-16,3 0 0 16,-3-2-1-16,1 2 2 15,0-2-1-15,-1 1 0 16,-2 2 0-16,3-1-1 15,-3 0 2-15,-1 0-1 16,5 0 0-16,-4-1 0 16,2 1 0-16,-3 0 1 15,-1 0-1-15,4-1 0 16,2 2 0-16,4-1 0 16,3 0 2-16,-1 1 2 15,1-2 2-15,0 2 3 16,-4-2-1-16,0-1 1 15,-4 3 0-15,0 0 0 16,-1 6 1-16,0-4-1 0,-2-3-1 16,-1 0-1-16,-2-1-1 15,-2 0-2-15,1-2 0 16,-2 1 0-16,-1-1 0 16,-3 3 0-16,-1-1-1 15,0 0-1-15,0 1-2 16,0-1-1-16,0 1-2 15,0 0-2-15,0 0-20 0,-1 0-93 16,0 0-617-16,-2 0 519 16</inkml:trace>
  <inkml:trace contextRef="#ctx0" brushRef="#br0" timeOffset="-164547.28">25460 13818 511 0,'-33'-4'275'0,"32"1"-14"16,-3 1-47-16,0-3-1 15,3 4-13-15,0 0-34 16,0 0-14-16,0 0-16 15,0 0-10-15,0 1-29 16,1 0-7-16,1 13-8 16,1 16-2-16,2 49 5 15,-4-24 0-15,2 13-10 16,1 2-2-16,6-5-13 16,-6-5-9-16,1-9-15 15,5-8-9-15,-9-11-13 16,4-2-2-16,-1-9-5 15,-8-4-1-15,5-5-24 16,-4-8-36-16,-6-12-92 16,2-7-64-16,1-15-426 15,3-9 424-15</inkml:trace>
  <inkml:trace contextRef="#ctx0" brushRef="#br0" timeOffset="-164222.58">25403 13793 1048 0,'8'-6'508'0,"3"0"-205"0,1 4-60 15,-1 0-11-15,5 3-66 16,2 1-37-16,7 5-51 16,2 3-17-16,4 4-24 15,-1 2-7-15,-4 7-8 16,-6-1-1-16,-9 3-2 15,-6 5 0-15,-10 6-1 16,-7 2 4-16,-8 3 6 16,-2-4-1-16,-8-11 4 15,0-4-6-15,1-8-7 16,0-7-3-16,4-7-12 16,2 0-15-16,10-3-48 15,2 0-36-15,12-2-121 16,5 0-87-16,17-3 191 15</inkml:trace>
  <inkml:trace contextRef="#ctx0" brushRef="#br0" timeOffset="-163915.17">25867 14007 910 0,'-2'-10'436'0,"0"7"-95"15,2 3-69-15,0 7-13 16,2 10-35-16,-2 12-80 16,-2 8-31-16,-1 5-31 15,1 4-10-15,4-3-24 16,3-7-7-16,8-2-21 15,0-5-8-15,2-12-9 16,-1 3-4-16,1-14-38 16,2-4-44-16,4-8-161 15,-2-12-152-15,4-9 245 16</inkml:trace>
  <inkml:trace contextRef="#ctx0" brushRef="#br0" timeOffset="-163746.74">25757 14182 1351 0,'-10'13'628'0,"7"-3"-278"16,7-1-116-16,7-3-17 15,13-4-74-15,2-2-36 16,2-6-49-16,2 2-13 16,-7-3-24-16,-3-1-4 0,4 3-93 15,-8-2-62-15,1 3 85 16</inkml:trace>
  <inkml:trace contextRef="#ctx0" brushRef="#br0" timeOffset="-162843.52">26422 13899 631 0,'-12'-6'411'16,"2"-1"9"-16,-3 7-177 16,-4 3-7-16,-2 8-60 15,-6 4-31-15,-2 1-38 16,3 6-10-16,3 3-22 16,7 4-9-16,6 5-23 15,5-1-13-15,7 1-13 16,6-7-5-16,8-6-7 15,7-6-3-15,5-6-3 0,3-4-2 16,-5-6-52-16,5-2-56 16,-9-6-231-16,-3-2 217 15</inkml:trace>
  <inkml:trace contextRef="#ctx0" brushRef="#br0" timeOffset="-162741.45">26287 14086 1037 0,'-7'0'510'0,"2"-1"-221"0,8-2-65 16,6 1-17-16,7-4-85 15,0-2-32-15,10-2-48 16,-4-1-19-16,1 5-41 16,1 1-81-16,10 11 68 15</inkml:trace>
  <inkml:trace contextRef="#ctx0" brushRef="#br0" timeOffset="-162346.8">26711 13828 1135 0,'4'-2'501'0,"-2"2"-226"15,0 1-17-15,-2-1-54 16,0 3-32-16,3 25-65 16,2 41-22-16,-5-19-17 15,-1 0-10-15,-2-2-17 16,2-4-6-16,1-8-14 16,0-3-6-16,1-12-9 15,-1-1-3-15,0-10-22 16,0-3-38-16,2-12-124 15,1-4-113-15,0-12 178 16</inkml:trace>
  <inkml:trace contextRef="#ctx0" brushRef="#br0" timeOffset="-162106.3">26858 13779 1280 0,'7'10'533'15,"-8"12"-286"-15,1 8-13 16,-8 12-50-16,-2 10-26 0,6 8-67 16,-3 1-22-1,6-5-26-15,2-4-9 0,7-13-12 16,1-6-8-16,-1-9-10 16,1-8-4-16,-9-9-42 15,1-4-33-15,-1-7-93 16,-2-7-88-16,2-10 164 15</inkml:trace>
  <inkml:trace contextRef="#ctx0" brushRef="#br0" timeOffset="-161643.6">26702 13849 1130 0,'0'-11'512'16,"3"-1"-271"-16,6-1-79 15,3 1-11-15,8 1-63 16,3-2-21-16,10 6-6 0,-3 5 3 16,-1 3-1-16,-1 8 1 15,-10 4-12-15,4 3-9 16,-6 1-17-16,-4 1-8 16,-1 0-9-16,-9 2-2 15,-8 1-1-15,-4 2 0 16,-6 4-1-16,0 0 0 15,-4 3-1-15,1-2-1 16,-8-7 0-16,-3-1 0 0,6-6-1 16,1-3 1-16,17 1-4 15,7-1 5-15,13 1 14 16,8 2 10-16,9 6 25 16,4 3 5-16,6 2 8 15,2-1 0-15,3 2-11 16,-2-1 2-16,-2 0-8 15,-4-2-4-15,-12-4-6 16,-4-3-9-16,-16-6-12 16,-4-4-9-16,-13-9-88 15,-10-10-53-15,-7-15 76 16</inkml:trace>
  <inkml:trace contextRef="#ctx0" brushRef="#br0" timeOffset="-161143.73">27132 13426 808 0,'0'-7'449'16,"2"0"-59"-16,1 6-155 15,2 4 5-15,0 5-33 16,-2 11-24-16,2 8-43 15,-3 3-15-15,-1 10-37 16,1-1-16-16,1-1-30 16,1-1-13-16,-2-7-17 15,0-6-4-15,0-7-6 16,0-4-7-16,0-8-100 16,0-4-73-16,3-9 107 0</inkml:trace>
  <inkml:trace contextRef="#ctx0" brushRef="#br0" timeOffset="-160693.6">27282 13466 944 0,'6'6'494'16,"-3"-2"-87"-16,-1 4-193 15,1 3 2-15,-2 4-54 16,5 3-35-16,1 5-46 15,5 3-6-15,2 2-10 16,-5-2-4-16,7-4-15 16,-6-2-8-16,-2-8-15 15,3-1-6-15,-5-6-2 16,-3-1 0-16,3-4 3 16,4-5-1-16,-2-4-2 15,-1-6-1-15,0-7-5 16,-4-3 0-16,2-4-3 15,3 0-1-15,-3-4-2 16,-3 2-1-16,1 8-2 16,-3-2-6-16,0 15-53 0,1 3-30 15,-5 4-104-15,0 6-103 16,8 12 195-16</inkml:trace>
  <inkml:trace contextRef="#ctx0" brushRef="#br0" timeOffset="-160430.27">27586 13369 882 0,'0'2'446'16,"2"-2"-57"-16,4 3-218 16,-6-3 23-16,0 0 3 15,2 6-17-15,8 15-34 16,12 34-5-16,-17-20-25 16,0 1-11-16,-3 6-31 15,0 0-16-15,-2-3-24 16,3-4-8-16,-2-9-14 15,1-5-5-15,0-9-3 0,-2-5-7 16,0-9-69-16,0-6-40 16,1-11-133-16,-1-2-79 15,1 1 207-15</inkml:trace>
  <inkml:trace contextRef="#ctx0" brushRef="#br0" timeOffset="-151083.87">20847 10430 998 0,'0'0'414'0,"4"0"-210"0,-1 0-2 16,-3-1-20-16,0 0-33 15,0-10-81-15,-1-19-27 16,-5-56-29-16,4 28-4 15,1 1-3-15,-5-2-1 16,3 5 0-16,-5 1 0 16,3 5 0-16,5 7-1 0,-1 9-1 15,1 5 1-15,0 10-1 16,-2 8 0-16,1 4 2 16,1 5-2-16,0 1 1 15,0-1-2-15,-2 0-59 16,1 0-94-16,-7 21 99 15</inkml:trace>
  <inkml:trace contextRef="#ctx0" brushRef="#br0" timeOffset="-150726.64">20632 10070 654 0,'-10'5'383'15,"3"-6"52"-15,3 1-244 16,1-2-30-16,2-2-12 16,1 2-52-16,0 1-30 15,6-22-46-15,13-33-9 16,-4 23-5-16,1-2 0 16,2-6-3-16,0 5 0 15,0 0-1-15,-1 5-1 16,2 10 8-16,2 5 4 15,-2 10 13-15,7 7 10 16,-4 10 13-16,-1 7 5 0,5 10 5 16,-10 1-2-16,4 7-6 15,-2-1-4-15,-6-2-11 16,2-4-6-16,-5-7-11 16,-1-3-4-16,0-7-8 15,3-3-3-15,-7-6-24 16,-1-2-61-16,3-1-136 15,-6-1 137-15</inkml:trace>
  <inkml:trace contextRef="#ctx0" brushRef="#br0" timeOffset="-149873.04">21032 10793 846 0,'-34'-48'391'0,"30"48"-142"15,4-3-23-15,0 3-50 0,-1 0-36 16,0 0-69-16,1 0-16 16,2 28 0-16,11 38 7 15,-4-17 10-15,-3 5-4 16,-1 2-13-16,1 1-9 15,0-2-14-15,-4-6-8 16,4 2-7-16,-1-4-4 16,0-7-5-16,2-4-3 0,-3-15-2 15,1-8-2-15,-5-10-9 16,0-5-38-16,-3-17-111 16,-2-7-85-16,0-16 139 15</inkml:trace>
  <inkml:trace contextRef="#ctx0" brushRef="#br0" timeOffset="-149500.02">20915 10715 765 0,'2'-15'362'16,"5"6"-171"-16,-1 0-10 15,4 2-5-15,1 3-38 16,4-1-19-16,8 3-39 0,8 2-13 15,1 1-17-15,5 0-6 16,1 4-4-16,0 1 4 16,-3 6 8-16,-1 6 2 15,-9 3 0-15,0 1-6 16,-6 4-11-16,-4 3-2 16,-9 3 7-16,-3 0 3 15,-14-7 4-15,-8-1-1 16,-4-3-12-16,-5-2-1 15,-2-3-7-15,1-2-5 0,0-4-7 16,-1-3-6-16,5-4-7 16,3-3 0-16,5 0-6 15,5 1-3-15,5-1-40 16,5 0-45-16,3-4-157 16,7-3 156-16</inkml:trace>
  <inkml:trace contextRef="#ctx0" brushRef="#br0" timeOffset="-141209.25">9686 16556 595 0,'-55'16'316'0,"43"-14"-35"0,4 2-72 16,4-3-30-16,2 0-26 16,4 1-60-16,-2-2-22 15,0 0-25-15,10 0 4 16,18 0 6-16,34-1-3 16,-17-1-14-16,9-1-8 15,6-1-6-15,2 2 4 16,-4-2 7-16,-3-1 3 15,-1 1 3-15,-5-3-5 0,-3 0-5 16,-5 0-2-16,-6-1 1 16,-4 4 4-16,-7 2 4 15,-4 1-1-15,-9 1-6 16,-3-1-6-16,-8-1-9 16,-1 2 0-16,-5-3-4 15,5 2-1-15,0 0-72 16,-11-1-108-16,-12 0 109 15</inkml:trace>
  <inkml:trace contextRef="#ctx0" brushRef="#br0" timeOffset="-140070.46">10840 16532 572 0,'-11'4'343'15,"2"-2"-32"-15,2-1-95 16,-26 10-8-16,29-11-33 16,2 0-27-16,2-1-61 15,0 1-27-15,0 0-26 16,6 0-3-16,23 5 1 15,40 8 4-15,-27-6-11 16,5 0-6-16,2-4-5 0,-2-5 0 16,4-3 9-16,-3-4 6 15,-4-2 15-15,0 1 6 16,-7 2 1-16,-6 3-3 16,-11 2-11-16,-6 2-8 15,-8 1-13-15,-2 0-4 16,-4 0-2-16,-1 0 1 15,0-2-2-15,0 1 1 16,-7 0-60-16,-12-1-74 0,-32 0 80 16</inkml:trace>
  <inkml:trace contextRef="#ctx0" brushRef="#br0" timeOffset="-129895.61">14456 16550 321 0,'-4'1'252'0,"3"-1"12"16,-10 4-32-16,10-4-20 15,-6 2-42-15,4-2-20 16,2 0-39-16,0 0-14 16,-1 0-19-16,1 0-8 15,0 0-13-15,0 0-8 16,0 0-19-16,0 0-9 15,0 0-8-15,0 0 1 0,0 0 11 16,0 0 5-16,-1 0 15 16,1 0 4-16,0 0 3 15,0 0-1-15,0 0-9 16,0 0-5-16,0 0-11 16,0 0-6-16,0 0-7 15,0 0-2-15,1 0-5 16,0 0 0-16,0 0-2 15,0 0 0-15,0 0 0 16,0 2-1-16,0 0 0 16,0-1-1-16,0 2 0 15,1 0 0-15,-1-3 2 16,1 2 3-16,0 0 5 16,0 0 1-16,0 2 0 15,2-3-2-15,-3 0-4 0,4 2-1 16,-2-1-2-16,4 2 0 15,6 0-1-15,-4-1-2 16,30 28 1-16,-24-31-1 16,-1 1 0-16,3-1 1 15,6-1-1-15,2 0 0 16,7-1 0-16,3 2 0 16,1 0 0-16,0 1 1 15,4 1-1-15,3-2 0 0,4 0 0 16,-19-1-1-1,1 1 1-15,15-3 0 0,-3-4 0 16,-7-1 0-16,-6 0 7 16,-1-2 4-16,4 5 5 15,-8 2 2-15,-6 2 0 16,0 1-2-16,-6 0 2 16,0 0-2-16,-5 0-1 15,-2 0-2-15,-4 0 1 16,0 0-2-16,0 0-4 15,0-1-5-15,-3 0-93 16,-10 0-83-16,2 1 107 16</inkml:trace>
  <inkml:trace contextRef="#ctx0" brushRef="#br0" timeOffset="-126663.42">15688 16516 323 0,'-1'0'231'0,"0"0"33"0,0 0-26 15,-1 0-41-15,0 0-20 16,0 0-30-16,1 0-10 16,0 0-21-16,0 0-9 15,0 0-19-15,0 0-9 16,0 0-21-16,-1 0-10 15,1 0-12-15,0 0-4 16,0 0-6-16,0 0 0 0,0 0-4 16,0 0 0-16,0 0 0 15,0 0-2-15,1 0-2 16,0 0-2-16,0 0-3 16,11 4 0-16,8 1-2 15,33 7-1-15,-18-8-2 16,3-1-2-16,7-1-1 15,-3 2-2-15,4 0 1 16,1-1-1-16,1 0-1 16,3-2 1-16,-8 3-2 15,-1-2 0-15,-9-1 13 16,-2 1 4-16,-2-2 6 16,-4 0 5-16,-6 0-2 15,-3 0 0-15,-8 2 6 16,-2-1 1-16,-1-1-1 0,-3 0 3 15,-1 0-4-15,0-1-5 16,-1 0-9-16,0 0-8 16,0 0-30-16,0 0-56 15,-16-1 51-15</inkml:trace>
  <inkml:trace contextRef="#ctx0" brushRef="#br0" timeOffset="-118561">15582 15650 278 0,'-1'0'185'0,"-2"0"11"15,0 0-27-15,-1 1-40 16,0-1-15-16,0 0-27 16,-1 2-6-16,3-2-17 15,-1 0-9-15,1 0-17 16,1 0-8-16,-3 1-7 15,2-1-2-15,1 0-2 16,0 0-2-16,0 0-5 16,0 0-1-16,-1 2 7 15,-3 6 6-15,1 4 14 16,-5 30 6-16,13-17 5 16,-2 4 2-16,1 13 0 15,-6 6-3-15,1 8-6 16,-1 4-5-16,2 1-8 15,7-2 0-15,-5-10 2 16,1-18-2-16,1 1 5 16,1 18 1-16,-1 9-5 0,2-4-4 15,2-14-9-15,-2-6-6 16,0-13-6-16,0-8-1 16,-2-9-1-16,-2-3 0 15,-4-3-17-15,2 0-30 16,0 0-141-16,0 0-125 15,-3-11 188-15</inkml:trace>
  <inkml:trace contextRef="#ctx0" brushRef="#br0" timeOffset="-117606.36">15502 15569 401 0,'-7'3'235'0,"2"-2"-19"15,-2 0-16-15,6 0-41 16,0-1-21-16,0 0-43 16,0 0-19-16,0 0-27 15,0 0-9-15,-1 0-11 16,2 0-2-16,0 0-4 16,0 0 0-16,0 0-1 15,0-1 0-15,10 0-6 16,5 0-3-16,35-3-8 15,-25 1-1-15,5 2-2 16,5 0 0-16,5-1 0 16,3-3-1-16,9 0-1 15,5-4 0-15,-4-2 1 16,1 0-1-16,-3-1 1 0,-3 2 0 16,0 3 1-16,-3 1-1 15,-7 3 0-15,-2 1 1 16,-2 2-1-16,1 0 1 15,-9 2 1-15,-1 0-1 16,-8-2 1-16,-5-2 0 16,1-2-34-16,-7 0-42 15,1-1-136-15,-1 1-129 16,-13 4 208-16</inkml:trace>
  <inkml:trace contextRef="#ctx0" brushRef="#br0" timeOffset="-116131.27">16296 15535 561 0,'0'-1'206'15,"0"0"-149"-15,0 0-16 16,0-2 9-16,0 0 7 16,0 0-4-16,1 0-8 0,2 0-6 15,12-6-3-15,30-6-10 16,-25 16-5-16,-3 3-12 15,1 1-2-15,-5-1 0 16,-2 1 4-16,0 0 14 16,0-1 6-16,0 1 10 15,-2-1 4-15,0 4 8 16,-4-1 3-16,-2 1 5 16,4 2-2-16,-4 0-14 15,0-1-8-15,3 2-17 16,-1 1-6-16,0 1-6 15,-3-1-1-15,2 1-2 16,-3-1-1-16,1 1 0 16,1 3 0-16,-2-1 0 15,-1-1 5-15,0 3 8 16,0-2 3-16,-2 2 6 16,2 2-3-16,-2-3-6 0,0 4-4 15,2-2-5-15,0 2-4 16,1 1-2-16,4 1-1 15,-1 1 0-15,0 1 0 16,-2-3-1-16,2-1 1 16,-1 2 0-16,2 0-1 15,2 6 1-15,-2 0-1 16,-2 1 0-16,0-2 2 16,-1-2-1-16,-2 0 0 0,3-1 0 15,-3 2 0-15,1 0 0 16,2 0 0-16,-3-1 0 15,2-2-1-15,-2-6 1 16,0-1 0-16,1-2 0 16,-1 0 0-16,0 1 1 15,-1-1-1-15,0-3 1 16,0 1-1-16,0-4 0 16,0-3-1-16,2 0 0 15,-1-3 1-15,0-2-2 16,0 0 1-16,0 0 0 15,0 0 0-15,0 0 2 16,0 0 0-16,0 0 2 16,0 2-1-16,-1 0 2 15,1-1 10-15,-1-1 5 0,0 1 2 16,0 0 5-16,-1 1-7 16,1-2 4-16,-1 0 4 15,-12 7 5-15,-28 15 2 16,25-19-3-16,-5 2-4 15,-1-2-4-15,2-1 1 16,6 2 6-16,-6-3 2 16,2 0 4-16,-4 1-2 0,-6 1-1 15,5 1 1-15,-3-2-3 16,4-1-3-16,6 1-11 16,-1 2-6-16,6 2-9 15,0-1-3-15,7 1 4 16,-1-3-32-16,5 0-55 15,1-2-39-15,0-2-176 16,0 0 195-16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48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5601,'2'12'4833,"4"6"-2024,0-5-1513,10 43 1404,10 67 0,-22-104-2523,-1-5-42,0 1-1,1-1 0,9 21 1,-7-26-34,-6-9-99,0 0 0,1 0 0,-1 0 0,0 0 0,0 0 0,0 1 0,0-1 0,0 0 0,0 0 0,0 0 0,0 0 0,1 0 0,-1 0 0,0 0 0,0 0-1,0 0 1,0 0 0,0-1 0,0 1 0,0 0 0,1 0 0,-1 0 0,0 0 0,0 0 0,0 0 0,0 0 0,0 0 0,0 0 0,0 0 0,0 0 0,0 0 0,0 0 0,1 0 0,-1 0 0,0-1 0,0 1 0,0 0 0,0 0 0,0 0-1,0 0 1,0 0 0,0 0 0,0 0 0,0 0 0,0-1 0,1-1 11,-1-1 1,1 0-1,-1 0 0,0 1 0,0-6 0,-7-79 79,0 20-56,5 35-17,1 0 0,1 0 0,7-42-1,-7 73-24,0-1 0,0 1 0,1 0-1,-1-1 1,0 1 0,1 0 0,-1 0 0,1-1-1,-1 1 1,1 0 0,0 0 0,1-2 0,-1 3-26,-1-1 1,1 1-1,0-1 1,1 1-1,-1-1 1,0 1-1,0 0 1,0-1-1,0 1 1,0 0-1,0 0 1,0 0-1,0 0 1,1 0 0,1 0-1,11 1-1309,24 6 0,-11-2-386,7 0 508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25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107 363 11170,'-38'8'7560,"-7"5"-6190,44-12-1263,-1-1-1,1 1 0,-1 0 0,1-1 1,0 1-1,-1 0 0,1 0 1,0 0-1,0 0 0,0 1 1,0-1-1,0 0 0,0 0 0,0 1 1,0-1-1,0 1 0,1-1 1,-1 0-1,0 1 0,1-1 0,-1 1 1,1 0-1,0-1 0,-1 1 1,1-1-1,0 1 0,0 2 1,0-1 5,1 0 0,-1 1 0,1-1 1,-1 1-1,1-1 0,0 0 1,0 1-1,1-1 0,-1 0 1,3 3-1,-1-1-55,1 0-1,0-1 1,0 0 0,1 0-1,-1 0 1,1 0 0,0-1 0,0 1-1,0-1 1,0-1 0,0 1-1,1-1 1,-1 0 0,9 2-1,-10-3-40,0 0-1,1 0 1,-1-1-1,0 1 0,1-1 1,-1 0-1,0 0 1,1-1-1,4-1 0,-7 2-8,1-1 0,0 0-1,-1 0 1,1 0 0,-1 0-1,1-1 1,-1 1 0,0-1-1,0 0 1,1 1 0,-1-1-1,0 0 1,-1 0-1,1 0 1,2-3 0,-3 3-1,1 0 1,-1-1-1,0 1 0,0-1 1,0 1-1,0-1 1,0 1-1,-1-1 1,1 1-1,-1-1 0,1 0 1,-1 1-1,0-1 1,0 0-1,-1-4 0,0 3 5,0 0-1,0 1 0,0-1 1,-1 0-1,1 0 0,-1 1 1,0-1-1,0 1 0,-5-6 1,3 4 3,-1 0 1,1 0 0,-1 1-1,0 0 1,-1 0-1,1 0 1,-1 0 0,1 1-1,-1 0 1,0 0 0,0 1-1,-12-4 1,14 5-38,0 1 0,-1-1 1,1 1-1,-1 0 0,-4 0 0,9 0-5,-1 0 0,0 0 0,1 0 0,-1 0 0,0 1 0,1-1 0,-1 0 0,1 0 0,-1 0 0,0 0 0,1 1 0,-1-1 0,1 0 0,-1 1 0,1-1 0,-1 0 0,1 1 0,-1-1 0,1 0 0,-1 1 0,1-1 0,-1 1 0,1-1 0,0 1 0,-1-1 0,1 1 0,0 0 0,-1-1 0,1 1 0,0-1 0,0 1 0,0-1 0,-1 1 0,1 0 0,0-1 1,0 1-1,0 0 0,0-1 0,0 1 0,0-1 0,0 1 0,0 0 0,1-1 0,-1 1 0,0 1 0,1-1-28,0 1 1,0-1 0,0 1 0,0-1 0,0 1 0,0-1 0,1 0-1,-1 1 1,0-1 0,1 0 0,-1 0 0,1 0 0,-1 0 0,1 0-1,-1 0 1,1-1 0,0 1 0,-1 0 0,3 0 0,23 6-976</inkml:trace>
  <inkml:trace contextRef="#ctx0" brushRef="#br0" timeOffset="1">578 8 11939,'-1'-1'416,"-1"0"1,1 1 0,0-1-1,-1 0 1,1 1 0,0-1 0,-1 1-1,1-1 1,-1 1 0,1 0-1,-1-1 1,1 1 0,-1 0 0,1 0-1,-2 0 1,2 0-296,-1 1 0,1-1 0,0 1 0,0-1 1,0 1-1,0-1 0,-1 1 0,1 0 0,0 0 0,0-1 0,0 1 1,0 0-1,1 0 0,-1 0 0,0 0 0,0 0 0,0 0 0,1 0 0,-2 3 1,0 1 151,-1 1 0,1-1 0,1 1 1,-1-1-1,1 1 0,-1 10 1,0 39 775,2-34-753,0 39 477,2 1 0,13 71 0,15 117-2287,-30-243 1391,2 6-181,-1 0 0,0 0 1,-1 1-1,-1-1 0,-3 23 0,4-33 183,-1 1 0,0 0 0,0-1 0,0 1 0,0-1 0,0 1 0,-1-1 0,1 0-1,-4 4 1,4-4-75,-1-1 1,-1 1-1,1-1 0,0 1 0,0-1 0,0 0 0,-1 0 0,-3 1 0</inkml:trace>
  <inkml:trace contextRef="#ctx0" brushRef="#br0" timeOffset="2">322 414 10074,'14'-12'5649,"4"4"-2664,5 3-1745,5 1 833,2 0-945,1 2-96,1 1-464,4 0-152,5 1-264,2 0-112,-3 0-160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25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8762,'0'-12'4657,"0"14"-2137,3 12-1311,1 18 607,1 7-376,2 9-239,1 4-97,0 1-312,0 3-200,1-11-280,0-5-88,-1-13-264,0-6-224,-2-17-528,-2-7-384,-3-14 872,-1-6-680,-5-7-457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26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8346,'3'-6'4475,"-1"8"-1685,3 12-742,-4-11-1995,5 14 744,0 0-1,2 0 1,0-1 0,0 1 0,2-2-1,0 1 1,23 26 0,-28-36-724,1-1 0,0 0 0,0 0 1,0-1-1,0 1 0,1-1 0,0-1 0,0 1 1,9 2-1,-10-4-54,0 0 1,0-1-1,0 0 1,0-1-1,0 1 1,0-1-1,0 0 1,0-1-1,0 1 1,0-1-1,0-1 1,0 1-1,6-3 1,-1 0-15,0-1-1,0-1 1,-1 0 0,0 0 0,0-1 0,0 0 0,-1-1 0,0 0-1,-1 0 1,9-11 0,1-5 2,0 0 0,25-48 0,-25 37 32,-18 35-38,0 0-1,0 0 1,0 0 0,0 0-1,0 0 1,0 0-1,0 0 1,0 0 0,0 0-1,0 0 1,0 0 0,0 0-1,0 1 1,0-1-1,0 0 1,0 0 0,1 0-1,-1 0 1,0 0 0,0 0-1,0 0 1,0 0-1,0 0 1,0 0 0,0 0-1,0 0 1,0 0-1,0 0 1,0 0 0,0 0-1,0 0 1,0 0 0,1 0-1,-1 0 1,0 0-1,0 0 1,0 0 0,0 0-1,0 0 1,0 0 0,0 0-1,0 0 1,0 0-1,0 0 1,0 0 0,0-1-1,0 1 1,0 0 0,0 0-1,0 0 1,1 0-1,-1 0 1,0 0 0,0 0-1,0 0 1,0 0 0,0 0-1,0 8 43,0-8-41,-2 110 648,1 63 442,3-127-697,14 79 1,-11-106-1303,-5-18 853,0-1 0,0 0 1,0 0-1,0 0 0,0 0 0,0 1 0,1-1 0,-1 0 0,0 0 1,0 0-1,0 0 0,0 0 0,0 1 0,0-1 0,0 0 0,1 0 0,-1 0 1,0 0-1,0 0 0,0 0 0,0 0 0,0 1 0,1-1 0,-1 0 1,0 0-1,0 0 0,0 0 0,1 0 0,-1 0 0,0 0 0,1-1-22,-1 1-1,0 0 0,1-1 0,-1 1 1,1-1-1,-1 1 0,0-1 0,1 1 1,-1-1-1,0 1 0,0-1 0,0 0 0,1 1 1,-1-1-1,0 0 0,3-17-1370,-2-5-715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29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75 124 5769,'-44'-37'3777,"42"35"-3461,0 1 8,1-1 0,0 1 0,-1 0 0,1 0 0,-1-1 0,0 1 0,1 0 0,-1 1 1,0-1-1,0 0 0,-3-1 0,5 2-248,0 0 0,0 0 1,-1 0-1,1 0 0,0 0 0,0 0 1,-1 1-1,1-1 0,0 0 0,0 0 1,-1 0-1,1 0 0,0 0 0,0 0 0,-1 1 1,1-1-1,0 0 0,0 0 0,0 0 1,0 0-1,-1 1 0,1-1 0,0 0 1,0 0-1,0 1 0,0-1 0,0 0 1,-1 0-1,1 0 0,0 1 0,0-1 1,0 0-1,0 1 0,0-1 0,0 0 0,0 0 1,0 1-1,0-1 0,0 0 0,0 1 1,1 14 1120,-1-13-963,3 12 186,1 0-1,0 0 1,0 0 0,2 0 0,0-1 0,0 0-1,1 0 1,13 17 0,-15-22-330,1-1 1,-1 0-1,2 0 0,-1-1 1,1 0-1,0 0 1,0 0-1,0-1 0,1 0 1,9 4-1,-14-7-74,1 0-1,0-1 1,0 0 0,0 1 0,0-2 0,0 1-1,0 0 1,1-1 0,-1 0 0,0 0-1,0 0 1,0 0 0,0-1 0,1 1-1,-1-1 1,0 0 0,0 0 0,0-1-1,0 1 1,-1-1 0,1 0 0,0 0 0,6-5-1,-4 2 0,0-1-1,-1 1 0,1-1 0,-1 0 0,0-1 1,-1 1-1,1-1 0,-1 0 0,-1 0 0,1 0 1,3-14-1,-3 8 10,-1-1 1,0 1-1,-1-1 1,0 1-1,-1-1 0,-1-14 1,-1 20 17,1-1 0,-2 1 0,1-1 0,-4-8 0,5 14-13,-2 0 0,1 0 0,0-1 1,-1 1-1,1 0 0,-1 0 0,0 0 0,0 0 0,0 1 0,-1-1 0,1 0 0,-4-2 0,6 5-19,-1-1 0,0 0 0,0 1 0,0-1 0,1 1 0,-1-1 0,0 1 0,0 0 0,0-1 0,0 1 0,0 0 0,0 0 1,0 0-1,0-1 0,0 1 0,0 0 0,0 0 0,0 0 0,0 0 0,0 1 0,0-1 0,-1 0 0,1 1-18,-1 0 0,1 0 0,0-1 0,0 1 0,0 0 0,0 0 0,0 0 0,0 0 0,0 0 0,0 1 0,1-1 0,-1 0-1,-1 3 1,0 1-72,0 1-1,0 0 0,0 0 0,1 0 0,-1 11 0,1 0-327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29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8970,'34'-44'4561,"-34"40"-2353,2 7-1223,-1 17 583,2 7-312,2 9-216,2 6-39,2 6-257,-1 1-104,2-1-192,0-6-80,-2-9-192,0-5-192,-3-13-616,-2-8-480,-3-14 864,-6-6-624,-4-14-473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30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10482,'3'-4'4714,"0"8"-2557,4 12-1172,-5-13-620,8 20 692,0-1 1,2 0 0,25 34 0,-25-41-783,-1-1 0,2 0 1,0-1-1,0-1 0,28 19 0,-35-26-232,0-2-1,1 1 0,0-1 0,-1 0 1,1-1-1,0 1 0,0-1 0,0-1 1,1 1-1,12 0 0,-14-2-31,0-1-1,1 1 0,-1-1 1,-1 0-1,1 0 0,0-1 0,0 0 1,0 0-1,-1 0 0,1 0 1,-1-1-1,0 0 0,9-7 1,-2 1-6,-1-1-1,-1-1 1,0 0 0,0-1 0,-1 0-1,8-13 1,40-80 30,-55 101-31,7-14 12,-9 17-15,0 1-1,0 0 1,0 0 0,1 0 0,-1-1 0,0 1 0,0 0-1,0 0 1,0 0 0,0-1 0,0 1 0,0 0 0,1 0-1,-1 0 1,0 0 0,0 0 0,0-1 0,0 1 0,0 0-1,1 0 1,-1 0 0,0 0 0,0 0 0,0 0 0,1 0-1,-1 0 1,0 0 0,0 0 0,0 0 0,1 0 0,-1 0-1,0 0 1,0 0 0,0 0 0,1 0 0,-1 0 0,0 0-1,0 0 1,0 0 0,1 0 0,-1 0 0,0 0 0,0 0-1,0 0 1,1 0 0,-1 0 0,0 1 0,0-1 0,0 0 0,0 0-1,0 0 1,1 0 0,-1 1 0,0-1 0,0 0 0,0 0-1,0 0 1,0 0 0,0 1 0,0-1 0,0 0 0,0 0-1,0 0 1,1 1 0,-1-1 0,0 0 0,2 9 59,0-1 1,0 1-1,-1 0 1,0 14-1,1 5 107,1-6-37,7 75 719,25 105 1,-32-193-814,-1 1-60,0 1-1,1-1 1,1 0 0,-1-1 0,2 1-1,9 17 1,-14-27 4,1 1 0,-1-1 0,0 1 0,1 0 0,-1-1 0,0 1 0,1-1 0,-1 1 0,1-1 0,-1 1-1,1-1 1,-1 0 0,1 1 0,-1-1 0,1 1 0,-1-1 0,1 0 0,0 0 0,-1 1 0,1-1 0,-1 0 0,1 0 0,0 0 0,-1 0 0,1 0-1,0 0 1,-1 1 0,1-2 0,0 1 0,-1 0 0,1 0 0,1 0 0,-1-1-19,0 0 1,0 0-1,0 0 0,0 0 0,0 0 1,0-1-1,0 1 0,-1 0 1,1 0-1,0-1 0,0 1 0,-1-1 1,1 1-1,0-3 0,6-25-704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30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4 135 10450,'-4'0'5377,"4"4"-2864,2 3-1489,-2-7 809,1 0-633,30 5-424,38 7-48,-27-11-104,-16-1-104,-1 1-200,23-1-72,-2 0-71,-7 0-1,-4-4-409,-10 3-223,-6 0 376,-6-3-248,-12-4-232</inkml:trace>
  <inkml:trace contextRef="#ctx0" brushRef="#br0" timeOffset="1">392 67 12571,'-40'-66'5777,"28"87"-3409,4 5-1463,-6 8 287,0 3-224,-1 3-160,-1 2-144,2-2-584,-2-4-320,1-9-712,-1-5 776,1-3-592,1-6-472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3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11194,'13'3'5682,"3"11"-2938,-4 5-1576,3 8 609,-1 5-497,2 4-184,4 2-199,-3 2-369,2-1-144,-2-5-160,2-1-200,-8-6-432,2-4-248,0-5 520,2 1-377,-4-8-295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44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569 66 3561,'35'-46'2547,"-29"33"-491,-6 13-1954,0 0-1,0-1 1,0 1-1,0 0 1,0 0-1,0-1 0,0 1 1,0 0-1,0 0 1,0 0-1,0-1 1,0 1-1,0 0 1,0 0-1,0 0 1,0-1-1,0 1 0,-1 0 1,1 0-1,0 0 1,0-1-1,0 1 1,0 0-1,0 0 1,-1 0-1,1-1 1,0 1 91,0 0 1,-1 0-1,1 0 1,0 0 0,-1 0-1,1 0 1,0 0 0,0 0-1,-1 0 1,1 0 0,0 0-1,0 0 1,-1 0 0,1 0-1,0 0 1,-1 0-1,1 0 1,0 0 0,0 0-1,-1 0 1,1 1 0,0-1-1,0 0 1,0 0 0,-1 0-1,1 0 1,0 0 0,0 1-1,0-1 1,-1 0 0,1 0-1,0 1 1,0-1-1,-1 0 1,1 1-154,0 2 41,-1 0 1,-1 0-1,1 0 1,0 0-1,-1 0 0,1 0 1,-3 2-1,-24 32 314,-26 38 385,-106 185 1137,24-36-1228,-40 56-1,164-262-667,8-13-32,1-1 1,0 1 0,0 0 0,0 0 0,-1 7 0,8-24-1326,4-4 940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45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3345,'-1'0'544,"1"0"1,-1 0-1,1 0 0,-1 0 1,1 0-1,-1 0 1,1 1-1,-1-1 1,0 0-1,1 0 0,-1 0 1,1 1-1,-1-1 1,1 0-1,0 1 1,-2 0-1,2-1-345,0 1 0,-1-1 0,1 1-1,-1-1 1,1 1 0,0 0 0,-1-1 0,1 1 0,0 0-1,0-1 1,0 1 0,-1 1 0,1 1-92,0-1 1,0 1-1,1 0 1,-1-1-1,1 1 1,-1-1-1,1 1 1,0-1-1,0 0 1,2 5-1,5 8 379,1-1-1,18 22 0,33 33 711,-46-55-1018,166 173 1509,12-14-650,-120-122-653,-8-4 27,-63-46-397,0-1 1,0 1-1,0 0 1,0-1-1,0 1 1,-1 0-1,1 0 1,0 0-1,0 0 1,-1 0-1,1 0 1,-1 0-1,1 0 1,-1 0-1,1 0 1,-1 2-1,0-3 2,0 0 1,0 0-1,0 0 0,0 0 1,0 0-1,0 1 0,0-1 0,0 0 1,0 0-1,0 0 0,0 0 1,-1 0-1,1 0 0,0 0 0,0 0 1,0 1-1,0-1 0,0 0 1,0 0-1,0 0 0,-1 0 0,1 0 1,0 0-1,0 0 0,0 0 1,0 0-1,0 0 0,-1 0 0,1 0 1,0 0-1,0 0 0,0 0 1,0 0-1,0 0 0,-1 0 0,1 0 1,-12-5 448,-7-9 110,-2-2 361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49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0 314 10570,'0'1'262,"0"0"267,0 0 0,0 0-1,0 0 1,0 1-1,0-1 1,1 0 0,-1 0-1,0 0 1,0 0-1,1 2 1,0-3-468,-1 1 1,1-1-1,-1 0 1,1 1-1,-1-1 0,1 0 1,-1 0-1,1 1 1,-1-1-1,1 0 0,-1 0 1,1 0-1,-1 0 1,1 0-1,0 1 1,-1-1-1,1 0 0,-1 0 1,1 0-1,-1-1 1,1 1-1,-1 0 1,1 0-1,0 0 0,-1 0 1,1 0-1,0-1 1,6-1 73,0-1 1,0 0 0,0 0 0,0-1-1,0 0 1,-1 0 0,10-8 0,-3 1-101,0-1 0,15-19 0,-17 16-15,1 1 1,-2-2-1,0 0 1,-1 0-1,-1 0 1,11-31 0,-17 42-8,-1-1 0,1 0 0,-1 0 1,-1 1-1,1-1 0,-1 0 0,0-11 1,-1 15 7,1 0 0,0 0 1,-1 0-1,1 0 0,-1 1 1,1-1-1,-1 0 0,0 0 1,0 0-1,0 0 1,0 1-1,0-1 0,-1 0 1,1 1-1,0-1 0,-1 1 1,1 0-1,-1-1 0,1 1 1,-1 0-1,0 0 1,0 0-1,1 0 0,-1 0 1,0 0-1,-3 0 0,1 0 53,-1 0-1,0 0 0,1 0 1,-1 1-1,0 0 0,1 0 0,-1 1 1,0-1-1,1 1 0,-1 0 1,0 0-1,1 0 0,0 1 1,-1-1-1,1 1 0,0 0 0,0 1 1,0-1-1,0 1 0,0 0 1,0-1-1,1 2 0,-1-1 1,-2 4-1,0-1-3,1 1 0,0 0 0,0 0 0,1 0 0,0 0 0,0 1 1,1-1-1,0 1 0,0 0 0,1 0 0,0 0 0,1 0 0,-2 9 0,3-10-51,0 0-1,0 0 1,1 0-1,-1 0 1,2 0-1,-1 0 1,1-1-1,5 13 1,-6-15-29,1 0 0,0 0 0,1 0 0,-1-1 0,1 1 1,-1-1-1,1 1 0,0-1 0,0 0 0,1 0 1,-1-1-1,1 1 0,-1-1 0,1 0 0,7 4 1,-6-4-138,1 0 0,0-1 1,0 1-1,0-1 0,0-1 1,0 1-1,0-1 0,0 0 0,7-1 1,5-1-1473,34-10 0,11-4 24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46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6145,'0'0'251,"0"0"0,-1 1 0,1-1 0,0 0 0,0 1 0,0-1 0,0 1 0,0-1-1,0 0 1,0 1 0,0-1 0,0 0 0,0 1 0,0-1 0,0 1 0,0-1 0,1 0 0,-1 1 0,0-1-1,0 0 1,0 1 0,1-1 0,4 12 573,7 3-11,0-2 0,1 1 0,1-2 0,22 17 0,-19-15-420,142 100 1492,37 32-277,1 45 276,-182-173-1817,2 0-1,0-2 0,1 1 0,0-2 1,27 17-1,-32-25-296,-8-5 72,0 1 0,-1 0 0,1 0 0,-1 0 0,7 6 0,-7-1-352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47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645 5 4569,'5'-3'6517,"-4"1"1242,-2 7-7579,0-1 1,-1 0-1,1 0 0,-1-1 0,0 1 0,0 0 0,0 0 0,-4 3 0,3-2-52,-128 152 1413,81-102-1279,-217 288 423,144-177-533,112-151-142,4-5-23,-1 0 0,0 0 0,-11 9 0,16-17-154,2-3 1,3-5-239,9-9-522,1 0 0,0 1 0,25-22-1,-11 10-549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5:52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16 869 7690,'-1'1'606,"0"1"0,-1-1 0,1 0 0,0 0 0,-1 0 0,1 0 0,-3 1 0,4-2-576,0 1 69,-1-1 0,1 0 0,0 0 0,0 0 0,0 1 0,0-1 0,0 0 0,-1 0 0,1 1 0,0-1 0,0 0 0,0 0 0,0 1 0,0-1 0,0 0 0,0 1 1,0-1-1,0 0 0,0 0 0,0 1 0,0-1 0,0 0 0,0 0 0,0 1 0,0-1 0,0 0 0,1 1 0,2-1 1258,1-9 1104,37-76-2005,-26 56-379,157-332 214,-129 268-235,-33 73 2,27-56 63,-30 64 78,0 1 0,1 0 0,0 0 1,12-11-1,-17 19-150,-1 1 1,1 0-1,0 0 0,0 0 1,0 1-1,0-1 1,0 1-1,1-1 0,-1 1 1,0 0-1,1 0 0,-1 1 1,6-2-1,-6 2-24,0 0-1,0 0 0,0 0 1,-1 0-1,1 0 1,0 1-1,0 0 1,-1-1-1,1 1 0,0 0 1,-1 0-1,1 0 1,0 0-1,-1 1 1,0-1-1,1 1 0,2 2 1,13 15 185,0 1 0,22 32 0,26 50 163,-26-37-128,42 69 276,-22-35-178,-42-71-263,1 0-1,2-2 1,1 0-1,1-1 1,0-1-1,2-1 1,1-2-1,1 0 1,45 25-1,-65-42-55,-2-1 22,1 0-1,-1 0 1,0 1 0,4 3-1,-11-7 1611,-5-5-1733,6 2 73,-1 0 0,0 0 0,1 0-1,-1 0 1,1 0 0,0 0 0,0 0 0,0-1 0,0-5-1,-1-24-6,3 26 5,-1-1 0,1 0 0,5-14 0,-2 5-4,2-5-5,1 0-1,14-31 0,-6 16 1,55-163-72,-38 104 56,61-123-1,-92 216 33,8-17 10,1 1 0,1-1 0,20-25-1,-25 39-3,-6 6-3,1 0-1,-1-1 1,0 1 0,1-1 0,-1 1-1,0 0 1,1-1 0,-1 1 0,0-1-1,1 1 1,-1-1 0,0 1 0,0-1-1,0 1 1,1-1 0,-1 1 0,0-1-1,0 1 1,0-1 0,0 1 0,0-1-1,0 1 1,0-1 0,0 1 0,0-2-1,0-8-2550,0 8 2519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6:02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7 259 5145,'-6'-9'9347,"5"6"-7317,8 5-1115,-4 0-824,0 0 1,0 0-1,0 0 0,-1 1 0,1-1 1,2 5-1,7 6 117,-1 1 0,-1 1 1,-1 0-1,0 0 0,8 19 0,-2-1 177,51 112 858,-45-104-885,39 56 0,-32-59-194,1-1 0,1-2 0,3-1 0,55 46 0,-65-63 63,1-1-1,1 0 1,0-2 0,35 14-1,-58-27-212,15 4 151,-16-5-148,0 0 1,-1 0 0,1 1 0,0-1 0,-1 0 0,1 0 0,0 0 0,0-1-1,-1 1 1,1 0 0,0 0 0,0 0 0,-1 0 0,1-1 0,0 1 0,-1 0-1,1-1 1,0 1 0,-1 0 0,1-2 0,1-3 285,3-24-189,3-37 0,-5 29-98,37-219 7,-16 111-34,-13 78 26,37-123 0,-46 183-9,0 0 0,1 0-1,0 0 1,0 0-1,0 1 1,1 0 0,0-1-1,8-8 1,-12 14-4,1 1-1,-1-1 1,1 1-1,-1-1 1,1 1-1,0-1 1,-1 1 0,1 0-1,0-1 1,-1 1-1,1 0 1,0 0 0,0 0-1,-1-1 1,1 1-1,0 0 1,0 0 0,-1 0-1,1 0 1,0 0-1,0 0 1,-1 1-1,1-1 1,0 0 0,0 0-1,-1 0 1,1 1-1,0-1 1,-1 0 0,1 1-1,0-1 1,-1 0-1,1 1 1,-1-1 0,1 1-1,1 0 1,1 3 5,1 0 0,-1 0 1,1 0-1,2 6 0,-4-7-3,60 76 31,-18-24-20,135 218 106,-35-48-10,-132-208-88,1 0 0,1-1 0,0-1 0,1 0 0,22 16 0,-21-18-1,45 30 65,-51-36-66,0-2 0,1 1-1,0-1 1,12 4 0,-22-9-19,0 1-1,0-1 1,1 0-1,-1 1 1,0-1-1,0 0 1,0 0-1,0 1 1,1-1-1,-1 0 1,0 0-1,0 0 1,0-1-1,1 1 1,-1 0-1,0 0 1,0-1-1,0 1 1,0 0-1,0-1 1,1 1-1,-1-1 1,0 0-1,0 1 1,0-1-1,0 0 1,-1 0-1,1 1 1,0-1-1,0 0 0,0 0 1,0-2-1,3-3 6,-1 0-1,0 0 0,0 0 1,0-1-1,-1 1 0,3-13 1,4-43 15,-8 47-18,18-178 5,3-25-27,13 2 28,-31 197-5,1 0-1,0 1 1,2 0-1,0 0 0,1 0 1,1 1-1,0 0 0,2 1 1,0 0-1,20-23 0,-14 23-422,-16 15-122,-1 1-299,0 0-261,0 0 78,0 0 429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6:05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1 857 4857,'0'4'3848,"1"-7"278,2-8-2798,29-72 688,-4 13-1058,125-290 564,-142 338-1489,82-176 302,-89 188-271,0-1 0,1 1 1,0 0-1,1 1 0,0-1 1,1 1-1,8-10 1,-14 18-52,-1 1 0,1-1 0,0 0 1,-1 0-1,1 1 0,0-1 0,0 1 1,0-1-1,-1 0 0,1 1 0,0 0 1,0-1-1,0 1 0,0-1 0,0 1 1,0 0-1,0 0 0,0 0 0,0-1 1,0 1-1,0 0 0,0 0 0,0 0 1,0 1-1,0-1 0,0 0 0,0 0 1,0 0-1,0 1 0,0-1 0,0 1 1,0-1-1,0 1 0,3 2 38,0 0-1,-1 0 1,0 0 0,0 1-1,0-1 1,3 5-1,3 4 19,45 51 401,59 93-1,27 79 406,-100-162-406,93 127-1,-110-173-124,-11-15-310,33 36 77,-40-43-94,1 1 0,0-1 0,0-1 0,1 1 0,-1-1 0,8 4 0,-13-8-15,-1 0 0,1 1 0,-1-1 0,1 0 0,-1 0 0,1 0-1,-1 0 1,1 0 0,-1 0 0,1 0 0,-1 0 0,1 0 0,-1 0 0,1 0-1,-1 0 1,1 0 0,-1 0 0,1 0 0,-1 0 0,1-1 0,-1 1-1,1 0 1,-1 0 0,1-1 0,-1 1 0,1 0 0,-1 0 0,0-1 0,1 1-1,-1-1 1,0 1 0,1-1 0,0-1 1,0 1 0,0-1-1,0 0 1,-1 0 0,1 0 0,0-3 0,1 0 5,4-16 2,-1 0 0,4-33 0,-3 14-7,58-259-10,-45 234 8,2 0 0,46-93 0,-58 140 11,51-93 85,-59 111-94,-1-1-1,1 0 1,-1 0 0,1 1-1,-1-1 1,1 1-1,-1-1 1,1 0-1,0 1 1,-1-1-1,1 1 1,0 0-1,-1-1 1,1 1-1,0-1 1,0 1-1,0 0 1,-1 0-1,1-1 1,0 1-1,0 0 1,0 0-1,-1 0 1,1 0-1,0 0 1,0 0-1,1 0 1,1 1 5,0 0 1,0 0 0,0 0-1,0 1 1,5 2-1,9 5 12,18 10 47,-34-19-66,1 1 0,-1 0 1,1-1-1,-1 1 0,1 0 1,-1 0-1,1 0 0,-1 1 1,2 1-1,-2-2 0,8 7 4,-1 1 1,-1 0-1,1 1 0,9 17 1,45 107 232,-43-90-124,13 34 69,86 178 461,-100-223-557,2-1-1,1-1 1,2-1 0,0 0-1,42 38 1,96 68 124,-158-134-208,-1 0 0,1 0 0,0-1 1,0 1-1,0-1 0,3 1 0,-6-2-3,0 0 0,0 0 0,0 0 0,0 0 0,0 0-1,0 0 1,0 0 0,0 1 0,0-1 0,0 0 0,0 0 0,0 0-1,0 0 1,0 0 0,0 0 0,0 0 0,1 0 0,-1 0-1,0 0 1,0 0 0,0 0 0,0 0 0,0-1 0,0 1 0,0 0-1,0 0 1,0 0 0,0 0 0,0 0 0,0 0 0,0 0 0,0 0-1,0 0 1,0 0 0,0 0 0,0 0 0,0 0 0,1 0 0,-1 0-1,0 0 1,0 0 0,0 0 0,0 0 0,0 0 0,0 0 0,0 0-1,0-1 1,0 1 0,0 0 0,0 0 0,0 0 0,0 0-1,0 0 1,0 0 0,0 0 0,0 0 0,0 0 0,0 0 0,0 0-1,0 0 1,0 0 0,0 0 0,0-1 0,3-31-43,18-159-102,-11 129 109,19-65 0,48-100 1,-59 187 41,1 1 1,2 0-1,39-54 1,27-17-200,-48 66-3403,-37 42 3155,-1 1 242,-1 0 0,1 0 1,0 1-1,0-1 0,-1 0 0,1 0 1,-1 0-1,1 0 0,0-2 0,-4 2-345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6:13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122 122 5457,'2'-20'947,"-1"14"-457,-1 0 0,1 0 0,-1 0 1,0 0-1,-1 0 0,-1-7 0,2 2 4376,0 10-2260,-1 2-336,-12 20-1732,-54 68 5,61-81-475,0-1 17,1 1 0,-1 1 0,1-1-1,1 1 1,-4 9 0,7-13-31,4-5-30,7-8-23,41-51-33,0 1 20,-47 54 12,12-13 7,0 0-1,2 2 1,0 0 0,20-12-1,-37 26-4,-1 1 1,1-1-1,0 1 0,0 0 0,0-1 0,-1 1 0,1 0 0,0-1 1,0 1-1,0 0 0,0 0 0,0 0 0,1 0 0,-2 0 2,0 0-1,1 0 1,-1 0-1,0 1 1,1-1-1,-1 0 1,0 0-1,0 0 1,1 0-1,-1 1 1,0-1-1,1 0 1,-1 0-1,0 1 1,0-1-1,0 0 1,1 0-1,-1 1 0,0-1 1,0 0-1,0 1 1,0-1-1,0 0 1,1 1-1,-1 1 16,0 0 0,0 0 0,0 1 0,0-1 0,0 0 0,0 0 0,-1 0 0,1 0 0,-2 4 0,-7 19 215,-1 0 0,-1 0 0,-18 26 0,-7 16 408,36-67-641,-3 7 106,0 1 1,-4 10-1,6-15-91,1-1 0,-1 0 1,1 0-1,0 0 0,0 1 0,0-1 0,0 0 0,0 0 0,0 0 0,1 1 1,-1-1-1,0 0 0,1 0 0,1 2 0,-2-3-15,1 0 0,-1 0 1,1 0-1,0 0 0,-1-1 0,1 1 0,0 0 1,0-1-1,0 1 0,-1 0 0,1-1 1,0 1-1,0-1 0,0 1 0,0-1 0,0 0 1,0 1-1,0-1 0,0 0 0,0 0 0,0 1 1,0-1-1,2 0 0,1 0-3,1-1 0,-1 1 0,0-1 0,5-1 0,4-2-2,0 0 0,0-1 0,22-12 0,33-25 7,-42 26-2,25-17 24,-37 27 4,-14 6-28,0 0 0,0 0-1,0 0 1,0 0 0,0 0-1,0 0 1,0 0 0,0 0-1,1-1 1,-1 1-1,0 0 1,0 0 0,0 0-1,0 0 1,0 0 0,0 0-1,0 0 1,0 0-1,1 0 1,-1 0 0,0 0-1,0 0 1,0 0 0,0 1-1,0-1 1,0 0 0,0 0-1,0 0 1,1 0-1,-1 0 1,0 0 0,0 0-1,0 0 1,0 0 0,0 0-1,0 0 1,0 0 0,0 0-1,0 0 1,0 1-1,0-1 1,0 0 0,0 0-1,0 0 1,0 0 0,0 0-1,1 0 1,-1 0 0,0 0-1,0 1 1,0-1-1,0 0 1,0 0 0,0 0-1,0 0 1,0 0 0,-1 0-1,1 0 1,0 0 0,0 1-1,0-1 1,0 0-1,-3 9 25,0-1-1,0 0 1,-1 1-1,-7 10 1,0 1 8,-2 5 19,-31 66 222,33-67-179,8-19-74,1 1 1,-1-1-1,1 0 1,0 1-1,1-1 1,0 1-1,-1 0 0,1 7 1,1-12-22,0-1 1,0 1-1,0-1 1,0 1-1,0-1 0,0 1 1,0 0-1,1-1 1,-1 1-1,0-1 0,0 1 1,1-1-1,-1 1 1,0-1-1,1 1 0,-1-1 1,0 1-1,1-1 1,-1 1-1,1-1 0,-1 0 1,0 1-1,1-1 1,-1 0-1,1 1 0,-1-1 1,1 0-1,0 0 1,-1 1-1,1-1 0,-1 0 1,1 0-1,-1 0 1,1 0-1,0 0 0,-1 0 1,1 0-1,0 0 1,4 0-5,-1 0 0,1-1 0,-1 0 0,5-1 0,-3 1 5,7-3-1,-1 0 0,0-1 0,0 0-1,0-1 1,19-13 0,4-1 35,-34 20-34,-1 0 0,0-1 1,0 1-1,1 0 1,-1 0-1,0 0 1,1 0-1,-1-1 0,0 1 1,1 0-1,-1 0 1,0 0-1,1 0 1,-1 0-1,1 0 1,-1 0-1,0 0 0,1 0 1,-1 0-1,0 0 1,1 0-1,-1 0 1,1 1-1,-1-1 1,0 0-1,1 0 1,-1 1-1,0-1 1,0 0 0,0 1-1,0-1 1,0 0 0,0 1-1,0-1 1,1 0-1,-1 1 1,0-1 0,0 0-1,0 1 1,0-1 0,0 0-1,0 1 1,-1 0-1,-4 17 35,-25 42 30,21-45-53,1-1 0,1 2 0,-7 20 0,14-35-14,-1 0 1,1 0-1,0 0 1,-1 0-1,1 0 1,0 1-1,0-1 1,0 0-1,0 0 1,0 0 0,0 0-1,0 0 1,0 0-1,0 0 1,1 0-1,-1 0 1,0 0-1,1 0 1,-1 0-1,0 0 1,1 0-1,-1 0 1,1 0 0,0 0-1,-1-1 1,1 1-1,0 0 1,-1 0-1,1-1 1,0 1-1,0 0 1,0-1-1,0 1 1,0 0-1,0-1 1,0 0 0,0 1-1,0-1 1,0 1-1,0-1 1,1 0-1,3 1-2,0-1 0,-1 1-1,1-1 1,0 0 0,0-1 0,-1 1 0,9-3-1,6-3-1,-1 0 1,29-15-1,-26 11 13,23-7 0,-41 16-5,0 0 1,0 0-1,0 0 1,0 1-1,0-1 1,0 1-1,0 0 1,6 1-1,-9-1-1,1 0 0,0 0 0,0 0 0,0 1 0,0-1 0,-1 1 0,1-1 0,0 0 0,0 1-1,-1-1 1,1 1 0,0 0 0,-1-1 0,1 1 0,0 0 0,-1-1 0,1 1 0,-1 0 0,1 0-1,-1-1 1,0 1 0,1 0 0,-1 0 0,0 0 0,1-1 0,-1 1 0,0 0 0,0 0 0,0 0 0,0 0-1,0 0 1,0 1 0,0 6 28,-1 0 0,-2 13 0,1-14 13,1-1 1,0 1-1,0 0 0,1 0 1,0 1-1,1 6 0,-1-13-37,1 1 0,-1-1 0,0 1 0,1 0-1,0-1 1,0 1 0,-1-1 0,1 1 0,0-1-1,0 0 1,0 1 0,0-1 0,0 0 0,1 0 0,-1 0-1,0 0 1,0 0 0,1 0 0,-1 0 0,1 0 0,-1 0-1,1 0 1,-1-1 0,1 1 0,0-1 0,-1 1-1,1-1 1,-1 0 0,1 0 0,2 1 0,3-1-4,1 0 0,0 0 1,-1-1-1,14-2 0,15-1 23,-34 4-22,-1 0 0,0 0 0,0 1 0,0-1 1,1 0-1,-1 0 0,0 0 0,0 1 0,0-1 1,0 1-1,0-1 0,1 1 0,-1-1 0,0 1 0,0 0 1,1 1-1,-2-2-1,1 1 1,-1-1-1,0 1 1,1-1-1,-1 1 1,0 0-1,1-1 1,-1 1-1,0 0 1,0-1-1,0 1 1,0 0-1,0-1 1,0 1 0,0 0-1,0-1 1,0 1-1,0 0 1,0-1-1,0 1 1,0 0-1,-1-1 1,1 1-1,0-1 1,0 1-1,-1 0 1,1-1-1,0 1 1,-1-1-1,0 1 1,-1 3 160,-1-1 0,0 0-1,0 0 1,0 0 0,0 0 0,-1-1 0,1 1 0,-5 2-1,-20 11 488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6:14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 9050,'12'1'1425,"4"0"-214,-15-1-1076,-1 1 0,0-1 0,0 0 0,0 0 0,1 0 0,-1 0 0,0 0 0,0 0 0,0 0 0,1 1 0,-1-1 0,0 0 0,0 0 0,0 0 0,0 0 0,0 1 0,1-1 0,-1 0 0,0 0 0,0 0 0,0 1 0,0-1 0,0 0 0,0 0 0,0 0 0,0 1 0,0-1 0,0 0 0,0 0 0,0 1 0,0-1 0,0 0 0,0 0 0,0 0 0,0 1 0,0-1 0,0 0 0,0 0 0,0 1 0,0-1 0,0 0 0,0 0 0,-1 0 0,1 1 0,0-1 0,-5 8 1182,0 1-1,-11 13 1,-27 24-1279,32-35 324,-4 3-143,-22 17 0,27-24-144,1 1 0,0 0 1,-16 18-1,26-26-75,-1 0 0,0 0-1,0 0 1,0 0 0,0 0 0,1 0 0,-1 0-1,0 0 1,0 0 0,0 0 0,0 0 0,0 0-1,1 0 1,-1 0 0,0 0 0,0 0 0,0 0 0,0 0-1,0 0 1,1 0 0,-1 0 0,0 0 0,0 0-1,0 0 1,0 0 0,0 1 0,0-1 0,1 0-1,-1 0 1,0 0 0,0 0 0,0 0 0,0 0 0,0 1-1,0-1 1,0 0 0,0 0 0,0 0 0,0 0-1,0 0 1,0 1 0,0-1 0,0 0 0,0 0-1,0 0 1,0 0 0,0 0 0,0 1 0,0-1 0,0 0-1,0 0 1,0 0 0,0 0 0,0 1 0,0-1-1,0 0 1,0 0 0,0 0 0,0 0 0,0 0-1,0 0 1,-1 1 0,1-1 0,19-4-32,-15 2 27,22-5-7,-1-2 1,0-1 0,0-2 0,24-14 0,-43 22 15,0 1 1,0 0-1,1 1 1,12-4-1,-17 5-1,0 1 0,0-1 0,0 1 0,0 0-1,0 0 1,-1 0 0,1 0 0,0 0 0,0 0 0,0 0 0,0 1 0,0-1-1,0 1 1,0-1 0,0 1 0,0 0 0,-1 0 0,1 0 0,0 0-1,2 2 1,-3-2 3,0 0 0,0 0 0,0 0 0,0 1 1,-1-1-1,1 0 0,-1 0 0,1 1 0,-1-1 0,1 1 0,-1-1 0,0 0 0,1 1 0,-1-1 0,0 1 0,0-1 0,0 1 0,0-1 0,0 1 0,-1-1 0,1 0 1,0 1-1,-1 1 0,-2 6 69,0-1 0,-9 15 1,3-4 56,4-2 60,0-1-1,1 1 0,-3 32 0,3-17 31,-1-18-128,4-11-76,0 0-1,0 0 0,0 0 1,1 0-1,-1 4 0,1-7-16,0 1 0,0-1 0,0 0 1,0 1-1,0-1 0,0 0 0,0 0 0,0 1 0,0-1 0,0 0 0,0 1 0,0-1 0,1 0 1,-1 1-1,0-1 0,0 0 0,0 0 0,1 1 0,-1-1 0,0 0 0,1 1 0,-1-1-1,1 0 0,-1 0 0,1 0 0,0 1 0,-1-1 0,1 0 0,-1 0-1,1 0 1,0 0 0,-1 0 0,1 0 0,0 0 0,-1 0 0,1 0-1,0-1 1,7-1-7,0-1 0,0 0 0,0 0 1,-1-1-1,9-5 0,6-3-1,-1 1 7,40-20 0,-52 27 7,1 1 1,-1 0-1,0 0 0,19-2 0,-27 5-3,1-1 0,0 1 1,0 0-1,0 0 0,0 0 0,0 0 0,0 1 0,0-1 0,-1 1 0,1-1 1,0 1-1,0-1 0,0 1 0,-1 0 0,1 0 0,2 2 0,-3-2 1,0 0-1,0 0 1,0 0-1,0 0 1,0 1 0,-1-1-1,1 0 1,0 1-1,-1-1 1,1 0 0,-1 1-1,0-1 1,1 1-1,-1-1 1,0 1-1,0-1 1,0 1 0,0-1-1,0 1 1,0 1-1,-1 4 9,-1-1-1,1 0 1,-1 0-1,0 0 1,-1 0-1,-3 6 1,-3 8 23,2-5 9,5-12-26,1 0-1,-1 0 1,1 0 0,0 0-1,0 1 1,0-1 0,1 0-1,-2 5 1,3-8-15,-1 1-1,0 0 1,0 0-1,0-1 1,1 1 0,-1 0-1,0 0 1,1-1-1,-1 1 1,1 0-1,-1-1 1,1 1 0,-1-1-1,1 1 1,-1-1-1,1 1 1,0-1-1,-1 1 1,1-1 0,0 1-1,-1-1 1,1 0-1,0 0 1,0 1 0,-1-1-1,1 0 1,0 0-1,0 0 1,-1 1-1,1-1 1,0 0 0,0 0-1,6 0-9,-1 0 0,11 0-1,-14 0 12,65-10-12,-14 1 41,-23 9 2,-12 1-25,-16-1-8,-1 0-1,0 0 1,1 0-1,-1 0 1,0 1-1,1-1 1,-1 1-1,0 0 1,1-1-1,-1 1 1,0 0-1,0 0 1,4 3-1,-5-3 14,1 1-1,-1-1 1,0 1-1,0-1 1,0 1-1,0 0 0,0 0 1,0-1-1,0 1 1,0 0-1,-1 0 1,1 0-1,-1 0 1,0 0-1,1 0 1,-1 4-1,0 2 162,0 1 1,-1 0-1,0-1 0,0 1 0,-5 15 1,5-23-172,1-1 0,0 1 1,0 0-1,-1-1 1,1 1-1,0-1 0,0 1 1,0 0-1,0-1 1,0 1-1,0-1 0,0 1 1,0 0-1,0-1 1,1 1-1,-1-1 0,0 1 1,0-1-1,0 1 1,1 0-1,-1-1 0,0 1 1,0-1-1,1 1 1,-1-1-1,1 1 0,-1-1 1,0 0-1,1 1 1,-1-1-1,1 1 0,-1-1 1,1 0-1,-1 1 1,1-1-1,-1 0 0,1 0 1,0 1-1,-1-1 1,1 0-1,0 0 0,4-6 343,11-9-126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6:19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1 5537,'-6'0'8723,"3"3"-4615,7 5-3218,1-1-440,-5-5-405,11 14 288,40 37 209,-46-48-485,0-1-1,0 0 1,0-1-1,0 1 0,1-1 1,7 3-1,5 4 44,-9-3-22,-9-7-76,0 0 1,0 1-1,0-1 1,0 0-1,0 0 1,0 0-1,0 0 1,0 0-1,0 0 1,0 0-1,0 1 1,0-1-1,0 0 1,0 0-1,0 0 1,0 0-1,0 0 1,0 0-1,-1 0 1,1 0-1,0 0 1,0 1-1,0-1 0,0 0 1,0 0-1,0 0 1,0 0-1,0 0 1,-1 0-1,1 0 1,0 0-1,0 0 1,0 0-1,0 0 1,0 0-1,0 0 1,0 0-1,-1 0 1,1 0-1,0 0 1,0 0-1,0 0 1,0 0-1,-22-2 151,-34-12-25,36 8-98,0 1 0,0 1 0,-27-2 0,46 6-28,-14 0 59,14 0-57,1 0 0,0 0 0,-1 0 1,1 0-1,0 0 0,0 0 0,-1 1 0,1-1 1,0 0-1,-1 0 0,1 0 0,0 0 0,0 0 1,-1 0-1,1 0 0,0 1 0,0-1 0,-1 0 1,1 0-1,0 0 0,0 1 0,0-1 0,-1 0 1,1 0-1,0 1 0,0-1 0,0 0 0,0 0 1,0 1-1,0-1 0,-1 0 0,1 0 0,0 1 1,0-1-1,0 0 0,0 1 0,0-1 0,0 0 1,0 0-1,0 1 0,1 0 37,-1-1-7,2 2-2,62 50 34,-54-46-34,-1 0 0,1 0 0,14 5 0,-15-8 44,-1 1 0,10 7 0,-15-9-44,0 0-1,-1 0 1,1 0-1,-1 0 1,0 1 0,0-1-1,0 1 1,0-1-1,0 1 1,1 3-1,-3-6-22,0 1 0,1-1 1,-1 0-1,0 1 0,0-1 0,0 0 0,0 1 0,0-1 0,1 0 0,-1 1 1,0-1-1,0 0 0,0 1 0,0-1 0,0 0 0,0 1 0,0-1 0,0 1 1,-1-1-1,1 0 0,0 1 0,0-1 0,0 0 0,0 1 0,0-1 0,-1 0 1,1 1-1,0-1 0,0 0 0,0 1 0,-1-1 0,-9 5 174,7-4-148,-9 2 29,0 0 1,-1-1 0,1 0 0,-1-1 0,1 0 0,-18-2-1,17 1-47,0 0 0,0 0-1,0 1 1,0 1-1,-21 5 1,33-7-16,0 1 1,0-1-1,0 1 0,0-1 0,0 1 1,-1-1-1,1 1 0,1-1 0,-1 1 1,0 0-1,0 0 0,0-1 0,0 1 0,0 0 1,-1 2-1,2-2 0,0-1-1,0 1 1,-1 0 0,1 0 0,0-1-1,0 1 1,0 0 0,0 0-1,0 0 1,0-1 0,0 1 0,0 0-1,0 0 1,0 0 0,0-1 0,1 1-1,-1 0 1,1 0 0,0 3 1,2-1 1,-1 1 0,0-1-1,1 0 1,-1 0-1,1 0 1,6 5 0,3 1 4,1 1 0,25 12 1,9 5 27,-45-25-29,0-1-1,0 1 1,0 0 0,0 0-1,0 0 1,-1 0-1,1 0 1,-1 0-1,1 0 1,-1 0 0,1 0-1,-1 1 1,0-1-1,0 1 1,-1-1 0,1 1-1,0-1 1,-1 1-1,1-1 1,-1 6 0,0-6 1,0 0-1,-1 0 1,1 1 0,-1-1 0,1 0 0,-1 0 0,0 0 0,0 0 0,0 0-1,0 0 1,0 0 0,0 0 0,-1 0 0,1 0 0,-1-1 0,1 1 0,-1 0-1,0-1 1,1 0 0,-1 1 0,0-1 0,0 0 0,0 0 0,-3 2 0,-2-1 9,1 0 1,-1 0-1,0 0 1,0-1-1,1 1 1,-13-1-1,-42-3 50,14-1-31,45 3-33,1 0 1,0 0-1,-1 0 0,1 0 1,-1 0-1,1 1 1,0-1-1,-1 0 1,1 1-1,0-1 1,-1 1-1,1-1 1,0 1-1,0-1 1,-1 1-1,1 0 1,0 0-1,0 0 1,0 0-1,0 0 1,0 0-1,0 0 1,0 0-1,-1 1 1,2 0 7,-1 0 1,1 0-1,-1 0 1,1 0-1,-1 0 1,1 0-1,0 0 1,0 0 0,0 0-1,0 0 1,0 0-1,1 0 1,-1 0-1,1 0 1,-1 0-1,2 2 1,34 85 1657,-37-89-1713,1 0 1,0 0-1,-1 0 0,1 0 0,0 0 0,-1 0 1,1 0-1,0 0 0,-1 0 0,1 0 0,0 0 0,-1 0 1,1 0-1,0 0 0,0 0 0,-1 0 0,1-1 1,0 1-1,-1 0 0,1 0 0,0 0 0,-1-1 0,0 0-403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6:20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5 8082,'-5'-4'2673,"2"3"4729,4 3-7328,0 0 1,0 0-1,1-1 0,-1 1 0,1 0 1,-1-1-1,1 1 0,0-1 0,-1 0 0,1 1 1,4 1-1,9 7 85,1 1-50,2 2 44,0-1 0,24 11 0,-34-19-91,26 15 146,-32-18-192,-1 0 0,1 0 0,-1 0 0,1 0 0,-1 0 0,1 1 1,-1-1-1,0 1 0,0-1 0,0 1 0,0-1 0,0 1 0,0 0 0,0-1 0,1 5 0,-2-5-2,0 0 0,0-1-1,0 1 1,-1 0 0,1 0 0,0 0 0,0 0 0,-1 0 0,1 0 0,0-1 0,-1 1 0,1 0 0,-1 0 0,1-1 0,-1 1 0,0 0 0,1-1 0,-1 1 0,1 0-1,-1-1 1,0 1 0,0-1 0,1 1 0,-1-1 0,0 1 0,0-1 0,0 0 0,-1 1 0,-4 1 66,1 0 1,-1 0-1,-5 0 0,-2 0 28,-1-1 0,1-1 0,0 0 0,0 0 0,-17-4 0,-2 0 104,31 4-193,0 0-1,0 0 0,0 0 0,0 0 0,0 0 0,0 0 1,0 1-1,0-1 0,0 0 0,0 0 0,0 1 0,1-1 1,-1 1-1,0-1 0,0 1 0,0-1 0,-1 1 0,2 0-12,0-1 0,-1 1 0,1-1 0,0 1-1,0-1 1,-1 1 0,1-1 0,0 1 0,0 0-1,0-1 1,0 1 0,0-1 0,0 1 0,0-1-1,0 1 1,0 0 0,0-1 0,0 1 0,0-1-1,0 1 1,0-1 0,0 1 0,1-1 0,-1 1-1,0-1 1,0 1 0,1-1 0,-1 1-1,0-1 1,1 1 0,-1-1 0,0 1 0,2 0-1,1 2 1,1 0 0,0 1-1,0-1 1,0-1-1,1 1 1,-1-1-1,1 1 1,-1-1 0,6 1-1,-3 0 19,0 0 0,0 0-1,10 7 1,-15-8-5,1 0 0,-1 0 0,0 0-1,0 0 1,0 1 0,0-1 0,-1 0 0,1 1-1,-1-1 1,1 1 0,-1 0 0,0 0 0,0-1 0,1 6-1,-1-6-8,-1-1 0,0 1 0,0 0-1,0-1 1,0 1 0,0 0 0,0-1-1,0 1 1,-1 0 0,1-1 0,-1 1-1,1-1 1,-1 1 0,1 0 0,-1-1-1,0 0 1,0 1 0,0-1 0,0 1-1,0-1 1,0 0 0,0 0 0,0 1-1,-1-1 1,1 0 0,-2 1 0,-2 0 13,0 1 1,1-1 0,-1 0 0,0-1 0,-6 2-1,5-2-1,1 1 0,0-1 0,0 1-1,0 0 1,-9 5 0,13-6-17,-1 0 1,0 0-1,0 0 0,0-1 0,1 1 1,-5 0-1,5-1-3,-1 0 0,1 0 1,0 1-1,-1-1 0,1 1 0,-1-1 1,1 1-1,0-1 0,0 1 0,-1 0 1,0 1-1,1-2-1,1 0-1,0 1 1,-1-1-1,1 1 1,0-1-1,0 1 1,-1-1 0,1 1-1,0-1 1,0 1-1,0-1 1,-1 1-1,1 0 1,0-1-1,0 1 1,0-1 0,0 1-1,0-1 1,0 1-1,0-1 1,0 1-1,1 0 1,-1-1 0,0 1-1,0-1 1,0 1-1,0-1 1,1 1-1,-1 0 1,13 16 24,-5-8 34,-7-7 35,-1-1-1,1 1 0,0 0 0,-1 0 0,1 0 1,-1 0-1,0 0 0,0 0 0,1 0 0,-1 0 1,-1 0-1,1 0 0,0 0 0,0 0 0,-1 0 1,1 0-1,-2 3 0,-1 3 6,-1 1 0,-7 12 0,8-15-224,1-4 17,1-1 0,0 2 0,0-1 0,0 0 0,0 0-1,0 0 1,1 0 0,-1 1 0,0-1 0,1 0 0,0 1 0,-1 2-1,1-5-60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6:22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6 4657,'-49'0'2576,"14"-4"1892,23 3-2352,12 1-1997,0 0 0,-1 0 0,1 0 0,0 0 1,0 0-1,-1 0 0,1 0 0,0 0 0,-1 0 1,1 0-1,0 0 0,-1 0 0,1 0 1,0 0-1,0 0 0,-1 0 0,1 0 0,0 0 1,0 1-1,-1-1 0,1 0 0,0 0 1,0 0-1,-1 1 0,1-1 0,0 0 0,0 0 1,0 0-1,-1 1 0,1-1 597,0 0-180,0 0-153,1 1-72,3-1-260,-1 1 1,1 0-1,-1 0 0,0 0 1,1 1-1,-1-1 1,0 1-1,5 3 1,11 8 12,-11-7-31,1-1-1,0 0 1,0 0 0,0 0-1,12 3 1,-4-3 21,17 6 39,-32-10-83,0-1 0,0 1 0,0 0 0,0 1 0,0-1 0,0 0 0,0 1 0,0-1 0,-1 1 1,1-1-1,1 3 0,-3-4-4,1 1 0,-1-1 0,0 1 0,0 0 0,0-1 0,1 1 0,-1-1 0,0 1 0,0-1 0,0 1 0,0 0 0,0-1 0,0 1 0,0-1 0,-1 1 0,1-1 0,0 1 0,0 0 0,0-1 0,0 1 0,-1-1 0,1 1 0,0-1 0,-1 1 0,1-1 0,0 1 0,-1-1 0,1 0 0,0 1 0,-1-1 1,1 1-1,-1-1 0,0 1 0,-17 10 137,-3-3 18,-1 0 1,0-1-1,0-2 1,-24 4-1,13-2 160,31-7-287,1 0 0,-1 1 1,0-1-1,1 1 0,-1-1 0,1 1 0,0 0 1,-1 0-1,1 0 0,0 0 0,-2 1 0,2-2-25,1 0-1,0 1 0,0-1 1,0 0-1,0 0 0,-1 1 0,1-1 1,0 0-1,0 0 0,0 1 1,0-1-1,0 0 0,0 0 1,0 1-1,0-1 0,0 0 0,0 0 1,0 1-1,0-1 0,0 0 1,0 1-1,0-1 0,0 0 0,0 0 1,0 1-1,0-1 0,1 1-1,0 0-1,-1 0 1,1-1-1,-1 1 0,1-1 1,0 1-1,0 0 1,-1-1-1,1 1 0,0-1 1,0 0-1,1 1 0,17 6 18,0-1-1,0-1 0,33 5 0,-42-8-9,-6-2-1,-1 1 0,1 0 0,0 0 0,-1 0 0,6 3 0,-9-4-9,1 0 0,-1 0 0,0 1-1,1-1 1,-1 0 0,0 1 0,1-1-1,-1 0 1,0 1 0,1-1 0,-1 0-1,0 1 1,1-1 0,-1 0 0,0 1-1,0-1 1,0 1 0,1-1 0,-1 1-1,0-1 1,0 1 0,0 0 0,0-1-1,0 1 1,-1 0 0,1 0 0,0-1-1,0 1 1,-1 0 0,1-1 0,-1 1-1,1-1 1,0 1 0,-1 0 0,1-1-1,-1 1 1,1-1 0,-1 1 0,1-1-1,-2 1 1,-16 12 78,-22 12-1,-11 8-13,33-22-44,15-10-21,-1 1 0,1 0 0,0 0 0,0 0 0,0 1 0,0-1 0,-5 6 0,8-7-3,0-1 0,-1 1 0,1 0 0,0-1 0,-1 1 0,1 0 0,0 0 0,0-1 0,0 1 0,0 0 0,0 0 0,0-1 0,0 1 0,0 0 0,0 0 0,0-1 0,0 1 0,0 0 0,0 0 0,1-1 0,-1 1 0,1 0 0,10 16 0,-6-9 3,0-1 17,1-1 0,-1 0 1,1 0-1,1 0 1,-1 0-1,1-1 1,8 6-1,4 1 129,-18-11-133,0 0 0,0-1 0,0 1 0,0 0 0,-1-1-1,1 1 1,0 0 0,0 0 0,0 0 0,-1 0 0,1 0 0,0 0 0,-1 0 0,1 0 0,-1 0 0,1 0 0,-1 0 0,0 1 0,1-1 0,-1 0 0,0 0 0,0 0 0,0 1 0,0-1 0,0 0 0,0 0 0,0 0 0,0 1 0,0-1 0,-1 0 0,1 0 0,0 0 0,-1 0 0,1 0 0,-1 0 0,1 1 0,-2 0-1,-4 7 106,-1-2-1,1 1 1,-2-1-1,-12 11 1,-14 14 218,21-19-221,8-8-70,0 0 1,0 1 0,-6 8-1,10-12-41,0 0 0,0 0 0,0 0 0,1 0 0,-1 0 0,0 0 0,1 1 0,-1-1 0,1 0 0,0 0 0,0 0 0,0 0 0,0 1 0,0-1 0,1 4 0,3 12 15,-2-13-18,-1 0 0,0 0 0,0-1 0,0 7-1,1 24 35,-2-29-4,2-5-39,5-10-22,0-1 105,23-21-12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49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241 321 8898,'-1'-3'4827,"0"-5"-3217,1 4-631,0-2-615,-1 0 0,-1 0 0,1 0-1,-1 0 1,0 1 0,-1-1 0,1 0 0,-1 1 0,0 0-1,0 0 1,-7-8 0,6 8-302,0 0 0,-1 0 0,0 0 0,0 1 0,0 0 0,-1 0 0,1 0 0,-1 1 0,0-1 0,-8-2 0,10 5-57,1 0 0,-1 0 0,0 0 0,0 0 1,0 1-1,1-1 0,-1 1 0,0 0 0,0 0 0,0 1 0,0-1 0,0 1 1,1 0-1,-1 0 0,0 0 0,1 0 0,-1 1 0,0-1 0,1 1 0,0 0 1,-1 0-1,1 0 0,0 1 0,0-1 0,0 1 0,1 0 0,-1 0 0,0 0 1,1 0-1,0 0 0,-3 6 0,0 0 2,0-1-1,2 1 1,-1 1 0,1-1-1,0 1 1,1-1 0,0 1-1,0 0 1,1-1 0,1 1-1,0 0 1,0 0 0,1 0-1,0 0 1,4 16 0,-4-23-3,0 1 0,0-1 0,0 1 0,1-1 0,-1 0 0,1 1 0,0-1 1,0 0-1,0 0 0,0 0 0,1-1 0,-1 1 0,1 0 0,0-1 0,0 0 1,0 0-1,0 0 0,0 0 0,0 0 0,0 0 0,1-1 0,-1 1 0,1-1 0,-1 0 1,1 0-1,-1-1 0,1 1 0,-1-1 0,1 1 0,0-1 0,-1 0 0,1-1 1,7 0-1,-5-1-5,0 0 0,-1-1 0,1 0 1,-1 1-1,1-2 0,-1 1 0,0-1 1,0 1-1,0-1 0,-1-1 0,1 1 1,-1-1-1,4-6 0,7-9-42,21-42-1,-34 58 38,16-30-11,-2 0 0,-2-1 0,-1-1 0,-2 0 0,10-52 0,-20 79 64,0 0 0,0 0 0,-1-13 0,0 22-40,0-1 0,0 1 0,0 0 0,0 0 0,0 0 1,0 0-1,0-1 0,0 1 0,0 0 0,0 0 0,0 0 0,0 0 0,0-1 0,-1 1 0,1 0 0,0 0 0,0 0 0,0 0 0,0 0 0,0-1 0,0 1 0,0 0 0,-1 0 0,1 0 0,0 0 0,0 0 0,0 0 0,0 0 0,0 0 0,-1-1 0,1 1 0,0 0 1,0 0-1,0 0 0,0 0 0,-1 0 0,1 0 0,0 0 0,0 0 0,0 0 0,0 0 0,-1 0 0,1 0 0,0 0 0,0 0 0,0 0 0,0 1 0,-1-1 0,1 0 0,0 0 0,0 0 0,0 0 0,0 0 0,-1 0 0,1 0 0,0 1 0,-8 6 247,4 1-97,0 0-1,1 0 1,0 1-1,0-1 1,-2 14-1,4-17-111,-5 23 164,1 1 0,2 0 0,0 0 0,2 1 0,2-1 0,7 55 0,-6-71-158,1 1-1,1-1 0,0 0 0,9 18 0,-11-26-80,0 0 1,1 0-1,0-1 0,0 1 0,0-1 0,0 0 0,1 0 0,0 0 0,0 0 0,0-1 0,0 0 0,0 0 0,10 5 0,-12-7-110,1 0-1,0 0 0,0 0 0,0-1 0,0 1 1,0-1-1,0 0 0,0 0 0,0 0 1,0 0-1,0 0 0,0-1 0,0 0 0,-1 1 1,1-1-1,0 0 0,5-3 0,28-17-769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6:23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9 6553,'-7'-1'1396,"2"1"-111,0-1 0,0 0 0,0 0 0,-6-3 0,9 4 1761,6 3-1475,6 4-1062,22 12-114,-24-14-319,1 0 1,0-1-1,-1 0 1,2 0 0,-1 0-1,14 2 1,-11-3 54,-7-2-30,1 0 0,0 1 1,-1 0-1,1 0 1,-1 1-1,10 4 0,-15-6-85,0-1-1,1 0 0,-1 0 0,0 1 1,1-1-1,-1 0 0,0 1 1,1-1-1,-1 0 0,0 1 1,0-1-1,1 1 0,-1-1 1,0 0-1,0 1 0,0-1 0,0 1 1,0-1-1,1 1 0,-1-1 1,0 0-1,0 1 0,0-1 1,0 1-1,0-1 0,0 1 1,0-1-1,-1 1 0,1-1 1,0 0-1,0 1 0,0-1 0,0 1 1,-1-1-1,1 1 0,0-1 1,0 0-1,-1 1 0,1-1 1,0 0-1,0 1 0,-1-1 1,1 0-1,0 1 0,-1-1 0,0 0 1,-3 4 86,0-1 0,0 0 1,-7 3-1,5-2-8,-64 36 420,48-28-413,10-6-32,-19 6 0,22-9-39,0 0 1,0 1-1,-12 7 1,20-11-30,1 1 1,-1-1-1,0 1 0,1-1 0,-1 1 1,1-1-1,-1 1 0,1-1 0,-1 1 1,1-1-1,-1 1 0,1-1 0,0 1 1,-1 0-1,1-1 0,0 1 1,-1 0-1,1-1 0,0 1 0,0 0 1,0 0-1,-1-1 0,1 2 0,1-1 0,-1 0 0,0 0 0,0 0 0,1 0-1,-1 0 1,1 0 0,-1 0 0,1 0 0,-1 0 0,1-1-1,0 1 1,-1 0 0,1 0 0,1 1 0,2 0-1,0 1 0,0 0 0,0-1 0,0 0 1,0 0-1,4 1 0,57 12 1,-51-13 9,1 1-1,0 1 1,-1 0 0,18 8-1,-31-12-6,-1 1-1,1-1 0,0 0 1,-1 0-1,1 1 0,-1-1 1,1 0-1,-1 1 1,1-1-1,-1 1 0,0-1 1,1 1-1,-1-1 0,1 0 1,-1 1-1,0-1 0,1 1 1,-1 0-1,0-1 0,0 1 1,1-1-1,-1 1 1,0-1-1,0 1 0,0 1 1,0-1 3,0 0 0,0 0 0,-1 0 0,1-1 0,-1 1 0,1 0 0,0 0 0,-1 0 0,0 0 0,1-1 0,-1 1 0,1 0 0,-1 0 0,-1 0 0,-2 3 29,-1-1 0,1 1 1,-1-1-1,-6 3 0,-75 38 379,74-36-347,1-1 0,-1 2 0,1-1 0,1 2 0,-15 14 1,25-23-67,-1-1 0,1 1 1,-1-1-1,1 1 1,-1-1-1,1 1 1,0 0-1,-1-1 1,1 1-1,0-1 1,-1 1-1,1 0 0,0-1 1,0 1-1,-1 0 1,1-1-1,0 1 1,0 0-1,0 0 1,0-1-1,0 1 0,0 0 1,0-1-1,0 1 1,0 0-1,0-1 1,1 1-1,-1 0 1,0 0-1,0-1 0,1 1 1,-1-1-1,0 1 1,1 0-1,-1-1 1,1 1-1,-1-1 1,1 1-1,-1-1 0,1 1 1,-1-1-1,1 1 1,-1-1-1,1 0 1,1 1-1,1 1-3,1 0-1,-1-1 1,1 0-1,0 0 1,-1 0-1,1 0 1,4 0-1,16 0 7,32-2 0,-14 0 56,-42 1-54,0 0 0,1 0 0,-1 0 0,0 0-1,1 0 1,-1 0 0,1 0 0,-1 0 0,0 0 0,1 0-1,-1 0 1,0 0 0,1 0 0,-1 0 0,0 1 0,0-1-1,1 0 1,-1 0 0,0 0 0,1 1 0,-4 4 92,-15 7 55,13-9-104,-17 8 97,1 0 1,-46 14-1,21-8-14,42-15-120,-1 0 0,1 0 0,0 0 0,0 1-1,0-1 1,0 1 0,-4 4 0,7-7-10,1 1-1,-1-1 0,1 1 1,-1 0-1,0 0 1,1-1-1,-1 1 0,1 0 1,0 0-1,-1 0 1,1 0-1,0 0 1,-1-1-1,1 1 0,0 0 1,0 0-1,0 0 1,0 0-1,0 0 0,0 0 1,0 0-1,0 0 1,0 0-1,0 0 0,0 0 1,1-1-1,-1 1 1,0 0-1,1 0 1,-1 0-1,0 0 0,1 0 1,-1-1-1,1 1 1,0 0-1,-1-1 0,1 1 1,0 0-1,-1-1 1,1 1-1,1 0 1,3 4 64,1 0 0,0-1 0,9 6 0,-13-10-31,-1 1 0,1 0 1,-1 0-1,1-1 0,-1 1 0,1-1 0,0 1 1,-1-1-1,1 0 0,-1 0 0,1 0 0,0 0 1,-1 0-1,1 0 0,0 0 0,-1 0 0,1-1 1,0 1-1,-1 0 0,1-1 0,1-1 0,9-5 519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6:29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10 2601,'0'-1'406,"0"1"0,0 0 0,0 0 0,0-1 0,0 1 0,0 0 1,0-1-1,0 1 0,0 0 0,0-1 0,0 1 0,0 0 0,0-1 0,0 1 1,0 0-1,0-1 0,0 1 0,0 0 0,0-1 0,0 1 0,-1 0 1,1 0-1,0-1 0,0 1 0,0 0 0,0 0 0,-1-1 0,-6 10 3648,1 1-4540,-14 19 1654,-48 51 0,68-80-1163,0 0-1,0 0 0,-1 1 1,1-1-1,0 0 1,0 0-1,0 0 0,0 0 1,0 1-1,0-1 0,0 0 1,0 0-1,0 0 1,0 1-1,0-1 0,0 0 1,0 0-1,0 0 0,0 0 1,0 1-1,0-1 1,0 0-1,0 0 0,0 0 1,0 1-1,0-1 0,0 0 1,0 0-1,0 0 1,0 0-1,0 0 0,1 1 1,-1-1-1,0 0 0,0 0 1,0 0-1,0 0 1,0 0-1,1 1 0,-1-1 1,0 0-1,0 0 0,0 0 1,0 0-1,1 0 1,60-12 32,-55 11-34,3-1 23,-1 1-23,-6-4 156,1 2 7,-3 3-154,0 0-1,0 0 1,0 0-1,0 0 1,0 0-1,0 0 1,0 0-1,0 0 1,0-1-1,0 1 1,0 0-1,0 0 1,0 0-1,0 0 1,0 0-1,0 0 1,0 0-1,1 0 1,-1 0-1,0 0 1,0 0-1,0 0 0,0 0 1,0 0-1,0 0 1,0 0-1,0 0 1,0 0-1,0 0 1,0 0-1,0 0 1,0 0-1,0 0 1,0 0-1,0 0 1,0 0-1,1 0 1,-1 0-1,0 0 1,0 1-1,0-1 1,0 0-1,0 0 1,0 0-1,0 0 1,0 0-1,0 0 1,0 0-1,0 0 1,0 0-1,0 0 1,0 0-1,0 0 1,0 0-1,0 0 1,0 0-1,0 0 0,0 0 1,0 0-1,0 0 1,0 1-1,0-1 1,0 0-1,0 0 1,0 0-1,0 0 1,-1 8 59,-1 0 0,1 0 0,-2 0 0,1 0 1,-7 14-1,3-9-1,-1 2 50,-11 18 0,13-26-70,1 0-1,0 0 1,0 1 0,1 0-1,-5 14 1,8-22-49,0 1 0,0 0 1,0-1-1,0 1 0,0-1 1,0 1-1,0 0 0,0-1 1,0 1-1,0 0 0,0-1 1,0 1-1,0 0 0,0-1 1,1 1-1,-1-1 0,0 1 0,0-1 1,1 1-1,-1 0 0,1-1 1,-1 1-1,0-1 0,1 1 1,-1-1-1,1 0 0,-1 1 1,1-1-1,-1 1 0,1-1 1,-1 0-1,1 1 0,0-1 1,-1 0-1,1 0 0,-1 0 1,1 1-1,0-1 0,-1 0 0,1 0 1,0 0-1,0 0 0,3 0-2,1 0 0,-1 0 0,0 0 0,1 0-1,4-2 1,14-4-2,-1-1 0,28-13 0,15-4 5,-56 21 1,5-2 8,0 0 0,1 2 0,-1 0 1,1 0-1,26-1 0,-39 4-7,-1 0 1,0 0 0,0 0 0,0 0-1,0 1 1,0-1 0,1 0-1,-1 0 1,0 1 0,0-1-1,0 1 1,0-1 0,0 1-1,0-1 1,0 1 0,2 1-1,-3-2 5,0 1-1,0-1 0,1 1 0,-1-1 0,0 1 0,0-1 0,0 1 0,0-1 0,0 1 0,0-1 0,0 1 0,0-1 0,0 1 1,0-1-1,0 1 0,0-1 0,0 1 0,0-1 0,-1 1 0,1-1 0,0 1 0,0-1 0,0 1 0,-1 0 0,-3 4 71,1-1 0,-1 1 0,0-1 0,-8 7 0,10-10-64,-35 31 271,19-17-151,0 0-1,-30 35 0,42-43-107,2-2-4,-1 1 0,1 0 1,0-1-1,0 1 0,1 0 1,0 1-1,-5 11 0,8-18-22,0 1-1,0-1 0,-1 1 0,1-1 0,0 0 0,0 1 0,0-1 0,0 1 0,0-1 0,0 0 0,0 1 0,0-1 0,0 1 0,0-1 0,0 0 0,0 1 0,1-1 0,-1 1 0,0-1 1,0 0-1,0 1 0,0-1 0,1 1 0,-1-1 0,0 0 0,0 1 0,1-1 0,-1 0 0,0 0 0,1 1 0,-1-1 0,0 0 0,1 0 0,-1 1 0,0-1 0,1 0 0,-1 0 0,1 0 1,-1 0-1,0 0 0,1 1 0,-1-1 0,1 0 0,-1 0 0,0 0 0,1 0 0,-1 0 0,1 0 0,0 0 0,3-1-6,0 1-1,0-1 0,1 0 1,3-1-1,-4 1 5,35-10-4,-1-3 0,39-18 0,-73 31 13,-1-1-1,1 1 1,-1 0 0,1 0-1,5-1 1,-9 2-5,1 0-1,-1 0 1,0 0 0,1 0-1,-1 0 1,1 0 0,-1 0-1,1 0 1,-1 0 0,1 0-1,-1 0 1,1 0 0,-1 0-1,1 0 1,-1 1 0,0-1-1,1 0 1,-1 0 0,1 0-1,-1 1 1,0-1 0,1 0-1,-1 1 1,0-1-1,1 0 1,-1 1 0,0-1-1,1 0 1,-1 1 0,0-1-1,0 1 1,1-1 0,-1 0-1,0 1 1,0-1 0,0 1-1,0-1 1,0 1 0,1-1-1,-1 1 1,0-1 0,0 0-1,0 1 1,0-1 0,0 1-1,-1-1 1,1 1 0,0-1-1,0 1 1,0-1 0,0 1-1,-1 0 1,0 3 5,0 0 0,-1 0 0,0 1 0,0-1 0,0 0 0,-1 0 0,-2 3 0,-24 28 21,9-12-8,15-17-14,0 0 1,1 1-1,-5 8 0,9-13-5,-1 0 0,0-1 0,0 1 0,1-1-1,-1 1 1,1 0 0,0 0 0,-1-1 0,1 1-1,0 0 1,0 0 0,0-1 0,0 1-1,0 0 1,1 0 0,-1-1 0,0 1 0,1 0-1,0 1 1,0-2-1,0 0-1,-1 0 1,1 0-1,0 0 1,0-1 0,0 1-1,-1 0 1,1-1-1,0 1 1,0 0 0,0-1-1,0 1 1,0-1-1,0 0 1,0 1-1,0-1 1,0 0 0,2 1-1,22 0-11,-19 0 10,10-2 2,0 1 0,23-5 0,-39 5 0,1-1 1,0 1 0,0 0 0,-1 0 0,1 0-1,0 0 1,0 0 0,-1 0 0,1 0 0,0 0 0,0 0-1,-1 0 1,1 1 0,0-1 0,-1 0 0,1 0 0,0 1-1,-1-1 1,1 0 0,0 1 0,-1-1 0,1 1 0,-1-1-1,1 1 1,0 0 0,0 0 19,-1 0-1,1 0 0,-1 0 1,1 0-1,-1 1 1,0-1-1,0 0 0,1 0 1,-1 0-1,0 1 1,0-1-1,0 0 1,-1 3-1,0 1 73,0 0 0,0 0-1,0 0 1,-1 0 0,0 0 0,-3 5 0,-20 30-79,24-39-71,-2 4-685,10-9-2613,26-22 1649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6:29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22 1928,'0'0'1383,"3"-4"2617,-1 3-3419,10-7 1659,-11 8-1908,-1 0 1,0-1 0,1 1 0,-1 0-1,0-1 1,0 1 0,1-1-1,-1 1 1,0 0 0,0-1-1,1 1 1,-1-1 0,0 1-1,0-1 1,0 1 0,0-1-1,0 0 98,0 0 1123,-5 2-283,2 0-1167,1 0 0,-1 0 0,0 0-1,1 1 1,0-1 0,-1 1 0,-2 2 0,-18 15 268,12-9-60,-1 0 1,-20 13 0,16-14-5,-25 18 456,41-26-753,-1-1 0,1 0 0,-1 1-1,1-1 1,-1 1 0,1-1 0,0 0-1,-1 1 1,1-1 0,0 1-1,-1-1 1,1 1 0,0-1 0,0 1-1,-1-1 1,1 1 0,0 1 0,0-2-8,0 0 1,0 1 0,0-1-1,0 0 1,0 1 0,0-1-1,1 0 1,-1 1 0,0-1 0,0 0-1,0 0 1,0 1 0,1-1-1,-1 0 1,0 1 0,0-1-1,1 0 1,-1 0 0,0 0-1,0 1 1,1-1 0,1 1-3,-1 0 0,1-1 0,0 1 1,-1 0-1,1-1 0,0 0 0,0 1 0,-1-1 0,4 0 0,7-1-3,0 0-1,0-1 0,0 0 0,-1-1 0,16-6 0,27-7 16,-48 15-7,1 0 1,-1 0-1,1 1 0,-1 0 0,1 0 1,9 2-1,-15-2 2,1 0 1,-1 0-1,0 0 0,0 1 1,0-1-1,0 0 0,0 1 1,0-1-1,0 1 0,0-1 1,0 1-1,-1-1 1,1 1-1,0-1 0,0 1 1,0 0-1,0 0 0,-1-1 1,1 1-1,0 0 1,-1 0-1,1 0 0,-1 0 1,1 0-1,-1 0 0,1 0 1,-1 0-1,0 0 0,0 0 1,1 0-1,-1 0 1,0 0-1,0 0 0,0 0 1,0 2-1,-1 1 73,1 1 1,-1-1-1,0 1 1,-1-1-1,1 1 1,-4 5-1,-2 6 152,3-5-5,-10 15-1,10-18-106,0-1 0,-5 14-1,-4 9 111,12-28-222,0-1 1,0 1-1,0 0 1,1 0-1,-1 0 1,1 0 0,-1-1-1,1 1 1,0 0-1,0 0 1,0 0 0,0 0-1,0 3 1,0-4-9,1 0 0,-1 0 0,0 0 1,1 0-1,-1-1 0,0 1 1,1 0-1,-1 0 0,1 0 0,0-1 1,-1 1-1,1 0 0,-1-1 0,1 1 1,0 0-1,0-1 0,-1 1 0,1-1 1,0 1-1,0-1 0,0 0 1,0 1-1,-1-1 0,1 0 0,0 1 1,0-1-1,0 0 0,0 0 0,1 0 1,14 1-14,-1-1 1,25-3-1,-27 1 20,-1 1-1,1 0 1,-1 1-1,20 3 0,-31-3-4,0 0 0,0 0 0,-1 1 0,1-1 0,0 0 0,0 0 0,-1 1-1,1-1 1,0 1 0,-1-1 0,1 0 0,-1 1 0,1-1 0,0 1 0,-1-1 0,1 1-1,-1 0 1,1-1 0,-1 1 0,0 0 0,1-1 0,0 2 0,-1 0 1,1-1 1,-1 1 0,0-1-1,0 1 1,0-1-1,0 1 1,0 0 0,0-1-1,0 1 1,-1 2-1,0 2 13,-1 1-1,-1 0 0,-5 11 0,-10 12 32,14-25-21,0 1-1,0 0 1,1 0 0,0 0-1,0 1 1,0-1 0,-1 8-1,4-13-24,0-1 0,0 1 0,0-1 0,0 1 0,0-1 0,0 1 0,0-1 0,0 1 0,0-1 0,0 1 0,0-1 0,0 1 0,1-1 0,-1 1 0,0-1 0,0 1 0,0-1 0,1 1 0,-1-1 0,0 0 0,1 1 0,-1-1 0,0 1 0,1-1 0,-1 0 0,1 1 0,-1-1 0,1 0 0,-1 0 0,0 1 0,1-1 0,-1 0 0,1 0 0,-1 0 0,1 1 0,-1-1 0,1 0 0,-1 0 0,2 0 0,2 0-8,1 1 0,0-1 0,8-1 0,-4 1 9,5-1-4,13 0 8,-26 1-2,1 1-1,-1-1 0,1 0 0,-1 0 1,1 1-1,-1-1 0,1 0 0,-1 1 0,1 0 1,-1-1-1,1 1 0,1 1 0,-2-1 3,0 1 0,0-1 0,0 0 0,-1 1 0,1-1 0,0 1-1,-1-1 1,1 1 0,-1-1 0,1 1 0,-1-1 0,0 1 0,0 1 0,4 13 18,2-6 38,-1 0 0,1 0 1,10 11-1,-8-11 74,-1 0 1,7 14 0,-10-16-87,-4-7-35,1 1 0,0 0 1,0 0-1,0 0 0,0-1 1,0 1-1,2 2 0,-3-4-33,1 0-1,-1 1 1,1-1-1,0 0 1,-1 1-1,1-1 1,-1 0-1,1 0 1,0 1 0,-1-1-1,1 0 1,-1 0-1,1 0 1,0 0-1,-1 0 1,1 0-1,0 0 1,-1 0 0,1 0-1,0 0 1,-1-1-1,1 1 1,-1 0-1,1 0 1,0 0-1,-1-1 1,1 1 0,0-1-1,1 0-86,1-1 0,-1 0 0,0 1 0,0-1 0,0 0 0,3-4 0,17-23-315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6:56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53 5289,'-2'-4'1098,"0"0"0,0-1 0,0 1 1,0 0-1,1 0 0,-1-1 0,1 1 0,0-1 0,0-5 0,0 6 1501,1 4-2493,-1 1 1,1-1 0,0 0-1,0 0 1,-1 0-1,1 0 1,0 0 0,0 0-1,0 0 1,-1 0-1,1 0 1,0 0 0,0 1-1,0-1 1,-1 0-1,1 0 1,0 0-1,0 0 1,0 0 0,0 1-1,-1-1 1,1 0-1,0 0 1,0 0 0,0 1-1,0-1 1,0 0-1,0 0 1,0 1 0,0-1-1,0 0 1,0 0-1,0 0 1,0 1-1,-11 25 183,2 1-1,1 0 1,-7 35-1,3 7-66,-4 82 0,16-145-468,-1-1 1,0 0-1,-3 10 0,3-9-1463,3-16-553,0-9 879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6:56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6585,'2'19'8187,"6"8"-5292,-1-4-1421,-2 0-753,2 0 0,0 0 0,2-1 0,0 0 0,19 30-1,-26-48-661,1-1 0,-1 1 0,1-1 0,0 0-1,0 0 1,1 0 0,-1 0 0,6 3 0,-7-4-35,1-1 0,0 0 0,-1 0 1,1 0-1,0 0 0,0 0 0,0-1 0,0 1 1,0-1-1,0 0 0,0 0 0,0 0 0,3 0 1,6-3-31,0 1 0,0-1 0,0-1 0,-1 0 1,0-1-1,0 0 0,0-1 0,-1 0 1,1-1-1,-1 0 0,16-15 0,-12 7-571,-5 9 246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6:57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278 169 7082,'1'1'322,"-1"-1"0,1-1 1,0 1-1,-1 0 0,1 0 1,-1 0-1,1 0 0,0 0 1,-1 0-1,1-1 0,-1 1 1,1 0-1,-1-1 0,1 1 1,-1 0-1,1-1 0,-1 1 1,1 0-1,-1-1 0,1 1 1,-1-1-1,1 0 0,0 0 48,-1-1 0,1 1 1,-1 0-1,1 0 0,-1-1 0,0 1 0,0 0 0,1-1 0,-1 1 1,0-2-1,-1-5 2,0 1 1,0 0 0,-3-12 0,2 12-303,1 2-18,0 0-1,-1 0 0,1 0 0,-1 1 0,0-1 1,0 0-1,-1 1 0,1-1 0,-1 1 0,0 0 0,0 0 1,-7-7-1,4 7-1,0 0 0,0 1 0,0-1 1,-1 1-1,1 1 0,-1-1 0,1 1 0,-1 0 0,0 0 1,0 1-1,0 0 0,0 0 0,0 1 0,0 0 1,0 0-1,0 1 0,0-1 0,0 2 0,-11 2 0,13-3-27,-1 1 0,0 0 0,1 0 0,-1 1-1,1-1 1,0 1 0,0 0 0,0 1 0,0-1-1,0 1 1,1 0 0,0 0 0,0 0 0,0 1 0,0-1-1,0 1 1,1 0 0,0 0 0,0 1 0,1-1-1,-1 0 1,1 1 0,-2 8 0,3-8 17,0 1 1,0 0 0,0-1-1,1 1 1,0 0 0,0-1-1,1 1 1,0 0-1,3 12 1,-2-16-22,-1 0 0,0 0 0,1 0 0,-1 0 0,1 0 0,0 0 0,0 0 0,0-1 0,0 1-1,1-1 1,-1 1 0,1-1 0,0 0 0,-1 0 0,1 0 0,0 0 0,0-1 0,0 1 0,0-1 0,0 0 0,4 2 0,-3-3-12,-1 1 0,1 0 1,-1-1-1,1 1 1,-1-1-1,1 0 1,-1 0-1,1 0 0,-1-1 1,0 1-1,1-1 1,5-2-1,-4 1-2,-1 0 0,1 0 0,-1-1 0,1 0-1,-1 0 1,0 0 0,7-7 0,0-3 8,0 0 0,0-1 0,16-30 0,-25 40-8,6-10 15,7-11 52,-15 25-67,0 0 0,0-1 0,1 1 0,-1 0 0,0 0 0,0 0 0,0 0 0,0 0 0,0 0 0,1 0-1,-1 0 1,0 0 0,0 0 0,0 0 0,0 0 0,1 0 0,-1 0 0,0 0 0,0 0 0,0 0 0,0 0 0,1 0 0,-1 0 0,0 0 0,0 0 0,0 0 0,0 0 0,1 0 0,-1 0 0,0 0 0,0 0 0,0 0 0,0 1 0,0-1 0,1 0 0,-1 0 0,0 0 0,0 0 0,0 0 0,0 0 0,0 1 0,0-1 0,0 0 0,0 0 0,0 0 0,1 0 0,-1 1 0,0-1 0,0 0 0,0 0 0,0 0 0,0 1 0,29 74 518,-23-62-466,-6-11-62,4 7 116,0 0 0,9 15 0,-12-22-173,0 0-1,1 0 0,-1-1 1,1 1-1,-1-1 1,1 1-1,0-1 0,0 1 1,-1-1-1,1 0 0,0 0 1,0 0-1,0 0 1,0 0-1,4 1 0,3-2-1173,-4-4 479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6:57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9938,'0'2'408,"-1"-1"0,0 1-1,1 0 1,-1-1 0,1 1-1,-1 0 1,1 0 0,0-1 0,0 1-1,0 0 1,0 0 0,0-1 0,0 3-1,8 22 2339,-2-5-1403,-3 0 265,2 33 0,-1-1-803,3-32-635,-5-18-108,-3-11-45,0 5-18,1 1-1,0 0 0,0 0 1,-1 0-1,1 0 1,1 0-1,-1-1 0,1-2 1,1-10-6,-1 0 0,1 0-1,7-22 1,-7 29 7,0 1 0,1 0-1,0 0 1,0 0 0,1 0 0,0 1-1,0 0 1,6-7 0,-9 12 3,3-4 6,1 0 0,-1 1 0,1 0 0,9-7 0,-13 10-3,0 1-1,0-1 0,0 0 1,0 1-1,0-1 0,0 1 1,0 0-1,0-1 1,0 1-1,0 0 0,0 0 1,1 0-1,-1-1 0,0 1 1,0 0-1,0 1 0,0-1 1,0 0-1,1 0 0,-1 0 1,0 1-1,0-1 1,0 0-1,0 1 0,0-1 1,0 1-1,0 0 0,0-1 1,0 1-1,0 0 0,-1-1 1,1 1-1,0 0 0,1 1 1,1 2 69,-1 0 0,1 1 0,-1-1 0,0 0 1,0 1-1,-1-1 0,1 1 0,-1-1 0,0 1 0,1 9 0,-1 5 363,-1 26-1,-1-29-288,0 0-54,0 20 77,1-34-266,0 0-1,1 0 0,-1 0 0,0 0 0,1 1 1,-1-1-1,1 0 0,0-1 0,0 1 1,0 0-1,0 0 0,0 0 0,1 2 1,8 2-400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6:58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230 112 4809,'10'0'4890,"-9"1"-4482,0-1 0,0 0-1,0 0 1,0 0 0,0 0 0,0 0-1,-1 0 1,1 0 0,0 0 0,0 0 0,0 0-1,0 0 1,0-1 0,0 1 0,-1 0-1,1-1 1,0 1 0,0-1 0,1 0-1,-2-2 2174,-2 1-2028,-2-7-438,-1 1 0,1-1 0,-2 1 0,1 1 0,-1-1 0,-1 1 0,1 0 0,-9-7 0,11 12-93,1-1-1,-1 0 1,0 1-1,0-1 1,0 1-1,0 0 0,0 0 1,0 1-1,-1-1 1,1 1-1,0 0 1,-1 0-1,1 1 1,-1-1-1,1 1 0,-1 0 1,1 0-1,-1 0 1,0 1-1,1 0 1,0 0-1,-9 2 1,8-1-2,0 0 1,0 0 0,0 1 0,0-1 0,0 1 0,1 0-1,-1 0 1,1 1 0,0-1 0,0 1 0,0 0 0,0 0-1,1 1 1,0-1 0,0 1 0,0-1 0,-3 8 0,3-4 40,0 1 1,1 0 0,-1 0 0,2 0 0,0 0 0,-1 13-1,2-17-20,0-1 0,0 1 0,1 0 1,0-1-1,-1 1 0,2 0 0,-1-1 0,0 1 0,1-1 0,0 0 0,0 0 0,0 1 0,1-1 0,3 5 0,-4-7-31,-1-1 0,1 1 0,0-1 0,0 0 0,-1 1 0,1-1 0,0 0 1,0 0-1,0 0 0,0 0 0,1 0 0,-1 0 0,0-1 0,0 1 0,0-1 0,1 0 0,-1 0 0,0 1 1,0-1-1,1 0 0,-1-1 0,0 1 0,0 0 0,1-1 0,-1 1 0,0-1 0,0 0 0,0 0 0,4-2 1,2-1 0,0-1 0,0 0 0,0 0 0,-1-1 0,12-12 0,48-50 55,-63 64-57,1-1 0,-1 2 1,1-1-1,6-4 0,-11 8-7,1 0 0,-1-1 0,1 1 1,-1 0-1,1 0 0,-1-1 0,1 1 0,-1 0 0,1 0 0,0 0 0,-1 0 0,1 0 0,-1 0 1,1 0-1,0 0 0,-1 0 0,1 0 0,-1 0 0,1 0 0,-1 1 0,1-1 0,0 0 0,-1 0 0,1 0 1,-1 1-1,1-1 0,-1 0 0,1 1 0,-1-1 0,0 1 0,1-1 0,-1 0 0,1 1 0,-1-1 0,0 1 1,1-1-1,-1 1 0,0-1 0,1 1 0,-1 0 0,2 4 38,0-1 0,0 1 0,2 8 0,-3-10-16,5 33 231,-5-24-145,1 0 1,5 15 0,-7-25-118,1 1-1,0-1 0,0 1 0,0-1 1,1 1-1,-1-1 0,1 0 1,-1 0-1,1 0 0,0 0 0,-1 0 1,1 0-1,0 0 0,0-1 0,4 3 1,-5-3-87,0-1 0,-1 0 0,1 1 1,0-1-1,0 0 0,-1 0 1,1 0-1,0 0 0,0 0 0,0 0 1,-1 0-1,1 0 0,0 0 0,0 0 1,0 0-1,-1 0 0,1 0 0,0-1 1,0 1-1,-1 0 0,1 0 0,0-1 1,1 0-1,8-8-734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6:58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10178,'-1'21'6842,"1"0"-4578,0-19-2096,-5 75 3003,5-65-2936,1 1 0,0-1 0,1 0 0,3 16 0,-4-25-211,0-1 0,0 1 0,0-1 0,0 0 0,0 1 0,0-1 0,1 0 0,-1 0 0,1 0 0,-1 0 0,1 0 0,0 0 0,3 3 0,-3-4-17,0 0-1,0 0 0,-1-1 0,1 1 0,0 0 0,0-1 1,0 1-1,0-1 0,0 1 0,0-1 0,0 0 1,0 0-1,0 0 0,0 0 0,0 0 0,0-1 0,0 1 1,3-1-1,0-1-4,1 0 1,-1-1 0,1 0-1,-1 0 1,0 0 0,0 0-1,0-1 1,0 0 0,-1 0-1,0 0 1,7-8 0,1-4-21,-1 1 1,13-24 0,-17 27 25,-1-1 0,0 1 0,0-1 0,-1 0 0,5-20 0,-10 30 55,-1 5 11,-4 12 130,1-1-1,0 1 0,-4 27 1,7-33-120,1 1 0,-1-1 0,2 0 0,-1 0 1,1 1-1,0-1 0,0 0 0,5 11 0,-5-16-93,0 0 0,0 0-1,0 0 1,1-1 0,3 6 0,-4-7-18,0-1-1,-1 1 1,1 0 0,0 0 0,0 0 0,0-1 0,0 1-1,0-1 1,0 1 0,0-1 0,0 1 0,0-1 0,0 1-1,0-1 1,0 0 0,0 0 0,0 1 0,0-1 0,2 0-1,15-4 1023,3-1-605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7:01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236 296 8426,'-31'17'3338,"30"-17"-3113,1 1 0,-1-1 0,0 1 0,1-1 0,-1 0 0,1 1 0,-1 0-1,1-1 1,-1 1 0,1-1 0,-1 1 0,1-1 0,0 1 0,-1 0 0,1 0 0,0-1 0,-1 1 0,1 1 0,2-1 2683,1-7-1831,5-12-872,-1 1 0,-1-1 0,0 0-1,-2-1 1,0 1 0,-1-1 0,1-27 0,-4 41-177,1-1-1,-1 0 1,-1 1 0,1-1-1,-1 0 1,0 1 0,0-1-1,0 1 1,-1 0-1,0-1 1,0 1 0,-1 0-1,1 0 1,-7-8 0,5 7 9,-1 0-1,0 1 1,0-1 0,-1 1 0,1 0 0,-1 1-1,-13-8 1,17 11-17,-1-1 0,1 1-1,-1 0 1,0 0 0,0 0 0,1 1-1,-1-1 1,0 1 0,0-1 0,0 1-1,0 0 1,0 0 0,0 0 0,0 1-1,1-1 1,-1 1 0,0-1 0,0 1-1,0 0 1,1 0 0,-1 0 0,0 0-1,1 1 1,-3 1 0,2-1-6,0 0 0,1 0 0,0 0 0,-1 1 0,1-1 0,0 1 0,0-1 0,0 1 0,0 0 0,1 0 0,-1 0 0,1 0 1,-2 6-1,1-4-3,1 1 1,0-1 0,1 1-1,-1 0 1,1-1 0,0 1-1,2 8 1,0 2 1,2-1 1,0 0-1,1 0 0,1-1 0,6 15 0,52 86 38,-38-70 13,26 59 0,-45-89-16,-1 0 88,9 28-1,-14-39-75,0 1 0,0-1 0,-1 1 1,1-1-1,-1 1 0,0-1 0,0 1 0,-1 0 0,0-1 0,-2 9 0,3-11-20,-1 0 1,0 0-1,0-1 0,0 1 1,0 0-1,0-1 0,0 1 1,0-1-1,-1 0 0,1 1 0,-1-1 1,1 0-1,-1 0 0,1 0 1,-1 0-1,0 0 0,1 0 0,-1 0 1,0 0-1,0-1 0,0 1 1,-2 0-1,-4 0 64,-1 0 0,1 0 1,-15-1-1,14 0-109,-7 0-68,0-2 0,0 0 0,0 0 1,0-2-1,-21-7 0,33 10-98,0 0 0,1 0 1,-1-1-1,0 0 0,1 0 1,-1 0-1,1 0 0,0-1 0,0 1 1,0-1-1,0 0 0,-3-3 1,5 5 75,0-1 0,0 0 0,1 0 0,-1 0 0,0 0 0,1-1 1,-1-1-1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49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88 10658,'-11'34'6221,"3"19"-2466,6-32-2316,1-15-1215,0 0-41,0-1-1,0 0 1,1 1-1,0 8 1,1-13-170,-1 0 1,0 0-1,0 0 0,0 0 0,1 0 1,-1 0-1,0 0 0,1 0 0,-1 0 1,1 0-1,-1 0 0,1 0 0,0 0 1,-1-1-1,1 1 0,0 0 0,-1 0 1,1-1-1,0 1 0,0 0 0,0-1 1,0 1-1,0-1 0,0 1 0,0-1 1,0 1-1,0-1 0,0 0 0,0 1 1,1-1-1,2 0-54,-1 0 0,1 0 1,0 0-1,0 0 0,-1-1 0,1 0 0,0 0 0,0 0 1,-1 0-1,1 0 0,-1-1 0,1 1 0,-1-1 0,5-3 1,0-1-147,0 0 1,0-1 0,0 0 0,8-9 0,-1-5-136,0 1 0,-2-2 0,0 0 0,11-28 1,-8 17 372,-12 24 75,-2 5 190,-3 9 231,-8 44 974,6-36-1335,0 0-1,1 1 1,0-1-1,1 1 1,1-1 0,1 15-1,-1-25-181,1 1 0,0 0 0,0-1 1,0 1-1,2 4 0,-2-7-39,0 0 1,-1 1-1,1-1 0,0 0 1,0 0-1,0 0 1,0 0-1,0 0 1,0 0-1,0 0 1,0 0-1,0 0 0,0 0 1,0-1-1,1 1 1,-1 0-1,3 0 1,-1 0-195,1-1 0,-1 1 0,1-1 0,-1 0 0,1 0 1,-1 0-1,1-1 0,-1 1 0,4-2 0,20-9-522</inkml:trace>
  <inkml:trace contextRef="#ctx0" brushRef="#br0" timeOffset="1">589 11 9058,'-4'-5'4409,"-3"-1"-1641,-9 8-1071,-4 2-129,-5 13-584,-4 4-239,5 10-305,6 2-56,9-2-96,5-3-64,7-3-136,9-6-64,8-6-64,6-2-304,8-13-913,-8-4-679,5-13 1088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7:02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10666,'0'-1'266,"1"1"0,0 0 0,0 0-1,-1 0 1,1 0 0,0 0 0,0 0 0,0 0-1,0 0 1,-1 0 0,1 0 0,0 1-1,0-1 1,-1 0 0,1 0 0,0 1 0,0-1-1,-1 0 1,1 1 0,0-1 0,-1 1-1,1-1 1,0 1 0,-1-1 0,1 1 0,-1 0-1,2 1 1,0 0 126,0 1 0,0 0 0,0 0-1,0 0 1,2 5 0,-2 0 25,0 0 0,0 0 1,-1 1-1,0-1 0,0 1 0,-1-1 1,0 0-1,-2 11 0,1-9-304,0-1 1,1 0-1,0 0 1,1 0-1,0 0 1,3 12-1,-4-20-110,0 0 0,1 0 1,-1 0-1,0 0 0,1 0 0,-1-1 0,1 1 0,-1 0 1,1 0-1,-1-1 0,1 1 0,-1 0 0,2 1 0,-2-2-4,1 0 0,-1 0-1,0 0 1,0 0-1,1 0 1,-1 0 0,0 0-1,0 0 1,1 0 0,-1 0-1,0 0 1,0 0-1,1 0 1,-1 0 0,0 0-1,0 0 1,1 0-1,-1 0 1,0-1 0,0 1-1,0 0 1,1 0 0,-1 0-1,0 0 1,0 0-1,0-1 1,1 1 0,-1 0-1,0-1 1,2-1-25,0 0 0,-1-1 0,1 1 0,-1-1 0,0 1 0,1-5 0,15-47-364,-12 33 268,2 0-1,15-35 1,-20 53 129,0 0 0,0 0 0,0 0 0,0 1 0,1-1 1,-1 0-1,1 1 0,-1 0 0,1-1 0,0 1 0,0 0 0,0 0 0,0 1 0,6-3 1,-8 3 9,1 1 1,-1 0-1,1-1 1,-1 1-1,1 0 1,-1 0-1,1 0 1,-1 0 0,1 0-1,-1 0 1,0 0-1,1 1 1,-1-1-1,1 0 1,-1 1-1,1-1 1,-1 1 0,0 0-1,1-1 1,-1 1-1,0 0 1,1 0-1,-1 0 1,0 0-1,0 0 1,0 0-1,0 0 1,0 0 0,0 0-1,0 1 1,-1-1-1,1 0 1,0 0-1,-1 1 1,1-1-1,0 3 1,1 2 65,0 0-1,0 1 1,0 0-1,-1-1 1,0 11-1,-1 37 295,-1-21-154,-1-33-184,-1-7-123,3-1 66,0 0 0,0-1 1,0 1-1,4-13 0,-2 9 4,-1 6 10,0 0 1,1 0-1,0 0 1,0 0-1,0 0 1,1 0-1,0 1 0,0-1 1,1 1-1,-1 0 1,1 0-1,0 0 1,1 0-1,5-5 0,-7 7 9,0 1 0,1-1 0,-1 1 0,0 0 0,1 0 0,0 0 0,6-3-1,-9 5-1,0 0 0,0-1-1,1 1 1,-1 0 0,0-1-1,1 1 1,-1 0 0,0 0-1,1 0 1,-1 0 0,1 0-1,-1 1 1,0-1 0,1 0-1,-1 1 1,0-1 0,0 1-1,1-1 1,-1 1 0,0-1-1,0 1 1,0 0 0,0 0-1,0 0 1,0-1 0,2 3-1,-1 0 9,0 1-1,0-1 1,0 1 0,0 0-1,-1 0 1,0-1-1,0 1 1,2 8 0,4 13 41,-4-17-37,0-1 0,1 0-1,-1 0 1,2 0 0,5 7-1,-9-12-14,1 0-1,-1 0 0,1-1 1,0 1-1,0-1 0,-1 0 1,1 1-1,0-1 0,0 0 1,1 0-1,-1 0 0,0-1 1,0 1-1,0 0 0,1-1 1,-1 1-1,0-1 0,0 0 1,1 0-1,-1 0 0,0 0 1,1 0-1,1-1 0,10-3-115,-1 0-1,1-1 1,-1 0 0,-1-1-1,16-10 1,-5 4-143,-9 5 101,-1-1 1,0 0 0,14-12-1,-22 16 152,0 0 0,-1-1 0,1 0 0,-1 0 1,0 0-1,0 0 0,-1-1 0,0 1 0,0-1 0,3-7 0,-6 12 16,1-1 0,0 1-1,-1-1 1,0 1 0,1-1 0,-1 1 0,0-1-1,0 1 1,0-1 0,0 0 0,0 1 0,0-1 0,0 1-1,0-1 1,-1 1 0,1-1 0,0 0 0,-1 1 0,0 0-1,0-3 1,0 3 15,-1 0-1,1 0 1,0-1-1,-1 1 1,1 0-1,0 1 1,-1-1-1,1 0 1,-1 0-1,0 1 1,1-1-1,-1 0 1,1 1-1,-1 0 1,0-1-1,1 1 1,-1 0 0,-2 0-1,-1 0 19,1 0 0,-1 1 1,1-1-1,-1 1 0,1 0 0,0 0 1,-1 1-1,1-1 0,0 1 0,0 0 0,0 0 1,0 0-1,0 1 0,1-1 0,-1 1 0,1 0 1,-1 0-1,-4 7 0,3-5-12,1 1-1,0 0 1,0-1-1,0 2 1,1-1-1,0 0 0,0 1 1,1 0-1,-1-1 1,2 1-1,-3 11 1,3-11-13,1 0 0,0 0 0,0-1 0,1 1 1,0 0-1,0 0 0,0-1 0,1 1 0,0-1 0,3 7 0,-4-9-18,1-1-1,0 0 1,0 0-1,0 1 0,0-1 1,0 0-1,1-1 1,-1 1-1,1 0 1,0-1-1,0 0 1,0 1-1,0-1 0,0 0 1,0 0-1,1-1 1,-1 1-1,0-1 1,8 2-1,-5-2-268,-1 0 1,0-1-1,1 1 1,-1-1-1,1-1 1,-1 1-1,1-1 0,-1 0 1,11-3-1,-9 2-1040,-1-1-1,1 0 0,-1 0 1,6-4-1,13-9-1620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7:02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10050,'7'-5'1386,"1"0"0,8-4 0,-15 8-1306,-1 1 1,0 0-1,0 0 0,0 0 0,1 0 0,-1 0 0,0 0 0,0 0 0,0 0 0,1 0 1,-1 0-1,0 0 0,0 0 0,0 0 0,1 0 0,-1 0 0,0 1 0,0-1 0,0 0 1,1 0-1,-1 0 0,0 0 0,0 0 0,0 0 0,0 0 0,1 1 0,-1-1 1,0 0-1,0 0 0,0 0 0,0 0 0,0 1 0,3 8 2003,-2 14 682,-1-20-2334,0 1-86,0 11 1152,1-12-1106,0-9-723,0 4 268,-1-1 1,1 1-1,0-1 1,0 1-1,0 0 0,0 0 1,1-1-1,1-2 1,-1 3 26,3-6-73,1 0 0,0 0 0,1 0 0,0 1-1,0 0 1,1 1 0,10-9 0,-7 7 0,-8 5 95,1 0 0,-1 1 1,1-1-1,0 1 0,5-3 0,-7 5 28,-1-1-1,0 1 1,1 0-1,-1-1 1,1 1 0,-1 0-1,0 0 1,1 0-1,-1 0 1,1 0 0,-1 0-1,0 1 1,1-1-1,-1 0 1,0 1 0,1-1-1,-1 1 1,0-1-1,1 1 1,-1 0 0,0 0-1,1 0 1,0 1 40,0 0 0,0 0 0,0-1 0,-1 1 0,1 0 0,-1 0 0,0 1 0,1-1 0,-1 0 0,0 0 0,1 5 0,7 30 634,-7-28-542,-1 0 1,5 10 0,13 19 117,-18-36-241,5 7-129,-5-8 72,-1-1 1,0 0-1,1 0 1,-1 0-1,1 0 1,-1 0-1,0 0 1,1 0 0,-1 0-1,0 0 1,1 0-1,-1 0 1,1 0-1,-1 0 1,0 0-1,1 0 1,-1 0-1,0 0 1,1 0-1,-1-1 1,0 1-1,1 0 1,-1 0-1,0 0 1,1-1-1,-1 1 1,0 0-1,0 0 1,1-1-1,-1 1 1,0 0-1,1-1 1,11-14-402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7:03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0 12475,'-1'28'4993,"-6"15"-3097,-2 2-63,-3 8-369,4-3-336,8-8-672,4 1-168,9-14-192,2-5-32,1-13-616,-3-10-528,-3-8 2000,-4 1-1088</inkml:trace>
  <inkml:trace contextRef="#ctx0" brushRef="#br0" timeOffset="1">14 181 7674,'-14'-10'3928,"16"10"-399,4-3-1360,5 7-457,1 0-128,8-3-647,5 3-345,10-2-392,1 0-64,4 1-664,1-2-729,-5-1 801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7:03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10882,'7'15'2888,"-2"-7"-1939,0 0-1,-1 0 1,0 0 0,-1 1 0,0 0-1,0-1 1,-1 1 0,2 13 0,-4-9-228,0-11-589,0 1 0,1 0 0,-1 0 0,0 0 0,1 0 0,-1 0-1,1 0 1,2 3 0,-2-1-287,-3-12-3423,-2-35-346,2-15 2210,2 51 1640,0-1 1,1 0-1,-1 1 1,1-1-1,0 1 1,1-1 0,0 1-1,0-1 1,0 1-1,4-7 1,-5 12 204,-1 0 0,1-1 0,-1 1 1,1 0-1,0 0 0,0 0 0,-1 0 1,1 0-1,0 0 0,0 0 0,0 0 1,0 0-1,0 0 0,0 1 0,0-1 1,1 0-1,-1 1 0,0-1 0,0 1 1,0-1-1,1 1 0,-1 0 0,0-1 1,1 1-1,-1 0 0,0 0 0,1 0 1,-1 0-1,0 0 0,1 0 0,-1 0 1,0 0-1,1 1 0,-1-1 0,0 1 1,0-1-1,1 1 0,-1-1 0,0 1 1,2 0-1,3 4 414,1 0 0,0 0 0,-1 0 1,0 1-1,0 0 0,0 0 0,-1 1 0,8 12 1,-6-7-409,-1-1 0,0 1 0,-1 0 0,-1 1 0,4 13 0,-7-22-125,0 0-7,-1 0-1,2 0 1,-1 0-1,0-1 1,1 1-1,3 5 1,-5-9-6,0 1-1,1-1 1,-1 1 0,0-1 0,1 1 0,-1-1-1,1 0 1,-1 1 0,1-1 0,-1 0 0,1 1-1,-1-1 1,1 0 0,0 0 0,-1 0 0,1 1-1,-1-1 1,1 0 0,-1 0 0,2 0 0,-1 0-3,0 0 0,0-1 0,1 1 0,-1-1 1,0 1-1,0 0 0,0-1 0,0 0 0,0 1 0,0-1 1,0 0-1,0 1 0,0-1 0,1-1 0,14-11-12,0 0 0,2 1-1,32-17 1,-43 24 27,1 0 0,-1 0 0,0-1 0,0 0 0,0 0 0,-1 0 0,0-1 0,-1 0 0,1 0 0,-1-1 0,0 0 0,-1 1 0,0-1 0,0-1-1,-1 1 1,0-1 0,3-13 0,-6 20 6,0 1 0,0-1 0,0 0 0,0 0 0,0 1-1,0-1 1,0 0 0,0 0 0,-1 1 0,0-3 0,1 4-10,0-1 0,0 1 1,0 0-1,0 0 0,-1-1 1,1 1-1,0 0 0,0 0 1,0-1-1,0 1 0,-1 0 1,1 0-1,0 0 1,0 0-1,0-1 0,-1 1 1,1 0-1,0 0 0,0 0 1,-1 0-1,1 0 0,0 0 1,0 0-1,-1 0 0,1 0 1,-1 0 4,0 0 0,1 0 0,-1 0 0,0 0 0,1 1 0,-1-1 0,1 0 0,-1 1 0,1-1 0,-1 0 1,1 1-1,-1-1 0,1 1 0,-1-1 0,0 1 0,-1 2 16,-1 0-1,1 0 1,0 0 0,0 0 0,1 0 0,-1 1 0,1-1-1,-2 5 1,-7 31 34,8-31-53,-4 34 16,1 0-1,2 0 0,4 63 1,17 56 70,-3-42 48,-14-109-122,-1 0 0,0-1 0,0 1 0,-4 19 0,3-26-14,0 1 1,0-1 0,0 0 0,0 1-1,-1-1 1,1 0 0,-1 0 0,0 0-1,0 0 1,0 0 0,0 0 0,0-1-1,-1 1 1,1-1 0,-1 0 0,-4 3-1,5-3 2,-1-1 0,0 0-1,0 0 1,0 0-1,0 0 1,0 0 0,-1-1-1,1 1 1,0-1-1,0 0 1,0 0-1,-6 0 1,2-1 3,0 0 1,0-1-1,0 1 0,-11-5 1,14 4-38,0 0 1,0 0-1,0 0 0,0-1 1,0 0-1,0 1 0,1-1 1,-1 0-1,-3-5 1,5 6-92,1 0 1,-1 0-1,1 0 1,-1-1-1,1 1 1,0 0-1,0-1 1,0 1-1,0-1 1,1 0 0,-1 1-1,1-1 1,-1 1-1,1-1 1,0 0-1,0 1 1,0-4-1,0 4 22,1 1-1,-1-1 0,0 1 0,1-1 1,-1 1-1,1-1 0,-1 1 1,1-1-1,0 1 0,-1 0 1,3-3-1,-1 2 3,0 0 0,1 0 0,-1 0 0,1 1 0,0-1 0,3-1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7:04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22 9890,'-1'0'4009,"1"4"-2046,4 9-1001,-3-6-226,5 22 1047,4 54 1,-7 32-55,-3-64-1119,12 95 0,-11-139-634,1 0 1,-1 0 0,1 0-1,0-1 1,1 1-1,6 11 1,-5-13-683,-3-9-508,-5-16-979,-40-113-6559,-5-20 4438,45 137 4595,1-1 0,1 1 0,0-1 0,1 0 0,1 1 0,1-1 0,3-21 0,-4 34 82,1-1 0,0 1 0,0 0 1,1 0-1,-1 0 0,1 0 1,0 1-1,0-1 0,0 0 1,5-6-1,-5 8-98,0 0 0,0 1 0,0-1 0,0 0 0,1 1 0,-1-1 0,1 1 0,-1 0 0,1 0 0,-1 0 0,1 0 0,0 0 0,-1 1 0,1-1 0,0 1 0,4 0 0,4-1 149,0 1 0,0 1-1,0 0 1,0 1 0,0 0-1,0 0 1,0 1 0,0 1-1,-1 0 1,0 0-1,15 9 1,-23-12-321,1 1 1,-1-1-1,0 1 0,0 0 0,0 0 0,0 0 1,0 0-1,-1 0 0,1 0 0,0 1 1,-1-1-1,0 0 0,2 4 0,-3-4-54,1 0 0,-1-1 0,0 1 0,1 0 0,-1 0-1,0 0 1,0-1 0,-1 1 0,1 0 0,0 0 0,-1-1 0,1 1 0,-1 0 0,1-1-1,-1 1 1,0 0 0,1-1 0,-1 1 0,0-1 0,0 1 0,-2 1 0,-5 5 44,1 0 0,-1-1 0,-1 0 0,0-1 1,0 0-1,0 0 0,-18 8 0,15-8-28,-3 2-108,0 0 0,0-2 0,-1 0 1,1 0-1,-1-2 0,-26 5 0,27-9-1146,15 0 1174,0 0-1,0 0 1,0 0-1,0 0 1,0 0-1,0 0 1,0 0-1,-1 0 0,1 0 1,0 0-1,0 0 1,0 0-1,0 0 1,0 0-1,0 0 0,0 0 1,0 0-1,0 0 1,0 0-1,-1 0 1,1 0-1,0 0 1,0 0-1,0 0 0,0 0 1,0 0-1,0 0 1,0 0-1,0 0 1,0 0-1,0 0 1,-1 0-1,1 0 0,0 0 1,0 0-1,0 0 1,0 0-1,0 0 1,0-1-1,0 1 1,0 0-1,0 0 0,0 0 1,0 0-1,0 0 1,0 0-1,0 0 1,0 0-1,0 0 1,0 0-1,0-1 0,0 1 1,0 0-1,0 0 1,0 0-1,0 0 1,0 0-1,0 0 1,0 0-1,0 0 0,9-4-944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7:04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109 182 6961,'14'-24'4794,"-11"19"-4076,0 0 1,-1 0 0,1 0 0,-1 0 0,0 0-1,2-7 1,-3 6-319,0-1-1,-1 1 0,0 0 1,0 0-1,0-1 1,-1 1-1,0 0 0,-1-7 1,1 9-304,0 1 1,0 0-1,0 0 1,-1 0-1,1 0 1,-1 0-1,1 0 1,-1 1-1,0-1 1,0 0 0,0 1-1,-1-1 1,1 1-1,-1 0 1,1 0-1,-1 0 1,-3-2-1,5 3-72,-1 1-1,1-1 1,0 1 0,-1 0-1,1-1 1,-1 1 0,1 0-1,-1 0 1,1 0 0,0 0-1,-1 0 1,1 0 0,-1 1-1,1-1 1,-1 0 0,1 1-1,0-1 1,-1 1 0,1-1-1,0 1 1,-1 0 0,1-1-1,0 1 1,0 0 0,0 0-1,0 0 1,0 0 0,0 0-1,0 0 1,-1 2 0,-3 3 26,0 0 0,1 1 0,0 0 0,-4 9 0,-2 5 51,-6 22 0,13-36-75,2 0 1,-1 0-1,1 0 1,0-1-1,0 1 1,1 0-1,0 12 1,0-18-20,0 1 1,0-1-1,1 1 0,-1-1 1,0 1-1,1-1 1,-1 0-1,1 1 0,-1-1 1,1 0-1,-1 1 1,1-1-1,0 0 1,0 0-1,0 0 0,0 0 1,0 1-1,0-1 1,0 0-1,0-1 0,0 1 1,0 0-1,0 0 1,1 0-1,-1-1 1,0 1-1,1-1 0,-1 1 1,2 0-1,0-1 3,0 0 0,0 0 0,0 0-1,0 0 1,0 0 0,-1-1 0,1 1 0,0-1 0,0 0-1,0 0 1,0 0 0,-1 0 0,4-2 0,10-7 33,-6 4-27,18-8 1,-26 13 4,0 0 0,1 0 0,0 1 0,-1-1 1,1 0-1,-1 1 0,1 0 0,0 0 0,-1 0 0,1 0 0,0 0 0,5 1 1,-7 0-12,1 0 1,-1 0 0,1 0 0,0 0 0,-1 0 0,0 0 0,1 0 0,-1 0 0,0 1 0,0-1 0,1 1 0,-1-1 0,0 1 0,0-1 0,-1 1 0,1 0 0,1 2 0,0 0-495,-2-4-811,0 0 260,0-1 365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7:04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 10586,'10'19'4705,"-8"4"-1848,-1 8-913,-4 14-551,-1 5-177,3 4-496,1-3-216,8-13-232,1-7-88,5-17-128,0-8-240,-2-9-1000,-1-8-704,-10-9 1063</inkml:trace>
  <inkml:trace contextRef="#ctx0" brushRef="#br0" timeOffset="1">12 117 8746,'-9'-6'4409,"6"2"-1321,12 4-1047,5 2-161,6 4-527,2 1-321,10-3-624,2 1-176,7-3-176,3 3 0,1-5-512,-1 0-528,-16-3 200,-3 1 215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7:05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8530,'7'29'7833,"0"1"-5659,-5 6-296,-2 0 0,-7 65 0,0-9-438,6-74-1186,0-11-140,1 0 1,0 0 0,0 0 0,0 0 0,4 14 0,-4-20-111,0-1 1,0 1-1,0-1 0,0 0 1,0 1-1,0-1 1,0 1-1,1-1 0,-1 0 1,0 1-1,0-1 1,0 0-1,1 1 0,-1-1 1,0 0-1,1 1 1,-1-1-1,0 0 1,1 1-1,-1-1 0,0 0 1,1 1-1,0-1-4,-1-1 0,0 1 0,1 0 0,-1 0 0,0 0 0,1 0 0,-1 0-1,0 0 1,1-1 0,-1 1 0,0 0 0,1 0 0,-1-1 0,0 1 0,1 0 0,-1 0 0,0-1 0,0 1 0,0 0 0,1-1-1,10-23-173,-8 19 98,3-8-51,0 1 0,1 0 1,1 0-1,16-19 0,-21 27 129,1 1-1,-1-1 1,1 1-1,0 0 1,0 0-1,0 0 1,0 1-1,0-1 1,1 1-1,-1 0 1,1 0-1,0 1 1,-1-1-1,1 1 1,0 0-1,0 0 1,6 1-1,-8 0 19,-1 0-1,1 1 1,0-1 0,-1 1-1,1 0 1,-1 0 0,0 0-1,1 0 1,-1 0-1,0 0 1,0 1 0,0-1-1,0 1 1,0 0 0,0-1-1,0 1 1,0 0-1,0 0 1,-1 0 0,1 0-1,-1 0 1,0 1-1,2 2 1,1 4 75,0 0 0,-1-1 0,0 1 0,-1 1 0,2 8-1,5 84 70,-9-92-441,2 1-431,5-7 266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7:36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1712 119 2208,'0'0'1322,"0"0"38,0 0 23,0 0 16,0 0-114,0 0-252,0 0-155,0-1-417,-1 0 1,0 1 0,0-1 0,0 0 0,0 0-1,0 1 1,0-1 0,0 0 0,0 1 0,-3-1-1,-102-28 761,-99-28-383,184 51-813,0 0 0,0 2 1,-1 0-1,-29-1 0,34 5-23,-1 1 0,1 0 0,-1 1-1,1 1 1,-33 10 0,-46 22 3,-8 3 28,66-25-29,1 2 1,0 1-1,1 2 0,0 1 1,-54 40-1,63-39-5,-54 44 23,-96 83 23,170-141-43,-13 11 5,1 1 0,0 1 0,2 0 0,0 2 0,1 0 1,-16 30-1,-65 143 130,76-147-68,-58 153 306,76-190-345,1 1 0,0 0-1,0 0 1,1 0 0,0 0 0,1 0-1,0 0 1,1 0 0,0 0-1,1 0 1,4 13 0,-1-7-5,1 1 1,2-1-1,-1 0 0,2-1 1,20 29-1,85 102 101,-84-114-105,2-2 0,42 33-1,-60-53-15,20 15 23,57 57 0,-71-62 32,32 27 0,-40-39-13,0 0 0,1-1 0,-1 0 0,25 9 0,-4-5 36,42 9 1,-41-12-40,25 4 71,83 8 0,-41-8 2,-47-7-61,74 0-1,58-11 15,-64 0-45,-67 3-2,0-3 0,88-19 0,-73 8 12,122-45 0,-164 50-27,-1-1-1,0-2 0,-1 0 0,0-2 0,-1-1 1,36-32-1,-14 5 9,-1 2 6,52-61 1,-35 27 20,80-101 207,-131 161-139,-1-1 0,-1 0 0,17-36 0,-23 42-25,0-1 1,0 0-1,-1 0 0,-1 0 1,0 0-1,-1-1 0,0-20 0,-3 6 74,-1-1-1,-1 0 0,-2 1 0,-1 0 0,-1 0 1,-1 1-1,-17-35 0,8 27-85,-1 0 0,-1 1 0,-2 1 0,-47-52 0,-64-44 153,55 56-125,65 60-71,0 0 0,-1 0 0,0 2 1,-1 0-1,0 0 0,-1 1 0,1 1 1,-2 1-1,1 0 0,-33-8 0,-25 0 160,-40-10 38,11 2-115,6 2-69,31 5-16,-23-6 24,71 17-34,-1 0 0,0 1 1,0 1-1,-27-1 0,38 5-156,0-1 1,0 1 0,0 0-1,0 0 1,-12 5-1,15-5-127,0 1 0,1 0-1,-1 1 1,1-1-1,0 1 1,0-1 0,0 1-1,0 1 1,0-1 0,-3 4-1,6-5 138,0 0-1,-1 0 1,1 0-1,0 0 1,0 0-1,-1 4 1,2-6 113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7:49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1928,'11'-9'4645,"-11"9"-4448,0 0-1,1 0 1,-1 0-1,0 0 1,1-1-1,-1 1 1,0 0-1,1 0 1,-1 0-1,0 0 0,1 0 1,-1 0-1,1 0 1,-1 0-1,0 0 1,1 0-1,-1 1 1,0-1-1,1 0 1,-1 0-1,1 0 1,1 3 165,1-1 0,-1 1 0,0-1 0,0 1 0,0 0 1,0 0-1,0 0 0,1 4 0,1 0-177,1 2 11,-1-1 0,1 1-1,-2 0 1,1 0 0,-1 0-1,0 0 1,-1 1 0,0-1-1,0 11 1,1 47 657,9 87 662,-7-130-1302,1-1 0,1 1 0,1-1 0,0-1 0,19 32 0,-27-50-994,-4-13-4653,-1-15 2780,-5-39 1270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50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43 177 7762,'-6'20'3680,"6"10"-839,-1 0-1153,0 2-383,1-3-233,1-10-624,4-7-232,2-11-424,-2-7-368,-1-14-1256,-1-4-1017,-2-11 1729</inkml:trace>
  <inkml:trace contextRef="#ctx0" brushRef="#br0" timeOffset="1">9 11 7234,'-9'-11'4176,"9"11"-55,0 4-1520,5 7-1041,1 0-248,-1 2-639,6 0-497,7-5-1097,5 0-4272,13 3 3601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7:49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49 6545,'-2'-7'938,"2"5"-253,-1 0 0,1 0 0,-1 0 0,1 0 0,0 0 1,0 0-1,0-3 0,0 4-543,0 0 0,0 1 0,1-1 1,-1 0-1,0 1 0,1-1 0,-1 0 0,0 1 1,1-1-1,-1 1 0,1-1 0,-1 1 1,1-1-1,0 1 0,-1-1 0,1 1 0,-1-1 1,1 1-1,0 0 0,-1-1 0,1 1 0,0 0 1,-1 0-1,1 0 0,0-1 0,1 1 1,14-3 462,0 0 0,0 1 0,27 1 0,51 5-220,-44 0-264,20-2-59,52 5 38,-114-7-86,-1 1-9,-1-1-1,1 1 1,-1 1-1,8 1 0,-12-2 2,-1-1-1,0 1 0,0-1 0,1 1 0,-1 0 0,0-1 0,0 1 0,0 0 1,0 0-1,0 0 0,0 0 0,0 0 0,0 0 0,0 0 0,0 0 0,-1 0 1,1 0-1,0 0 0,-1 1 0,1-1 0,-1 0 0,1 0 0,-1 1 0,0-1 0,1 3 1,-1 2 56,0 0 0,-1 0 0,0 0 0,0-1 0,0 1 1,-1 0-1,1-1 0,-6 11 0,-1 5 144,-1 7 68,1-1 0,1 1 0,-4 34 0,10-45-197,0-1-1,1 1 1,0-1 0,2 1 0,0 0 0,0-1 0,7 18 0,40 123 31,-26-91-2424,-22-63 1696,0-3 423,-1 1 0,0-1 0,0 1 0,1-1 0,-1 0-1,0 1 1,0-1 0,0 1 0,1-1 0,-1 1 0,0-1-1,0 1 1,0-1 0,0 1 0,0-1 0,0 1 0,0-1-1,0 1 1,0-1 0,-1 2 0,-4-1-1162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7:50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 6857,'-11'-1'3489,"6"0"-1104,2 1-665,2-2-56,1 2-495,0 0-257,0 0-360,8 4-112,27 7-152,47 2-72,-23-13-120,2-4-24,0 2-48,-4-1-328,-16 3-1152,-7 0 1016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20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7618,'3'-32'3163,"-3"31"-3066,1 1 0,-1 0 1,0-1-1,0 1 0,0 0 0,0-1 0,0 1 1,0 0-1,0 0 0,0-1 0,0 1 0,1 0 1,-1 0-1,0-1 0,0 1 0,0 0 0,1 0 1,-1-1-1,0 1 0,0 0 0,1 0 0,-1 0 1,0-1-1,0 1 0,1 0 0,-1 0 0,0 0 1,1 0-1,-1 0 0,0 0 0,1 0 0,-1-1 1,0 1-1,1 0 0,-1 0 0,0 0 0,0 0 1,1 1-1,-1-1 0,0 0 0,1 0 0,-1 0 0,0 0 1,1 0-1,-1 0 0,0 0 0,1 1 0,0-1 165,0 1-1,-1-1 0,1 1 0,0-1 0,0 1 0,0-1 0,0 1 0,-1 0 1,1 0-1,0-1 0,0 3 0,2 5 445,-1 0-1,-1 1 1,1 0 0,-1-1 0,-1 18-1,1-10-241,-6 100 1040,1-26-3330,4-104-571,0-8 898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21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 8466,'-3'0'4185,"3"-4"-1265,5 6-1479,-5-2-105,0 0-632,0 0-272,2 0-728,18 9-672,41 32 632</inkml:trace>
  <inkml:trace contextRef="#ctx0" brushRef="#br0" timeOffset="1">359 236 9698,'1'7'920,"22"161"8618,-23-149-8900,-1-16-520,1 1 0,0-1 1,0 0-1,1 1 0,-1-1 1,0 1-1,1-1 0,0 0 1,0 1-1,2 4 0,1-3 48,-3-4-133,-1 0 1,1 0-1,-1-1 0,1 1 1,-1 0-1,1 0 0,-1 0 1,0 0-1,1-1 0,-1 1 1,0 0-1,0 0 0,1 0 1,-1 2-1,-1-5 45,1 2-77,-1 0 1,1-1 0,0 1 0,-1 0 0,1-1-1,0 1 1,0 0 0,0-1 0,0 1-1,-1 0 1,1-1 0,0 1 0,0 0 0,0-1-1,0 1 1,0-1 0,0 1 0,0 0-1,0-1 1,-1-8-10,1 1-1,-1-1 1,2 1 0,2-16-1,-1 8-1,10-51-20,-3 18 30,-8 44 0,1-1 0,-1 1 1,1 0-1,-1 0 1,1 0-1,1 0 0,4-9 1,-5 12 12,-1 0 0,1 0 0,-1 0 0,1 0 0,-1 1 0,1-1 0,0 0 1,0 1-1,0-1 0,0 1 0,0 0 0,0-1 0,1 1 0,-1 0 0,0 0 0,1 1 0,-1-1 0,5 0 1,-6 0 12,0 1 1,1 0-1,-1 1 1,0-1-1,0 0 1,0 0-1,0 0 1,0 1-1,0-1 1,0 0-1,0 1 1,0-1-1,0 1 1,0 0-1,0-1 1,0 1-1,0 0 1,0-1-1,-1 1 1,1 0-1,0 0 1,0 0-1,0 1 1,2 2 96,-1 0 0,0 0 0,0 1 0,1 5 0,-2-7-57,8 23 347,-1 0-1,-2 1 1,-1 0 0,3 39-1,-8-57-385,0-4-200,1 0 0,-1 0 1,1 0-1,0 0 0,2 9 1,-2-13 33,-1-1 0,0 1 0,1-1 0,-1 0 0,1 1 0,-1-1 0,0 1 0,1-1 0,-1 0 1,1 1-1,-1-1 0,1 0 0,0 1 0,-1-1 0,1 0 0,-1 0 0,1 0 0,-1 1 0,1-1 0,0 0 0,-1 0 0,1 0 0,-1 0 1,1 0-1,0 0 0,-1 0 0,1 0 0,0-1 0,13-5-1187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21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18 10322,'0'-1'210,"1"1"0,-1-1 1,0 1-1,0-1 0,0 1 0,1-1 0,-1 0 0,0 1 0,0-1 1,0 1-1,0-1 0,0 1 0,0-1 0,0 1 0,0-1 0,0 0 1,0 1-1,-1-1 0,1 1 0,0-1 0,0 1 0,0-1 0,-1 1 0,1-1 1,0 1-1,-1-1 0,0 1-27,1-1-1,-1 1 1,0 0 0,1-1-1,-1 1 1,0 0-1,0 0 1,1 0 0,-1 0-1,0 0 1,0 0 0,1 0-1,-1 0 1,0 0 0,0 0-1,-1 0 1,-3 2 246,1-1 0,-1 1 0,0 0 0,0 0 0,-4 3 0,4-2-243,0 1 0,0 0-1,0 0 1,0 0 0,1 0-1,0 1 1,0-1-1,0 1 1,0 0 0,1 0-1,0 1 1,0-1 0,-2 8-1,2-5-87,0 0-1,1 1 1,0 0-1,1-1 1,0 1-1,0 0 1,1-1 0,2 17-1,-2-19-84,1 0-1,1 0 1,-1 0 0,1 0-1,0 0 1,0-1-1,1 1 1,0-1 0,0 0-1,0 1 1,0-1 0,1-1-1,0 1 1,7 7-1,-7-9-145,-1 0 0,1-1-1,-1 1 1,1-1 0,0 0-1,0 0 1,0 0 0,0 0-1,1-1 1,-1 1-1,0-1 1,1 0 0,-1-1-1,0 1 1,1-1 0,-1 0-1,1 0 1,-1 0 0,1 0-1,6-2 1,-6 0-95,0 1 0,-1-1 1,10-5-1,18-12-390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22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3 225 11282,'12'44'6814,"4"19"-3105,-14-39-2789,-2-18-651,1 0-1,-1 0 1,4 11 0,-5-12-40,1-5-219,0 0-1,-1-1 0,1 1 0,0 0 0,0 0 0,-1 0 0,1 0 1,0-1-1,0 1 0,-1 0 0,1 0 0,0-1 0,0 1 0,0 0 0,0 0 1,-1-1-1,1 1 0,0 0 0,0-1 0,0 1 0,0 0 0,0-1 1,0 1-1,0 0 0,0 0 0,0-1 0,0 0 0,-21-71 53,18 58-54,0 0 1,0-1 0,1 0 0,1 0 0,1-24 0,0 16-4,2-4-13,1-1 0,7-31 0,-7 44-13,-2 6-32,4-13-262,-4 20 192,-1 1-1,1 0 1,-1 0 0,1 0 0,0 0 0,0 0 0,0 0 0,0 0 0,0 0 0,0 0 0,0 0-1,0 0 1,0 0 0,0 1 0,2-2 0,14-1-2304,2 2 884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22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1 211 9754,'2'1'358,"0"1"0,0 0 0,0-1 0,0 1 1,1-1-1,-1 0 0,0 0 0,1 0 0,-1 0 0,1 0 0,-1 0 0,1-1 0,-1 1 0,1-1 1,0 0-1,-1 1 0,1-1 0,-1 0 0,1-1 0,0 1 0,-1 0 0,1-1 0,-1 0 0,4 0 1,-2-1-123,1-1 1,-1 1 0,0 0-1,0-1 1,0 0 0,0 0-1,-1 0 1,1 0 0,-1-1-1,1 0 1,-1 1 0,4-8-1,-2 3-142,-1 0 0,0 0 0,0-1 0,-1 0 0,0 0 0,3-12 0,-5 16-66,0-1-1,0 0 0,-1 0 1,0 0-1,0-1 0,0 1 1,-1 0-1,0 0 1,0 1-1,-4-12 0,5 15-18,-1 0-1,1 1 0,-1-1 1,0 1-1,1-1 0,-1 1 1,0-1-1,0 1 0,0 0 1,0-1-1,0 1 0,-1 0 1,1 0-1,0 0 0,-1 0 1,1 0-1,0 0 0,-1 0 1,1 0-1,-1 0 0,1 1 0,-1-1 1,0 1-1,1-1 0,-1 1 1,0 0-1,1-1 0,-1 1 1,0 0-1,1 0 0,-1 0 1,0 1-1,1-1 0,-1 0 1,0 0-1,1 1 0,-1-1 1,-1 2-1,-2 0 17,0 0 0,1 0 0,-1 1 0,1 0 0,0 0 0,0 0 0,0 0 0,0 1 1,0-1-1,1 1 0,-5 6 0,4-4 24,1 0-1,0 0 1,0 0 0,1 0 0,0 0 0,0 1 0,0-1 0,1 1 0,-1-1-1,2 1 1,-1-1 0,1 1 0,0 0 0,0-1 0,1 1 0,0 0 0,0-1 0,1 1-1,3 9 1,-3-11-37,0 0 0,0 0 0,1 0 0,-1-1 0,1 1 0,0-1 0,1 0-1,-1 0 1,1 0 0,0 0 0,0-1 0,0 1 0,0-1 0,0 0 0,1 0 0,0 0-1,-1-1 1,1 0 0,0 0 0,0 0 0,0 0 0,1-1 0,-1 0 0,11 1 0,-2-2-188,1 0 0,0-1 1,14-3-1,43-10-1016,0-7-457,-44 13 949,-15 4 421,0-1 0,0 0 0,-1 0 0,0-1 0,0-1 1,15-11-1,-25 17 276,0-1 0,-1 1 0,1-1 0,0 0 0,-1 0 0,1 0 0,-1 0 1,1 0-1,-1 0 0,0 0 0,0-1 0,0 1 0,0 0 0,0-1 0,-1 1 0,1-1 1,-1 1-1,1-3 0,-1 1 24,0 1 1,-1 0-1,1-1 1,-1 1-1,0 0 1,0-1 0,0 1-1,0 0 1,0 0-1,-1 0 1,1 0-1,-3-3 1,1 2 110,0-1 1,-1 1-1,1 0 1,-1 1-1,1-1 1,-1 1-1,0 0 1,0 0-1,-1 0 1,1 0-1,-1 1 1,1-1-1,-1 1 1,0 0-1,0 1 1,0-1-1,-5 0 1,6 2 0,0 0 0,0 0 0,0 0 0,0 1 0,1-1 0,-1 1 0,0 0 0,1 0 0,-1 1 0,0-1 0,1 1 0,-1 0 0,1-1 0,0 1 0,0 1 0,0-1 0,0 0 0,-5 7 0,4-4 81,1 2 0,-1-1 0,-3 12 0,3-7-2,2-6-109,0 0 0,0 0 0,1 1 0,-1-1 0,1 1 0,1-1 0,-1 11 0,1-14-90,0 0 1,0 0 0,1 0 0,-1 0 0,0 0 0,1 0 0,-1 0 0,1 0 0,0 0-1,0 0 1,0 0 0,0-1 0,0 1 0,0 0 0,0-1 0,0 1 0,1-1 0,-1 1-1,1-1 1,-1 0 0,1 1 0,-1-1 0,1 0 0,2 1 0,0 0-20,1-1-1,-1 1 1,0-1 0,1 0 0,-1 0-1,1-1 1,-1 1 0,1-1 0,-1 0-1,1 0 1,5-1 0,-7 0-17,0 0 1,0 1-1,0-1 1,0 0-1,0 0 1,0-1-1,0 1 1,0-1-1,-1 1 1,1-1-1,0 0 1,-1 0-1,0 0 1,1 0-1,-1-1 1,0 1-1,3-4 1,-4 3-7,3-3-7,0 0 0,0 0 1,0 0-1,1 1 0,0-1 1,9-7-1,-14 13 37,0 0 1,1-1-1,-1 1 0,0 0 0,0 0 1,0 0-1,0 0 0,0-1 0,0 1 1,1 0-1,-1 0 0,0 0 0,0 0 1,0 0-1,0 0 0,1-1 0,-1 1 1,0 0-1,0 0 0,0 0 0,1 0 1,-1 0-1,0 0 0,0 0 0,0 0 1,1 0-1,-1 0 0,0 0 0,0 0 1,1 0-1,-1 0 0,0 0 0,0 0 1,1 0-1,-4 7 59,0-1-37,2 0-10,0 0 0,0 0-1,1-1 1,0 1 0,0 0 0,1 9 0,0 3-35,-1-15-49,0-1 1,0 1-1,0-1 1,0 1-1,1 0 1,-1-1-1,1 1 1,0-1-1,-1 1 1,1-1-1,0 1 1,1-1-1,-1 0 1,2 3-1,-3-5 38,1 1-1,-1 0 1,1-1-1,-1 1 1,1-1-1,-1 1 1,1-1-1,0 0 1,-1 1-1,1-1 1,0 1-1,-1-1 1,1 0 0,0 0-1,-1 1 1,1-1-1,0 0 1,0 0-1,0 0 1,15-4 706,-15 4-630,26-11 186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27 11194,'0'-1'397,"1"0"0,-1 0-1,0-1 1,0 1 0,0 0 0,0 0-1,0 0 1,0 0 0,0-1-1,-1 1 1,1 0 0,0 0-1,-1 0 1,1 0 0,-1 0-1,0-2 1,0 2-176,1 1 1,-1-1-1,0 1 0,0-1 0,0 1 0,0 0 0,1-1 0,-1 1 1,0 0-1,0-1 0,0 1 0,0 0 0,0 0 0,0 0 1,0 0-1,0 0 0,0 0 0,0 0 0,0 0 0,0 0 1,0 0-1,-1 1 0,0 0-123,0-1-1,0 1 1,0-1 0,0 1 0,1 0 0,-1 0-1,0 0 1,0 0 0,1 0 0,-1 0-1,0 0 1,1 1 0,-1-1 0,1 0-1,0 1 1,-1 0 0,1-1 0,0 1-1,0 0 1,0-1 0,0 1 0,0 0 0,1 0-1,-1 0 1,1 0 0,-1 0 0,1 0-1,-1 0 1,1 0 0,0 0 0,0 0-1,0 0 1,0 0 0,0 0 0,1 0-1,-1 0 1,1 0 0,0 3 0,2 2-57,0 0 0,0 0 1,1 0-1,-1 0 0,7 7 0,26 31 53,-23-31-64,18 28 0,-31-41-28,1 0-1,-1 0 1,1-1-1,-1 1 0,1 0 1,-1 0-1,1 0 1,-1 0-1,0 0 1,1-1-1,-1 1 1,0 0-1,0 0 1,0 0-1,0 0 1,0 0-1,0 0 1,0 0-1,0 0 0,0 0 1,0 0-1,-1 0 1,1 0-1,0 0 1,-1 0-1,1-1 1,0 1-1,-1 0 1,1 0-1,-2 1 1,1-2 1,0 1 0,0 0 0,0 0 1,-1-1-1,1 1 0,0-1 0,0 1 1,-1-1-1,1 1 0,-1-1 0,1 0 1,0 0-1,-1 1 0,1-1 1,-1 0-1,1 0 0,0-1 0,-1 1 1,-2-1-1,-20-5 40,-13-1-6,65 11-272,-11 0 185,24 1 0,-28-5 24,0 0-1,1-1 0,-1-1 1,0 0-1,0-1 0,0 0 1,21-9-1,-26 9-40,0-1-1,0 0 1,0 0-1,0-1 1,-1 0 0,1-1-1,-2 1 1,1-1-1,0-1 1,-1 1-1,0-1 1,6-11 0,-10 15 40,0-1 0,0 0 1,-1 0-1,0 0 0,1 0 1,-1 0-1,-1 0 0,1 0 0,-1 0 1,1 0-1,-1 0 0,0 0 1,-1 0-1,0-6 0,1 7 32,-1 0 0,0 0-1,0 0 1,0 0-1,0 1 1,0-1 0,0 0-1,-1 0 1,1 1-1,-1-1 1,0 1 0,0 0-1,0-1 1,0 1-1,0 0 1,0 0 0,-1 0-1,1 0 1,-6-2-1,7 4 8,0-1-1,-1 1 1,1 0-1,-1 0 0,1 0 1,0 0-1,-1 0 0,1 0 1,-1 0-1,1 0 1,-1 0-1,1 1 0,0-1 1,-1 1-1,1-1 0,0 1 1,-1 0-1,1-1 0,-2 2 1,0 0 14,0 0 11,0 0-1,1 0 1,-1 0 0,0 0 0,1 0 0,-1 1-1,1-1 1,0 1 0,0 0 0,0 0-1,0 0 1,0 0 0,1 0 0,-1 0 0,1 0-1,0 0 1,0 1 0,0-1 0,1 1-1,-1-1 1,1 0 0,-1 1 0,1 6 0,1 2 81,0-1 0,1 1 0,0 0 1,1 0-1,6 17 0,-6-19-37,1 0 0,0 0 1,0-1-1,8 11 0,-11-17-108,1-1 0,-1 0 0,1 0 0,0 0 0,0 0 0,0 0 0,0-1 0,0 1 1,0 0-1,0-1 0,0 0 0,1 0 0,-1 1 0,1-1 0,-1 0 0,1-1 0,-1 1 0,1 0 0,-1-1 1,1 0-1,0 1 0,4-1 0,-3-1-101,0 1 0,0-1 0,0 0 1,0 0-1,5-2 0,31-16-333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23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 11002,'-2'-2'5508,"7"14"-1054,-2-1-4038,9 29 583,-1 0-1,5 50 1,5 88 492,-10-80-1199,-9-85-262,-1-8-18,-1-1 1,1 0-1,-1 0 1,0 0 0,0 0-1,0 1 1,0-1-1,-2 7 1,-1-7 11,1-6-12,0-13-14,2-6-45,1-1-1,7-37 0,-6 50 40,0 1-1,0 0 0,1 0 1,0 0-1,0 0 0,1 0 0,0 1 1,1-1-1,-1 1 0,8-8 1,-10 13 12,0-1 0,1 1 1,0 0-1,-1 0 0,1 0 1,0 0-1,0 0 0,0 1 1,0-1-1,0 1 1,1 0-1,-1 0 0,0 0 1,1 0-1,-1 1 0,1-1 1,-1 1-1,0 0 0,1 0 1,-1 0-1,1 0 1,-1 1-1,1-1 0,-1 1 1,4 1-1,-3 0 24,0-1 0,0 1 1,-1 0-1,1 0 0,-1 1 0,1-1 0,-1 1 1,0-1-1,0 1 0,0 0 0,0 0 0,-1 1 1,1-1-1,-1 0 0,0 1 0,0-1 0,0 1 0,0 0 1,-1 0-1,3 7 0,-4-6 14,1 0-1,0 0 1,-1 0 0,0 0-1,0 0 1,-1 0-1,1 0 1,-1 0 0,0 0-1,0 0 1,-1-1-1,0 1 1,1 0 0,-2-1-1,1 1 1,0-1-1,-1 0 1,0 0 0,0 0-1,-5 6 1,2-4-55,0 0 0,0-1-1,-1 1 1,0-1 0,0-1 0,0 1 0,0-1 0,-1 0 0,0-1 0,0 0-1,-10 3 1,15-5-123,1-1 0,-1 1 0,0-1 0,1 0 0,-1 1 0,0-1 1,0 0-1,1-1 0,-6 0 0,7 1-1,0-1-1,0 1 1,0 0 0,0-1 0,0 0 0,0 1 0,1-1-1,-1 1 1,0-1 0,0 0 0,1 0 0,-1 1 0,0-1 0,1 0-1,-1 0 1,1 0 0,-1 0 0,1 0 0,-1 0 0,1 0 0,0 0-1,-1 0 1,1 0 0,0 0 0,0 0 0,0 0 0,0-1-1,1-19-2322,6 0 997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24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12139,'2'4'856,"0"-1"0,0 0-1,-1 0 1,1 1 0,-1-1 0,0 1 0,0-1 0,1 7 0,0 30 1750,1-2-781,-2-34-1703,0 1 0,0 0 0,0-1-1,1 1 1,0-1 0,0 1 0,0-1-1,1 0 1,0 0 0,-1 0 0,1 0-1,5 4 1,-7-7-120,0 0 0,1 1 0,0-1-1,-1 0 1,1 0 0,0 0 0,0 0-1,-1 0 1,1 0 0,0-1 0,0 1 0,0 0-1,0-1 1,0 0 0,0 1 0,0-1-1,0 0 1,0 0 0,0 0 0,0 0 0,0-1-1,0 1 1,0-1 0,0 1 0,0-1-1,0 1 1,0-1 0,0 0 0,-1 0 0,1 0-1,0 0 1,2-2 0,7-6-276,-1-2 0,1 1-1,-1-1 1,-1 0 0,11-17 0,1-1-194,-16 22 388,2-2-3,0 0 0,0 0 0,-1-1 1,0 0-1,6-17 0,-10 24 91,0-5 24,-2 8-29,0 0-1,0 0 1,0 0-1,0 0 0,0-1 1,0 1-1,0 0 1,-1 0-1,1 0 1,0 0-1,0 0 0,0-1 1,0 1-1,0 0 1,0 0-1,0 0 1,-1 0-1,1 0 0,0 0 1,0 0-1,0 0 1,0-1-1,-1 1 1,1 0-1,0 0 0,0 0 1,0 0-1,0 0 1,-1 0-1,1 0 1,0 0-1,0 0 0,0 0 1,0 0-1,-1 0 1,1 0-1,0 0 1,0 0-1,-1 1 0,0-1 19,0 0 0,0 1 0,0-1 0,0 1-1,0-1 1,0 1 0,1-1 0,-1 1 0,0 0 0,0 0-1,0-1 1,0 1 0,1 0 0,-1 0 0,0 0-1,1 0 1,-1 0 0,1 0 0,-1 0 0,0 1 0,-9 26 441,9-25-401,-5 17 165,2 0 1,0 1 0,1-1 0,1 1 0,1-1-1,1 1 1,1-1 0,5 31 0,6 14 117,28 82 1,-26-99-68,-11-39-227,-1 0 1,-1 0-1,1 0 1,-2 1-1,1-1 1,-1 0 0,0 1-1,-3 12 1,3-18-35,-1-1 0,0 1 0,0-1 0,0 0 0,0 0 0,0 1 0,-1-1 0,0 0 1,1 0-1,-1 0 0,0-1 0,0 1 0,-1 0 0,1-1 0,-1 1 0,1-1 0,-1 0 0,0 0 1,1 0-1,-1 0 0,0 0 0,0-1 0,-1 1 0,1-1 0,-5 1 0,3-1-4,1 0 0,-1-1 0,1 0 0,0 1 0,-1-2 0,1 1 0,-1-1 0,1 1 0,-1-1 0,1 0 0,0-1 0,-1 1 0,1-1 0,0 0 0,0 0 0,-4-3 0,-2-1-53,0-2 0,1 1 0,0-1 0,-15-17 0,21 22-87,0-1 1,0 0-1,0 1 0,1-1 1,0 0-1,-1 0 0,1-1 1,1 1-1,-2-5 0,2 6-5,1 1 0,-1 0 0,1-1 0,0 1 0,0 0 0,0-1 0,0 1 0,0-1 0,1 1 0,-1 0 0,1-1 0,0 1 0,-1 0 0,1 0 0,0-1 0,0 1 0,1 0 0,-1 0 0,2-3 0,20-17-695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50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9546,'2'0'4463,"0"4"-3177,-1-2-620,4 11 229,0-1 0,-1 1 1,4 20-1,4 44 88,-10-56-702,7 59 189,-4-25-162,14 55-1,-16-97-269,1-1 0,7 19 0,-8-28 21,-2-7-38,-3-8-7,-1 0 22,-1-4-99,1 0-1,0-1 0,1 1 0,0 0 0,2-20 1,0 32 29,0 0 1,1 0 0,-1 0 0,1 1-1,0-1 1,0 0 0,1 1 0,-1-1-1,1 1 1,0-1 0,0 1 0,0 0-1,0-1 1,1 1 0,-1 0 0,1 1-1,-1-1 1,1 0 0,0 1 0,0-1 0,1 1-1,-1 0 1,0 0 0,1 1 0,-1-1-1,1 1 1,7-3 0,-4 2 28,-1 1 0,1 0 0,0 0 1,0 0-1,0 1 0,0 0 0,0 0 0,0 1 1,12 3-1,-16-4 34,-1 1 1,1 0 0,0 0-1,-1 0 1,1 0-1,0 0 1,-1 0-1,0 1 1,1-1 0,-1 1-1,0 0 1,0 0-1,0 0 1,0 0 0,0 0-1,0 0 1,0 0-1,-1 1 1,1-1-1,-1 1 1,0-1 0,0 1-1,0-1 1,0 1-1,0 0 1,0 5 0,0-4 45,-1 1 0,0 0 0,0 0 0,0 0 0,-1 0 0,0-1 0,0 1 0,0 0 0,-1 0 0,-2 6 0,0-4 31,1 0 0,-2 0 0,1 0 0,-1-1 0,-10 11 0,4-6 16,0-1 0,-1 0 1,0-1-1,-1 0 0,0-1 0,-16 7 0,25-13-122,-30 12 144,32-13-189,0-1 1,-1 1-1,1 0 1,0-1 0,-1 0-1,1 0 1,-1 1-1,1-2 1,-1 1-1,1 0 1,-5-1 0,6 1-22,1 0-1,-1-1 1,1 1 0,-1 0 0,1 0 0,0-1 0,-1 1 0,1 0 0,-1 0-1,1-1 1,-1 1 0,1 0 0,0-1 0,-1 1 0,1-1 0,0 1-1,0 0 1,-1-1 0,1 1 0,0-1 0,0 1 0,-1-1 0,1 1 0,0-1-1,0 1 1,0-1 0,0 1 0,0-1 0,0 1 0,0-1 0,0 1 0,0-1-1,0 1 1,0-1 0,0 1 0,0-1 0,1 0 0,0-2-289,0 0 0,0 1 0,0-1 0,1 0 0,2-4 0,16-16-714</inkml:trace>
  <inkml:trace contextRef="#ctx0" brushRef="#br0" timeOffset="1">383 327 9906,'10'17'4185,"3"10"-2089,-2 1-311,-6 1-265,3 0-344,3-10-671,-5-3-257,6-11-328,-2-7-353,-4-12-1223,6-7-944,1-12 1519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24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27 154 11787,'-4'0'1151,"2"-1"-431,0 1 1,0 0-1,0-1 0,0 1 0,0-1 0,0 0 0,-2-1 0,4 2-617,-1 0 1,1-1-1,0 1 0,-1-1 0,1 1 1,0 0-1,-1-1 0,1 1 0,0-1 1,-1 1-1,1-1 0,0 1 0,0-1 1,0 1-1,0-1 0,-1 1 0,1-1 1,0 1-1,0-1 0,0 1 0,0-1 1,0 1-1,0-1 0,0 1 0,0-1 1,0 1-1,1-1 0,-1 1 0,0-1 1,0 1-1,0-1 0,1 1 0,-1-1 1,1 0-1,3-6 90,0 0 0,1 1 1,0 0-1,0 0 0,1 0 1,0 0-1,12-8 1,-5 3-82,29-23 72,-36 29-171,0 1 0,1 1 0,-1-1 0,0 1 0,10-3 1,-14 5-14,-1 1 1,1 0-1,-1-1 1,1 1 0,-1 0-1,1 0 1,-1 0-1,1 0 1,-1 0 0,1 0-1,-1 0 1,1 0-1,2 1 1,-3 0 2,0-1 0,0 1 0,-1 0 0,1-1 0,0 1-1,0 0 1,0 0 0,-1-1 0,1 1 0,0 0 0,-1 0 0,1 0 0,-1 0 0,1 0 0,-1 0 0,1 0-1,-1 0 1,0 0 0,1 2 0,1 12 129,0 0-1,-1 1 1,-1-1-1,0 0 1,-4 27-1,1-14 88,-1 215 931,4-235-1326,1-2-415,-1 1 1,0 0-1,-1 0 1,-2 11-1,3-18 505,0 0-1,0 1 0,0-1 0,0 0 0,0 0 0,0 0 1,0 0-1,0 1 0,0-1 0,0 0 0,0 0 0,-1 0 1,1 0-1,0 0 0,0 1 0,0-1 0,0 0 1,0 0-1,0 0 0,-1 0 0,1 0 0,0 0 0,0 0 1,0 0-1,0 1 0,-1-1 0,1 0 0,0 0 1,0 0-1,0 0 0,0 0 0,-1 0 0,1 0 0,0 0 1,0 0-1,0 0 0,-1 0 0,1 0 0,0 0 1,0 0-1,0-1 0,-9-3-2272,5 1 1448,2 2 705,0 0 0,-1 0 1,1 1-1,-1-1 0,1 1 0,-1-1 0,1 1 0,-1 0 0,1 0 0,-1 0 1,1 0-1,-1 0 0,1 1 0,-1-1 0,1 1 0,-1 0 0,-2 1 0,-4 2 660,0 0 0,0 1 0,-8 6 0,11-7 148,-6 5 1546,12-8-2078,0-1-1,0 0 1,0 0-1,-1 0 1,1 1 0,0-1-1,0 0 1,0 0-1,0 0 1,0 1 0,-1-1-1,1 0 1,0 0-1,0 1 1,0-1 0,0 0-1,0 0 1,0 1-1,0-1 1,0 0 0,0 0-1,0 1 1,0-1-1,0 0 1,0 0 0,0 1-1,0-1 1,1 0-1,-1 0 1,0 1 0,0-1-1,0 0 1,0 0-1,0 0 1,0 1 0,1-1-1,-1 0 1,0 0-1,0 0 1,0 1 0,1-1-1,-1 0 1,0 0-1,0 0 1,0 0 0,1 0-1,-1 0 1,0 1-1,2-1 157,0 1-1,0-1 0,-1 1 0,1-1 0,0 0 0,0 1 0,0-1 0,-1 0 1,1 0-1,0 0 0,2-1 0,23-5 1084,-17 3-920,121-35 1335,-25 13-3196,-89 19 250,-6 3 345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26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55 8434,'-2'-1'460,"0"-1"-1,1 1 1,-1-1 0,1 1 0,-1-1-1,1 1 1,0-1 0,-1 0 0,1 0-1,0 0 1,-1-3 0,2 5-384,0 0 1,0-1-1,0 1 0,0-1 0,0 1 1,0 0-1,1-1 0,-1 1 0,0 0 1,0-1-1,0 1 0,1 0 1,-1-1-1,0 1 0,0 0 0,1-1 1,-1 1-1,0 0 0,1 0 0,-1-1 1,0 1-1,1 0 0,-1 0 1,0 0-1,1-1 0,-1 1 0,1 0 1,-1 0-1,0 0 0,1 0 1,18-5 816,-14 3-521,11-2 206,1 0 1,22-3-1,-34 6-509,-1 1-1,0 0 1,0 0 0,1 0-1,-1 0 1,0 1 0,1-1-1,-1 1 1,0 0-1,0 1 1,0-1 0,0 1-1,0-1 1,8 6 0,-10-5-35,0 0 1,0 0-1,0 1 1,0-1-1,0 0 1,0 1-1,-1 0 0,1-1 1,-1 1-1,0 0 1,1 0-1,-1 0 1,-1 0-1,1 0 1,0 4-1,1 4 28,-2 0 1,0 0-1,-1 12 0,-2 14 49,-2-1 0,-11 38 0,5-26-20,-30 159 287,15 5-69,18 79-111,11-199-144,16 104 0,-18-191-58,1 11 11,1 0-1,7 23 0,-9-35-19,1 0-1,-1-1 0,1 1 1,0-1-1,0 1 0,0-1 1,0 0-1,0 0 0,1 0 1,0 0-1,-1 0 0,1 0 1,0-1-1,0 1 0,7 3 0,-8-5-32,1 0-1,-1-1 0,1 1 1,-1 0-1,0-1 0,1 0 1,-1 0-1,1 0 0,-1 0 0,1 0 1,-1 0-1,1-1 0,-1 1 1,1-1-1,-1 1 0,1-1 1,-1 0-1,0 0 0,0 0 0,1 0 1,2-3-1,5-3-160,-1 0 0,1-1 0,9-10 1,-13 11 152,8-7-20,9-8 64,-23 22 11,0 0-1,0 0 1,1 0-1,-1 0 1,0 0-1,0 0 1,0 0 0,0 0-1,0-1 1,0 1-1,0 0 1,0 0 0,1 0-1,-1 0 1,0 0-1,0 0 1,0 0-1,0 0 1,0 0 0,0 0-1,1 0 1,-1 0-1,0 0 1,0 0-1,0 0 1,0 0 0,0 0-1,0 0 1,1 0-1,-1 0 1,0 0 0,0 0-1,0 1 1,0-1-1,0 0 1,0 0-1,0 0 1,0 0 0,1 0-1,-1 0 1,0 0-1,2 8 15,-2 14 17,0-18-22,-8 121 321,-1 65 429,23 232 1057,0-96-294,-17-186-858,1-116-541,-1 1 0,-1-1 0,-12 38 0,14-56-108,0 1-1,-1-1 1,0 0 0,0 1-1,0-2 1,-7 10-1,7-12-58,1 0 0,-1-1 0,0 1-1,0-1 1,0 1 0,0-1 0,-1 0-1,1 0 1,-1 0 0,1 0 0,-1-1 0,0 0-1,-4 2 1,0-2-299,1 0-1,-1 0 1,0-1-1,1 0 1,-1 0 0,0-1-1,-10-2 1,-11-7-562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28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9 125 3385,'0'0'305,"-1"0"0,0 0 0,1 0 0,-1 0 0,1 0 0,-1-1 0,1 1 0,-1 0 0,1 0 0,0-1 0,-1 1 1,1 0-1,-1-1 0,1 1 0,-1-1 0,1 1 0,0-1-16,-1 1 0,1 0 0,0 0 0,0-1 0,0 1 1,0 0-1,0 0 0,0-1 0,0 1 0,0 0 0,0 0 0,0-1 0,0 1 1,0 0-1,0 0 0,0-1 0,1 1 0,-1 0 0,0 0 0,0-1 1,0 1-1,0 0 0,0 0 0,1-1 0,7-6 5573,0 4-6788,12-4 1375,1 1 0,29-5 0,-7 3-145,103-27-195,-27 7-1563,-108 25 1012,11-2-341,-20 5 563,-1 0 1,0 0 0,1-1-1,-1 1 1,0 1 0,0-1-1,1 0 1,-1 0 0,0 0-1,1 1 1,-1-1 0,0 1-1,2 0 1,-3-1 130,0 0-1,0 0 1,0 0 0,1 1 0,-1-1 0,0 0-1,0 0 1,0 0 0,0 1 0,1-1 0,-1 0-1,0 0 1,0 1 0,0-1 0,0 0 0,0 0-1,0 1 1,0-1 0,0 0 0,0 0-1,0 1 1,0-1 0,0 0 0,0 0 0,0 1-1,0-1 1,0 0 0,0 0 0,0 1 0,0-1-1,0 0 1,0 0 0,0 0 0,-1 1-1,1-1 1,0 0 0,0 1 0,-12 16-1808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28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64 102 6569,'-31'14'3353,"12"-4"-904,7 0-305,11-6-584,6 2-207,13-6-337,8-3-128,17-8-216,5-5-160,9-7-296,7-1-88,-3 2-40,-6 2-400,-18 8-1048,-12 4-736,-16 2 1119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29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10498,'11'7'4446,"9"0"-2821,-9-4-949,16 6 157,201 73 2822,-222-79-3530,0 0 1,0 0-1,0 1 0,0 0 1,0 0-1,-1 1 1,1-1-1,5 8 1,-8-9-61,0 1 0,-1 0 0,1 0 0,-1-1 0,0 1 0,0 1 0,0-1 0,-1 0 1,0 0-1,1 1 0,-2-1 0,1 0 0,0 10 0,-1-1 30,-1 0-1,-1 0 1,0-1 0,-1 1-1,0-1 1,-1 1 0,-8 15-1,-44 82 337,45-91-338,-15 20 0,22-34-136,0 1-1,-1-1 0,1 0 0,-1-1 1,-1 1-1,1-1 0,-11 7 0,14-10-51,0 0 0,0 0 0,-1 0 0,1 0 0,0-1 0,0 1 0,-1-1 0,1 1 0,0-1 0,-4 0 0,5 0-42,0 0-1,1 0 1,-1-1 0,0 1-1,1 0 1,-1 0 0,0-1-1,1 1 1,-1-1-1,0 1 1,1 0 0,-1-1-1,1 1 1,-1-1 0,1 1-1,-1-1 1,1 0-1,-1 1 1,1-1 0,-1 1-1,1-1 1,0 0 0,-1 1-1,1-1 1,0 0-1,0 1 1,-1-1 0,1 0-1,0 0 1,0 1 0,0-1-1,0 0 1,0 0-1,0 1 1,0-1 0,0 0-1,1 0 1,-1 0 0,2-17-1078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30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250 129 4745,'0'0'2401,"0"0"-256,0 0-283,0 0-14,0 0-66,0-1-1613,0 1-1,1 0 1,-1 0 0,0 0-1,1 0 1,-1 0 0,0 0-1,1-1 1,-1 1 0,0 0-1,1 0 1,-1-1 0,0 1-1,0 0 1,1 0 0,-1-1-1,0 1 1,0 0 0,0-1-1,1 1 1,-1 0 0,0-1-1,0 1 1,0 0 0,0-1-1,0 1 1,0-1 0,3-6-66,-1 0 1,0 0 0,0-1 0,-1 1 0,0-1 0,0 1-1,-1-12 1,0 17-87,0-1 0,-1 1-1,1 0 1,0 0 0,-1 0-1,0 0 1,1 0 0,-1 0-1,0 0 1,0 0 0,0 0-1,0 0 1,0 0-1,-1 0 1,1 1 0,0-1-1,-1 0 1,-1-1 0,0 2-8,1-1 0,-1 1-1,1 0 1,-1 0 0,1 0 0,-1 0 0,0 0 0,1 0 0,-1 1 0,0-1 0,1 1 0,-5 0 0,-2 0-4,0 1 0,0 0 0,0 1 0,1 0 0,-1 0 0,-16 7 0,15-4 10,0 1-1,1 0 0,-1 0 0,1 1 1,1 0-1,-1 0 0,1 1 0,0 0 0,1 1 1,0-1-1,-11 19 0,15-22 18,0 0 0,1 0 0,-1 1 0,1-1 0,0 1 0,-2 7 0,4-11-18,-1 0 0,1-1 0,0 1 1,0 0-1,0 0 0,0 0 0,0-1 0,0 1 0,0 0 0,0 0 0,1 0 0,-1-1 0,1 1 0,-1 0 0,1 0 0,0-1 0,0 1 0,0-1 0,0 1 0,0 0 0,0-1 1,0 0-1,2 3 0,1-2 7,-1 0 1,1 0 0,0 0-1,0 0 1,0 0 0,0-1-1,1 0 1,-1 0 0,0 0-1,0 0 1,1-1 0,-1 0 0,0 0-1,9-1 1,-1 0 21,0-1 0,0 0 0,23-8 0,-22 5-1,-1 0 1,0-1-1,0 0 1,-1-1-1,1-1 1,-2 0-1,1 0 0,-1-1 1,14-16-1,-18 19 71,8-10 250,-13 15-316,0 0 0,-1 1 0,1-1 1,0 1-1,-1-1 0,1 1 0,0-1 0,0 1 1,-1-1-1,1 1 0,0-1 0,0 1 0,0 0 1,0 0-1,1-1 0,-2 2 6,1 0 0,-1-1 1,0 1-1,1 0 0,-1 0 0,0-1 1,0 1-1,0 0 0,1 0 0,-1 0 0,0-1 1,0 1-1,0 0 0,-1 1 0,2 0 31,-2 28 402,1-17-290,0 0 1,2 15-1,-1-24-219,-1-1-1,1 1 1,0-1-1,0 1 1,0-1-1,1 0 0,-1 1 1,1-1-1,0 0 1,0 0-1,0 0 1,4 4-1,-5-6-103,0 0-1,0-1 1,1 1 0,-1 0-1,0-1 1,0 1-1,1-1 1,-1 0 0,0 1-1,1-1 1,-1 0-1,0 0 1,1 0 0,-1 0-1,0 0 1,1 0 0,-1 0-1,0 0 1,1-1-1,-1 1 1,0 0 0,1-1-1,1 0 1,3-2-949,-1 1 0,1-1 0,9-6 0,14-14-3565,-1-6 2105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30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9962,'4'21'4401,"-2"9"-1880,-2 17-673,0 12-384,-1 3-167,1 4-441,0-8-256,9-10-296,-1-11-120,8-11-88,0-9-264,-1-14-736,-1-5-689,-2-12 897</inkml:trace>
  <inkml:trace contextRef="#ctx0" brushRef="#br0" timeOffset="1">9 171 11338,'-8'-1'4937,"7"-4"-2440,8 5-921,5 0-295,9 5-409,4-1-288,11-4-408,4-1-8,9-5-624,5 1-3753,23 4 3057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31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7082,'11'38'6033,"-8"-28"-4978,1 1 0,-2 0 0,1 0 0,0 13 1,-3 8 585,-5 43 0,5-72-1369,2-4-111,3-12-68,5-20-98,-5 17 9,0 0-1,8-16 1,-9 24-3,0 1 0,0 0 0,1 0 0,0 0 0,0 0 0,8-7-1,33-29 2,-45 41 4,1 1-1,0 0 1,0-1 0,0 1 0,1 0-1,-1 0 1,0 0 0,0 0 0,3 0-1,-4 0 2,0 1-1,0 0 0,1 0 1,-1 0-1,0 0 0,0 0 1,0 0-1,0 0 0,0 0 1,0 0-1,0 1 0,0-1 1,0 0-1,0 1 0,0-1 1,0 1-1,0-1 0,0 1 1,-1-1-1,1 1 0,0 0 1,0-1-1,1 2 0,1 2 53,-1-1-1,1 1 1,-1-1 0,1 1-1,-1 0 1,0 0-1,-1 0 1,1 0-1,-1 0 1,1 1 0,-1-1-1,-1 0 1,1 1-1,-1-1 1,1 8 0,-2 9 319,-4 20 0,2-18-123,3-20-221,0 0 0,0 0 0,0 0 1,0 0-1,1-1 0,0 5 1,1 3 58,-2-9-78,1 4 46,0-7-56,0-8-70,11-37-272,-10 38 298,0 0 0,0 0 1,1 0-1,0 1 1,0-1-1,1 1 1,0 0-1,6-8 1,15-18 46,-25 34-6,1-1 0,-1 0 0,0 1 0,1-1 1,-1 0-1,1 1 0,-1-1 0,1 1 0,-1-1 1,1 0-1,0 1 0,-1 0 0,1-1 0,0 1 0,-1-1 1,1 1-1,0 0 0,-1-1 0,1 1 0,0 0 0,0 0 1,0-1-1,0 2 10,0-1 1,0 0-1,0 1 1,0-1-1,-1 1 1,1-1-1,0 1 1,0-1-1,-1 1 1,1-1-1,0 1 1,-1 0 0,1 0-1,-1-1 1,1 1-1,-1 0 1,1 0-1,-1-1 1,0 1-1,1 0 1,-1 1-1,2 2 41,-1 1 1,0-1-1,0 0 0,-1 1 0,1-1 0,-1 0 1,0 1-1,0-1 0,-1 7 0,0 17 169,1-7-34,0 0 1,-5 27-1,5-45-261,-1-1 0,1 1 0,0-1 0,0 0 0,-1 1 0,2-1 0,-1 1 0,0-1 0,1 4 0,0-5-39,-1 0 0,0 0 0,1-1-1,0 1 1,-1 0 0,1 0-1,-1-1 1,1 1 0,0-1 0,-1 1-1,1 0 1,0-1 0,0 1 0,0-1-1,-1 0 1,1 1 0,0-1-1,0 0 1,0 1 0,0-1 0,0 0-1,0 0 1,-1 0 0,1 0-1,0 0 1,0 0 0,0 0 0,0 0-1,1 0 1,25-4-1090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31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10954,'-7'46'8338,"5"-28"-6417,2 31 0,0-45-1699,0 0-1,1 1 1,0-1-1,0 0 1,0 1 0,0-1-1,1 0 1,4 8-1,-6-11-203,1 0-1,-1 0 1,1 0-1,0 0 1,0 0-1,0-1 0,-1 1 1,1 0-1,0 0 1,0-1-1,0 1 1,0 0-1,0-1 1,0 1-1,0-1 1,1 1-1,-1-1 1,0 0-1,0 1 1,0-1-1,0 0 1,1 0-1,-1 0 1,0 0-1,0 0 0,0 0 1,1 0-1,-1 0 1,0 0-1,0-1 1,0 1-1,0 0 1,1-1-1,-1 1 1,0-1-1,0 1 1,1-2-1,5-2-12,-1-1 0,0 0 0,0 0 0,0-1 0,0 0 0,-1 0-1,0 0 1,0-1 0,0 1 0,-1-1 0,5-12 0,-8 17 1,0 0-1,0 0 1,-1 0 0,1 0 0,-1 0 0,1 0 0,-1 0-1,0 0 1,0 0 0,0 0 0,0-1 0,0 1-1,-1 0 1,1 0 0,-1 0 0,1 0 0,-1 0 0,1 0-1,-1 0 1,0 0 0,0 0 0,0 0 0,-1 1-1,-1-4 1,0 2 2,0 1 0,1-1 0,-2 0 0,1 1 0,0 0 0,0 0 0,-1 0-1,1 0 1,-1 1 0,0-1 0,1 1 0,-7-1 0,3 0-88,1 1 0,-1 0 0,1 1 1,-1-1-1,0 1 0,1 1 0,-1-1 0,0 1 1,1 0-1,-1 1 0,1 0 0,-12 4 0,17-5 1,0-1-1,0 0 1,1 1-1,-1-1 1,0 1-1,1-1 1,-1 0-1,0 1 1,1-1-1,-1 1 1,1 0 0,-1-1-1,1 1 1,-1-1-1,1 1 1,0 0-1,-1-1 1,1 1-1,0 0 1,-1 0-1,1-1 1,0 1-1,0 0 1,-1 0-1,1-1 1,0 1-1,0 0 1,0 0-1,0 0 1,0-1-1,0 1 1,1 0-1,-1 1 1,1-1-174,-1 1 1,1-1-1,0 0 1,0 1 0,-1-1-1,1 0 1,0 0-1,0 0 1,0 0-1,0 0 1,1 0-1,-1 0 1,0 0 0,0-1-1,1 1 1,-1 0-1,0-1 1,2 1-1,19 3-1394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32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92 8754,'0'0'201,"0"0"0,0 0 0,0-1 0,0 1 0,0 0 0,0-1 0,0 1 0,0 0 0,0 0 0,0-1 0,0 1 0,-1 0 0,1 0 0,0-1 0,0 1 0,0 0 0,-1 0 0,1-1 0,0 1-1,0 0 1,0 0 0,-1 0 0,1-1 0,0 1 0,0 0 0,-1 0 0,1 0 0,-1 0 0,-11-1 2549,9 2-2328,0-1 1,0 1-1,0 0 0,0 0 1,0 0-1,0 0 1,-4 3-1,3-1-45,0 0 0,0 1 0,0 0-1,0 0 1,1 0 0,0 0 0,-5 8 0,6-9-294,1-1-1,0 0 1,-1 1 0,1-1 0,1 1 0,-1-1 0,0 1 0,0 0 0,1-1 0,0 1 0,0 0 0,-1-1 0,1 1 0,1 0 0,-1-1 0,0 1 0,1 0-1,1 4 1,1-1-12,0 1-1,1-1 1,0 1 0,0-1-1,1 0 1,-1-1-1,2 1 1,8 7-1,-2-3 64,-1-2 0,1 0 0,22 12 0,-30-18-78,0 0 0,0 1-1,0-1 1,0 1 0,4 5-1,-7-8-41,-1 1-1,1-1 0,0 1 1,-1 0-1,1-1 0,-1 1 1,1-1-1,-1 1 0,1 0 1,-1-1-1,0 1 0,1 0 1,-1 0-1,0-1 1,0 1-1,1 0 0,-1 0 1,0 0-1,0-1 0,0 1 1,0 0-1,0 0 0,0 0 1,0-1-1,0 1 0,0 0 1,-1 0-1,1 0 1,0-1-1,0 1 0,-1 0 1,1 0-1,0-1 0,-1 1 1,1 0-1,-1-1 0,1 1 1,-1 0-1,1-1 1,-2 1-1,-1 2-99,0-1 1,-1 0 0,0 0-1,1 0 1,-1-1-1,0 1 1,-6 0-1,8-1-67,1-1-1,-1 0 0,1 0 0,-1 1 0,1-1 0,-1 0 1,1-1-1,-1 1 0,1 0 0,-1 0 0,-1-1 0,3 1 16,-1-1-1,1 1 1,-1 0-1,0-1 0,1 1 1,-1-1-1,1 1 0,-1-1 1,1 1-1,-1-1 0,1 1 1,-1-1-1,1 1 0,0-1 1,-1 0-1,1 1 0,0-1 1,0 1-1,-1-1 0,1 0 1,0 1-1,0-1 0,0 0 1,0-1-1,0-15-951</inkml:trace>
  <inkml:trace contextRef="#ctx0" brushRef="#br0" timeOffset="1">257 1 8842,'13'2'4169,"3"2"-1425,1 7-415,-3 17-305,-8 7-207,-2 14-569,-2-1-328,3 2-560,3-3-168,9-9-144,3-2-48,8-17-320,4-6-368,-5-10-1072,1-4 1560,-4-2-216</inkml:trace>
  <inkml:trace contextRef="#ctx0" brushRef="#br0" timeOffset="2">251 183 13883,'0'5'5161,"15"-5"-3729,6-1-39,5-2-305,-14 2-192,1 0-608,48-3-176,8-7-184,8 4 40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51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11 9746,'-12'-11'4281,"15"17"-1528,2 3-881,-2 3-392,-1 0-111,4 2-673,2-2-304,6 0-1024,3 3-401,10 6 609</inkml:trace>
  <inkml:trace contextRef="#ctx0" brushRef="#br0" timeOffset="1">278 139 8226,'17'-95'3424,"-17"90"-1303,0 5-545,0 16-31,0 13 39,-4 18-440,-1 7-328,-2 14-312,4 1-103,5-2-201,8-10-80,10-15-384,3-7-425,4-19-1503,8-5 1400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32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90 8874,'-15'-21'2360,"10"14"-586,7 10 2870,1 1-4020,0 1 0,-1-1 0,1 1 0,-1 0 0,1 7 0,2 1 97,0 2-426,-1-1 0,0 0 1,-1 1-1,-1 0 0,-1 0 1,0 0-1,0-1 0,-3 21 1,2-34-292,0-1 0,0 1 1,0-1-1,0 0 0,0 1 1,0-1-1,-1 1 0,1-1 1,0 0-1,0 1 0,0-1 1,-1 1-1,1-1 0,0 0 1,0 1-1,-1-1 0,1 0 1,0 1-1,0-1 0,-1 0 1,0 1-1,1-1-3,0 0 0,0 0 0,0 0 1,0 0-1,0 0 0,-1 0 0,1 0 0,0 0 0,0 0 1,0 0-1,0 0 0,0 0 0,-1 0 0,1 0 1,0-1-1,0 1 0,0 0 0,0 0 0,0 0 0,0 0 1,0 0-1,-1 0 0,1 0 0,0 0 0,0 0 1,0 0-1,0-1 0,0 1 0,0 0 0,0 0 0,0 0 1,0 0-1,0 0 0,0 0 0,0-1 0,0 1 1,0 0-1,0 0 0,0 0 0,0 0 0,0 0 0,0-1 1,0 1-1,0 0 0,0 0 0,0 0 0,0 0 1,0 0-1,0 0 0,0-1 0,0 1 0,0 0 0,0 0 1,0 0-1,0 0 0,3-14-23,1 0 0,0 1-1,1 0 1,8-17 0,-5 14 8,-3 2 9,2 0 1,0 1-1,0 0 1,1 1-1,1-1 1,0 2-1,13-14 1,-15 19 8,-1 0 1,0 1 0,1-1 0,0 1-1,0 1 1,1-1 0,8-2-1,-13 5 24,1 0 0,0 1 0,0 0 0,-1 0 0,1 0-1,0 0 1,0 1 0,0 0 0,0-1 0,0 1 0,0 1-1,0-1 1,0 0 0,0 1 0,0 0 0,0 0 0,6 3-1,-6-2 64,0 1 0,0-1 0,0 1-1,-1 0 1,1 0 0,-1 0 0,1 0 0,-1 1-1,0 0 1,0-1 0,-1 1 0,1 0-1,-1 0 1,0 1 0,0-1 0,0 0-1,-1 1 1,1-1 0,-1 1 0,0-1 0,-1 1-1,1 0 1,-1-1 0,0 1 0,0 0-1,0-1 1,-1 1 0,1 0 0,-1-1-1,0 1 1,0-1 0,-4 8 0,-6 8-191,-3 5-1627,13-22 1067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33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73 252 10234,'7'16'4169,"-7"-1"-2513,8-2-303,4 6-73,-3 0-112,-2 0-128,-7-1-255,0-1-329,-2-2-120,4-2-176,-2-4-200,-4-5-536,1 2-256,-6-10-1129,2-2-855,3-12 1847</inkml:trace>
  <inkml:trace contextRef="#ctx0" brushRef="#br0" timeOffset="1">0 106 8562,'4'1'4049,"-1"2"-1305,7 4-895,4 1-521,-2-2-264,0 1-504,2-3-152,2-3-816,7-1-776,2-5 784</inkml:trace>
  <inkml:trace contextRef="#ctx0" brushRef="#br0" timeOffset="2">458 1 11690,'2'19'4818,"-2"8"-2674,-4 21-824,-1 6-191,-6 15-217,3 0-256,6-7-336,0 1-48,8-16-120,2-6-40,6-15-40,0-8-216,2-10-648,-2-8-560,-3-11 751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33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9754,'-8'10'4649,"10"-6"-1032,16-4-2521,0 2 80,10 1-327,6-2-153,-1-1-512,3-3-224,-6 1-704,-2 2-609,4 1-167,-2 2 696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34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0 226 13083,'1'0'307,"0"1"1,-1 0-1,1-1 1,0 1 0,-1-1-1,1 1 1,0-1-1,0 1 1,-1-1-1,1 0 1,0 1-1,0-1 1,0 0 0,0 1-1,-1-1 1,2 0-1,1 0-48,-1 0-1,0 0 0,0 0 0,0 0 1,0 0-1,3-2 0,3 0 68,-1 0 0,12-7-1,-18 9-212,4-3 23,1-1 0,0 0 1,-1 0-1,0 0 0,0-1 1,0 1-1,0-1 1,-1-1-1,0 1 0,0 0 1,0-1-1,3-7 0,3-7 31,-2-1 0,10-28 0,-18 46-152,1 1 0,0 0 0,-1-1 0,0 1 0,1-1 0,-1 1 0,0-1 0,0 1 0,0-1 0,-1 1 0,1-1 0,-1 1 0,-1-4 0,2 4-1,-1 1-1,0-1 1,1 1-1,-1 0 1,0 0-1,0-1 1,0 1-1,0 0 1,0 0-1,0 0 1,-1 0-1,1 0 1,0 0-1,0 1 1,-1-1-1,1 0 0,-1 1 1,1-1-1,0 1 1,-1-1-1,1 1 1,-1 0-1,-2-1 1,1 1 26,0 0-1,0 0 1,-1 1 0,1-1-1,0 1 1,0-1 0,0 1 0,0 0-1,0 0 1,0 1 0,0-1-1,0 1 1,0-1 0,1 1 0,-1 0-1,1 0 1,-5 5 0,1-1 45,0 0 0,0 1 1,1-1-1,0 2 0,-6 11 1,8-12-57,0 0 0,0-1 0,1 1 0,0 0 0,1 0 0,-1 1 0,1-1 0,1 0 0,-1 0 0,1 1 0,1-1 0,-1 0 0,4 13 0,-3-14-49,1-1 0,-1 1 0,1 0 1,1-1-1,-1 0 0,1 1 0,0-1 1,0 0-1,1 0 0,-1-1 1,1 1-1,0-1 0,1 0 0,-1 0 1,1 0-1,-1 0 0,8 3 0,-9-5-155,0-1-1,0 0 0,0 0 1,0 0-1,1 0 0,-1 0 1,0-1-1,0 1 0,1-1 0,-1 0 1,0 0-1,6-1 0,0 0-663,0-1 0,-1-1-1,14-5 1,13-6-313</inkml:trace>
  <inkml:trace contextRef="#ctx0" brushRef="#br0" timeOffset="1">349 164 5969,'-1'38'9170,"-1"-11"-5286,-7 33-1,9-60-3830,0 1 1,0-1-1,0 0 0,0 0 0,-1 1 0,1-1 0,0 0 0,0 0 0,0 1 1,0-1-1,0 0 0,-1 0 0,1 1 0,0-1 0,0 0 0,0 0 1,-1 0-1,1 1 0,0-1 0,0 0 0,-1 0 0,1 0 0,-1 0 0,1 0-20,0 0 0,0 0 0,-1 0 0,1 0 0,0 0 0,0 0 0,-1-1 0,1 1 0,0 0 0,0 0-1,-1 0 1,1 0 0,0-1 0,0 1 0,0 0 0,0 0 0,-1-1 0,1 1 0,0 0 0,0 0 0,0-1 0,0 1-1,0 0 1,0 0 0,0-1 0,0 1 0,-1 0 0,1-1 0,0 1 0,0 0 0,0 0 0,0-1 0,0 1-1,1-1 1,-3-9-22,2 0 0,-1 0 0,3-19 0,-1 14-9,0 1-26,1 1 1,0-1-1,1 1 1,0 0-1,1 0 1,1 0 0,0 0-1,11-21 1,-10 25-698,0 0 0,1 1 0,12-13 1,-6 11-1491,2 6 965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34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148 102 6921,'0'0'225,"0"0"-1,1 0 0,-1 0 0,0 0 0,0 0 0,0 0 1,1 0-1,-1 0 0,0 0 0,0-1 0,0 1 0,0 0 0,0 0 1,1 0-1,-1 0 0,0 0 0,0 0 0,0-1 0,0 1 1,0 0-1,0 0 0,0 0 0,0 0 0,1-1 0,-1 1 0,0 0 1,0 0-1,0 0 0,0 0 0,0-1 0,0-8 2325,-2-7-2223,1 12-289,0 1 0,0 0 0,-1 0 0,1 0-1,-3-3 1,-19-30 214,22 35-221,0 0-1,0 0 1,0 0 0,0 0 0,0 0-1,0 0 1,0 0 0,0 0-1,0 0 1,0 0 0,0 1 0,-1-1-1,1 1 1,0-1 0,-1 1-1,1-1 1,0 1 0,-1 0 0,1-1-1,0 1 1,-1 0 0,1 0-1,-1 0 1,1 0 0,0 0 0,-1 1-1,1-1 1,0 0 0,-1 0-1,1 1 1,0-1 0,-1 1 0,1 0-1,0-1 1,0 1 0,-2 1-1,-2 1 124,0 1-1,1 0 1,-1 0-1,1 0 0,-8 10 1,7-8-14,1 0 0,1 0-1,-1 0 1,1 0 0,0 0 0,1 1 0,-1-1 0,1 1 0,1 0 0,-1 0 0,1 0 0,0 9-1,1-14-93,0 0 0,0 0 0,0 0 0,0 0 0,0 0 0,1 0 0,-1 0 0,1-1 0,-1 1 0,1 0 0,0 0 0,1 2 0,-1-3-30,-1 0 1,1-1 0,0 1 0,-1 0 0,1-1-1,0 1 1,0-1 0,0 1 0,0-1-1,-1 1 1,1-1 0,0 1 0,0-1-1,0 0 1,0 1 0,0-1 0,0 0-1,0 0 1,0 0 0,0 0 0,0 0-1,0 0 1,0 0 0,0 0 0,0 0 0,0-1-1,1 1 1,2-2 2,1 1 0,-1-1 0,0 0 0,1 0 0,-1-1 0,0 1-1,4-4 1,26-24 71,-29 26-74,5-7 48,-10 9-38,1 1-1,0 0 0,0-1 1,1 1-1,-1 0 0,0 0 0,0 0 1,1 0-1,-1 0 0,0 0 0,1 0 1,-1 0-1,1 0 0,0 1 1,2-2-1,-4 2 5,1 1-1,0-1 1,-1 0 0,1 0-1,0 0 1,-1 1 0,1-1-1,0 0 1,-1 1 0,1-1-1,0 1 1,-1-1 0,1 0-1,-1 1 1,1-1 0,-1 1-1,1 0 1,-1-1 0,1 1-1,-1-1 1,0 1 0,1 0-1,-1-1 1,0 1 0,0 0-1,1-1 1,-1 1 0,0 0-1,0 0 1,0 0 0,5 29 565,-4-25-489,0 7 137,0 1 0,-2 15 0,0 0-210,1-27 6,1 10-703,-1-11 613,0 1 1,0-1-1,1 0 1,-1 0 0,0 1-1,0-1 1,0 0 0,1 0-1,-1 1 1,0-1 0,0 0-1,0 0 1,1 0 0,-1 0-1,0 1 1,0-1 0,1 0-1,-1 0 1,0 0-1,1 0 1,-1 0 0,0 0-1,0 0 1,1 0 0,-1 0-1,0 0 1,1 0 0,-1 0-1,0 0 1,0 0 0,1 0-1,-1 0 1,0 0 0,1 0-1,-1 0 1,1 0-1,8-6-674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35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0 14459,'-1'29'5217,"-2"13"-4401,-1 0-143,-4 13-377,-1-2 24,2-7-24,0-2-32,5-16-56,0-5-64,2-11-760,4-4-585,2-8 729</inkml:trace>
  <inkml:trace contextRef="#ctx0" brushRef="#br0" timeOffset="1">0 157 13987,'1'2'552,"1"-1"-1,-1 1 1,0-1 0,0 1-1,1-1 1,-1 0 0,1 1-1,-1-1 1,4 2 0,-2-1-158,1 0 0,0-1 0,0 1 0,4 0 0,2 1-120,-1-2 0,1 1 0,11-1 0,107 11-1241,-120-11 608,1-1 0,11-1-1,-11 0 122,0 1 0,14 0-1,-20 1 251,-1-1-1,0 0 0,0 1 1,1 0-1,-1-1 0,0 1 1,0 0-1,0 0 0,0 0 1,0 0-1,0 1 0,0-1 1,0 0-1,2 4 0,0 0 215,0 0 1,0 0-1,-1 1 0,0 0 0,0 0 0,0 0 1,-1 0-1,1 0 0,0 8 0,-1-5 179,0 0 0,-1 0 0,0 1 0,-1-1 0,-1 18 0,1-26-378,-1 1 0,1-1 0,0 1 1,-1 0-1,1-1 0,-1 1 0,1-1 0,-1 1 1,0-1-1,0 0 0,-2 3 0,3-4-58,0 1 0,0-1 1,-1 0-1,1 0 0,0 1 0,-1-1 0,1 0 0,0 0 0,-1 0 0,1 0 1,0 1-1,-1-1 0,1 0 0,0 0 0,-1 0 0,1 0 0,0 0 0,-1 0 1,1 0-1,0 0 0,-1 0 0,0 0-68,0-1 0,1 1 1,-1 0-1,0-1 0,1 1 0,-1-1 0,1 1 1,-1 0-1,1-1 0,-1 1 0,1-1 0,-1 0 1,1 1-1,-1-1 0,0 0 0,0-1-214,0 0 0,0 0 0,1 0-1,-1 0 1,0 0 0,0-3 0,-1-18-965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35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7994,'4'3'793,"0"0"1,1-1-1,0 0 1,-1 0-1,1 0 1,8 2-1,-6-2 208,0 0 1,12 6-1,-17-7-796,0 0 1,-1 0 0,1 0-1,0 0 1,-1 1 0,1-1-1,-1 1 1,0-1-1,1 1 1,-1-1 0,0 1-1,0 0 1,0 0 0,1 2-1,-1-1-10,0 1-1,0-1 1,0 0-1,-1 0 1,1 1 0,-1-1-1,0 0 1,0 1-1,-1-1 1,1 0-1,-1 5 1,-2 4 313,-9 20-1,4-10-236,5-12-210,0 1 1,0 0-1,2 0 1,-1 1-1,1-1 1,1 0-1,0 0 1,0 0-1,1 1 1,1-1-1,3 14 0,-5-24-50,1 1-1,-1-1 0,1 1 0,0-1 0,-1 1 0,1-1 0,0 1 0,0-1 0,0 0 0,0 0 0,0 1 0,0-1 0,0 0 0,2 1 0,-2-1-7,0-1 0,0 0 0,0 1-1,-1-1 1,1 0 0,0 0 0,0 1 0,0-1 0,0 0-1,0 0 1,-1 0 0,1 0 0,0 0 0,0 0-1,0-1 1,0 1 0,0 0 0,0 0 0,0-1-1,2 0-1,-1-1 0,1 1 0,-1-1 0,0 1-1,0-1 1,1 0 0,-1 0 0,-1 0-1,1 0 1,0-1 0,0 1 0,-1 0 0,0-1-1,2-2 1,-1 2-38,-1 0 1,0 0-1,0-1 0,0 1 0,0 0 0,0 0 0,-1 0 1,0 0-1,1-1 0,-1 1 0,0 0 0,-1 0 0,1-1 0,-1 1 1,1 0-1,-1 0 0,0 0 0,0 0 0,0 0 0,0 0 1,-1 0-1,1 0 0,-1 0 0,0 0 0,0 1 0,0-1 1,0 1-1,-3-3 0,-9-10-141,1 1 7,-18-24 1,31 38 169,0-1-1,0 1 0,0 0 1,0 0-1,0 0 0,0 0 1,0-1-1,0 1 0,0 0 1,1 0-1,-1 0 0,0 0 1,0 0-1,0-1 1,0 1-1,0 0 0,0 0 1,0 0-1,0 0 0,0 0 1,1 0-1,-1 0 0,0-1 1,0 1-1,0 0 1,0 0-1,0 0 0,1 0 1,-1 0-1,0 0 0,0 0 1,0 0-1,0 0 0,0 0 1,1 0-1,-1 0 1,0 0-1,0 0 0,0 0 1,1 0-1,8-2-63,0 1 72,-5 1 3,1-1 0,0 1 0,0 0 0,0 0 0,7 2 0,-2-1 16,-1 1 0,1 0 0,-1 1-1,0 0 1,0 0 0,14 8 0,-16-7 49,-1 0 1,1 0-1,-1 1 0,0 0 1,-1 0-1,1 0 0,-1 1 0,7 9 1,-9-11 11,0 1 1,0 0 0,-1 0 0,1 1-1,-1-1 1,-1 1 0,1-1-1,-1 1 1,1-1 0,-2 1-1,1 0 1,0 6 0,-2-4 62,1-6-114,-1 1 0,1-1-1,0 0 1,0 1 0,0-1-1,0 0 1,1 1 0,-1-1-1,1 0 1,-1 1-1,1-1 1,0 0 0,1 3-1,-1-5-42,-1 0 1,1-1-1,0 1 0,-1 0 0,1-1 0,-1 1 0,1 0 0,0-1 0,-1 1 0,1-1 0,-1 1 0,1-1 0,-1 1 0,1-1 0,-1 1 1,1-2-1,-1 2-1,19-24-540,8-11-153,2 2 1,33-31-1,-62 64 710,0 0 0,0-1 0,0 1 0,1 0 0,-1 0 0,0-1 0,0 1 0,0 0 0,1 0 0,-1 0 0,0 0 1,0 0-1,1-1 0,-1 1 0,0 0 0,0 0 0,1 0 0,-1 0 0,0 0 0,1 0 0,-1 0 0,0 0 0,0 0 0,1 0 0,-1 0 0,0 0 0,1 0 0,-1 0 0,1 0 0,-1 1 6,0-1 0,0 0 1,1 1-1,-1-1 0,0 1 0,0-1 0,0 1 0,0-1 0,0 1 1,1-1-1,-1 0 0,0 1 0,0-1 0,0 1 0,0 0 0,-4 25 393,3-22-341,-28 118 778,27-116-851,1 0 0,0 0 1,0 10-1,1-15-55,0 0 0,0 0-1,1 1 1,-1-1 0,0 0 0,0 0 0,1 0 0,-1 0-1,1 1 1,-1-1 0,1 1 0,0-1-31,-1-1 0,1 1 1,-1-1-1,1 0 1,-1 1-1,1-1 0,-1 0 1,1 1-1,-1-1 1,1 0-1,-1 0 0,1 1 1,-1-1-1,1 0 0,-1 0 1,1 0-1,0 0 1,-1 0-1,1 0 0,-1 0 1,1 0-1,0 0 0,-1 0 1,2 0-1,14-5-3269,2-3 1402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8:36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0 12683,'-23'15'6069,"-8"13"-4012,24-20-1293,4-6-642,1 0 1,0 0 0,0 0 0,0 0 0,1 1-1,-1-1 1,0 1 0,1-1 0,-3 6 0,4-5-19,-1-1 0,1 1 0,0 0 0,0-1 0,0 1 0,0 0 1,0-1-1,1 1 0,-1-1 0,1 1 0,0 0 0,0-1 0,1 3 1,3 6 56,0-1 1,1 1-1,1-1 1,-1 0-1,2-1 1,9 10-1,-7-6 149,13 16 555,-21-26-762,-1 0 0,1 0 1,0 0-1,-1 1 0,0-1 0,0 0 0,0 1 0,1 3 1,-2-6-84,0-1 1,0 1 0,0 0 0,0 0 0,0 0 0,0-1 0,0 1-1,0 0 1,-1 0 0,1-1 0,0 1 0,0 0 0,-1 0 0,1-1 0,0 1-1,-1 0 1,1-1 0,-1 1 0,1-1 0,-2 2 0,1-1 1,0 0 1,-1 0 0,1 0 0,-1 0-1,1-1 1,-1 1 0,1 0 0,-1-1-1,-2 1 1,-4 1-4,-1-1-1,1 0 1,-11 0-1,11-1-33,-36 1-701,-18 2-1569,22 2-4339,25-2 3883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12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60 138 6425,'-10'-4'956,"-16"-5"1163,24 8-1896,0 0-1,0 0 1,1 0-1,-1 0 1,0 0-1,1 0 1,-1 0-1,1-1 1,0 1 0,-1 0-1,-1-3 1,3 4-155,0-1 1,0 1-1,-1 0 1,1 0-1,0-1 1,0 1-1,0 0 1,-1-1-1,1 1 1,0 0-1,0-1 1,0 1-1,0 0 1,0-1-1,0 1 1,0 0-1,-1-1 1,1 1 0,0 0-1,0-1 1,0 1-1,1-1 1,-1 1-1,0 0 1,0-1-1,0 1 1,0 0-1,0-1 1,0 1-1,0 0 1,1-1-1,-1 1 1,0 0-1,0 0 1,0-1-1,1 1 1,-1 0-1,0-1 1,0 1 0,1 0-1,-1 0 1,0 0-1,1-1 1,-1 1-1,0 0 1,1 0-1,-1 0 1,3-1 108,0 0 0,0 1 0,0 0 0,0 0 0,3 0 0,1 0-107,152 7 1165,-101-2-1014,463 10 974,-364-19-889,167-6 253,225-7 235,-462 16-674,445-16 575,140-24-166,-589 37-491,548-22 340,-4 48 506,-567-14-2000,-83-13-2146,-13-3 1466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13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169 193 8466,'7'-28'4938,"-6"16"-4451,-1 0 0,1 0 0,-2 0 0,-3-23 0,3 30-405,0 0 0,0-1 1,-1 1-1,0 0 0,0 0 1,0 0-1,0 1 0,-1-1 1,0 0-1,0 1 1,0 0-1,-1 0 0,-4-5 1,6 7-60,1 1 1,-1 0 0,1 0 0,-1 1 0,1-1 0,-1 0 0,0 0-1,0 1 1,1-1 0,-1 1 0,0-1 0,0 1 0,1 0-1,-1 0 1,0 0 0,0 0 0,0 0 0,0 0 0,1 0 0,-1 0-1,0 1 1,0-1 0,1 1 0,-1 0 0,0-1 0,1 1 0,-1 0-1,-2 2 1,-2 0 16,1 1-1,0 1 1,0-1-1,0 1 1,1-1-1,-7 11 1,5-7-8,1 0 0,0 1 0,1-1 0,0 1 0,0 0 0,1 0 0,0 1 0,1-1 0,-3 18 0,4-15 4,1 0-1,0 0 0,0 1 1,1-1-1,1 0 0,0 0 1,6 18-1,-4-19-10,0 0 1,1 0-1,0 0 1,1 0-1,0-1 1,0 0-1,14 15 1,-14-18-19,1 0 1,0-1 0,0 0-1,0 0 1,1-1-1,0 0 1,0 0 0,0-1-1,1 0 1,10 4 0,-13-7-58,0 1 0,1-1 0,-1 0 0,1 0 0,-1-1 0,1 0 1,-1 0-1,1 0 0,-1-1 0,13-3 0,-6 0-808,0 0-1,0-1 1,23-13 0,-24 11-965,18-12 1,-22 12 753,15-16 1,-23 22 1039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51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114 308 12507,'-3'20'4825,"6"9"-3425,0 2-136,-10 0-328,6 2-335,-1-11-473,0-3-64,11-8-504,-5-11-521,-3-15-1887,9-1 1776</inkml:trace>
  <inkml:trace contextRef="#ctx0" brushRef="#br0" timeOffset="1">1 75 10154,'5'4'4393,"-3"-1"-2152,3 9-969,-5 0-16,7 3-488,5 2-720,-3-6-1384,7-1 1944,18-6-920</inkml:trace>
  <inkml:trace contextRef="#ctx0" brushRef="#br0" timeOffset="2">388 1 11971,'1'18'4689,"-1"16"-3225,3 8-232,-3 13-328,0 3-272,3 2-351,3 0-65,8-11-64,-2-7-72,2-16-168,1-8-280,-4-9-1089,-5-8-1063,1-3 1527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13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72 4273,'-1'0'137,"1"0"1,0 0-1,0-1 1,0 1-1,0 0 1,0 0-1,0 0 1,0-1-1,0 1 1,-1 0-1,1 0 1,0 0-1,0 0 1,0 0-1,0-1 1,-1 1-1,1 0 1,0 0-1,0 0 1,0 0-1,-1 0 1,1 0-1,0 0 1,0 0-1,0 0 1,-1 0-1,1 0 1,0 0-1,0 0 1,0 0-1,-1 0 1,1 0-1,0 0 1,0 0-1,0 0 1,-1 0-1,1 0 1,0 0-1,0 0 1,0 0-1,-1 0 1,1 0-1,0 0 1,0 1-1,0-1 1,-1 0-1,1 0 1,-1 1 157,1 1 0,-1-1 0,1 0 0,-1 1 0,1-1 0,-1 1 0,1-1 0,-1 2 0,-1 32 1501,2-34-1730,0 11 335,0 0 1,1 0-1,0 1 0,1-1 0,0 0 1,5 13-1,-6-21-367,1 0 0,-1-1 0,1 1 0,0 0 0,0-1 0,0 1 0,0-1 1,0 0-1,1 0 0,0 0 0,0 0 0,-1 0 0,2 0 0,-1-1 0,0 1 0,0-1 0,1 0 0,-1 0 0,1 0 0,0-1 1,0 1-1,6 1 0,-6-3-34,1 1 0,0-1 1,0 0-1,0 0 0,0 0 0,-1-1 1,1 0-1,0 0 0,0 0 0,-1 0 1,1-1-1,-1 0 0,1 0 1,-1 0-1,7-5 0,-4 3-5,-1-1 1,1-1-1,-1 1 1,0-1-1,0 0 0,-1 0 1,0-1-1,6-8 0,-9 12 2,-1-1-1,1 1 0,0 0 0,-1-1 0,0 1 0,0-1 0,0 0 0,0 1 0,-1-1 1,1 0-1,-1 1 0,0-1 0,-1-6 0,0 4 0,0 1 1,0 0-1,-1 0 0,1 1 1,-1-1-1,0 0 0,-1 0 1,1 1-1,-4-5 0,-1 0 4,0 1 0,-1-1 0,0 1 0,-1 1 0,1 0 0,-1 0 0,-1 0-1,-13-6 1,16 9 8,0 1 0,0 0 0,-1 1 0,1 0 0,-1 0 0,0 0 0,1 1 0,-1 0 0,0 1 0,0 0 0,-8 1 0,12-1-40,1 0 1,0 0-1,0 1 1,-1 0-1,1 0 0,0 0 1,0 0-1,0 0 1,0 1-1,0-1 1,0 1-1,1 0 0,-1 0 1,0 0-1,1 0 1,-1 0-1,1 0 1,0 1-1,0-1 0,0 1 1,0 0-1,0-1 1,1 1-1,-1 0 1,1 0-1,0 0 0,0 0 1,-2 6-1,3-7-108,0 0 0,-1 0 0,1 0-1,0-1 1,0 1 0,0 0 0,0 2 0,1-3 94,-1 0 1,0 0-1,1-1 1,-1 1-1,0 0 1,1 0 0,-1-1-1,1 1 1,-1 0-1,1-1 1,0 1-1,-1-1 1,2 1-1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14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7578,'4'3'1037,"0"0"0,0 1 0,0-1 0,-1 0 0,7 8 0,-6-5-129,1 1 0,6 14 0,-2-2 203,8 34 1,-16-50-963,13 44 968,19 60 469,-27-94-1441,-4-9-69,0 1 0,0 0 1,2 9-1,-4-14-72,0 0 1,0 0 0,0 0-1,0 0 1,0 0-1,0 0 1,0 0 0,0 0-1,0 0 1,0 0-1,0-1 1,0 1 0,0 0-1,0 0 1,0 0 0,0 0-1,0 0 1,0 0-1,0 0 1,0 0 0,0 0-1,0 0 1,0 0-1,0 0 1,0 0 0,0 0-1,0 0 1,-1 0 0,1 0-1,0 0 1,0 0-1,0 0 1,0 0 0,0 0-1,0 0 1,0 0-1,0 0 1,0 0 0,0 0-1,0 1 1,0-1 0,0 0-1,0 0 1,0 0-1,0 0 1,0 0 0,0 0-1,0 0 1,0 0-1,0 0 1,0 0 0,0 0-1,0 0 1,0 0 0,0 0-1,0 0 1,0 0-1,0 0 1,0 0 0,0 0-1,0 0 1,0 0-1,0 0 1,-5-6 174,1-1-175,1 0-1,0 0 1,0-1-1,1 1 1,0-1-1,-1-8 0,0 5-1,1-2-6,1 0-1,-1 0 1,2 0 0,0 0 0,1-1 0,0 1 0,6-25-1,-6 30 35,1 1-1,0 0 0,0 0 0,6-10 0,-8 15-146,1 1 1,-1 0-1,1 0 1,0 0 0,-1 0-1,1 0 1,0 0-1,0 0 1,0 0-1,0 0 1,-1 0 0,1 0-1,0 1 1,1-1-1,-1 0 1,0 1-1,0-1 1,0 0 0,0 1-1,0 0 1,1-1-1,-1 1 1,0 0-1,0-1 1,1 1 0,-1 0-1,0 0 1,1 0-1,-1 0 1,0 0-1,0 0 1,1 1 0,-1-1-1,0 0 1,2 1-1,7 7-2257,-2 4 1106</inkml:trace>
  <inkml:trace contextRef="#ctx0" brushRef="#br0" timeOffset="1">306 151 8770,'8'-2'859,"-6"1"-502,1 0-1,0 1 0,0-1 0,0 1 0,5-1 0,-8 1-240,1 0 0,0 0 0,0 1-1,0-1 1,0 0 0,0 0 0,0 1 0,0-1 0,-1 1-1,1-1 1,0 0 0,0 1 0,-1 0 0,1-1-1,0 1 1,-1-1 0,1 1 0,0 0 0,-1-1-1,1 1 1,-1 0 0,2 1 0,9 23 1298,0 0-1,-2 1 1,8 28 0,-5-11-808,5 5-27,-17-47-571,0-1 1,0 0 0,0 0-1,0 0 1,0 0-1,0 0 1,-1 0-1,1 0 1,0 0 0,0 1-1,0-1 1,0 0-1,0 0 1,0 0-1,0 0 1,-1 0 0,1 0-1,0 0 1,0 0-1,0 0 1,0 0-1,0 0 1,-1 0-1,1 0 1,0 0 0,0 0-1,0 0 1,0 0-1,0 0 1,0 0-1,-1 0 1,1 0 0,0 0-1,0 0 1,0 0-1,0 0 1,0 0-1,0 0 1,-1-1 0,1 1-1,0 0 1,0 0-1,0 0 1,0 0-1,0 0 1,0 0-1,0 0 1,0 0 0,0-1-1,-1 1 1,1 0-1,-3-3 38,-1-1 0,1 0 0,-1 1 0,1-1 0,0 0 0,1-1 0,-1 1 0,1 0 0,-1-1 0,1 1 0,1-1 0,-2-5 0,-1-3-43,1 0 0,1-1 0,-1-17 0,1 9-7,2 0-1,4-34 1,-2 45-5,-1 1-1,2-1 1,0 1-1,0 0 1,1 0 0,0 0-1,6-12 1,-7 18-110,0 0 0,0 0 0,0 1 0,0-1 0,0 1 0,1-1 0,0 1 0,0 0 0,0 0 0,0 1 0,0-1 0,0 1 0,1 0 0,-1 0 0,1 0 0,-1 1 0,1-1 0,0 1 1,5 0-1,13 2-631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14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0 303 5889,'1'1'262,"-1"0"0,1 0-1,-1-1 1,1 1 0,0 0 0,-1-1-1,1 1 1,0 0 0,-1-1 0,1 1-1,0-1 1,0 1 0,0-1 0,-1 0-1,1 1 1,0-1 0,0 0-1,0 1 1,0-1 0,0 0 0,1 0-1,0 0 82,0-1-1,0 1 1,0-1-1,-1 0 1,1 0 0,0 0-1,0 0 1,0 0-1,2-2 1,1-1-7,1-1 0,0 0 1,-1-1-1,0 1 0,-1-1 0,1 0 1,-1 0-1,0 0 0,5-11 1,2-8-101,9-32 0,-11 31-149,7-37-1,-15 60-73,-1 0-1,0 0 0,0 0 1,0 0-1,0-1 0,0 1 1,-1 0-1,1 0 0,-1 0 1,0 0-1,0 1 0,0-1 1,0 0-1,-2-3 0,2 4 1,0 1 0,0 0-1,0-1 1,0 1 0,0 0 0,-1 0-1,1 0 1,0 0 0,0 0 0,-1 0-1,1 0 1,-1 1 0,1-1 0,-1 0-1,1 1 1,-1-1 0,1 1-1,-1 0 1,1-1 0,-1 1 0,0 0-1,1 0 1,-1 0 0,1 0 0,-1 0-1,0 0 1,-1 1 0,-1 0 21,1 1-1,0-1 1,0 0 0,-1 1-1,1 0 1,0 0 0,1 0 0,-1 0-1,0 0 1,0 1 0,1-1 0,0 1-1,-1-1 1,1 1 0,-3 5 0,1-1 47,-1 1 0,1 0 0,1 0 0,-1 0 1,-2 11-1,4-6-5,0 1 0,0-1 0,1 0 1,1 1-1,1-1 0,3 26 0,-3-34-62,0 0 1,0 1-1,0-1 0,1 0 0,-1 0 0,1-1 1,5 9-1,-5-10-20,0 0 1,0 0-1,1 0 0,-1-1 1,1 1-1,-1-1 0,1 0 1,0 0-1,0 0 0,0 0 1,0 0-1,4 1 0,0-1-134,0 0 0,0 0 0,0-1 0,1 0 0,-1 0 0,1 0 0,-1-1 0,0 0 0,10-2 0,32-7-375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15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69 217 10866,'-21'20'4697,"2"8"-2872,6 4-281,1 7-216,8 5-568,4-3-167,12-9-393,3-4-112,7-11-72,6-6-24,10-9-120,0-8-384,5-10-1161,-6-5-1079,-1-10 1607</inkml:trace>
  <inkml:trace contextRef="#ctx0" brushRef="#br0" timeOffset="1">345 1 10034,'-13'16'4233,"7"14"-2048,2 13-745,0 19 0,2 7-256,3 7-431,3-3-289,12-18-336,2-8-72,12-22-64,3-11-56,-4-14-761,-2-6-487,-9-14 784</inkml:trace>
  <inkml:trace contextRef="#ctx0" brushRef="#br0" timeOffset="2">194 188 12507,'6'-1'4761,"3"1"-3377,7 0-256,11 1-152,5 2-263,9-2-425,1-1-136,12-4-168,6-4 16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15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8874,'1'-4'5861,"2"4"-3902,4 5-1155,-4-1-590,1 0-1,-2 0 0,1 0 0,0 1 0,-1-1 0,0 1 0,3 7 0,-2-4-25,15 44 653,17 77 1,-5-12-541,9-4-143,-36-98-128,-3-15-29,0 0-1,0 0 1,1 1 0,-1-1-1,0 0 1,0 0-1,0 0 1,0 0-1,0 1 1,0-1 0,0 0-1,0 0 1,0 0-1,0 1 1,0-1-1,0 0 1,0 0 0,0 0-1,0 0 1,0 1-1,0-1 1,0 0-1,0 0 1,0 0-1,-1 0 1,1 1 0,0-1-1,0 0 1,0 0-1,0 0 1,0 0-1,0 0 1,0 1 0,-1-1-1,1 0 1,0 0-1,0 0 1,0 0-1,0 0 1,-1 0 0,1 0-1,0 0 1,0 0-1,0 1 1,0-1-1,-1 0 1,1 0 0,0 0-1,0 0 1,0 0-1,-1 0 1,1 0-1,0 0 1,0 0 0,0-1-1,0 1 1,-1 0-1,1 0 1,0 0-1,0 0 1,0 0 0,0 0-1,-1 0 1,1 0-1,0 0 1,0 0-1,0-1 1,0 1-1,-1 0 1,-9-9 0,9 9 0,-2-4-4,-1 0 0,1 0 0,0 0 0,0-1 0,0 1 0,0-1 0,1 0 0,0 0 0,0 0 0,0 0 0,1 0 0,0 0 0,0 0 0,0-1 0,0 1 0,1 0 0,0-1 0,0 1 0,1-6 0,0 3-2,0-1 0,1 1 0,0 0 0,1 0 0,0 0 0,0 0 0,0 0 0,1 0 0,0 1 0,1 0 0,6-8 0,-7 10 6,0 1 1,1 0-1,0 0 1,0 0 0,0 1-1,0 0 1,1 0-1,-1 0 1,12-3 0,-14 4 2,1 1 0,-1 0 0,1 0 0,-1 1-1,1-1 1,-1 1 0,1 0 0,-1 0 0,1 0 0,-1 0 0,1 0 0,-1 1 0,1 0 0,-1 0 0,1 0 0,-1 0 0,0 0 0,0 1 0,1-1 0,-1 1 0,0 0 0,0 0 0,2 2 0,-1 0 19,-1-1 1,0 1-1,0 0 0,0-1 0,0 1 1,0 1-1,-1-1 0,0 0 0,0 1 1,0-1-1,-1 1 0,1-1 0,-1 1 1,0 0-1,0 0 0,-1 6 0,1-4 32,-1-1 0,-1 0-1,1 1 1,-1-1-1,-3 12 1,3-15-34,0 1 0,0-1 0,-1 0 0,1 0 0,-1 0 0,0 0 0,0 0 0,0 0 0,0-1 0,0 1 0,-1 0 0,-4 3-1,-3 0-128,0 0-1,-1-1 1,1 0-1,-1 0 0,0-2 1,0 1-1,-1-1 1,-14 2-1,6-3-260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16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1 289 10114,'19'-4'5254,"7"-4"-3180,-25 8-1958,4-3 287,1 0-1,0 0 0,-1 0 0,0 0 0,1-1 0,7-7 0,-4 3-157,9-6-87,-1-2 0,-1 0 0,15-18 0,-24 26-148,-2 0-1,1 0 0,-1 0 0,-1-1 0,1 0 0,-1 1 0,-1-2 1,0 1-1,4-17 0,-7 23 0,1 0-1,-1-1 1,0 1-1,0 0 1,0 0 0,0-1-1,0 1 1,-1 0 0,-1-6-1,1 8-2,1 0-1,-1-1 0,1 1 0,-1 0 1,0 0-1,0 1 0,1-1 1,-1 0-1,0 0 0,0 0 1,0 0-1,0 1 0,0-1 0,0 0 1,0 1-1,0-1 0,0 1 1,0-1-1,0 1 0,0 0 1,0-1-1,0 1 0,-1 0 0,1 0 1,0 0-1,0 0 0,0 0 1,-1 0-1,0 0 0,-2 0 3,1 1 0,0-1 0,0 1 0,-1-1 0,1 1 0,0 0 0,0 1-1,0-1 1,0 0 0,0 1 0,0 0 0,1 0 0,-1 0 0,-3 3 0,2-2 12,1 1-1,0 0 1,1 0 0,-1 0 0,1 0 0,-1 0 0,1 0 0,0 1-1,-1 5 1,0 0 26,1-1 1,1 1-1,-1 0 0,1 0 0,1 0 0,0 0 1,1 0-1,-1 0 0,4 12 0,-3-17-60,0 0 0,1 0 0,0 0 0,0 0 0,0 0 0,0 0 0,1-1 0,0 1 0,0-1 0,0 1 0,1-1 0,-1 0 0,1 0 0,0-1 0,0 1 1,0-1-1,1 0 0,-1 0 0,1 0 0,0-1 0,-1 1 0,7 1 0,24 7-344,3-2 124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16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77 10730,'-11'-11'2322,"-1"0"-1,-17-12 0,23 18-1827,-1 1 0,-1 0 0,1 0 1,0 0-1,-1 1 0,-10-3 0,15 5-444,0 1 1,0 0 0,0 0 0,0 0 0,-1 0 0,1 0 0,0 1 0,0-1-1,1 1 1,-1 0 0,0 0 0,0 0 0,0 0 0,0 0 0,1 1 0,-1-1 0,1 1-1,-1 0 1,1 0 0,-1 0 0,1 0 0,-3 3 0,0 1-39,-1 1-1,1-1 1,1 1 0,-1 0 0,1 0-1,0 1 1,-3 8 0,3-6-7,1 1 1,0 0-1,1 1 1,-3 19-1,5-24-6,0 1-1,0-1 0,0 1 0,1-1 0,0 1 0,1-1 0,0 0 0,3 10 0,-2-10-3,0 0 0,1 0 0,0-1-1,0 1 1,0-1 0,1 0-1,0 0 1,0-1 0,0 1-1,9 5 1,-9-7-1,0-1 0,0 0-1,0 0 1,0-1 0,1 0 0,-1 1 0,1-2 0,-1 1 0,1-1-1,0 0 1,0 0 0,0 0 0,-1-1 0,10 0 0,3-2-9,-1-1 1,1 0-1,-1-2 1,0 0-1,32-14 1,-13 2-6,55-36 0,-62 34 10,25-22 1,-46 35 8,-1-1 1,1 0 0,-1-1 0,-1 0-1,0 0 1,0 0 0,9-17 0,-14 23 4,0 1 0,0-1 0,-1-1 0,1 1 0,0 0 0,-1 0 1,1 0-1,-1 0 0,1 0 0,-1 0 0,0-1 0,0 1 0,0 0 0,-1 0 1,1 0-1,0-1 0,-1 1 0,1 0 0,-1 0 0,0 0 0,0 0 0,0 0 0,0 0 1,0 0-1,0 0 0,0 1 0,0-1 0,-1 0 0,1 1 0,-1-1 0,0 1 1,-2-2-1,0 0 10,-1 0 0,0 0 0,0 1 0,0 0 0,0 0 0,0 0 1,0 1-1,-1 0 0,1 0 0,0 0 0,-9 0 0,6 2 12,0-1 0,0 1 0,0 0 0,0 1 0,0 0 0,1 0 0,-1 1 0,1 0 0,-1 0 0,1 1 0,0 0 0,0 0 0,1 0 0,-1 1 0,1 0 0,-10 10 0,11-9 18,1-1-1,-1 1 0,1-1 1,0 1-1,0 0 0,1 1 1,0-1-1,0 1 1,0-1-1,1 1 0,0 0 1,0 0-1,1 0 0,0 0 1,0 0-1,1 0 1,0 0-1,0 1 0,1 6 1,-1-11-37,1-1 0,-1 1 0,1-1 0,0 0 0,0 1 0,0-1 0,0 0 0,0 1 0,0-1 0,1 0 0,-1 0 0,1 0 0,-1 0 0,1 0 0,0 0 0,0-1 0,0 1 1,2 1-1,-1-1-6,-1-1 0,1 0 1,0 0-1,0 0 0,0 0 1,0 0-1,-1-1 1,1 1-1,0-1 0,0 0 1,0 0-1,0 0 1,0 0-1,0 0 0,4-2 1,0 1-6,0-1 1,0-1-1,-1 0 1,1 0 0,-1 0-1,0 0 1,0-1-1,11-8 1,0-4-12,22-22-1,-14 8 10,-16 19 13,0 0 1,12-10-1,-19 19-2,0 1 0,0-1 0,-1 1-1,1 0 1,0 0 0,0 0-1,4-2 1,-6 3-3,1 0 0,-1 0 0,1 0 0,-1 0 0,1 0-1,-1 0 1,1 0 0,-1 0 0,0 0 0,1 0 0,-1 0 0,1 0 0,-1 0 0,1 0 0,-1 1-1,0-1 1,1 0 0,-1 0 0,1 0 0,-1 1 0,0-1 0,1 0 0,-1 0 0,0 1 0,1-1-1,-1 0 1,0 1 0,0-1 0,1 0 0,-1 1 0,0-1 0,0 1 0,1-1 0,-1 0 0,0 1-1,0-1 1,0 1 0,0-1 0,0 1 0,0-1 0,0 1 0,2 35 95,-1-23-57,1 2 25,-1 0-1,2-1 0,4 17 0,-6-27-54,1 0 1,0-1-1,-1 1 1,1 0-1,0 0 1,5 5-1,-5-7-12,-1-1-1,1 1 0,-1-1 0,1 1 1,0-1-1,0 0 0,0 0 1,0 1-1,0-1 0,0-1 0,0 1 1,0 0-1,3 0 0,-2 0-86,-1-1-1,1 0 1,0-1-1,-1 1 1,1 0-1,-1-1 1,1 1-1,-1-1 1,1 0-1,-1 0 1,0 0-1,1 0 1,-1 0-1,0-1 1,0 1-1,3-3 1,18-17-434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17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6 9802,'-2'2'847,"0"1"0,1-1 0,-1 1 0,1 0 0,-1 0 0,1-1 0,0 1 0,0 0 0,-1 5 0,-3 29 1810,4-24-1880,-1 4-100,0-4-234,0 1 1,2 0 0,0 13 0,0-23-410,1-1 1,-1 0 0,1 1-1,-1-1 1,1 0-1,0 0 1,0 0-1,1 0 1,-1 0-1,1 0 1,0 0 0,-1 0-1,1 0 1,0-1-1,0 1 1,1-1-1,4 5 1,-6-6-36,1 0 1,-1 0-1,1 0 1,-1-1-1,1 1 1,-1 0-1,1-1 0,0 1 1,-1-1-1,1 1 1,0-1-1,-1 0 0,1 0 1,0 1-1,0-1 1,-1-1-1,1 1 1,2 0-1,-2-1-35,1 0-1,0 0 1,-1 0-1,1 0 1,-1-1-1,1 1 1,-1-1 0,0 1-1,0-1 1,3-2-1,1-3-217,0 0 0,0 0-1,-1 0 1,0-1 0,7-14-1,-5 7-166,-1 1 0,0-1 0,-2 0 0,1 0 0,-2 0 0,3-21 0,-7 13 418,1 23 36,0-1-1,-1 0 1,1 0 0,0 1-1,0-1 1,0 0 0,-1 0-1,1 1 1,0-1 0,-1 0-1,1 1 1,-1-1 0,1 0-1,-1 1 1,1-1 0,-1 1-1,1-1 1,-1 1 0,0-1-1,1 1 1,-1-1-1,0 1 1,1 0 0,-2-1-1,1 1 2,1 0-1,0 0 0,-1 0 0,1 0 0,0 0 0,-1 0 0,1 0 0,-1 0 0,1 0 0,0 0 1,-1 0-1,1 1 0,0-1 0,-1 0 0,1 0 0,0 0 0,-1 0 0,1 1 0,0-1 1,-1 0-1,1 0 0,0 1 0,0-1 0,-1 0 0,1 1 0,0-1 0,0 0 0,-1 1 0,1-1 1,0 0-1,0 1 0,0-1 0,0 0 0,0 1 0,0 0 0,-3 15 471,3-13-413,-1 11 365,0 0-1,3 29 0,-1-37-403,0 1 0,0-1 0,1 0-1,0 0 1,0 0 0,0 0 0,1 0 0,-1-1 0,5 7 0,-5-10-104,-1 0-1,1 0 1,-1-1-1,1 1 1,0 0 0,0-1-1,-1 1 1,1-1-1,0 0 1,1 0 0,-1 0-1,0 0 1,0 0 0,0 0-1,0 0 1,1-1-1,-1 1 1,0-1 0,5 0-1,-2 0-294,0 0-1,1-1 0,-1 1 0,0-2 0,0 1 0,0 0 1,9-5-1,19-10-694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17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3 10106,'-1'-1'485,"0"1"-1,0-1 1,-1 1 0,1 0-1,0 0 1,0 0 0,0 0-1,-1 0 1,1 0-1,0 0 1,0 0 0,-1 0-1,1 0 1,0 1 0,-2 0-1,1 0-72,0 0-1,0 0 1,0 0-1,0 0 0,0 1 1,0-1-1,-2 3 1,0 0-120,1 0 1,0 0 0,0 0 0,0 0-1,0 0 1,-3 8 0,5-8-253,-1 0 0,1 0 0,0 1 0,0-1 1,1 0-1,-1 0 0,1 0 0,0 1 0,0-1 0,0 0 0,1 0 0,-1 1 0,1-1 1,0 0-1,1 0 0,-1 0 0,0 0 0,1 0 0,0 0 0,0-1 0,0 1 1,1-1-1,-1 1 0,5 4 0,-1-2-33,-1 1 1,0 0-1,-1 0 0,5 9 1,-7-13-5,-1 1-1,0-1 1,0 0 0,0 1 0,0-1 0,-1 1 0,1-1 0,-1 0 0,0 1 0,0-1 0,0 1 0,-2 6 0,2-9-5,0 0 1,-1 0 0,1 0 0,0-1 0,-1 1-1,1 0 1,-1 0 0,1 0 0,-1 0 0,1-1-1,-1 1 1,0 0 0,1 0 0,-1-1 0,0 1-1,0-1 1,0 1 0,1 0 0,-1-1 0,0 0-1,0 1 1,0-1 0,0 1 0,0-1 0,0 0-1,0 0 1,-1 1 0,-1-1-14,1 0 0,-1 0-1,1 0 1,-1 0 0,0 0 0,1-1 0,-1 1 0,1-1-1,-5-1 1,44-2-153,-25 2 159,-1 0 1,0-2-1,0 1 0,0-1 0,-1-1 0,1 0 0,-1 0 1,0-1-1,11-9 0,-17 12 5,54-46-62,-52 43 63,0 0 0,0-1 0,-1 0-1,0 0 1,0 0 0,6-13 0,-10 17 7,0 1 1,0 0-1,-1-1 1,1 1-1,-1 0 0,1-1 1,-1 1-1,0-5 0,0 7 1,0-1-1,0 0 0,0 0 0,0 0 0,0 0 0,-1 0 0,1 1 0,0-1 0,-1 0 0,1 0 0,0 0 0,-1 1 0,1-1 0,-1 0 1,1 0-1,-1 1 0,1-1 0,-1 1 0,0-1 0,1 0 0,-1 1 0,0-1 0,0 1 0,1 0 0,-1-1 0,-1 0 0,-1 0 7,0 0-1,-1 0 1,1 1-1,0-1 1,0 1-1,0 0 1,-1 0-1,1 0 1,0 0-1,0 0 0,0 1 1,-1-1-1,1 1 1,0 0-1,0 0 1,0 0-1,0 0 1,0 1-1,0-1 0,1 1 1,-1-1-1,0 1 1,1 0-1,-1 0 1,-3 5-1,2-3 10,1 0 0,0 1-1,0 0 1,0-1 0,0 1-1,1 0 1,0 0 0,0 0-1,0 1 1,1-1 0,0 0-1,0 1 1,0-1 0,0 11-1,1-10 7,0 1 0,1-1 0,0 1-1,0-1 1,1 1 0,0-1 0,0 0-1,0 0 1,7 12 0,-7-15-27,-1 0 0,1 0-1,0-1 1,1 1 0,-1 0 0,0-1 0,1 0 0,0 1-1,-1-1 1,1 0 0,0 0 0,0-1 0,0 1 0,0 0 0,1-1-1,-1 0 1,0 0 0,1 0 0,-1 0 0,7 0 0,-3-1-30,0 0 0,1-1 0,7-1 0,29-7-39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18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61 103 11170,'-16'-10'5755,"-11"0"-2513,26 10-3208,1-1 1,0 1-1,-1 0 0,1 0 1,-1 0-1,0 0 0,1 0 1,-1 0-1,1 0 0,-1 0 1,1 0-1,-1 0 0,1 0 1,-1 1-1,1-1 0,-1 0 1,1 0-1,0 0 0,-1 1 1,1-1-1,-1 0 0,1 0 0,-1 1 1,1-1-1,0 0 0,-1 1 1,1-1-1,0 0 0,-1 1 1,1-1-1,0 1 0,-1-1 1,1 1-1,0-1 0,0 1 1,0-1-1,0 1 0,-1-1 1,1 1-1,0-1 0,0 1 1,0 3 27,-1-1-1,1 1 1,0-1 0,0 0 0,0 5-1,1-3-36,0 0-1,-1 0 1,2 0 0,-1 0-1,0-1 1,1 1-1,0 0 1,0-1-1,1 1 1,-1-1-1,1 1 1,0-1-1,0 0 1,6 5 0,-6-6-25,1 0 1,-1 0 0,1-1 0,0 1 0,0-1-1,0 0 1,0 0 0,0-1 0,0 1 0,1-1-1,-1 0 1,0 0 0,1 0 0,-1-1 0,1 1-1,-1-1 1,5 0 0,-1-1-4,0-1-1,0 1 1,0-1-1,-1 0 1,1-1-1,-1 0 1,0 0-1,1-1 1,-2 1 0,1-2-1,11-8 1,-14 10 2,0-1 0,0 0 0,0 0 0,-1 0 0,0 0 0,1-1 1,-2 1-1,4-6 0,-5 7 3,1 0 1,-1-1-1,0 1 0,0-1 1,-1 1-1,1-1 0,-1 1 1,1-1-1,-1 1 0,0-1 1,0 0-1,-2-6 0,1 6 7,-1 0-1,1 0 1,-1 0-1,0 0 1,0 0 0,-1 1-1,1-1 1,-1 1-1,1 0 1,-1-1-1,0 1 1,-1 0-1,1 1 1,0-1-1,-1 1 1,0-1-1,-6-2 1,3 1 17,0 1 0,0 0 0,0 0 0,0 1 0,-1 0 1,1 0-1,-1 1 0,1 0 0,-10 0 0,13 1 0,-1 0 1,0 1-1,1 0 0,-1-1 1,1 2-1,-1-1 0,1 0 0,-1 1 1,1 0-1,-8 4 0,7-2-12,0-1-1,1 1 0,0 0 1,0 0-1,0 0 1,0 1-1,1-1 0,-5 8 1,7-10-20,0 0 0,0 1 1,0-1-1,0 0 1,0 0-1,0 0 0,1 1 1,-1-1-1,1 0 1,-1 1-1,1-1 0,0 0 1,0 1-1,0-1 1,0 0-1,1 5 1,0-5-51,0 0 1,0 0-1,0 0 1,0 0 0,0-1-1,0 1 1,0 0-1,0-1 1,1 1 0,-1-1-1,1 1 1,-1-1-1,1 0 1,-1 1 0,1-1-1,0 0 1,0 0-1,0 0 1,3 1 0,0-1-259,0 1 1,0-1-1,0 0 1,0 0-1,1-1 1,-1 0-1,0 0 1,0 0-1,8-1 0,2-2-1048,0 0 0,16-7 0,28-12-450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3:52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12251,'0'1'360,"1"1"1,-1-1-1,1 1 1,-1-1 0,1 1-1,-1-1 1,1 0 0,0 1-1,0-1 1,0 0-1,0 1 1,0-1 0,0 0-1,1 1 1,0 0-111,1 0 1,0 0 0,0 0-1,-1 0 1,1-1-1,5 2 1,2 1-254,1-1 0,22 3 0,-28-5 229,92 11-117,-50-8-477,81 20 0,-123-23 324,0 1 0,-1 0 0,1 0 0,0 0 0,-1 0 0,1 1 0,4 3 0,-7-5 43,0 1 1,-1 0-1,1 0 1,0-1 0,-1 1-1,1 0 1,-1 1-1,1-1 1,-1 0-1,0 0 1,0 0 0,0 1-1,0-1 1,-1 0-1,1 1 1,-1-1-1,1 3 1,-1 11 115,0 0 0,-2 19 0,0-22 86,1 0 0,1 0 1,0 1-1,2 12 0,-1-20-116,0 0 1,1 0-1,0 0 1,0 0-1,0-1 1,0 1-1,1-1 1,0 1-1,7 8 1,-9-12-85,1-1 0,-1 1 0,1-1 0,0 1 0,-1-1 0,1 0 0,0 0-1,0 0 1,0 0 0,0 0 0,0 0 0,0 0 0,0 0 0,0-1 0,0 1 0,0-1 0,0 0 0,0 0 0,0 1 0,1-1 0,-1 0 0,0-1 0,0 1 0,0 0-1,0-1 1,0 1 0,0-1 0,0 0 0,0 1 0,4-3 0,2-2-156,0 0 1,0 0-1,-1-1 0,0 0 1,13-13-1,29-39-729,-37 42 710,5-6 31,-9 12 105,0-1 0,1 1 1,20-18-1,-28 28 42,-1-1 1,1 0 0,0 1 0,0-1-1,-1 1 1,1-1 0,0 1 0,0 0-1,0-1 1,-1 1 0,1 0 0,0-1-1,0 1 1,0 0 0,0 0 0,0 0-1,0 0 1,0 0 0,1 0 0,-1 0 4,0 1-1,-1-1 1,1 1 0,0-1 0,-1 1 0,1 0 0,-1-1 0,1 1 0,-1 0 0,1-1 0,-1 1 0,1 0 0,-1 0-1,0-1 1,1 1 0,-1 0 0,0 0 0,0 0 0,0 0 0,0-1 0,1 1 0,-1 2 0,0 11 182,1 0 1,-2 0-1,-3 23 1,0 15 221,4-5-3,10 57 1,-5-61-185,-1 81 0,-4-116-199,-1 0 0,0 0 0,-1-1 0,1 1 0,-2 0 0,1-1 0,-1 0 0,0 0 0,0 1 0,-5 6 0,5-11-11,1 1-1,-1-1 0,0 0 0,0 0 0,0 0 0,0 0 0,0 0 1,-1-1-1,1 1 0,-1-1 0,0 0 0,0 0 0,0-1 0,0 1 1,0-1-1,0 0 0,0 0 0,0 0 0,-8 0 0,7 0-11,0-2-1,1 1 1,-1-1-1,0 1 1,1-1 0,-1 0-1,1-1 1,-1 1-1,1-1 1,-1 0-1,1 0 1,0-1-1,0 1 1,0-1-1,0 0 1,1 0-1,-1 0 1,1 0-1,0-1 1,-5-5-1,6 6-16,0 0 0,0 0-1,0 0 1,1 0-1,-1-1 1,1 1 0,0 0-1,0-1 1,0 0-1,0 1 1,1-1 0,-1 1-1,1-1 1,0 0-1,0 1 1,0-1-1,0 0 1,1 1 0,0-1-1,0 0 1,0 1-1,0-1 1,0 1 0,0 0-1,1-1 1,0 1-1,3-4 1,2-3-241,1 1-1,0 0 1,1 0 0,-1 1 0,21-14-1,-10 9-620,1 1 1,25-11-1,4 5 59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18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6 9562,'-6'-5'4353,"-2"11"-2121,-6 12-527,2 22-561,7 9-216,0 19-136,10 3-79,8 12-257,-2-2-80,8 0-88,-2-2-64,3-19-80,-2-3-40,-3-21-72,-3-12-40,-9-16-864,-6-11-729,-6-20 969</inkml:trace>
  <inkml:trace contextRef="#ctx0" brushRef="#br0" timeOffset="1">1 402 11210,'14'-10'4497,"10"1"-2920,4 3-1,-1 5-528,5-2-224,2 3-199,3-1-545,9 4-40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18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8330,'25'0'4001,"-18"-1"-969,1 2-1455,1 12-241,-6 6-72,-3 17-336,5 12-151,-5 5-417,7 3-96,-2-7-96,-1-5-40,9-11-72,-3-6-40,3-10 8,5-8-368,9-9-1073,0-6-2952,10-6 2833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19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11298,'-4'8'4505,"-2"-1"-2696,20-2-1033,6 4 48,15-7-56,4-1-80,4-1-336,-2-3-127,1 1-65,5 0-312,-2-4-1465,-1-3 1185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19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11058,'32'83'7721,"4"46"-5022,-14-49-1503,-17-62-1030,47 153 972,-54-179-1142,0-1-1,0 0 0,1 0 0,0 0 0,1 1 0,1-17 0,0 11-8,1-1 0,1 1 1,6-21-1,-8 31 16,1 0 0,0 1-1,0-1 1,0 0 0,0 1-1,0-1 1,1 1 0,-1 0 0,1 0-1,0 0 1,5-4 0,-6 5 0,0 1-1,0 0 1,0-1 0,0 1 0,0 0-1,0 1 1,1-1 0,-1 0 0,0 0-1,0 1 1,1 0 0,-1-1 0,0 1-1,1 0 1,-1 0 0,0 0 0,1 0-1,-1 1 1,0-1 0,1 0 0,3 2-1,0 1 41,-1 0 0,0 0 1,1 0-1,-1 0 0,-1 1 0,1 0 0,0 0 0,-1 0 0,0 1 0,0-1 0,0 1 0,-1 0 0,1 0 0,-1 0 0,3 9 0,3 6 305,-1 1 0,9 40 0,-15-50-276,0-3 14,-1 1-1,1 14 1,1 7-1425,7-36-2856,-6-4 2845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20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7586,'3'1'626,"-1"-1"1,0 1-1,1 0 1,-1 0-1,0 0 1,0 0-1,0 0 1,0 1-1,0-1 1,3 3-1,17 18 1934,-22-22-2527,3 4 308,1 1 0,-1-1-1,0 1 1,-1 0-1,1 0 1,-1 0 0,0 0-1,0 0 1,-1 0 0,0 1-1,1-1 1,-1 11 0,0 4 292,-1 1 0,-3 23 1,1-22-348,1-14-189,1-5-41,0 1 0,-1-1 0,1 1 0,-1-1 0,1 1-1,-1-1 1,-2 4 0,2-16-50,3-1-51,0 0 1,8-20 0,-4 11 4,-1 3 6,0 1 0,14-25 0,-17 35 36,0 1 0,0 0 0,1 1 0,0-1 0,0 0 0,0 1 0,0 0 0,1-1 0,-1 1 0,1 1 0,-1-1 0,1 0 0,0 1 0,7-3 0,-10 5 1,0-1 0,0 1 0,0 0 0,0 0 0,0 0-1,0 0 1,0 0 0,1 0 0,-1 0 0,0 0 0,0 1 0,0-1-1,0 0 1,0 1 0,0-1 0,0 1 0,-1-1 0,1 1-1,0-1 1,0 1 0,0-1 0,0 1 0,-1 0 0,1 0-1,0-1 1,0 1 0,-1 0 0,1 0 0,-1 0 0,1 0-1,-1 0 1,1 0 0,0 1 0,1 4 24,1 0 1,-1 0-1,0 0 0,1 9 1,3 44 350,-5-43-202,0-1 0,1 1 0,5 16 1,-7-31-175,0-1 1,0 0-1,0 1 1,0-1 0,0 0-1,1 1 1,-1-1-1,0 1 1,0-1 0,0 0-1,0 1 1,1-1-1,-1 0 1,0 0-1,0 1 1,1-1 0,-1 0-1,0 1 1,1-1-1,-1 0 1,0 0-1,1 1 1,-1-1-2,1 0-1,-1-1 1,0 1-1,1 0 1,-1 0-1,0 0 1,0 0-1,1 0 1,-1 0-1,0 0 1,1-1-1,-1 1 1,0 0-1,0 0 1,1 0-1,-1-1 1,0 1-1,0 0 1,0 0-1,1-1 1,-1 1-1,10-19-28,-8 15 27,9-20-11,1 0 0,1 1-1,0 0 1,21-24 0,-30 43 15,0 0 0,0 0 0,0 1 0,0-1 0,1 1 0,7-4 0,-10 6 0,0 0 0,0 0 0,0 0 0,0 0 0,0 1 0,0-1 0,0 1 0,1-1 1,-1 1-1,0 0 0,0 0 0,1 0 0,-1 0 0,0 0 0,0 1 0,1-1 1,-1 1-1,2 0 0,0 1 26,0 0-1,-1 0 1,1 0 0,-1 1 0,0-1 0,1 1-1,-1 0 1,0 0 0,-1 0 0,1 0 0,0 1-1,-1-1 1,0 1 0,4 6 0,-2 0 151,0 1-1,0-1 1,-1 1 0,2 16 0,-3-12 81,-1 0 0,-1 20 1,-1-22-205,1 0 0,1 0 0,0 0 0,3 12 0,-2-18 693,1-7-405</inkml:trace>
  <inkml:trace contextRef="#ctx0" brushRef="#br0" timeOffset="1">877 262 16676,'3'10'6185,"-1"-4"-4849,0-2-600,-1 0-344,-1-4-400,-1-1-64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32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69 154 3649,'-8'-5'1063,"1"-1"0,0-1 0,0 1 0,0-1 0,1 0 0,0-1 0,0 1 0,-6-12 0,12 19-984,0-1-1,-1 1 1,1 0-1,0 0 0,0-1 1,-1 1-1,1-1 1,0 1-1,0 0 1,0-1-1,0 1 1,-1 0-1,1-1 1,0 1-1,0-1 1,0 1-1,0 0 0,0-1 1,0 1-1,0-1 1,0 1-1,0 0 1,0-1-1,1 1 1,-1 0-1,0-1 1,0 1-1,0-1 1,0 1-1,0 0 0,1-1 1,-1 1-1,1-1 0,0 1-1,0 0 0,0 0 0,0 0 0,0 0 0,0-1 0,0 1 0,0 1 0,0-1 0,1 0 1,1 0-239,39 5 390,-28-4-150,-1 1 1,27-2-1,46-5 241,51-2 360,58-4-29,-118 5-394,90 3 1,19 0-3,-99 1-139,-53 2-50,56-6-1,211-23 219,-124 24 194,-46 10 11,-95-2-400,1-2 1,54-4-1,-61 0-60,-1 2-1,33 3 0,57 9 32,-114-10-57,133 22 201,69-17-31,-116-6-110,448 0 331,-231-5 72,-103 5-294,123-7-54,-89 8-33,-97 4 3,-95-5-15,18 0 96,77-8 0,-121 5-109,0 2 0,1 1 0,28 3-1,62 14 625,-110-16-663,122 16 415,-95-14-354,43-2-1,-44-1-24,-26 0-49,1 0 0,-1-1 0,1 1 0,-1-1-1,1 0 1,-1 0 0,1 0 0,-1 0 0,4-2-1,12-5 21,-17 8-36,-1 0 1,1 0 0,-1 0-1,1 0 1,-1 0-1,1-1 1,-1 1 0,1 0-1,-1 0 1,1 0 0,-1-1-1,0 1 1,1 0-1,-1 0 1,1-1 0,-1 1-1,0-1 1,1 1 0,-1 0-1,0-1 1,1 1-1,-1-1 1,0 1 0,0 0-1,1-1 1,-1 1 0,0-1-1,0 1 1,0-1-1,0 1 1,1-2 0,-2 2-193,0 0 66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32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743 0 3937,'-10'2'8935,"2"4"-5494,-10 13-3958,6-6 1493,-77 94 516,10-12-569,-35 33-200,-85 106 71,5 62-203,190-290-884,0 1 1,1 0-1,-6 14 0,9-21 234,0 0 1,0 0-1,1 0 0,-1 0 0,0 0 0,0 0 0,0 0 0,0 0 0,0 0 0,0 0 1,0 0-1,0 0 0,0 0 0,0 0 0,0 0 0,0 0 0,0 0 0,0 0 0,0 0 1,0 0-1,1 0 0,-1 0 0,0 0 0,0 0 0,0 0 0,0 0 0,0 0 0,0 0 1,0 0-1,0 0 0,0 1 0,0-1 0,0 0 0,0 0 0,0 0 0,0 0 0,0 0 1,0 0-1,0 0 0,0 0 0,0 0 0,0 0 0,0 0 0,0 0 0,0 0 1,0 0-1,0 0 0,0 0 0,0 1 0,6-8-1174,-5 6 785,16-17-1096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33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 9466,'-2'-1'365,"0"1"0,1 0 0,-1 0 0,0 0 0,1 1 0,-1-1-1,0 0 1,0 1 0,1-1 0,-1 1 0,1-1 0,-1 1 0,0 0 0,-1 1 0,1-1-94,-1 1 0,1 0 1,0 0-1,0 0 0,0 1 1,0-1-1,-3 4 0,-1 4-36,1 0 0,0 1 0,-5 14-1,6-14 324,-5 12-14,1 0 1,-7 37-1,13-51-428,1 0-1,0 0 1,1 0-1,0 1 1,0-1-1,1 0 0,0 0 1,1 0-1,0 0 1,4 11-1,-5-18-97,0 0-1,0 1 1,0-1 0,0 0 0,1 0-1,1 2 1,7 8 15,0 0 0,18 15 0,-20-21-25,-1 0 0,1-1 0,0 1 0,0-1 0,16 6 0,-17-8-7,1-1 0,0 0 0,0 0 0,0-1 0,0 0 0,0-1 0,0 1 0,0-2 0,0 1 1,13-3-1,-7 0-149,1-1 0,-1-1 0,0 0 0,21-11-1,22-13-203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34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290 113 5025,'2'-2'376,"-1"0"0,0 0 0,1 0-1,-1 0 1,0 0 0,0-1 0,0 1 0,0 0-1,0-1 1,-1 1 0,1-1 0,-1 1 0,0-1-1,1 1 1,-1-1 0,0 1 0,0-1 0,-1 0 0,1 1-1,-1-1 1,1 1 0,-1 0 0,0-1 0,-1-3-1,0 3-127,1 0 0,-1 0 0,0 0-1,0 0 1,0 0 0,0 0-1,0 1 1,-1-1 0,1 1-1,-1 0 1,0 0 0,1 0 0,-1 0-1,0 0 1,0 0 0,0 1-1,-1-1 1,-3 0 0,-1 0-82,0 1-1,0 0 1,0 1 0,0 0 0,0 0 0,0 0 0,0 1-1,0 0 1,0 1 0,0 0 0,0 0 0,0 1 0,1 0-1,-1 0 1,1 1 0,0 0 0,0 0 0,0 0 0,-11 11-1,11-9-110,0 1-1,0 0 1,0 0-1,1 0 1,0 1 0,1 0-1,0 0 1,0 0-1,1 1 1,0-1-1,0 1 1,1 0-1,0 1 1,0-1-1,1 0 1,-1 15-1,3-16-35,0 0-1,1 0 1,0 0 0,0-1-1,0 1 1,1 0-1,1-1 1,-1 1-1,1-1 1,0 0-1,1 0 1,0 0 0,0 0-1,0-1 1,1 1-1,0-1 1,0 0-1,1-1 1,9 9-1,-7-8-7,0 0 0,1 0 0,0-1 0,0 0 0,0-1 0,1 0 0,-1 0 0,1-1 0,0 0 0,0-1 0,0 0 0,0-1 0,0 0 0,15 0 0,-20-1-8,0-1 0,-1 1 0,1-1 0,-1 1 0,1-1 0,-1-1 0,0 1 0,1-1 0,-1 1 0,0-1 0,0-1 0,0 1 0,0 0 0,0-1 0,-1 0 0,1 0 0,-1 0 0,0 0 0,0-1 0,0 1 0,0-1 0,0 0 0,-1 1 0,4-9 0,1-2 15,-2 0-1,1-1 0,-2 0 1,0 0-1,0 0 1,-2 0-1,0 0 1,0-19-1,-2 26 0,0 1 0,0-1 0,-1 1 0,0-1 0,-1 1 0,0-1 0,0 1 0,0 0 0,-1 0 0,0 0 0,0 0 0,-1 1 0,0-1 0,0 1 0,-1 0 0,1 0 0,-1 0 0,-12-9 0,11 10 0,-1 1-1,0 0 0,0 0 1,0 1-1,-1 0 1,1 0-1,-1 0 0,0 1 1,-11-1-1,1 0 13,0 2 0,0 0 0,-20 2 0,28 0-184,0 0 0,-1 0 0,1 1 0,-10 4 0,17-5 71,0 0 0,1 0 0,-1 0 0,0 0 0,1 0 0,-1 1 0,1-1 0,0 1-1,-1 0 1,1-1 0,0 1 0,0 0 0,0 1 0,0-1 0,0 0 0,1 0 0,-1 1 0,-1 3 0,3-4-231,-1-1 0,1 1 1,0 0-1,0 0 0,0-1 1,0 1-1,1 0 0,-1 0 1,0-1-1,1 1 0,-1 0 1,1-1-1,0 1 0,-1 0 1,1-1-1,0 1 0,0-1 1,0 1-1,0-1 0,3 3 1,17 22-1916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34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 11218,'-10'0'4969,"-9"6"-2456,-9 16-1353,-3 8 89,-4 18-433,-1 5-72,9 7-256,10 0-152,17 3-152,5-6-40,18-4-80,5-9-32,8-8 16,6-4-240,10-14-664,-3-6-480,2-13-1633,-6-7 1849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4:19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50 139 8858,'17'29'3641,"-13"-3"-1745,-2 5-400,4 1 17,-6 0-65,-4-3-432,4-2-296,-2-6-376,2-5-111,2-5-129,-4-9-152,2-4-737,-2-8-543,2-18-1240,3 2 1479</inkml:trace>
  <inkml:trace contextRef="#ctx0" brushRef="#br0" timeOffset="1">1 0 9650,'29'3'4233,"-5"5"-2161,-7-3-967,-1 2-161,-8 1-608,5-3-784,-6-2 280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35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11274,'-2'8'4010,"1"2"-2420,1 1-695,-4 31 1946,3 80-1,2-101-2573,-1-16-212,0-3-37,1 1 0,-1-1 0,0 0 1,0 0-1,0 1 0,0-1 0,-1 0 0,1 0 1,-1 1-1,1-1 0,-1 0 0,0 0 0,-1 3 0,2-5-18,0 0-1,0 0 1,0 0-1,-1 0 1,1 0-1,0 0 1,0 0-1,0 0 1,0 0-1,0 0 0,0 0 1,0 0-1,0 0 1,0 0-1,-1 0 1,1 0-1,0 0 1,0 0-1,0 0 0,0 0 1,0 0-1,0 0 1,0 0-1,0 0 1,0 0-1,0 0 1,0 0-1,-1 0 0,1 0 1,0 0-1,0 0 1,0-1-1,0 1 1,0 0-1,0 0 1,0 0-1,0 0 0,0 0 1,0 0-1,0 0 1,0 0-1,0 0 1,0 0-1,0-1 1,0 1-1,0 0 0,0 0 1,0 0-1,0 0 1,0 0-1,0 0 1,0 0-1,0 0 1,0 0-1,0 0 1,0-1-1,0 1 0,0 0 1,0-8-57,4-18-105,3-22-51,-7 39 185,1-4-10,0 0 0,5-23 0,-5 33 36,0-1 0,1 0 1,-1 0-1,1 1 1,0-1-1,0 0 0,0 1 1,1 0-1,-1 0 0,1-1 1,-1 1-1,1 1 1,4-4-1,-5 4 7,1 1 1,0-1-1,0 1 0,1-1 1,-1 1-1,0 0 0,0 1 1,0-1-1,1 0 0,-1 1 1,5-1-1,2 1 76,0 1-1,16 1 0,-23-1-45,0-1-1,0 1 0,0 0 1,0 0-1,0 0 1,0 0-1,0 1 0,0-1 1,0 1-1,-1-1 0,1 1 1,0 0-1,-1 0 0,0 0 1,1 1-1,-1-1 0,0 0 1,0 1-1,0 0 1,-1-1-1,1 1 0,-1 0 1,1 0-1,1 5 0,-1 0 74,0 0 0,-1 1 0,0-1 0,0 1 0,-1 0-1,0-1 1,-2 17 0,1-12 17,1-8-90,0-1 1,0 0 0,-1 0-1,1 0 1,-3 6 0,11-48-358,10-5-151,-14 34 454,-1 0 13,1 1-1,0-1 0,1 1 0,10-14 0,-14 20 7,1 0 1,-1 1-1,1-1 1,0 0 0,0 1-1,-1-1 1,1 1-1,0 0 1,0 0-1,0 0 1,0 0-1,1 0 1,-1 0-1,0 0 1,0 1-1,0-1 1,1 1-1,-1 0 1,0-1 0,1 1-1,-1 0 1,0 0-1,1 1 1,-1-1-1,0 0 1,4 2-1,3 1 61,0 1 0,-1 0 0,0 0-1,0 1 1,0 0 0,0 0 0,-1 1-1,11 10 1,-7-5 40,0 1 0,0 1 0,-2 0 0,9 14 1,-17-26-114,11 22 144,-11-22-168,-1 0 1,0 1 0,1-1 0,-1 0 0,0 0 0,0 0 0,1 0 0,-1 0 0,0 0 0,0 1 0,0-1 0,-1 0 0,1 0 0,0 0 0,0 0 0,-1 0 0,1 1 0,-1 0 0,1-2-17,0 1 0,0-1 0,0 0 0,0 0 0,0 0 0,-1 1 0,1-1 0,0 0 0,0 0 0,0 0 0,0 1 0,0-1 0,-1 0 1,1 0-1,0 0 0,0 0 0,0 1 0,-1-1 0,1 0 0,0 0 0,0 0 0,0 0 0,-1 0 0,1 0 0,0 0 0,0 0 0,-1 0 0,1 0 0,0 0 0,0 0 0,-1 0 0,1 0 0,0 0 0,0 0 0,-1 0 0,1 0 0,0 0 0,0 0 0,0 0 0,-1 0 0,1 0 0,0 0 0,0 0 0,-1-1 0,1 1 1,0 0-1,0 0 0,0 0 0,0 0 0,-1-1 0,1 1 0,0 0 0,0 0 0,0 0 0,0-1 0,0 1 0,-1 0 0,1-2-340,-1 0 1,0 1-1,0-1 1,1 1-1,-1-1 1,1 0-1,-1-2 0,0-18-1165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35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11875,'32'18'4625,"-2"6"-3057,4 3 56,-5 5-111,-9 1-57,1 7-272,-5 2-272,-7 4-328,2 3-103,-12-3-193,-2 1-64,-8-4-96,-7-6-16,5-8-272,-3-2-280,5-11-729,2-4-423,-1-12 952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3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 12723,'3'12'4937,"1"11"-3377,1 13 72,-3 16-319,-1 3-225,4 7-504,2 1-240,7-14-216,5-4-48,5-15-40,1-9-64,-1-14-496,-1-5-376,0-7-1024,-6-8-977,-3-3 1849</inkml:trace>
  <inkml:trace contextRef="#ctx0" brushRef="#br0" timeOffset="1">22 131 7458,'-22'3'4200,"26"-1"169,12-2-2616,15 3-521,1-2 88,10 1-295,2-4-209,6 0-496,3 0-72,0-6-784,-2 4-584,-13 2 719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36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116 140 11642,'10'20'4673,"11"43"-2960,-20-33 23,1 0-383,2 4-233,-2-8-504,2-1-248,-5-5-984,1-4-520,1-6 687</inkml:trace>
  <inkml:trace contextRef="#ctx0" brushRef="#br0" timeOffset="1">1 1 14259,'8'5'5049,"6"2"-4489,1 1-136,5 4 0,3 0-504,6 1 80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36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11578,'12'44'5972,"-10"-33"-5056,0-1 1,-1 1 0,-1-1-1,-1 15 1,-1 11 432,3-52-1469,1-1 0,6-27 0,-5 32 98,-1 2 6,0-4 2,2 0 1,6-18 0,-9 29 13,0 0 1,0 0-1,1 1 1,-1-1 0,1 1-1,0-1 1,-1 1 0,1-1-1,0 1 1,1 0-1,-1 0 1,0 0 0,1 0-1,-1 0 1,1 1 0,3-3-1,-4 4 20,0-1 0,0 0 0,-1 1 0,1-1 0,0 1 0,0 0 0,0 0 0,0 0 0,0 0 0,0 0 0,0 0 0,-1 0 0,1 1 0,0-1 0,0 1 0,0-1 0,0 1 0,-1 0 0,1-1 0,0 1 0,-1 0 0,1 0 0,-1 0 0,1 0 0,-1 1 0,1-1 0,2 3 0,-2-1 54,1 1 1,-1-1-1,0 1 1,0-1-1,0 1 0,0 0 1,-1 0-1,0 0 0,1 0 1,-1 0-1,0 7 1,0 39 455,-1-30-348,0-20-183,0 0 0,0 0 0,0 0 1,0 0-1,0 1 0,0-1 0,0 0 0,0 0 1,0 0-1,0 0 0,0 0 0,0 0 0,0 0 1,0 0-1,0 0 0,0 0 0,0 0 1,-1 0-1,1 0 0,0 0 0,0 0 0,0 0 1,0 1-1,0-1 0,0 0 0,0 0 0,0 0 1,0 0-1,0 0 0,0 0 0,0 0 0,0 0 1,-1 0-1,1 0 0,0 0 0,0 0 1,0 0-1,0 0 0,0 0 0,0 0 0,0 0 1,0 0-1,0 0 0,0-1 0,0 1 0,-1 0 1,1 0-1,0 0 0,0 0 0,0 0 0,0 0 1,0 0-1,0 0 0,0 0 0,0 0 1,0 0-1,0 0 0,0 0 0,0-1-19,-1 1 1,1 0-1,0 0 0,-1-1 0,1 1 0,0 0 1,0-1-1,0 1 0,-1-1 0,1 1 0,0 0 1,0-1-1,0 1 0,0-1 0,0 1 0,0 0 1,0-1-1,0 0 0,0-9-14,2-1-1,-1 1 1,1 0-1,6-17 1,-7 25 39,0 0 0,0-1 0,0 1 0,0 0-1,0 0 1,0-1 0,1 1 0,-1 0 0,1 0 0,-1 1 0,1-1 0,0 0 0,0 0 0,0 1 0,0-1-1,0 1 1,0 0 0,0-1 0,0 1 0,0 0 0,1 0 0,-1 1 0,1-1 0,-1 0 0,0 1 0,1-1 0,-1 1-1,1 0 1,-1 0 0,1 0 0,4 1 0,0 0 86,0 1-1,1 0 1,-1 0 0,0 0 0,-1 1-1,1 0 1,0 1 0,9 5-1,2 5 297,22 20 1,-15-11-1944,-2-10-6194,-20-8 5975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37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1 202 9122,'2'0'3635,"31"-1"585,-22 1-3406,22-5-1,-29 3-639,0 1-1,-1 0 1,1-1 0,0 0 0,-1 0-1,1 0 1,-1 0 0,0-1 0,0 1-1,0-1 1,0 0 0,0 0 0,2-4-1,0 1 19,0-1 0,-1-1 1,0 1-1,5-14 0,-8 17-155,0 0-1,0 0 1,0 0 0,0 0 0,0 0 0,-1 0-1,1 0 1,-1 0 0,0 0 0,-1 0 0,1 0-1,-1 0 1,0 0 0,0 0 0,-2-7 0,1 8 4,1 0 1,-1 1-1,0-1 1,1 1-1,-1-1 1,0 1-1,0 0 1,-1 0-1,1 0 1,0 0-1,-1 0 1,1 0-1,-1 1 0,0-1 1,1 1-1,-1 0 1,0 0-1,0 0 1,0 0-1,0 0 1,-5 0-1,5 1 1,0-1 0,0 1 0,0 0 0,-1 0-1,1 1 1,0-1 0,0 1 0,0-1-1,0 1 1,0 0 0,0 0 0,0 1 0,0-1-1,0 0 1,0 1 0,1 0 0,-1 0 0,0 0-1,-2 2 1,2-1 12,0 1-1,1-1 0,-1 0 1,1 1-1,-1 0 0,1-1 1,0 1-1,0 0 1,1 0-1,-1 0 0,1 1 1,0-1-1,-1 7 0,1-2 62,1 0-1,0 1 1,0-1-1,1 0 0,0 0 1,1 0-1,0 0 0,0 0 1,1-1-1,0 1 1,0-1-1,8 13 0,-8-15-112,0-1 0,1 0 0,0 0 0,0 0 0,0 0 0,1-1 0,-1 1 0,1-1-1,0 0 1,1 0 0,-1-1 0,1 0 0,-1 0 0,1 0 0,0-1 0,0 0 0,0 0-1,9 2 1,22 0-832,2-6 341</inkml:trace>
  <inkml:trace contextRef="#ctx0" brushRef="#br0" timeOffset="1">778 294 6225,'-3'6'5113,"-2"0"-1280,2 2 1496,-1 2-3552,-8-1-913,-8-1-392,-3 0-1256,-1-4-664,14-4 807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37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 10354,'-1'-8'4152,"3"9"-1217,-1 1-2619,0 0 1,0 0-1,0 0 1,0 0-1,0 0 0,-1 0 1,1 4-1,13 194 3937,-12-148-3926,-1-26-153,5 35 0,-4-53-191,-1 0 0,1-1 0,1 1-1,0 0 1,0 0 0,0-1 0,1 0 0,6 10-1,4-2-585,-14-14 551,0-1 0,1 0-1,-1 0 1,0 1-1,0-1 1,1 0-1,-1 0 1,0 0-1,1 0 1,-1 0-1,0 0 1,1 1-1,-1-1 1,0 0-1,1 0 1,-1 0-1,0 0 1,1 0-1,-1 0 1,0 0-1,1 0 1,-1 0-1,0 0 1,1-1-1,-1 1 1,0 0-1,1 0 1,-1 0-1,0 0 1,1 0-1,-1-1 1,0 1-1,0 0 1,1 0-1,-1-1 1,0 1-1,0 0 1,1 0 0,-1-1-1,0 1 1,0 0-1,0 0 1,0-1-1,1 1 1,-1 0-1,0-1 1,0 1-1,0 0 1,0-1-1,0 1 1,0 0-1,0-1 1,0 1-1,0 0 1,0-1-1,0 1 1,0 0-1,0-1 1,0-8-996,-1 0 0,0 1 0,-1-1 0,0 1-1,0-1 1,-1 1 0,0 0 0,-4-8 0,-9-21-1099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38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4889,'0'-5'745,"1"1"0,0 0 0,0-1 0,0 1 0,0-1 0,0 1 0,4-5 0,-4 7-437,0 0 1,1 0-1,0 0 1,-1 0-1,1 0 1,0 0-1,0 1 1,0-1-1,0 0 1,0 1-1,0 0 1,0 0 0,1 0-1,3-2 1,2 1 118,1-1 1,-1 2-1,0-1 1,1 1-1,-1 0 1,1 1-1,-1 0 1,1 0 0,9 3-1,-8-2-214,0 1 1,0 1-1,0 0 0,-1 0 0,1 1 0,-1 0 1,10 6-1,-15-7-162,0-1 0,0 1-1,-1 0 1,1 0 0,-1 0 0,0 1 0,0-1 0,0 1 0,0 0-1,-1 0 1,1 0 0,-1 0 0,0 0 0,0 0 0,2 8-1,-4-9-34,1 0 0,-1 1 0,1-1 0,-1 0 0,0 1-1,0-1 1,0 0 0,-1 1 0,1-1 0,-1 0 0,0 1-1,0-1 1,0 0 0,0 0 0,-1 0 0,1 0 0,-1 0-1,1 0 1,-1 0 0,0-1 0,0 1 0,-4 2 0,-5 5 37,0-1 1,0-1 0,-1 0 0,-16 8 0,-21 13 22,48-28-76,0 0 0,0 0 1,0 0-1,-1 0 0,1 0 0,0 0 0,0 0 1,0 0-1,1 0 0,-1 0 0,0 1 0,0-1 1,-1 3-1,2-3-3,0-1 1,0 1-1,0 0 1,0 0-1,1-1 1,-1 1-1,0 0 1,0 0-1,0 0 1,1-1-1,-1 1 0,0 0 1,1-1-1,-1 1 1,1 0-1,-1-1 1,1 1-1,-1 0 1,1-1-1,-1 1 1,1-1-1,-1 1 1,1-1-1,0 1 1,-1-1-1,2 1 1,5 3-8,0-1 0,0 0 1,1-1-1,-1 1 0,0-1 1,1-1-1,14 2 1,9 3 10,-23-4 28,1 0 0,-1 1 0,0 0 0,0 0 0,0 1 0,-1 0 0,1 0 0,12 10 0,-18-12 15,0 0 1,0 0 0,0-1 0,-1 1 0,1 0-1,0 1 1,-1-1 0,0 0 0,1 0-1,-1 1 1,0-1 0,0 1 0,0-1-1,-1 1 1,1-1 0,0 1 0,-1-1-1,0 1 1,0 0 0,1-1 0,-2 1-1,1 0 1,0-1 0,0 1 0,-1-1-1,0 1 1,1 0 0,-1-1 0,0 1 0,0-1-1,0 0 1,-1 1 0,-1 1 0,-1 3 49,-1-1-1,1 0 1,-2 0 0,1 0 0,-1-1 0,1 0 0,-2 0 0,1 0 0,-8 4 0,5-4-259,-1 0-1,1-1 1,-1 0 0,0 0 0,0-1-1,-13 2 1,11-4-786,7-2 800,5 1 162,0 0 0,0 0-1,-1 0 1,1 0 0,0 0-1,0 0 1,0 0 0,0 0-1,0 0 1,0 0 0,0 0-1,0 0 1,0-1 0,0 1-1,0 0 1,0 0 0,0 0-1,0 0 1,0 0 0,0 0-1,0 0 1,0 0 0,0 0 0,0 0-1,0 0 1,0-1 0,0 1-1,0 0 1,0 0 0,0 0-1,0 0 1,0 0 0,0 0-1,0 0 1,0 0 0,0 0-1,0 0 1,0 0 0,0 0-1,0-1 1,0 1 0,0 0-1,0 0 1,0 0 0,13-9 178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38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10026,'17'-4'4737,"7"2"-1688,9 0-1753,3 1 80,4 2-527,-7 2-217,-2 2-296,2-1-136,0 3-128,1-2 8,-2 1-848,-3 0-641,-15 0-2151,-2-2 2095</inkml:trace>
  <inkml:trace contextRef="#ctx0" brushRef="#br0" timeOffset="1">168 53 5393,'-21'0'3417,"18"2"216,1 2-1433,4 10-247,10 10-129,-5 17-184,6 9-271,3 7-577,-13-1-216,10-2-304,-3-2-80,-4-8-96,5-4-24,-7-12-288,-2-5-320,6-11-1080,-4-7-921,2-9 1553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39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11218,'13'-8'4593,"3"8"-2512,9 2-825,6-2-104,-2-1-199,7 0-345,0-1-200,-3 1-272,0 2-488,-3 3 264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8T14:52:44.80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17673 4969 648 0,'2'-5'329'16,"0"1"-117"-16,1 1-29 15,-3 1 30-15,0 1-32 16,0 1-11-16,0 0-34 16,0 0-16-16,0 6-16 15,-2 17-9-15,-4 33-23 16,-2-25-13-16,-2-1-21 0,3-3-7 15,2-4-14-15,2 1-5 16,2-6-6-16,0-3-2 16,1-7-3-16,0-4-32 15,-1-1-161-15,0-1-161 16,0-2 210-16</inkml:trace>
  <inkml:trace contextRef="#ctx0" brushRef="#br0" timeOffset="252.79">17511 5095 921 0,'10'13'433'15,"-1"-1"-202"-15,8 4-60 16,-1 3 14-16,-1 5-49 16,0 0-8-16,0 2-34 15,-2-4-12-15,2-4-18 16,-1-3-9-16,-1-6-22 15,-1-5-10-15,2-4-11 16,1-4-2-16,1-8-3 16,2-3 0-16,-4-1-3 15,0-2-13-15,-5 1-169 16,-5-1-385-16,-7 14 376 16</inkml:trace>
  <inkml:trace contextRef="#ctx0" brushRef="#br0" timeOffset="987.19">17998 4742 732 0,'0'0'357'0,"3"2"-112"15,-1-2-1-15,-2 0-30 0,0 0-29 16,0-1-45-16,0 0-25 16,6-23-36-16,-2-25-9 15,-16 31-19-15,-2 3-11 16,2 10-16-16,-4 4-6 15,-4 8-7-15,7 7-2 16,0 12-1-16,-2 4 0 0,15 5-1 16,3 2 1-16,0-8-3 15,8-4 0 1,0-11-1-16,-3-4 0 0,6-8-1 16,-2-2 0-16,1-12 0 15,6-8-1-15,-4-14 0 16,-4-5-1-16,-1-7-1 15,-2-2 0-15,-2 4 0 16,-2 2 2-16,-2 9 0 16,2 6 0-16,-4 10 1 15,0 8-1-15,0 12 1 16,-5 7-1-16,1 20 5 16,0 4 8-16,-5 7 11 15,6 6 5-15,2-6-2 16,4-1-6-16,6-5-10 15,-1-4-5-15,3-8-3 0,-2-2-3 16,2-8-1 0,1 0-30-16,-1-7-136 0,1-5-125 15,0-6 168-15</inkml:trace>
  <inkml:trace contextRef="#ctx0" brushRef="#br0" timeOffset="1175.29">18242 4637 1083 0,'15'9'520'0,"-2"4"-208"0,0 3-95 16,-2 1-10-16,-1 7-65 15,-1 3-24-15,-1-2-68 16,-1-2-21-16,-4-4-19 16,-2-7-6-16,-1-6-55 15,0-2-49-15,-2-9-252 16,-7-4 227-16</inkml:trace>
  <inkml:trace contextRef="#ctx0" brushRef="#br0" timeOffset="1313.09">18182 4491 1178 0,'4'5'502'15,"0"0"-282"-15,5 4-132 0,-2 3-18 16,4 0-23-16,1 1-92 15,2 0 39-15</inkml:trace>
  <inkml:trace contextRef="#ctx0" brushRef="#br0" timeOffset="1641.45">18420 4641 717 0,'14'21'371'0,"-3"5"-77"15,2 4-33-15,-3-2-45 16,0-1-31-16,-4-3-53 16,3-5-19-16,-9-7-34 15,1-3-9-15,0-5 0 16,-2-3-2-16,-1-2-5 16,1-1-6-16,0 1-31 15,0 0-10-15,-8-18-11 16,-9-36-4-16,18 22-1 15,0 3-1-15,0 3-1 16,4 4 1-16,3 8-1 16,5 3 0-16,5 4-5 15,0 5 8-15,4 2-65 16,-4 1-38-16,2 5-100 0,1-1-80 16,-3 1 183-16</inkml:trace>
  <inkml:trace contextRef="#ctx0" brushRef="#br0" timeOffset="1986.85">18646 4842 668 0,'5'9'325'0,"2"-3"-98"16,3-2 11-16,4-3-26 15,2-1-31-15,7-5-75 16,2-4-36-16,7-6-47 15,1-5-10-15,-7-3-6 16,2-1-1-16,-18-3 2 16,-1 3 4-16,-11 1 3 15,-13 0 17-15,0 11 30 16,-10 3 7-16,-3 4 19 16,-1 8-6-16,3 5-18 15,4 7-5-15,8 8-18 16,6 4-10-16,9 4-14 15,5-1-8-15,8 1-6 16,4-5-3-16,11-9-4 16,2-5 5-16,8-9-73 15,3-3-78-15,1-9 98 16</inkml:trace>
  <inkml:trace contextRef="#ctx0" brushRef="#br0" timeOffset="2189.41">19084 4640 1112 0,'-11'7'479'0,"0"6"-239"16,-1 4-33-16,1 11-34 15,6 0-36-15,4 3-57 16,2-3-35-16,9-4-36 16,3-4-5-16,6-9-10 15,2-4-44-15,5-8-142 16,-3-8-111-16,1-5 173 15</inkml:trace>
  <inkml:trace contextRef="#ctx0" brushRef="#br0" timeOffset="2358.41">19242 4481 939 0,'1'0'532'0,"-2"10"-63"15,1 6-263-15,0 14-92 16,-1 12-33-16,2 6-14 15,1 0-6-15,7-1-34 0,3-5-10 16,4-10-10-16,4-3-4 16,-2-13-48-16,-2-8-70 15,-7-10 74-15</inkml:trace>
  <inkml:trace contextRef="#ctx0" brushRef="#br0" timeOffset="2539.53">19141 4593 1258 0,'-13'-1'578'16,"5"1"-276"-16,7 0-110 16,1 1-47-16,10 3-66 15,2-4-30-15,12 8-27 16,5-5-9-16,-2-6-12 31,-13 2-7-31,1 0-156 0,44-1-147 0,-5-5 192 16</inkml:trace>
  <inkml:trace contextRef="#ctx0" brushRef="#br0" timeOffset="2880.14">19438 4813 1102 0,'10'1'478'0,"1"5"-246"0,0-5-67 16,3-3-54-16,2-5-36 15,5-8-39-15,0-1-15 16,-4-6-13-16,0 1-2 16,-12-1 1-16,-6-1 2 15,-9 3 6-15,-3 6 2 16,-9 5 6-16,4 4 8 16,-1 5 23-16,3 4 9 0,6 5 6 15,0 3-6-15,8 6-22 16,3 0-7-16,6 4-8 15,-1-1-3-15,5-3-7 16,-1-1-4-16,11-4-7 16,2-1-3-16,5-5-23 15,5-2-48-15,1-6-179 16,3-4-372-16,-3 1 403 16</inkml:trace>
  <inkml:trace contextRef="#ctx0" brushRef="#br0" timeOffset="3305.09">19919 4640 922 0,'-1'-8'500'15,"-2"6"-120"-15,-3 0-160 16,-3 1-16-16,-5 1-77 0,-2 1-21 16,-1 2-40-16,-3 1-14 15,7 8-16-15,-2 3-7 16,5 6-17-16,3 6-3 15,6 1-4-15,4-4-1 16,10-4-1-16,-3-5-2 16,10-9-2-16,-1-2-2 0,-5-13-2 15,6-4 0-15,-5-14-24 16,-1-2-4-16,-4-7-4 16,-5-4 2-16,-9-2 25 15,2 1 7-15,-1-1 6 16,0 4 0-16,1 7 2 15,-1 7 2-15,3 16 27 16,-3 8 3-16,4 24 9 16,-1 7 7-16,0 20-14 15,3 2 3-15,2 2 1 16,11-2-4-16,-3-8-12 16,5-2-5-16,4-9-13 15,-8-5 5-15,7-14-109 16,1-5 24-16,2-11 32 15</inkml:trace>
  <inkml:trace contextRef="#ctx0" brushRef="#br0" timeOffset="11903.99">11103 7083 403 0,'-2'-3'268'16,"1"-2"-25"-16,0 2-26 16,0 2-20-16,1-2-14 15,0-1-13-15,0 3-33 16,0 0-17-16,0 0-36 16,4 0-12-16,0 1-16 15,-4 0-5-15,0 0-4 16,2 5-2-16,-1 4-7 15,-3-3-3-15,1-6-9 16,-14 7-4-16,-34 6-5 16,32-22-5-16,7-4-9 15,0-2-3-15,12 1-1 16,6 0-2-16,4-1 2 0,1 1 1 16,6 2 2-16,0 3 1 15,3 9 5-15,-1 4 2 16,-10 3 6-16,-3 4 2 15,-6-1 11-15,-2 0 6 16,-6-1 7-16,-4 1 0 16,-2-5-10-16,-2 1-7 0,-1-4-12 15,1-6-5-15,0 1-5 16,4-4-3-16,1-7-2 16,4 5-2-16,5-2 0 15,2-1 1-15,6 6 2 16,3-3 1-16,3 5 0 15,0 1 0-15,1 3 1 16,-2 3 1-16,-3 5 2 16,-2 5 0-16,-5-2 6 15,-3 3 2-15,-2-2 3 16,-4-2 1-16,-1-1 2 16,0-4-1-16,-1-5-3 15,2 0-1-15,1-2-7 16,0-4-4-16,6 0-2 15,-1-5-2-15,3 0 1 16,3 3 1-16,0 1 0 0,3 2 1 16,-3 2 0-1,-2 1-1-15,-3 2 0 0,1-2 0 16,-2 2 1-16,0 0-10 16,-1 0-96-16,0 0-75 15,0 2 106-15</inkml:trace>
  <inkml:trace contextRef="#ctx0" brushRef="#br0" timeOffset="12542.25">10660 7294 782 0,'-3'0'390'15,"-1"-1"-144"-15,3 0-27 16,0 0 7-16,0 1-59 15,0 0-14-15,-2 9-50 16,1 15-14-16,6 28-4 16,3-23-14-16,-1-7-29 15,-1 1-11-15,-2-7-15 0,-1-6-6 16,-1-4-9-16,0-4-6 16,-1-6-96-16,0 3-86 15,0-6-312-15,-1-21 309 16</inkml:trace>
  <inkml:trace contextRef="#ctx0" brushRef="#br0" timeOffset="12720.42">10554 7064 1153 0,'-8'-10'503'0,"8"10"-241"16,0 0-85-16,3 0-36 15,-3 0-22-15,0 0-30 16,0 0-31-16,0 0-35 15,6 3-10-15,8 2-10 16,29 14-19-16,-29-15-223 16,1 6 175-16</inkml:trace>
  <inkml:trace contextRef="#ctx0" brushRef="#br0" timeOffset="13944.13">14916 7098 441 0,'0'-1'320'16,"2"-1"-7"-16,3-1-60 15,0-1-14-15,-4 3-73 16,-1 0-24-16,0 0-43 0,1 1-14 16,-1 0 8-1,1 0 11-15,-1 0-10 0,0 0-9 16,0 0-33-16,-1 0-22 15,0 0-17-15,-5 0-3 16,-11 1-6-16,-23 1-1 16,33-3-3-16,5-2-2 15,1 0-2-15,1 2-1 16,0-1 1-16,0 1 1 16,7-3 1-16,10-4 1 15,28-5 1-15,-28 12 1 0,-6 2 2 16,0 7 0-16,-11 1 3 15,3 4 2-15,-5-1 4 16,-2 2 3-16,-4-3 5 16,-6-2 2-16,3-5-2 15,0-3-4-15,-5-3-8 16,8-1-3-16,-3-7-5 16,7-1 0-16,6-1-2 15,-2-3 0-15,10 4 1 16,-5-3 1-16,7 4 0 15,5 4 1-15,-9-1 1 16,6 7 2-16,-6 3 2 16,-4-3 5-16,-7 0 16 15,1 1 11-15,1-1 8 16,0 0-2-16,0 0-16 16,-6 4-11-16,-7 10-10 0,-26 25-3 15,28-28-4-15,5-3-5 16,4-3-57-16,5-1-67 15,2-3-215-15,8-1 215 16</inkml:trace>
  <inkml:trace contextRef="#ctx0" brushRef="#br0" timeOffset="14363.43">15131 7378 1042 0,'3'6'473'0,"3"4"-231"16,2 2-59-16,2 3 28 16,-1 9-49-16,-2 1-18 15,0 12-44-15,-3 2-17 16,-3 1-13-16,0 2-1 16,-1-6-12-16,-3-2-8 15,-2-5-10-15,-4-3-6 16,-5-7-11-16,-4-2-5 15,-4-7-10-15,-1-4-25 0,1-10-108 16,-3-10-91 0,12-17 126-16</inkml:trace>
  <inkml:trace contextRef="#ctx0" brushRef="#br0" timeOffset="14518.22">15098 7161 977 0,'1'-8'496'0,"10"7"-58"16,0 1-291-16,1 0-77 15,0 2-8-15,-3 2-40 16,-2 2-6-16,-1 0-57 16,-1 0-129-16,-3 2 115 15</inkml:trace>
  <inkml:trace contextRef="#ctx0" brushRef="#br0" timeOffset="17880.58">11561 6978 376 0,'-34'1'234'16,"29"-1"-4"-16,-2 0-36 15,4 0-17-15,-1-3-29 16,0-3-32-16,4-3-15 0,2 1-27 15,5-2-8-15,2-1-12 16,-2 1-10-16,2-7-13 16,-1-3-6-16,3-1-10 15,4 0-3-15,3-1-5 16,-1 2-1-16,0 4 4 16,-1 0 3-16,2 4 5 15,-4 1 0-15,7 3-3 16,0 1-3-16,5 3-2 15,1 1 1-15,3 1 3 16,-2 2 2-16,3 3 3 16,2 0-1-16,-8 8-5 15,1 3-1-15,-5 8-3 16,0 3 0-16,5 4-2 16,-3-2 1-16,5-2-1 0,-1-4-2 15,0-4 1-15,3-4-2 16,-2-4 0-16,4-1-1 15,3-6 0-15,5-2-1 16,8-2 0-16,0-5 0 16,-1-5-1-16,-1-2-1 15,-3-5 1-15,3-1-1 16,-4 0 1-16,-3 2 0 0,-7 3 0 16,-1 9 0-16,-7 7 1 15,-3 7 0-15,-4 9 1 16,-2 4 1-16,0 3 13 15,2 1 7-15,6-1 7 16,0-3 2-16,3 0-10 16,-2-2-5-16,1-5-7 15,-1-2-2-15,10-6-4 16,3-2-1-16,2-10-2 16,5-3-1-16,-3-9 0 15,-3 1-1-15,-2-1 0 16,-1 1 1-16,0 9 1 15,1-1-1-15,-4 7 1 16,-2 2 0-16,-4 6 0 16,-13 1 1-16,0-1-1 15,11 10 9-15,6 0 7 0,-2-1 1 16,2-6 2-16,3-1-9 16,5-2-7-16,-3-3 0 15,5-1-3-15,-3-1-1 16,2-3 1-16,4 2 0 15,0 1-1-15,-4-1 1 16,-4 3 0-16,-8-1-1 16,2 3 1-16,-1-3 0 15,-1 0 0-15,1-2 0 0,-5-2 3 16,-2 1 3-16,0 0 6 16,-2 1 6-16,1 5 7 15,2 4 1-15,1 3 0 16,1 2-4-16,2-2-8 15,-1 0-3-15,1-4-5 16,-2-5-1-16,-2-3-5 16,-4-3-1-16,-1 0-46 15,-7-1-61-15,-6 2-247 16,6 3 228-16</inkml:trace>
  <inkml:trace contextRef="#ctx0" brushRef="#br0" timeOffset="18499.5">14283 6844 773 0,'-8'0'316'16,"4"-1"-163"-16,1 1 30 15,2 0-18-15,1 0-17 16,0 0-51-16,0 0-26 0,4 3-11 15,14 7 0-15,34 33-18 16,-27-28-14-16,8-3-15 16,-2 1-4-16,-5 1-4 15,-3-3 0-15,-4 3 0 16,-6 3 10-16,-7 2 16 16,-4 4 6-16,-15 3 14 15,0 3 1-15,-9 6 6 16,2-1 0-16,-1 0-10 15,-5-2-10-15,-2-5-21 16,2-1-7-16,3-10-5 16,5-4 8-16,11-6-125 15,2-6-97-15,10-10 132 16</inkml:trace>
  <inkml:trace contextRef="#ctx0" brushRef="#br0" timeOffset="24237.24">14773 7276 412 0,'0'0'215'0,"0"0"-51"16,0 0-30-16,0 0-25 15,0 0 3-15,0 0 2 16,0 0-6-16,0 0-25 16,0 3-12-16,1 6-22 15,-1 2-10-15,-1-1-13 16,-7 33 0-16,-2-23 2 15,-2-4 0-15,-1 5 1 16,-3 1-6-16,1 1-9 16,-1 5-3-16,-3 0-4 0,3 0 0 15,-4-1-1-15,0-2 1 16,2-2 6-16,-1-1 1 16,-1-3 4-16,0 1-2 15,3 0-5-15,2 1-1 16,-2 2-3-16,3-3 4 15,-7-1 4-15,-1-5 2 16,1-1 7-16,0 1-4 0,-1-2-3 16,-1-1-1-16,1-2-6 15,-2-1-1-15,2-1 3 16,-1-4 3-16,2-3 5 16,-1-1 2-16,-2-4 0 15,1 3-1-15,-1-2-2 16,-2-1-1-16,3 1-1 15,-6-6-1-15,3 1-5 16,4 0-2-16,1-7-5 16,6 3-1-16,-2-4-2 15,-1-4 0-15,-3 0 0 16,3 0-1-16,-2 0 1 16,2 3-1-16,0-2 0 15,-2-2-1-15,4-1 0 16,-4-1 1-16,9 3-1 15,-1-1 1-15,1-1-1 0,1-1 1 16,-2 6 1-16,2-1 0 16,-2 2 1-16,0 6 1 15,-2-2-1-15,0 3 0 16,-2 4 0-16,-1-4 1 16,-1 4-1-16,0-3 0 15,-2-1-1-15,2 4 0 16,-2-5 1-16,1 1-2 0,-1 3 1 15,-4-2-1-15,8 7 1 16,-10 1 0-16,4 3 2 16,2 6 2-16,-1 0 0 15,5-1 0-15,-1-1 0 16,3-6-1-16,-3-1-2 16,3-4-1-16,7-1-4 15,0-1-3-15,5-6-2 16,0-2 2-16,2-1 2 15,1 1 2-15,0 4 2 16,-1 2 2-16,-3 3 5 16,-2 1 2-16,-3 4 1 15,-1 0-1-15,-4 1-4 16,-2 2 0-16,1-2-2 16,-1 0 0-16,1-3-1 0,-2-2-1 15,1-5 0-15,-1 1 0 16,0-3 0-16,3 0 0 15,-1 2 1-15,5 2-1 16,-3 2 5-16,3 1 2 16,2 5 5-16,-10-2 2 15,7 2-3-15,-2 4-1 16,0-4-3-16,6 1 0 16,-5-1-2-16,5 0-1 15,-3-5-1-15,1 1-2 0,-2-4 1 16,-2 3-1-16,2 0 0 15,0 1 1-15,1 4-2 16,-4 2 1-16,-3 6-2 16,0 5 0-16,-3 3 0 15,-2 2-1-15,3 6 1 16,1-1 0-16,6 2 1 16,3 1 0-16,2-3 0 15,1 2 0-15,1 1 0 16,0-1 0-16,-2 0-1 15,0 1 1-15,-4 0-1 16,1 3 0-16,0-1 1 16,2-4 0-16,0-2-1 15,0-3 1-15,-1 0 0 0,-2-2 0 16,-1-1 0-16,-1-3 1 16,-2-1-1-16,-3 0 1 15,1-3 1-15,-3 0-1 16,-2-3 0-16,0-3-1 15,2 1 0-15,0-2 0 16,1-1 0-16,1 1-1 16,3 1 1-16,-6-1-1 15,4-2 0-15,-1 0 0 0,-6-2-3 16,-1-3 0-16,3 2 0 16,0-4 0-16,4-1 1 15,7 1-1-15,0-1 0 16,3-1 2-16,-1-1 0 15,3 0 1-15,-1-4 2 16,1 2 1-16,-1 0 1 16,0 0 2-16,-1 0 4 15,-2-1 1-15,-1 4 3 16,-1 1-1-16,-3 2-4 16,-2 3-1-16,-4 3-2 15,-3 3-1-15,-3 4-2 16,-4-2 0-16,1-2 0 15,-1-1 0-15,5-2 0 0,-5-5-2 16,-1-5 1-16,-1 0-1 16,-1-4 1-16,1-1-2 15,8 2 0-15,1-6 0 16,5-1 0-16,4 2 0 16,6-5 0-16,-1 3 1 15,5 4 0-15,-3-8 0 16,3 8 0-16,-2-5 1 15,-5-2-1-15,-1 4 1 16,-4-6 0-16,-3 2 0 0,-1 4 1 16,0 3 3-16,-3 3 3 15,1 6 3-15,3 2 0 16,-4 1-3-16,6 5-3 16,0 0-2-16,4 3-2 15,11 0-1-15,-4-3 0 16,5 2-1-16,1-3 0 15,-1 0-3-15,0 0-4 16,0 0-2-16,0 0-48 16,0 0-37-16,0 0-116 15,1 0-100-15,0 0 197 16</inkml:trace>
  <inkml:trace contextRef="#ctx0" brushRef="#br0" timeOffset="24666.22">11605 7063 984 0,'-4'-5'409'16,"1"2"-221"-16,1 5-61 0,1-2-22 15,0 0-27-15,-1 0-36 16,-11 6-6-16,-2 2 1 15,-28 19 4-15,28-18 8 16,-1 1-6-16,-2-1-11 16,3 1-2-16,-1 3-6 15,-5 0 0-15,9-1 1 16,1-1-2-16,8 0-5 16,8 0-5-16,6 2-6 15,2-1 0-15,0 1 3 16,3 1 5-16,-1 4 2 15,-3-3 3-15,1 1 4 16,1 1 3-16,-7-5 4 16,1 2 0-16,0 1-6 15,-5-4-8-15,2 3-8 16,1-4-3-16,-4-3-2 16,1 1-1-16,-2-7-72 0,5-1-54 15,11-20 75-15</inkml:trace>
  <inkml:trace contextRef="#ctx0" brushRef="#br0" timeOffset="69185.53">10381 9928 444 0,'27'-31'252'0,"-29"25"-30"16,2 1-22-16,-3-1-35 15,1 2-12-15,2 0-21 16,-2-1-5-16,-2 1-14 16,1-4-6-16,-8 4-14 15,5-1-8-15,-5-1-13 16,-2 5-7-16,-1-7-12 0,-7 0-5 15,5 5-7-15,-2-3-3 16,1 6-6-16,-1 0-5 16,0 3-6-16,-3-1-3 15,-1 1-3-15,0 1-1 16,-2-1-4-16,0 3-2 0,-1 0-3 16,-3 4-1-1,0-4 0-15,2 3-1 0,4 1 1 16,-2-2-1-16,3 3 0 15,1 1-1-15,-9 0 1 16,3 1-1-16,-5-1 1 16,-2 2-1-16,6 0-1 15,1-1 1-15,3 1-1 16,2-1 1-16,1-1-2 16,0 3 0-16,1-1 1 15,2 5-1-15,-1-3 0 16,3 3 0-16,1 1 1 15,-3-7-1-15,1 3 0 16,4 0 1-16,-5 0-1 16,2 4 0-16,5-1 0 15,-6 2-1-15,8 5 1 16,-1-1 0-16,-2 5 0 16,-2-2 1-16,-3 0-1 0,-1 2 0 15,0-1 1-15,4 2 0 16,1-2-1-16,-3 0 1 15,4 2-1-15,4 1 1 16,-1-1-1-16,0 2 0 16,4-2 0-16,0-2 0 15,4 6 0-15,3 1 0 0,0 1 0 16,2 1 0-16,0-1 0 16,-2-2 0-16,6 1 1 15,-1-3-1-15,5-1 1 16,-1-2 0-16,1 1 0 15,3 1 0-15,-1 2 0 16,1 3 1-16,-4 2-1 16,3 1 0-16,-6-1 0 15,9-1-1-15,1 0 1 16,4-1 0-16,6-3 0 16,2-1 1-16,5-6 0 15,-3 5-1-15,-2-7 2 16,0-2-1-16,4 3-1 15,1-5 1-15,4 2 0 16,1 1-1-16,2 0 0 16,-9-2 0-16,-1 0 0 15,-1-1 0-15,-3-6 0 16,4-1 0-16,0-4 0 0,-4-1 0 16,1-3 1-16,2-1-1 15,2-2-1-15,0-2 1 16,2-1-1-16,2 0 2 15,4 1-1-15,-8-1 0 16,-4-1-1-16,-3-1 0 0,-1-1 1 16,7 0-1-16,2-3 2 15,4 1-1-15,-4-5 0 16,1 1 0-16,-1-4-1 16,0 0 1-16,4-1 0 15,-2-3 0-15,3 0 3 16,-3-2 0-16,-7 1 1 15,-8 5 0 1,-11 7 0-16,0 0 0 0,23-23-1 16,5-2 0-16,1-3-1 15,-18 9 1-15,2-2 1 16,-1 1 2-16,-4-6-1 16,2-3-1-16,-1-5-3 15,-1-4 0-15,0 2 0 16,-1-2 0-16,0-1 0 15,-1 3-1-15,0 5 0 0,2 1 1 16,-7 1-2-16,-1-1 2 16,-4-4 2-16,1 0 2 15,-6 0 5-15,0-3 5 16,-4 1 5-16,-6-5 3 16,6 6 3-16,2 9 1 15,-5-2-4-15,0 7-1 16,-4 0-5-16,-5-7-4 0,4 8-5 15,1-7 0-15,-3 1-2 16,2 0 0-16,-5-4 0 16,-2 1 0-16,1 0 0 15,-2 1 1-15,0 4-1 16,-1 3 0-16,1 3 2 16,-1 2 1-16,-1 5 2 15,-5-5 0-15,0 2 0 16,-2-2 0-16,1-5 0 15,2 5-1-15,-1-4 0 16,2 0 0-16,-6 0 0 16,2 1 0-16,0 3-1 15,-2 1 1-15,1 6 2 16,-2 1 1-16,1 2 1 16,-1 2 0-16,2 2-4 15,-1 2-1-15,0 2-2 16,-2 2-1-16,4 2 0 0,-5 0-1 15,6 0-1-15,3 0-2 16,-1 0-1-16,7 0-1 16,1 2 0-16,-4 0-1 15,3 0 0-15,1-1-1 16,5 0-4-16,1-1-3 16,5 0-48-16,0 0-35 15,-1 1-111-15,6 5-73 0,3 10 172 16</inkml:trace>
  <inkml:trace contextRef="#ctx0" brushRef="#br0" timeOffset="70962.71">10258 10328 506 0,'6'-59'274'0,"-9"49"-17"15,2 1-42-15,-2-2 17 16,1 7-26-16,0 1-47 0,-2-1-26 16,3 4-43-16,0 0-13 15,0 0-27-15,0 0-11 16,0 0-21-16,0 0-8 16,-1 20-8-16,-28 32-2 15,32-24 0-15,3-5-1 16,6-3-1-16,2-5 0 15,2-9 0-15,5-3 0 16,-2-9-1-16,3-5 0 0,-3-6 1 16,0-3 2-16,-8-3 2 15,-4 0 1-15,-8 2 4 16,-3 4 0-16,-6 3 1 16,-2 1 1-16,-4 7-2 15,-8-3 0-15,7 10-7 16,0 9-3-16,5 7-80 15,2 2-78-15,4 4 102 16</inkml:trace>
  <inkml:trace contextRef="#ctx0" brushRef="#br0" timeOffset="71312.31">10228 10406 829 0,'0'-1'363'15,"-2"0"-169"-15,1 0-48 16,0 1 9-16,-12 1-18 0,-7 27-11 15,-27 37-8-15,25-24-28 16,1-2-14-16,3-1-33 16,1 0-12-16,6 0-19 15,2 2-5-15,-2 1-3 16,1 0-2-16,-2-1-2 16,4-5 0-16,0-5-1 15,2-1 12-15,3-11-73 16,-4-2-62-16,5-9-198 15,1-3 186-15</inkml:trace>
  <inkml:trace contextRef="#ctx0" brushRef="#br0" timeOffset="71649.23">9930 10868 775 0,'-16'-34'349'16,"16"35"-125"-16,0 3-58 15,2 3-15-15,-7 5-25 16,-1 7-50-16,-3 1-10 16,0 9-14-16,11 0 1 0,3 1-6 15,4-3-7-15,4-8-8 16,-13-6-3-16,6-4-5 15,-6-4-1-15,11 3-10 16,2-6-4-16,2-2-5 16,8 0-2-16,-9-7-1 15,2-1 0-15,-1-1-1 16,1-2 18-16,-5 1-141 16,-4 2-105-16,1-3 146 15</inkml:trace>
  <inkml:trace contextRef="#ctx0" brushRef="#br0" timeOffset="72139.41">10090 11164 986 0,'-75'28'417'0,"65"-19"-202"16,8 2-44-16,1-1-26 16,3-1-18-16,12 3-51 15,0 0-28-15,13 4-25 16,-2-1-4-16,6-1-2 16,2 1-1-16,1-2-5 15,-2-5-4-15,2-3-2 16,-2-3 0-16,-2-5-2 15,-4-3 5-15,-4 1 9 16,-6-3 0-16,-6 7 4 16,-2-1-6-16,-8 1-7 0,-2 1 0 15,-4-1-13-15,5 1-23 16,0 0-95-16,0 0-112 16,-7 1 145-16</inkml:trace>
  <inkml:trace contextRef="#ctx0" brushRef="#br0" timeOffset="72857.57">10324 11321 1213 0,'-12'1'483'15,"3"1"-292"-15,4-2-68 16,5 0 7-16,2-1-37 16,-2 0-28-16,0 0-51 15,15-4-8-15,44-17-3 16,-28 6 0-16,0-1-2 16,1-1 0-16,-2 1-1 0,8 2 2 15,-2 6 0-15,2-2-1 16,-11 1 1-16,-7 3 0 15,-9-1 2-15,-6 3-34 16,-6 9-167-16,-3-1-193 16,-6 9 233-16</inkml:trace>
  <inkml:trace contextRef="#ctx0" brushRef="#br0" timeOffset="73157.75">10524 11008 957 0,'1'-1'412'15,"-3"-1"-228"-15,9 2-51 16,-7 0 1-16,4 0-43 16,21 3-23-16,28 7-22 15,-30-4-3-15,2 0-2 16,-4-1-2-16,-4 4-13 15,-1 2-4-15,-5 0 2 16,-4 8 2-16,-7-1 2 16,-2 4 1-16,-9 7-5 15,-2-1-2-15,-2 3-6 16,0-7-3-16,1-3-9 0,3-4 9 16,5-6-102-16,6 0-87 15,8-5 113-15</inkml:trace>
  <inkml:trace contextRef="#ctx0" brushRef="#br0" timeOffset="73605.06">10752 11045 1296 0,'2'37'484'0,"-5"-28"-358"16,0 2-35-16,3 1-20 15,2 0-19-15,8-1-31 16,5-6-12-16,8 2-8 15,1-2 0-15,3-6 0 16,5-3-1-16,-15-8 0 0,6 0 1 16,-12-4 2-16,-10-3 3 15,2 2 4-15,-11-3 4 16,0 7 10-16,-11 2 9 16,-2 6 9-16,-2 5 0 15,-4 7-12-15,6 1-13 16,3 0-18-16,6 2-18 0,8-4-108 15,5 0-95-15,5 1 136 16</inkml:trace>
  <inkml:trace contextRef="#ctx0" brushRef="#br0" timeOffset="74129.64">10010 11157 546 0,'-6'-3'264'0,"-5"2"-71"15,5 1 4-15,-7 5-5 16,-1 1-14-16,5 6-55 15,2 7-31-15,10 3-54 16,6 6-20-16,4-7-18 16,10-1-3-16,-1-10 0 15,1-6 2-15,3-8 2 16,-8-10 3-16,-9-8 4 16,-2-1 1-16,-11-6 8 15,-6 4 2-15,-7 2 8 16,-3 4 7-16,-5 8 2 15,3 5-5-15,-3 6-11 16,-3 3-16-16,15 6-68 16,1 1-95-16,16 11 103 15</inkml:trace>
  <inkml:trace contextRef="#ctx0" brushRef="#br0" timeOffset="74694.42">10801 10941 939 0,'52'32'393'15,"-49"-34"-187"-15,1-3-37 16,3-4 2-16,3-6-25 16,-8-9-51-16,0-9-24 15,-2-11-16-15,-7-6 1 16,-5-5 0-16,-6 3-1 15,-10-1-10-15,-6 1-5 0,-3 6-11 16,0 3-4 0,2 8-3-16,1 8-2 0,2 10-6 15,6 4-4-15,5 10-7 16,4 2-3-16,4 2-1 16,1 5-2-16,12 2 4 15,-6 2-27-15,10 0-65 16,5 0-54-16,-1 1-113 15,7-2 154-15</inkml:trace>
  <inkml:trace contextRef="#ctx0" brushRef="#br0" timeOffset="75144.32">10482 10571 1127 0,'-19'9'475'15,"11"-9"-263"-15,-2-8-46 0,5 1-37 16,-2-4-21-16,7-9-39 15,0-5-22-15,5-10-33 16,-1-4-8-16,2-3-2 16,1 2-1-16,6 12-1 15,1 7 0-15,-6 10-2 16,-1 2 0-16,1 9 1 16,-3 0 0-16,5 8 1 15,2 0 0-15,-2 6 0 16,7 3-1-16,0 0 1 15,-1 3 0-15,2-4-2 16,-4-2 0-16,-2-2-63 16,-1-3-81-16,-3-4 92 15</inkml:trace>
  <inkml:trace contextRef="#ctx0" brushRef="#br0" timeOffset="76910.8">13737 10347 411 0,'0'-11'284'15,"0"5"17"-15,0 1-33 0,-6-19-60 0,-2 1-21 16,-9 0-29-16,-3 10-17 15,-8 6-37-15,-6 7-16 16,-7 6-26-16,-2 4-7 16,-1 12-12-16,0 1-4 15,-6 12-14-15,0 5-5 0,0 4-10 16,2 3-3 0,8 3-3-16,5 4 0 0,6 5-3 15,0 5 1-15,4 10-2 16,2-1 1-16,12 10-1 15,-1-4 1-15,12 0-1 16,6 8 0-16,2-3 0 16,12 3 0-16,4 3 0 15,1-6 0-15,8 4 0 16,3 2-1-16,10-5 1 16,7 1-2-16,6-11 2 15,1-4-1-15,3-5 1 16,1-2 1-16,5-4 0 15,8-5 0-15,11-7 0 16,-3-6-1-16,15-11 0 16,1-6-1-16,8-11 0 15,7-7 1-15,-12-11 0 0,1-6 0 16,-10-12 0-16,2-4 0 16,4-17 1-16,-10-9 1 15,-7-12 7-15,-38 17 2 16,1 0 1-16,22-40 3 15,8-21-2-15,-14 6 0 16,-21 1 6-16,-10-2-1 16,-19-4 1-16,-14-6 0 15,-28-1-3-15,-9-5-2 0,-13-2-2 16,-3 2 0-16,-6 10 1 16,0 10 1-16,-13 12 18 15,-14 7 5-15,-14 5 9 16,-9 4 3-16,-3 12-16 15,3 4-7-15,0 10-15 16,5 8-4-16,3 6-7 16,3 4-1-16,21 11-4 15,-2 1-1-15,6 9-7 16,11 6-20-16,3 5-54 16,10 5-35-16,11 9-137 15,6-2-100-15,24 9 229 16</inkml:trace>
  <inkml:trace contextRef="#ctx0" brushRef="#br0" timeOffset="77681.28">14050 10682 594 0,'-6'-10'367'0,"-3"-2"-57"15,-1 6-64-15,-3 1-19 16,-7 5-68-16,5 5-32 15,2 7-56-15,0 6-23 16,2 7-26-16,2 5-7 16,-2 5-11-16,6 1-2 15,12-5-2-15,-2-4-1 16,14-10 0-16,-7-3-1 16,8-8 1-16,4-3-1 0,-3-7 2 15,5-5 0-15,-10-9 0 16,-2-5 4-16,-6-4 1 15,-5 2 3-15,-6-1 11 16,-5 3 10-16,-6 5 14 16,-3 3 2-16,-2 9-11 15,-5 1-11-15,3 7-19 16,5 1-6-16,0 6-31 16,4 6-35-16,10 1-111 15,-1 5-75-15,3 0 152 16</inkml:trace>
  <inkml:trace contextRef="#ctx0" brushRef="#br0" timeOffset="78177.85">14015 10937 725 0,'-3'-1'378'16,"-6"-3"-99"-16,2 3-100 15,-2 2 3-15,-6 7-31 16,-26 34-11-16,21-13-32 15,-1 5-19-15,1 8-31 0,-3 2-16 16,4 10-26-16,2 9-6 16,8 4-5-16,9-1-1 15,7-9-2-15,6-5-1 16,6-14-1-16,-8-5 0 16,1-10-1-16,-5-8 5 15,-2-8-82-15,-3-7-61 16,1 1-179-16,-5-7 181 0</inkml:trace>
  <inkml:trace contextRef="#ctx0" brushRef="#br0" timeOffset="78601.34">13726 11447 874 0,'-1'0'417'0,"0"0"-176"16,0 8-58-16,-1 7-10 15,6 34-48-15,1-22-21 16,6-2-53-16,3 1-14 16,5-6-13-16,5-4-4 15,3-4-4-15,3-4-4 0,-4-6-4 16,-5-4-1-16,-6-9-3 15,-5-3-2-15,0 0 0 16,1-5-17-16,-3 2-162 16,2 3-126-16,-4 1 179 15</inkml:trace>
  <inkml:trace contextRef="#ctx0" brushRef="#br0" timeOffset="79075.55">13996 11772 686 0,'-4'7'361'0,"4"2"-115"0,2 6-30 15,-1 1-13-15,9 5-61 16,0 1-35-16,13-1-63 16,10 1-19-16,0-7-16 15,4-4-1-15,1-8-3 16,2-3 2-16,4-3-1 15,-3-6 0-15,1 1 0 16,-11-2-1-16,-10 0 0 16,-5 3 1-16,-13-2 6 15,-1 3 3-15,-2-1 2 16,-1 2 1-16,-8 2-7 16,4 0-4-16,2 3-8 15,-3 0-4-15,6 3-3 16,0-3-1-16,0 0-7 15,0 0-45-15,0 0-157 16,0 0 147-16</inkml:trace>
  <inkml:trace contextRef="#ctx0" brushRef="#br0" timeOffset="79427.16">14355 11713 1310 0,'21'-37'453'0,"-18"39"-394"16,7 0-64-16,5-1 3 16,3-1 3-16,12 0 2 15,0-3 1-15,7 2 4 16,2 1-1-16,-6 3 4 15,-4 5 7-15,-10 3 12 16,-7-1 9-16,-7 8 13 16,-5 3-2-16,-7 8 6 15,-7 1 0-15,-7 0-2 16,-1-2-4-16,0-5-19 16,0-3-10-16,7-6-15 15,2-2-28-15,4-6-116 16,4-4-123-16,10-5 155 15</inkml:trace>
  <inkml:trace contextRef="#ctx0" brushRef="#br0" timeOffset="79843.77">14721 11506 1128 0,'-10'13'430'0,"0"2"-306"16,5-2-52-16,2 11 11 15,3-1-19-15,6-3-20 16,4-2-11-16,8-7-26 16,2-4-4-16,4-7 0 15,4-1-1-15,-1-14 1 16,-3 0 0-16,-3-7 5 16,-12-2 2-16,-10 1 9 15,-1 1 11-15,-14 6 26 0,0 5 8 16,-7 5 1-16,-8 2-11 15,4 7-30-15,0 2-14 16,9 4-38-16,5 3-68 16,5-1 64-16</inkml:trace>
  <inkml:trace contextRef="#ctx0" brushRef="#br0" timeOffset="80517.12">14745 11446 773 0,'30'31'362'15,"-30"-31"-98"-15,0 0-65 0,0-3-9 16,-1 2-16-16,0 0-48 16,-1-3-18-16,1-22-26 15,-2-30-8-15,-1 17-12 16,-2-5-9-16,-3-6-17 15,-5-4-6-15,-10-3-12 16,-5 0-4-16,-14-4-4 16,1 7-2-16,2 10 0 15,1 6-1-15,12 17-2 16,-3 2 2-16,5 8-3 16,2 8-1-16,1 3-1 15,6 1-2-15,2 2 0 16,1 2-1-16,4 0-5 15,3 3 2-15,6 0-79 16,3-1-58-16,3-1-191 16,-3-2-112-16,2 0 275 0</inkml:trace>
  <inkml:trace contextRef="#ctx0" brushRef="#br0" timeOffset="80846.28">14442 10752 1309 0,'-11'-9'508'0,"-7"6"-377"15,0-2-8-15,0 6-47 16,-5 2-28-16,4 5-25 15,-2 6-9-15,-2 6-8 16,3 4 2-16,5 4 4 16,4-2 3-16,7-3 4 15,3-1 2-15,6-2 1 16,2 1 1-16,4-2-3 16,5 0-4-16,3-3-6 15,2-4-3-15,-1-2-3 16,-5-1-1-16,-7-4 0 0,1 1 0 15,-10-6-50-15,0 0-120 16,-7-6 113-16</inkml:trace>
  <inkml:trace contextRef="#ctx0" brushRef="#br0" timeOffset="82375.57">13798 10791 476 0,'34'-32'310'15,"-34"24"-26"-15,-2 0-40 16,0-1-1-16,-6 4-29 16,-5-2-21-16,-5 2-48 15,0-1-24-15,-6 1-37 16,-2 5-13-16,-4 4-28 16,-4 2-14-16,-5 7-16 15,0-2-4-15,3 2-3 16,2 2-1-16,9-4-1 15,4-1 0-15,7 0-1 16,1-1 0-16,4-4-2 16,-4 0-1-16,-1-7-1 15,8-1-9-15,3 0-113 16,3 2-125-16,4-3 156 16</inkml:trace>
  <inkml:trace contextRef="#ctx0" brushRef="#br0" timeOffset="82805.91">13504 10608 925 0,'-16'0'340'15,"-1"-4"-257"-15,-9 6-62 16,7 0 12-16,-9 2 15 15,3 8 6-15,3 4 14 16,-3 3-2-16,8 7 1 16,-1-1-3-16,9 3-14 15,4 0-9-15,5-3-11 16,4-2-6-16,7-3-8 16,5-4-4-16,8-2-7 15,2-4-1-15,2-5-1 16,2-3-1-16,-10-5-1 15,3-4 1-15,-10 2 1 16,-3-2 2-16,-3 6 9 16,-5-1 3-16,-4 2 0 0,-5 0 0 15,-2 1-11-15,0 2-3 16,7-1-2-16,2 1-1 16,-1-2-1-16,0-1-3 15,0 0-7-15,0 0-37 16,-1 0-195-16,2 0 169 15</inkml:trace>
  <inkml:trace contextRef="#ctx0" brushRef="#br0" timeOffset="83582.6">13246 10955 191 0,'-1'5'130'0,"0"-3"12"15,0-1-16-15,1 0-38 16,0-1-13-16,-1 1-12 15,1-1 0-15,0 1 19 16,0 1 9-16,-1 0 14 16,1 1 2-16,-1-1 0 15,0 0-2-15,-1 3-8 16,2 5-4-16,0 3-8 16,6 32-8-16,2-22-16 0,0-5-7 15,8 11-16-15,1 1-8 16,5 6-13-16,4 7-5 15,1-3-6-15,1-3-3 16,-6 0 13-16,0 0 5 16,2 2 5-16,0-3 4 15,0-6-13-15,-3-4-5 16,0-7-5-16,0 1-3 16,4-7-1-16,1 0 0 0,-4-2-1 15,-5-7 1-15,-3 6-2 16,-2-5 0-16,-4-3-49 15,0 6-58-15,-4-8-178 16,-4 1 174-16</inkml:trace>
  <inkml:trace contextRef="#ctx0" brushRef="#br0" timeOffset="84151.81">13615 11389 738 0,'-27'-10'296'0,"32"12"-165"15,2 2 24-15,4 0 33 16,3 2-15-16,2 3-35 16,2 3-19-16,-5 2-32 15,1 0-12-15,-5 0-21 16,-2-1-10-16,-4 1-8 16,-3 2 0-16,0 2 2 15,0 3 0-15,-3-3-2 16,-3-1-4-16,-5-6-3 15,-1 3-2-15,-3-3-7 16,-4 5-5-16,-3-1-3 16,-5-5-33-16,2 5-86 0,4-4-95 15,12 10 113-15</inkml:trace>
  <inkml:trace contextRef="#ctx0" brushRef="#br0" timeOffset="87042.2">12255 13871 499 0,'-2'-20'239'0,"2"-5"-56"16,1-1-35-16,1 0 4 16,-2 2 14-16,-3 4 7 15,-1 0 4-15,-8 2-5 16,0 0-17-16,-12 4-47 0,-6 5-28 15,-10 11-47-15,-5 9-14 16,-5 12-15-16,-7 5-2 16,0 7-2-16,-1 3 0 15,0 11-3-15,6 8-1 16,0 9-1-16,3 6 0 16,6 4 2-16,7-2-1 15,11 6 2-15,20-24 0 16,-1 1-1-16,8 49 2 15,15 19-1-15,17-11 1 16,15-17 0-16,10 3 1 0,17-5 0 16,0-5 0-16,4-15 0 15,1-9 1-15,-2-8 0 16,5-3 0-16,14-9-1 16,-2-9 0-16,5-15 0 15,-4-12-1-15,-2-20-2 16,7-14 1-16,-5-25 0 15,2-11 1-15,-8-10 1 16,-15-6 2-16,-10-17 1 16,-8-7 1-16,-12-5 1 15,-5 0-1-15,-13-5 8 16,-7 1 4-16,-27-8 9 16,-13-4 4-16,-23 4-5 15,-14-3-3-15,-13 10-9 16,-5 11 6-16,1 18 11 0,-10 13 1 15,-7 21 13-15,-4 13-4 16,-10 25-14-16,8 9-2 16,6 16-15-16,-3 4-6 15,7 5-2-15,4 3 0 16,14-5-1-16,12 0-15 16,19-7-47-16,8-2-43 15,18-5-188-15,11-2 189 0</inkml:trace>
  <inkml:trace contextRef="#ctx0" brushRef="#br0" timeOffset="88333.06">17869 11719 872 0,'1'-24'405'16,"-17"6"-147"-16,-5 0-63 16,-18 3-37-16,0 3-21 15,-9 6-42-15,1 8-10 16,-6 8-24-16,2 4-11 0,6 16-20 15,-4 0-11-15,-2 18-13 16,-1 8-4-16,-6 10-2 16,8 7 0-16,19 10 0 15,9 4 0-15,16 9 1 16,8 3 0-16,18 6 2 16,10 1 1-16,23-1 0 15,7 0-1-15,8-6-1 16,6-9-2-16,-2-16 1 15,10-10 0-15,13-18-1 16,-3-7 0-16,15-17 0 16,-2-10-1-16,0-20 0 15,8-15 0-15,-13-22-1 16,2-9 1-16,-16-20 1 16,-4-6 3-16,-6-14 7 15,-8-8 6-15,-17-12 11 16,-15-3 3-16,-30-16 0 0,-14 0-3 15,-20 8 16-15,-11 8 10 16,-14 26 16-16,-6 6 5 16,-21 15-19-16,0 7-12 15,-16 16-18-15,-3 6-6 16,4 11-8-16,-2 4-4 16,18 6-6-16,3 6-1 0,9 6-4 15,4 7-3-15,4 7-35 16,12 7-26-16,13 5-80 15,12 9-68-15,14 8 137 16</inkml:trace>
  <inkml:trace contextRef="#ctx0" brushRef="#br0" timeOffset="89246.02">17709 14068 1258 0,'-26'-5'486'15,"-7"6"-324"-15,-5 7-78 16,-5 2 6-16,-6 11 14 16,-4 3-6-16,-8 9-22 15,-6 4-14-15,-2 14-33 16,1 5-8-16,5 10-11 16,7 7-4-16,5 8-3 15,10 4-1-15,16 7-1 16,20-19 0-1,3-36-1-15,0 0 0 0,24 110 0 16,6-59 0 0,2 1-1-16,44 71 0 0,25-47 0 0,-2-18 0 15,-4-31-1-15,3-10 0 16,0-16 0-16,7-10-1 16,2-18 1-16,1-7 1 15,-2-20 0-15,-9-11 0 16,2-20 0-16,-4-16 0 15,-18-19-1-15,-5-9 3 0,-18-14 15 16,-7-2 6-16,-15-11 10 16,-15-1 2-16,-27 0-7 15,-19-10-8-15,-17 8 20 16,-10 1 10-16,-8 16 16 16,-3 22 10-16,-12 26-20 15,-2 12-13-15,-3 18-21 16,4 8-6-16,-12 10-11 15,3 6-4-15,4 4-8 16,4 2-13-16,28 2-45 16,10-1-40-16,21 4-123 15,7 1 102-15,18 5 54 16</inkml:trace>
  <inkml:trace contextRef="#ctx0" brushRef="#br0" timeOffset="96162.48">11596 10844 786 0,'-51'-14'412'16,"38"14"-139"-16,8 0-55 16,1 0-15-16,7 0-87 15,-3 0-26-15,6 0-40 16,22-2-6-16,40-3 5 15,-19 0-1-15,11-6-13 16,9 3-4-16,4-1-5 16,4 3-2-16,2 6 11 15,-3 0 4-15,8 5 1 0,-1 3-2 16,-5 3-8-16,-6 2 2 16,-9 3 1-16,-5 2 2 15,-7 1-8-15,1-2-5 16,-6-1-8-16,-5 0-2 15,0-2 0-15,-6 0 2 16,-7-1 3-16,-1-2 1 16,-12-4-2-16,-1-2-1 0,-7 0-4 15,-5-3-2-15,-10 0-15 16,-8 0-38-16,-7-1-102 16,-3-1-78-16,-1 1 129 15</inkml:trace>
  <inkml:trace contextRef="#ctx0" brushRef="#br0" timeOffset="96900.59">12691 11010 836 0,'-48'19'417'0,"29"-19"-74"15,4 0-151-15,2 1-39 16,3 2-5-16,7 0-45 16,3 4-20-16,12 4-38 15,4-1-13-15,12 2-10 16,5-1 0-16,10-3-7 16,0-3-4-16,8-4-4 0,0-1 7 15,-10-2 18-15,-5-4 9 16,-14-8 15-16,-11-2-2 15,-6-13-12-15,-2 0-10 16,-6-7-13-16,-6-6-5 16,-1-5-7-16,-4-1-1 15,-4 3-3-15,1 5 0 16,-5 12-44-16,1 7-52 0,-2 9-223 16,4 8 204-16</inkml:trace>
  <inkml:trace contextRef="#ctx0" brushRef="#br0" timeOffset="98405.43">10990 11905 605 0,'-28'6'288'0,"22"-6"-119"15,7 6-5-15,-2 0-37 16,-5 2-20-16,2 4-26 16,-4 0-11-16,5 6-16 15,6 4-7-15,-1 6-9 16,4 3 1-16,3 6 0 15,-4 3-1-15,4 11-2 16,4 3-5-16,4 6-10 16,2 0-5-16,8 1-7 15,1-1-3-15,4 3-1 16,6 5-2-16,4 1 0 16,5 3 0-16,10 3-2 15,4 2 1-15,-2-2-1 16,2-1 1-16,-4-3 0 15,-4-6-1-15,-2-8 2 16,-5-7-2-16,-11-11 10 16,-3-3 7-16,-10-10 5 15,-5-3 2-15,-5-11-10 0,-4-3-8 16,-6-9-5-16,-2-2-8 16,-5-4-47-16,-4 0-58 15,-5-4 68-15</inkml:trace>
  <inkml:trace contextRef="#ctx0" brushRef="#br0" timeOffset="98730.95">11299 13271 777 0,'13'5'378'0,"2"3"-80"15,6 4-122-15,10 11-69 16,-1 3 16-16,4 2-28 16,0 0-15-16,5-5-26 15,7-2-11-15,0-1-8 16,-1-9-5-16,-2-5-7 16,-5-4-4-16,-4-9-7 15,1-2 0-15,-3-10-2 16,-3-2 1-16,-2-9-3 15,-8 0-3-15,-3-3-59 16,-3-1-72-16,8 5 81 0</inkml:trace>
  <inkml:trace contextRef="#ctx0" brushRef="#br0" timeOffset="99838">13098 13734 826 0,'-6'6'338'0,"8"-5"-173"15,5 1-25-15,6-4-22 16,1-3 14-16,8-9-25 15,4-8-16-15,10-18-35 16,6-11-15-16,14-16-22 16,-4-8-7-16,6-3-7 0,1-3-1 15,-8-4 0-15,1 2-1 16,-7 4 1-16,-8 1 0 16,-6 13 0-16,-5 2 1 15,-7 12 0-15,-4 9 10 16,-7 17 8-16,-1 10 8 15,-6 11 23-15,-1 4-7 16,-4 5-6-16,3-5-11 16,0 0-27-16,0 0-2 0,-2 6-3 15,1 1-11-15,1-4-51 16,-1 0-36-16,0 2-118 16,1-4-99-16,0 1 204 15</inkml:trace>
  <inkml:trace contextRef="#ctx0" brushRef="#br0" timeOffset="100184.22">13520 12727 861 0,'-13'-7'362'0,"4"3"-179"15,2-1-47-15,7 0 3 0,3-2-19 16,5-3-41-16,4-3-24 16,6-8-36-16,4-6-8 15,11-2-8-15,7-2-2 16,5 6 0-16,-2-3 1 16,2 6-1-16,-3 2 2 15,1 5 0-15,-3 11 2 16,-12 5 22-16,-14 8 19 15,0 1 35-15,5 14 8 0,5 18-4 16,-4 4-14-16,-4 10-27 16,3 3-8-16,-3-3-14 15,3-4-2-15,1-12-7 16,-5-10-2-16,-5-11-8 16,-1-6-7-16,-7-13-124 15,-2 0 22-15,-1-12 47 16</inkml:trace>
  <inkml:trace contextRef="#ctx0" brushRef="#br0" timeOffset="101924.56">11917 12033 1110 0,'3'21'262'0,"4"6"-87"0,-99-92-28 16,108 88-14-16,11 12-45 16,1 6-23-16,-1 5-27 15,2-2-11-15,-1-4-12 16,-1-5-4-16,7-7-4 16,4-4-2-16,-1-6-1 15,3 2 0-15,1-1 0 16,2-2 4-16,3 2 5 15,3-1 3-15,-3 7 3 16,1 1-2-16,-5 2-1 16,-5 2-1-16,2-2 0 15,-4-1-1-15,2-1 0 16,0 0 0-16,0-1 4 16,4 3 1-16,1-2 0 15,3 0-1-15,1 2-5 16,0-2-2-16,-4 1-1 0,-2 2 0 15,-3-1 2-15,2 2-1 16,-3-1-1 0,-2-2-2-16,3-2-1 0,-1-1-2 15,6 0-1-15,1 4 1 16,4 4 0-16,-2 1 0 16,-4 4 4-16,1-2 3 15,-4 1 2-15,3-2 0 16,2-4-4-16,1-2-3 0,1-5-3 15,0-3-1-15,5 1-1 16,1 0 1-16,-4 2-1 16,1 2 0-16,-4 1 0 15,2 3 0-15,3 0 0 16,-1 3 0-16,1 0 0 16,2-4 2-16,1 0-1 15,4-4 2-15,-3-1 2 16,-3 1-1-16,-1-4 5 15,-5 1 0-15,5 1 1 16,0 1 0-16,0 3-3 16,2 0-1-16,8-4-1 15,1 3-2-15,-7-4 0 16,-16-4 0 0,-18-8 0-16,1 1 1 0,50 27 0 15,0-2 0-15,7 2-1 0,-23-14 0 16,3-1 0-16,0 1 1 15,-3 0 0-15,0 1-1 16,-1-1 0-16,2-1 1 16,0-1-2-16,2 0 1 15,1-5-1-15,-4-2-1 16,1 2 1-16,0-1-1 0,-3 5 1 16,3-1-1-16,-2 3 1 15,-2-3 0-15,-6-1 0 16,-2 1-1-16,-7-4 1 15,2 2-2-15,1-1 1 16,-9 0 0-16,1-1 0 16,-4 0-1-16,-9-1 0 15,-2 2 0-15,-1-4 0 16,-2-2 0-16,-1-4 0 16,0 0-1-16,-6-3-1 15,0-1 1-15,-7-1-57 16,1-1-79-16,-2-1 88 15</inkml:trace>
  <inkml:trace contextRef="#ctx0" brushRef="#br0" timeOffset="102292.54">16258 14185 1087 0,'5'7'380'15,"0"4"-307"-15,6 2-22 16,9 5 32-16,7 5 10 16,6 1-12-16,4 1-8 15,2 5-14-15,-4-2-4 16,0 5 3-16,-4-3 0 0,-3 4 1 15,-5 2 2-15,-12 5 7 16,-7 5 0-16,-10-1-8 16,-10-2-6-1,-10-2-18-15,1 1-7 0,-4-8-11 16,3 1-7-16,2-9-8 16,-2-5-15-16,2-3-102 15,1-11-123-15,8-8 147 16</inkml:trace>
  <inkml:trace contextRef="#ctx0" brushRef="#br0" timeOffset="102917.26">15620 11543 1073 0,'-10'-2'408'16,"4"-2"-296"-16,12 1-68 16,6 3 8-16,11 3 2 15,10 6 4-15,20 5-8 16,8-1-12-16,17 0-5 16,6 2 0-16,5 1 9 15,4 6 2-15,10 7 1 16,-6 2 2-16,-5 4 4 15,-4-3 3-15,-25-4 6 16,2 1 0-16,-14-6-8 16,-7-1-8-16,-6-4-15 15,-13-4-8-15,-12-2-9 0,-8-2-2 16,-10-2-3-16,-4-3 8 16,-9-1-65-16,-1-4-81 15,-8-8 87-15</inkml:trace>
  <inkml:trace contextRef="#ctx0" brushRef="#br0" timeOffset="103223.55">16640 11536 787 0,'12'6'389'0,"16"-2"-45"15,7 3-229-15,13 6-46 16,4 5 17-16,-2 3-6 16,-4 4 7-16,-8 6 11 15,-4-2 1-15,-11 9 2 16,0 2-2-16,-14 0-14 16,-7 5-15-16,-13 2-23 15,-12-13-11 1,11-17-16-16,1 0-4 0,-51 49-7 15,-7-5-3-15,3-9-6 16,27-25-11-16,18-10-83 16,8-5-75-16,12-11 102 0</inkml:trace>
  <inkml:trace contextRef="#ctx0" brushRef="#br0" timeOffset="104126.06">13996 14743 1040 0,'-3'5'71'0,"3"1"-26"16,-1 1 68-16,10-2-71 15,0-4 11-15,10 0 19 16,10 1 4-16,2-2-10 16,11 0-11-16,6-1-16 15,4-1-3-15,11-3-5 16,8-1-1-16,-1-11 3 15,7-3 1-15,4-9-3 16,3-3-1-16,21-7-10 16,-1 1-3-16,-2-6-2 15,-2-3 4-15,-1-2-1 16,7 0 0-16,4-13-4 16,3-2-5-16,-2-11-4 0,-1-7-1 15,-1 9-3-15,-2 0 17 16,-14 5 9-16,-9 3 4 15,-4 1 17-15,-5 4-7 16,-11 5 12-16,-2 6 2 16,-13 5-9-16,-11 0-6 15,3 9-20-15,-7 0-5 16,-4 2-6-16,1 6-1 16,-6 2 2-16,0 3 0 15,-3 4 8-15,0 3 0 0,-3 2 1 16,-3 1-1-16,-3 1-7 15,-2 4 0-15,-3 2-5 16,-5 2 0-16,-3 1 8 16,-4 1-28-16,3 1-141 15,0 0-151-15,-17 1 179 16</inkml:trace>
  <inkml:trace contextRef="#ctx0" brushRef="#br0" timeOffset="104430.89">16604 12972 910 0,'0'-5'322'0,"4"-4"-255"16,8-2-35-16,4 6 21 15,2-5 31-15,5 3 6 16,5 5-14-16,5 1-12 15,5 5-17-15,1 9 1 16,-4-4 13-16,-4 7 10 16,-5-2 27-16,-10 3 6 0,-3 12-4 15,-5-6-10-15,-7 8-35 16,-1 2-14-16,-12 1-26 16,-4 5-7-16,-12-4-6 15,-2-5-33-15,0-2-87 16,0-6-73-16,8-3 106 15</inkml:trace>
  <inkml:trace contextRef="#ctx0" brushRef="#br0" timeOffset="105441.11">13545 14473 715 0,'7'8'296'0,"7"3"-160"16,5 1-35-16,1-7 20 15,1-1-6-15,3-4-5 16,1-5-3-16,6-7-16 16,4-3-7-16,15-5-14 15,6-2-9-15,7-5-17 16,9-1-9-16,7-9-13 16,5-3-5-16,26-7-8 15,2-6-1-15,15-12-3 16,8-5 0-16,6-7-1 15,-44 19-1 1,0 1 10-16,77-47 5 0,20-14 3 16,-31 13 5-16,-27 27 1 15,-6 2 1-15,-5 9 1 16,-6 2-3-16,-10 2-12 16,-3 6-3-16,-9 1-3 15,1 3 0-15,-14 1 3 0,-7 1 2 16,-9 5 6-16,-6 0 1 15,-5 11-1-15,-5 4-2 16,-11 9-7-16,-10 6-2 16,-18 7 0-16,-5 4 4 15,-13 2 3-15,-2 0-1 16,1 0-3-16,0 0-6 0,1 1 8 16,-3-2-40-16,-1 1-125 15,-5 0-132-15,-4 2 161 16</inkml:trace>
  <inkml:trace contextRef="#ctx0" brushRef="#br0" timeOffset="105770.35">16585 12620 1152 0,'-8'0'410'0,"8"0"-341"16,2-2-42-16,6 2 10 16,4 1 2-16,9 1 2 0,3 1-6 15,10-1-16-15,3 0-1 16,7 5 2-16,1 1 9 16,-8 5 20-16,-5-1 15 15,-12 3 23-15,-6 4 6 16,-13 4-7-16,-6 7-11 15,-13 7-31-15,-5 0-13 16,-6 2-20-16,3-2-5 16,3-7-33-16,2-4-60 0,8-5 57 15</inkml:trace>
  <inkml:trace contextRef="#ctx0" brushRef="#br0" timeOffset="107186.09">13662 15388 989 0,'15'12'373'0,"5"7"-275"16,14 10-62-16,6 5 0 16,11 3-18-16,6 1 2 15,11-2 13-15,2-4 11 16,9-1 23-16,6-4 1 15,14 2-11-15,-29-11-10 16,0 1-22-16,57 6-9 0,26 8-8 16,-24-17-3-16,-18-6 21 15,-3 3 9-15,-9-13 10 16,7 0 2-16,1-6-18 16,1-12-10-16,-2 0-9 15,1-5-2-15,-2-1-3 16,1 1-1-16,-2-2 2 15,-10 1 8-15,-1 1 10 16,-3 2 15-16,-8-4 9 16,-1 2-5-16,-10-2-3 15,-4 0-11-15,-4-1-3 16,0 1 1-16,-2 4-2 16,-3 1-6-16,-11 5-7 15,-6 5-2-15,-24-1-5 16,-5 3-20-16,-8 8-162 15,-7 0 129-15</inkml:trace>
  <inkml:trace contextRef="#ctx0" brushRef="#br0" timeOffset="107543.67">16534 15096 1221 0,'1'1'425'16,"5"1"-351"-16,6 0-80 15,8 1 7-15,7 6 16 16,2 2 2-16,12 7 5 16,4 4 5-16,9 2 3 15,1 3 10-15,-2 2 14 16,-6-3 4-16,-12 4 12 15,-8-5-1-15,-10-1 15 16,-4 7 6-16,-14 2-1 16,-7 6-5-16,-10 7-29 15,-3-1-15-15,0 2-24 16,1-3-5-16,-3-9-11 16,0-7-16-16,5-10-123 15,-1-8 98-15</inkml:trace>
  <inkml:trace contextRef="#ctx0" brushRef="#br0" timeOffset="127164.24">10360 9864 480 0,'27'-17'219'0,"-27"17"-99"15,0 0-60-15,4 0-1 16,-5 0 11-16,1-1 12 16,0 0 11-16,0 0-2 15,0 0-2-15,0 0 1 16,-1 0 3-16,1 0 2 16,0 0 0-16,0 0-2 0,0-1-7 15,-2 1-3-15,1 0-15 16,0 0-7-16,-4-1-19 15,-13-5-7-15,-29-9-13 16,30 9-3-16,-2 5-5 16,1 1-2-16,1-3-4 15,-1 2-1-15,0-6 6 16,1 7 1-16,1 0 4 16,0-3 3-16,1 6-3 15,1-2-1-15,0 2-4 16,0 4-2-16,-3 5-5 15,1 0-2-15,3 3-1 16,0 0-2-16,-3 0 1 16,6 0-1-16,-5-3 1 15,-1 0-1-15,6 0 1 16,-10 1-1-16,4 4 0 16,-4 2 0-16,-9 2-1 0,4-1 0 15,-2 1 1-15,-1 0-1 16,8-3 1-16,2-1 1 15,2-3-1-15,2-1 0 16,0-2-1-16,0 1 1 16,1 2-1-16,2 4 0 15,-2-1 0-15,1 1-2 0,-2-1 2 16,0 2 0-16,2 3 0 16,2-4 0-16,-1 0 1 15,-4-4 0-15,5-3-1 16,0 2 0-16,0-1 1 15,3 3-1-15,-1 0 0 16,0-3 0-16,1 2 0 16,6-3-2-16,-6 1 1 15,9 2 0-15,-7 0 0 16,-6-1 1-16,11-1 0 16,-13-1 0-16,11 1 0 15,0-1 0-15,-3 2 0 16,5 1-1-16,1 0 1 15,-5-2-1-15,0 0 0 0,4-1 0 16,-4 1 0-16,7 2 1 16,-3-2 0-16,2 1 0 15,-1-2 0-15,-4-2 0 16,3-2 1-16,-4 1 0 16,-1-6-1-16,5 5-1 15,0 3-3-15,1-1-1 16,1 2-1-16,-2-4 0 15,1 5 3-15,-9-5 1 16,8 5 2-16,4-7 0 0,-4-2 0 16,5 2 1-1,-8-6-1-15,2 1 0 0,0 1 0 16,1 0 0-16,0 0-2 16,0 0 0-16,1 5 0 15,1 4 1-15,-1-2 1 16,4 5 0-16,10 29 0 15,-15-29 1-15,-1 2-1 16,-7 2 0-16,6 3 0 16,3 4-1-16,-1 1 0 15,3-2 1-15,-2-1 0 16,0-1 0-16,1-4 0 16,2 3 0-16,-2-4 0 15,8 0 0-15,-2 1 0 16,-1-1 0-16,3 2 0 15,-13-1 0-15,3-2 1 16,1-2 0-16,-1 0 0 0,4 3-1 16,-5-3 0-16,0 4 0 15,3-1 0-15,1 2 0 16,6 3 0-16,-2-1 0 16,-3 0 0-16,-1 4 0 15,1 2 1-15,1 0-1 16,0 0 0-16,1-4 0 0,-1-5 0 15,0 4 0-15,4-2 0 16,0-1 0-16,3 2 0 16,1-5-1-16,3 2 0 15,1 0 1-15,1-1-1 16,1-2 1-16,3-1 0 16,0 1 0-16,3 3 0 15,6-2 0-15,-1-1 0 16,1-2 0-16,-3 0 0 15,2 4 0-15,-7-1 0 16,-4 3 0-16,-1-4 0 16,-8-3 1-16,4 3-1 15,1 0 0-15,3 1 0 16,1 2 0-16,3-3 0 16,1-1 1-16,-5-2-1 0,4 1 1 15,-2-1-1-15,2 0 0 16,0-1 0-16,0-3 0 15,-3-1 0-15,0 2 0 16,-2-1 0 0,1 0 0-16,2-1 0 0,2-3 0 15,1 0 0-15,0 0 0 16,2-4 1-16,-1-2-1 16,-7 1 0-16,6-4 0 0,-7 3 0 15,4 0 0-15,7-2 0 16,-4 1 1-16,4-3 0 15,-4 0-1-15,0-4 1 16,-3 0-1-16,1-2 0 16,-3 0 0-16,1 4 0 15,-1-4 0-15,2 3 0 16,-1 0 0-16,-1-2 0 16,4 3 0-16,-2 3 0 15,2-1 0-15,3 2 0 16,1 3 0-16,-6-6 0 15,-6 1 0-15,2 2 0 16,-13-7 0-16,9 4 0 16,0-2 0-16,-7 0 0 15,13 4 0-15,-9-1 1 0,5 2-1 16,-2-3 0-16,-8 3 0 16,11-2 0-16,-9-2 30 15,0 4-179-15,5-4 119 16</inkml:trace>
  <inkml:trace contextRef="#ctx0" brushRef="#br0" timeOffset="129407.54">9701 10026 82 0,'-22'16'58'0,"1"2"3"15,-1-4-16-15,3 7 2 16,0 1 7-16,3 0 24 16,0 5 10-16,-6-4-8 15,8 2-9-15,-7 3-25 16,0-1-14-16,7 8-10 15,-4-1 2-15,-1 2 21 16,3-3 8-16,-4-2 3 16,2-2-6-16,9 1-24 15,-2 0-10-15,9 4-12 16,-1-4-2-16,3 6 1 16,5 2 0-16,6 0 7 15,-1 2 7-15,5-3 9 0,-2-1 6 16,-5-2 1-16,1 5-4 15,-1-4-4-15,3 0-2 16,8 0 0-16,-3-2 4 16,2-1 6-16,1 1-1 15,-5-3 2-15,6 2-3 16,5 0-9-16,-3 2-4 16,5 6-8-16,-1-3-3 0,0 1-2 15,-1-1 1-15,0-8 17 16,2-4 4-16,-3-6 6 15,5-2 0-15,5-1-15 16,-1-3-4-16,1 1-6 16,-3-1-2-16,-4 4 8 15,-1 0 4-15,0 3 4 16,-3-3 0-16,0 0-9 16,1-1-5-16,-1-2-3 15,0-3 0-15,0 0-3 16,1 0 2-16,0-4-3 15,0 4 1-15,1-7 1 16,2 0-1-16,7-1 8 16,4 0 1-16,2 0 5 15,-9-2 0-15,-4-1-4 0,-1 0 0 16,-3 0-4-16,5 5-1 16,-4 3-3-16,-1-2 0 15,0 3-1-15,3-1-1 16,-1-6 1-16,1 1-1 15,-1-3 0-15,0-1 1 16,3 0-2-16,1 0 0 16,4-3 1-16,4 4-1 0,-2 0 0 15,-4-1 0-15,-5 0 0 16,-2-2 1-16,-4-4-1 16,-4 0 1-16,5-2 1 15,-6-4 9-15,7-1 5 16,6-1 2-16,-8-4-1 15,2 3-8-15,-1 2-4 16,0-2-1-16,1 1-2 16,2 0 0-16,-1-8-1 15,1 2 1-15,-3-6-1 16,1 0 0-16,-2-4 0 16,2 1 1-16,2-4-1 15,-3-3 1-15,-5-7 0 16,-1-1-1-16,-9-6 1 15,2 1 2-15,9 4 7 0,-5-1 4 16,-5 5 3-16,0-1 0 16,-3-3-6-16,1 0-3 15,-3-3-3-15,3 2 0 16,-5 2-1-16,-5-1-1 16,-1 1 1-16,-7-1-1 15,-2 2-1-15,-1 2 1 0,4 2-2 16,-2 1 0-1,-2 1 0-15,-3 0 0 0,-5 5 1 16,1 5 1-16,-6 0 1 16,-5 0-1-16,-6 3 0 15,-3-6-1-15,5 5-3 16,-1-5 0-16,7 4-1 16,0 1 0-16,6-1 1 15,5 8 0-15,-5 0 1 16,2 2 1-16,-5 0-1 15,-1 1-1-15,-9-4 1 16,3 0-1-16,1-3-1 16,-2 1 1-16,7 1 0 15,1 5 0-15,3 9-1 32,12 3 1-32,2 1 1 0,-40-9 4 0,3 5 4 15,-4 1 1-15,17 3-1 0,-4 0-2 16,-9-1-4-16,2 0-2 15,3-2 0-15,3 5-2 16,5 5 0-16,-2 4 0 16,2 10-1-16,-2-3 1 15,-3 5-1-15,2 0 1 16,-1 0 0-16,4 3-1 16,1-3 0-16,-4-2-1 0,-1 1-1 15,1 1 1-15,2 3-2 16,3 2-1-16,-1 5-10 15,1 0-1-15,2 3-1 16,0-1 1-16,8 1 6 16,-2-3 2-16,4 5-22 15,2-2-24-15,-3-3-76 16,13 0-56-16,-3-2-124 16,4-2-85-16,5 1 252 15</inkml:trace>
  <inkml:trace contextRef="#ctx0" brushRef="#br0" timeOffset="144427.87">11029 11930 207 0,'0'-3'109'0,"-2"-3"-11"15,1 1-2-15,0 4 6 0,0 0-2 16,-1-1-3-16,1 1-3 16,0 0-12-16,0 0-15 15,-1-2-31-15,0 0-14 16,0-2-17-16,-2 0-2 15,0-3 0-15,0 0 6 16,-2 0 35-16,-16-26 21 16,22 28 45-16,0 0 17 15,-2 1 8-15,-5 1-2 0,2 3-9 16,4 1-10-16,0 1-24 16,1-1-14-16,-1 0-27 15,0 0-10-15,-1 0-16 16,0 3-4-16,-6 14-6 15,-12 27-3-15,17-16-2 16,1 1-2-16,10 10-1 16,0 5-1-16,1 10-1 15,1 11 0-15,0 12 2 16,7-1 3-16,6 3 12 16,5 2 6-16,15 4 7 15,3 7 0-15,11 1-9 16,2-1-6-16,6-9-7 15,-2-7-3-15,-6 1-1 16,-1-1-1-16,-9-2-1 16,-1-1 0-16,-3-4 0 15,-5-8 1-15,-6-10 0 0,-3-7 1 16,-7-13 1-16,-2-7-1 16,-7-5-4-16,-4-8-3 15,-6-14-38-15,-2-10-55 16,-7-19 5-16,-5-6 35 15</inkml:trace>
  <inkml:trace contextRef="#ctx0" brushRef="#br0" timeOffset="144942.13">10922 11746 610 0,'-11'-5'310'16,"10"3"-69"-16,1 0-28 15,0 8-44-15,-1-6-24 16,-2 6-45-16,0 23-16 16,-5 44-20-16,8-21-15 15,5 8-17-15,5 10-3 0,14 21 6 16,11 7 6-16,10 8 1 15,2 4-5-15,8 2-8 16,-1-3-4-16,12 3-5 16,-3-7-3-16,3-10-4 15,-7 0-4-15,-5-10-3 16,0-3 0-16,-10-16-1 16,0-13 0-16,-14-14-1 15,-5-12-1-15,-9-7 0 16,-4-9-3-16,-7-7-61 15,-3-1-87-15,-7-12 96 16</inkml:trace>
  <inkml:trace contextRef="#ctx0" brushRef="#br0" timeOffset="149847.82">8211 10724 968 0,'-19'-3'428'0,"5"2"-195"15,2-2 0-15,6 2-42 16,3 0-33-16,9 0-72 15,-6-1-33-15,13 0-39 16,15-1-4-16,71-9-3 16,-33 3-1-16,7 3-3 15,-4-1 1-15,-6 2-1 16,-6 2 0-16,-8 3 0 16,-5 4-1-16,-17 0 0 0,-8 0 0 15,-13 0 3-15,-7 0 2 16,-14 5-33-16,-3 1-42 15,-7 1-177-15,-2-2-316 16,9 9 366-16</inkml:trace>
  <inkml:trace contextRef="#ctx0" brushRef="#br0" timeOffset="150145">8509 10524 1076 0,'-3'6'412'0,"14"-6"-265"16,-1 0-60-16,15 2 12 16,3 3-3-16,6 4-22 15,5 0-9-15,6 0-17 16,-2-4-6-16,-2 6 0 16,1 2 0-16,-14 3 3 15,-1 5 3-15,-18 4 6 16,-6 5 4-16,-10 6 1 15,-7 6-2-15,-9 0-15 16,-1 0-8-16,-1-8-15 16,-2-6-6-16,8-9-8 15,-1-6 5-15,7-7-90 16,3-6-93-16,10-12 111 0</inkml:trace>
  <inkml:trace contextRef="#ctx0" brushRef="#br0" timeOffset="151308.64">6698 11294 765 0,'-14'-40'346'0,"13"36"-120"0,1 1-57 15,4 4-10-15,-4-1 3 16,6 12-26-16,-1 16-13 15,41 58-32-15,-27-36-14 16,5 4-17-16,-1-3-6 16,4-2-16-16,-1-1-8 15,-6-7-11-15,-5-1-5 16,-6-12-6-16,-3-5 0 0,-4-11-26 16,-7-8-49-1,-7-13-240-15,-10-12 207 16</inkml:trace>
  <inkml:trace contextRef="#ctx0" brushRef="#br0" timeOffset="151529.23">6599 11255 1091 0,'4'-9'427'16,"14"5"-245"-16,9 2-134 15,2 0 19-15,5 6 26 16,0 2 2-16,2 5-19 15,2 4-16-15,-4 0-27 16,-8 4-9-16,-10 0-5 0,-11 0 0 16,-10 4 10-1,-3 1 3-15,-12 1 0 0,1 0-2 16,-4-3-16-16,0-6-5 16,6-3-44-16,3-8-75 15,4-8 73-15</inkml:trace>
  <inkml:trace contextRef="#ctx0" brushRef="#br0" timeOffset="151874.46">6977 11284 972 0,'14'2'416'0,"2"12"-216"15,2 2 8-15,-3 3-38 16,1 3-24-16,-8-1-54 15,-1-3-27-15,-4-4-33 16,-1-3-8-16,2-7-9 16,-3 1-4-16,0-4 1 15,-1-1 0-15,-1-1-1 16,0-1-1-16,0 1-6 16,-4-17-2-16,-6-40-2 15,11 22 0-15,4-6-1 16,-1 4 1-16,6 5-2 15,0 8 0-15,2 8-18 0,0 6-62 16,-2 8-277 0,-1 5 246-16</inkml:trace>
  <inkml:trace contextRef="#ctx0" brushRef="#br0" timeOffset="152166.32">7236 11219 1005 0,'0'1'410'0,"0"8"-237"16,1 2 14-16,3 7-21 15,0 2-29-15,3 1-56 16,1 2-16-16,4-4-22 16,4-4-10-16,3-6-14 15,2-5-6-15,3-5-4 16,-3-4-2-16,0-7-2 15,-2-4 0-15,-13-4 2 16,-4-4 2-16,-10-1-1 16,-17-2 14-16,-4 8 11 15,-3 1 2-15,-1 8 2 16,10 4-14-16,6 4-17 16,6 3-6-16,8 4-71 15,4 2-83-15,8 3-463 0,7 5 410 16</inkml:trace>
  <inkml:trace contextRef="#ctx0" brushRef="#br0" timeOffset="152641.7">7419 10918 1128 0,'7'5'440'15,"-1"6"-275"-15,13 12-98 16,-3 7 12-16,-3 9-5 16,4 2-6-16,-1 7-15 15,0-1-5-15,1-1-15 16,-4-4-6-16,-5-11-7 16,-3-7 0-16,-4-11 0 15,-1-5-2-15,-3-6-2 16,-3-4-4-16,1-7-6 15,-2-4-3-15,6-9-3 16,-1-2-2-16,0-6 1 16,7 4 0-16,0 2 0 15,6 3-1-15,8 9 1 16,-1-1 0-16,5 9 1 16,1 3 1-16,-3 8 6 0,-2 5 8 15,-8 2 26-15,-4 5 15 16,-7 2 20-16,-1 3 2 15,-7 1-8-15,-3-1-9 16,-4-4-21-16,1-3-8 16,0-6-18-16,1-3-7 15,5-4-6-15,0-4-34 16,6-6-99-16,2-5-72 0,7-6 113 16</inkml:trace>
  <inkml:trace contextRef="#ctx0" brushRef="#br0" timeOffset="153292.16">8272 11172 833 0,'-5'-7'418'16,"0"2"-110"-16,-1 1-113 15,1 1 5-15,-2 3-43 16,-1 7-30-16,4 12-56 16,2 7-10-16,7 16-14 15,5-4-3-15,9 1-14 16,3-4-9-16,7-10-10 16,6-5-4-16,0-9-1 15,-2-6-1-15,-8-7-3 0,-4-9 1 16,-6-11 0-16,-3-7 1 15,-8-10 0-15,-4-3 1 16,-15-1 1-16,2 5 1 16,-13 12 1-16,-3 1-1 15,2 16 0-15,-8 5-2 16,6 5-3-16,5 11-1 16,6 1-4-16,4 5 20 15,11 4-113-15,3-1-114 16,6 8 140-16</inkml:trace>
  <inkml:trace contextRef="#ctx0" brushRef="#br0" timeOffset="181389.38">18748 11027 430 0,'36'-35'243'0,"-26"28"-25"15,-2-2-10-15,-4 4-4 16,1 0-24-16,-5 3-25 16,0 1-11-16,0 1-14 15,0 0-4-15,0 0-8 16,0 0-10-16,-2 0-29 16,1 1-11-16,-14 22-21 15,-33 33-2-15,22-23 1 16,-1-4 1-16,2 2-8 15,0-1-7-15,0-6-11 16,3 4-7-16,3-6-6 16,3-2-3-16,4-5-48 15,4-4-46-15,7-9-154 16,1-3-147-16,10-5 244 16</inkml:trace>
  <inkml:trace contextRef="#ctx0" brushRef="#br0" timeOffset="181662.07">18517 11045 1028 0,'-3'4'434'15,"4"4"-222"-15,-1 5-16 0,1 5-8 16,-1 2-26-16,0 3-48 16,-3 0-22-16,4 0-35 15,4 2-13-15,1-1-19 16,3-2-8-16,4-1-7 15,-2-3-3-15,4-4-2 16,-1-1 1-16,2-5-3 16,2-2 1-16,1-6-1 15,2-4-1-15,-1-5-1 16,-1-2 0-16,0-1-13 16,-2-4-57-16,-4 6 48 15</inkml:trace>
  <inkml:trace contextRef="#ctx0" brushRef="#br0" timeOffset="182333.49">19647 10839 912 0,'0'0'384'0,"0"0"-194"16,3-1 23-16,2-1 1 15,-4 1-22-15,-1 0-51 16,0 0-28-16,0-1-48 16,-2-3-15-16,-4 2-24 15,-19-4-7-15,-30 11-3 16,30 10 0-16,4 0 0 16,2 2-1-16,6-1-3 15,4 3-3-15,13 2-3 16,6 1-1-16,7 1-2 0,5-2-1 15,1-3 0-15,0-3 1 16,4 2 2-16,-6-4 2 16,-5-2 14-16,-3 2 4 15,-7-6 25-15,-3 0 14 16,-7-2 8-16,-3 3 1 16,-11-1-22-16,-1 3-15 15,-2 1-22-15,-2-4-5 0,2 2-35 16,4-3-55-1,10-8-191-15,7-9 177 0</inkml:trace>
  <inkml:trace contextRef="#ctx0" brushRef="#br0" timeOffset="182516.31">19867 10885 1392 0,'24'6'525'0,"-29"9"-349"15,7 4-43-15,1 4 9 16,2 3 6-16,-5-2-43 16,0-4-27-16,4-5-50 15,-2-4-14-15,6-2-9 16,-5-4-1-16,-1-5-112 0,-6 0-89 16,-4-9 121-16</inkml:trace>
  <inkml:trace contextRef="#ctx0" brushRef="#br0" timeOffset="182634.71">19754 10791 532 0,'4'-9'119'0,"1"-3"-76"0</inkml:trace>
  <inkml:trace contextRef="#ctx0" brushRef="#br0" timeOffset="183050.49">19955 10831 669 0,'4'-3'343'0,"-1"2"-53"16,2 1-48-16,-5 0 9 16,0 0-28-16,0 0-55 15,0 0-24-15,0 3-51 16,4 12-24-16,11 33-34 15,-13-25-12-15,-2 4-12 16,-2-1-3-16,2-4-3 16,-3-4 0-16,-3-10 0 15,3-1 0-15,0-4-1 0,4-3-4 16,-4-8-5-16,3-3-2 16,4-9 0-16,4 0 2 15,7 1 3-15,1 0 2 16,2 7 1-16,2 2 1 15,3 5 0-15,-3 3 0 16,-4 3-2-16,-3 4 10 0,-3 8 15 16,-2 4 8-1,-2 5 13-15,-1 2-8 0,-3-4-14 16,0-3-8-16,-1-3-10 16,1-7-3-16,-2-2-42 15,0-5-56-15,0-8-170 16,0-4 166-16</inkml:trace>
  <inkml:trace contextRef="#ctx0" brushRef="#br0" timeOffset="183259.62">20324 10643 1209 0,'15'7'521'16,"-13"5"-272"-16,-2 10-122 15,-2 13 4-15,-6 15-37 0,2 7-14 16,1 2-28-16,5-1-16 16,0-13-20-16,6-5-7 15,4-12 5-15,-5-9-54 16,5-9-186-16,-1-7 162 16</inkml:trace>
  <inkml:trace contextRef="#ctx0" brushRef="#br0" timeOffset="183572.73">20522 10845 1348 0,'-14'-1'504'0,"-1"1"-389"16,-8 1-4-16,-2 7-16 15,1 4-17-15,-1 1-8 16,2 0 1-16,3-3-9 15,3-3-7-15,10 2-25 16,7 2-12-16,8 6-8 16,8 2 0-16,5 3 0 15,-1-2 0-15,9 0 4 16,-3-5-1-16,-2-6 3 16,4 3 1-16,-6-5-5 15,-2 3-3-15,-7-1-3 16,-4-4-2-16,-7-3-34 0,-2-2-59 15,-1-4 59-15</inkml:trace>
  <inkml:trace contextRef="#ctx0" brushRef="#br0" timeOffset="184335.79">19452 14952 1212 0,'-4'0'496'15,"-7"2"-277"-15,1 0-33 16,-4 3-2-16,-4 0-22 15,2 2-48-15,-21 8-25 16,-18 5-39-16,1-1-11 0,7-4-9 16,3-4-5-16,5-8-8 15,2-2-4-15,2-3-8 16,4-4-1-16,6-1-2 16,6 1 0-16,6 1-2 15,3 0-2-15,9 3-9 16,-2-1 4-16,5 0-71 15,-2 1-47-15,0 1-149 16,5-1-150-16,18-4 273 16</inkml:trace>
  <inkml:trace contextRef="#ctx0" brushRef="#br0" timeOffset="184647.14">19136 14815 695 0,'-5'-3'376'0,"2"0"-33"0,-1 3-63 16,3 0-63-16,0 0-20 16,-7 3-76-16,-11 4-32 15,-33 21-38-15,31-12-9 16,1 5-7-16,-2-2-1 16,9 1-5-16,0 1-4 15,3 2-9-15,9 2-3 16,3 4-5-16,0-2 2 0,10 2 3 15,5-2 2-15,6-3-1 16,4-2-2-16,5-8-3 16,-5-2 1-16,-4-4 3 15,-2 0 0-15,-10-4-1 16,-2 0-3-16,-6-1-3 16,-3-3-51-16,-3-3 34 15</inkml:trace>
  <inkml:trace contextRef="#ctx0" brushRef="#br0" timeOffset="185250.28">19967 14917 829 0,'2'-10'380'0,"1"4"-112"15,-4 2-74-15,0-4 11 16,1 5-23-16,-3 1-48 16,-3 0-23-16,5 2-41 15,0 0-18-15,-19 7-28 16,-21 21-10-16,22-5-7 15,-1-1-2-15,11 0 0 16,-3-1 0-16,16 0-1 16,5 1 1-16,6 0-2 15,3 0 0-15,2-1-1 16,2-2 0-16,2 0 3 0,0-2 9 16,-2-4 19-16,-6 1 8 15,-8-4 14-15,-3 0 0 16,-8-1-3-16,-5 0-1 15,-1 1-11-15,-8 2-8 16,-5-2-16-16,7-7-7 31,8-1-28-31,0 1-44 0,-21-2-126 0,10-5-93 0,8-14 166 16</inkml:trace>
  <inkml:trace contextRef="#ctx0" brushRef="#br0" timeOffset="185426.55">20180 15024 1232 0,'15'18'507'0,"-3"10"-264"15,-3 4-55-15,-7 1-8 16,-2-2-28-16,-2-3-67 16,2-5-31-16,0-10-40 15,0-7-5-15,2-7-103 16,-1-5-101-16,-1-14 124 15</inkml:trace>
  <inkml:trace contextRef="#ctx0" brushRef="#br0" timeOffset="185859.17">20170 14897 1159 0,'9'0'465'15,"4"9"-266"-15,3 1-82 16,2 2-19-16,1-4-10 15,5 6-33-15,2 1-10 0,6 2-18 16,-6 4-8-16,-3 3-7 16,-1 0-2-16,-11 7-3 15,-1 3 4-15,-6-2 7 16,1-2 3-16,-3-12 1 16,1-3-4-16,-3-7-10 15,0-4-3-15,1-6-4 16,-1-2-2-16,0 3-4 15,0 0 0-15,5-19 0 16,9-32 3-16,-5 29 2 16,4 3 0-16,-8 5 4 15,10 7-1-15,-6 7 7 16,-1 1 11-16,4 10 32 16,-5 4 13-16,3 6 12 15,-3 2-4-15,0 1-28 0,-3-3-13 16,-2-5-17-16,-1 1-8 15,-1-8-16-15,3-1-47 16,1-7-165-16,4-8-61 16,6-15 151-16</inkml:trace>
  <inkml:trace contextRef="#ctx0" brushRef="#br0" timeOffset="186053.09">20739 14769 1417 0,'11'19'534'0,"0"8"-401"16,0 12-17-16,-7 14-19 15,-2 7-17-15,-4 8-25 16,-2-3-14-16,4-11-19 16,0-8-7-16,4-15-10 15,1-8-5-15,3-13-146 16,0-9 123-16,2-17-21 15</inkml:trace>
  <inkml:trace contextRef="#ctx0" brushRef="#br0" timeOffset="186350.54">20997 14982 1165 0,'-17'7'462'0,"-4"4"-267"16,-2 4-68-1,-3 0 23-15,-2 2 19 0,1-3-12 16,5-4-46-16,8-2-23 16,8-5-39-16,5-1-14 15,8 8-14-15,5 1-2 16,7 8-4-16,3 0 1 16,3 2-5-16,1-3-2 0,-2-3-1 15,4 4-2-15,-4-6 1 16,-5-3-1-16,-4-2-2 15,-7-5 0-15,-5-3-51 16,-2-1-46-16,0-15 57 16</inkml:trace>
  <inkml:trace contextRef="#ctx0" brushRef="#br0" timeOffset="-210970.03">18130 12355 557 0,'-13'36'326'0,"10"-34"59"15,0-2-140-15,-1 0-13 16,2-1-19-16,1 0-78 16,0 0-27-16,0 0-40 15,0 0-14-15,0-2-20 16,-1-11-6-16,2 1-11 15,10-27-3-15,-2 30-2 16,3 3 0-16,-2 6 3 16,0 1 3-16,-1 8 5 15,-1 3 2-15,-8 1 6 32,1-6 1-32,0 1-5 0,-5 19-3 0,-6-2-8 15,-5-3-5-15,2-14-2 16,0-4-2-16,-1-3-3 15,-1-1-3-15,4-7-2 16,1 1-1-16,5-1-1 0,2 0 1 16,9 0 0-16,6 1 1 15,7 0 1-15,3 1 0 16,3 5 2-16,-1 1 1 16,-4 2 2-16,-3 3 3 15,-5 4 4-15,-6 0 4 16,-5 3 4-16,-2 0 4 15,-5-1 5-15,-3 1-1 0,-3-5-6 16,-1-1-4-16,-2-5-9 16,4-2-5-16,-1-6-4 15,2-1-3-15,5-6 0 16,1 5 0-16,10-1 1 16,0 1 2-16,6 3-1 15,1 0 1-15,0 3 0 16,0 0 1-16,-1 7 2 15,-2 0 1-15,-4 4 2 16,-1 1 0-16,-6-2 3 16,0 1 1-16,-4-3-2 15,-1 0 0-15,-1-4-5 16,1 0-1-16,0-3-2 16,0-4 0-16,1 0-2 15,0-3 0-15,4-1-1 16,2 0 1-16,3 1 2 0,1 1 0 15,4 0 0-15,-2 1 0 16,0 4 2-16,-2 1-1 16,-2 2 0-16,-1 1 0 15,-1-1 1-15,0 0-27 16,0 0-108-16,-1 0-103 16,0-1 137-16</inkml:trace>
  <inkml:trace contextRef="#ctx0" brushRef="#br0" timeOffset="-205792.09">17797 15026 738 0,'28'1'348'15,"-29"-1"-88"-15,1 1-46 16,1-1-1-16,-1 0-31 16,0-1-70-16,0 0-21 15,0 0-24-15,0 0-1 0,0 0-5 16,0 0-9-16,0-1-15 15,0 1-1-15,0 0-7 16,0-1-3-16,0 1-5 16,0 0-5-16,0 0-3 15,0 1-1-15,0 0-5 16,0 2 0-16,1 6-2 16,0-1 0-16,-1-4 0 15,0-1 0-15,0-2-1 16,0 0-1-16,0 0-3 15,-1 0-1-15,0 0-1 16,0-1 1-16,-1-2 1 16,-6-16 0-16,-1-23 1 15,15 28-1-15,5 8 1 16,1 2 2-16,-2 5-1 0,-1 5 5 16,-2 10 6-16,0 4 2 15,-3 4 3-15,-3 0-2 16,-3-4-3-16,-5-5-3 15,-2-3-2-15,-2-3-1 16,-6-6-3-16,2 0 0 16,-2-6-3-16,3-3-1 15,2-8-3-15,3-2-1 16,7-3 1-16,2-1 0 16,9 1 3-16,3 3 0 0,7 2 0 15,-2 0 2-15,2 5 0 16,1 6 0-16,-7 3 3 15,-2 5 5-15,-8 5 13 16,-3-3 6-16,-1 7 7 16,-6 3-1-16,-4-2-7 15,-4-1-3-15,-8-5-8 16,5-1-2-16,3-6-7 16,3-1-3-16,5-2-5 15,1-2-1-15,2-6-6 16,4-1 7-16,1-2-85 15,2-1-609-15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4:19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8 135 4553,'16'27'2234,"-16"-26"-2085,1-1 0,-1 0 1,1 1-1,-1-1 0,1 1 0,-1-1 1,1 0-1,0 1 0,-1-1 0,1 0 1,-1 0-1,1 1 0,0-1 0,-1 0 1,1 0-1,0 0 0,-1 0 0,1 0 1,0 0-1,-1 0 0,1 0 0,0 0 1,-1 0-1,1 0 0,0-1 0,-1 1 1,1 0-1,0 0 0,-1-1 0,1 1 1,-1 0-1,1-1 0,-1 1 0,2-1 1,1-1 888,-1 0 897,-1-4-772,6-11-1030,1 1-1,0-1 1,17-23-1,-21 34-136,0 0 1,1 0-1,-1 1 0,1-1 1,1 1-1,-1 0 1,1 1-1,-1 0 0,12-7 1,-16 10 6,1 1 0,-1-1 0,0 1 1,0-1-1,0 1 0,0-1 0,0 1 0,0 0 0,1 0 0,-1 0 1,0-1-1,0 1 0,0 0 0,1 1 0,-1-1 0,0 0 1,0 0-1,0 0 0,1 1 0,-1-1 0,0 1 0,0-1 1,0 1-1,0-1 0,0 1 0,0-1 0,0 1 0,0 0 1,0 0-1,0 0 0,0-1 0,0 1 0,1 2 0,-1-1 20,-1-1-1,1 1 1,0 0-1,-1-1 1,1 1-1,-1 0 1,1 0-1,-1 0 1,0-1 0,0 1-1,1 0 1,-1 0-1,-1 0 1,1 0-1,0-1 1,0 1-1,-1 0 1,1 0-1,-1-1 1,1 1-1,-3 3 1,1-1 45,-1-1 0,0 1 0,1 0 1,-2-1-1,1 0 0,0 1 0,-1-2 1,0 1-1,1 0 0,-7 3 1,0-1 106,1-1 0,0 0 0,-18 5 0,23-8-121,-1 0 0,0 0 1,0 0-1,0-1 0,0 0 1,0 0-1,0 0 0,0 0 1,0-1-1,-6-1 1,9 1-52,0 1 0,0-1 1,0 0-1,0 0 0,0 0 1,0 0-1,0 0 0,0-1 1,0 1-1,0 0 0,1-1 1,-1 0-1,1 1 0,-1-1 1,1 0-1,-1 0 0,1 0 1,0 0-1,0 0 0,0 0 1,0 0-1,0 0 0,1 0 1,-1-3-1,0 3-12,1 0 0,-1 0 0,1 1 0,0-1 0,0 0 0,0 0 0,0 0 0,1 1 0,-1-1 0,0 0 1,1 0-1,-1 1 0,1-1 0,-1 0 0,1 1 0,0-1 0,0 0 0,0 1 0,0-1 0,1-1 0,1 1-1,-1-1-1,1 1 1,0 0-1,-1 0 1,1 0 0,0 1-1,0-1 1,0 1 0,1 0-1,3-2 1,6 0-2,0 1 1,0 0-1,0 0 1,15 1-1,-22 1 21,0 0-1,0 0 1,0 0 0,9 3-1,-14-3 9,0 0 1,0 1-1,0-1 0,0 0 0,-1 0 0,1 1 0,0-1 0,0 1 0,0-1 0,-1 1 0,1-1 0,0 1 0,-1-1 0,1 1 0,-1 0 0,1-1 0,0 1 0,-1 0 1,1 0-1,-1-1 0,0 1 0,1 0 0,-1 0 0,0 0 0,1-1 0,-1 1 0,0 0 0,0 0 0,0 0 0,0 0 0,0 0 0,0 0 0,0-1 0,0 1 0,0 1 1,0-1 1,0-1 0,0 1 1,0 0-1,-1-1 1,1 1-1,0-1 0,0 1 1,-1-1-1,1 1 1,0-1-1,-1 1 0,1-1 1,0 1-1,-1-1 1,1 1-1,-1-1 1,0 1-1,-12 8 215,0-1 1,-1 0-1,-1-1 1,-19 7-1,2 1 36,10-4-74,14-7-97,1 0 0,-10 3 0,17-7-99,0 0 1,-1 0-1,1 0 1,0 0-1,0 0 0,0 0 1,0 0-1,0 0 1,0 0-1,-1 0 0,1 0 1,0 0-1,0 0 1,0 0-1,0 0 0,0 0 1,0 0-1,-1-1 0,1 1 1,0 0-1,0 0 1,0 0-1,0 0 0,0 0 1,0 0-1,0 0 1,-1 0-1,1 0 0,0-1 1,0 1-1,0 0 1,0 0-1,0 0 0,0 0 1,0 0-1,0 0 0,0-1 1,0 1-1,0 0 1,0 0-1,0 0 0,0 0 1,0 0-1,0-1 1,0 1-1,0 0 0,0 0 1,0 0-1,0 0 1,0 0-1,0 0 0,0-1 1,0 1-1,0 0 1,1 0-1,1-8-17,0 4 10,0 1-1,0-1 1,1 1-1,-1 0 1,4-4-1,1 0 0,7-7 0,0 0 0,1 1 0,22-14 0,-34 24 6,2 1 0,-1 0 1,0 0-1,0 0 0,1 0 0,-1 1 1,1-1-1,4 0 0,-8 2 2,-1 0 0,1 0 0,0 0 0,-1 0-1,1 0 1,-1 0 0,1 0 0,-1 1 0,1-1 0,-1 0 0,1 0 0,0 0 0,-1 1-1,1-1 1,-1 0 0,1 0 0,-1 1 0,0-1 0,1 0 0,-1 1 0,1-1 0,-1 1 0,1-1-1,-1 1 1,0-1 0,1 1 0,-1-1 0,0 1 0,0-1 0,1 1 0,-1-1 0,0 1-1,0-1 1,0 1 0,0-1 0,0 1 0,0 1 0,1 0 8,-1 0 0,0 1-1,0-1 1,0 1 0,0-1 0,-1 1 0,0 3 0,0-2 11,-1 1-1,1-1 1,-1 0 0,0-1 0,0 1 0,-1 0 0,1 0 0,-1-1 0,-3 5 0,4-7-9,0 1 0,1-1 1,-1 0-1,0 1 1,0-1-1,0 0 1,0 0-1,0 0 1,0-1-1,0 1 0,0 0 1,0-1-1,0 1 1,0-1-1,-1 0 1,1 0-1,0 0 1,0 0-1,0 0 1,-1 0-1,-1-1 0,3 1-6,0 0-1,0 0 0,0 0 0,0-1 0,0 1 0,0 0 1,0 0-1,1-1 0,-1 1 0,0-1 0,0 1 1,0-1-1,1 1 0,-1-1 0,0 1 0,0-1 0,1 0 1,-1 1-1,0-1 0,0-1 0,1 2-39,0 0-65,0 0-271,0 0-595,0 0-808,0-1 712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39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32 9194,'-2'-4'1114,"2"2"-341,-1 0-1,0 0 0,0-1 0,0 1 0,0 0 1,0 0-1,-2-2 0,2 3-596,0 0 0,1 0 0,-2 1 0,1-1-1,0 0 1,0 1 0,0-1 0,0 1 0,0-1 0,0 1 0,-1-1 0,1 1 0,0 0-1,0 0 1,-1 0 0,-1-1 0,-5 2 38,0-1 0,0 1 0,0 0 0,1 1 0,-1 0 0,0 0 0,1 1 0,-1-1 0,1 2 0,0-1 0,0 1 0,0 0 0,0 1 0,1-1 0,0 1 0,0 1 0,-8 8 0,12-12-195,1 0 0,0 1 0,-1-1 0,1 0 0,0 1 0,1-1 0,-1 0 0,0 1 0,1-1 0,-1 1 0,1-1 0,0 1 0,0-1 0,0 1 0,0-1 0,0 1 0,0-1 0,1 1 0,-1-1 0,1 1 1,0-1-1,0 1 0,1 2 0,3 4 18,0 0 0,1 0 0,0 0 0,8 8 0,-14-17-37,14 16 126,1-1 0,32 25 0,-31-28 33,0 1 0,-1 1-1,14 18 1,-22-24-20,-4-6-61,-1 1 1,0 0-1,1 0 0,-1 0 1,0 1-1,-1-1 1,1 0-1,0 1 0,-1-1 1,1 4-1,-2-6-45,0 0 0,0 0 0,0 0 0,0 0-1,0 0 1,0 0 0,0 0 0,-1 0 0,1 0 0,0 0 0,-1 0-1,1 0 1,-1-1 0,1 1 0,-1 0 0,1 0 0,-1 0 0,0-1-1,1 1 1,-1 0 0,0-1 0,0 1 0,1 0 0,-1-1 0,0 1-1,0-1 1,0 0 0,0 1 0,1-1 0,-2 1 0,-5 1 66,0 1-1,0-1 1,-7 1 0,8-2-46,-16 2-125,-1-1-1,0 0 1,1-2 0,-24-2-1,22 0-914,17 2-301,6-1 274,3-1-452,14-2 401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39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1 13171,'-1'9'4801,"-7"21"-3689,-6 12 24,-13 27-23,-7 11-41,0 9-336,3-1-160,10-5-216,1-10-64,8-13-96,3-7-64,5-21-232,1-7-216,4-14-832,7-10-288,8-18 816</inkml:trace>
  <inkml:trace contextRef="#ctx0" brushRef="#br0" timeOffset="1">526 235 9898,'-8'-4'4617,"3"4"-1904,4 7-953,1 9 24,0 17-311,1 4-153,2 12-496,2 6-184,0-7-288,3 1-80,2-9-119,-2-7-57,-3-7 8,-1-6-248,-4-14-745,3-3-567,-1-14-1985,1-6 2145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40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8058,'1'1'312,"-1"-1"-1,1 1 1,-1 0 0,1-1 0,0 1 0,-1 0 0,1-1 0,0 1 0,-1-1 0,1 1-1,0-1 1,0 1 0,-1-1 0,1 0 0,0 1 0,0-1 0,0 0 0,-1 0 0,3 1-1,18-2 2066,-10 0-1551,-1 1-315,99 0 3195,-86 1-3123,0 1 0,38 8 0,-57-9-541,0 0 0,0 0 0,0 0 1,0 1-1,0-1 0,-1 1 0,1 0 0,0 0 1,-1 1-1,1-1 0,-1 1 0,0-1 0,0 1 1,0 0-1,0 0 0,0 1 0,-1-1 1,0 1-1,1-1 0,-1 1 0,0 0 0,-1-1 1,1 1-1,-1 0 0,1 0 0,-1 0 1,-1 0-1,2 6 0,-1-1 15,0 1 1,-1-1-1,0 1 1,-1-1-1,1 1 1,-2-1-1,1 1 1,-2-1-1,1 0 1,-1 0-1,-6 14 1,3-11-4,0-1 0,-1 1 1,0-1-1,0-1 0,-2 1 1,1-1-1,-19 16 0,21-21-47,1-1 0,-1 0 0,0 0 0,-1-1 0,1 1 0,-1-1 0,0-1 0,1 1 0,-1-1 0,0-1-1,0 1 1,-9 0 0,1-1-1057,0-1-1,1 0 1,-1-2-1,-27-4 1,41 6 172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41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24 13419,'-2'-8'5409,"-3"0"-3393,9 3-903,4 2-121,13 3-200,10 2-96,14 2-344,6-3-128,-1 2-128,2-2-24,-7-1-24,-6 1-104,-11-1-632,-12 0-440,-15 0-1641,-6-1-1375,-14-2 2639</inkml:trace>
  <inkml:trace contextRef="#ctx0" brushRef="#br0" timeOffset="1">78 6 7770,'-2'3'670,"0"1"0,1 0 0,-1 0 0,1-1 0,0 1 0,0 0 0,0 0 1,0 0-1,1 0 0,0 1 0,0-1 0,0 6 0,2 4 230,1 0 0,5 18 0,-3-17-105,4 23 363,-2 0-1,-1 1 1,0 69 0,0 18-181,0-22-815,-6-98-294,0-3-91,-1-1-1,2 1 1,-1 0 0,0-1-1,1 1 1,0 4-1,-1-7 171,1 0 0,-1 0 0,0 0 0,0 0 0,0 0-1,0 1 1,0-1 0,0 0 0,0 0 0,0 0-1,0 0 1,0 0 0,0 0 0,1 0 0,-1 0 0,0 0-1,0 0 1,0 0 0,0 0 0,0 0 0,0 0-1,0 0 1,0 0 0,1 0 0,-1 0 0,0 0 0,0 0-1,0 0 1,0 0 0,0 0 0,0 0 0,0 0-1,1 0 1,-1 0 0,0 0 0,0 0 0,0 0 0,0 0-1,0 0 1,0 0 0,0 0 0,0 0 0,0 0-1,1 0 1,-1-1 0,0 1 0,0 0 0,0 0 0,0 0-1,0 0 1,0 0 0,0 0 0,0 0 0,0 0-1,0 0 1,0-1 0,4-6-1807,-2-10 345</inkml:trace>
  <inkml:trace contextRef="#ctx0" brushRef="#br0" timeOffset="2">77 374 7586,'-2'-21'3888,"10"14"-863,6 1-784,12 0-313,0 0-200,10-1-375,1-2-241,-5-2-512,4 7-200,-8-5-440,0 3-552,-10 5 96,-3-2 168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09:41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16 11250,'-3'-2'771,"0"1"-1,0-1 0,0 0 0,0 1 0,0-1 1,0 1-1,-1 0 0,1 0 0,0 0 0,-7 0 1,5 1-423,1 0 0,-1 0 0,1 0 0,0 1 1,-1 0-1,1 0 0,0 0 0,-5 1 1,4 0-243,0 1 1,1-1-1,-1 1 1,0-1-1,1 1 1,0 1-1,-1-1 1,1 1-1,1-1 1,-1 1-1,0 0 1,1 0-1,0 1 1,-5 7 0,6-6-53,-1-1 1,1 1 0,0 0 0,1 0 0,-1 0 0,1 0 0,0 0-1,1 0 1,0 0 0,0 7 0,1-3-15,0-1-1,1-1 1,0 1 0,0 0 0,1 0-1,5 10 1,1-2 41,0-1 0,1 0 0,1 0 0,0-1 0,1 0 0,15 12 0,4 4 213,32 33 648,-61-62-864,0 0 0,0 1 0,-1-1 0,1 1 0,-1-1 0,1 1 0,1 3 0,-3-5-51,0-1-1,0 1 0,0 0 1,0 0-1,0-1 0,0 1 1,0 0-1,0-1 1,0 1-1,-1 0 0,1 0 1,0-1-1,0 1 0,-1 0 1,1-1-1,0 1 0,-1 0 1,1-1-1,-1 1 0,1-1 1,-1 1-1,1-1 1,-1 1-1,1-1 0,-1 1 1,1-1-1,-1 1 0,0-1 1,1 0-1,-1 1 0,0-1 1,1 0-1,-2 1 0,-13 4 69,0 0 0,-1-1-1,1 0 1,-24 1 0,26-3-270,-10 1-506,13-2 411,0 0 0,0 1 0,-14 4-1,2 3 209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12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353 160 4241,'0'0'2810,"0"0"-312,0 0-240,0 0-334,0 0-470,-1-7 2212,0-13-3107,-2-30 135,2 46-619,0 0 0,0 0 0,-1 0-1,1 0 1,-1 1 0,1-1 0,-1 0-1,0 1 1,-1-1 0,1 1 0,-1 0 0,1-1-1,-1 1 1,0 0 0,0 1 0,0-1-1,-1 1 1,1-1 0,-1 1 0,1 0-1,-1 0 1,-6-2 0,5 2-32,-1 0 0,1 1 0,0 0 0,0 0-1,-1 0 1,1 0 0,0 1 0,-1 0 0,1 0 0,-1 1 0,1-1-1,0 1 1,-1 1 0,1-1 0,0 0 0,-6 4 0,3 0-15,1 0 0,-1 0 0,1 1 0,1 0 0,-1 0 0,-9 13 0,-6 5 4,6-7-3,0 0 0,2 1 0,0 1 0,-17 31 0,28-44-19,0 1-1,1-1 1,0 1-1,0 0 1,1-1 0,-1 1-1,1 0 1,1 0-1,0 0 1,0 0-1,0-1 1,0 1-1,1 0 1,0 0 0,4 11-1,3 4 26,1 0 0,0-1 0,16 25 0,-25-46-34,13 24 41,0-2 1,20 25 0,-28-41-36,0 0 0,1 0 1,-1 0-1,1-1 1,0 0-1,1 0 1,-1-1-1,1 0 1,0 0-1,0 0 1,14 4-1,-8-5 12,0 0-1,0-1 1,0-1 0,0 0-1,-1-1 1,1-1 0,0 0-1,0 0 1,20-6 0,-19 3-357,-1 0 0,0 0 0,0-1 0,0-1 0,-1 0 1,0-1-1,0 0 0,19-16 0,-14 5-1781,-12 8 883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12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46 8074,'-2'0'562,"0"1"0,1 0 0,-1 0 0,1 0 0,-1-1 0,1 2 0,0-1 0,-2 1 0,2-1-138,1 0 0,-1-1-1,1 1 1,0 0 0,-1-1 0,1 1-1,0 0 1,0-1 0,-1 1 0,1 0-1,0 0 1,0-1 0,0 1-1,0 1 1,17-4 1087,77-8-604,-80 8-803,67-14 393,-20 5-278,-19 3-127,-19 3-6,38-2 0,-47 6-371,-11 0-478,-3 0-69,-6 0-656,-8-1 294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13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10762,'-1'6'5563,"5"5"-3863,-3-6-800,14 40 2233,2 7-1396,14 68 0,-30-113-1695,5 31 87,2-1 0,16 44 1,-24-80-172,5 9-590,-5-10 588,0 1 0,0-1 0,0 0 1,1 0-1,-1 0 0,0 0 0,0 0 1,0 0-1,0 0 0,0 1 0,1-1 1,-1 0-1,0 0 0,0 0 0,0 0 1,0 0-1,1 0 0,-1 0 0,0 0 1,0 0-1,0 0 0,1 0 0,-1 0 1,0 0-1,0 0 0,0 0 0,0 0 0,1 0 1,-1 0-1,0 0 0,0 0 0,0 0 1,0-1-1,1 1 0,-1 0 0,0 0 1,0 0-1,0 0 0,0 0 0,0 0 1,1 0-1,-1-1 0,0 1 0,0 0 1,0 0-1,0 0 0,0 0 0,0-1 0,0 1 1,0 0-1,0 0 0,0 0 0,1 0 1,-1-1-1,6-13-880</inkml:trace>
  <inkml:trace contextRef="#ctx0" brushRef="#br0" timeOffset="1">417 178 11442,'0'-1'188,"-1"1"-1,0 0 1,1 0-1,-1 0 0,0 0 1,1 0-1,-1 0 0,0 0 1,1 0-1,-1 0 1,0 0-1,1 0 0,-1 0 1,1 0-1,-1 1 0,0-1 1,1 0-1,-1 0 1,1 1-1,-1-1 0,1 0 1,-1 1-1,1-1 0,-1 1 1,1-1-1,-1 1 1,1-1-1,-1 1 0,1-1 1,0 1-1,-1-1 0,1 1 1,0-1-1,-1 1 1,1 0-1,0-1 0,0 1 1,0-1-1,-1 2 1,0 3 496,0 1 0,1 0 0,-1 10 0,1-8-132,1 11 62,1-1 0,1 0 0,0 0 0,1 0 0,10 26 0,-7-22-393,-1 0 0,6 36-1,-12-45-202,0-13-33,0 0-1,0 0 1,0 0-1,-1 0 1,1 0 0,0 0-1,0 0 1,0 0-1,0 0 1,0 0 0,0 0-1,0 0 1,0 0-1,0 0 1,0 0 0,0 0-1,0 0 1,-1 0-1,1 0 1,0 0 0,0 0-1,0 0 1,0 0-1,0 0 1,0 0 0,0 0-1,0 0 1,0 0-1,0 0 1,-1 0 0,1 0-1,0 0 1,0 0 0,0 0-1,0 0 1,0 0-1,0 0 1,0 0 0,0 0-1,0 0 1,0 0-1,0 0 1,0-1 0,0 1-1,0 0 1,0 0-1,0 0 1,0 0 0,0 0-1,0 0 1,-1 0-1,1 0 1,0 0 0,0 0-1,0-1 1,-1-1-242,0 0 1,0-1-1,0 1 1,0 0-1,1-1 0,-2-3 1,1-15-519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00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296 103 4897,'8'7'4680,"-5"-9"3,-2-5 856,-2 2-5411,1 0 0,-1 0-1,-1 0 1,1 0 0,0 1 0,-1-1 0,0 0-1,0 1 1,-1-1 0,1 1 0,-1 0 0,-5-7 0,5 8-88,1 0 0,-1 1 0,0-1 0,0 1 0,0 0 0,-1 0 0,1 0 0,0 0 1,-1 0-1,1 1 0,-5-2 0,1 1 26,0 0 0,0 1 0,0 0 0,-11 0-1,11 1-36,0 1 0,0 0 0,0 0 0,0 0 0,0 1 0,1 0 0,-1 1 0,1-1 0,-1 1 0,1 0 0,0 1 0,0 0 0,0 0 0,1 0 0,0 0 0,-6 6 0,4-2-18,0-1 0,0 2 0,1-1 0,-1 1 0,2 0 0,-1 0 0,2 1 0,-1-1 0,1 1 0,-3 11 0,3-6 0,1 0 0,1 0-1,0 1 1,0-1 0,2 0 0,0 1 0,1-1 0,0 1-1,7 28 1,-5-36-4,-1 0 0,1 1 0,0-1 0,1-1 0,0 1 0,0-1 0,0 1 0,1-1 0,0 0-1,1-1 1,0 1 0,0-1 0,0-1 0,1 1 0,-1-1 0,1 0 0,0 0 0,1-1 0,10 5 0,-10-6 4,0 0 0,-1-1 0,1 0 0,0 0 1,0-1-1,0 0 0,0 0 0,0-1 1,0 0-1,0 0 0,0-1 0,14-3 1,-11 1-440,-1 0 0,1-2-1,-1 1 1,1-1 0,-2 0 0,1-1 0,0 0 0,11-11 0,3-4-897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00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9642,'-5'12'4009,"10"-4"-1665,-4 2-775,-1 10-129,0 6-80,2 16-519,-1 2-217,7 11-240,1 0-64,-1-4-152,8 0-48,-8-17-48,3-3-24,-4-11-16,0-4-80,3-7-1000,-2-5-793,8-4 1105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4:20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66 6545,'1'-1'457,"0"1"-1,0 0 0,0 0 1,0 0-1,0 0 0,0 0 1,0 0-1,0 0 0,0 0 1,0 0-1,0 0 0,1 1 1,-1-1-1,1 1 0,-1-1-266,-1 1 0,1-1 0,0 1-1,0-1 1,-1 1 0,1 0 0,0-1 0,-1 1 0,1 0-1,-1-1 1,1 1 0,-1 0 0,1 0 0,-1 0 0,0 0-1,1-1 1,-1 1 0,0 0 0,0 0 0,0 0 0,1 0-1,-1 0 1,0 0 0,0 1 0,-2-2-15,1 0-1,0 0 1,-1 0 0,1 0-1,-1-1 1,1 1 0,-3-1 0,3 1-195,0 0 0,0-1 0,0 1 0,0-1 0,0 1 0,0-1 0,0 1 0,1-1 0,-1 1 0,0-1 0,0 0 0,0 1 0,1-1 1,-1 0-1,0 0 0,-1-1 0,3 2 25,-1-1 1,0 1 0,0 0-1,1 0 1,-1 0 0,0 0 0,1 0-1,-1 0 1,0 0 0,0 0-1,1 0 1,-1 0 0,0 0-1,1 0 1,-1 0 0,0 0-1,0 0 1,1 0 0,-1 0-1,0 1 1,0-1 0,1 0-1,-1 0 1,0 0 0,0 0-1,1 0 1,-1 1 0,0-1-1,0 0 1,0 0 0,1 0-1,-1 1 1,0-1 0,0 1-1,1-1 27,-1 1 0,1 0 0,-1 0-1,1 0 1,-1 0 0,1 0 0,-1 0-1,0 0 1,0 1 0,1 0 0,-1-1-23,0-1 0,-1 1 1,1-1-1,0 1 0,0-1 1,0 0-1,-1 1 0,1-1 0,0 0 1,0 1-1,-1-1 0,1 0 1,0 1-1,-1-1 0,1 0 1,0 1-1,-1-1 0,1 0 0,-1 0 1,1 0-1,0 1 0,-1-1 1,1 0-1,-1 0 0,1 0 0,-1 0 1,1 0-1,0 0 0,-1 0 1,1 0-1,-2 0 0,1 0-6,-1 1-5,1-1 0,0 0 1,-1 0-1,1 0 1,-1 0-1,1 0 0,-1 0 1,1-1-1,-1 1 1,1 0-1,-1-1 1,1 1-1,0-1 0,-1 0 1,1 1-1,0-1 1,-1 0-1,1 0 0,0 0 1,0 0-1,0 0 1,0 0-1,0 0 1,-1-1-1,-4-4-10,1 1 0,0-1 0,-5-8 0,10 13 8,-1-1 0,0 1-1,1 0 1,-1-1 0,1 1 0,-1-1-1,1 1 1,0 0 0,-1-1 0,1 1 0,0-1-1,0 1 1,0-1 0,0 1 0,0-1-1,0 1 1,1 0 0,-1-1 0,1 1 0,-1-1-1,0 1 1,1 0 0,0-1 0,-1 1 0,1 0-1,0-1 1,0 1 0,0 0 0,0 0-1,0 0 1,0 0 0,0 0 0,0 0 0,0 0-1,0 0 1,1 1 0,-1-1 0,0 0 0,1 1-1,-1-1 1,0 1 0,1-1 0,-1 1-1,1-1 1,-1 1 0,0 0 0,1 0 0,-1 0-1,1 0 1,-1 0 0,1 0 0,-1 0 0,1 1-1,-1-1 1,3 1 0,0 1 5,0 0-1,-1 0 1,1 0-1,0 1 1,-1 0 0,1-1-1,-1 1 1,0 0 0,0 1-1,0-1 1,3 5 0,-3-4 6,1 1 0,0-1 0,0 0 1,9 7-1,-9-9-187,-4-5-1055,-3-1-1587,2 1 1123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00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141 138 6489,'18'-7'3754,"-15"7"-3343,-1-1 0,0 1 0,1-1 0,-1 0 0,0 0 0,1 0 0,-1 0 0,0 0 0,0-1 0,0 1 0,0 0 0,0-1-1,0 0 1,-1 1 0,3-4 0,-2 3-356,-1-1-1,1 1 1,-1-1 0,0 1-1,0-1 1,0 0-1,0 1 1,0-1-1,-1 0 1,1 0-1,-1 0 1,0 0 0,0 0-1,0 1 1,0-1-1,0 0 1,-1 0-1,1 0 1,-1 0 0,0 1-1,0-1 1,0 0-1,0 1 1,0-1-1,-1 1 1,1-1 0,-1 1-1,1-1 1,-1 1-1,0 0 1,0 0-1,0 0 1,0 0-1,-3-2 1,1 2-18,1 0-1,-1 0 1,0 0-1,-1 0 1,1 0 0,0 1-1,0 0 1,-1 0-1,1 0 1,0 0 0,-1 1-1,1 0 1,-1 0-1,1 0 1,-1 0 0,1 1-1,-1-1 1,1 1-1,0 0 1,-1 1 0,1-1-1,0 1 1,0 0-1,0 0 1,0 0 0,0 0-1,1 1 1,-1 0-1,1-1 1,-1 1 0,1 1-1,0-1 1,0 0-1,0 1 1,-4 7 0,2 0 63,0 1 1,0 0 0,1 0-1,1 0 1,0 1-1,1-1 1,0 1 0,1 0-1,0-1 1,1 1 0,0 0-1,5 24 1,-5-34-44,1 1 1,0-1-1,0 1 1,0-1-1,1 0 1,-1 0 0,1 1-1,0-1 1,0 0-1,4 5 1,-5-7-45,0 0-1,0 0 1,1 0 0,-1 0 0,0 0 0,1 0 0,-1-1 0,1 1 0,-1 0 0,1-1 0,-1 1 0,1-1 0,0 1 0,-1-1-1,1 0 1,0 0 0,-1 0 0,1 0 0,0 0 0,-1 0 0,1 0 0,-1 0 0,4-2 0,2 0-4,0 0-1,0-1 1,-1 0 0,1 0 0,8-7-1,30-24 19,-32 23-9,0 1-1,21-12 1,-32 20-15,0 1-1,1 0 1,-1 0 0,1 0 0,-1 0 0,1 0 0,-1 1-1,1-1 1,4 1 0,-6 0 9,1 0 0,-1 0 0,0 0-1,0 1 1,0-1 0,0 0 0,1 1 0,-1-1-1,0 1 1,0 0 0,0-1 0,0 1 0,0 0 0,0-1-1,0 1 1,0 0 0,-1 0 0,1 0 0,0 0-1,0 0 1,-1 0 0,2 1 0,2 5 103,-1-3 1,0 1 0,-1 0 0,1 0 0,-1-1 0,0 1 0,0 1 0,1 5 0,4 43 496,1-35-381,-2-12-912,-6-7 601,0 0-1,1 0 1,-1 0 0,0 1-1,0-1 1,0 0 0,1 0-1,-1 0 1,0 0 0,0 0-1,0 0 1,0 0 0,1 0-1,-1 0 1,0 0 0,0 0 0,0 0-1,1 0 1,-1 0 0,0 0-1,0-1 1,0 1 0,0 0-1,1 0 1,-1 0 0,0 0-1,0 0 1,0 0 0,0 0-1,1 0 1,-1-1 0,0 1-1,0 0 1,0 0 0,0 0-1,0 0 1,0-1 0,1 0-1038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01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103 214 7114,'-8'-4'4168,"16"22"449,-4 8-2128,-1 7-577,7 6-135,-7-6-673,0-4-336,2-6-424,-1-6-128,-1-6-152,3-5-88,-4-10-800,-1-4-424,7-10 720</inkml:trace>
  <inkml:trace contextRef="#ctx0" brushRef="#br0" timeOffset="1">0 1 12331,'2'9'4577,"-1"-1"-3529,6 6-72,-1-2-144,8 1-320,0 0-248,-2-2-536,10 2-1648,-1-2-1201,7 1 1649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01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29 128 7730,'1'7'1373,"1"0"209,-1 1 0,0-1 0,0 1-1,0 8 1,-1-14-1402,0-1 0,0 0 0,-1 0 0,1 1 0,0-1 0,0 0 0,-1 1 0,1-1 0,0 0-1,-1 0 1,0 0 0,1 1 0,-1-1 0,0 0 0,1 0 0,-1 0 0,0 0 0,0 0 0,0 0 0,0 0 0,0-1 0,0 1 0,0 0 0,0 0 0,0-1-1,0 1 1,-1-1 0,1 1 0,0-1 0,-2 1 0,0 0-90,-4 0-15,7-1-76,0 0-1,0-1 1,-1 1 0,1 0 0,0 0-1,0 0 1,0-1 0,0 1-1,0 0 1,0 0 0,0-1 0,0 1-1,0 0 1,-1 0 0,1-1-1,0 1 1,0 0 0,0 0 0,1-1-1,-1 1 1,0 0 0,0 0 0,0-1-1,0 1 1,0 0 0,0 0-1,0 0 1,0-1 0,0 1 0,0 0-1,1 0 1,-1-1 0,0 1-1,0 0 1,15-33 5,-7 18-3,-1-2 0,8-27 0,-13 36 0,0 0 0,1 1 0,1-1 0,-1 1 0,1 0 0,0-1 0,1 2 0,6-8 0,-10 12 1,1 0 1,-1 0-1,1 0 1,0 1-1,0-1 0,-1 1 1,1-1-1,1 1 1,-1 0-1,0 0 1,0 0-1,0 0 0,1 0 1,-1 0-1,0 0 1,1 1-1,-1-1 1,0 1-1,1 0 0,-1 0 1,1 0-1,-1 0 1,1 0-1,-1 0 1,0 1-1,1-1 0,-1 1 1,0 0-1,1 0 1,-1-1-1,4 3 1,-2 0 30,0 0 0,0 0 0,-1 0 0,1 1 0,-1-1 0,1 1 0,-1 0 0,0 0 0,-1 0 0,1 0 0,-1 1 0,1-1 0,-1 1 0,2 6 0,0 4 171,0 1 1,0-1 0,1 20-1,1 46 460,-4-70-576,-2-11-89,0 0 0,0 1 1,0-1-1,0 0 0,0 0 0,0 0 0,0 0 0,0 0 1,0 0-1,0 1 0,0-1 0,1 0 0,-1 0 0,0 0 1,0 0-1,0 0 0,0 0 0,0 0 0,0 0 0,0 0 1,1 1-1,-1-1 0,0 0 0,0 0 0,0 0 0,0 0 1,0 0-1,1 0 0,-1 0 0,0 0 0,0 0 0,0 0 1,0 0-1,0 0 0,1 0 0,-1 0 0,0 0 1,0 0-1,0 0 0,0-1 0,0 1 0,1 0 0,-1 0 1,0 0-1,0 0 0,0 0 0,0 0 0,0 0 0,0 0 1,0 0-1,1-1 0,-1 1 0,0 0 0,0 0 0,0 0 1,2-7-492,2-14 202,-2 7 155,1 1-1,0-1 1,1 0-1,1 1 0,11-23 1,23-37 3,-39 72 136,1 0 0,-1 0 0,1 0 0,-1 0 0,1 0 0,-1 0 0,1 0 0,0 1-1,-1-1 1,1 0 0,0 0 0,0 1 0,0-1 0,1 0 0,-2 1 3,1 0 0,0 0-1,-1 0 1,1 0 0,0 0-1,-1 0 1,1 1 0,-1-1 0,1 0-1,-1 0 1,1 1 0,0-1-1,-1 0 1,1 1 0,-1-1-1,1 0 1,-1 1 0,0-1-1,1 1 1,-1-1 0,1 1-1,-1-1 1,0 1 0,1-1-1,-1 1 1,0-1 0,1 2-1,2 3 84,0 0 0,-1 1 0,0 0-1,0-1 1,0 1 0,0 0 0,0 7-1,3 45 481,-4-29-301,1 1-68,-1-11-90,0 0 1,2-1-1,4 21 0,5-16-2386,-13-24 1522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02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8898,'-24'22'4453,"24"-22"-4414,0 1 0,0-1 1,0 0-1,0 0 0,0 0 0,0 0 1,0 1-1,0-1 0,0 0 1,0 0-1,0 0 0,0 0 0,0 1 1,0-1-1,0 0 0,0 0 0,0 0 1,0 1-1,0-1 0,0 0 1,0 0-1,0 0 0,0 0 0,0 1 1,0-1-1,1 0 0,-1 0 0,0 0 1,0 0-1,0 0 0,0 1 1,0-1-1,0 0 0,1 0 0,-1 0 1,0 0-1,0 0 0,0 0 0,0 0 1,1 0-1,-1 0 0,0 1 1,0-1-1,0 0 0,0 0 0,1 0 1,-1 0-1,0 0 0,0 0 0,0 0 1,1 0-1,-1 0 0,0 0 0,14 1 602,-11-1-402,50 3 1317,92-8-1,-69 1-769,1000-10 2216,-973 14-2762,84 3 333,-131 0-166,73 14 0,-55-3 108,-72-13-327,-5 0-131,-8 0-77,1-1-289,1 1-1,0 0 0,-1 1 0,1 0 0,0 0 0,0 1 0,-10 5 0,13-6 113,1 1 0,0 1-1,-7 5 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02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348 101 7210,'-1'-2'874,"-1"1"1,1-1 0,0 1 0,0-1-1,0 1 1,0-1 0,-2-3 0,1 1-559,1 0 0,-2 1 1,1-1-1,0 1 1,-5-5-1,-27-28 1292,32 33-1463,0 1-1,0 1 0,0-1 0,0 0 0,-1 0 0,1 1 0,0 0 0,-1-1 0,0 1 0,1 0 0,-1 0 1,0 0-1,1 0 0,-1 1 0,0-1 0,0 1 0,1 0 0,-5 0 0,1 1-31,1 0 1,0 0-1,0 0 0,0 1 0,0 0 0,0 0 1,-8 6-1,0 0-59,-1 0-1,1 1 1,1 1 0,0 0 0,0 1-1,1 0 1,1 1 0,0 0 0,0 1-1,1-1 1,1 2 0,0 0 0,1 0-1,0 0 1,1 1 0,1-1 0,0 2-1,1-1 1,1 0 0,0 1 0,1-1-1,0 23 1,2-26-40,1 0-1,0 0 1,1 0-1,0 0 1,1 0-1,0 0 1,1 0-1,1-1 1,-1 0 0,2 0-1,-1 0 1,2 0-1,-1-1 1,1 0-1,1-1 1,0 1-1,0-1 1,1-1-1,18 14 1,-14-12-2,0-2 0,0 0 1,1 0-1,0-1 0,20 6 0,-23-10-30,0 0-1,0 0 1,1-2 0,-1 1-1,0-1 1,1-1 0,-1 0-1,18-3 1,-16 1-258,0-1 0,0-1 0,0 0 0,0-1 1,0 0-1,14-9 0,18-17-474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03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8506,'4'-5'3681,"6"5"-1505,5 3-680,10-1-255,7 1-209,8-3-520,-1-5-192,6-2-208,-2-2-48,-9-3-64,-2 2-528,-12 2-1881,-4 6 1665</inkml:trace>
  <inkml:trace contextRef="#ctx0" brushRef="#br0" timeOffset="1">308 30 7866,'-39'21'3600,"39"-8"-1215,-1 3-401,1 8-159,0 7-201,1 6-464,2 2-151,0-2-265,1-2-152,-3-6-248,0-4-120,1-5-144,-2-1-16,0-9-48,1-2-112,0-6-800,3-2-625,-4-2 889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03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 8642,'-3'-1'4177,"3"-4"-1001,0 3-1583,0 2 127,0 0-208,0 0-271,3 28-433,1 32-136,0-31-224,-4-3-96,-4-8-168,1-3-56,-4-5-64,7 2 32,-1-8-672,-2-2-528,1-10-1937,2 6 1817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04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9226,'1'0'340,"-1"0"-1,0 0 1,1 0-1,-1 0 1,0 0 0,1 0-1,-1 1 1,0-1 0,1 0-1,-1 0 1,0 0-1,0 0 1,1 1 0,-1-1-1,0 0 1,0 0-1,1 1 1,-1-1 0,6 12 333,-5-9 89,4 8-137,-1 1-1,-1 0 1,0 1-1,-1-1 1,2 24 0,-3-24-361,12 331 1451,-13-333-1690,1-8-18,-1 0-1,0 0 1,0 0-1,0-1 1,0 1-1,0 0 1,0 0-1,-1 0 1,1 0-1,0-1 1,-1 1-1,0 0 1,1 0-1,-1-1 1,-1 3-1,2-4-6,0 0 1,0 0-1,-1 0 0,1 1 0,0-1 0,0 0 1,0 0-1,0 0 0,0 0 0,0 0 1,-1 0-1,1 0 0,0 0 0,0 0 0,0 0 1,0 0-1,-1 0 0,1 0 0,0 0 0,0 0 1,0 0-1,0 0 0,0 0 0,-1 0 0,1 0 1,0 0-1,0 0 0,0 0 0,0 0 0,0 0 1,-1-1-1,1 1-6,0 0-1,-1-1 1,1 1 0,0-1-1,-1 1 1,1-1 0,0 1-1,0 0 1,0-1 0,-1 1 0,1-1-1,0 1 1,0-1 0,0 1-1,0-1 1,0 1 0,0-2 0,0-9-7,0-1 1,1 1 0,0-1 0,4-14 0,-3 16 7,0 2 7,-1-1 0,1 1-1,0 0 1,1 0 0,0 0 0,0 1-1,1-1 1,0 1 0,8-12 0,-11 18 1,0-1 0,1 1 1,-1 0-1,0 0 1,0 0-1,0 0 0,1 0 1,-1 0-1,0 1 1,1-1-1,-1 0 0,1 1 1,-1-1-1,1 1 1,-1-1-1,1 1 1,-1 0-1,1-1 0,0 1 1,-1 0-1,1 0 1,-1 0-1,1 0 0,0 1 1,-1-1-1,1 0 1,-1 1-1,1-1 0,-1 1 1,1-1-1,-1 1 1,1 0-1,-1 0 0,2 1 1,3 2 33,0 1 1,0 0-1,-1 0 1,0 0-1,0 0 1,4 7-1,5 9 228,13 23 0,-16-23-35,17 21-1,-27-41-333,1 1-1,-1 0 0,1-1 0,-1 1 0,1-1 0,0 0 0,-1 0 0,1 1 1,0-1-1,0 0 0,0 0 0,0-1 0,0 1 0,0 0 0,0-1 0,0 1 1,0-1-1,1 1 0,-1-1 0,0 0 0,0 0 0,0 0 0,0-1 0,4 1 1,19-6-769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04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27 7282,'-12'-4'7734,"-1"-2"-4340,-8-3-965,14 7-2211,0 0-1,0 1 0,0 0 1,-1 0-1,1 0 1,0 1-1,0 0 0,0 1 1,-8 0-1,12 0-195,0 0 1,-1 0-1,1 0 1,0 0-1,0 0 0,0 1 1,0 0-1,0-1 0,0 1 1,0 0-1,1 0 0,-1 1 1,1-1-1,-1 1 1,1-1-1,0 1 0,0-1 1,0 1-1,0 0 0,1 0 1,-3 4-1,3-2-12,-1-1 0,1 0 0,0 1 0,1-1 0,-1 1 0,1 0 0,-1-1-1,1 1 1,1-1 0,-1 1 0,1-1 0,1 9 0,0-7 0,0-1 0,0 1-1,0-1 1,1 1 0,0-1 0,0 0-1,0 0 1,0 0 0,6 6 0,-7-10-9,0 1 1,0 0-1,1 0 1,-1-1-1,0 1 1,1-1-1,-1 0 1,1 0-1,0 0 0,-1 0 1,1 0-1,0 0 1,-1-1-1,1 1 1,0-1-1,0 0 1,-1 0-1,1 0 1,0 0-1,0 0 1,0-1-1,-1 1 1,1-1-1,5-1 1,-3 0-5,0 0 0,0-1 0,0 1 1,-1-1-1,1 0 0,-1 0 0,1 0 1,-1-1-1,0 0 0,0 1 0,5-9 1,-1 1 2,-2-1 1,0 0-1,5-14 0,5-10 53,-13 32-11,-1 5-28,0 11 209,0 9-157,4 26 0,-5-44-122,-1-1-1,1 0 1,-1 0-1,1 1 0,0-1 1,0 0-1,0 0 1,0 0-1,0 0 1,1 0-1,-1 0 1,1-1-1,-1 1 1,3 1-1,-3-2 38,0 0 0,0 0 1,0-1-1,0 1 0,1 0 0,-1-1 0,0 0 1,0 1-1,1-1 0,-1 0 0,0 1 0,1-1 1,-1 0-1,0 0 0,0 0 0,1 0 1,-1 0-1,0 0 0,1-1 0,-1 1 0,2-1 1,14-8 91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05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24 9930,'0'-2'619,"-1"0"-46,1 1 0,0-1 1,-1 0-1,1 0 0,-1 1 0,-1-4 0,2 4-416,0 1 0,-1-1 0,1 1 0,0-1 0,-1 1 0,1 0 0,0-1 0,-1 1 0,1 0 0,-1-1 0,1 1-1,-1 0 1,1-1 0,-1 1 0,1 0 0,-1 0 0,1 0 0,-1 0 0,1 0 0,-1-1 0,0 1 0,1 0 0,-1 0 0,1 0-1,-1 0 1,1 0 0,-1 1 0,1-1 0,-1 0 0,1 0 0,-2 0 0,-4 3 132,1-1 1,-1 1-1,0 0 1,1 1-1,-1-1 1,1 1-1,0 0 1,0 0-1,1 1 1,-1 0-1,1-1 1,0 1-1,0 1 0,1-1 1,-1 1-1,-3 8 1,5-10-270,1-1-1,0 1 1,0 0 0,1-1-1,-1 1 1,1 0 0,0-1-1,0 1 1,0 0 0,0-1-1,0 1 1,1 0 0,0-1 0,0 1-1,0-1 1,0 1 0,0-1-1,1 1 1,-1-1 0,1 0-1,0 0 1,0 0 0,5 5-1,2 2 23,2 0 0,-1 0 0,1-1 0,20 12 0,-26-18-13,-3-1-10,2 0 55,0 1 1,0 0-1,-1-1 0,1 2 0,-1-1 0,1 0 0,4 7 0,-8-10-59,0 0 0,0 1 1,0-1-1,0 0 0,0 1 1,0-1-1,0 1 0,0-1 1,0 0-1,0 1 0,0-1 1,0 1-1,0-1 0,0 0 1,0 1-1,0-1 0,0 0 1,0 1-1,0-1 0,-1 1 0,1-1 1,0 0-1,0 1 0,0-1 1,-1 0-1,1 0 0,0 1 1,0-1-1,-1 0 0,1 1 1,0-1-1,-1 0 0,1 0 1,-1 1-1,-14 6 229,11-6-196,-14 6-476,-1 0-1,0-2 1,-30 6-1,25-9-1039,9-3 536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4:21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199 327 8642,'1'1'3207,"-1"-1"-3058,1 1 1,0 0-1,-1 0 0,1 0 0,-1 0 0,0 0 0,1 0 1,-1 0-1,0 0 0,0 0 0,1 0 0,-1 0 0,0 0 0,0 0 1,0 0-1,0 0 0,-1 1 0,2 5 242,10 329 5790,-11-333-6143,-1 117 1372,-1-106-1235,1 1 0,-2-1 0,0 1 0,0-1 1,-1 0-1,-8 16 0,11-27-144,-1 1 1,0-1-1,0 1 0,-1-1 1,1 0-1,-1 0 1,0 0-1,1 0 0,-1 0 1,-1-1-1,1 1 1,-7 3-1,7-5-80,1 0 0,-1 0 0,0 0-1,0 0 1,0 0 0,0 0 0,0-1 0,0 0 0,0 1 0,-1-1 0,1 0 0,0-1-1,0 1 1,0 0 0,0-1 0,-6-2 0,3 1-339,0-1 1,-1-1-1,1 1 1,0-1-1,1 0 0,-1 0 1,1-1-1,0 0 1,0 0-1,-7-8 0,8 6 99,0 0 0,1 1 0,0-1 0,-3-12 0</inkml:trace>
  <inkml:trace contextRef="#ctx0" brushRef="#br0" timeOffset="1">91 1 11570,'19'17'4257,"12"-1"-3328,-2 3-569,-8-2-208,-6-1-312,-11 1-1217,-5-1-815,-9 15 1184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05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222 194 8250,'2'-3'523,"-1"1"1,0-1 0,1 1-1,-1-1 1,0 1-1,0-1 1,0 0-1,-1 1 1,1-1 0,-1 0-1,0 0 1,1-5-1,-2-1 199,0-1-1,-3-13 0,2 15-291,1 0-216,0 2 0,-1-1 0,-1 0-1,1 0 1,-1 1 0,0-1 0,0 1-1,-5-6 1,6 8-163,0 1-1,-1 1 1,1-1 0,-1 0-1,0 1 1,0-1 0,0 1-1,0 0 1,0 0 0,-1 0-1,1 0 1,0 1-1,-1-1 1,0 1 0,1 0-1,-7-1 1,6 2-16,0-1 0,0 1 0,0 0-1,-1 0 1,1 1 0,0-1 0,0 1 0,0 0-1,0 0 1,0 0 0,0 1 0,0-1 0,0 1 0,1 0-1,-1 0 1,0 0 0,1 1 0,0-1 0,-1 1 0,1 0-1,0 0 1,1 0 0,-1 0 0,-3 6 0,0 0 13,0 0 1,1 1 0,0 0-1,1 0 1,0 0-1,1 1 1,0-1 0,-2 15-1,3-10 53,0 1-1,1 27 0,1-38-63,0 1 0,1-1 0,-1 1 0,1-1 0,1 1 0,-1-1 0,1 0 0,0 0 0,0 0 0,1 0 0,4 7-1,-6-10-27,1 0 0,-1-1-1,1 1 1,-1-1-1,1 1 1,0-1 0,-1 1-1,1-1 1,0 0 0,0 0-1,0 0 1,0 0-1,0 0 1,0-1 0,0 1-1,1-1 1,-1 1-1,0-1 1,0 0 0,0 1-1,1-1 1,-1 0-1,0-1 1,0 1 0,1 0-1,-1-1 1,0 1-1,0-1 1,0 0 0,4-1-1,3-3 5,0 1-1,0-2 1,0 1-1,-1-1 0,11-10 1,2-4 11,11-10 14,-30 28-32,1-1 1,0 1-1,0 0 0,0 1 0,0-1 0,0 1 0,1-1 1,-1 1-1,5-1 0,-7 2 3,-1 0 1,1 0-1,0-1 0,0 1 1,-1 0-1,1 1 1,0-1-1,0 0 0,-1 0 1,1 0-1,0 0 0,0 0 1,-1 1-1,1-1 1,0 0-1,-1 1 0,1-1 1,0 1-1,-1-1 1,1 0-1,-1 1 0,1-1 1,-1 1-1,1 0 0,-1-1 1,1 2-1,1 1 66,0 0 0,-1 0-1,0 0 1,2 7 0,1 2 91,2 4 39,8 20 158,-13-34-353,0 0-1,0 0 0,1 1 0,-1-1 1,1 0-1,-1-1 0,1 1 0,-1 0 1,1 0-1,0-1 0,0 1 0,3 1 1,-5-3-44,1 1 0,0-1 0,0 1 0,0-1 0,0 0 0,0 0 0,0 1 0,0-1 0,0 0 0,0 0 0,0 0 0,0 0 0,0 0 0,0 0 0,0 0 0,0 0 0,0-1 0,0 1 0,0 0 0,0-1 0,0 1 0,0 0 0,-1-1 1,1 1-1,0-1 0,0 0 0,1 0 0,14-17-317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06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13131,'12'71'7501,"1"36"-4967,-12-95-2208,1-2-235,-1-8-103,1-7-138,0-6 90,1 0 0,0 1 0,0-1 0,8-14 0,-4 9 23,4-13-14,-6 17 63,0-1 0,0 1 0,1 0 0,0 1 0,9-12 0,-14 22 3,-1 0-1,1 0 1,0 0 0,0 0-1,0 0 1,0 0 0,0 0 0,0 1-1,0-1 1,1 0 0,-1 0-1,0 1 1,0-1 0,1 1-1,1-1 1,-2 1 8,0 0 0,0 0 0,0 0 0,0 0 0,0 0 0,0 1 0,0-1 0,0 0 0,0 1 0,-1-1 0,1 0 0,0 1 0,0-1 1,0 1-1,0 0 0,-1-1 0,1 1 0,0 0 0,-1-1 0,1 1 0,0 0 0,-1 0 0,1-1 0,0 2 0,3 6 191,0 0 0,0 0-1,0 1 1,-1-1 0,-1 1 0,3 11 0,6 55 935,-10-71-1101,0 42 475,-1-33-463,2 20-1,3-43-656,-5-9 484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06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223 209 5073,'1'0'409,"0"0"0,0 0 0,1-1 0,-1 1 0,0 0 0,0 0 0,1-1 0,-1 1 0,0 0 0,0-1 0,0 0 0,0 1 0,0-1 0,0 1 0,0-1 0,0 0 0,0 0 0,0 0 0,1 0 0,-1-1-20,0 0 0,0 1 0,0-1 0,0 0 0,0 0 0,0 0 0,-1 0 0,1 0 1,-1 0-1,1-4 0,-1 1-59,0-1 1,0 1-1,0-1 0,-1 1 1,1-1-1,-2 1 1,-2-11-1,1 8-208,-1-5 47,-1 1 0,0 0 0,-1 1 0,-11-18 0,15 26-143,0 0 1,0 1 0,-1-1 0,1 1-1,-1 0 1,1-1 0,-1 1 0,0 0-1,0 1 1,0-1 0,0 0 0,0 1-1,0 0 1,0-1 0,0 1 0,-1 1-1,1-1 1,0 0 0,-1 1 0,1-1-1,0 1 1,-1 0 0,-3 1 0,2 0-2,0 0 0,0 0 0,-1 1 1,1 0-1,0 0 0,1 0 0,-1 1 0,0-1 1,1 1-1,-1 0 0,1 0 0,0 1 1,0 0-1,0-1 0,1 1 0,-1 0 0,-4 8 1,1-2 25,1 0 1,1 1 0,-1-1 0,2 1-1,-1 0 1,-4 24 0,7-25 15,0 1 1,1 0-1,0-1 0,1 13 1,0-19-40,0-1 0,0 1 0,1 0-1,0-1 1,0 1 0,0-1 0,0 1 0,0-1 0,0 1 0,1-1 0,0 0 0,0 0 0,0 1 0,0-1 0,4 3 0,-5-4-17,1-1 0,-1 0 0,1 0 1,0 0-1,-1 0 0,1 0 0,0 0 0,0-1 0,-1 1 0,1 0 0,0-1 1,0 0-1,0 1 0,4-1 0,-3 0-3,1 0 0,-1-1 0,1 1 0,0-1 0,-1 0 0,1 0 0,4-2 0,2-2 1,-1 0 0,0-1 0,0 1 0,12-11 0,-8 5 18,0-1-1,12-16 1,-24 28-25,-1-1-1,0 1 1,0-1 0,1 1-1,-1 0 1,0-1-1,1 1 1,-1 0 0,1-1-1,-1 1 1,0 0-1,1 0 1,-1-1 0,1 1-1,-1 0 1,1 0 0,-1 0-1,1-1 1,-1 1-1,1 0 1,-1 0 0,1 0-1,-1 0 1,1 0 0,-1 0-1,1 0 1,-1 0-1,1 0 1,-1 0 0,1 1-1,-1-1 1,1 0-1,-1 0 1,0 0 0,1 1-1,-1-1 1,1 0 0,-1 0-1,1 1 1,-1-1-1,0 0 1,1 1 0,-1-1-1,0 0 1,1 1-1,-1-1 1,0 1 0,1 0-1,1 2 38,0 1 0,0 0 0,-1-1 0,3 8-1,14 60 675,-17-69-685,0 0 0,0 0 0,0 0 1,0 1-1,1-1 0,-1 0 1,3 3-1,-3-5-65,-1 1 0,1-1 0,-1 1 0,1-1 0,-1 1 0,0-1 0,1 0 0,-1 1 0,1-1 0,0 0 0,-1 0 0,1 1 0,-1-1 0,1 0 1,-1 0-1,1 0 0,0 0 0,-1 0 0,1 0 0,-1 1 0,1-1 0,0-1 0,-1 1 0,1 0 0,-1 0 0,1 0 0,0 0 0,-1 0 0,1 0 0,-1-1 0,1 1 0,-1 0 0,1-1 0,-1 1 0,1 0 1,-1-1-1,1 1 0,0-1 0,12-14-1566,-1-4 602</inkml:trace>
  <inkml:trace contextRef="#ctx0" brushRef="#br0" timeOffset="1">466 57 7818,'1'1'4606,"0"0"-3964,-1 0-1,1 0 1,-1 0-1,1 1 1,-1-1 0,1 0-1,-1 0 1,1 3-1,0 22 1424,-1-15-1089,-2 53 1529,1-40-1984,0 0 1,2 0-1,3 26 1,-3-47-488,0 1 1,0 0 0,1-1 0,-1 1 0,1-1-1,-1 1 1,1-1 0,0 0 0,1 1 0,-1-1 0,0 0-1,4 2 1,-5-4-35,0 0 1,0 0-1,0 0 0,0-1 0,0 1 0,0 0 0,0-1 0,0 1 1,0-1-1,0 1 0,1-1 0,-1 0 0,0 1 0,0-1 1,1 0-1,-1 0 0,0 0 0,0 0 0,1 0 0,-1 0 0,0 0 1,0 0-1,0-1 0,1 1 0,-1 0 0,0-1 0,0 1 0,0-1 1,0 1-1,0-1 0,1 0 0,-1 1 0,0-1 0,-1 0 1,1 0-1,0 0 0,0 0 0,0 0 0,1-1 0,13-20-182,0 1 0,-2-2 0,0 0 0,11-30-1,-17 33 127,-6 15 77,1 1 0,-1 0 0,1-1 0,4-6-1,-7 14 29,0-1-1,0 1 1,1-1-1,-1 1 1,0-1-1,1 1 0,0 0 1,0-1-1,0 1 1,0-1-1,0 4 0,1 7 34,-2 0-29,1-4-5,0 0 0,0 0 0,1 0 1,0 0-1,5 17 0,-5-24-98,-1 1 1,1-1 0,0 0 0,0 1 0,0-1-1,0 0 1,1 1 0,-1-1 0,1 0 0,-1 0-1,1 0 1,0 0 0,0 0 0,0-1 0,0 1-1,0-1 1,0 1 0,0-1 0,0 1-1,0-1 1,1 0 0,-1 0 0,1 0 0,-1-1-1,1 1 1,-1-1 0,1 1 0,-1-1 0,1 0-1,-1 0 1,1 0 0,0 0 0,-1 0 0,1 0-1,-1-1 1,1 1 0,-1-1 0,4-1 0,-5 1-133,1 1 0,0-1 0,-1 0 0,1 0 0,-1 0 1,1 0-1,-1 0 0,2-1 0,6-12-815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07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99 224 9970,'2'1'444,"-1"1"0,0-1 0,1 0 0,-1 0 0,1 0 1,-1 0-1,1-1 0,0 1 0,-1 0 0,1 0 0,0-1 0,0 1 0,-1-1 0,1 0 0,0 0 0,2 1 0,-2-1-251,0-1-1,-1 1 1,1 0-1,0-1 1,-1 1-1,1-1 1,0 1-1,-1-1 1,1 0-1,0 0 1,-1 1-1,1-1 1,-1 0-1,0 0 1,1-1-1,-1 1 1,0 0-1,2-2 1,2-3-55,-1-1 1,1 0-1,-1 0 1,0 0 0,-1 0-1,0-1 1,0 1 0,-1-1-1,1 0 1,0-11 0,-2 14-108,0 0 1,-1 1 0,0-1-1,0 0 1,0 0-1,-1 1 1,1-1 0,-1 0-1,0 1 1,-1-1 0,1 1-1,-1-1 1,0 1 0,0 0-1,0-1 1,-1 1-1,1 0 1,-1 1 0,-4-6-1,2 5-1,1 0 0,-1 0 0,0 0 0,0 1 0,0 0 0,-1 0 0,-5-2 0,9 4-15,0 0 0,1 0 0,-1 1 0,1-1 0,-1 1 0,0 0 0,1-1 0,-1 1 0,0 0 0,0 0 0,1 0 0,-1 0 0,0 0 0,0 0 0,1 1 0,-1-1 0,0 1 0,1-1 0,-1 1 0,1-1 0,-1 1 0,0 0 0,1 0 0,0 0 0,-1 0 0,1 0 0,-1 0 0,1 0-1,0 0 1,-2 3 0,1-1-1,0 1 0,-1 1 0,2-1 0,-1 0 0,0 1 0,1-1 0,0 0 0,0 1 0,0 0 0,1-1 0,-1 1 0,1 5 0,1 8 7,6 33 0,-6-45-14,10 39 113,1 0 1,33 75-1,3 9 749,-46-121-770,0 0-1,0-1 1,-1 1 0,1 0 0,-2 0-1,0 12 1,0-18-75,0 1-1,0-1 1,0 0-1,-1 0 1,1 0-1,-1 0 1,0 0-1,1 1 1,-1-1-1,0 0 1,0-1-1,-1 1 1,1 0-1,0 0 1,0 0 0,-1-1-1,1 1 1,-1 0-1,0-1 1,0 0-1,1 1 1,-1-1-1,0 0 1,0 0-1,0 0 1,0 0-1,0 0 1,-3 0-1,1 0-44,0-1 0,0 1 0,0-1 0,0 0 0,0 0-1,-1 0 1,1-1 0,0 0 0,0 0 0,0 0 0,0 0-1,0 0 1,1-1 0,-1 0 0,0 0 0,1 0 0,-1 0 0,-3-3-1,-6-5-1002,1 0 0,0-1 0,-13-16 0,12 10 103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07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12731,'13'7'6076,"-1"5"-3925,5 15-521,-10-14-1359,-1 0 0,-1 0 0,0 1 0,-1-1 0,0 1 0,-1 0 0,-1 1 0,1 27 0,-3-42-269,0 1 1,0-1-1,0 0 0,0 0 1,0 1-1,0-1 1,0 0-1,0 0 0,0 1 1,0-1-1,0 0 1,0 0-1,0 0 1,0 1-1,0-1 0,0 0 1,0 0-1,-1 1 1,1-1-1,0 0 1,0 0-1,0 0 0,0 1 1,-1-1-1,1 0 1,0 0-1,0 0 0,0 0 1,-1 0-1,1 1 1,0-1-1,-1 0 1,1 0-7,0 0 1,-1-1-1,1 1 1,0 0 0,-1 0-1,1 0 1,0-1 0,0 1-1,-1 0 1,1 0-1,0-1 1,0 1 0,-1 0-1,1 0 1,0-1 0,0 1-1,0 0 1,-1-1-1,1 1 1,0 0 0,0-1-1,0 1 1,0-1 0,0 1-1,0 0 1,0-1-1,0 0 1,-2-7-18,1 0 1,0 0-1,1 0 1,-1 0-1,3-14 0,-1 12 4,-1 2 3,1 1 0,0 0 0,1-1 0,0 1 0,5-13 0,-5 16 14,0 0 0,0 0 0,0 0-1,1 1 1,-1-1 0,1 1 0,0-1 0,0 1 0,7-5-1,-9 7 8,1 0 0,-1 0 0,1 0-1,0 0 1,0 0 0,-1 0 0,1 1 0,0-1-1,0 1 1,0-1 0,0 1 0,0 0 0,0 0-1,-1 0 1,1 0 0,0 0 0,0 0 0,0 0-1,0 1 1,0-1 0,0 0 0,0 1 0,0 0-1,-1 0 1,1-1 0,0 1 0,-1 0 0,1 0-1,0 0 1,-1 1 0,1-1 0,-1 0-1,0 1 1,1-1 0,-1 1 0,0-1 0,0 1-1,0-1 1,0 1 0,0 0 0,0 0 0,0 2-1,3 6 94,-2 1 0,1-1-1,-1 0 1,0 12-1,1 45 556,-4-52-488,-1-13-82,-1-9-79,3 1-45,-1 0 0,1 1 1,0-1-1,0 0 0,1 0 0,0 1 0,0-1 0,0 1 0,0-1 0,4-7 0,2-5-222,16-27-1,-21 41 241,0 0 0,1 1 0,-1-1 0,1 1 0,-1 0 0,1 0 0,0 0 0,1 0 0,5-4 0,-7 6 27,1-1 0,-1 1 1,1 0-1,0 0 0,-1 0 0,1 0 1,0 1-1,-1-1 0,1 1 1,0-1-1,0 1 0,0 0 1,0 0-1,5 1 0,-7 0 4,0-1 0,1 0 0,-1 1 0,0-1-1,0 1 1,0-1 0,0 1 0,1 0-1,-1 0 1,0-1 0,0 1 0,-1 0 0,1 0-1,0 0 1,0 0 0,0 0 0,0 0-1,-1 0 1,2 2 0,0 3 46,1-1 0,-2 1-1,3 6 1,0 3 48,-1-8-54,-1 0-1,1 0 1,1-1 0,3 7-1,-5-11-121,-1 0 0,1-1 1,-1 1-1,1 0 0,0 0 0,0-1 0,0 0 0,0 1 1,0-1-1,0 0 0,0 0 0,1 0 0,-1 0 0,0 0 1,5 1-1,-3-2-462,0 1 0,1-1 0,-1 1 0,0-1 1,0 0-1,6-1 0,12-3-808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08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62 204 7522,'0'0'3064,"0"0"-970,0 0-283,0 0-57,4-2 754,-3 2-2404,13-8 1033,3-13-428,10-23-258,-26 41-411,0 1 1,0-1-1,0 1 1,0-1 0,0 1-1,-1-1 1,1 0-1,-1 1 1,0-1-1,0 1 1,0-1-1,0 0 1,0 1-1,-1-1 1,1 0 0,-1 1-1,0-4 1,-1-1 58,0 1 18,1 1-1,-1-1 0,-1 1 0,1-1 0,-1 1 1,0 0-1,0 0 0,0 0 0,-5-5 0,7 9-67,0-1 0,-1 1 0,1 0 0,0 0 0,-1 0 0,1 0 0,0 0 0,-1 1 0,1-1 0,-1 0 0,1 1 0,-1-1 0,0 1 0,1-1 0,-3 1 0,2 0-15,0 0 1,1 0-1,-1 1 0,0-1 0,1 1 1,-1-1-1,0 1 0,1-1 0,-1 1 1,1 0-1,-1 0 0,1 0 0,0 0 1,-1 0-1,1 0 0,0 0 0,0 0 1,-2 2-1,-2 3 12,1 0 0,0 0 0,0 0 0,0 0 0,1 1 0,0-1 0,0 1 0,1 0 0,-1 0 0,2 0 0,-1 0 1,1 0-1,-1 13 0,2-12-29,0 1 1,0-1-1,1 0 1,0 1-1,0-1 1,1 0-1,0 0 1,1 0-1,0 0 1,0 0-1,6 10 1,-7-15-89,0 0 1,0 0 0,1 0-1,-1 0 1,1 0 0,0 0-1,-1-1 1,1 1 0,0-1-1,1 0 1,-1 0 0,0 0-1,1 0 1,-1-1 0,1 1-1,-1-1 1,1 0 0,0 0-1,0 0 1,-1-1 0,1 1-1,0-1 1,0 0 0,0 0-1,-1 0 1,8-2 0,12-4-573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08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0 131 10018,'3'6'1572,"0"1"1,-1 0-1,1 0 0,-2 1 1,1-1-1,0 14 1,-2 46 1264,-1-29-1716,1-35-1150,2-4-49,2-12-107,0-1 149,0 3 4,-1 2 8,0 1-1,0 0 0,1 1 0,0-1 0,8-10 1,-9 13 22,1 1 0,0-1 0,0 1 0,0 0 1,1 0-1,0 0 0,-1 0 0,1 1 0,1 0 1,7-4-1,-12 7 8,1-1 0,-1 0 0,1 1 0,0-1-1,0 1 1,-1-1 0,1 1 0,0 0 0,0 0 0,-1 0 0,1 0 0,0 0 0,0 0 0,-1 0 0,1 1 0,0-1 0,-1 1 0,1-1-1,0 1 1,-1 0 0,1-1 0,0 1 0,-1 0 0,1 0 0,-1 0 0,0 0 0,1 0 0,-1 1 0,0-1 0,0 0 0,0 1 0,0-1-1,0 1 1,0-1 0,0 1 0,0-1 0,0 1 0,-1-1 0,2 3 0,1 8 54,0 0-1,0 0 1,-2 1 0,1-1-1,-1 16 1,0-12-2,-1-12-64,0 0-1,1 0 1,-1 0-1,1 0 1,0 0-1,0-1 1,0 1-1,1 0 1,-1-1-1,1 1 1,0-1-1,4 6 1,-5-8-54,-1 0 1,1-1-1,-1 1 0,1 0 0,-1-1 1,1 1-1,0 0 0,-1-1 0,1 1 0,0-1 1,0 1-1,-1-1 0,1 0 0,0 1 1,0-1-1,0 0 0,0 1 0,-1-1 1,1 0-1,0 0 0,0 0 0,2 0 1,-2 0-167,-1 0 0,1-1 0,0 1 0,0-1 0,0 1 0,-1-1 0,1 0 0,0 1 0,-1-1 0,1 0 0,0 1 0,-1-1 0,1 0 0,-1 0 0,1 1 0,-1-1 0,0 0 0,1 0 0,-1 0 0,0 0 0,1 0 0,-1 1 0,0-1 0,0-2 0,3-33-2323</inkml:trace>
  <inkml:trace contextRef="#ctx0" brushRef="#br0" timeOffset="1">305 0 14275,'3'39'5521,"-2"13"-3920,4 6-185,-5 2-176,-1-5-392,9-11-456,0-10-128,12-12-192,-1-9-8,-2-12-464,1-1-408,-4-12-960,-2-2 1016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08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8722,'2'0'4201,"-1"5"-592,6 2-1769,1 1-680,2 0-48,10-1-695,0-5-209,8-4-328,3-5-529,3-2-1495,4-1-1017,-9 5 1809</inkml:trace>
  <inkml:trace contextRef="#ctx0" brushRef="#br0" timeOffset="1">285 5 6481,'41'20'3993,"-35"-6"-552,-2 3-1097,-2-1-287,0 4-545,-2 0-183,-2 0-361,1-2-200,-2-4-368,2 2-128,0-12-168,-1-4-384,0-12-1112,-1-11-825,3-10 1225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09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10170,'26'18'5818,"-2"1"-3313,-12-8-1397,29 18-1,-33-24-819,0 0-1,0 1 1,0-1-1,-1 2 0,8 7 1,-12-11-206,0 1 0,0 0 0,-1 0 1,1-1-1,-1 2 0,0-1 0,0 0 0,-1 0 1,1 0-1,-1 1 0,0-1 0,0 1 0,0 4 1,-1 3 93,0 0 0,-3 23 0,-1 8 95,4-41-262,0-1 1,0 1 0,0-1 0,0 1 0,1 0 0,-1-1 0,0 1-1,1-1 1,0 1 0,0 1 0,0-2-8,-1 0 0,0-1 0,1 1 0,-1-1 0,1 1-1,-1-1 1,1 1 0,-1-1 0,1 0 0,0 1 0,-1-1 0,1 0 0,-1 1 0,1-1-1,0 0 1,-1 1 0,1-1 0,0 0 0,1 0-7,0 0 0,0 0-1,-1 0 1,1-1 0,0 1 0,-1 0 0,1-1-1,-1 0 1,1 1 0,-1-1 0,1 0-1,-1 0 1,1 1 0,-1-1 0,1 0 0,-1 0-1,0-1 1,2-1 0,1-2-31,0 0 0,0 0 1,-1-1-1,0 1 0,0-1 0,3-7 1,-3 5 16,0 1-1,1 0 1,0 0 0,0 1 0,5-7-1,-2 5 39,0 0-1,1 1 0,10-8 1,-18 15-7,0 0 1,1 0-1,-1 0 0,0 1 1,1-1-1,-1 0 1,0 0-1,0 0 1,1 0-1,-1 1 0,0-1 1,0 0-1,0 0 1,1 1-1,-1-1 0,0 0 1,0 0-1,0 1 1,0-1-1,1 0 1,-1 0-1,0 1 0,0-1 1,0 0-1,0 1 1,0-1-1,0 0 0,0 1 1,0-1-1,4 15 12,-4-13 4,8 16-1,12 15-15,-18-30-10,1 0 0,0 0 0,0 0 0,0 0 1,0 0-1,0-1 0,1 1 0,3 1 1,-5-3-2,1 1 0,-1-1 1,0 1-1,0-1 1,0 1-1,0 0 1,0-1-1,0 1 1,0 0-1,-1 1 0,1-1 1,1 3-1,0 1 3,-1 0 0,0 0 0,0 0 0,-1 1 0,2 10-1,0 34 21,-2-28-17,0 0-3,2 34 19,-7 101 0,4-155-19,0-1 0,0 0 0,-1 1 0,1-1 0,-1 0 0,0 1 0,0-1 0,0 0-1,0 0 1,0 0 0,0 0 0,0 0 0,-1 0 0,1 0 0,-3 2 0,3-3 0,-1 0 0,1 0 0,-1 0 0,1-1 1,-1 1-1,1 0 0,-1-1 0,0 1 0,0-1 0,1 1 0,-1-1 1,0 0-1,0 0 0,1 0 0,-1 0 0,0 0 0,0 0 0,1 0 1,-3-1-1,2 1-18,0-1 1,1 0 0,-1 1-1,0-1 1,1 0 0,-1 0-1,1 0 1,-1 0 0,1 0 0,-1 0-1,1 0 1,-1 0 0,1-1-1,0 1 1,0-1 0,0 1-1,0-1 1,0 1 0,0-1-1,-1-2 1,-1-3-206,0-1 0,1 0-1,-2-10 1,1 4-37,-4-16-149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09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9514,'0'0'137,"0"0"-1,0 0 1,-1 0-1,1 0 1,0 0 0,0 0-1,0 0 1,0 0-1,0 0 1,0 0 0,-1 0-1,1 0 1,0 0-1,0 0 1,0 0-1,0 0 1,0 1 0,0-1-1,0 0 1,0 0-1,-1 0 1,1 0 0,0 0-1,0 0 1,0 0-1,0 0 1,0 1 0,0-1-1,0 0 1,0 0-1,0 0 1,0 0 0,0 0-1,0 0 1,0 0-1,0 1 1,0-1 0,0 0-1,0 0 1,0 0-1,1 8 1171,0-4-436,9 35 1373,22 111 1173,-24-90-2892,19 110 203,-20-138-669,1 0 0,2 0 0,16 34 1,-18-48-342,-8-18 259,0 1-1,0-1 0,0 0 1,0 0-1,0 0 1,0 0-1,0 0 0,1 1 1,-1-1-1,0 0 1,0 0-1,0 0 0,0 0 1,0 0-1,0 1 1,0-1-1,0 0 0,1 0 1,-1 0-1,0 0 1,0 0-1,0 0 0,0 0 1,0 0-1,1 0 1,-1 1-1,0-1 0,0 0 1,0 0-1,0 0 1,1 0-1,-1 0 0,0 0 1,0 0-1,0 0 1,0 0-1,0 0 0,1 0 1,-1 0-1,0 0 1,0 0-1,0-1 0,1 1 1,1-9-1449,-4-7-651,0 0 0,-1 0 0,0 0 0,-11-29 0,-5-4-375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4:22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80 649 3689,'-5'7'6919,"-2"-3"-3537,6-4-3303,1 0 0,-1 1 0,0-1-1,0 0 1,0 0 0,0 0 0,0 0-1,0 0 1,0 0 0,1 0 0,-1 0-1,0-1 1,0 1 0,0 0 0,0 0-1,0-1 1,1 1 0,-1 0 0,0-1-1,0 1 1,0-1 0,1 1 0,-1-1-1,0 0 1,1 1 0,-1-1 0,0-1-1,-12-18 388,7 10-372,3 6-58,0 0 1,0 0 0,1-1-1,-1 1 1,1-1-1,0 0 1,1 1 0,-1-1-1,1 0 1,0 0-1,0 0 1,0 0 0,1-1-1,0-5 1,1-9 21,2 1-1,0-1 1,1 1 0,2 0 0,-1 1 0,2-1 0,9-17 0,-8 21-46,0 1-1,1 0 1,1 0 0,0 1 0,1 0 0,0 0 0,1 1-1,20-15 1,-13 13 29,1 0-1,21-10 0,-30 19 11,0 0 0,0 0-1,0 1 1,1 1 0,21-4 0,-28 6-24,-1 1 0,1 0 1,-1 0-1,1 0 0,0 1 1,-1-1-1,1 1 1,-1 0-1,1 1 0,-1-1 1,0 1-1,1 0 0,-1 0 1,0 0-1,6 5 0,3 3 58,-2 0-1,1 1 0,12 17 0,-13-15 6,25 22-1,-31-32-81,0 0 1,0 0-1,0 0 0,0-1 0,0 1 1,1-1-1,-1-1 0,1 1 1,-1-1-1,1 0 0,0 0 0,0 0 1,-1-1-1,1 0 0,0 0 0,0 0 1,-1-1-1,1 0 0,7-2 0,9-4 7,-1 0-1,0-1 0,30-18 0,-42 22-11,11-7 5,0-2 0,-2 0 0,1 0-1,25-27 1,-42 38-6,0 0-1,0 0 1,0 0 0,0 1-1,0-1 1,0 1-1,1-1 1,-1 1 0,4-2-1,-4 4-1,0-1 0,-1 0 1,1 1-1,0-1 0,0 1 0,-1 0 0,1-1 0,0 1 0,-1 0 0,1 0 0,1 1 1,-1 0 1,1 0 0,0-1 0,0 1 0,0-1 1,5 2-1,-2-3 0,0 0 0,0 0-1,0-1 1,0 0 0,0 0 0,0 0 0,0-1 0,0 0-1,7-3 1,-3 1-1,23-9 4,-1-2 1,50-32 0,-26 14 7,-30 17 27,-26 16-40,0-1 1,0 1-1,0 0 0,0 0 1,0 0-1,0 0 0,0 0 0,0 0 1,0 0-1,0-1 0,0 1 1,0 0-1,0 0 0,0 0 0,0 0 1,0 0-1,0 0 0,0 0 0,0-1 1,0 1-1,0 0 0,0 0 1,0 0-1,0 0 0,0 0 0,-1 0 1,1 0-1,0 0 0,0 0 1,0-1-1,0 1 0,0 0 0,0 0 1,0 0-1,0 0 0,0 0 0,0 0 1,-1 0-1,1 0 0,0 0 1,0 0-1,0 0 0,0 0 0,0 0 1,0 0-1,0 0 0,-1 0 1,1 0-1,0 0 0,0 0 0,0 0 1,0 0-1,0 0 0,0 0 0,0 0 1,0 0-1,-1 0 0,-8-1-106,8 1 80,-7 0-244,6 0 126,1 0 0,-1 0 0,1 0 0,-1 0 0,1 0-1,-1-1 1,1 1 0,0 0 0,-1-1 0,-2 0 0,4 0 41,1 1 0,-1 0-1,0-1 1,0 1 0,1 0 0,-1-1-1,0 1 1,0-1 0,1 1 0,-1 0-1,0 0 1,1-1 0,-1 1 0,0 0-1,1 0 1,-1-1 0,1 1 0,-1 0-1,1 0 1,-1 0 0,1-1 0,10-3-1004,-5 2 17,-1 1 0,1 0 1,0 0-1,-1 0 0,11 1 0,-11 0-759,-3 4 975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10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9 114 7017,'-3'-20'1772,"-2"-21"0,5 40-1576,0-1 1,0 0-1,0 0 0,0 0 1,0 0-1,1 1 0,-1-1 1,1 0-1,-1 0 0,1 0 1,0 1-1,-1-1 0,1 1 1,0-1-1,0 0 0,0 1 1,1-1-1,-1 1 0,0 0 1,0-1-1,1 1 0,-1 0 1,1 0-1,-1 0 0,1 0 1,-1 0-1,3-1 0,2 0 334,0 0-1,0 1 1,0 0 0,1 0-1,11-1 1,-15 2-379,16-1 336,0 1 0,-1 1 0,1 1 0,-1 0 0,1 1 0,-1 2 1,23 7-1,-38-11-422,0 0-1,0 0 1,-1 1 0,1-1 0,0 1 0,-1 0 0,1-1 0,-1 1 0,0 0 0,0 1 0,4 4 0,-5-6-39,0 0 0,0 1 1,-1-1-1,1 1 1,-1-1-1,1 1 1,-1 0-1,0-1 1,1 1-1,-1-1 0,0 1 1,0 0-1,0-1 1,0 1-1,0 0 1,-1-1-1,1 1 1,0-1-1,-1 1 0,1-1 1,-1 1-1,1-1 1,-2 3-1,-3 3 32,1 1 0,-1-1 0,-1 0 0,0-1 0,0 1 0,0-1-1,0 0 1,-11 7 0,6-6-31,0 1 0,0-2 0,-1 1-1,-23 8 1,25-12-363,1-1 1,-1 1-1,0-1 0,1-1 0,-1 0 0,0-1 1,0 1-1,-19-4 0,21 0-2986,8 0 1366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10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183 265 10058,'0'0'128,"0"0"1,0 0-1,0 0 0,0 0 0,0 0 0,0 0 0,1 0 1,-1 0-1,0 0 0,0 0 0,0 0 0,0 0 1,0 0-1,0 0 0,1 0 0,-1 0 0,0 0 0,0 0 1,0 0-1,0 0 0,0 0 0,0 0 0,0 0 1,0 0-1,1 0 0,-1 0 0,0 0 0,0 0 0,0-1 1,0 1-1,0 0 0,0 0 0,0 0 0,0 0 1,0 0-1,0 0 0,0 0 0,0 0 0,0-1 0,2-7 1819,-1-8-336,-2 12-1394,0 0 1,0 0 0,0 0 0,0 0 0,0 0-1,-1 0 1,0 0 0,0 0 0,0 1-1,0-1 1,-1 1 0,1-1 0,-1 1-1,0 0 1,0 0 0,0 0 0,0 1 0,-6-5-1,6 5-187,-1 0 0,1 1 0,0-1 0,-1 1 0,1 0-1,-1 0 1,1 0 0,-1 0 0,1 1 0,-1-1 0,0 1 0,1 0-1,-1 0 1,0 0 0,1 1 0,-1-1 0,1 1 0,-1 0-1,0 0 1,1 0 0,-6 3 0,4-1-21,1-1 0,0 1 1,0 0-1,0 0 0,1 0 0,-1 1 1,1-1-1,0 1 0,-1 0 0,2 0 1,-1 0-1,0 0 0,1 1 0,0-1 0,0 1 1,0-1-1,1 1 0,-2 8 0,2-9-4,0 0 0,1 0 0,-1 1 0,1-1 0,0 0 1,1 0-1,-1 0 0,1 0 0,-1 0 0,1 1 0,1-1 0,-1 0 0,0-1 0,1 1 0,0 0 0,0 0 0,0-1 0,0 1 0,1-1 0,-1 0 0,1 1 0,5 3 0,-7-6-4,-1-1-1,1 1 1,-1-1 0,1 0 0,-1 1 0,1-1 0,0 0 0,-1 1-1,1-1 1,0 0 0,-1 0 0,1 1 0,0-1 0,0 0-1,-1 0 1,1 0 0,1 0 0,2-1 3,0 1-1,0-1 1,0-1 0,0 1 0,0 0-1,4-3 1,86-45 70,-66 33-43,0 2 28,-27 14-57,-1 0 0,0 0 0,1 0-1,-1 0 1,0 0 0,1-1 0,-1 1 0,0 0-1,1 0 1,-1 0 0,0 0 0,1 0 0,-1 0-1,1 0 1,-1 0 0,0 0 0,1 0 0,-1 0-1,1 1 1,0 0 12,1 0-1,-1 0 1,1 0 0,-1 1-1,0-1 1,0 1-1,0-1 1,0 1 0,0-1-1,0 1 1,0-1-1,1 4 1,8 24 305,-8-24-261,0 4 16,1 0 48,-1 0 1,5 8-1,-6-15-136,-1-1 0,1 1 0,0-1-1,0 1 1,-1-1 0,1 0 0,0 1 0,0-1-1,0 0 1,1 0 0,-1 0 0,0 0 0,0 0 0,1 0-1,-1 0 1,0 0 0,1-1 0,2 2 0,-4-2-53,1 0 0,0 0 0,-1 0 1,1 0-1,-1 0 0,1 0 1,0 0-1,-1-1 0,1 1 0,-1 0 1,1 0-1,0 0 0,-1-1 0,1 1 1,-1 0-1,1-1 0,-1 1 1,1 0-1,-1-1 0,1 0 0,8-12-1143,3-14 240</inkml:trace>
  <inkml:trace contextRef="#ctx0" brushRef="#br0" timeOffset="1">427 0 11955,'6'32'4793,"0"15"-3081,0 3-184,0 5-319,4-2-305,3-11-432,4-9-152,3-9-208,0-11-112,-2-14-816,-6-7-401,-12-15-1695,-4-1 1712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11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13 261 7810,'-8'-6'4145,"4"5"-1177,4 1-399,9 0-737,2 0-368,6 4-375,4-3-257,6 2-432,1-3-144,3 3-88,-6-1-408,-5 2-1480,-3 3 1240</inkml:trace>
  <inkml:trace contextRef="#ctx0" brushRef="#br0" timeOffset="1">352 0 11835,'3'10'2503,"-1"0"0,2 16 0,-2 45 239,-2-51-1856,0 44 457,5 160 257,-4-215-1569,-1-5-9,0 1 0,1 0 0,0 0 0,0 0 0,2 6 0,1-6-4,-2-7-67,1-14-140,-1 6 95,3-20-132,-1 4-50,9-26 0,-11 44 236,1 0 1,0 0-1,1 1 1,-1-1-1,2 1 0,-1 0 1,9-11-1,-12 17 40,1-1 0,0 0-1,0 0 1,0 1 0,0-1-1,0 1 1,0-1 0,0 1-1,3-1 1,-3 1 7,-1 1-1,0 0 1,0-1 0,0 1-1,1 0 1,-1 0 0,0 0 0,0 0-1,0 0 1,1 0 0,-1 0-1,0 1 1,0-1 0,0 0-1,1 1 1,-1-1 0,0 0 0,0 1-1,0 0 1,0-1 0,2 2-1,1 2 74,1 1 0,-1-1-1,0 1 1,0 0-1,0 0 1,0 1 0,-1-1-1,0 1 1,0-1 0,4 13-1,-1 3 327,8 39 1,-8-17-56,-5-31-441,0 0 1,1 0-1,6 23 1,-8-35 70,0 0-1,0 0 1,0 0 0,0 0 0,0 0-1,0 0 1,0 0 0,0 0-1,0 0 1,0 0 0,0 0 0,0 0-1,0 0 1,0 0 0,0 1-1,0-1 1,0 0 0,0 0 0,0 0-1,0 0 1,0 0 0,0 0-1,0 0 1,0 0 0,1 0 0,-1 0-1,0 0 1,0 0 0,0 0 0,0 0-1,0 0 1,0 0 0,0 0-1,0 0 1,0 0 0,0 0 0,0 0-1,0 0 1,0 0 0,0 0-1,0 0 1,0 0 0,1 0 0,-1 0-1,0 0 1,0 0 0,0 0-1,0 0 1,0 0 0,0 0 0,0 0-1,0 0 1,0 0 0,0 0-1,0 0 1,0 0 0,0 0 0,0 0-1,0 0 1,0 0 0,1 0-1,-1 0 1,1-4-274,2-7-137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11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10634,'0'1'206,"0"-1"-1,0 1 1,0-1-1,0 1 0,0-1 1,0 1-1,0-1 1,0 0-1,0 1 1,0-1-1,1 1 0,-1-1 1,0 0-1,0 1 1,1-1-1,-1 1 1,0-1-1,0 0 0,1 1 1,-1-1-1,0 0 1,1 0-1,-1 1 1,1-1-1,-1 0 0,0 0 1,1 1-1,-1-1 1,1 0-1,16 7 146,-13-5 175,34 11 448,0-2 0,0-1 0,1-2 0,57 4-1,157-5-640,-216-7-260,-32 1-585,-5 1 20,-9 3-701,-59 14-4628,21-7 4109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12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50 4953,'-55'4'7072,"55"-4"-6926,-1 0 0,1 0 0,-1 0-1,1 0 1,-1 0 0,1 0 0,-1 0 0,1 1 0,-1-1-1,1 0 1,-1 0 0,1 0 0,-1 0 0,1 1-1,-1-1 1,1 0 0,-1 1 0,1-1 0,-1 0-1,1 1 1,0-1-22,0 1-1,0-1 0,1 0 0,-1 1 1,0-1-1,0 0 0,1 1 1,-1-1-1,0 0 0,1 0 1,-1 1-1,0-1 0,1 0 1,-1 0-1,1 0 0,-1 0 0,0 0 1,1 1-1,0-1 0,27 7 1983,1-3-1533,-1-1 1,1-2-1,0 0 0,36-5 1,-9-4-274,67-17 0,-53 8-261,-59 13-171,-11 4 108,0-1 0,0 1 0,0 0 0,0 0-1,0 0 1,0 0 0,0 0 0,0 0 0,0 0 0,0 0-1,1 0 1,-1 0 0,0 0 0,0 0 0,0 0 0,0 0-1,0-1 1,0 1 0,0 0 0,0 0 0,0 0 0,0 0-1,0 0 1,0 0 0,0 0 0,0 0 0,0 0 0,0 0-1,0-1 1,0 1 0,0 0 0,0 0 0,0 0 0,0 0-1,0 0 1,0 0 0,0 0 0,-1 0 0,1 0 0,0 0-1,0 0 1,0 0 0,0-1 0,0 1 0,0 0 0,0 0-1,0 0 1,0 0 0,0 0 0,0 0 0,0 0 0,-19-6-3917,13 5 3014,-26-8-1387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12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 11370,'-3'10'6178,"-4"13"-5085,-28 67 1543,-16 40-1450,45-118-1102,-1 0-1,-7 10 0,8-14-50,1 1-1,0-1 1,0 1 0,1-1 0,-3 12 0,6-17-20,0 1 0,1-1-1,0 1 1,0-1 0,0 1 0,0 0-1,0-1 1,1 1 0,0-1 0,-1 1-1,1-1 1,1 0 0,-1 1 0,0-1-1,1 0 1,0 0 0,0 1 0,0-1-1,3 3 1,1 1 32,0 1-1,1-1 1,-1-1 0,2 1-1,15 10 1,-11-10 8,1 0-1,-1-1 1,27 10 0,42 5 236,-78-20-278,66 17 324,-61-15-334,0 0 0,0 1-1,0 0 1,0 0 0,-1 0-1,8 7 1,-7-2-2070,-8-9 1323</inkml:trace>
  <inkml:trace contextRef="#ctx0" brushRef="#br0" timeOffset="1">459 78 8474,'8'1'1697,"-1"0"1,1 1 0,11 4-1,42 22 2196,-35-15-3296,-10-5-57,-2 0 1,1 2 0,-1 0 0,0 0-1,19 21 1,13 5 192,-30-24-457,27 26 1,-40-35-241,1 2 1,0-1 0,-1 0 0,0 1 0,0-1 0,0 1 0,-1 0 0,0 0 0,0 0 0,0 0 0,2 8 0,-4-10-13,0 1 0,0 0 1,0 0-1,0-1 0,0 1 1,-1 0-1,0 0 0,1-1 1,-1 1-1,-1-1 1,1 1-1,0-1 0,-3 5 1,1-3 0,-8 17 142,-18 28-1,8-17-41,16-24-88,0-1 0,-1 0 1,0 0-1,0-1 0,-15 13 1,18-17-115,-1 0 0,0 0 0,0-1 1,0 1-1,0-1 0,-1 0 0,1 0 1,-1 0-1,1-1 0,-1 0 0,1 0 0,-1 0 1,-6 1-1,9-2-35,0 0 0,0-1-1,0 1 1,0 0 0,0 0 0,0-1 0,0 1 0,-2-2-1,-12-8-548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13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336 136 10122,'-10'-8'4713,"-1"-6"-3394,-1-3-535,-5-4-177,9 13-164,0-1 0,2 0 0,-11-16 0,16 23-351,0 0 0,0 0 0,0 1 0,0-1-1,0 1 1,0-1 0,-1 1 0,1 0 0,-1-1-1,1 1 1,-1 0 0,1 0 0,-1 0-1,0 0 1,0 0 0,1 1 0,-4-2 0,2 2-33,1-1 0,-1 1 1,1 0-1,-1 0 0,1 0 1,-1 1-1,1-1 0,0 1 0,-1-1 1,1 1-1,0 0 0,-3 1 1,-5 3 20,1 0 0,0 1 0,0 0 1,1 1-1,-10 8 0,5-2-42,1 0 0,1 1 1,-1 0-1,2 0 0,0 1 0,1 1 0,1 0 0,0 0 0,-8 26 0,13-32-9,0 0-1,1 0 0,0 1 0,0-1 1,2 1-1,-1-1 0,1 1 0,1-1 1,0 1-1,0-1 0,1 0 0,0 1 1,1-1-1,0 0 0,1 0 0,0-1 1,0 1-1,1-1 0,0 0 0,1 0 0,0 0 1,8 8-1,-1-2 13,0-1 0,1 0 0,1-1 0,0-1 0,17 11 0,-24-18-32,0 0 0,0-1 0,1 0 0,-1 0 0,1-1 0,0 0 0,0-1 0,0 1 0,0-2 0,0 0 0,0 0 0,1 0 0,9-1 0,-10-1-124,0-1 0,-1 1 0,1-1 0,-1-1 0,0 0 0,0 0 0,0 0 0,0-1 0,0 0 0,-1-1 0,1 0 0,-1 0 0,9-9 0,9-13-431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13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10330,'0'0'241,"0"1"0,-1-1 1,1 0-1,0 1 0,0-1 0,0 1 0,0-1 0,0 1 0,0-1 0,0 1 0,-1-1 1,1 0-1,0 1 0,1-1 0,-1 1 0,0-1 0,0 1 0,0-1 0,0 1 0,0-1 1,0 1-1,1-1-101,-1 1 0,1-1 0,-1 1-1,1-1 1,-1 1 0,1-1 0,-1 1 0,1-1 0,-1 0 0,1 1 0,-1-1 0,1 0 0,0 1 0,3 0 34,-1 0 1,1 0-1,0-1 1,4 1-1,-6-1 259,23 2-182,1-2 0,-1 0 1,0-2-1,0-1 0,0-1 0,34-10 1,-49 12-1188,-8 1-2481,-10 1 4261,8 0-736,-1 1-1,1-1 1,-1 1 0,1-1-1,-1 1 1,1-1 0,0 1 0,-1-1-1,1 1 1,0-1 0,-1 1-1,1 0 1,0-1 0,0 1-1,-1 0 1,1 1 0,-1 0 140,-1 5-24,0 1 0,1 0 0,-1 0 0,2 0-1,-1 0 1,1 0 0,1 10 0,-1-13-120,1 13 592,5 25-1,1 2 195,-4 91-47,-1-128-2270,1-10 900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14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9634,'2'-3'710,"0"1"-1,0 0 1,0 1-1,0-1 1,1 0-1,-1 1 1,0-1-1,1 1 1,0 0-1,-1 0 1,4-1 0,-2 0-229,1 1 1,-1 1 0,1-1 0,0 1 0,0-1 0,5 2 0,0 0-240,-1 0 0,1 1 1,-1 0-1,0 1 0,0 0 0,10 5 0,-17-8-224,0 1 1,0 0 0,-1 0-1,1 0 1,0 0-1,-1 0 1,1 1-1,-1-1 1,1 0-1,-1 1 1,1-1-1,-1 1 1,0-1 0,2 3-1,-3-2-8,1 0-1,0 0 1,-1 1 0,0-1 0,1 0-1,-1 0 1,0 1 0,0-1-1,0 0 1,0 1 0,-1-1-1,0 4 1,-2 2 8,0 1 0,0 0 0,-1-1-1,0 1 1,-1-1 0,0 0 0,-7 9 0,0-1 7,-21 26 26,24-31-3,0 0 0,-12 19 0,21-29-40,0 0 0,-1-1 0,1 1 0,0-1 0,-1 1 0,1 0 0,0-1 0,0 1 1,0 0-1,0-1 0,0 1 0,0 0 0,0 0 0,0 0-2,0-1 0,0 0 0,0 0 0,0 0 0,0 1 1,0-1-1,0 0 0,0 0 0,1 1 0,-1-1 0,0 0 0,0 0 0,0 0 0,0 0 0,1 1 1,-1-1-1,0 0 0,0 0 0,0 0 0,1 0 0,-1 0 0,0 1 0,0-1 0,1 0 1,0 0 4,1 0 1,-1 0-1,1 0 1,-1 0-1,0 0 1,1 0-1,-1 0 1,1 0-1,-1-1 1,0 1-1,2-1 1,11-5-48,0-1 0,-1 0 0,0-1 0,0-1 0,-1 0-1,12-10 1,-16 12-85,27-18-56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14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12003,'4'2'780,"-1"0"0,0 0 0,0 0 0,0 1 1,0 0-1,3 4 0,-3-3-286,1 1 1,-1 0 0,4 9-1,-2-1 48,0 2 0,4 19 1,-1 3 583,4 68 0,-8 40-118,-2-58-572,-2-84-424,-1 13 104,-2-12-65,-3-7-34,6 2-20,-1 1 0,1-1 0,0 0 0,-1 0 0,1 0 0,0 0 0,0 0 1,0 0-1,-1 1 0,1-1 0,0 0 0,0 0 0,0 0 0,0 0 0,1-1 0,-1-4-10,0-12-4,1 0-1,6-33 0,-6 43 19,1 0 0,1 0 0,-1 1 0,1-1 0,0 1 0,1-1 0,0 1 0,0 0 0,7-9 0,-9 13 2,0 1 1,1-1 0,-1 1-1,1-1 1,-1 1 0,1 0 0,0 0-1,0 0 1,0 0 0,0 0-1,0 1 1,1-1 0,-1 1-1,0 0 1,1 0 0,-1 0-1,1 1 1,-1-1 0,1 1 0,-1 0-1,1 0 1,3 0 0,-2 1 9,-1 0-1,1 1 1,-1-1 0,0 1 0,0 0 0,0 0 0,0 0-1,0 1 1,0 0 0,0-1 0,-1 1 0,7 7 0,3 4 121,18 27 1,-20-26-50,1 0-88,0 0 0,14 13 1,-19-22-611,0 0 0,0 0 0,1-1 0,-1 0 0,1 0 0,10 4 0,4-4-596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4:23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5681,'10'4'901,"1"-1"0,-1 1 0,0 1 0,13 8 0,9 4 131,-7-8-433,0 0 0,40 8 0,21 8 322,-83-24-840,0 0-1,0 0 1,0 0-1,0 1 1,0-1-1,-1 1 1,1 0-1,-1 0 1,1 0-1,-1 0 1,0 0 0,0 1-1,2 2 1,-3-3-22,0 0 0,0 0 1,0 0-1,0 1 0,-1-1 1,1 0-1,-1 0 0,1 1 1,-1-1-1,0 0 1,0 1-1,0-1 0,0 0 1,0 1-1,-1-1 0,1 0 1,-1 1-1,0 1 0,-4 9 151,-1-1 0,0 0 0,-13 20 0,13-24-131,-12 21 68,-1-2 0,-1-1-1,-35 35 1,52-57-389,-1-1 0,1 0 0,-1 0 1,0 0-1,0 0 0,-1 0 0,-5 2 0,9-5 186,0 1 0,0-1 0,1 0 0,-1 0 0,0 0 1,0 0-1,1 0 0,-1 0 0,0 0 0,0 0 0,1-1 0,-2 1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15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181 160 4449,'-2'-10'1168,"0"2"26,-1-1-1,0 1 1,-7-16 0,9 22-956,0 0 0,0 1 0,0-1 0,-1 0 0,1 0 0,-1 0 0,1 1 0,-1-1 0,0 1 1,0-1-1,0 1 0,1 0 0,-1 0 0,0 0 0,0 0 0,-1 0 0,1 0 0,0 0 0,0 1 0,-3-1 0,1 0-42,-1 1 0,1 0 0,0 0 0,0 0-1,0 0 1,0 1 0,-1-1 0,1 1 0,0 0 0,0 0-1,0 1 1,0-1 0,1 1 0,-1 0 0,0 0 0,1 0-1,-1 1 1,1-1 0,0 1 0,-1 0 0,1 0-1,1 0 1,-1 0 0,0 0 0,1 1 0,0-1 0,-1 1-1,1 0 1,1-1 0,-3 7 0,-1 5 323,-2 18-1,6-28-418,0-1 0,1 1 0,-1-1-1,1 0 1,1 1 0,-1-1 0,0 1-1,3 7 1,-2-10-76,-1-1 0,1 1-1,-1-1 1,1 0 0,0 1 0,0-1 0,-1 0-1,1 0 1,0 0 0,0 0 0,0 1-1,0-1 1,1 0 0,-1-1 0,0 1 0,0 0-1,1 0 1,-1 0 0,0-1 0,1 1 0,-1-1-1,1 1 1,-1-1 0,3 1 0,-1-1-7,-1 0 1,0 0 0,1 0 0,-1 0-1,0 0 1,1-1 0,-1 1-1,0-1 1,0 0 0,1 1-1,-1-1 1,0 0 0,0 0-1,4-3 1,4-4 10,1 0-1,-2 0 0,1-1 1,-1 0-1,9-11 0,-18 18-23,1 1 0,0 0 0,0 0 0,0 0 0,0 0-1,0 0 1,0 0 0,0 0 0,0 1 0,0-1 0,0 0 0,0 0-1,0 1 1,1-1 0,-1 1 0,0-1 0,1 1 0,-1 0 0,0-1-1,1 1 1,-1 0 0,0 0 0,1 0 0,1 0 0,-1 0 9,0 1 1,0 0 0,0 0 0,-1 0-1,1 0 1,0 0 0,0 0 0,-1 0-1,1 0 1,-1 1 0,1-1-1,-1 1 1,1-1 0,-1 1 0,1 1-1,3 4 74,-1 0-1,4 9 0,-5-9-138,0-1 0,0 0 0,9 11-1,-11-15-103,0-1 0,1 1 0,-1-1-1,1 0 1,0 1 0,-1-1 0,1 0 0,0 0-1,0 0 1,0 0 0,0 0 0,0 0-1,0-1 1,0 1 0,0-1 0,0 1 0,3-1-1,19-3-910</inkml:trace>
  <inkml:trace contextRef="#ctx0" brushRef="#br0" timeOffset="1">498 1 9722,'-8'3'8878,"-1"6"-6168,6-5-2355,0 1 0,0-1 0,-4 8 0,5-8-283,1 0 0,-1 0 0,1 0-1,0 0 1,0 0 0,0 0 0,1 0-1,-1 0 1,1 1 0,0-1 0,0 0-1,1 0 1,-1 0 0,1 1 0,0-1-1,0 0 1,0 0 0,1 0 0,-1 0 0,1 0-1,0-1 1,0 1 0,0 0 0,1-1-1,-1 0 1,1 1 0,0-1 0,0 0-1,0 0 1,0-1 0,7 6 0,34 17 142,-34-20-124,0 1-1,0 0 1,0 0 0,-1 1 0,0 0 0,15 16 0,-23-22-70,-1-1 1,1 1 0,-1 0 0,1 0 0,-1-1 0,1 1-1,-1 0 1,0 0 0,0-1 0,1 1 0,-1 0 0,0 0 0,0 0-1,0-1 1,0 1 0,0 0 0,0 0 0,0 0 0,0 0 0,0 0-1,0-1 1,0 2 0,-1 0 15,0-1 0,1 0 0,-1 1 1,0-1-1,0 0 0,0 1 0,0-1 0,0 0 0,0 0 0,0 0 0,-2 2 0,-1-1-1,1 0 0,0 0-1,-1 0 1,1-1 0,-1 1 0,0-1-1,1 0 1,-1 0 0,0 0 0,-5 1-1,-3-2-255,0 0 0,0-1-1,0 0 1,-16-5 0,19 4-1239,1 0 1,0-1 0,-15-8-1,6 2-868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16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36 7930,'36'31'3623,"-26"-26"-125,-10-5-3372,0 0-1,0 0 1,1 0-1,-1 0 1,0 0-1,0 0 1,1 0-1,-1 0 1,0 0-1,0 0 1,0 0-1,1 0 1,-1 0-1,0 0 1,0-1-1,0 1 1,1 0-1,-1 0 1,0 0-1,0 0 1,0 0-1,0 0 1,0-1-1,1 1 1,-1 0 62,0-1-1,0 1 1,1-1 0,-1 1-1,0 0 1,0-1 0,0 1-1,0-1 1,0 1 0,0 0-1,0-1 1,0 1 0,0-1-1,0 1 1,0 0 0,0-1-1,0 1 1,0-1 0,0 1-1,-1 0 1,1-1-1,0 1 1,-1-1 0,-3-5 333,3 5-511,1 0 1,-1 0-1,0 0 0,1 0 0,-1 1 0,0-1 1,1 0-1,-1 1 0,0-1 0,-1 0 0,-23-12 128,-19-12 12,42 24-130,0 0-1,-1 0 1,1 0-1,-1 0 0,1 1 1,-1-1-1,1 1 1,0 0-1,-1 0 1,0 0-1,1 0 0,-1 0 1,1 0-1,0 1 1,-1-1-1,1 1 1,-1 0-1,1-1 0,0 1 1,-1 0-1,1 1 1,0-1-1,0 0 0,0 1 1,0-1-1,0 1 1,0-1-1,0 1 1,0 0-1,1 0 0,-3 4 1,3-6-12,1 0-1,0 1 1,0-1 0,-1 0 0,1 1 0,0-1-1,-1 0 1,1 0 0,0 0 0,-1 1-1,1-1 1,0 0 0,-1 0 0,1 0 0,-1 0-1,1 0 1,0 0 0,-1 0 0,1 0-1,-1 0 1,1 0 0,0 0 0,-1 0 0,1 0-1,0 0 1,-1 0 0,1 0 0,-1 0-1,1 0 1,0-1 0,-1 1 0,1 0 0,0 0-1,-1 0 1,1-1 0,-1 1 0,1-1-1,0 1 1,-1 0-1,1 0 1,0 0 0,0-1-1,-1 1 1,1 0-1,0 0 1,-1 0-1,1 0 1,0 0 0,-1 0-1,1 0 1,0 0-1,-1 0 1,1 0-1,0 0 1,-1 0-1,1 0 1,0 0 0,-1 0-1,1 0 1,0 0-1,-1 0 1,1 0-1,0 0 1,-1 0 0,1 1-1,-1-1 1,0 2-1,-1 1 0,1-1 0,0 0 0,0 1 0,0-1 0,0 1 0,-1 2 0,0 1-1,-1 3 3,1-3-2,0 0 0,0 0 0,0 0-1,1 0 1,0 1 0,0-1 0,1 0 0,0 10 0,0-11 0,1 0-1,0 0 1,0-1 0,0 1 0,1 0-1,-1-1 1,1 1 0,0-1-1,1 0 1,-1 0 0,1 0 0,-1 0-1,1 0 1,1 0 0,-1-1 0,0 1-1,1-1 1,0 0 0,0 0-1,0 0 1,0-1 0,0 1 0,0-1-1,6 2 1,-5-2-7,0 0-1,0 0 1,0 0 0,1-1 0,-1 0-1,0 0 1,0-1 0,1 1 0,-1-1-1,0 0 1,1 0 0,-1-1-1,0 0 1,0 0 0,1 0 0,-1 0-1,0-1 1,0 0 0,0 0 0,0 0-1,-1-1 1,1 0 0,-1 0-1,1 0 1,-1 0 0,0 0 0,0-1-1,5-7 1,-4 6-11,0-1 0,-1 0 0,1-1-1,-1 1 1,-1-1 0,1 1 0,3-13 0,-6 16 14,0 0-1,0-1 1,0 0 0,-1 1 0,1-1 0,-1 1-1,0-1 1,0 0 0,0 1 0,0-1 0,-1 0-1,0 1 1,1-1 0,-1 1 0,-1-1 0,1 1 0,-3-6-1,4 15 147,1 6-103,4 13 3,8 27-1,-12-48-51,0 0-1,0 0 0,1-1 1,-1 1-1,1-1 0,0 1 0,0-1 1,0 0-1,0 1 0,4 2 0,-4-4-102,1 0 0,-1-1 0,1 1 0,0 0-1,0-1 1,-1 0 0,1 0 0,0 0-1,0 0 1,6 1 0,15 2-321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16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161 307 4969,'-1'0'2166,"-1"-1"9350,2-1-7739,1-3-4871,-1-1 1179,0 0 0,0-1-1,-1 1 1,1 0 0,-1 0 0,-1 0 0,1 0-1,-1 0 1,-4-9 0,6 13-62,-1 0 0,0 0 0,0 1 0,-1-1 0,1 0 0,0 0-1,-1 1 1,1-1 0,-1 1 0,1-1 0,-1 1 0,0-1 0,1 1 0,-1 0 0,0 0 0,0 0 0,0 0 0,0 0-1,0 1 1,0-1 0,0 0 0,0 1 0,0 0 0,0-1 0,-1 1 0,1 0 0,0 0 0,-3 1 0,2-1 0,0 1 0,-1 0 0,1 0 0,0 0 0,0 0 0,0 0 0,0 1 0,0 0 0,0-1 0,0 1 0,0 0 0,1 0 0,-1 1 0,1-1 0,0 1 0,-4 3 0,1 3 0,-1 0-1,1 0 1,1 1 0,0 0-1,0 0 1,1 0-1,0 0 1,1 0-1,0 1 1,0-1-1,1 19 1,1-24-9,0-1 1,1 0-1,0 1 0,0-1 0,0 0 1,0 1-1,1-1 0,0 0 1,-1 0-1,2 0 0,-1 0 0,0-1 1,6 8-1,-7-10-9,0 0-1,0 0 1,0 0-1,-1-1 1,1 1-1,0 0 1,0 0-1,0-1 1,0 1-1,0-1 1,1 1-1,-1-1 1,0 1-1,0-1 1,0 0-1,0 1 1,0-1-1,1 0 1,-1 0 0,0 0-1,0 0 1,0 0-1,1 0 1,-1 0-1,0 0 1,0-1-1,2 0 1,2 0 3,-1-1 0,1 0 0,-1 0 0,1-1 0,-1 1 0,4-4 0,-1 1-4,-1-1 0,1-1-1,-1 1 1,0-1 0,-1 0 0,0 0 0,0-1 0,0 1 0,5-15 0,1-5-3,13-46 0,-16 39 15,-2-1 1,-1 0-1,2-71 0,-7 99-6,0 6-6,0-1-1,0 1 1,1 0-1,-1-1 1,0 1 0,0 0-1,-1-1 1,1 1-1,0 0 1,0-1 0,-1 1-1,1 0 1,-1-1-1,1 1 1,-1 0 0,0-2-1,-1 4 18,1 5 7,1 12 80,1 1 0,1 0 0,5 24 0,-2-17 45,23 114 768,-23-122-778,0-1 0,1 0 1,1 0-1,1-1 0,17 28 0,-22-41-130,-1 0-1,0 0 1,1 0-1,0 0 1,-1 0-1,1-1 1,0 1-1,0-1 1,1 0-1,4 3 1,-7-5-54,1 1-1,-1-1 1,1 1 0,-1-1 0,1 0 0,-1 0 0,1 0 0,-1 0 0,1 0 0,-1 0 0,1 0 0,-1 0 0,1 0 0,-1-1 0,1 1 0,-1-1 0,1 1-1,-1-1 1,1 1 0,-1-1 0,0 0 0,1 0 0,-1 0 0,0 0 0,0 0 0,0 0 0,2-1 0,16-23-1134,-1-5 412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17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173 139 13051,'8'24'5073,"0"5"-3457,0 3-31,-1-10-281,-5-3-352,9-7-552,-7-8-200,-3-1-256,5-7-344,-6 2-1096,0 1-825,-2-10 1345</inkml:trace>
  <inkml:trace contextRef="#ctx0" brushRef="#br0" timeOffset="1">0 6 6905,'5'-6'3129,"9"9"-1513,3 2-415,6 6-641,-1 0-240,9-2-496,-7 0-464,-3-5-1601,6 0 1457</inkml:trace>
  <inkml:trace contextRef="#ctx0" brushRef="#br0" timeOffset="2">244 68 4657,'59'30'3467,"-56"-28"-2921,1 1-1,0-1 0,-1 1 1,1 0-1,-1 0 1,0 1-1,0-1 0,0 0 1,0 1-1,-1 0 0,1 0 1,-1 0-1,3 7 0,-2-4 174,18 32 2400,-11-22-1214,11 26-1,-18-33-973,-8-14-60,4 2-832,-1 0 1,0 0-1,1 0 0,-1 0 1,1 0-1,0-1 0,0 1 1,-1-4-1,-4-7-32,4 6-13,-2 0-9,1 0 0,0-1 0,1 0 0,0 1 0,0-1 0,1 0 0,-1-16 0,2 15-82,0-1 1,0 1-1,2-1 0,3-16 1,-5 23-9,1 1 0,0-1 0,0 1 0,0-1 1,0 1-1,1 0 0,-1 0 0,1 0 0,-1 0 0,1 0 1,0 0-1,-1 0 0,1 0 0,0 0 0,0 1 1,1-1-1,-1 1 0,0 0 0,0 0 0,1-1 0,-1 2 1,5-3-1,16 2-551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17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48 226 9082,'1'-4'10412,"6"-1"-7138,8-3-3092,-6 3-126,0 0 1,0-1-1,0 0 0,0 0 0,-1-1 0,10-10 1,-14 13-49,-1 0 1,0 1 0,0-1 0,0 0 0,0-1-1,-1 1 1,1 0 0,-1-1 0,0 1 0,-1-1-1,1 0 1,-1 1 0,0-1 0,0 0-1,0 0 1,-1-7 0,0 9-2,0 0 1,0-1-1,-1 1 1,1 0-1,-1 0 0,0 0 1,0 0-1,0 0 1,0 0-1,-1 0 0,1 0 1,-1 0-1,0 0 0,0 1 1,0-1-1,0 0 1,0 1-1,0 0 0,-1 0 1,1 0-1,-1 0 1,0 0-1,-5-3 0,5 4 11,1 0-1,-1 0 0,0 0 0,0 0 0,0 1 0,0-1 0,0 1 0,1 0 1,-1 0-1,0 0 0,0 0 0,0 0 0,0 1 0,0-1 0,0 1 1,0 0-1,0 0 0,1 0 0,-1 0 0,0 1 0,1-1 0,-1 1 1,1-1-1,-4 4 0,0-1 17,1 1-1,0 0 1,0 0 0,1 1-1,-1-1 1,1 1 0,0 0-1,1 0 1,-4 8 0,4-7-18,1 0 1,-1 0-1,2 1 1,-1-1 0,1 0-1,0 1 1,1-1-1,-1 1 1,2-1-1,-1 1 1,1-1-1,2 13 1,-1-15-15,-1-1-1,1 1 1,-1 0 0,1-1 0,1 1-1,-1-1 1,1 0 0,-1 1 0,1-1 0,1 0-1,-1-1 1,0 1 0,1-1 0,0 1-1,0-1 1,0 0 0,0 0 0,0-1-1,0 1 1,6 1 0,-4-2-71,0 0 0,1-1 0,-1 1 0,1-1 0,-1-1-1,1 1 1,11-1 0,-2-2-197,0 0-1,18-5 1,18-6-121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18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81 216 12019,'-15'11'5241,"-1"4"-2817,-1 7-895,3 9-41,4 0-512,4 2-200,4-8-392,3-2-136,4-1-176,3-8-40,10-4-304,2 0-408,5-16-976,2-8-4433,-2-14 4200</inkml:trace>
  <inkml:trace contextRef="#ctx0" brushRef="#br0" timeOffset="1">231 1 10890,'5'15'4617,"-5"34"-1944,-1 9-1073,-4 12-263,2-1-185,7-7-616,4-10-192,9-16-224,5-11-56,-1-17-352,-3-2-440,-4-13 464</inkml:trace>
  <inkml:trace contextRef="#ctx0" brushRef="#br0" timeOffset="2">155 167 12803,'-1'4'5041,"5"6"-2897,2-1-727,6-1-57,6 0-264,4-5-624,8-3-200,4-6-176,3-3-112,-1-3 64,-4 3-48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19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24 430 9882,'2'1'733,"0"1"1,0-1-1,0 0 0,0 0 1,1 0-1,-1 0 0,0-1 0,1 1 1,-1-1-1,3 1 0,-3-1-600,1-1-1,-1 1 1,0-1 0,0 1-1,0-1 1,0 0 0,0 0-1,-1 0 1,1 0-1,0 0 1,0 0 0,1-2-1,1 0-52,0-1 0,0 0 1,0 0-1,-1 0 0,1 0 0,-1 0 0,0-1 0,0 0 0,-1 1 1,0-1-1,0 0 0,0 0 0,0 0 0,-1-1 0,1 1 0,-1 0 0,-1-1 1,1 1-1,-1 0 0,0-1 0,0 1 0,-2-8 0,2 11-47,0 0 1,0 0-1,-1 1 0,1-1 0,-1 0 1,1 1-1,-1-1 0,0 0 0,0 1 1,0-1-1,0 1 0,0-1 0,0 1 1,0 0-1,0-1 0,0 1 0,-1 0 0,1 0 1,-1 0-1,1 0 0,-1 0 0,1 0 1,-1 0-1,1 0 0,-1 1 0,0-1 1,1 1-1,-1-1 0,0 1 0,0-1 0,1 1 1,-1 0-1,0 0 0,-2 0 0,1 0 11,-1 1 0,1-1 0,0 1 0,0 0 0,0 0 0,0 0 0,0 0 0,0 1 0,0-1 0,1 1 0,-1 0 0,0-1-1,1 1 1,-1 0 0,1 1 0,0-1 0,0 0 0,-4 6 0,3-3-28,0 0 0,0 0-1,1 1 1,-1 0 0,1-1 0,1 1-1,-1 0 1,1 0 0,0 0 0,0 0-1,1 7 1,0-9-66,0 0 0,0 0 0,1-1 0,0 1 0,0 0 0,0-1 0,0 1 0,0-1 0,1 1 0,-1-1 0,1 0 0,0 0 0,0 1 0,0-1 0,1 0 0,-1-1 0,1 1 0,-1 0 0,5 2 0,-3-2-125,0-1 1,0 1-1,0-1 0,1 0 0,-1-1 1,0 1-1,1-1 0,-1 0 0,1 0 0,5 1 1,5-1-866,28-2 0,-34 0 673,14-1-694,0 0-1,0-2 1,0-1-1,23-8 0,-31 8 703,0-1 1,0 0-1,0-1 0,-1-1 0,0 0 0,21-18 0,-32 23 400,1 0 1,-1-1 0,0 1-1,0-1 1,0 0-1,0 0 1,0 0-1,1-6 1,-3 9 62,0-1 0,0 1-1,-1-1 1,1 0 0,-1 0 0,1 1 0,-1-1 0,0 0 0,0 0 0,0 0 0,0 1-1,0-1 1,0 0 0,0 0 0,0 0 0,-1 1 0,1-1 0,-1 0 0,0 0 0,1 1 0,-1-1-1,0 1 1,-1-3 0,1 2 39,0 1 0,0 0 0,0 0 0,0 1 0,0-1-1,0 0 1,0 0 0,-1 0 0,1 1 0,0-1 0,0 1 0,-1-1 0,1 1-1,0-1 1,-1 1 0,1 0 0,0-1 0,-1 1 0,1 0 0,0 0-1,-1 0 1,1 0 0,0 0 0,-1 0 0,1 1 0,-1-1 0,1 0 0,0 1-1,0-1 1,-1 1 0,1-1 0,0 1 0,0 0 0,0 0 0,-2 1 0,-2 1 149,1 0 1,0 1 0,0-1-1,1 1 1,-1 0 0,1 0-1,-1 1 1,-1 3 0,1 0-135,0 0 1,0 0-1,1 0 0,1 1 1,-1-1-1,1 1 1,1-1-1,-1 1 0,2 0 1,-1-1-1,1 1 1,1 9-1,-1-16-145,1 0 0,-1 0 0,1 0 0,-1-1 0,1 1 0,0 0 0,-1-1 0,1 1 0,0 0 0,0-1 0,0 1 0,0-1 0,1 1 0,-1-1 0,0 0 0,1 1 0,-1-1 0,1 0 0,2 2 0,-2-3-14,-1 1 0,0-1-1,1 1 1,-1-1 0,1 1 0,-1-1 0,1 0-1,-1 0 1,1 0 0,-1 0 0,1 0-1,0 0 1,-1 0 0,0-1 0,1 1-1,-1-1 1,1 1 0,-1-1 0,1 1 0,-1-1-1,0 0 1,1 1 0,-1-1 0,2-2-1,1 0-62,-1-1 0,0 1 0,0-1 0,0 0 0,0 1 0,-1-2 0,1 1 0,1-5 0,14-37-929,-13 28 570,-1 1 1,-1-1-1,0 0 1,0-23-1,-6-73-704,1 46 903,2 51 199,0-48 193,3 53 326,-3 12-481,0-1 0,0 1-1,0 0 1,0 0 0,0 0 0,0 0-1,0 0 1,0 0 0,0 0-1,0 0 1,0 0 0,0 0-1,1 0 1,-1 0 0,0 0 0,0 0-1,0 0 1,0 0 0,0 0-1,0 0 1,0 0 0,0 1-1,0-1 1,0 0 0,0 0 0,0 0-1,1 0 1,-1 0 0,0 0-1,0 0 1,0 0 0,0 0-1,0 0 1,0 0 0,0 0-1,0 0 1,0 0 0,0 0 0,0 0-1,0 1 1,0-1 0,0 0-1,0 0 1,0 0 0,0 0-1,0 0 1,0 0 0,0 0 0,0 0-1,0 0 1,0 0 0,0 0-1,0 1 1,0-1 0,0 0-1,0 0 1,0 0 0,0 0 0,0 0-1,4 22 970,2 123 1509,-4-35-1504,0-86-755,1 1 0,9 33 0,-10-49-225,1 1 1,1-2-1,-1 1 0,8 12 1,-9-18-38,0 1 0,0-1 1,1 0-1,-1 0 0,1 0 1,0 0-1,0 0 0,0-1 1,0 1-1,0-1 0,1 0 1,-1 0-1,6 2 0,-3-2-3,0-1-1,0 0 0,0 0 1,7 0-1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19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12683,'58'42'4657,"-51"-22"-3377,5 10-56,-5 14 217,7 11-225,-6 10-536,-2 4-200,7 6-256,-13-4-72,13-11-88,0-10-16,-3-23-104,4-8-288,-14-19-976,-1-9-809,-4-16 1233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19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5305,'6'-7'968,"0"0"-1,0 1 0,1 0 1,0 0-1,0 1 0,0 0 1,1 0-1,11-6 1,-14 9-631,-1 0 0,1 1 0,0-1 1,0 1-1,0 0 0,0 0 1,0 1-1,0-1 0,0 1 1,0 0-1,0 0 0,0 1 0,0-1 1,0 1-1,0 1 0,8 2 1,-10-3-216,0 0 0,0 1 0,-1 0 0,1 0 0,0 0 0,0 0 0,-1 0 0,1 0 1,-1 1-1,0-1 0,0 1 0,0-1 0,0 1 0,0 0 0,0 0 0,-1 0 0,1 0 1,-1 0-1,0 0 0,0 0 0,0 1 0,-1-1 0,1 0 0,0 4 0,-1 0 9,0 0 0,0-1 0,-1 1 0,1-1-1,-1 1 1,-1-1 0,1 1 0,-1-1 0,0 0-1,-1 0 1,-4 9 0,-3 4 50,6-10-116,-1-1-1,0 1 1,0-1-1,-13 14 1,13-17-171,-1 0 0,0 0 0,0-1 0,0 0 0,0 0 0,-11 5 0,16-9 9,1 0-1,0 0 1,-1 0-1,1 0 1,0 0-1,-1 0 1,1 0-1,0 0 0,-1 0 1,1 1-1,0-1 1,-1 0-1,1 0 1,0 0-1,0 1 0,-1-1 1,1 0-1,0 1 1,0-1-1,-1 0 1,1 0-1,0 1 0,0-1 1,0 0-1,-1 1 1,1-1-1,0 0 1,0 1-1,0-1 0,0 1 1,6 2-909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20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170 219 10058,'0'-1'421,"0"0"1,1 0-1,-1 0 0,0-1 1,0 1-1,0 0 0,0 0 1,0 0-1,-1 0 0,1 0 0,0 0 1,0 0-1,-1 0 0,1 0 1,-1 0-1,1 0 0,-1 0 0,0-1 1,-14-18 756,11 16-593,-3-6-52,2 3-296,0 1 1,0 0-1,0 0 0,-11-8 0,15 13-215,0 0 0,-1 0 0,1 1 0,-1-1 0,1 0 0,-1 0-1,1 1 1,-1-1 0,0 1 0,1-1 0,-1 1 0,0 0 0,1 0 0,-1 0 0,0 0 0,1 0 0,-1 0-1,0 0 1,0 0 0,1 1 0,-1-1 0,1 0 0,-1 1 0,0 0 0,1-1 0,-4 3 0,2-1-8,-1 1 0,1 0 0,0 0 0,0 0 1,0 1-1,0-1 0,1 1 0,-1-1 0,1 1 0,0 0 1,-3 6-1,1 0 3,1-1 0,0 1 0,-4 18 0,6-17 21,-1 1-1,1 15 1,1-24-17,0 1 0,1 0-1,-1-1 1,1 1 0,0 0 0,0-1 0,0 1 0,1-1 0,-1 0-1,1 1 1,2 4 0,-3-7-13,0 0-1,0 0 0,0 0 1,0 0-1,0 0 1,0 0-1,0 0 1,0 0-1,0 0 0,0 0 1,1-1-1,-1 1 1,0 0-1,1-1 1,-1 1-1,0-1 0,1 1 1,2-1-1,-2 0-1,0 0-1,0 0 1,0 0-1,0 0 1,1-1-1,-1 1 0,0-1 1,0 0-1,0 1 1,0-1-1,2-2 1,5-3 3,0 0 0,-1 0 0,0-1 0,9-10 0,-9 9 6,-4 5-13,0-1 0,0 1 1,1-1-1,0 1 0,0 0 0,-1 1 0,7-3 1,-10 4 11,0 1 1,0-1 0,1 1 0,-1-1 0,0 1-1,1 0 1,-1 0 0,0 0 0,0-1 0,1 1 0,-1 0-1,0 0 1,1 1 0,-1-1 0,0 0 0,1 0-1,-1 1 1,0-1 0,0 1 0,1-1 0,-1 1-1,0-1 1,0 1 0,0 0 0,0-1 0,0 1-1,0 0 1,0 0 0,0 0 0,0 0 0,0 0-1,0 0 1,-1 0 0,1 0 0,1 3 0,0 1 125,-1 0 0,1 0 1,-1 1-1,0-1 1,-1 0-1,1 1 0,-1-1 1,0 7-1,-1-6-267,1 1 0,1-1 0,-1 0-1,1 0 1,2 8 0,-3-14 101,0 0-1,0 0 1,0 0 0,0 0 0,0 0-1,0 0 1,0 0 0,0 0 0,0 0-1,0 0 1,0 1 0,0-1 0,0 0-1,1 0 1,-1 0 0,0 0 0,0 0-1,0 0 1,0 0 0,0 0 0,0 0-1,0 0 1,0 0 0,0 0 0,0 0-1,0 0 1,0 0 0,1 0 0,-1 1-1,0-1 1,0 0 0,0 0 0,0 0-1,0 0 1,0 0 0,0 0 0,0 0-1,0 0 1,1 0 0,-1 0 0,0 0-1,0-1 1,0 1 0,0 0 0,0 0-1,0 0 1,6-4-727</inkml:trace>
  <inkml:trace contextRef="#ctx0" brushRef="#br0" timeOffset="1">354 1 8682,'21'13'4321,"-12"15"-896,-3 6-1009,4 13-872,0 0-191,-5-2-713,7-3-256,0-8-248,0-5-56,0-16-136,9 0-384,-9-9-1153,0-5 185,3 1 608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4:23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7274,'5'-3'2968,"4"2"-1608,2 17-431,1 12 55,-7 9 0,-2 11-128,-4 4-208,-5 1-39,2 4-153,-4-6-80,8-12-184,2-7-56,-2-15-1104,0-6-953,0-10 1201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20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9634,'2'-7'4265,"10"7"-1897,4 0-423,12 4-393,-3 1-360,3 2-575,2 0-257,1-3-240,1-2 64,0-7-912,3 0-801,-4-10 993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21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8714,'9'78'9465,"-2"34"-5610,-3-39-2147,-3-61-1483,1-1 0,1 1 0,0-1 1,5 14-1,-8-24-200,1 1-1,0 0 1,-1-1 0,1 1-1,0 0 1,0-1 0,0 1-1,0-1 1,3 3-1,-4-4-23,0 0 0,0 0-1,0 0 1,0 0-1,1 0 1,-1 1-1,0-1 1,0 0-1,0 0 1,0 0-1,1 0 1,-1 0-1,0-1 1,0 1-1,0 0 1,0 0-1,0 0 1,1 0-1,-1 0 1,0 0-1,0 0 1,0 0-1,0 0 1,0 0-1,1 0 1,-1 0-1,0-1 1,0 1-1,0 0 1,0 0-1,0 0 1,0 0 0,0 0-1,0 0 1,1-1-1,-1 1 1,4-14-107,0-2-130,0 0 1,12-28-1,-14 38 222,1 1 1,0-1-1,0 0 0,0 1 1,1 0-1,0-1 0,0 1 1,0 1-1,1-1 0,6-5 0,-10 10 19,-1-1 0,1 1-1,0-1 1,0 1-1,-1-1 1,1 1 0,0 0-1,0-1 1,0 1-1,0 0 1,0 0 0,0-1-1,-1 1 1,1 0-1,0 0 1,0 0 0,0 0-1,0 0 1,0 0-1,1 1 1,-1-1 10,0 1-1,0-1 1,-1 1 0,1-1-1,0 1 1,-1-1 0,1 1-1,0 0 1,-1-1 0,1 1-1,-1 0 1,1 0 0,-1-1-1,1 1 1,-1 0 0,1 1-1,0 3 60,0-1 0,0 0 0,0 1 0,-1-1 0,1 0-1,-1 8 1,-4 23 282,2-25-355,1 1 0,1 0 0,-1-1 0,2 1 0,1 15 0,3-5 25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21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271 133 8098,'2'-4'504,"-1"0"0,1 0 0,-1 0 0,1 1 0,-1-1 0,-1-1 0,1 1 0,0 0 0,-1 0 0,0 0 0,0 0 0,0 0 0,0 0 0,-1-1 0,0 1 0,0 0 0,-1-5 0,0 6-272,1 0 0,0 0-1,-1 0 1,1 0 0,-1 0-1,0 0 1,0 0-1,0 0 1,0 1 0,-1-1-1,1 1 1,-1 0-1,1 0 1,-1 0 0,0 0-1,0 0 1,0 0 0,0 1-1,0-1 1,0 1-1,-6-2 1,7 3-171,0-1-1,0 1 1,0 0 0,0 0-1,0 0 1,1 0-1,-1 0 1,0 0 0,0 1-1,0-1 1,0 0-1,0 1 1,0-1 0,1 1-1,-1 0 1,0 0 0,1 0-1,-1 0 1,0 0-1,1 0 1,-1 0 0,1 0-1,-1 1 1,1-1-1,0 1 1,0-1 0,0 1-1,-1-1 1,0 3 0,-1 2-5,1 0 0,-1 0 0,1 0 1,0 0-1,0 1 0,1-1 0,-1 11 1,0 12-15,2-1 0,0 0 1,2 1-1,2-1 1,0 0-1,12 38 0,62 159 77,-64-192-97,-8-17-212,0 0 0,-1 0 0,-1 0-1,0 1 1,-1-1 0,1 28 0,-5-38-278</inkml:trace>
  <inkml:trace contextRef="#ctx0" brushRef="#br0" timeOffset="1">1 284 9850,'10'-4'4601,"8"-2"-1864,7 0-1105,4 0-104,4-1-543,3 0-305,7 1-424,-2-4 8,-1 1-944,-3 1-697,-9 4 881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22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21 132 7170,'-1'4'656,"1"-1"0,0 1 1,0 0-1,0-1 1,0 1-1,0 0 1,1 0-1,0-1 1,-1 1-1,1-1 1,1 1-1,-1-1 0,0 1 1,3 3-1,6 21 2388,-9-18-2179,0 0-1,0 1 1,-1-1-1,-1 12 1,1-22-849,0 0 1,0 1 0,0-1-1,0 0 1,0 0 0,0 0 0,-1 1-1,1-1 1,0 0 0,0 0 0,0 0-1,0 0 1,-1 0 0,1 1 0,0-1-1,0 0 1,0 0 0,-1 0 0,1 0-1,0 0 1,0 0 0,0 0-1,-1 0 1,1 0 0,0 0 0,0 0-1,-1 0 1,1 0 0,0 0 0,0 0-1,0 0 1,-1 0 0,1 0 0,0 0-1,0 0 1,-1 0 0,1 0 0,0 0-1,0 0 1,0-1 0,0 1-1,-1 0 1,1 0 0,0 0 0,0 0-1,0 0 1,0-1 0,-1 1 0,-9-8 72,7 6-81,1-1-1,0 0 1,0 1-1,0-1 1,1 0-1,-1 0 0,1 0 1,-1-1-1,1 1 1,0 0-1,0 0 1,1-1-1,-1-3 1,-1-4-29,2 0 0,0-20-1,0 16-73,2 0-1,-1 1 0,2-1 1,6-21-1,-8 32-150,1-1-1,0 1 1,0 0-1,0 0 1,0 0-1,1 0 1,-1 1-1,1-1 1,0 1 0,0-1-1,1 1 1,-1 0-1,0 0 1,1 1-1,0-1 1,0 1-1,0 0 1,8-4-1,14-1-2161,2 1 1128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22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22 6105,'1'12'3309,"-1"1"0,-1 19-1,-1-18-1611,2 19-1,1-25-1269,0 0 0,0-1 0,0 1 0,1-1-1,0 0 1,1 1 0,-1-1 0,5 8 0,-6-14-393,0 1 0,0 0 0,1-1 0,-1 1 0,0-1 0,0 1 0,1-1 0,-1 0 0,1 1 0,-1-1 0,1 0 0,-1 0 0,1 0 0,0 0 0,0 0 0,-1 0 0,1-1 0,0 1 1,0-1-1,0 1 0,0-1 0,0 0 0,0 0 0,0 1 0,0-1 0,0-1 0,0 1 0,-1 0 0,1 0 0,0-1 0,0 1 0,0-1 0,0 1 0,0-1 0,0 0 0,2-1 0,-1 0-31,1 0 1,-1 0-1,1-1 0,-1 1 1,0-1-1,0 1 0,0-1 0,-1 0 1,4-5-1,-4 6-16,-1 0 1,0 0 0,1 0-1,-1-1 1,0 1-1,0 0 1,-1-1-1,1 1 1,0-1 0,-1 1-1,1-1 1,-1 1-1,0-1 1,0 1-1,0-1 1,-1-3 0,0 0-50,-1 1 0,0-1 0,-1 1 1,1 0-1,-1 0 0,0 0 0,0 0 1,0 0-1,-1 1 0,0-1 1,0 1-1,0 0 0,-5-4 0,-5-3-82,-1 0 0,-30-16 0,32 21 147,0 1 0,-26-8-1,61 14 2,-1 0-1,23 5 0,-33-5-1,6 2 31,-1 0 1,0 0-1,0 2 0,0 0 0,23 11 0,-32-12 21,0 0 0,-1 0 0,1 1 0,-1-1 0,0 1 0,-1 0 0,1 1 0,-1 0 0,0 0 0,-1 0 0,1 0 0,-1 1 0,5 9 0,-6-10-4,-1-1 0,0 1-1,0 0 1,0 0 0,0 0 0,-1 0 0,0 0-1,0 6 1,-1-5-7,1 2 48,-4-15-97,1-3-188,1-1-1,1 0 0,-1 0 0,2 0 1,-1 0-1,1 0 0,1 0 1,0 1-1,0-1 0,5-11 0,-5 16 106,0-1 0,1 1 0,0 0 0,0 0 0,0 0 0,8-8 0,-10 11 85,1 0-1,-1 1 1,1-1-1,-1 1 1,1 0-1,-1 0 0,1-1 1,0 1-1,0 0 1,-1 0-1,1 0 1,0 1-1,0-1 0,0 0 1,0 1-1,0-1 1,0 1-1,0 0 1,0 0-1,0 0 0,0 0 1,3 0-1,-4 1 22,0-1-1,1 1 0,-1 0 1,0-1-1,0 1 0,0 0 1,0 0-1,1 0 1,-1 0-1,-1 0 0,1 0 1,0 0-1,0 0 0,0 1 1,0-1-1,-1 0 0,1 1 1,-1-1-1,1 0 1,-1 1-1,1 1 0,0-1 27,2 8 168,0 0 0,0 0-1,-1 0 1,1 16 0,-2 41 848,-1-48-781,0-18-255,0 1 0,0-1 0,0 0-1,0 1 1,0-1 0,0 1 0,1-1-1,-1 0 1,1 1 0,-1-1 0,1 0-1,0 2 1,-1-3-21,0 0 0,0 1 0,1-1-1,-1 0 1,0 0 0,0 0 0,0 0 0,0 0 0,1 0 0,-1 0-1,0 0 1,0 0 0,0 1 0,0-1 0,1 0 0,-1 0-1,0 0 1,0 0 0,0 0 0,1 0 0,-1 0 0,0 0-1,0 0 1,0 0 0,1 0 0,-1-1 0,0 1 0,0 0-1,1 0 1,7-8-19,-3 1-29,-1 0 0,1-1 1,3-11-1,4-6-74,-2 6 26,14-26-63,-21 41 157,0-1 0,1 1 0,-1 0 0,1 0 0,-1 0 0,1 1 0,6-5 0,-10 8 5,1-1 0,-1 1 0,1 0-1,-1-1 1,1 1 0,-1 0 0,1 0 0,0-1 0,-1 1-1,1 0 1,-1 0 0,1 0 0,0 0 0,-1 0-1,1 0 1,0 0 0,-1 0 0,1 0 0,0 0-1,-1 0 1,1 0 0,-1 0 0,1 0 0,0 1 0,0-1-1,1 1 10,-1 0 0,0 0 0,0 0 0,-1 0 0,1 0 0,0 0 0,0 0 0,0 1 0,-1-1 0,1 0 0,0 3 0,2 3 86,-1 1-1,0 0 0,1 11 0,-2-15-38,2 17 127,4 22 287,-6-38-506,0-1 1,1 0-1,-1 0 0,1 0 0,0 0 1,0 0-1,4 5 0,-5-8 16,0 1 0,0-1 0,0 0 0,0 0 0,0 0 0,0-1 0,0 1 0,0 0-1,0 0 1,0 0 0,2 0 0,-2-1 3,0 0 0,1 0 0,-1 0 1,0 0-1,1 0 0,-1 0 0,0 0 0,0 0 0,1-1 0,-1 1 0,2-1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23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173 170 8042,'4'-5'866,"0"0"-1,0 0 1,-1-1 0,0 0 0,0 1 0,-1-1 0,1 0 0,-1-1-1,2-10 1,-4 14-618,1-1-1,-1 1 1,0-1-1,0 1 1,0-1 0,-1 1-1,1-1 1,-1 1-1,0 0 1,0-1-1,0 1 1,0 0-1,-1-1 1,1 1 0,-1 0-1,0 0 1,0 0-1,0 1 1,-4-5-1,3 3-175,-1 1 1,1 1-1,0-1 0,-1 0 0,1 1 0,-1 0 0,0 0 1,0 0-1,0 0 0,0 0 0,0 1 0,0 0 0,-1 0 1,1 0-1,0 0 0,0 1 0,-1 0 0,1-1 0,-1 2 0,1-1 1,0 0-1,-1 1 0,1 0 0,0 0 0,0 0 0,0 1 1,0-1-1,0 1 0,0 0 0,0 0 0,0 0 0,1 1 1,-1-1-1,1 1 0,-1 0 0,-4 5 0,5-3-65,-1 0 0,1 0 1,-1 0-1,1 0 0,1 1 0,-1-1 0,1 1 0,0 0 0,0 0 0,1-1 0,0 1 0,0 0 1,0 0-1,1 1 0,-1-1 0,2 0 0,0 10 0,0-8-5,1-1 1,0 1-1,1-1 0,-1 1 1,1-1-1,1 0 0,-1 0 0,1 0 1,0-1-1,1 1 0,0-1 1,0 0-1,8 7 0,3 1 20,2-1-1,-1-1 1,2 0-1,22 10 0,24 15 340,-59-33-294,-3-2 24,1 0 1,-1 0-1,0 1 1,1 0-1,-1-1 1,3 5-1,-6-7-74,0 0 0,0 1 0,1-1 0,-1 0 1,0 1-1,0-1 0,0 0 0,0 1 0,1-1 0,-1 0 0,0 1 0,0-1 0,0 0 0,0 1 0,0-1 0,0 1 0,0-1 1,0 0-1,0 1 0,0-1 0,0 0 0,0 1 0,0-1 0,-1 0 0,1 1 0,0 0 0,-1-1 9,1 1-1,-1-1 0,1 1 1,-1 0-1,0-1 1,1 1-1,-1-1 0,0 0 1,1 1-1,-1-1 1,-1 1-1,-2 0 47,0 1 0,-1-1 0,1-1 0,-5 2 0,-8-1-213,0-1 0,0-1 1,-1 0-1,1-1 0,-33-8 1,48 10 54,1-1-80,-1 1-1,0 0 1,0-1 0,0 1-1,0-1 1,1 0-1,-1 0 1,0 1 0,1-1-1,-1 0 1,1-1-1,-1 1 1,1 0 0,-1 0-1,1-1 1,-2-1 0,3 2 81,-1 0 1,1 0 0,0 0-1,0-1 1,0 1 0,0 0 0,0 0-1,0-1 1,0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23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10082,'1'-1'4473,"3"7"-1936,3 28-1041,-5 7-88,-2 23-247,-1 11-225,1 0-408,4 1-136,12-18-160,1-11-96,6-16-128,1-13-264,0-18-944,-7-10-4081,2-16 3608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24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9746,'1'2'532,"1"-1"0,-1 0 1,1 1-1,-1-1 0,1 0 0,-1 0 1,1 0-1,3 1 0,1 1-210,0-1-1,14 2 1,-15-2 10,15 1 0,0 0 1,0-1-1,0-1 1,22-2-1,80-13-262,-1 0-4217,-118 14 3654,-1 0 0,1 0 1,-1 0-1,0 1 1,1-1-1,-1 0 0,1 1 1,-1 0-1,0-1 1,0 1-1,1 0 0,3 2 1,-5-2 268,-1 0 1,1-1-1,0 1 1,0 0-1,0 0 1,-1 0-1,1 0 0,0 0 1,-1 0-1,1 0 1,-1 0-1,1 0 1,-1 0-1,1 0 1,-1 1-1,1 0 284,-1-1 1,0 1-1,0-1 0,0 1 0,0-1 1,0 1-1,0-1 0,-1 3 1,-2 10 3496,1 0 0,-1 20 0,3-21-2451,0 0 1,1 0 0,1-1 0,0 1-1,5 16 1,-6-26-1054,0-1-1,0 1 0,0 0 0,0-1 1,1 0-1,-1 1 0,1-1 1,-1 0-1,1 1 0,0-1 1,0 0-1,0 0 0,0 0 1,0-1-1,0 1 0,0 0 1,1-1-1,-1 0 0,1 1 1,-1-1-1,1 0 0,0 0 0,-1-1 1,1 1-1,0 0 0,-1-1 1,1 0-1,0 1 0,0-1 1,0 0-1,-1 0 0,1-1 1,0 1-1,0-1 0,-1 1 1,1-1-1,0 0 0,-1 0 0,1 0 1,-1 0-1,1-1 0,-1 1 1,3-3-1,0 1-44,-1-1 0,0-1 0,0 1 0,0 0 0,0-1 0,-1 0 0,0 0 0,0 0 0,0 0 0,2-7 0,-2 4 1,0 0 0,0-1 0,-1 1 0,0-1 0,-1 0 0,1-10 0,-2 13 0,0 0 0,-1 0 1,0 0-1,0 0 1,0 0-1,-1 0 0,0 0 1,0 1-1,-1-1 0,1 0 1,-1 1-1,0 0 0,-8-10 1,9 13-5,1 0 0,-1 0 0,0 0 0,0 0 0,-1 0 0,1 0-1,0 1 1,-1-1 0,1 1 0,-1-1 0,1 1 0,-1 0 0,1 0 0,-1 0 0,0 1 0,0-1 0,1 1 0,-1-1 0,0 1 0,0 0 0,0 0 0,0 0 0,1 0 0,-1 1 0,0-1 0,0 1 0,1-1 0,-1 1 0,0 0 0,1 0 0,-1 1-1,-3 1 1,0 1-66,0 0 0,1 1 0,-1 0 0,1 0 0,0 0 0,1 1 0,-1 0 0,1 0 0,0 0 0,0 0 0,1 1 0,-4 9 0,6-15-26,0 1-1,1 0 1,-1 0 0,0 0 0,1 0 0,-1 0-1,1 0 1,0 1 0,0-1 0,0 0-1,0 2 1,0-2 37,1 0 0,0 0-1,0-1 1,0 1 0,0 0 0,0-1-1,0 1 1,1-1 0,-1 0 0,0 1-1,3 0 1,-4-1 44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24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11 9330,'7'-11'4017,"2"24"-1633,1 9-607,-2 27-57,-2 15-160,-6 22-543,3 10-217,5-6-336,5-8-112,14-20-160,3-15-56,6-22-88,4-9-16,-7-24-440,-3-12-480,4-21 568</inkml:trace>
  <inkml:trace contextRef="#ctx0" brushRef="#br0" timeOffset="1">1 138 12299,'0'0'4617,"17"8"-2673,6 2-960,11 0 56,4 2 17,16-8-577,3-1-152,5-4-64,-5-2-312,-3 4 56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24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16700,'2'3'5657,"4"-3"-5353,-4-4-200,-3 2-216,0 1-416,-1 0 336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4:24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71 8866,'-2'9'1583,"1"-1"1,0 17 0,-1 8-661,-3-1-225,1-12 24,-1 27 0,5-44-685,0-1 0,0 1 1,0 0-1,0-1 0,1 1 0,-1-1 0,1 1 0,0 0 0,-1-1 0,1 0 1,0 1-1,1-1 0,-1 1 0,0-1 0,1 0 0,-1 0 0,1 0 0,-1 0 1,1 0-1,0 0 0,4 2 0,-4-2-29,0-1 0,0 0 1,1 0-1,-1-1 0,0 1 1,1 0-1,-1-1 0,1 1 0,-1-1 1,1 0-1,-1 0 0,1 0 0,-1 0 1,1 0-1,-1-1 0,1 1 0,-1-1 1,1 1-1,-1-1 0,0 0 1,1 0-1,2-2 0,4-2-3,-1 0-1,0 0 1,0-1-1,0 0 1,-1-1-1,0 0 1,0 0-1,-1 0 1,0-1-1,7-11 1,-7 9 5,0-1 0,-1 1 0,0-1 1,0-1-1,-2 1 0,1 0 0,-1-1 0,1-15 0,-3 23 1,-1-1 0,0 1 0,0-1-1,0 0 1,-1 1 0,1-1-1,-1 1 1,0-1 0,0 1-1,-1-1 1,0 1 0,1 0-1,-1-1 1,-3-3 0,3 6-5,0-1 0,0 1 0,0-1 1,0 1-1,-1 0 0,1 0 0,-1 0 1,1 1-1,-1-1 0,1 0 0,-1 1 1,0 0-1,0 0 0,0 0 0,0 0 0,0 0 1,0 0-1,0 1 0,0-1 0,0 1 1,-6 0-1,4 0-7,-1 1 0,1 0 0,-1 0 0,1 0 0,-1 0-1,1 1 1,0 0 0,0 0 0,0 0 0,-8 5 0,11-5-91,-1 0-1,1 0 1,0 0-1,-1 0 1,1 0 0,0 0-1,0 1 1,0-1-1,0 1 1,1-1 0,-1 1-1,1-1 1,0 1-1,-1 0 1,1 0 0,0 0-1,1 0 1,-1 0-1,0 0 1,1 4-1,0-5-134,0 0 0,0 0 0,0 1 0,1-1 0,-1 0 0,1-1 0,-1 1 0,2 3 0,8 12-1038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45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1025 26 3289,'-13'-12'10044,"10"10"-9035,0 0 0,0 0 1,0 0-1,0 1 0,-4-2 0,6 3-994,1 0 0,0-1 0,0 1 1,0 0-1,-1 0 0,1 0 0,0 0 0,0 0 0,-1 0 0,1 0 0,0 0 0,0 0 0,-1 0 1,1 0-1,0 0 0,0 0 0,-1 0 0,1 0 0,0 0 0,0 0 0,-1 0 0,1 0 0,0 0 1,0 0-1,-1 0 0,1 0 0,0 0 0,0 1 0,0-1 0,-1 0 0,1 0 0,0 0 0,0 0 1,0 0-1,-1 1 0,1-1 0,0 0 0,0 0 0,0 1 0,0-1 0,0 0 0,0 0 0,-1 0 1,1 1-1,0-1 0,0 0 0,0 0 0,0 1 0,0-1 0,0 0 0,0 0 0,0 1 0,0-1 0,0 1 1,4 14 18,-3-12 39,0 2-49,1-1 1,0 1-1,0-1 1,0 1-1,4 6 1,-3-7 24,-1 1 0,0-1-1,0 0 1,0 1 0,3 8 0,-5-12-28,0-1 0,0 0 0,0 1-1,0-1 1,0 0 0,0 0 0,0 1 0,0-1 0,0 0 0,0 1 0,0-1 0,0 0 0,-1 0 0,1 1 0,0-1 0,0 0 0,0 0-1,0 1 1,0-1 0,0 0 0,-1 0 0,1 1 0,0-1 0,0 0 0,0 0 0,-1 0 0,1 1 0,0-1 0,0 0 0,-1 0 0,1 0 0,0 0-1,0 0 1,-1 0 0,1 1 0,0-1 0,0 0 0,-1 0 0,1 0 0,-1 0 0,-15 1 5,11-1 22,-8 1-19,0-2 1,-1 1-1,1-2 0,-18-3 1,31 5-27,0 0-1,0 0 1,0 0 0,0-1 0,-1 1 0,1 0 0,0 0 0,0 0 0,0 0-1,0 0 1,0 1 0,0-1 0,0 0 0,0 0 0,0 0 0,-1 0 0,1 0-1,0 0 1,0 0 0,0 0 0,0 0 0,0 0 0,0 0 0,0 0-1,0 0 1,0 0 0,0 0 0,0 0 0,0 0 0,-1 0 0,1 1 0,0-1-1,0 0 1,0 0 0,0 0 0,0 0 0,0 0 0,0 0 0,0 0 0,0 0-1,0 0 1,0 1 0,0-1 0,0 0 0,0 0 0,0 0 0,0 0 0,0 0-1,0 0 1,0 0 0,0 0 0,0 0 0,0 1 0,3 8 74,-2-8-61,-1 1 1,1 0 0,-1-1 0,1 1-1,-1-1 1,1 1 0,-1 0 0,0-1-1,0 1 1,0 2 0,-1-3-6,1 1 0,-1-1 0,1 0-1,-1 1 1,0-1 0,0 0 0,1 1 0,-1-1 0,0 0 0,0 0 0,0 1 0,-1-1 0,1 0 0,0 0 0,0 0 0,0-1-1,-1 1 1,1 0 0,-1 0 0,1-1 0,-3 2 0,-17 9 19,3 2-15,12-8-8,-1-1 0,1 1 0,-1-1 0,0-1 0,-11 5 0,14-6-4,-1 0 1,1 0-1,0 0 1,-1 0-1,1 1 1,-6 5-1,9-7-3,0 0 0,1-1 0,-1 1 0,0 0 0,1 0 0,-1 0 1,0 0-1,1 0 0,-1 0 0,1 1 0,-1-1 0,1 0 0,0 0 0,0 0 0,-1 0 0,1 1 0,0-1 0,0 0 0,0 0 0,0 0 0,0 0 0,1 1 0,-1-1 0,0 0 0,0 0 0,1 0 0,-1 0 0,1 0 0,-1 0 0,1 0 0,0 2 0,3 2 0,-1 1-1,1-2 1,0 1 0,0 0 0,1-1 0,9 8 0,-11-10 1,1 1 1,0-1-1,0 1 1,0-1-1,0-1 1,0 1 0,0 0-1,1-1 1,-1 0-1,6 1 1,-6-2 1,-1 0 53,-10 1 89,-35 1-108,26 0-30,-18-1 1,23-1-4,0 0 0,0 0 1,-1 2-1,-20 4 0,30-5-4,-1-1 0,1 1 0,-1 0 0,1 0-1,-1 1 1,1-1 0,0 1 0,-1-1 0,1 1 0,0-1 0,0 1 0,0 0 0,1 0 0,-1 0 0,0 0 0,1 1-1,-1-1 1,1 0 0,0 1 0,0-1 0,-1 0 0,2 1 0,-1 0 0,0-1 0,0 1 0,1 4 0,-1-3 8,1 1 0,-1 0 1,2-1-1,-1 1 1,0 0-1,1-1 1,0 1-1,0-1 1,0 1-1,1-1 1,-1 1-1,1-1 1,0 0-1,0 0 0,1 0 1,-1 0-1,1 0 1,0-1-1,0 1 1,0-1-1,0 1 1,1-1-1,0 0 1,-1-1-1,6 4 1,-9-6-7,0 0 0,-1 0 0,1 0 0,0 0 0,0 0 0,0 0 0,0 0 0,0 0 0,0 0 0,0 0 0,0-1 0,0 1 0,0 0 0,0 0 0,0 0 0,0 0 0,0 0 0,0 0 0,0 0 1,0 0-1,0 0 0,0 0 0,0 0 0,0 0 0,0 0 0,0 0 0,0 0 0,0 0 0,0 0 0,0 0 0,0 0 0,0 0 0,0 0 0,0-1 0,0 1 0,0 0 0,0 0 0,0 0 0,0 0 0,0 0 0,0 0 0,0 0 1,0 0-1,0 0 0,0 0 0,0 0 0,0 0 0,0 0 0,0 0 0,0 0 0,0 0 0,0 0 0,0 0 0,0 0 0,0 0 0,0 0 0,0 0 0,0 0 0,0 0 0,1 0 0,-1 0 0,0 0 0,0 0 0,0 0 1,0 0-1,0 0 0,0 0 0,0 0 0,-6-5 126,-12 1-110,0 1 0,-22-2-1,38 5-16,-1-1 0,1 1 0,0 0 0,-1 0-1,1 0 1,0 0 0,-1 0 0,1 1 0,-1-1 0,1 1-1,0-1 1,0 1 0,-1 0 0,1 0 0,0 0 0,0 0-1,-4 3 1,5-2 0,0 0 0,0-1 0,0 1 0,0 0 1,0 0-1,0 0 0,0 1 0,1-1 0,-1 0 0,1 0 0,-1 0 0,1 0 0,0 0 0,0 1 0,0 3 0,1 4 20,0-1 0,0 1 0,1-1 0,0 1 0,4 9 0,4 16 99,-10-34-115,1 1 1,-1-1-1,0 0 1,0 1 0,0-1-1,-1 0 1,1 1-1,0-1 1,-1 0-1,1 1 1,0-1-1,-1 0 1,1 0 0,-1 1-1,0-1 1,1 0-1,-1 0 1,0 0-1,0 0 1,0 0-1,0 0 1,0 0 0,0 0-1,0 0 1,-2 1-1,-3 1 15,0 1 0,0-1 0,-10 4 0,13-6-14,-6 3 7,1-1 0,-1 0 0,1-1 0,-1 0-1,0 0 1,-15 0 0,21-2-10,3 0-3,0 0 0,0 0 0,-1 0 0,1 0 0,0 0 0,0 0 0,0 0 0,0 0 0,0 0 0,-1 0 0,1 0 0,0 0 0,0 0 0,0 0 0,0 0 0,0 0 0,0 0 0,-1 0 0,1 0 0,0 0 0,0 0 0,0 0 0,0 1 0,0-1 0,0 0 0,0 0 0,-1 0 0,1 0 0,0 0 0,0 0 0,0 0 0,0 0 0,0 1 0,0-1 0,0 0 0,0 0 0,0 0 0,0 0 0,0 0 0,0 0 0,0 1 0,0-1 0,0 0 0,0 0 0,0 0 0,0 0 0,0 0 0,0 0 0,0 1 0,0-1 0,0 0 0,0 0 0,0 0 0,0 0-1,0 0 1,0 1 0,0-1 0,0 1 0,1 1 0,-1 0 0,0-1 0,1 1 0,-1-1 0,1 1 0,-1-1 0,1 0 0,0 1-1,0-1 1,1 3 0,4 5 0,-3-4 0,4 8 2,1 0 1,18 22-1,-19-28 0,-4-3 2,0-1 0,0 0-1,0 1 1,0-1 0,-1 1 0,0 0 0,0 0 0,0 0 0,3 8 0,-5-12-3,0 0 0,0 1 0,-1-1 0,1 1 1,0-1-1,0 1 0,0-1 0,0 0 0,0 1 0,-1-1 0,1 1 0,0-1 0,0 0 0,-1 1 0,1-1 0,0 0 0,-1 1 0,1-1 1,0 0-1,-1 0 0,1 1 0,0-1 0,-1 0 0,1 0 0,-1 0 0,1 1 0,0-1 0,-1 0 0,1 0 0,-1 0 0,0 0 0,-13 3 13,-37-4 10,32 0-18,-25 3 0,38-2-5,0 1-1,1 0 1,-1 0-1,1 1 0,0-1 1,-1 1-1,1 1 1,-10 4-1,14-6 0,-1 1 0,0-1 0,1 0 0,-1 0 0,1 1 0,0-1 0,-1 0 0,1 1 0,0 0 0,0-1 0,0 1 0,0 0 0,0-1 0,0 1 0,0 0 0,1 0 0,-1 0 0,1 0 0,-1 0 0,1-1 0,0 1 0,0 0 0,0 2 0,1 4 0,0-1 0,0 0 0,1 0 0,0 0 0,3 7 0,-2-8 5,-1 0 0,0 1 0,-1-1 1,1 1-1,0 8 0,-4-7 15,-2-8 49,3 0-63,0 0 0,0 0 0,0 0 0,0 0 0,0 0-1,1 0 1,-1 1 0,0-1 0,0 0 0,0 0 0,-1 1 0,-9 6-3,0 0 1,1 1-1,0 0 1,-17 17-1,14-12-1,-81 66 20,8-7-7,74-60-488,-14 13 1148,18-20-7473,8-6 5281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48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8 2537,'-1'-7'8643,"-1"7"-4459,-4 14-2874,1-3-980,-34 76 1147,32-75-1198,-9 23 330,15-31-541,0-1 0,0 1 0,0-1 1,0 1-1,0 0 0,1-1 1,0 7-1,0-9-62,0 0 0,0-1-1,0 1 1,0 0 0,0-1 0,0 1-1,0 0 1,1-1 0,-1 1 0,0-1 0,0 1-1,1 0 1,-1-1 0,0 1 0,1-1 0,-1 1-1,1-1 1,-1 1 0,1-1 0,-1 0-1,1 1 1,-1-1 0,1 1 0,-1-1 0,1 1-1,1-1-1,-1 0 0,0 1-1,1-1 1,-1 0-1,1 0 1,-1 0-1,0 0 1,1 0-1,-1 0 1,1 0-1,1-1 1,4-1-6,1-1-1,-1 0 1,10-5-1,-14 7 12,-1 0-9,78-34 12,-72 32-8,1 0-1,0 1 1,0 0 0,0 0 0,0 1 0,1 1 0,11 0 0,-17 0-2,-1 0 0,0 1 0,1-1 0,-1 1 0,0 0 0,1 0 0,-1 0 0,0 1 0,0-1 0,0 1 0,0 0 0,0 0 0,0 0 0,0 0 0,-1 0 0,1 1 0,-1-1 0,0 1 0,4 5 0,-3-3 42,0 1 0,0 0-1,-1 0 1,1 0 0,-1 0 0,-1 0 0,1 0 0,-1 0 0,0 11-1,-1-14-8,0-1-1,1 1 0,-1-1 0,1 1 0,-1-1 0,1 1 0,0-1 1,0 0-1,0 1 0,0-1 0,0 0 0,0 0 0,1 0 0,2 4 0,-2-5-24,-1 1-1,1-1 0,0 0 1,-1 0-1,1 0 1,0 0-1,0-1 0,0 1 1,0 0-1,0-1 0,0 0 1,0 1-1,0-1 0,0 0 1,0 0-1,0 0 0,0 0 1,0 0-1,2-1 0,8-1-5,-1-1-1,0-1 1,0 0-1,0 0 1,17-10 0,21-9 2,-42 20-6,-1 1 0,0 1 0,1-1 1,-1 1-1,1 0 0,7 0 1,-9 1 0,-1 0 1,0 1-1,1-1 1,-1 1-1,1 0 1,-1 0-1,0 0 1,0 1-1,0 0 1,0-1-1,0 1 1,7 5 0,-6-3 1,0 0 0,-1 1 0,1 0 0,-1-1 0,0 2 0,0-1 0,-1 0 0,4 7 1,-1-3 6,-1 0 0,1-1 0,1 0 0,0 0 0,0 0 0,0-1 0,1 0 0,0-1 0,0 0 0,1 0 0,10 5 0,-13-9-9,0 0 0,0 0 0,1 0 1,-1-1-1,0 0 0,1 0 1,-1 0-1,9-1 0,5 0 2,-1-2 7,-18 2-9,-1 0 0,0 1 0,1-1 1,-1 0-1,1 0 0,-1 0 0,1 0 1,-1 1-1,0-1 0,1 0 0,-1 0 1,0 1-1,1-1 0,-1 0 0,0 0 1,1 1-1,-1-1 0,0 0 1,1 1-1,-1-1 0,0 1 0,0-1 1,0 0-1,1 1 0,-1-1 0,0 1 1,0-1-1,0 0 0,0 1 0,0 0 1,4 15 30,-4-15-33,1 3 5,-1-3-3,0-1-1,0 1 1,0 0 0,1 0-1,-1 0 1,0-1 0,0 1-1,1 0 1,-1 0 0,0-1-1,1 1 1,-1 0 0,0 0-1,1-1 1,-1 1-1,1 0 1,0-1 0,-1 1-1,1-1 1,-1 1 0,1-1-1,1 2 1,5 0 0,1 1 0,-1 0 0,0 0 0,10 6 0,0 1 1,-15-9-2,0 0 0,1 0 0,-1 0 0,0 0 0,0-1 0,1 1 0,-1-1 0,0 0 0,1 0 0,-1 0 0,0 0 0,1 0 0,-1 0 0,1 0 0,2-1 0,6-1 0,7 1 1,-10 0 0,0 0 1,1 1-1,-1 0 0,13 2 1,-19-1-2,0-1 0,0 1 1,-1 0-1,1 0 0,0 0 1,0 0-1,-1 0 0,1 0 1,0 0-1,-1 0 0,1 1 1,-1-1-1,0 1 0,3 2 1,0 2 2,0 1 0,5 11 1,-7-12-2,1-1 0,0 1-1,7 8 1,-8-11-1,0-1 0,0 0-1,1 0 1,-1 0 0,1 0 0,-1-1-1,1 1 1,0-1 0,-1 1-1,1-1 1,4 1 0,2 0-1,-1 0 1,15 1-1,-18-3 0,1 0 0,-1 1 0,0-1 0,1 1 0,-1 1 0,0-1 1,0 1-1,0 0 0,0 0 0,0 0 0,6 4 0,-8-3 1,0 0-1,0 0 1,0 0 0,0 1 0,-1-1-1,1 1 1,-1-1 0,4 8 0,-1 2 3,6 18 1,-8-21-2,0 0 1,1 0-1,8 15 0,-10-21-2,1-1 0,-1 1 0,1-1 0,-1 0 0,1 0 0,0 0-1,0 0 1,1 0 0,-1-1 0,7 4 0,-7-4 0,0-1-1,1 0 1,-1 0-1,0 0 1,1 0-1,-1 0 1,1-1-1,-1 0 1,1 0-1,-1 0 1,1 0 0,-1 0-1,4-1 1,30-9-4,-29 8 2,0-1-1,0 1 1,0 1 0,11-2-1,-18 3 2,0 1 0,0-1 0,0 0-1,1 0 1,-1 1 0,0-1 0,0 0-1,0 1 1,0-1 0,1 1 0,-1 0 0,0-1-1,0 1 1,0 0 0,0-1 0,-1 1-1,1 0 1,0 0 0,0 0 0,0 0-1,-1 0 1,1 0 0,0 0 0,-1 0 0,1 0-1,0 3 1,1 1 3,0 1-1,-1 0 1,0 0 0,1 7-1,-1-9 1,-1 3-2,1 0 1,0 1 1,1-1-1,4 14 0,-5-18-1,0-1-1,1 1 0,-1 0 1,1-1-1,0 1 1,0-1-1,0 1 0,0-1 1,0 0-1,0 0 0,1 0 1,-1 0-1,4 2 1,7 3-1,1-1 0,0 0 0,28 7 0,-10-3 0,-19-7 2,0 0-1,26 3 1,-3-2 1,-29-2-4,1-2 1,-1 1-1,1-1 1,-1 0-1,13-2 1,36-12-5,-34 8 5,-15 4 1,1 0 0,0 0 0,-1 1 0,1 0 0,0 0 0,0 1 0,15 1 0,-23-1-1,1 0 1,0 0 0,-1 0 0,1 0-1,0 1 1,-1-1 0,1 0-1,0 0 1,-1 1 0,1-1 0,0 1-1,-1-1 1,1 0 0,-1 1-1,1-1 1,-1 1 0,1-1 0,-1 1-1,0-1 1,1 1 0,-1 0-1,1-1 1,-1 1 0,0 0 0,0-1-1,1 1 1,-1-1 0,0 1-1,0 0 1,0 0 0,0-1 0,0 1-1,0 0 1,0-1 0,0 1-1,0 0 1,0 1 0,-1 2 11,0 1 0,-1 0 1,1-1-1,-5 8 0,1 0 41,3-7-30,-21 62 417,23-67-439,0 1-1,0-1 1,0 1 0,0-1 0,1 0 0,-1 1 0,0-1-1,0 0 1,0 1 0,0-1 0,1 0 0,-1 1-1,0-1 1,0 0 0,1 1 0,-1-1 0,0 0 0,0 0-1,1 1 1,-1-1 0,0 0 0,1 0 0,-1 0-1,0 1 1,1-1 0,-1 0 0,0 0 0,1 0 0,-1 0-1,1 0 1,-1 0 0,0 0 0,1 0 0,-1 0-1,0 0 1,1 0 0,-1 0 0,1 0 0,19 1 11,-19-1-12,25-3 4,-17 2 1,0 0 0,14 0 0,-21 1-4,1 0 0,-1 1 0,1-1 0,-1 1 0,0-1 0,1 1 0,-1 0-1,0 0 1,1 0 0,-1 0 0,0 1 0,0-1 0,3 3 0,-1-1 2,-1 0 1,1 0-1,-1 0 1,0 0-1,-1 0 0,1 1 1,0 0-1,-1-1 1,0 1-1,0 0 1,0 0-1,-1 0 0,3 7 1,-3-4 3,1 1-1,1 0 1,-1 0 0,1-1 0,0 0 0,1 1 0,0-1-1,8 11 1,-10-16-6,-1-1 0,2 1-1,-1 0 1,0-1 0,0 1-1,0-1 1,1 0 0,-1 0-1,1 0 1,-1 0 0,1 0 0,-1-1-1,6 2 1,3-1 1,22 0 1,-25-1-1,21 0 3,-14-1-1,-1 1 0,0 0 0,1 1 0,21 5-1,-34-6-1,-1 0-1,1 1 0,-1-1 0,0 0 0,1 1 0,-1 0 0,0-1 0,0 1 0,1 0 0,-1 0 0,0-1 0,0 1 0,0 0 0,0 0 0,0 0 0,0 1 0,0-1 1,0 0-1,0 0 0,0 2 0,0 1 9,0 0 1,0-1 0,-1 1-1,1 0 1,-1 0-1,-1 6 1,1-6-2,1-4-8,-1 1 0,0 0 0,0-1 0,0 1-1,0-1 1,0 1 0,1 0 0,-1-1 0,0 1 0,1-1 0,-1 1 0,0-1 0,1 2 0,1 1 1,-1-1-2,0 0 0,-1 0 1,1 0-1,0-1 1,0 1-1,0 0 1,0-1-1,3 4 1,30 29 9,-33-33-13,1 1 0,0-1-1,0 0 1,-1 1 0,1-1-1,0 0 1,0 0 0,0 0-1,0 0 1,1 0 0,-1-1-1,0 1 1,0-1 0,0 1-1,5-1 1,-6 0-94,0 0 1,0 0-1,0-1 1,0 1-1,0 0 0,0-1 1,0 1-1,0 0 1,0-1-1,0 1 1,0-1-1,0 0 0,0 1 1,0-1-1,0 0 1,0 1-1,-1-1 0,1 0 1,0 0-1,-1 0 1,1 0-1,0 0 0,-1 0 1,1 0-1,0-1 1,3-18-938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58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100 101 4017,'-1'0'1052,"-19"-1"6913,17 1-7374,-1 0 0,1 0-1,0-1 1,-1 0 0,1 0-1,-6-2 1,9 3-557,-1 0 0,0-1-1,1 1 1,-1-1 0,1 1 0,-1-1 0,1 1-1,0-1 1,-1 1 0,1-1 0,0 1 0,-1-1-1,1 0 1,0 1 0,-1-1 0,1 1 0,0-1-1,0 0 1,0 1 0,-1-2 0,2-3-51,-1 6 151,0 22-122,0-21 20,0 0-1,0-1 0,0 1 1,0 0-1,-1-1 0,1 1 1,-1 0-1,1-1 0,-1 1 1,0-1-1,1 1 1,-3 1-1,-2-2 420,3-1-327,4 2 1,-1-2-106,0 1 1,-1 0-1,1 0 0,0-1 0,-1 1 0,1 0 1,-1 0-1,1 0 0,-1-1 0,0 1 0,1 0 1,-1 1-1,7 14 134,17 21 102,-23-36-228,0 1 1,-1-1 0,1 0 0,0 1 0,-1-1 0,1 0-1,-1 1 1,1-1 0,-1 1 0,0-1 0,0 0-1,0 1 1,0-1 0,0 1 0,0-1 0,0 1 0,0-1-1,0 1 1,-1-1 0,1 0 0,-1 1 0,1-1 0,-1 1-1,1-1 1,-1 0 0,0 0 0,0 1 0,1-1 0,-1 0-1,0 0 1,0 0 0,-2 2 0,0-1 13,1 0 0,-1-1-1,1 1 1,-1-1 0,0 0 0,0 1 0,1-1 0,-1-1 0,0 1 0,0 0-1,0-1 1,-5 1 0,8-1-39,-1 0 0,1 0 0,-1 0 0,1 0-1,-1 0 1,1 0 0,-1 0 0,1 0 0,-1-1 0,1 1 0,-1 0-1,1 0 1,-1 0 0,1-1 0,-1 1 0,1 0 0,0-1 0,-1 1-1,1 0 1,-1-1 0,1 1 0,0 0 0,-1-1 0,1 1 0,0-2 0,-1 1-2,1 0 1,-1 0-1,1 0 1,0 0-1,0-1 1,0 1-1,0 0 1,0 0-1,0 0 1,0-3-1,1 0-5,0 1 1,0-1-1,0 1 1,0-1-1,0 1 0,4-6 1,-1 3 1,1 0 1,0 0 0,1 0-1,0 1 1,0 0 0,0 0 0,0 0-1,1 1 1,0 0 0,0 0 0,0 1-1,0 0 1,0 0 0,1 0-1,-1 1 1,9-1 0,-15 3 3,0-1 1,1 1-1,-1 0 0,0 0 1,0 0-1,1 0 0,-1 0 1,0 0-1,0 1 0,1-1 1,-1 0-1,0 1 0,0-1 1,0 1-1,0-1 0,1 1 1,-1-1-1,0 1 0,0 0 1,0 0-1,0-1 0,0 1 1,-1 0-1,1 0 1,0 0-1,0 0 0,0 0 1,-1 0-1,1 0 0,-1 0 1,1 2-1,0-1 5,-1 0 0,1 0 0,-1 0 0,0-1 0,0 1 0,0 0 0,0 0 0,0 0 0,0 0 0,-1 0 0,1 0 0,-1 0 0,1 0 0,-1 0 0,0 0 0,0 0 0,0-1 0,0 1 0,-1 1 0,-2 3 20,-1-1 1,1 0 0,-1 0 0,0 0 0,-1-1 0,1 1 0,-1-1 0,0-1-1,-8 5 1,10-6-13,0 0-1,-1 0 0,1-1 1,-1 1-1,0-1 0,1 0 0,-1 0 1,0-1-1,0 1 0,0-1 1,1 0-1,-1-1 0,0 1 0,-6-2 1,10 2-13,-1-1 0,1 1 0,0-1 0,-1 0 0,1 1 0,-1-1 0,1 0 0,0 0 1,0 0-1,-1 0 0,1 0 0,0 0 0,0 0 0,0-1 0,0 1 0,0 0 0,0 0 0,1-1 1,-1 1-1,0-1 0,1 1 0,-1-1 0,1 1 0,-1-1 0,1 1 0,0-1 0,-1 1 0,1-1 1,0 1-1,0-1 0,1-2 0,-1 0-5,1-1-1,-1 1 1,1-1 0,0 1-1,1-1 1,-1 1 0,1-1-1,0 1 1,4-6 0,-3 5 0,1-1 1,0 1-1,0 0 1,1 0 0,0 1-1,9-8 1,-12 10 2,0 1 0,0 0 0,0-1 1,1 1-1,-1 0 0,0 0 0,1 0 1,-1 0-1,1 1 0,-1-1 0,1 1 1,-1-1-1,1 1 0,-1 0 0,1 0 0,-1 0 1,1 0-1,-1 1 0,1-1 0,3 2 1,-5-2 2,1 1 0,-1 0 1,0-1-1,1 1 1,-1 0-1,0 0 0,0 0 1,0 0-1,0 0 1,0 0-1,0 0 1,0 1-1,0-1 0,0 0 1,1 3-1,-1-1 11,1 0 0,-1 0 0,-1 0 0,1 0 1,0 0-1,0 7 0,-1-2 26,0 1 1,0-1 0,-1 0-1,-3 15 1,2-16 18,0 0 1,-1 1-1,-3 6 1,6-12-49,-1-1 1,0 1 0,1-1 0,-1 0-1,0 1 1,0-1 0,0 0-1,0 0 1,0 0 0,0 0-1,0 0 1,-1 0 0,1 0 0,0 0-1,0 0 1,-1 0 0,1-1-1,-1 1 1,1-1 0,-1 1-1,-1 0 1,2-1-7,0 0 0,0 0-1,0 0 1,0 0 0,0 0-1,0 0 1,0-1 0,0 1-1,0 0 1,0-1 0,0 1 0,0 0-1,0-1 1,0 1 0,0-1-1,1 1 1,-1-1 0,0 0-1,-1 0 1,1-1-1,-1 0-1,1 0 0,-1 0 1,1 0-1,0 0 1,0-1-1,-2-3 1,0-3-10,1-1 0,0 1 1,-1-12-1,2 12-3,0 0 0,0 0 0,1 0 0,1 0 0,-1 0 0,2 0 0,1-10 0,-2 15 8,0 1 0,1 0 0,-1 0 0,0 0 0,1 0-1,0 0 1,0 0 0,0 0 0,0 1 0,0-1 0,0 1 0,1-1 0,-1 1 0,1 0 0,0 0 0,-1 0-1,1 0 1,0 0 0,0 1 0,0 0 0,1-1 0,4 0 0,-5 1 3,0 0 0,0 0 0,0 1 0,1 0 0,-1-1-1,0 1 1,0 0 0,0 0 0,0 1 0,0-1 0,0 1 0,6 1 0,-7-1 3,0 0 1,0 0-1,-1 0 0,1 0 1,-1 0-1,1 1 0,-1-1 1,1 0-1,-1 1 0,0-1 1,0 1-1,1-1 0,-1 1 1,0 0-1,-1-1 0,1 1 1,0 0-1,0 0 0,-1 0 1,1 0-1,-1-1 1,1 4-1,-1-1 21,1-1 0,-1 1 0,0-1 0,0 1 0,0-1 0,-1 1 0,1-1 0,-1 1 0,0-1 1,0 0-1,0 1 0,-3 5 0,3-8-14,0 0 1,0 1 0,1-1 0,-1 0 0,0 0-1,0 0 1,0 0 0,0 0 0,-1 0-1,1 0 1,0 0 0,0 0 0,-1-1 0,1 1-1,0 0 1,-1-1 0,1 1 0,0-1 0,-1 1-1,1-1 1,-1 0 0,1 0 0,-1 0-1,1 0 1,-1 0 0,1 0 0,-1 0 0,1 0-1,-1 0 1,1-1 0,-3 0 0,2 0-8,0 0 0,0 0 0,0 0 0,0-1 0,0 1 0,0 0 0,0-1 0,1 0 1,-1 1-1,1-1 0,-1 0 0,1 0 0,0 0 0,0 0 0,-2-2 0,-1-6-5,-7-18 0,10 23 3,-2-3 18,0-1 1,-2-16-1,5 22-45,0 1 0,0-1 0,0 0 0,0 0 0,1-5 1,-1 7-20,1 0 0,-1 0 0,0 0 0,0 0 0,1 1 0,-1-1 0,1 0 0,-1 0 0,1 0 0,-1 1 1,1-1-1,0 0 0,-1 1 0,1-1 0,0 0 0,-1 1 0,2-2 0,-1 2 3,0 0-1,0-1 1,-1 1 0,1 0-1,0 0 1,0-1 0,0 1-1,0 0 1,-1 0 0,1 0-1,0 0 1,1 0 0,13 4-351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3:59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90 4289,'-58'15'7742,"29"-7"-3351,29-8-4309,-1 0 0,1 0-1,-1 0 1,1 0 0,-1 0 0,1 0-1,-1 0 1,1 0 0,0 0 0,-1 0-1,1 0 1,-1 0 0,1-1 0,0 1-1,-1 0 1,1 0 0,-1 0-1,1-1 1,0 1 0,-1 0 0,1-1-1,0 1 1,-1 0 0,1 0 0,0-1-1,0 1 1,-1-1 0,1 1 0,0 0-1,0-1 1,0 1 0,-1-1 0,1 0-1,-2-12 70,2 10-132,0 1-1,1 0 1,-1 0 0,1-1-1,0 1 1,0 0-1,0 0 1,0 0 0,0 0-1,0 0 1,1 0 0,-1 1-1,1-1 1,2-2-1,-2 2 0,1-1 0,0 1-1,0 0 1,1 0 0,-1 0-1,0 1 1,1-1-1,6-1 1,-7 2-1,0 0 1,0 0-1,0 1 0,1 0 1,-1-1-1,0 1 1,1 0-1,-1 1 0,6 0 1,-7 0 1,0-1 0,0 1 0,0 0 0,0 0 0,0 0 0,0-1 0,-1 2 0,1-1 0,0 0 0,-1 0 0,1 1 0,-1-1 0,0 0 0,1 1 0,-1-1 0,2 4 0,-1-1 28,-1-1 0,1 1 0,-1 0 0,0 0 0,0 0 0,0 0 0,-1 0 0,1 0-1,-1 0 1,0 0 0,0 0 0,-1 0 0,1 0 0,-1 0 0,0 0 0,0 0 0,0 0 0,0 0 0,-1 0 0,0-1 0,1 1 0,-1 0 0,-1-1 0,-2 4 0,3-5-13,0 0 1,0 0 0,-1-1 0,1 1-1,-1-1 1,1 1 0,-1-1 0,1 0-1,-1 0 1,0 0 0,0 0 0,1-1 0,-1 1-1,0-1 1,0 1 0,0-1 0,-5-1-1,5 1-21,0 0-1,0 0 1,0-1-1,0 1 1,0-1-1,0 0 1,0 0-1,0 0 0,0 0 1,1-1-1,-1 1 1,0-1-1,1 0 1,-1 1-1,1-1 1,-4-4-1,1 0-9,1 0-1,1 1 1,-1-1-1,1 0 0,0-1 1,-3-7-1,6 13-3,-1 0 0,1 0 0,0 0 0,0 0 0,-1 0-1,1 0 1,0 0 0,0 0 0,0 0 0,0-1-1,0 1 1,0 0 0,1 0 0,-1 0 0,0 0-1,0 0 1,1 0 0,-1 0 0,1 0 0,-1 0 0,2-1-1,-1 1 1,0 0-1,0 0 0,0 0 1,0 0-1,0 0 0,1 0 0,-1 0 1,0 1-1,1-1 0,-1 0 1,0 1-1,1-1 0,-1 1 1,2-1-1,0 1 2,0-1 1,0 1-1,0 0 0,-1 0 1,1 0-1,0 0 0,0 0 1,0 1-1,-1-1 0,1 1 1,0 0-1,-1 0 0,1 0 1,0 0-1,-1 0 0,1 1 1,2 1-1,-4-2 5,1 1 0,-1 0 0,0-1 0,1 1-1,-1 0 1,0 0 0,0-1 0,0 1 0,0 0 0,-1 0 0,1 0 0,0 4-1,2 24 77,-3-29-76,0 0 1,-1 0-1,1 1 0,0-1 1,0 0-1,-1 0 0,1 0 0,-1 1 1,1-1-1,-1 0 0,1 0 1,-1 0-1,0 0 0,1 0 0,-1 0 1,0 0-1,0 0 0,0-1 0,1 1 1,-1 0-1,0 0 0,0-1 1,0 1-1,-1 0 0,1-1 0,0 1 1,0-1-1,0 0 0,0 1 1,0-1-1,-1 0 0,1 0 0,0 0 1,0 1-1,0-1 0,-1 0 1,1-1-1,0 1 0,0 0 0,0 0 1,-1 0-1,1-1 0,0 1 1,0-1-1,0 1 0,0-1 0,0 1 1,0-1-1,0 0 0,0 1 1,-2-2-1,2 0-6,0 1 1,-1 0-1,1-1 1,0 1-1,0-1 1,0 0-1,0 1 1,0-1-1,0 0 1,1 0-1,-1 1 1,0-1-1,1 0 1,-1 0-1,1 0 1,0 0-1,0 0 1,0 0-1,0 0 1,0 0-1,0 0 1,0 1-1,1-3 1,0-5-8,1 0 1,0 0-1,1 1 0,4-11 1,-6 16 6,0 1 0,0 0 0,0-1 0,0 1 0,1 0 0,-1 0 0,1 0 0,0 0 1,0 0-1,0 0 0,0 1 0,0-1 0,0 0 0,0 1 0,0 0 0,1-1 0,-1 1 1,0 0-1,5-1 0,-4 1 1,0 1 0,1-1 0,-1 1 0,0 0 0,0 0 0,0 0 0,0 0 0,6 1-1,-7 0 2,0 0-1,0-1 0,0 1 1,-1 0-1,1 0 0,0 0 0,-1 0 1,1 0-1,-1 1 0,1-1 0,-1 0 1,0 1-1,1-1 0,-1 1 0,0-1 1,2 4-1,0 0 10,0 1 0,-1 1-1,1-1 1,-1 0 0,2 11 0,-4-14 3,1 1-1,-1-1 1,1 1 0,-1-1-1,0 1 1,0-1 0,-1 1-1,1-1 1,-1 1 0,0-1 0,1 0-1,-3 5 1,2-6-3,0-1 1,0 0-1,0 1 1,0-1 0,-1 0-1,1 0 1,0 0-1,-1 0 1,1 0-1,0 0 1,-1 0-1,1 0 1,-1 0-1,0-1 1,1 1-1,-1-1 1,1 1-1,-1-1 1,0 0-1,0 1 1,1-1 0,-1 0-1,0 0 1,1 0-1,-1-1 1,0 1-1,1 0 1,-1 0-1,0-1 1,1 1-1,-1-1 1,0 0-1,1 1 1,-1-1-1,1 0 1,0 0-1,-3-2 1,1-1-9,0 0 0,0 0-1,0 0 1,0-1 0,1 1 0,0-1 0,0 0 0,0 0-1,0 0 1,1 0 0,0 0 0,0 0 0,0 0-1,1 0 1,0-6 0,0 8-3,0 0-1,0 0 1,1 1-1,-1-1 1,1 0-1,0 0 1,0 0-1,0 0 1,0 1-1,0-1 1,1 1-1,-1-1 1,1 1 0,0-1-1,0 1 1,0 0-1,0 0 1,0 0-1,0 0 1,0 0-1,1 0 1,-1 1-1,1-1 1,-1 1-1,1-1 1,0 1-1,2-1 1,-1 1 0,-1 0 0,0 0 1,0 1-1,1-1 0,-1 1 0,0 0 0,0-1 1,1 2-1,-1-1 0,6 1 0,-8-1 2,1 1 0,0 0-1,-1-1 1,1 1 0,-1 0 0,1-1-1,-1 1 1,1 0 0,-1 0-1,0 0 1,1 0 0,-1 1 0,0-1-1,0 0 1,0 1 0,0-1 0,0 0-1,0 1 1,0-1 0,0 1 0,-1-1-1,2 3 1,-1 1 5,0 0 0,0 0 0,-1 0 0,1 0 1,-1 0-1,0 0 0,0 0 0,-1 0 0,1 0 0,-1 0 0,0-1 1,-1 1-1,-1 5 0,2-8-2,0 1-1,0-1 1,0 0 0,0 1-1,-1-1 1,1 0 0,-1 0 0,1 1-1,-1-1 1,0-1 0,0 1 0,0 0-1,0 0 1,0-1 0,0 1-1,-1-1 1,1 1 0,0-1 0,-1 0-1,1 0 1,-1 0 0,1-1-1,-1 1 1,1 0 0,-5-1 0,2 1 9,0-2 1,0 1 0,0 0 0,0-1 0,0 0-1,1 0 1,-1-1 0,-7-2 0,9 3-284,1-1 1,-1 1 0,0-1 0,1 0-1,-1 1 1,1-1 0,0 0-1,0 0 1,0-1 0,0 1-1,0 0 1,0-1 0,0 1-1,-2-6 1,4 6 57,-1-1 0,0 1 0,1 0 0,-1-1 0,1 1 0,0-3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4:01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78 5217,'3'12'1388,"5"22"1,-8-34-1297,0 1 1,0-1-1,0 1 1,0-1-1,0 1 0,0 0 1,0-1-1,-1 1 1,1-1-1,0 1 1,0-1-1,0 1 1,-1-1-1,1 0 1,0 1-1,0-1 1,-1 1-1,1-1 1,-1 1-1,1-1 0,0 0 1,-1 1-1,1-1 1,-1 0-1,1 1 1,-1-1-1,1 0 1,-1 0-1,1 0 1,-1 1-1,1-1 1,-1 0-1,1 0 1,-1 0-1,1 0 0,-1 0 1,1 0-1,-1 0 1,0 0-1,-7 2 3293,8-2-2177,0 0-267,0-7 1585,2 4-2354,-1 3 430,0 3-543,-1 0-17,1 0 0,-1 0 0,0 0-1,1-1 1,-1 1 0,-1 0 0,1 0-1,0 0 1,-1 0 0,0 3 0,-7 19 50,8-24-89,0-1 1,0 1 0,0-1 0,0 1 0,-1-1 0,1 0 0,0 1 0,0-1 0,0 1 0,-1-1 0,1 0 0,0 1-1,-1-1 1,1 0 0,0 1 0,-1-1 0,1 0 0,-1 0 0,1 1 0,0-1 0,-1 0 0,1 0 0,-1 0 0,1 1 0,0-1-1,-1 0 1,1 0 0,-1 0 0,0 0-2,1 0 0,0 0-1,0 0 1,0 0 0,-1 0 0,1 0-1,0-1 1,0 1 0,0 0 0,-1 0-1,1 0 1,0 0 0,0 0 0,0-1-1,0 1 1,-1 0 0,1 0-1,0 0 1,0 0 0,0-1 0,0 1-1,0 0 1,0 0 0,0 0 0,0-1-1,0 1 1,-1 0 0,1 0 0,0 0-1,0-1 1,0 1 0,0 0 0,0 0-1,0-1 1,0 1 0,1 0 0,-1 0-1,0 0 1,0-1 0,0 1-1,0 0 1,1-2-2,-1 0 0,1 1-1,0-1 1,-1 1 0,1-1-1,0 1 1,0 0 0,0-1-1,0 1 1,1 0 0,-1 0-1,0-1 1,0 1 0,1 0-1,-1 0 1,1 0 0,-1 1-1,1-1 1,2-1 0,10-6 0,31-19 1,-43 26 3,-1 1 0,1-1 0,-1 0-1,1 1 1,0-1 0,-1 1 0,1 0 0,0-1 0,-1 1 0,1 0 0,0 0-1,-1 0 1,1 0 0,0 0 0,-1 1 0,1-1 0,-1 1 0,1-1 0,0 1-1,-1-1 1,1 1 0,-1 0 0,1-1 0,-1 1 0,1 0 0,-1 0 0,0 0-1,0 0 1,1 1 0,-1-1 0,1 2 0,0-1 45,0 1 0,-1-1 0,0 0 1,0 1-1,0-1 0,0 1 0,0-1 0,0 1 1,0 0-1,-1-1 0,0 1 0,1 0 0,-1-1 1,0 1-1,0 0 0,-1 4 0,1-5 3,-1 1 0,0-1 0,1 0-1,-1 0 1,0 0 0,0 0 0,0 0 0,0 0 0,-2 2-1,3-4-40,-1 1 0,0 0 0,0-1 0,1 1 0,-1-1 0,0 1 0,0-1 0,0 1 0,0-1 0,0 1 0,0-1 0,0 0 0,0 0 0,0 1 0,0-1 0,0 0 1,0 0-1,0 0 0,0 0 0,0 0 0,0 0 0,0 0 0,0-1 0,-1 1 0,-7-3-3,0 0 0,0 0 1,1 0-1,-1-1 0,1-1 0,0 1 1,0-1-1,1-1 0,-1 1 1,1-1-1,0-1 0,-11-12 1,17 17-12,-1 0 1,1 0 0,0 0 0,0-1 0,0 1-1,0 0 1,0 0 0,0-1 0,1 1 0,-1-1-1,1 1 1,0 0 0,-1-1 0,1 1 0,0-1-1,1-4 1,-1 5 1,1 0-1,0 0 1,-1 0-1,1 1 1,0-1-1,0 0 1,0 0-1,0 1 1,0-1-1,1 0 1,-1 1-1,0-1 0,1 1 1,-1-1-1,1 1 1,0 0-1,-1 0 1,1 0-1,0 0 1,0 0-1,2-1 1,0 1 0,0 0 1,-1 0-1,1 0 0,0 0 0,0 1 1,0 0-1,0 0 0,0 0 1,0 0-1,0 0 0,7 3 0,-5-2 4,-1 0-1,0 1 0,0 0 0,1 0 1,-1 1-1,0 0 0,8 5 0,-12-7 5,1 1-1,-1-1 1,0 0-1,1 1 0,-1-1 1,0 1-1,0 0 1,0-1-1,0 1 1,0 0-1,-1 0 0,1 0 1,0-1-1,-1 1 1,1 0-1,-1 0 0,0 0 1,1 4-1,-2 1 85,1-1 0,-1 1 0,-3 13 0,4-19-77,-1 3 24,1-4-31,0 1-1,0-1 1,0 1 0,0 0 0,0-1-1,0 1 1,-1-1 0,1 1 0,0-1 0,0 1-1,0-1 1,-1 1 0,1-1 0,0 1-1,-1-1 1,1 1 0,0-1 0,-1 0-1,1 1 1,-1-1 0,1 1 0,-1-1 0,1 0-1,0 0 1,-1 1 0,1-1 0,-1 0-1,0 0 1,1 1 0,-1-1 0,1 0 0,-1 0-1,1 0 1,-1 0 0,1 0 0,-1 0-1,-1 0 1,-7 1 43,0 0-1,0-1 1,-17-1-1,23 1-48,0-1 1,0 1-1,0-1 0,0 0 1,0 0-1,0 0 0,0 0 0,0-1 1,1 1-1,-1-1 0,0 1 1,1-1-1,0 0 0,-1 0 1,-3-5-1,3 3-4,-1-1 1,2 0-1,-1 0 1,0 0-1,1 0 1,0 0-1,1-1 0,-1 1 1,1-1-1,0 1 1,0-1-1,0 1 1,1-1-1,0-5 1,0 7 0,1 1 1,-1 0 0,1 0 0,0-1-1,-1 1 1,1 0 0,1 0 0,-1 0-1,0 0 1,1 0 0,0 0 0,-1 0-1,1 1 1,0-1 0,0 0 0,1 1-1,-1 0 1,0-1 0,1 1 0,0 0-1,-1 1 1,1-1 0,0 0 0,0 1-1,4-3 1,-3 3 1,-1 0 0,1 0 0,-1 0 0,1 0 0,0 1 0,-1-1 0,1 1 0,0 0 0,6 1 0,-9-1 3,0 0 0,0 0-1,0 1 1,0-1-1,0 0 1,0 1 0,-1-1-1,1 1 1,0-1 0,0 1-1,0-1 1,0 1-1,-1 0 1,1 0 0,0-1-1,0 2 1,0-1 6,-1 0 0,1 1 0,0-1 0,-1 0 0,0 0 0,1 1 0,-1-1 0,0 1-1,0-1 1,0 0 0,1 1 0,-1-1 0,-1 0 0,1 1 0,0 1 0,-1-1 9,0 0 0,1 1 0,-1-1 0,0 0 0,0 0 0,-1 0 0,1 1-1,0-1 1,-1 0 0,0-1 0,1 1 0,-1 0 0,0 0 0,0-1 0,0 1 0,0-1 0,0 0 0,-4 3 0,-3 0 23,0 0 1,0 0-1,-12 3 1,8-4-17,1-1 0,0 0 0,-1 0 0,1-1 0,-1-1 0,1 0 0,-23-3 0,32 2-25,1 1-1,0 0 1,-1-1 0,1 1 0,0-1-1,-1 0 1,1 0 0,0 0 0,-4-2-1,7 2-57,0 0 0,0 0 0,0 1 0,0-1 0,1 0 0,-1 0-1,0 1 1,0-1 0,0 1 0,1-1 0,1 0 0,6-2-401,23-12-1480,-5-3 1133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4:02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32 3945,'-53'31'2483,"51"-30"-2298,1 0 0,0-1 0,0 1 0,-1 0 0,1-1-1,0 1 1,-1-1 0,1 0 0,0 1 0,-1-1 0,1 0 0,0 0 0,-1 0 0,1 0 0,-1 0-1,1 0 1,-1 0 0,1-1 0,0 1 0,-1 0 0,1-1 0,0 1 0,-1-1 0,1 1 0,0-1-1,0 0 1,-1 0 0,1 1 0,0-1 0,0 0 0,0 0 0,-1-1 0,-2-2 612,3 4-670,0-1 1,1 0-1,-1 0 1,0 1 0,0-1-1,0 0 1,0 0-1,1 0 1,-1 0-1,0 0 1,1 0-1,-1 0 1,1-1-1,0 1 1,-1 0-1,1 0 1,0 0-1,-1 0 1,1-1 0,0 1-1,0 0 1,0 0-1,0-3 1,1 3-38,-1 0 1,1-1 0,-1 1 0,1 0 0,0-1 0,0 1-1,0 0 1,-1 0 0,1 0 0,0 0 0,0 0-1,0 0 1,1 0 0,-1 0 0,0 0 0,0 0-1,0 1 1,1-1 0,1 0 0,-1-1 1824,-6 3-977,1 1-914,-1-1 0,1 0 0,-1 0 1,1-1-1,-1 1 0,1-1 0,-1 0 1,0 0-1,-3 0 0,6 0-22,1 0-1,0 0 1,0-1-1,0 1 0,-1 0 1,1 0-1,0 0 1,0 0-1,0 0 1,-1 0-1,1 0 1,0-1-1,0 1 1,0 0-1,0 0 0,-1 0 1,1 0-1,0-1 1,0 1-1,0 0 1,0 0-1,0-1 1,0 1-1,0 0 1,0 0-1,-1 0 0,1-1 1,0 1-1,0 0 1,0 0-1,0-1 1,0 1-1,0 0 1,0 0-1,0 0 1,1-1-1,-1 1 0,0 0 1,0 0-1,0-1 1,0 1-1,0 0 1,0 0-1,0 0 1,0-1-1,1 1 1,-1 0-1,0 0 0,0 0 1,0 0-1,0-1 1,1 1-1,-1 0 1,0 0-1,0 0 1,0 0-1,0 0 0,1 0 1,-1 0-1,0 0 1,0-1-1,1 1 1,-1 0-1,0 0 1,0 0-1,1 0 1,0 8 78,-1 0-62,-1-1 1,0 1-1,0-1 1,-1 0-1,-4 13 1,4-15-13,0 4 12,3-8 1,1-8 3,-2 7-22,1-1 0,-1 1 0,0-1 0,0 0 0,1 1 0,-1-1 0,0 1 0,1-1 0,-1 1 0,0-1 0,1 1 0,-1-1 0,1 1 0,-1-1 0,1 1 0,0-1 0,1-1 0,7-7 0,2 0 0,-1 0 1,19-11-1,-28 19 0,0 1 1,0-1-1,0 1 1,0-1-1,0 1 1,0-1-1,0 1 0,1-1 1,-1 1-1,0 0 1,0 0-1,0-1 0,0 1 1,1 0-1,-1 0 1,0 0-1,1 1 1,-1-1 1,0 0 1,-1 1 0,1-1 0,0 0-1,-1 1 1,1-1 0,0 1 0,-1-1 0,1 1-1,-1-1 1,1 1 0,-1-1 0,1 1-1,-1 0 1,0-1 0,1 1 0,-1 0-1,0-1 1,1 2 0,0 3 31,0-1 1,0 1 0,0 0-1,-1-1 1,0 10-1,0-10 3,0 3 25,-1 0 1,0 0 0,0 1-1,-1-1 1,1 0 0,-5 8-1,6-14-52,-1 1 0,1-1-1,-1 0 1,1 0-1,-1 0 1,0 0-1,0 0 1,1 0 0,-1 0-1,0 0 1,0-1-1,0 1 1,0 0-1,0 0 1,0-1 0,0 1-1,0 0 1,0-1-1,0 1 1,0-1-1,0 0 1,-1 1 0,1-1-1,0 0 1,0 0-1,0 1 1,-1-1-1,1 0 1,0 0 0,0 0-1,-1-1 1,1 1-1,0 0 1,-2-1-1,0 0 1,0 0 1,1 0-1,-1 0 0,0 0 0,1-1 0,-1 1 0,1-1 0,-1 1 0,1-1 0,0 0 0,0 0 0,0 0 0,-3-4 1,2 1 0,-1 0 0,1-1 0,-3-7 0,6 12-11,-1-1-1,0 0 1,1 0 0,-1 0-1,1 0 1,0 1-1,0-1 1,-1 0 0,1 0-1,0 0 1,1 0-1,-1 0 1,0 0 0,1-3-1,0 5 0,-1-1-1,0 0 1,1 1 0,-1-1-1,0 1 1,1 0 0,-1-1-1,1 1 1,-1-1-1,1 1 1,-1 0 0,1-1-1,-1 1 1,1 0 0,-1-1-1,1 1 1,-1 0-1,1 0 1,-1-1 0,1 1-1,0 0 1,-1 0 0,1 0-1,-1 0 1,1 0-1,0 0 1,0 0 0,19 4-19,-18-3 18,11 3 4,0 0 1,-1 1-1,0 0 0,1 1 0,-2 1 0,1 0 0,14 12 1,-24-18 2,0 1 1,-1-1 0,0 1-1,1-1 1,-1 1 0,0-1 0,0 1-1,2 3 1,-3-5-3,0 0-1,0 1 1,0-1 0,0 1-1,0-1 1,0 1-1,0-1 1,0 0 0,0 1-1,0-1 1,0 1 0,0-1-1,0 1 1,0-1 0,0 0-1,-1 1 1,1-1 0,0 0-1,0 1 1,0-1 0,-1 1-1,1-1 1,0 0 0,0 1-1,-1-1 1,1 0-1,0 0 1,-1 1 0,1-1-1,0 0 1,-1 0 0,1 1-1,-1-1 1,1 0 0,0 0-1,-1 0 1,1 0 0,-1 0-1,0 0 1,-2 2 8,-1-1 0,0 0 0,0 0 0,1-1 0,-1 1 1,0-1-1,0 0 0,0 0 0,0 0 0,0 0 0,1-1 0,-1 0 0,-5-1 0,7 1-8,-1 0-1,1 0 0,0 0 1,-1 0-1,1-1 0,0 1 1,0-1-1,0 1 0,0-1 1,0 0-1,1 0 0,-1 0 1,1 0-1,-1 0 0,1 0 1,0 0-1,-1-1 0,1 1 1,0 0-1,0-1 0,0-2 1,-1-2-5,1-1 0,-1 1 0,1-15 0,1 21 1,0 1 0,0 0 0,0-1 0,0 1 0,0-1 0,0 1 0,0 0 0,0-1 0,0 1 0,0-1 0,0 1 0,0 0 0,1-1 0,-1 1 1,0 0-1,0-1 0,0 1 0,1 0 0,-1-1 0,0 1 0,0 0 0,1-1 0,-1 1 0,0 0 0,1 0 0,-1-1 0,0 1 0,1 0 0,-1 0 0,0 0 1,1 0-1,-1 0 0,1-1 0,-1 1 0,0 0 0,1 0 0,-1 0 0,1 0 0,-1 0 0,0 0 0,1 0 0,0 0 0,0 1 1,-1-1-1,1 0 0,0 0 1,0 0-1,0 1 1,0-1-1,-1 0 0,1 1 1,0-1-1,0 1 1,-1-1-1,1 1 0,0-1 1,-1 1-1,1-1 0,0 1 1,-1 0-1,1 0 1,1 3 13,-1-1 1,0 1 0,1 0-1,-2-1 1,1 1 0,0 0-1,-1 0 1,0 0 0,0 0-1,0-1 1,0 1-1,0 0 1,-1 0 0,0 0-1,0-1 1,0 1 0,0 0-1,0-1 1,-1 1 0,-3 5-1,5-9-24,0 0 0,0 0 0,0 0 0,0 0 0,0 0 0,0 0 0,0 1-1,0-1 1,0 0 0,0 0 0,0 0 0,0 0 0,0 0 0,0 0 0,0 0 0,0 0-1,0 0 1,0 0 0,0 0 0,0 0 0,0 0 0,0 0 0,0 1 0,0-1 0,0 0-1,0 0 1,0 0 0,0 0 0,0 0 0,0 0 0,0 0 0,1 0 0,-1 0 0,0 0-1,0 0 1,0 0 0,0 0 0,0 0 0,0 0 0,0 0 0,0 0 0,0 0-1,0 0 1,0 0 0,0 0 0,0 0 0,0 0 0,1 0 0,-1 0 0,0 0 0,0 0-1,0 0 1,0 0 0,0 0 0,0 0 0,0 0 0,0 0 0,0 0 0,0 0 0,0 0-1,0 0 1,0 0 0,0 0 0,6-2-1081,-6 0 485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4:09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330 5 2817,'0'0'320,"0"-1"0,-1 1 0,1 0-1,0 0 1,0-1 0,0 1 0,-1 0 0,1 0 0,0 0 0,0-1 0,-1 1 0,1 0 0,0 0 0,-1 0 0,1 0 0,0-1 0,0 1 0,-1 0 0,1 0 0,0 0 0,-1 0 0,1 0 0,0 0 0,-1 0 0,1 0 0,0 0 0,-1 0 0,1 0 0,0 0 0,-1 0 0,-5 10 733,-2 5-846,-2 1-50,3-6-16,0 1 0,1-1-1,0 2 1,-6 16 0,-15 68 762,-4 12-162,16-68-540,-55 168 455,18 41-434,40-172-190,-8 68 16,13-26 1,5-70-28,-10 43 26,8-64 13,0 0-1,1 47 1,4-54-27,1 17 5,-1-35-86,-2-2-834,-1-3 557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4:16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3713,'0'0'1899,"0"0"-313,0 0-282,0 0-337,0 0-223,0 0-183,0 0-59,0 0-35,0 0-37,0 0-66,0 0-57,0 0-42,0 0-28,0 0-9,0 0 13,0 0 26,0 0 35,0 0 26,0 0-18,0 0-67,0-4-2824,0 4 1876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4:27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1224 688,'0'-6'10549,"0"1"-4513,1 0-3245,0-3-3868,1-3-782,0 1 3467,0-5-1507,-1 0-1,0 0 1,-2-16 0,0 21-21,-3-35 204,2-53 1,3 84-275,0 10-1,-1 0 0,0 0 0,1 0 0,-2 0 1,1 0-1,0-1 0,-1 1 0,0 0 1,0 0-1,0 0 0,-2-4 0,-1 0 5,1 2-1,0 0 0,-4-12 0,6 15-11,1 0 1,-1 1-1,1-1 1,0 0-1,0 1 1,0-1-1,0 0 1,0 1-1,0-1 1,2-4-1,0 0 11,-1 1-1,0-1 1,-1 0-1,1 0 1,-1 0-1,-2-11 1,-9-41 70,7 39-52,-3-20-1,3 8-12,2 22-4,1 0 0,0 0 0,0-17 0,2 2 49,-4-33-1,1-20 13,1 71-60,1-1 0,-1 0 0,0 1 0,-1-1 0,0 1 0,0 0 0,-4-9 0,2 6 8,1 1 1,1-1-1,-3-15 0,3 9-9,2 0 0,1-20-1,0 26-5,-2 1-1,-1-13 1,-1-12 17,6 9-14,-2 20-7,-1 1 0,1-1 1,-1 0-1,0 0 0,0 1 0,-1-8 0,-2 7 21,3 5-24,0-1 0,0 1 0,-1 0 0,1-1 0,0 1 0,0 0 0,0-1 1,0 1-1,-1 0 0,1-1 0,0 1 0,0 0 0,0-1 0,0 1 1,0-1-1,0 1 0,0 0 0,0-1 0,0 0 0,0 1 0,0-1 0,0 0 0,0 1 1,-1-1-1,1 0 0,0 1 0,0-1 0,-1 0 0,1 1 0,0-1 0,-1 1 0,0-2 0,1 2-4,-1-1 0,1 0 0,-1 1 0,1-1 0,0 0 0,-1 0 0,1 1 0,0-1-1,0 0 1,-1 0 0,1 1 0,0-1 0,0-1 0,0-16-2256,0 16 1500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4:06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1584,'0'0'1097,"0"0"-41,0 0-560,-1 0-576,0 0 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4:24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10 7074,'0'0'127,"1"0"0,-1 0 0,0 0 0,0 1 0,0-1 1,0 0-1,0 0 0,1 0 0,-1 0 0,0 0 1,0 1-1,0-1 0,0 0 0,0 0 0,0 0 1,0 1-1,0-1 0,0 0 0,0 0 0,0 0 1,0 1-1,0-1 0,0 0 0,0 0 0,0 0 1,0 0-1,0 1 0,-5 9 953,3-8-468,-1 4-323,0 0 0,1 0 0,0 1 0,0-1 0,0 0 0,1 1 0,-1-1 0,2 1 1,-1 10-1,1-9-177,0 0 0,1 0 0,-1-1 1,2 1-1,-1 0 0,1-1 0,4 11 0,-3-13-56,-1 0 0,1 0-1,0-1 1,0 1-1,0-1 1,1 0-1,0 0 1,4 4 0,-3-3-38,1 1 0,0-1 0,0-1 0,1 1 1,-1-1-1,11 5 0,-14-8-14,-1 0 1,0 0-1,1 0 0,-1-1 1,1 1-1,0 0 1,-1-1-1,1 0 0,0 0 1,-1 1-1,1-1 0,-1-1 1,1 1-1,0 0 0,-1-1 1,1 1-1,-1-1 0,1 0 1,-1 0-1,1 0 0,-1 0 1,0 0-1,1-1 0,3-2 1,-1-1 10,1 0 0,-1 0 1,0-1-1,0 0 1,-1 1-1,1-2 1,-1 1-1,-1 0 1,1-1-1,2-8 0,-4 10 2,-1-1 0,0 1 0,0 0 0,0 0 0,-1 0 0,0 0 0,0-1 0,0 1 0,0 0 0,-1 0 0,0 0 0,0 0 0,0-1 0,-1 1 0,-3-7 0,3 6 21,-1 1 1,-1-1-1,1 0 0,-1 1 1,0 0-1,0 0 0,0 0 1,-1 0-1,0 1 0,0 0 1,0 0-1,0 0 0,-9-4 1,10 6-25,-1 0 0,1 0-1,-1 0 1,1 1 0,-1 0 0,0 0 0,1 0 0,-1 1 0,0-1 0,0 1 0,0 0 0,1 0 0,-1 1 0,0 0 0,0 0 0,1 0 0,-1 0 0,-8 4 0,9-3-217,-1 0 1,1 0 0,-1 1 0,-6 5 0,10-7 24,-1 0-1,1 1 0,0-1 1,0 1-1,0-1 0,0 1 1,0-1-1,0 1 0,0-1 1,0 1-1,0 0 0,1-1 1,-1 1-1,1 0 0,-1 0 1,1 2-1,2 14-1017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4:06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26 2449,'0'-5'6003,"0"-9"-97,0 14-5858,0 0 0,0 0 1,0-1-1,0 1 0,0 0 0,0-1 0,0 1 0,0 0 1,0 0-1,0-1 0,0 1 0,0 0 0,0 0 0,0-1 1,-1 1-1,1 0 0,0 0 0,0-1 0,0 1 0,0 0 1,-1 0-1,1 0 0,0-1 0,0 1 0,0 0 1,-1 0-1,1 0 0,0 0 0,0 0 0,-1-1 0,1 1-33,0 0-28,0 0-138,-2 0-3876,-12 0-462,14 0 3424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4:07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2809,'0'-8'7228,"0"8"-7655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4:08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1150 6 3065,'-1'-2'8614,"-1"-2"-4875,1 5-3650,0-1-1,-1 0 1,1 1 0,0-1 0,0 1-1,-1 0 1,1-1 0,0 1-1,0 0 1,0 0 0,0 0 0,0 0-1,0 0 1,0 0 0,0 0-1,0 0 1,1 0 0,-1 0 0,-1 3-1,-11 13 14,-45 43 106,25-25-85,-10 10 30,-20 22-87,31-32-45,-17 20 14,5 2 5,34-43-33,-1-1 0,-1-1 1,-25 21-1,9-8-3,-43 39 22,-61 62 12,77-55-20,40-49-7,-35 39-1,40-50-9,0 1 1,-14 22 0,-7 10 1,8-14 9,-33 57 0,43-65 3,-2-1 0,0 0 0,-19 18 0,12-21 104,17-14-66,1-1 0,0 1 1,-7 6-1,-11 18 151,-15 16 55,29-35-214,7-8-37,0 1-1,0-1 0,0 1 0,0-1 0,-1 0 0,1 0 0,-1 1 0,1-1 0,0 0 0,-1 0 0,-2 1 0,4-2-15,0 0 0,-1 0-1,1 0 1,0 0 0,0 0 0,0 0-1,0 0 1,0 0 0,0 0-1,-1 0 1,1 0 0,0 0-1,0 0 1,0 0 0,0 0-1,0 0 1,0 0 0,0 0-1,0-1 1,-1 1 0,1 0 0,0 0-1,0 0 1,0 0 0,0 0-1,0 0 1,0 0 0,0 0-1,0 0 1,0 0 0,0-1-1,0 1 1,0 0 0,0 0-1,-1 0 1,1 0 0,0 0-1,-1-3-922,-1 1 497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4:36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 4681,'-6'0'1183,"-1"0"1,1 0-1,-1 1 1,-7 1-1,-17 2 4703,30-5-5852,1 1 0,0 0 1,0 0-1,0 0 1,0 0-1,0 0 1,0 0-1,0 0 1,0 0-1,-1 0 1,1 0-1,0-1 0,0 1 1,0 0-1,0 0 1,0 0-1,0 0 1,0 0-1,0 0 1,0 0-1,0-1 1,0 1-1,0 0 1,0 0-1,0 0 0,0 0 1,0 0-1,0 0 1,0-1-1,0 1 1,0 0-1,0 0 1,0 0-1,0 0 1,0 0-1,0 0 1,0-1-1,0 1 0,0 0 1,0 0-1,0 0 1,1 0-1,-1 0 1,0 0-1,0 0 1,0 0-1,0-1 1,0 1-1,0 0 1,3 0 27,1 0-14,-1 0-1,0 0 0,0 0 1,0 1-1,0-1 1,0 1-1,0 0 1,0 0-1,0 0 0,0 0 1,0 0-1,0 1 1,0-1-1,0 1 1,4 3-1,2 3 59,0 0 1,0 1-1,11 16 0,-17-22-87,0 1 0,0-1 0,1 0-1,-1 0 1,1 0 0,-1 0-1,1-1 1,0 1 0,0-1-1,0 0 1,0 0 0,1-1-1,-1 1 1,9 1 0,-9-2-9,0 1 0,0 0 0,0-1 0,0 1 1,-1 1-1,6 2 0,-5-2-2,-1 0 1,1-1-1,8 3 1,1 1 63,1 0-1,20 12 1,-20-9 36,21 7 0,-13-7 36,-1 0 0,0 2 0,-1 0 0,39 28 0,-52-33-81,1-1-1,1 0 1,-1 0 0,1 0 0,15 4-1,49 12 57,-54-17-100,0 1-1,-1 1 1,0 1-1,18 9 1,37 29 465,-54-34-388,0-1 0,33 13 0,-15-9-8,23 8 31,37 11-30,-66-23-64,-23-8-11,0 1 0,0 0 1,0 0-1,0 1 1,12 7-1,-16-8-5,0 0 0,0-1 0,0 0 0,0 0 0,0 0 0,0 0 0,0-1 0,0 0-1,1 0 1,-1 0 0,1 0 0,-1-1 0,6 1 0,-4-1-3,-1 0 0,0 1 1,1 0-1,-1 0 0,0 0 0,0 1 0,0-1 0,0 1 0,0 0 1,0 1-1,0-1 0,-1 1 0,1 0 0,4 4 0,-3-2 6,-1-1 1,1 0-1,0 0 0,0 0 0,0-1 1,1 0-1,-1 0 0,1-1 0,0 1 1,10 1-1,-13-3-4,1 0 1,-1 1-1,0 0 1,0 0-1,7 5 1,3 0 5,44 26 28,-44-23-32,2-2-1,-1 0 1,23 9-1,-20-11 1,86 31 51,-70-25-43,0-2 1,0-1-1,38 4 0,-55-10 35,26 10 1,-10-2 39,-13-3-16,-15-6-63,0 0-1,-1 0 1,1-1 0,0 1-1,8 0 1,18 3 15,0 1 0,-1 1-1,0 2 1,41 16 0,-46-16-12,29 5 0,-33-9-9,0 1 0,34 14-1,-36-12-2,2-1-1,-1-1 0,28 5 0,-11-3 2,-13-1 1,38 13 1,-37-9-3,-5-4 3,-1 1 1,0 1 0,26 17 0,-39-22 14,1 0 0,0-1 0,14 6 1,7 3 146,-5-4-46,-18-6-102,0-1-1,0 1 0,-1 0 1,1 0-1,-1 0 1,6 5-1,-5-4-2,0 0 0,1 0 0,-1 0 0,9 2 0,6 4 6,45 25 86,-63-32-112,12 5 43,-13-7-43,-1 0 1,0 0-1,1 1 1,-1-1-1,1 0 1,-1 0-1,0 0 0,1 0 1,-1 0-1,1 0 1,-1 0-1,1 0 1,-1 0-1,1 0 0,-1 0 1,0 0-1,1 0 1,-1 0-1,1-1 1,-1 1-1,0 0 0,1 0 1,-1 0-1,1-1 1,-1 1-1,0 0 1,1 0-1,-1-1 1,1 0-1,-1 1-26,0 0 0,0 0 0,0 0 0,0 0 0,0 0 0,0 0 0,0-1 0,0 1 0,0 0 0,0 0 0,0 0 0,0 0 0,0 0-1,0 0 1,0-1 0,0 1 0,0 0 0,0 0 0,0 0 0,-1 0 0,1 0 0,0 0 0,0 0 0,0-1 0,0 1 0,0 0 0,0 0 0,0 0 0,0 0 0,0 0 0,-1 0 0,1 0 0,0 0 0,-1-1-97,0 0-144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4:38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90 128 5433,'-1'-11'9699,"0"0"-5761,0 4-3892,1-1 1,0 1 0,1-14-1,5-14 130,-5 33-162,-1 1 0,1-1 0,-1 1 0,1-1 0,-1 1 0,1 0 0,0-1 0,0 1 0,-1 0 0,1-1 0,0 1 0,0 0 0,1 0 0,-1 0 0,0 0 0,0 0 0,0 0 0,2-1 0,-2 2-5,0-1 1,-1 1-1,1 0 0,0 0 1,0-1-1,0 1 0,0 0 1,0 0-1,0 0 0,-1 0 1,1 0-1,0 0 0,0 0 1,0 0-1,0 0 0,0 0 0,0 1 1,0-1-1,-1 0 0,1 1 1,0-1-1,0 0 0,0 1 1,-1-1-1,1 1 0,1 1 1,0 0 45,0 0 1,0 1 0,0 0 0,0-1 0,-1 1 0,1 0-1,-1 0 1,0 0 0,0 0 0,0 0 0,0 0 0,0 0-1,-1 0 1,0 0 0,1 1 0,-1-1 0,0 0 0,0 0-1,-1 5 1,-1 0 75,1-1 1,-1 0-1,0 1 0,0-1 1,-1 0-1,0 0 0,-4 7 1,5-11-95,0 1-1,0-1 1,-1 0 0,1 0 0,-1-1-1,0 1 1,0-1 0,0 1 0,0-1 0,0 0-1,0 0 1,-6 2 0,7-3-29,1 0 0,-1-1 0,0 1 0,0-1 0,0 1 0,0-1-1,0 0 1,0 0 0,0 1 0,0-2 0,0 1 0,0 0 0,0 0 0,0 0 0,0-1 0,0 1 0,0-1 0,1 0-1,-1 0 1,0 1 0,0-1 0,1 0 0,-1-1 0,0 1 0,-2-2 0,0-2-8,0 0 0,0 0 1,0 0-1,1 0 0,0-1 1,0 0-1,0 0 0,0 1 0,1-1 1,0-1-1,1 1 0,-1 0 1,0-12-1,2 17-2,-1 0 1,1 0-1,0-1 0,0 1 1,0-1-1,0 1 0,1 0 1,-1 0-1,0-1 0,1 1 1,-1 0-1,0-1 0,1 1 0,0 0 1,-1 0-1,1 0 0,0-1 1,-1 1-1,1 0 0,0 0 1,0 0-1,0 0 0,0 0 1,0 1-1,0-1 0,0 0 1,0 0-1,2 0 0,0 0 2,-1 0-1,0 1 0,0-1 0,0 1 0,1 0 0,-1 0 0,0 0 0,0 0 0,1 0 0,-1 0 0,0 0 0,0 1 1,0-1-1,1 1 0,-1 0 0,3 1 0,0 0 7,0 1 0,0 0 0,-1 0 0,1 0 0,-1 1 0,0-1-1,0 1 1,-1 0 0,1 0 0,-1 0 0,1 1 0,3 7 0,-5-9 12,-1 0-1,1 0 0,-1 0 1,0 1-1,0-1 1,0 0-1,-1 0 1,1 1-1,-1-1 1,0 0-1,0 1 1,0-1-1,0 0 1,0 1-1,-1-1 0,0 0 1,1 0-1,-1 1 1,-1-1-1,1 0 1,0 0-1,-2 3 1,2-5-6,0 0 0,0 1 1,1-1-1,-1 0 0,0 0 0,0 0 1,0 0-1,-1 0 0,1 0 1,0 0-1,0 0 0,0 0 1,-1 0-1,1-1 0,-1 1 0,1 0 1,0-1-1,-4 1 0,3-1-3,0 0 0,0 0 0,0 0 0,1 0 0,-1 0-1,0-1 1,0 1 0,0-1 0,0 1 0,0-1 0,0 0 0,-3-1-1,0-2 0,0 1-1,0-1 0,1 0 1,-1 0-1,1 0 0,0-1 1,0 1-1,-4-8 0,6 10-8,0-1-1,0 0 0,1 1 1,-1-1-1,1 0 0,0 0 0,0 0 1,0 0-1,1 0 0,-1 0 1,1-1-1,-1 1 0,1 0 1,0 0-1,0 0 0,0 0 0,1-1 1,-1 1-1,1 0 0,0 0 1,0 0-1,0 0 0,0 0 1,0 0-1,1 1 0,-1-1 0,1 0 1,0 0-1,0 1 0,0-1 1,0 1-1,0 0 0,0 0 1,1 0-1,-1 0 0,1 0 0,-1 0 1,1 0-1,3 0 0,3-3 1,0 1 1,1 0-1,0 0 0,0 1 0,0 1 0,0 0 0,0 0 0,21 0 0,-29 1 3,1 1-1,-1 0 0,0 1 1,0-1-1,0 0 0,0 0 0,1 1 1,-1 0-1,0-1 0,0 1 1,0 0-1,0 0 0,0 0 1,0 0-1,1 2 0,-2-2 2,0 0-1,0 0 1,0 0 0,0 0-1,0 1 1,0-1 0,-1 0-1,1 1 1,-1-1-1,1 1 1,-1-1 0,1 1-1,-1-1 1,0 1 0,0-1-1,0 1 1,0-1 0,0 1-1,0-1 1,0 1-1,0-1 1,-1 3 0,-1 4 21,-1 1 0,0-1 0,0 0 1,-1 0-1,0 0 0,-1 0 0,1-1 0,-1 0 0,-1 0 1,0 0-1,1 0 0,-2-1 0,-11 9 0,17-14-22,0 0 1,0 0-1,0 0 0,-1-1 0,1 1 0,0 0 0,-1-1 0,1 1 0,0-1 0,-1 0 0,1 1 0,-1-1 0,1 0 0,0 0 0,-1 0 0,1 0 0,-1 0 0,1 0 0,-1 0 0,1-1 0,0 1 0,-1 0 0,1-1 0,-1 1 0,1-1 0,0 1 0,0-1 0,-1 0 0,1 0 0,0 1 0,0-1 0,0 0 0,0 0 0,-1-2 0,0 2-21,1-1 0,0 0 0,0 0 0,0 0-1,0 0 1,0 0 0,0 0 0,0 0 0,1-1 0,-1 1-1,1 0 1,0 0 0,-1 0 0,1-1 0,0 1 0,0 0 0,1 0-1,-1-1 1,0 1 0,1 0 0,0-3 0,-1 5 78,0 0 1,0-1 0,1 1-1,-1 0 1,0-1 0,0 1-1,0 0 1,0 0 0,0-1 0,1 1-1,-1 0 1,0 0 0,0 0-1,0-1 1,1 1 0,-1 0-1,0 0 1,0 0 0,1 0-1,-1-1 1,0 1 0,0 0-1,1 0 1,6 2 613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4:39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538 0 2553,'0'0'1921,"0"0"198,0 0-105,0 0-189,0 0-165,0 0-262,0 0-217,0 0-285,0 0-832,0 0 0,0 0-1,0 0 1,-1 0 0,1 0-1,0 0 1,0 0 0,0 0-1,0 0 1,-1 0 0,1 0-1,0 0 1,0 0 0,0 1-1,0-1 1,0 0 0,-1 0-1,1 0 1,0 0 0,0 0-1,0 0 1,0 0 0,0 0-1,-1 1 1,1-1 0,0 0-1,0 0 1,0 0 0,0 0-1,0 0 1,0 1 0,0-1-1,0 0 1,0 0 0,-50 99 1367,46-90-1343,-99 236 752,47-96-693,25-83-99,3-8-18,-9 33 9,26-55-27,1 2 0,2-1 0,-3 42 0,0-26-3,4-21 7,1-10 57,-1 1 0,-1-1 1,-12 23-1,1-1 133,13-30-150,-1 4 54,-11 35-1,17-49-99,0 1 5,0 1 0,0-1-1,-1 0 1,0 0 0,-4 9 0,3-9-4,1 1 0,0 0 0,0 0 0,1 0 0,-1 0 0,0 10 0,-3 12 16,-1-9 51,-14 27 1,12-28 30,6-13-131,2-5-18,0 0-1,0 0 1,0-1-1,0 1 1,0 0-1,0 0 1,0 0-1,0 0 1,0 0-1,0 0 1,0 0-1,-1 0 1,1 0-1,0 0 1,0-1-1,0 1 1,0 0 0,0 0-1,0 0 1,0 0-1,0 0 1,-1 0-1,1 0 1,0 0-1,0 0 1,0 0-1,0 0 1,0 0-1,0 0 1,0 0-1,-1 0 1,1 0-1,0 0 1,0 0-1,0 0 1,0 0-1,0 0 1,0 0-1,0 0 1,-1 0-1,1 0 1,0 0-1,0 1 1,0-1-1,0 0 1,0 0-1,0 0 1,0 0-1,0 0 1,0 0-1,0 0 1,-1 0-1,1 0 1,0 1-1,0-1 1,0 0-1,0 0 1,0 0-1,0 0 1,0 0-1,0 0 1,0 0-1,0 0 1,0 1-1,-1-3-892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4:40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4329,'1'-4'1220,"0"0"0,0 1 0,1-1 0,3-6 0,-5 9-1045,0 0 0,1 1 0,-1-1 0,0 0 0,1 1 0,-1-1-1,1 1 1,-1-1 0,1 1 0,0-1 0,-1 1 0,1 0 0,-1-1 0,2 0 0,-1 1-68,-1 0 0,1 0 1,-1 0-1,1 0 1,-1 0-1,0 1 1,1-1-1,-1 0 1,1 0-1,-1 0 1,1 0-1,-1 0 1,0 1-1,1-1 1,-1 0-1,0 0 1,1 1-1,-1-1 1,0 0-1,1 1 1,-1-1-1,0 0 1,0 1-1,1-1 1,-1 0-1,0 1 1,1 0-1,0 1 125,0 1-1,0 0 1,0-1 0,0 1-1,-1 0 1,1 0-1,-1-1 1,1 1 0,-1 3-1,-1 29 595,0-23-503,1 3 78,0 0 1,1-1-1,4 24 0,-4-32-317,0-1-1,1 1 0,-1-1 0,2 1 1,-1-1-1,0 0 0,1 1 0,0-1 1,0-1-1,1 1 0,6 8 0,-7-11-64,0 0-1,0 0 1,-1-1 0,1 1-1,1 0 1,-1-1-1,0 0 1,0 0-1,0 0 1,1 0-1,-1 0 1,1-1-1,-1 0 1,0 1-1,1-1 1,-1 0-1,1-1 1,-1 1-1,6-2 1,4-1 15,0-1-1,0 0 1,19-9 0,-11 2 0,-2 2 9,1 1 0,0 0-1,34-8 1,-49 14-95,1 1-1,0-1 1,0 0 0,0 0-1,-1-1 1,0 0 0,1 0-1,-1 0 1,0 0-1,5-5 1,2-2-781,1 2 332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43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75 10170,'-4'-4'733,"0"0"-1,-1 0 0,0 0 1,0 1-1,0 0 0,0 0 1,-1 0-1,1 0 1,-1 1-1,-7-2 0,5 2-359,1 1 0,0 0 0,-1 0 0,1 1 0,-1 0 0,1 0 0,-16 3 0,20-2-279,1-1 0,-1 1-1,0 0 1,0 0 0,0 0 0,0 0 0,1 0 0,-1 1 0,-3 2 0,4-3-56,1 1 0,-1-1 0,1 1 0,0-1 0,-1 1 0,1 0 0,0-1 0,0 1 0,0 0 1,0 0-1,1 0 0,-1 0 0,0 0 0,1 0 0,-1 3 0,0 3 7,1 0 0,0 0 0,1 0 0,-1 0 0,1-1 0,1 1 0,0 0 0,0 0 0,0-1-1,5 10 1,-4-10-29,0 1 0,1-1 0,1 0 0,-1 0-1,1-1 1,0 1 0,0-1 0,1 0 0,11 10-1,-11-13-12,-1 1 1,1-1-1,0-1 0,-1 1 0,1-1 0,0 0 0,1 0 0,-1-1 0,0 0 1,0 0-1,1 0 0,-1-1 0,0 0 0,1 0 0,-1-1 0,0 1 0,1-1 1,-1-1-1,0 1 0,0-1 0,0 0 0,0-1 0,10-5 0,-11 6 3,0-1 0,0 0 0,0-1 0,-1 1 0,1-1 0,-1 0 0,0 0 0,0 0 0,0-1 0,-1 1 0,0-1 0,0 0 0,0 0 0,0 0 1,-1 0-1,1-1 0,-1 1 0,-1-1 0,1 1 0,-1-1 0,0 0 0,0 1 0,-1-1 0,1 0 0,-1 0 0,-1-5 0,0 5 12,-1-1 0,1 1 1,-1 0-1,-1 0 1,1 0-1,-1 0 0,0 1 1,0-1-1,-1 1 1,1-1-1,-1 1 0,-1 1 1,1-1-1,-1 0 0,1 1 1,-1 0-1,0 0 1,-1 0-1,1 1 0,-10-5 1,10 6-7,1 0 0,-1 0 0,1 1 1,-1 0-1,0-1 0,0 1 0,0 1 0,1-1 1,-1 1-1,0 0 0,0 0 0,0 0 1,0 1-1,0 0 0,0 0 0,0 0 0,1 0 1,-1 1-1,1 0 0,-1 0 0,1 0 1,-1 0-1,1 1 0,0 0 0,0 0 0,0 0 1,-4 4-1,4-3-215,1 1 0,-1-1 1,1 1-1,-1-1 0,1 1 0,1 0 0,-1 0 1,1 0-1,-1 1 0,2-1 0,-1 0 0,1 1 1,-1 0-1,1-1 0,1 1 0,-1 8 0,2-6-169,0 0 0,4 12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43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51 10354,'-1'-2'5528,"-1"6"-3410,2-4-2042,-1 4 79,0-1 0,-1 0 0,1 0 0,-1 0-1,-2 4 1,-8 10 191,7-11-210,0 0 1,1 0 0,0 1 0,0-1 0,1 1 0,-1 0 0,2 0-1,-1 0 1,-2 11 0,4-12-14,0 0-1,0 0 0,1 1 1,0-1-1,0 1 1,0-1-1,1 0 0,0 1 1,0-1-1,5 11 1,-5-13-84,1-1 1,0 1 0,0 0 0,0-1 0,0 1-1,1-1 1,0 0 0,-1 0 0,1 0 0,0 0 0,1-1-1,-1 1 1,0-1 0,1 0 0,-1 0 0,1 0-1,6 3 1,-2-3-15,0 0-1,0 0 0,0 0 1,0-1-1,1 0 1,-1-1-1,0 0 0,13-1 1,-8-1-7,1 0 1,-1-1-1,-1-1 1,19-7-1,-26 9-3,0 0 0,0 0-1,0-1 1,-1 1 0,1-1-1,-1 0 1,0-1 0,0 1-1,0-1 1,0 0 0,-1 1-1,1-2 1,-1 1 0,0 0-1,0-1 1,-1 1 0,1-1-1,-1 0 1,0 0 0,0 0-1,-1 0 1,1 0 0,-1-1-1,0 1 1,-1 0 0,1-9-1,-1 8 46,-1 0 0,0 0 0,1 0 0,-2 0 0,1 0 0,-1 0 0,0 1 0,0-1 0,-1 1 0,1-1 0,-1 1 0,0 0 1,-1 0-1,1 0 0,-1 0 0,0 1 0,-9-8 0,3 4 21,-1 0 0,1 1 0,-1 1 0,-1-1 0,1 2 0,-1 0 0,0 0 0,0 1 0,-14-2 0,13 3-96,0 0 1,0 2-1,-1 0 0,1 0 0,-1 1 0,1 1 1,0 0-1,-23 5 0,32-5-115,1 0 0,-1 0 0,0 0 0,0 0 1,1 1-1,-1 0 0,1-1 0,-1 1 0,1 1 0,0-1 0,-1 0 0,1 1 0,1 0 1,-5 4-1,5-4 13,0 1-1,0 0 1,1 0 0,0 0 0,-2 5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42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27 6057,'-1'-4'7275,"-1"2"-3725,-10-3-2241,11 4-888,-6-1-252,0 1-1,1 0 1,-1 0 0,0 0-1,0 1 1,0 0 0,0 1 0,1-1-1,-8 2 1,10-1-114,1 0 1,0 0-1,-1 1 1,1-1-1,0 1 0,0-1 1,0 1-1,0 0 1,0 0-1,0 0 1,1 1-1,-4 2 0,2-1 5,1 1-1,0-1 1,0 0-1,0 1 0,0 0 1,-3 8-1,4-7-19,0 0-1,0 1 0,1-1 0,0 1 1,0 0-1,1 0 0,-1-1 0,1 1 1,1 0-1,-1-1 0,1 1 1,1 0-1,-1-1 0,1 1 0,0-1 1,0 1-1,1-1 0,0 0 0,0 0 1,8 10-1,-7-11-25,0 1-1,0-1 1,1 0 0,0 0-1,0-1 1,1 0 0,-1 1 0,1-2-1,0 1 1,0-1 0,0 0-1,0 0 1,1 0 0,-1-1-1,1 0 1,-1-1 0,1 1-1,0-1 1,0-1 0,10 1-1,-9-1-7,-1-1 0,0 0 0,0 0 0,0-1 0,0 0-1,-1 0 1,1 0 0,0-1 0,-1 0 0,1 0-1,-1-1 1,0 0 0,0 0 0,-1 0 0,1-1-1,-1 1 1,0-2 0,0 1 0,-1 0 0,1-1-1,-1 0 1,0 0 0,-1 0 0,0 0 0,0-1-1,0 1 1,0-1 0,-1 0 0,0 0 0,-1 0-1,0 0 1,0 0 0,0-8 0,-1 8 13,-1 1 0,1 0 0,-1 0 0,-1-1 0,1 1 0,-1 0 0,0 0 0,0 0-1,-1 0 1,0 1 0,0-1 0,0 1 0,-8-10 0,8 12 2,1 0-1,-1 0 1,0 1-1,0-1 0,0 1 1,0 0-1,0 0 1,-1 0-1,1 0 1,-1 0-1,1 1 0,-5-2 1,2 1 9,0 1 1,1 0-1,-1 0 1,0 1-1,0 0 1,0 0-1,-9 1 1,7 0-104,1 1 0,0 0 0,-1 0-1,1 0 1,0 1 0,0 0 0,1 0 0,-1 1-1,1-1 1,-1 2 0,1-1 0,-10 10 0,14-12 58,1 0 1,-1 0-1,1 0 1,-1 1-1,1-1 1,0 0-1,-2 5 1,-4 19-178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4:28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794 321 2272,'-1'-1'8128,"0"-3"-4188,-1-12-4239,2 12 1133,-1-3-757,0 1 1,0-1-1,-1 1 0,1 0 1,-2 0-1,-3-9 0,2 6 6,0 1-15,0 1 0,-1-1-1,0 1 1,0 1 0,-1-1-1,1 1 1,-2 0 0,1 0 0,-12-8-1,-1-2 50,-55-44 279,60 51-342,-1 0 1,0 0-1,-23-9 0,14 9-1,1 1 0,-41-7 0,48 12-43,1 2-1,-1-1 1,0 2-1,1 1 1,-21 2-1,15-1-11,1 2 0,-1 0 0,1 2 0,0 0 0,0 1 0,-30 15 0,26-10-5,10-5 3,-16 10 0,26-14 1,1-1 0,0 0-1,0 1 1,0 0 0,0 0-1,1 0 1,-1 0-1,1 0 1,-5 7 0,3 0-6,0 1 0,1-1 0,-1 1 1,0 12-1,-5 46 9,7-53 4,0 11 0,2 1 1,1-1-1,0 0 1,2 0 0,2 0-1,7 27 1,-8-38-5,2-1 0,-1 0 0,2 0 1,0 0-1,1-1 0,0 0 1,1-1-1,0 1 0,1-2 0,16 16 1,-17-19 0,0-1 0,1 0 0,0 0 1,0-1-1,1 0 0,0-1 0,0 0 0,0-1 1,1 0-1,0 0 0,0-2 0,0 1 0,25 2 1,-3-5 166,-1-1 0,1-1 1,0-3-1,-1 0 0,1-2 1,-1-2-1,51-18 1,-58 16 64,1-1 1,27-17 0,-53 27-217,1-1 1,0 1-1,0 0 0,-1 0 0,1-1 1,0 1-1,-1-1 0,1 1 0,-1-1 1,0 0-1,0 1 0,0-1 0,2-3 1,-3 4-11,0 0 1,1 0-1,-1 0 0,0 1 1,0-1-1,0 0 1,0 0-1,0 0 1,0 0-1,-1 0 0,1 1 1,0-1-1,0 0 1,-1 0-1,1 0 0,0 1 1,-1-1-1,1 0 1,-1 0-1,1 1 1,-1-1-1,1 0 0,-1 1 1,1-1-1,-1 1 1,0-1-1,1 0 1,-1 1-1,0 0 0,1-1 1,-1 1-1,0-1 1,0 1-1,-1-1 1,-1 0-32,0 0 1,0 0 0,0 0 0,0 0 0,0 1 0,0-1-1,0 1 1,-1 0 0,1 0 0,0 0 0,0 0 0,0 1-1,-1-1 1,-4 2 0,4-1-246,0 1 0,1-1-1,-1 1 1,0-1 0,1 1 0,-1 0 0,1 1-1,0-1 1,0 0 0,0 1 0,-4 4-1,-1 6-698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4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154 102 7122,'34'2'3496,"-34"-2"-3252,1 0 0,0 0-1,0 0 1,-1 0 0,1 0 0,0 0-1,0-1 1,-1 1 0,1 0 0,0 0-1,-1 0 1,1-1 0,0 1 0,-1 0-1,1-1 1,1 0 0,-2 1-87,0 0 0,0-1 0,0 1-1,0 0 1,0 0 0,0-1 0,0 1 0,1 0 0,-1 0 0,0-1 0,0 1 0,0 0 0,0-1-1,0 1 1,0 0 0,0 0 0,0-1 0,-1 1 0,1 0 0,0-1 0,0 1 0,0 0-1,0 0 1,0-1 0,0 1 0,-1-1 0,0 0 252,0-1 0,0 1 0,-1-1 0,1 1 0,-1-1 0,1 1 0,-1 0 0,-3-3 1,-1 1-351,0 0 1,0 0-1,-1 1 1,1-1-1,-1 1 1,0 1-1,1-1 1,-11 0 0,14 2-48,1 0-1,0 1 1,-1-1 0,1 1 0,0-1 0,-1 1 0,1 0 0,0 0 0,0 0-1,0 0 1,0 0 0,0 0 0,0 1 0,0-1 0,0 0 0,0 1 0,1 0-1,-3 3 1,-1 1 14,1 0 0,0 1 1,0-1-1,-3 9 0,5-10-18,0 0 0,0-1 1,1 1-1,0 0 0,-1 0 1,2 1-1,-1-1 0,0 0 1,1 0-1,0 0 0,0 0 0,1 1 1,0-1-1,-1 0 0,2 0 1,-1 0-1,0 0 0,1 0 1,0 0-1,0-1 0,1 1 1,-1-1-1,1 1 0,0-1 1,0 0-1,1 0 0,-1 0 0,1 0 1,8 6-1,-8-8-5,0 1-1,0-1 1,1 1 0,-1-1-1,1-1 1,0 1 0,-1-1-1,1 1 1,0-1 0,0-1 0,0 1-1,0-1 1,0 0 0,0 0-1,0 0 1,0 0 0,0-1-1,-1 0 1,1 0 0,0-1-1,0 1 1,-1-1 0,6-2-1,-4 0 4,1 1 0,-1-1 0,-1 0 0,1 0 0,0 0 0,-1-1 0,0 0 0,0 0 0,0-1 0,-1 1 0,0-1 0,0 0 0,0 0 0,-1 0 0,5-12 0,-6 11 2,0 1 0,-1-1 0,1 1 0,-1-1 1,-1 1-1,1-1 0,-1 0 0,0 0 0,-1 1 0,-1-13 0,0 14 3,1 0-1,-1 0 1,0 0-1,0 0 1,-1 1 0,1-1-1,-1 0 1,0 1-1,0 0 1,0 0 0,-1 0-1,0 0 1,0 0 0,-5-4-1,3 4 4,0 1-1,0 0 0,0 0 1,-1 0-1,1 1 0,-1 0 1,0 0-1,1 0 0,-1 1 1,0 0-1,0 0 1,0 1-1,0 0 0,0 0 1,-11 2-1,11-1-29,-1 1 0,1 0 0,-1 0 0,1 0 0,0 1 0,0 0 0,0 0 0,0 0 1,1 1-1,-1 0 0,1 1 0,0-1 0,-11 12 0,15-14-85,0 1 0,-1 0 0,1 0 0,0 0-1,1 0 1,-1 0 0,0 1 0,1-1 0,0 0 0,0 1 0,0-1 0,0 1 0,0 5 0,2 15-435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38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78 2192,'-11'-1'13908,"1"-3"-9419,7 2-4490,0 1 0,0 0 0,0 0 0,0 0 0,0 0 0,0 1-1,0-1 1,-5 1 0,5 0 20,-1-1 1,1 1-1,-1 0 1,1 1-1,0-1 0,-1 0 1,1 1-1,0 0 0,-1 0 1,1 0-1,0 0 1,0 1-1,0-1 0,0 1 1,0 0-1,0 0 0,0 0 1,-4 4-1,1 0 36,0 1-1,1 1 0,0-1 1,0 1-1,1 0 0,-1 0 1,2 0-1,-1 1 0,1-1 1,-3 18-1,5-20-13,0 0-1,0 0 1,1 0-1,0 0 1,0 0 0,0 0-1,1 1 1,0-1-1,0 0 1,1 0-1,0-1 1,0 1 0,0 0-1,1-1 1,-1 1-1,1-1 1,5 6-1,-6-7-22,1-1-1,-1 0 0,1-1 0,0 1 0,0 0 0,0-1 0,0 0 1,1 1-1,-1-1 0,1-1 0,-1 1 0,1 0 0,7 1 0,-5-2-4,-1 0 0,1 0 0,0-1 0,-1 0-1,1 0 1,0 0 0,-1-1 0,12-2 0,-6 0 2,0-1 1,0 0 0,0-1-1,0 0 1,-1-1 0,0 0-1,0-1 1,17-14 0,-20 14-5,-1 1 1,-1-1 0,1 0 0,-1 0 0,0 0 0,-1-1-1,0 0 1,0 0 0,0 0 0,-1 0 0,0 0 0,-1-1-1,0 1 1,1-17 0,-2 20 17,-1 0 0,0 0 0,0-1 0,0 1-1,-1 0 1,0 0 0,0-1 0,0 1 0,-1 0 0,0 0 0,0 0 0,0 1-1,0-1 1,-1 0 0,0 1 0,0 0 0,0-1 0,0 1 0,-1 0 0,1 1-1,-1-1 1,0 1 0,0-1 0,-1 1 0,-7-4 0,4 3 31,0 1-1,0 0 1,0 0 0,-1 1 0,1 0 0,-1 0 0,0 1 0,0 0 0,1 0-1,-1 1 1,0 1 0,0-1 0,0 1 0,1 1 0,-1-1 0,1 2-1,-14 4 1,20-6-73,-1 0-1,1 1 0,-1-1 1,1 1-1,0-1 0,0 1 1,-1 0-1,1 0 0,0 0 1,-2 3-1,4-4-45,-1 0 0,0 0 0,1 0 1,-1 0-1,0 0 0,1 0 0,0 0 0,-1 0 0,1 1 1,0-1-1,-1 0 0,1 0 0,0 1 0,0-1 0,0 0 1,0 0-1,0 1 0,0-1 0,0 0 0,1 0 0,-1 1 0,0-1 1,1 0-1,-1 0 0,1 0 0,0 2 0,2 1-646,0-1 1,0 1-1,0 0 0,1-1 0,-1 0 0,1 0 1,6 4-1,17 10-1388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39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63 5025,'-5'-1'8335,"2"-1"-3394,-4-4-2391,5 4-2454,0 1 0,-1 0-1,0-1 1,1 1 0,-1 0-1,0 0 1,0 1 0,1-1-1,-1 0 1,0 1 0,0 0 0,-4 0-1,2 0-50,0 0 0,0 1-1,1-1 1,-1 1 0,-9 3-1,12-3-21,-1 0-1,1 1 0,-1-1 0,1 1 1,-1-1-1,1 1 0,0 0 0,0 0 0,0 0 1,-3 4-1,0 0 43,1 1 1,-5 10-1,5-10-25,0 1 19,-1 1 0,2 0 1,-1 0-1,1 1 0,1-1 1,-3 15-1,5-19-32,-1-1 0,1 1 0,0 0 1,1 0-1,-1 0 0,1 0 0,0 0 0,0 0 0,0 0 1,1-1-1,0 1 0,-1 0 0,2-1 0,3 7 0,-2-5-12,1-1-1,-1 1 0,1-1 1,0 0-1,1-1 0,-1 1 1,1-1-1,0 0 0,0-1 1,0 1-1,0-1 0,1 0 1,0-1-1,-1 1 0,1-2 1,0 1-1,0 0 0,0-1 1,0-1-1,0 1 0,0-1 1,0 0-1,0-1 0,0 0 1,0 0-1,12-3 0,-12 2-7,0 0 0,-1 0 0,1-1 0,0 0-1,-1 0 1,0 0 0,0-1 0,0 0 0,0 0-1,-1 0 1,1-1 0,-1 0 0,0 0 0,-1-1 0,1 1-1,-1-1 1,0 0 0,0 0 0,-1 0 0,0-1-1,0 1 1,0-1 0,-1 1 0,0-1 0,-1 0-1,2-11 1,-2 11 9,-2 0-1,1 0 1,-1 0-1,0 0 1,0 0-1,-1 1 1,0-1-1,0 0 1,-1 1-1,1 0 0,-2-1 1,1 1-1,0 0 1,-1 1-1,0-1 1,-1 1-1,1 0 1,-1 0-1,0 0 1,-10-7-1,8 6 0,-1 1-1,0 0 1,0 0-1,-1 0 1,1 1-1,-1 1 1,0 0-1,0 0 1,0 0-1,0 1 1,-1 1-1,1-1 1,-1 1-1,-17 1 1,21 1-33,0 0 0,0 0 0,-1 1-1,1 0 1,1 0 0,-1 0 0,0 1 0,-7 4 0,10-5-94,0 0 1,0 0-1,0 0 1,1 0-1,-1 1 1,1-1-1,-1 1 1,1-1-1,0 1 0,0 0 1,0 0-1,0 0 1,1 0-1,-1 0 1,1 0-1,-2 6 1,3-7-9,0 0 0,-1-1 0,1 1 1,0 0-1,0 0 0,0-1 0,0 1 0,0 0 0,1 0 1,-1-1-1,0 1 0,2 3 0,0-2-11,0 0 0,0-1-1,0 1 1,0 0 0,1-1 0,4 4-1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44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6177,'-1'0'1378,"-2"1"-919,3 2 2247,2 1 3940,4 14-6178,-1 0 0,0 0-1,-2 0 1,3 34 0,-3 81 609,-3-82-793,18 331 1243,-5-168-890,0 310-699,-13-522-847,1-10 343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40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199 103 6793,'-1'-5'1477,"-2"0"0,1 0 0,0 1-1,-1-1 1,-4-5 0,2 4-934,0 0 0,-1 0 0,-11-9 0,15 14-397,0-1 0,0 1 0,0 0 0,0 0 0,0 0 0,0 1 0,0-1 0,0 0 0,0 1 0,-1-1 0,1 1 0,0 0 0,0 0 0,-1 0 0,-2 0 0,-1 1 104,1 0 0,-1 0 0,1 1-1,-6 2 1,10-4-218,-3 2 54,0 0 0,0 0-1,0 0 1,1 0 0,-1 1-1,1-1 1,0 1 0,-1 0-1,1 0 1,0 0 0,1 0-1,-1 1 1,1-1 0,-1 1-1,-3 7 1,4-6-43,0 0 0,0 1 1,1-1-1,0 0 0,0 1 1,0-1-1,0 0 0,1 1 1,0-1-1,0 1 0,1-1 1,1 8-1,-1-7-28,0 1-1,1-1 1,0 0-1,0 1 1,1-1 0,0 0-1,0 0 1,0-1 0,1 1-1,-1-1 1,2 1-1,-1-1 1,0 0 0,1-1-1,0 1 1,0-1 0,0 0-1,1 0 1,-1-1-1,1 1 1,0-1 0,0 0-1,0-1 1,0 0-1,9 2 1,-8-2-9,1 0 1,0-1-1,0-1 1,0 1-1,0-1 0,0 0 1,0-1-1,0 0 0,0 0 1,0-1-1,-1 0 1,1 0-1,9-5 0,-12 5 1,-1 0-1,0 0 1,0-1-1,0 1 0,-1-1 1,1 0-1,-1 0 1,1-1-1,-1 1 0,0-1 1,0 1-1,0-1 1,-1 0-1,1 0 0,-1 0 1,0 0-1,0-1 1,-1 1-1,1-1 0,-1 1 1,0-1-1,0 1 1,-1-1-1,1-5 0,-1 2 10,0 0-1,-1 0 0,0 0 0,0 0 1,-1 0-1,0 0 0,0 1 0,-1-1 0,0 1 1,0-1-1,0 1 0,-1 0 0,-1 0 1,-8-10-1,9 12-1,0 0 0,-1 0 0,0 1 0,-1-1 0,1 1 1,0 0-1,-1 1 0,0-1 0,0 1 0,0 1 0,0-1 0,-1 1 1,1 0-1,-1 0 0,1 1 0,-1 0 0,-12-1 0,10 2-4,-1 1-1,1-1 1,0 2-1,-1 0 0,1 0 1,-17 6-1,20-5-128,-1-1 1,1 2-1,0-1 0,0 1 0,0-1 0,1 2 0,-1-1 0,1 1 0,-9 9 0,14-14-3,-1 1 0,0 0 0,1 0 0,-1 0 0,1 0 0,-1 0 0,1 0 0,0 0 0,-1 0 0,1 0 0,0 0 0,0 0-1,0 0 1,-1 0 0,1 0 0,0 1 0,0-1 0,1 0 0,-1 0 0,0 0 0,0 0 0,0 0 0,1 0 0,-1 0 0,1 0 0,-1 0 0,1 0-1,-1 0 1,1 0 0,-1 0 0,2 1 0,16 15-1166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41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20 7978,'-7'-3'8453,"-3"3"-6095,-14 7-1345,19-6-877,0 1 1,0 0-1,1 0 1,0 1-1,-1-1 1,1 1-1,0 0 1,0 0-1,0 0 1,1 0 0,-1 1-1,1 0 1,0-1-1,-1 1 1,2 1-1,-1-1 1,-3 6-1,3 0 4,-1-1-1,1 1 0,1-1 0,0 1 0,0 0 0,1 0 0,0 0 0,0-1 0,2 1 0,1 17 0,-1-22-107,0 0 0,0 0 0,0 0 0,1 0 0,0-1 0,0 1 0,0 0 0,1-1 0,5 9 0,-5-10-24,0-1 0,-1 1 0,1 0-1,0-1 1,0 0 0,1 0-1,-1 0 1,0 0 0,1 0 0,-1-1-1,1 1 1,-1-1 0,1 0-1,6 1 1,-2-1-4,0 0 0,0-1 1,0 0-1,1-1 0,-1 0 0,0 0 0,0-1 0,-1 0 0,1 0 1,11-5-1,-10 3 3,1 0 0,-1-1 0,0-1 0,-1 1 0,1-1 1,-1 0-1,14-14 0,-19 16-1,0 1 0,0-1 0,0 0 0,-1 0 0,0 0 0,1 0 0,-1 0 0,0 0 1,2-8-1,-4 8-1,1 1 1,-1 0 0,0 0 0,0-1-1,0 1 1,0 0 0,0 0-1,-1 0 1,1-1 0,-1 1 0,0 0-1,0 0 1,0 0 0,-3-4 0,-2-2 17,0 0 0,0 0 0,-1 1 1,0 0-1,-1 0 0,1 1 1,-2 0-1,1 0 0,-1 1 0,-12-7 1,12 8 8,-1 0 1,1 0-1,0 1 1,-1 1-1,0 0 0,0 0 1,0 1-1,0 0 1,0 1-1,-1 0 1,1 0-1,0 1 1,-1 1-1,1 0 1,0 0-1,-18 5 1,22-4-26,0 0 1,0 0-1,0 1 0,0 0 1,1 0-1,-1 1 0,-4 3 1,7-5-101,0 1 1,1-1-1,-1 1 1,0-1-1,1 1 1,0 0-1,0 0 1,0 0-1,0 0 1,0 0-1,1 1 1,-1-1-1,-1 6 0,3-8 40,0-1-1,0 1 0,0 0 0,-1 0 1,1 0-1,0 0 0,0 0 0,1 0 1,-1 0-1,0 0 0,0 0 0,0 0 1,1 0-1,-1-1 0,0 1 0,1 0 0,-1 0 1,0 0-1,1 0 0,-1-1 0,1 1 1,0 0-1,-1 0 0,1-1 0,0 1 1,-1 0-1,1-1 0,0 1 0,0-1 0,-1 1 1,1-1-1,0 0 0,0 1 0,0-1 1,0 0-1,0 1 0,1-1 0,28 6-384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45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 5905,'0'-1'340,"-1"1"0,1-1 0,-1 1 0,1-1-1,-1 1 1,1-1 0,-1 1 0,1-1 0,-1 1 0,0 0-1,1-1 1,-1 1 0,0 0 0,1 0 0,-1 0 0,0-1 0,1 1-1,-1 0 1,0 0 0,0 0 0,0 0 0,0 1-78,0 0 1,1 0-1,-1 0 1,1 0-1,-1 0 0,0 0 1,1 0-1,0 0 1,-1 0-1,1 0 1,0 0-1,-1 0 0,1 0 1,0 1-1,-1 7 275,-1-1-1,2 1 0,-1 0 0,2 9 1,-1 4 35,13 323 2402,13 2-2095,-22-303-757,27 312 336,-24-290-490,-7-65-6,0 0-1,0 0 1,0 0-1,0 0 0,0 0 1,0 0-1,1 0 1,-1-1-1,0 1 0,1 0 1,-1 0-1,0 0 0,1 0 1,-1-1-1,1 1 1,0 0-1,-1 0 0,2 0 1,-2-1-10,0 0 0,1 0 0,-1 0 1,0 0-1,0 0 0,1 0 0,-1 0 0,0-1 0,0 1 1,1 0-1,-1 0 0,0 0 0,0 0 0,0 0 0,1-1 0,-1 1 1,0 0-1,0 0 0,0 0 0,0-1 0,1 1 0,-1 0 1,0 0-1,0-1 0,6-13-1237,4-23 234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47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2866 6 2889,'-4'-6'9571,"3"7"-3385,-6 5-6709,-16 11 1337,13-10-643,-1 2 54,-1-1 0,1 0 0,-2-1-1,-20 10 1,4-6 80,-442 196 992,433-187-1291,-335 175 33,10 19-25,86-29-22,208-138 9,-9 5 4,-269 175 43,-95 69-46,432-288-2,-128 91-42,120-87-108,0-1-1,-34 15 0,37-21-832,12-5 404,9-4 1832,8-3-490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48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1210 35 4537,'4'-21'5661,"-4"20"-5498,0 1 1,0 0-1,0-1 0,0 1 1,0-1-1,0 1 0,0-1 1,0 1-1,0-1 0,0 1 0,0 0 1,0-1-1,0 1 0,-1-1 1,1 1-1,0-1 0,0 1 1,0 0-1,-1-1 0,1 1 1,0-1-1,0 1 0,-1 0 1,1-1-1,0 1 0,-1 0 1,1-1-1,0 1 0,-1 0 1,1 0-1,-1 0 0,1-1 0,0 1 1,-1 0-1,1 0 0,-1 0 1,1 0-1,-1-1 0,1 1 1,0 0-1,-1 0 0,1 0 1,-1 0-1,1 0 0,-1 0 1,1 0-1,-1 1 0,1-1 1,-1 0-1,-25 10 577,3 2-479,2 0 0,-1 2 0,-30 25 0,-107 115 884,10 15-326,87-96-502,22-28-134,-159 195 499,95-100-540,51-67-70,-61 76 19,75-104-364,-65 59 0,93-95-121,9-7-231,-1 0-1,0 0 1,1 0 0,-1 0-1,1 1 1,-4 4-1,6-5-563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50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2501 11 8106,'-4'0'872,"1"-1"1,-1 1 0,1-1 0,-1 0-1,-4-1 1,5 0-630,0 1-1,0 1 1,0-1-1,0 0 1,0 1-1,-1-1 1,1 1-1,0 0 1,0 0 0,-4 1-1,-60 13 422,2 2 0,-115 46 1,-368 194 295,261-106-808,-106 58-96,364-192-55,-397 205 47,186-99-32,128-47-97,98-65 66,-7 4-276,-26 27 1,46-41 221,0 1 1,0 0 0,1-1 0,-1 1 0,1 0 0,-1 0-1,1 0 1,-1-1 0,1 1 0,-1 0 0,0 2-1,1-3 26,0 0 0,0 0 1,0 1-1,0-1 0,0 0 0,0 0 0,0 1 0,0-1 0,1 0 0,-1 0 0,0 0 0,0 1 0,0-1 0,0 0 0,0 0 0,0 0 0,0 1 0,1-1 0,-1 0 0,0 0 0,0 0 0,0 0 0,0 0 0,1 1 0,-1-1 0,0 0 0,0 0 0,0 0 0,1 0 0,-1 0 0,2 1-263,0-1 0,1 1 0,-1-1 0,0 0 0,1 0 0,3 0 0,15-1-725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4:29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 7058,'-13'-6'2590,"9"4"-1490,9 3 265,13 8-331,30 17 0,11 6-552,4-9-95,-43-16-108,0 0-1,29 16 1,-46-21-222,0-1 0,-1 1 0,0-1 0,1 1 0,-1 0 0,0 0-1,0 0 1,0 1 0,3 3 0,-4-4-9,0-1 0,-1 1 0,1-1 0,0 1 0,-1 0 0,0-1 0,1 1 0,-1 0 0,0 0 0,0-1 0,0 1 0,0 0 0,0 0 0,0-1 0,0 1 0,-1 0-1,1 0 1,-2 2 0,-1 4 79,0-1-1,-1 0 0,0 1 1,0-1-1,-1-1 0,0 1 0,0-1 1,0 0-1,-1 0 0,-9 7 1,-8 4-115,-39 24 1,41-28-277,3 1-2612,9-12 1750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52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2815 1130 7346,'-34'7'3048,"33"-7"-2906,0 0-1,0 0 1,0 0 0,0 0-1,0 0 1,0 0-1,-1 0 1,1-1 0,0 1-1,0 0 1,0 0-1,0-1 1,0 1 0,0-1-1,0 1 1,0-1-1,0 0 1,0 1 0,-1-2-1,-2-1 313,-41-28 3296,18 13-2417,-28-15 0,12 14-733,-1 2 0,-66-16-1,25 7-188,36 11-222,-123-43 382,-160-49 132,-14 7-379,225 57-236,-96-35 20,1-17-6,138 56-77,-149-73 30,143 76-34,-79-40 27,143 65-41,1-2 0,0 0 0,1-1 0,0-1 0,-17-19 1,28 26-7,0 1 0,0 1 0,-1-1 0,1 1 0,-1 0 0,-1 1 0,1 0 0,-1 0 1,0 1-1,0 0 0,-11-3 0,-57-8-88,68 13 60,-3-2-866,8 4-2701,3 0 2699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54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2497 1261 6641,'2'-3'334,"14"-16"875,-13 13-529,-3 6-663,0 0 1,0 0 0,0 0-1,0-1 1,0 1-1,0 0 1,0 0-1,1 0 1,-1 0-1,-1 0 1,1 0-1,0 0 1,0 0-1,0 0 1,0 0-1,0 0 1,0 0 0,0-1-1,0 1 1,0 0-1,0 0 1,0 0-1,0 0 1,0 0-1,0 0 1,0 0-1,0 0 1,0 0-1,0 0 1,0 0-1,0 0 1,0 0-1,0 0 1,0 0 0,0 0-1,-1 0 1,1 0-1,0 0 1,0 0-1,0 0 1,0 0-1,0 0 1,0 0-1,0 0 1,0 0-1,0 0 1,0 0-1,0 0 1,0 0 0,-1 0-1,1 0 1,0 0-1,0 0 1,0 0-1,0 0 1,0 0-1,0 0 1,-11 2 491,-23 3 1195,32-5-1529,-1 0 0,0 0 0,1-1 0,-1 1 1,1-1-1,-1 1 0,1-1 0,-1 0 1,1 1-1,0-1 0,-4-2 0,-182-96 4508,119 65-3756,-43-30 138,67 36-735,-53-23 0,-184-54 386,252 95-650,-201-92 472,94 37-197,-136-52 87,-101-76 9,223 109-267,80 45-115,-95-49 38,159 85-91,-78-42 23,75 38-27,0 1 0,1-2 0,0 1-1,0-1 1,1-1 0,-8-9 0,11 12-13,0 0 1,0 1-1,-9-7 1,10 8 0,-3 2 177,2 1-2139,3-1-3176,2 1 3629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2:03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76 3729,'-7'-2'10715,"-4"-7"-5994,9 8-4603,0-1 1,0 1-1,0-1 0,0 1 1,-4-2-1,3 3-69,1-1-1,-1 1 1,0 0-1,1 0 1,-1 0 0,1 0-1,-1 0 1,1 1-1,-1-1 1,0 1 0,1-1-1,0 1 1,-5 2 0,0 0-24,1 1 1,-9 5 0,14-8-11,-1 0-5,0 0 0,1 0-1,-1 1 1,1-1 0,0 1-1,-1-1 1,1 1 0,0-1-1,0 1 1,0 0 0,0 0-1,0 0 1,0-1 0,1 1-1,-1 0 1,1 0 0,-1 0-1,1 0 1,-1 0-1,1 3 1,-1 3 25,0 1 13,0 0 0,1 1 0,0-1 1,0 0-1,1 0 0,2 11 0,-2-15-25,0-1-3,-1 0 0,1 0 1,1 0-1,-1 0 0,0 0 0,1 0 0,0-1 1,0 1-1,0-1 0,0 1 0,0-1 1,1 0-1,0 0 0,-1 0 0,1 0 1,0 0-1,1-1 0,-1 1 0,6 2 0,-6-3-12,0-1 0,0 0 1,1 0-1,-1 0 0,0 0 0,1 0 0,-1-1 0,1 0 0,-1 1 0,1-1 0,-1-1 0,0 1 0,1 0 0,-1-1 0,1 0 0,-1 1 0,0-1 0,1-1 0,-1 1 0,0 0 0,0-1 0,0 0 0,4-2 0,0-1 3,0-1-1,-1 0 0,0 0 0,0 0 0,0-1 0,-1 0 1,1 0-1,-2 0 0,1-1 0,-1 1 0,6-17 0,-8 19 29,-1 0-1,1 1 1,-1-1-1,0 0 1,0 0-1,-1 0 0,1 0 1,-1-1-1,0 1 1,-1 0-1,1 0 0,-1 0 1,0 0-1,0 0 1,-1 1-1,0-1 0,1 0 1,-1 0-1,-1 1 1,1-1-1,-1 1 0,-3-5 1,1 4 48,0 0 1,-1 0-1,1 1 0,-1-1 1,0 1-1,0 1 1,0-1-1,0 1 0,-1 0 1,0 1-1,1-1 1,-1 1-1,0 1 0,0-1 1,0 1-1,-10 0 1,15 0-77,-1 1 1,0 1-1,0-1 1,0 0 0,0 1-1,0 0 1,0-1 0,0 1-1,1 0 1,-1 0 0,0 1-1,1-1 1,-1 0 0,1 1-1,-1 0 1,1 0 0,0-1-1,0 1 1,0 1-1,-2 1 1,2-1-36,0 0-1,0 0 1,0 0-1,0 0 1,1 0-1,-1 0 1,1 1-1,0-1 1,0 0 0,0 1-1,0-1 1,1 1-1,-1-1 1,1 1-1,0 6 1,1-8-150,-1-1 1,1 1 0,-1 0-1,1 0 1,0-1 0,-1 1-1,1 0 1,0-1 0,0 1-1,0-1 1,0 1-1,0-1 1,1 0 0,-1 1-1,0-1 1,1 0 0,-1 0-1,1 0 1,-1 0-1,4 2 1,11 3-858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2:04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89 5249,'7'-8'2071,"-2"4"-1149,-1-1 1,0 1 0,0-1 0,-1 0 0,1 0-1,-1-1 1,0 1 0,0-1 0,3-11 0,-6 17-831,0-1-1,1 0 1,-1 1 0,0-1 0,0 1 0,0-1 0,0 1 0,0-1 0,0 0 0,0 1 0,-1-1 0,1 1 0,0-1 0,0 1 0,0-1 0,0 1 0,-1-1 0,1 1 0,0-1 0,-1 1 0,1-1 0,0 1 0,-1-1 0,1 1 0,0-1 0,-1 1 0,-1-1 3,1 0 1,0 1 0,0-1-1,0 1 1,-1-1 0,1 1 0,0 0-1,-1 0 1,1-1 0,0 1-1,-2 0 1,-4 0 83,0 1 1,0 0-1,-10 2 0,5 0-117,0 1-1,1 0 0,-1 1 0,1 0 0,0 1 0,0 0 0,1 0 1,0 1-1,0 1 0,0 0 0,1 0 0,-11 13 0,19-19-52,-1 0-1,1-1 0,0 1 0,0 0 1,-1 0-1,1 1 0,1-1 1,-1 0-1,0 0 0,0 0 0,1 1 1,-1-1-1,1 0 0,0 1 1,0-1-1,0 0 0,0 1 0,0-1 1,0 0-1,1 1 0,-1-1 1,1 0-1,-1 0 0,2 3 0,0-1 6,1 0-1,-1 0 0,1 0 0,0 0 0,0-1 0,0 0 0,0 1 0,1-1 0,-1 0 0,1-1 0,5 5 0,25 11 301,41 18 0,-42-22 475,46 28-1,-78-42-759,-1 1 1,1-1-1,0 1 0,0-1 1,0 1-1,-1-1 1,1 1-1,0 0 0,0 0 1,-1-1-1,1 1 1,-1 0-1,1 0 0,-1 0 1,1 0-1,-1 0 1,1-1-1,-1 3 0,0-2-1,0-1-1,0 1 0,0-1 0,0 1 1,0 0-1,0-1 0,-1 1 0,1 0 1,0-1-1,0 1 0,-1-1 0,1 1 1,0-1-1,-1 1 0,1-1 0,-1 1 1,1-1-1,-1 1 0,1-1 0,-2 1 1,-3 2 135,0 0-1,0 0 1,-1-1 0,-9 4 0,10-5-106,-11 5 106,1-1 0,-1-1 0,0-1 0,-17 2 0,28-5-264,0 1 0,-1-1 0,1 0 1,0-1-1,0 1 0,0-1 0,0 0 1,0-1-1,0 1 0,0-1 1,0 0-1,0 0 0,0 0 0,1-1 1,-1 0-1,-6-5 0,11 8-13,-1 0 0,1 0-1,0 0 1,0-1 0,0 1 0,-1 0 0,1 0-1,0 0 1,0 0 0,0-1 0,-1 1-1,1 0 1,0 0 0,0 0 0,0-1 0,0 1-1,0 0 1,-1 0 0,1-1 0,0 1-1,0 0 1,0 0 0,0-1 0,0 1 0,0 0-1,0-1 1,0 1 0,0 0 0,0 0-1,0-1 1,0 1 0,0 0 0,0-1 0,7 0-1035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2:06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12 3889,'-1'0'509,"1"0"0,0 0 0,-1-1 0,1 1 0,0 0 0,-1-1 0,1 1 0,0 0 1,0 0-1,-1-1 0,1 1 0,0 0 0,0-1 0,0 1 0,0-1 0,-1 1 0,1 0 0,0-1 0,0 1 0,0-1 0,-2-3 2834,-1 10-2769,-10 30-151,10-30-384,1 0-1,0 0 1,0 0 0,0 0-1,1 1 1,0-1-1,-1 11 1,2 11 161,0-9-80,-1 0 0,-4 25 0,2-31-92,-21 95 111,17-79-112,-4 30-1,1 0 1,-7 35 8,13-66-11,1 0 0,1 40 1,3-45 34,-2 1 0,0-1 0,-2 0 1,-7 32-1,-1-21 61,1 1 65,-11 56 1,11-15 3,-2 132 1,12-172-141,-1-17 33,3 22 0,-1-37-23,0 1 1,0 0-1,3 8 1,-2-9-23,-1 0 0,1 0 0,-1 0 1,0 0-1,-1 0 0,1 6 1,-1-10-40,0 9 109,-2-7-159,-1-7-257,-1-4 301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2:06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7834,'3'37'7357,"0"-22"-6636,1-1-1,0 0 1,12 26-1,-13-34-560,0 0-1,1 0 1,0 0 0,0-1-1,0 1 1,1-1 0,6 6-1,0-2 115,-1-1-1,21 11 1,-29-18-225,1 1 0,0-1 0,1 0 0,-1 1-1,0-1 1,0-1 0,0 1 0,1 0 0,-1-1 0,0 0 0,0 0 0,7 0 0,-4-1-5,-1 0 1,1-1-1,-1 1 0,1-1 1,-1 0-1,0-1 1,5-2-1,3-3 22,0-1 0,-1 0 0,0-1 0,16-18 1,-20 21-43,4-4 52,-11 11-85,-1-1 1,1 1-1,-1 0 1,0-1-1,1 1 1,-1-1-1,0 1 1,0-1-1,1 1 1,-1-1 0,0 1-1,0-1 1,1 1-1,-1-1 1,0 0-1,0 1 1,0-1-1,0 1 1,0-2-1,0 2-130,-1-1 0,1 1-1,0-1 1,0 1 0,-1 0 0,1-1-1,-1 1 1,1 0 0,0-1 0,-1 1-1,1 0 1,-1-1 0,1 1 0,-1 0-1,1 0 1,-1-1 0,1 1 0,-1 0-1,1 0 1,-1 0 0,1 0 0,-1 0-1,1 0 1,-1 0 0,1 0 0,-1 0-1,1 0 1,-1 0 0,0 0-1,-2 0-475,-20-1-1276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2:07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 6009,'-4'-6'5251,"1"0"-930,12 9-3382,15 12-595,-23-14-333,14 9 146,-1 2 0,-1 0 1,16 16-1,-18-16-33,69 81 777,-63-71-590,-2 0 0,21 36 1,75 172 1136,-95-202-1387,1-1 0,1-1 0,24 26 0,30 44 27,-12 10-35,-38-65 107,44 65-1,-57-95-111,21 29 158,51 52-1,-31-40-106,-43-43-85,0 1 1,0 0-1,-1-1 0,6 14 1,-11-22-14,3 10 15,1 0 0,0 0 0,1 0-1,1-1 1,-1 0 0,15 16 0,-19-25-14,-1 0 0,0 0 1,0 0 0,0 0 0,0 0-1,0 0 1,0 0 0,0 1-1,-1-1 1,1 0 0,0 1 0,-1-1-1,1 0 1,0 3 0,-1-4-57,0 0 0,0 0 1,0 0-1,1 0 0,-1 1 1,0-1-1,0 0 0,0 0 1,0 0-1,0 0 0,0 0 1,0 0-1,0 0 0,0 0 1,1 0-1,-1 0 0,0 0 0,0 0 1,0 0-1,0 0 0,0 0 1,0 0-1,0 0 0,0 0 1,1 0-1,-1 0 0,0 0 1,0 0-1,0 0 0,0 0 1,0 0-1,0 0 0,0 0 1,0 0-1,0-1 0,0 1 0,1 0 1,-1 0-1,0 0 0,0 0 1,0 0-1,0 0 0,0 0 1,0 0-1,0 0 0,0 0 1,0 0-1,0-1 0,0 1 1,0 0-1,0 0 0,0 0 1,0 0-1,0 0 0,0 0 0,0 0 1,0 0-1,0-1 0,0 0-891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2:0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6785,'-1'1'513,"1"0"0,0 1 0,0-1 0,0 0 0,0 0 0,1 1 0,-1-1 0,0 0-1,0 0 1,1 0 0,-1 1 0,1 0 0,0 0-83,0 0-1,0 0 1,1-1 0,-1 1-1,0 0 1,3 2 0,2 1 101,1 0-1,13 7 1,-11-6 349,19 10 396,50 20-1,2 1 663,-80-37-1920,0 0 0,1 0-1,-1 0 1,1 1-1,-1-1 1,1 0 0,-1 0-1,0 0 1,1 0 0,-1 0-1,1 0 1,-1 0-1,1 0 1,-1 0 0,1 0-1,-1 0 1,0 0 0,1 0-1,-1 0 1,1-1-1,-1 1 1,0 0 0,1 0-1,-1 0 1,1-1 0,-1 1-1,0 0 1,1 0 0,-1-1-1,0 1 1,1 0-1,-1-1 1,0 1 0,0 0-1,1-1 1,-1 1 0,0-1-1,9-20 37,-6 10-11,9-17-491,1 0 0,1 1 0,32-46 0,-42 67-301,1 1 1,-1-1 0,1 1-1,9-7 1,-1 5-295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2:09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40 3153,'-7'-3'10616,"-1"-4"-6344,-3-1-2937,5 4-1088,3 2-168,1 1-1,-1-1 1,0 1-1,0 0 0,0 0 1,-3-1-1,-1 0-9,0 1-1,0 0 0,-8-1 1,13 2-53,1 0-1,-1 0 1,1 1 0,-1-1 0,1 0 0,0 1 0,-1-1 0,1 1 0,-1 0-1,1-1 1,0 1 0,0 0 0,-1 0 0,1 0 0,0 0 0,0 0 0,0 0-1,0 0 1,-2 2 0,-2 3 45,1-3-27,1 1 0,-1 0 0,1 0-1,0 0 1,1 1 0,-1-1-1,1 1 1,0-1 0,0 1 0,0 0-1,-1 7 1,2-10-19,0 1 0,1-1 1,0 1-1,-1 0 0,1-1 0,0 1 0,0 0 0,1-1 1,-1 1-1,0-1 0,1 1 0,0 0 0,-1-1 1,1 1-1,0-1 0,0 1 0,1-1 0,-1 0 0,0 0 1,1 1-1,0-1 0,-1 0 0,1 0 0,2 2 1,5 2 6,0 1 0,1-1 1,0 0-1,0-1 0,0-1 1,11 5-1,-15-7-15,0 0 0,0-1 0,0 1-1,0-1 1,0-1 0,1 1 0,-1-1 0,0 0 0,0 0-1,0-1 1,1 0 0,8-2 0,-12 2-1,0 0 0,0-1-1,1 1 1,-1-1 0,0 0 0,0 0 0,-1 0-1,1 0 1,0 0 0,-1-1 0,1 1 0,-1-1-1,0 0 1,0 0 0,0 1 0,0-1 0,0-1-1,-1 1 1,1 0 0,-1 0 0,0-1 0,0 1-1,0 0 1,0-1 0,-1 1 0,0-1 0,1 1-1,-1-1 1,0 1 0,-1-1 0,1 1 0,-1-1-1,1 1 1,-1-1 0,0 1 0,0 0 0,-1-1-1,1 1 1,-2-3 0,-1 0 11,-1 0 0,1 0 0,-1 1-1,0 0 1,-1 0 0,1 0 0,-1 1 0,1 0 0,-2 0 0,1 0-1,0 1 1,-1 0 0,1 0 0,-1 0 0,0 1 0,0 0 0,0 1-1,0-1 1,0 1 0,0 1 0,-14-1 0,18 2-12,0-1-1,1 0 1,-1 1 0,0 0 0,0-1-1,-2 2 1,4-2-107,1 1 0,-1-1 0,1 0 0,-1 0 0,0 1 0,1-1 0,-1 0 0,1 0 1,0 1-1,-1-1 0,1 1 0,-1-1 0,1 0 0,-1 1 0,1-1 0,0 1 0,-1-1 0,1 1 0,0-1 0,0 1 0,-1-1 0,1 1 0,0-1 0,0 1 0,0-1 0,0 1 1,0 0-1,-1-1 0,1 1 0,0-1 0,0 1 0,0-1 0,1 1 0,-1 0 0,0 0 0,0-1-874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2:10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 6417,'0'-1'2050,"0"1"-1946,0 0-1,0 0 1,0 0-1,0 0 1,0 0 0,-1-1-1,1 1 1,0 0-1,0 0 1,0 0 0,0 0-1,0 0 1,0 0-1,0-1 1,0 1-1,0 0 1,-1 0 0,1 0-1,0 0 1,0 0-1,0 0 1,0 0 0,0 0-1,0 0 1,-1 0-1,1 0 1,0 0 0,0 0-1,0 0 1,0 0-1,0 0 1,-1 0 0,1 0-1,0 0 1,0 0-1,0 0 1,0 0 0,0 0-1,0 0 1,-1 0-1,1 0 1,0 0-1,0 0 1,0 0 0,0 0-1,0 0 1,0 0-1,-1 0 1,1 0 0,0 1-1,0-1 1,0 0-1,0 0 1,0 0 0,0 0-1,0 0 1,0 0-1,0 0 1,-1 1 0,1-1-1,0 0 1,0 0-1,0 0 1,0 0 0,0 0-1,0 1 1,0-1-1,-4 8 145,1 1 1,-1 0-1,1 0 0,1 0 0,0 0 0,-2 16 0,3-14-55,-1 3 44,1 0-1,1 0 1,0 0 0,1 0-1,3 16 1,1-4 266,13 38 0,-15-56-416,0 0 1,0-1-1,1 1 0,-1-1 1,2 1-1,-1-1 1,9 10-1,-10-14-62,-1 0-1,1-1 0,0 0 1,0 1-1,0-1 1,0 0-1,0 0 1,0-1-1,0 1 1,1-1-1,-1 0 1,1 1-1,-1-1 0,1-1 1,-1 1-1,1 0 1,-1-1-1,1 0 1,5 0-1,-7 0-85,0-1-1,0 1 1,0-1 0,0 1-1,-1-1 1,1 0 0,0 1-1,0-1 1,-1 0-1,1 0 1,-1 0 0,1 0-1,-1-1 1,1 1 0,-1 0-1,0-1 1,0 1-1,1-1 1,-1 1 0,0-1-1,0 1 1,-1-1 0,3-3-1,-1-2-321,0 0-1,0 1 1,0-1-1,-1 0 1,1-8-1,-1-19-798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8T14:57:33.82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18183 4385 384 0,'-7'-2'310'15,"-4"-1"18"-15,1 0-54 16,-28-2-31-16,31 6-55 15,0 1-23-15,3-1-42 16,1-1-20-16,3 1-42 16,0-1-18-16,0 0-27 15,0 0-6-15,0 0-2 16,12 5 0-16,6 0 1 16,30 9 0-16,-23-11 4 15,2-1 1-15,6-2 1 16,2-1 0-16,3-1 1 15,1-1 2-15,-2 1 1 16,-8 1 2-16,-5 0-2 0,1 1 0 16,-12 0 4-16,0 0 2 15,-3 0 1 1,-9 0 1-16,2 1 4 0,-3-1 7 16,0 0 16-16,-1 0 9 15,0 0-3-15,0 0-7 16,0 0-20-16,-1 0-12 15,1 0-10-15,-2 0-4 16,-7 0-2-16,1 0-1 0,6 0-3 16,-6 0 1-16,5 0-92 15,-3 0-417-15</inkml:trace>
  <inkml:trace contextRef="#ctx0" brushRef="#br0" timeOffset="15556.06">25281 2946 451 0,'41'-38'245'15,"-38"28"-20"-15,4 1-38 16,-7-2 8-16,-2-1-10 15,-2 0-23-15,-3 1-13 16,5 3-30-16,-3-2-14 16,-6 3-19-16,-3 2-12 0,-7 1-14 15,4 6-6-15,-2 4-12 16,3 1-5-16,1 4-11 16,0-5-4-16,5 6-8 15,-1 1-1-15,5 5-4 16,0 3 0-16,7 4-2 15,5 0 0-15,6 1-3 16,6-2 0-16,5-3-1 16,7-2-1-16,4-7-1 15,0-3 0-15,-1-9 0 16,0-2 1-16,-12-12-1 16,0-3 1-16,-4-13 0 15,-3-3 0-15,-3-1 1 16,-6-1 1-16,-5 6 16 15,-5 6 10-15,-10 2 16 16,0 9 9-16,-6 3-4 0,-6 4-6 16,5 7-14-16,-12-3-9 15,4 10-11-15,7-2-5 16,1 0-5-16,9 4-1 16,3-3-3-16,2-1-1 15,5-1-21-15,2 2-20 16,1-1-82-16,2-3-70 15,2 6-101-15,2 2 169 16</inkml:trace>
  <inkml:trace contextRef="#ctx0" brushRef="#br0" timeOffset="16648.12">25119 3247 419 0,'2'-5'302'15,"-1"-3"30"-15,-1 7-110 16,0-1-1-16,0 1-27 15,-1 0-15-15,-1-4-39 16,1 4-21-16,0 0-39 16,0 0-17-16,-12 1-32 15,-5 9-11-15,-33 41-4 0,29-12 1 16,-2 4 4-16,1 4 4 16,1 12 4-16,2 4 3 15,3 3 10-15,-1 4 4 16,14 0-4-16,-8-1-1 15,2-2-10-15,2-8-6 16,-7-7-6-16,3-4-4 16,7-9-5-16,5-2-3 15,-3-12-2-15,3-5-2 16,-2-6 0-16,-4-6-2 0,7-1-19 16,-2-4-40-16,-2-4-101 15,2 1-87-15,0-1 146 16</inkml:trace>
  <inkml:trace contextRef="#ctx0" brushRef="#br0" timeOffset="17024.82">24605 3864 607 0,'-7'0'361'15,"5"4"21"-15,2 12-211 16,1 4 2-16,4 10-18 0,1 5-22 16,5 2-41-16,0-2-13 15,5 0-17-15,1-5-6 16,1-10-15-16,2-3-10 16,0-8-12-16,1 1-4 15,4-4-1-15,1-4 3 16,8 0 6-16,0-6 3 15,-9-3 5-15,-4-5-1 16,-7-4-4-16,-3 0-3 0,6 0-9 16,-2 4-5-16,-8 0-4 15,6 3-3-15,-9 3-30 16,0 1-50-16,1 5-178 16,-7 0-131-16,2 5 230 15</inkml:trace>
  <inkml:trace contextRef="#ctx0" brushRef="#br0" timeOffset="17563.65">24747 4468 682 0,'2'-9'333'0,"1"-1"-87"16,-3 0-19-16,-4 1-12 15,-1 2-29-15,-6 5-61 16,-1-1-26-16,-1 4-30 16,0 3-3-16,2 8-7 15,2 5-9-15,6 6-22 16,3 6-9-16,3-3-12 16,4-1-2-16,9-1-2 15,2-8-1-15,9-4-2 16,1-3 0-16,5-8 0 15,-3-9-2-15,-6-4 2 16,-7-6-1-16,1-8 1 16,0 3 2-16,-10-8 4 15,3 2 1-15,-14 2 4 16,-5 0 3-16,-2 6 4 16,-5 3 0-16,-8 9-4 15,-3 2-4-15,-3 7-9 0,-1 4-3 16,10 5-22-16,0 4-31 15,11 5-135-15,5-2-116 16,6-3 185-16</inkml:trace>
  <inkml:trace contextRef="#ctx0" brushRef="#br0" timeOffset="18267.21">25198 4538 435 0,'-11'1'268'0,"0"-4"18"16,3-1-90-16,4 0-13 15,3 4-15-15,1 2-35 16,0-2-17-16,0 0-29 15,0 0-11-15,14 4-14 16,15 3-12-16,44 1-21 16,-19-4-9-16,4-13-7 15,8 0-2-15,4-1-2 16,1-4 1-16,14 0 0 16,-5-2 1-16,-11 2 11 15,-1 1 6-15,-7 4 12 16,-6 3 5-16,-3-1-7 0,-7 3-6 15,-18-2-14-15,-3 2-4 16,-12 2-4-16,-4-2 2 16,-8 3 6-16,-9-1 4 15,-6-1-70-15,-4 1-53 16,-3-1-153-16,3 3-114 16,10-1 233-16</inkml:trace>
  <inkml:trace contextRef="#ctx0" brushRef="#br0" timeOffset="18652.83">26064 4149 1156 0,'-11'4'446'0,"11"-2"-310"16,0-1-55-16,5 2-12 16,-5-3-6-16,0 0-5 15,18 9-19-15,36 8-22 16,-24-13-5-16,5-4-3 16,0 0 1-16,2 9 12 15,-4-3 6-15,-7 0 12 16,1 5 6-16,-19-4 16 0,-5 7 9 15,-6 11 8 1,-13 2 1-16,-6 14-20 16,-6-4-10-16,-3-1-16 0,4-2-6 15,7-9-10-15,3-2-6 16,5-10-10-16,2-2-17 16,7-5-105-16,3-6-122 0,4-16 148 15</inkml:trace>
  <inkml:trace contextRef="#ctx0" brushRef="#br0" timeOffset="19248.13">26580 4158 793 0,'-4'-4'383'0,"0"4"-125"16,-1 0-10-16,-3 0-38 15,1 4-18-15,-5 2-40 16,-3 2-26-16,0 5-45 15,2 7-20-15,2 9-33 16,5 2-11-16,5 0-9 16,1-4-4-16,10-8-2 15,4 0-1-15,8-10-1 16,6-3 0-16,1-7-1 16,0-9-1-16,-4-8-1 15,-1-5 1-15,-9-7 2 16,-3 2 0-16,-8 0 7 15,-5 1 7-15,-10 4 9 16,-6 2 4-16,-1 6 0 16,-3 2-5-16,1 6-12 0,3 3-6 15,1 7-40 1,4 6-35-16,2 2-132 0,5-1-62 16,9 4 160-16</inkml:trace>
  <inkml:trace contextRef="#ctx0" brushRef="#br0" timeOffset="20015.43">26451 3930 604 0,'-1'0'323'0,"0"0"-79"0,0 0-41 15,1 0-4-15,0 0-11 16,0 0-13-16,0 0-39 16,0 0-17-16,0-2-28 15,1-12-14-15,-2-15-22 16,1-35-7-16,-10 23-10 16,2-5-2-16,-12-12-8 15,-7-9-6-15,-9-6-9 16,-7 2-5-16,2 8 7 15,-4 5 2-15,4 14 5 16,1 6 3-16,-2 5-8 16,1 5-5-16,-2-1-3 15,10 2-3-15,3 0-1 16,2 2-1-16,8 3-2 0,-2 1-2 16,2 3 0-16,3 5-1 15,5 6-2-15,-3 2-1 16,8 5-3-16,6 0-1 15,-3 0-5-15,2 0-16 16,1 0-20-16,0 0-9 16,1 0-11-16,0 0 4 15,0 0-25-15,0 1-38 16,-1 6-156-16,-1 1-189 0,-1-1 299 16</inkml:trace>
  <inkml:trace contextRef="#ctx0" brushRef="#br0" timeOffset="20393.41">25931 2919 593 0,'0'-8'284'16,"-5"2"-107"-16,-7 2-34 15,-2 4 21-15,-6 7-12 16,-5 1-14-16,-3 2-9 16,1-1-10-16,-1 1-28 15,5 2-14-15,4 4-23 0,4 0-6 16,3 3-11-16,2 1-5 16,8-1-7-16,2 1-2 15,5-1 5-15,4-1 2 16,9 4 3-16,1-2 2 15,8 2 3-15,0 2 2 16,-7-7-2-16,5 1-1 16,-13-4-11-16,-3-3-5 0,4 2-8 15,-9 0-3-15,3-3-3 16,-6-3-2 0,-4-7 10-16,-1-4-42 0,3 4-149 15,1 0 129-15</inkml:trace>
  <inkml:trace contextRef="#ctx0" brushRef="#br0" timeOffset="23272.5">25209 2080 494 0,'6'-35'325'15,"-6"29"-33"-15,0 3-40 16,0 0-31-16,0 3-53 16,0 0-21-16,0 0-33 15,0 14-11-15,-3 15-22 16,-7 48-12-16,-1-26-24 15,2 0-9-15,7-8-11 16,3-3-6-16,9-12-10 16,2-6-2-16,6-5-5 15,2-2-1-15,5-13 6 16,4-1-34-16,-4-9-132 16,-2-8-126-16,-2-3 162 15</inkml:trace>
  <inkml:trace contextRef="#ctx0" brushRef="#br0" timeOffset="23440.73">25017 2264 1004 0,'-4'4'367'16,"9"-6"-261"-16,4 1-26 0,9-1 11 15,4-7-4-15,9 5-35 16,2-3-15-16,8 2-22 15,-3 1-7-15,1 0-126 16,-3 2 89-16</inkml:trace>
  <inkml:trace contextRef="#ctx0" brushRef="#br0" timeOffset="23671.15">25435 2235 913 0,'2'13'408'0,"3"0"-171"15,-6 3-64-15,4 8-34 16,0 2-19-16,1-2-40 0,4-2-18 16,-5-5-25-16,-1-2-11 15,2-6-13-15,-4-3-18 16,2-6-132-16,-2-5-150 15,0 4 177-15</inkml:trace>
  <inkml:trace contextRef="#ctx0" brushRef="#br0" timeOffset="23830.9">25417 2109 667 0,'0'1'255'16,"5"4"-193"-16,-3 2-70 15</inkml:trace>
  <inkml:trace contextRef="#ctx0" brushRef="#br0" timeOffset="24375.03">25566 2201 344 0,'10'8'257'15,"1"5"7"-15,1 5 14 0,0 7-7 16,-2 4-45-16,0 0-35 16,-3 1-54-16,-1-2-19 15,-3-6-30-15,0-3-16 16,-1-8-31-16,-1-6-11 16,-1-2-14-16,0-3-4 15,0-2-9-15,0 1-3 16,0-12-2-16,2-7-3 15,6-27 1-15,-4 28 0 16,1 1 2-16,2 2 0 16,3 3 1-16,0 2 1 0,-1 5 1 15,-1 2 2-15,-1 7 1 16,-1 3 1-16,0 8 6 16,-2 3 2-16,-2 1 1 15,2 4 0-15,-4-11-4 16,1-1-3-16,0-4-3 15,0-3-1-15,-1-3 0 16,0-1-2-16,-1 0-2 16,0 0-4-16,0 0-16 15,1 0-5-15,0-1-5 16,2-10-1-16,2-1 11 16,21-29 4-16,-11 27 8 15,0 0 4-15,0 2 8 16,1 6 3-16,-2 10 12 15,-2 6 9-15,-1 8 11 0,-3 2 6 16,-4 3 3-16,4-2-3 16,-6-1-10-16,1-3-6 15,2-6-16-15,1-4-5 16,-2-6-51-16,-1-8-73 16,5-7 76-16</inkml:trace>
  <inkml:trace contextRef="#ctx0" brushRef="#br0" timeOffset="24805.62">26006 2390 892 0,'-4'-2'428'16,"4"2"-70"-16,5 1-261 16,-5-1 0-16,0-1-5 15,4 0-14-15,11-4-44 16,30-15-13-16,-28 1-14 16,-1-4-3-16,-4 1 0 0,-2-1 0 15,-7 6 7-15,-3 1 12 16,-8 4 32-16,-4 5 10 15,-7 6 18-15,-2 1 4 16,1 4-9-16,1 6-5 16,7 6-17-16,0 3-14 15,6 5-17-15,2-1-1 16,4 0-1-16,9 1-2 16,4-3-3-16,3-3-6 0,4-3-5 15,5-1-3-15,-1-9-4 16,4 1 5-16,1-6-101 15,-2-3-44-15,-6 6 83 16</inkml:trace>
  <inkml:trace contextRef="#ctx0" brushRef="#br0" timeOffset="25504.35">26621 2227 873 0,'-4'-7'410'16,"1"1"-177"-16,2 5-49 16,0 0-17-16,-1 0-37 15,-7-1-28-15,-1 6-36 16,0 8-9-16,-22 48-12 16,28-28-1-16,6-5-9 15,4-1-5-15,5-6-12 16,3 0-7-16,6-6-5 15,0-5-2-15,2-9-2 16,1-6 0-16,-2-10-3 0,-2-8 1 16,-5-5 1-16,-3 2 2 15,-9-5 11-15,-4 1 8 16,-10 2 21-16,-5 1 8 16,-5 9 1-16,1 6-7 15,-2 3-22-15,2 6-9 16,2 6-15-16,5 5-5 15,5 5-52-15,0 1-46 0,8 1-196 16,5 0 189-16</inkml:trace>
  <inkml:trace contextRef="#ctx0" brushRef="#br0" timeOffset="27695.69">24425 2744 892 0,'-3'2'379'16,"-4"8"-188"-16,7 3-3 15,-4 8-15-15,1 3-14 16,1 0-38-16,-1 1-28 16,3-3-38-16,0-3-14 15,7-1-23-15,-4-6-6 16,11-4-5-16,-5-5-38 15,-2-5-128-15,-3-3-109 16,-6-6 149 0</inkml:trace>
  <inkml:trace contextRef="#ctx0" brushRef="#br0" timeOffset="27896.01">24315 2551 1288 0,'6'1'472'0,"-4"-1"-360"16,4 2-36-16,3-1 7 15,7 3-2-15,4 1-14 16,-3 3-18-16,-2 1-27 16,-6-1-9-16,1 1-19 15,1 0-114-15,12-1 87 16</inkml:trace>
  <inkml:trace contextRef="#ctx0" brushRef="#br0" timeOffset="35299.24">27016 2443 705 0,'-36'-23'329'0,"38"23"-106"16,0 0-62-16,6 2-28 16,-2 1 10-16,-1 2-8 15,-5-1-12-15,-5 3-37 16,1 3-13-16,-10 5-26 16,3 2-15-16,-8 1-17 15,-2-3-5-15,8-4-7 16,1-3-36-16,11-7-165 0,-1-2-155 15,14-4 207-15</inkml:trace>
  <inkml:trace contextRef="#ctx0" brushRef="#br0" timeOffset="35789.99">27136 2122 1009 0,'7'-6'400'16,"3"2"-266"-16,3 1-54 15,2 3 3-15,-1 5-12 16,2 2-6-16,0 4-17 16,-2 0-5-16,1 0-10 15,-3 1-2-15,-8 1-4 16,-2 2-2-16,-9 6-3 15,-10-1-1-15,-3 3-4 16,-3-3-3-16,5-5-3 16,1-2-4-16,8-9-3 15,3 1-1-15,5-2-6 16,2 0 0-16,-1-3-2 16,0 0 1-16,12 3 4 0,12 4-1 15,34 11 1 1,-30-12 0-16,-2 3 2 0,-3-1 0 15,-9-2 12-15,-1 4 12 16,-13-5 33-16,-2 4 13 16,-13 2 4-16,-1 1-4 15,-3 2-15-15,-1 0-8 16,1-5-11-16,3-1-8 0,2-5-18 16,3 0-6-16,5-2-52 15,3 0-34-15,4 0-97 16,-1-1-71-16,0-1 158 15</inkml:trace>
  <inkml:trace contextRef="#ctx0" brushRef="#br0" timeOffset="35982.58">27544 2433 1056 0,'0'8'437'0,"-3"2"-237"15,0 3-14-15,-9 2-40 16,-1 1-29-16,-8-2-66 0,-1-1-20 16,7-5-53-16,2-2-64 15,8-4-219-15,6-2 199 16</inkml:trace>
  <inkml:trace contextRef="#ctx0" brushRef="#br0" timeOffset="36557.37">27834 2061 999 0,'-7'0'430'0,"-2"7"-229"0,-8 7-39 15,-3 17-57-15,-3 7-16 16,-1 14-26-16,4 3-9 16,11-4-16-16,2-5-6 15,12-14-10-15,5-4-5 16,9-9-6-16,7 1-1 16,4-9-5-16,-1-7-1 15,0-7-2-15,-11-6 1 16,-7-6 0-16,-4-2 1 15,-6-3 4-15,-1-4 4 0,-5 7 3 16,-8-3 1-16,-7 6 3 16,-1 7 7-16,-2 2 2 15,1 5-1-15,3 3-10 16,-1 2-3-16,6 3-76 16,3 3-85-16,6 3 98 15</inkml:trace>
  <inkml:trace contextRef="#ctx0" brushRef="#br0" timeOffset="36703.51">28037 2460 1120 0,'-12'0'491'0,"9"8"-218"16,-1 0-131-16,-3 1-50 0,-1 2-17 15,0 1-28-15,-3 0-32 16,0-4-86-16,-5-1-72 16,7-5 87-16</inkml:trace>
  <inkml:trace contextRef="#ctx0" brushRef="#br0" timeOffset="37394.16">28302 2237 995 0,'49'28'444'0,"-44"-28"-191"16,-5-2-99-16,2 1-18 15,-2 0-34-15,0 0-27 16,1-6-51-16,5-14-12 15,9-27-7-15,-12 28 1 16,-2 2 2-16,-2 3 1 16,-14 3 1-16,-5 5-1 15,-4 7-3-15,-9 3-2 0,5 9 1 16,-2 2 7-16,6 0 12 16,10 0 0-16,7-4-2 15,7 3-8-15,7-2-13 16,5 0-1-16,7-5 0 15,5-1-1-15,5 0 1 16,0 0 0-16,-3 7 1 16,-3 3 1-16,-5 8-2 15,-3 0 6-15,-10-1 22 16,-5 2 18-16,-1-3 27 16,-1 1-1-16,1-5-18 15,0-1-16-15,-1-5-25 16,-4-4-4-16,3 0-11 15,2-4-42-15,2-1-99 16,2-1-63-16,-3-1-130 0,0 0 198 16</inkml:trace>
  <inkml:trace contextRef="#ctx0" brushRef="#br0" timeOffset="37510">28647 2453 1482 0,'-6'11'571'0,"-5"3"-411"15,-5 2-41-15,-6 4-65 16,1-3-31-16,1-6-97 16,3-3-83-16,11-9 94 15</inkml:trace>
  <inkml:trace contextRef="#ctx0" brushRef="#br0" timeOffset="37879.01">28838 2216 769 0,'12'2'408'0,"-11"0"-83"16,8 5-92-16,-4 3-60 15,-5 5-29-15,0 10-42 16,-6 2-30-16,-1 7-34 16,4-4-10-16,-3-2-11 15,3-4-5-15,5-8-28 16,1-1-61-16,0-7-203 16,8-2 184-16</inkml:trace>
  <inkml:trace contextRef="#ctx0" brushRef="#br0" timeOffset="38236.68">29024 2178 1156 0,'0'8'465'0,"13"-2"-305"0,2-1-74 15,2 0-37-15,0 5-7 16,1 3 11-16,0 1 2 15,0 2-4-15,-4-3-2 16,-6 2-7-16,-6-2-1 16,-7 5-4-16,-7 4 1 15,-7-3 6-15,-3-1 2 16,3-1-1-16,2-6-3 0,6-1-13 16,3-1-6-16,4-6-10 15,4 4-5-15,4-3-3 16,5 0-1-16,6 1-2 15,4-3 1-15,4-2-2 16,2 0 0-16,1 0-1 16,1-1 15-16,-7-1-100 15,-1 3-94-15,-13 1 117 16</inkml:trace>
  <inkml:trace contextRef="#ctx0" brushRef="#br0" timeOffset="51177.46">28123 3524 327 0,'-1'-1'232'0,"0"0"-25"0,1 0 39 15,0 1-1-15,0 0-23 16,5 24-17-16,5 43-20 16,-5-29-11-16,-1 14-36 15,-3-5-23-15,3 0-46 16,-1 6-19-16,1-15-27 16,0-1-6-16,-2-10-8 15,3-6-2-15,-2-9-4 16,-3-6-40-16,-1-11-155 15,0-6-142-15,-4-9 194 16</inkml:trace>
  <inkml:trace contextRef="#ctx0" brushRef="#br0" timeOffset="51459.48">28124 3484 868 0,'9'-1'409'16,"5"1"-156"-16,4 2-56 15,7 0-46-15,0 3-27 16,0 3-28-16,-1 2-18 16,-2 4-13-16,-5 4-6 15,-6 3-12-15,-5-2-7 16,-11 3-15-16,0 4-2 0,-15-7-1 16,1 3-2-16,-7-5-4 15,-1-9-3-15,4 1-7 16,0 1-1-16,8 0-35 15,2-6-34-15,7-2-175 16,2 1-343-16,9-3 386 16</inkml:trace>
  <inkml:trace contextRef="#ctx0" brushRef="#br0" timeOffset="51834.63">28344 3688 968 0,'15'-2'451'16,"4"2"-205"-16,-5-3-45 16,0-2-23-16,1-1-56 15,3-1-36-15,6-9-54 0,-6-2-14 16,0-2-11-16,-3 1-1 16,-9 4 2-16,-2 1 1 15,-13 4 5-15,-4 1 0 16,-5 7 0-16,1 4 1 15,1 6 5-15,3 5 3 16,5 4 3-16,2 0-1 0,3 3-6 16,3-3-2-16,0 1-7 15,2 1-2-15,4-2-5 16,0-2-1-16,4-2 6 16,2-3-33-16,2-3-106 15,3-3-81-15,3-8 115 16</inkml:trace>
  <inkml:trace contextRef="#ctx0" brushRef="#br0" timeOffset="52081.37">28624 3607 1060 0,'2'9'466'0,"5"1"-196"15,1 2-54-15,-2-3-31 16,-1 5-19-16,-3-5-58 15,-2 1-29-15,0 0-35 16,1-5-11-16,0 4-13 0,-1-1-4 16,1-3-7-16,-1-4-2 15,1-4-1-15,-2 2-2 16,0-1 0-16,1-17-1 16,0-26-1-16,0 29 0 15,2 5-1-15,-1 2-1 16,3 0-1-16,0 5-1 15,4 0-62-15,-1-2-54 16,6 1-134-16,3-3-82 0,-3 6 206 16</inkml:trace>
  <inkml:trace contextRef="#ctx0" brushRef="#br0" timeOffset="52372.4">28899 3559 800 0,'0'0'452'16,"0"0"1"-16,0 0-257 0,1 15-14 15,0 6-34-15,1 21-33 16,-4-22-64-16,6-3-16 16,-1-2-16-16,-1 2-4 15,9-10-7-15,-9-3-11 16,-1-3-106-16,7-3-93 0,-8-8 123 16</inkml:trace>
  <inkml:trace contextRef="#ctx0" brushRef="#br0" timeOffset="52523.98">28867 3437 1232 0,'5'-3'485'0,"0"5"-275"16,-5 3-85-16,8 2-35 16,-4 0-11-16,2 4-100 15,7 1-136-15,9 1 105 16</inkml:trace>
  <inkml:trace contextRef="#ctx0" brushRef="#br0" timeOffset="52852.65">29133 3564 1193 0,'-11'12'508'0,"-2"-2"-268"0,3 4-64 15,4 6-61-15,1-1-24 16,9 2-42-16,2-7-17 16,9-2-13-16,0-2-3 0,4-2-5 15,0 0-1-15,3-9-5 16,-1-1-3-16,-4-12-1 16,0-4-1-16,-11-2 3 15,-3-2 1-15,-11 0 3 16,-5 5 2-16,-8-3 0 15,-2 1 0-15,1 12-6 16,-1 6-3-16,5 5-25 16,4 9-30-16,7 3-119 15,3-1-135-15,11 4 194 16</inkml:trace>
  <inkml:trace contextRef="#ctx0" brushRef="#br0" timeOffset="53601.01">29461 3599 1176 0,'4'1'481'15,"-2"2"-283"-15,1-3-44 16,-3-1-2-16,0 0-33 16,-2 0-34-16,1 0-42 15,0 0-15-15,-12-5-6 16,-3 1-1-16,-25-4-8 16,21 17-4-16,8 7-4 15,0 6-2-15,1 4 0 16,8 2-1-16,0-2 0 0,9-2 2 15,9-6-1 1,-6-6 0-16,13-3-1 0,-4-8 0 16,3-7-1-16,8-6-1 15,-1-9-1-15,-3-3-2 16,-4-7 0-16,-4-2-1 16,-7-4 3-16,-1 0 1 15,-8 3 1-15,-1 4 0 16,-1 11 3-16,-1 6 2 0,-2 10 4 15,0 4 0-15,0 6 3 16,-2 5 8-16,2 11 15 16,1 5 8-16,3 7 4 15,0 1-6-15,8 0-15 16,-1-3-6-16,4-5-11 16,3-2-3-16,3-5-7 15,0-5-39-15,5-4-135 16,0-4-111-16,2-9 163 15</inkml:trace>
  <inkml:trace contextRef="#ctx0" brushRef="#br0" timeOffset="53914.5">29849 3527 773 0,'3'-8'402'0,"-3"4"-65"16,-1 3-44-16,1-1-69 15,0 1-25-15,-2 0-77 16,1 1-29-16,-1 6-24 16,-11 17-11-16,-20 33-20 15,26-30-7-15,7 2-16 16,0-1-5-16,5-7-6 16,4 4-4-16,3-10-28 15,10 1-29-15,-6-11-106 16,5-2-94-16,4-5 160 15</inkml:trace>
  <inkml:trace contextRef="#ctx0" brushRef="#br0" timeOffset="54100.05">30008 3628 1308 0,'0'10'546'0,"0"2"-297"16,-2 3-61-16,1 1-22 15,1 5-38-15,-1-5-42 16,3-2-61-16,2 0-13 16,-1-9-58-16,2 3-59 15,3-9-240-15,-3-9 220 16</inkml:trace>
  <inkml:trace contextRef="#ctx0" brushRef="#br0" timeOffset="54253.6">30010 3424 1271 0,'-15'-8'547'0,"14"9"-275"16,2 0-111-16,2 5-64 15,-3-6-8-15,0 0-15 16,0 0-21-16,0 0-110 16,5 6 47-16</inkml:trace>
  <inkml:trace contextRef="#ctx0" brushRef="#br0" timeOffset="54681.1">30168 3436 735 0,'2'-10'375'0,"2"4"-85"16,1 1-57-16,4 4-32 15,-2 2-17-15,8 11-41 16,1 6-34-16,3 13-50 16,5 3-21-16,-1 10-22 15,0 1-3-15,-6 1-2 16,-5-2-2-16,-13-9 11 16,-9-2 5-16,-9-6 7 15,-9 0 1-15,-3-6-4 16,-2-6-31-16,3-11-118 15,6-5-91-15,12-7 118 0</inkml:trace>
  <inkml:trace contextRef="#ctx0" brushRef="#br0" timeOffset="55031.83">30509 3545 1149 0,'-9'4'529'15,"7"-2"-230"-15,2 1-159 16,6-1-37-16,-6-2-47 16,0 0-6-16,24 6-35 0,27 6-7 15,-27-10-11-15,1 1-66 16,-4-3 50-16</inkml:trace>
  <inkml:trace contextRef="#ctx0" brushRef="#br0" timeOffset="55230.77">30568 3711 1012 0,'-17'3'532'0,"12"-3"-140"16,3 4-203-16,4-4-81 15,-2 0-38-15,0 0-8 16,6 1-23-16,15 3-27 16,28 3-5-16,-26-9-11 15,2 1-76-15,-2 1 58 16</inkml:trace>
  <inkml:trace contextRef="#ctx0" brushRef="#br0" timeOffset="56333.26">31037 3477 926 0,'-47'-19'449'16,"44"19"-177"-16,3-1-82 16,1 1-35-16,-1 0-39 15,0 0-21-15,0 0-39 16,12 0-15-16,8 3-24 0,31 7-6 15,-28-2-6-15,-3 2-2 16,-5 2 0-16,-3 5 0 16,-7 0 1-16,-5 1 2 15,-13 0 3-15,-6 1 1 16,-9 0 2-16,-5-1-1 16,4-2 9-16,5-2 5 0,4-6 2 15,10 0 0-15,4 1-13 16,3-2-7-16,10 1-4 15,3 0-2-15,7 2 3 16,5 2-1-16,4 2 0 16,1 4 0-16,3-5 11 15,-5-6 10-15,-4 4 22 16,-6-4 14-16,-10 2 17 16,-2 5 5-16,-9-7 2 15,-6 1-5-15,-11 1-17 16,-4 0-12-16,-7-2-24 15,0 0-10-15,6-7-71 16,1-1-63-16,14-5 138 16,10 2-58-16</inkml:trace>
  <inkml:trace contextRef="#ctx0" brushRef="#br0" timeOffset="72007.39">28411 5979 2517 0,'6'9'5'0,"12"-2"0"31,0 0-5-31,25-6-1 16,-10-14 0-16,0 0 0 16,25-24 0-16,-27-5 3 0,-8-4-2 15,-27 19 15-15,-5-2 1 16,-7 4 1-16,-8 3-2 15,-5 5-2-15,-1 8-2 16,2 4-3-16,5 7-4 16,2 3-4-16,2 5-17 15,3 1-33-15,3-1-118 16,7 1-138-16,11-2 188 0</inkml:trace>
  <inkml:trace contextRef="#ctx0" brushRef="#br0" timeOffset="72719.89">28541 5791 290 0,'-1'-1'233'0,"-1"0"68"16,-4-4-15-16,-2 0-51 15,-6-3-26-15,-26-10-53 16,25 18-16-16,-4 5-30 16,0 5-13-16,2 7-18 15,1 4-9-15,0 4-19 16,3 2-10-16,11 3-23 15,3-2-6-15,10-1 2 16,5-6 3-16,5-8-1 16,6 1-2-16,5-9-7 15,-1-2-4-15,-3-7-2 16,-5-9 1-16,-1-2 2 16,-2-5 3-16,-8-5 2 15,-3-1 1-15,-7 0 2 16,-3-2 0-16,-7 11 0 15,-4 3-3-15,-4 8-8 0,-5 6-20 16,-1 7-78-16,1 6-92 16,5 4 116-16</inkml:trace>
  <inkml:trace contextRef="#ctx0" brushRef="#br0" timeOffset="73779.62">27951 5644 841 0,'-5'0'382'0,"2"1"-149"0,0 6-33 16,-1 2-27-16,4 4-18 16,-3 5-52-16,4 2-19 15,2 2-35-15,-1-1-13 16,3-3-15-16,1-2-9 16,-3-5 6-16,-1-4-49 15,-2 0-134-15,-3-3-129 16,7-2 161-16</inkml:trace>
  <inkml:trace contextRef="#ctx0" brushRef="#br0" timeOffset="74030.22">27870 5449 1074 0,'6'-5'415'0,"4"-5"-248"15,-3 0-23-15,4 4-2 16,-2 1-15-16,-1 5-60 16,0 3-20-16,6 7-27 15,-3 1-9-15,3 5-69 16,2 0-141-16,1-1 133 16</inkml:trace>
  <inkml:trace contextRef="#ctx0" brushRef="#br0" timeOffset="74663.52">28384 6203 692 0,'6'-2'337'0,"-8"0"-92"16,-5 1-27-16,-2 4-34 16,-6 3-24-16,-8 4-53 15,0 4-14-15,-6 5-22 16,-5 4-8-16,-1 8-15 15,-2 10-10-15,-1 11-13 16,2 8-5-16,0 7-2 16,1 0 3-16,9-3 0 15,3-5-1-15,8-8-7 16,1-4-3-16,4-8-4 0,4-6-3 16,2-12-3-16,0-4-2 15,3-12-121-15,-2-1-113 16,-3-13 148-16</inkml:trace>
  <inkml:trace contextRef="#ctx0" brushRef="#br0" timeOffset="74984.89">27747 6619 877 0,'8'1'374'15,"-7"9"-168"-15,1 9-98 16,-2 6 16-16,-5 7 3 16,1 5-13-16,1 3-39 15,2-2-10-15,5 0-15 16,6 0-4-16,8-12-10 16,0-4-9-16,5-8-15 15,-1-3-3-15,1-3 0 16,-2-7 1-16,-2-1 3 0,0 0 0 15,3-3-1-15,7 3 0 16,-2-7-4-16,-1-2 0 16,-3 2 11-16,-4 1-52 15,-7 5 81-15,-2 1-41 16</inkml:trace>
  <inkml:trace contextRef="#ctx0" brushRef="#br0" timeOffset="75449.07">27905 7227 867 0,'-14'-8'383'0,"-2"0"-166"16,-2 1-59-16,0 8-17 16,6 6-15-16,-4 7-24 0,-3 5-15 15,15 8-27-15,-3 0-10 16,16 1-19-16,5-2-11 15,3-8-14-15,10-1-3 16,-2-8-3-16,2-2 0 16,-1-11 1-16,-1-5 1 15,-1-13 3-15,-1-2 2 16,-8-7 2-16,-6-3 1 0,-10 1 2 16,-3 1 0-1,-8 2-1-15,-9 4 0 0,-4 9-5 16,2 4-3-16,1 12-11 15,1 5-22-15,2 14-84 16,1 4-86-16,4 5 123 16</inkml:trace>
  <inkml:trace contextRef="#ctx0" brushRef="#br0" timeOffset="75917.28">28178 7301 846 0,'-41'35'427'0,"33"-26"-129"16,4-4-115-16,3 2-9 16,2 4-45-16,6-7-21 15,9 5-29-15,7-4-7 0,21-2-17 16,5 0-6-16,11-7-18 16,7-6-8-16,7-5-10 15,5-3-4-15,9-2-4 16,1 4-1-16,-8-2-1 15,-9 1 1-15,-12 0 0 16,-6-2-1-16,-14 1 6 16,-4 1 3-16,-10 4 4 15,-10 1 4-15,-12 3 3 16,-3 3 0-16,-8 2-3 16,-9 3-11-16,-7 6-77 15,-3 2-75-15,2 0-228 16,4 1 229-16</inkml:trace>
  <inkml:trace contextRef="#ctx0" brushRef="#br0" timeOffset="76252.59">28937 7012 996 0,'0'-7'425'16,"0"4"-196"-16,5 0-66 0,-2 0-41 16,-3 2-20-16,0 1-52 15,2 0-18-15,27 8-18 16,29 14-4-16,-23-10-4 16,-1 0-2-16,-6 2-4 15,0-3 9-15,-11 6 25 16,-3 0 16-16,-10 7 33 15,-6 0 0-15,-11 7-8 16,-3-2-10-16,-4 0-20 16,1-1-9-16,0-7-15 15,1-4-6-15,6-8-9 16,1-4-21-16,8-10-115 16,3-2-98-16,8-14 133 15</inkml:trace>
  <inkml:trace contextRef="#ctx0" brushRef="#br0" timeOffset="76896.17">29403 7058 751 0,'1'-10'411'0,"0"7"-57"16,0-2-99-16,-1-1-60 0,-5-1-21 16,-3 3-37-16,-6 0-25 15,-2 5-32-15,2 8-14 16,-5 7-23-16,11 3-13 15,1 9-23-15,1-1-6 16,13 1-6-16,-1-2 0 16,9-6-2-16,8-2 1 15,0-9-1-15,5-4 0 16,-3-9 2-16,-5-6 2 16,-1-5 3-16,-3-5 4 0,-5-2 4 15,-2-3 1-15,-12-3 3 16,-5 2 2-16,-5 3 1 15,-8 0-2-15,4 9-5 16,-4 2-5-16,4 4-10 16,7 7-29-16,-3 4-105 15,5 2-114-15,-2 11 154 16</inkml:trace>
  <inkml:trace contextRef="#ctx0" brushRef="#br0" timeOffset="77428.75">29311 6831 535 0,'34'32'306'0,"-33"-32"-3"15,-1 0-54-15,-2 0-20 16,2-1-8-16,0 0-40 16,0-1-30-16,0-6-47 15,2-15-25-15,1-35-34 16,-13 19-5-16,-2-12-15 16,-3-6-2-16,-21-13-4 15,1-1-5-15,-14-3-4 16,0 4-2-16,5 10-3 15,5 4-2-15,2 15-1 16,8 8-1-16,1 10 0 0,7 9-1 16,8 8-2-16,2 3-2 15,8 3-7-15,-5 0-5 16,5 6-16-16,-4-1-26 16,7 2-92-16,1 4-60 15,6-1-214-15,-1-3 260 16</inkml:trace>
  <inkml:trace contextRef="#ctx0" brushRef="#br0" timeOffset="78190.73">28971 6024 395 0,'-3'-3'286'15,"0"1"-5"-15,-3-5-100 16,-5 0-42-16,5 1-70 0,2-4-23 16,2 1-23-1,2 4-3-15,5-4 7 0,-5 2 7 16,0 0 11-16,-6-2 0 15,2 2 3-15,-2 1 4 16,5 3 12-16,3 3 6 16,-5 0 2-16,2 0-5 15,0 0-17-15,0 0-7 16,0 0-14-16,-3 1-5 16,-6 4 0-16,2 0 1 0,1-2 2 15,-24 24 0-15,31-25-1 16,-6 1-2-16,3 2-10 15,-6-7-3-15,1 0-4 16,4-2-3-16,1 4-2 16,4 0 0-16,-1-1-3 15,0 1-1-15,0-1-3 16,0 1-1-16,0 0 0 16,0 0 2-16,0 0 4 15,0 0 0-15,0 0 4 16,0 0 2-16,0 0 4 15,0 0 1-15,-1 0 2 16,0 0-1-16,0 0-3 16,-1 0-3-16,1 0-3 15,0 0 0-15,0 0 2 16,0 0 1-16,-2 5 3 16,1-3-1-16,-4 1-1 0,-8 0-2 15,-27 30 0-15,29-26-1 16,5-2-1-16,0-5-1 15,4 0 2-15,1-1-2 16,2 1-1-16,0 0 2 16,0 0 3-16,0 1 4 15,13 18 12-15,33 29 4 0,-31-26 3 16,0 2-2-16,-1-1-8 16,-5-2-6-16,2 1-7 15,-3 0 0-15,-4-3-4 16,3-1-2-16,-3-3-40 15,2-4-55-15,3-4-184 16,-2-1 176-16</inkml:trace>
  <inkml:trace contextRef="#ctx0" brushRef="#br0" timeOffset="79139.85">28637 5588 570 0,'-1'5'297'0,"-1"-1"-69"15,0 3-20-15,0-5-29 16,-2-2-13-16,3 0-20 16,0-1-7-16,0 0-21 15,0 0-14-15,0-1-27 16,0 0-14-16,-4-22-18 16,0-28-6-16,5 17-6 15,-2-5-2-15,0-6-5 16,-1-6-4-16,-1-14-7 15,0 1-3-15,-1-5-6 16,1-1-2-16,4 9-4 16,8 0 0-16,8 14-2 15,6 0-2-15,10 5-3 16,5 3-1-16,11 5 1 0,2 4 0 16,-1 6 3-16,-8 4 1 15,-10 5 3-15,-5 6 0 16,-7 2 2-16,2 4 1 15,-7-1-1-15,-3-1 1 16,-4 3 2-16,-3-3-1 16,-4 6 1-16,0 0-16 15,-1 0-63-15,-1 0-55 0,1 0-201 16,0 0 208-16</inkml:trace>
  <inkml:trace contextRef="#ctx0" brushRef="#br0" timeOffset="79596.5">28910 4527 787 0,'-12'7'345'15,"6"-7"-169"-15,1 0-20 16,8 0-24-16,-3 0-11 15,0 0-21-15,0-1-15 16,4 0-14-16,16-4-8 0,35-2-14 16,-26 6-9-16,-1 1-20 15,2 5-3-15,-2 6 9 16,-2 1 7-16,-7 5 16 16,-7 0 5-16,-10-1 4 15,-3 4-4-15,-11 2-8 16,-4 1-6-16,-3-2-18 15,-1-1-6-15,6-5-2 16,3-1-38-16,3-2-76 16,3-1-61-16,6-1 84 15</inkml:trace>
  <inkml:trace contextRef="#ctx0" brushRef="#br0" timeOffset="80758.66">29333 4800 403 0,'1'-3'258'0,"1"-2"13"16,-1 1-118-16,0 1-70 15,0-1-18-15,-1 2-22 16,0 1-7-16,3-1-2 16,3-4-1-16,-6 5 7 15,2-1 5-15,-2 1 14 16,2 0 7-16,-2 0 16 0,3 0 5 16,-2 0-2-16,0 1-4 15,3 0-8-15,-4 0-6 16,2 0-6-16,-1 0-3 15,7 4-10-15,0 0-4 16,0 8-6-16,30 37-1 16,-36-23 0-16,9 3 0 15,-8 5-4-15,0 5-2 0,-4 5-6 16,-12 0 0-16,0 7-3 16,-7-1 0-16,0 3-3 15,-6-1-2-15,-8-1-3 16,-2-3 0-16,-5-7 3 15,0-2 0-15,5-6-2 16,5-3-2-16,6-3-7 16,4-3-3-16,9-9-2 15,2-2-2-15,8-4-9 16,1-5 0-16,2-5-50 16,3-1-37-16,-4 1-77 15,0 0-37-15,0 0-26 16,2-4-17-16,0 0 173 15</inkml:trace>
  <inkml:trace contextRef="#ctx0" brushRef="#br0" timeOffset="81011.84">29009 5389 887 0,'-16'8'356'0,"3"4"-193"15,-2 5-53-15,3 11-9 16,-5 3 1-16,7 7-19 16,6 1-14-16,-1-6 2 15,3-4 0-15,7-4-4 16,-2-7-10-16,9-3-26 15,4-1-9-15,0-7-7 16,9-1-2-16,2-3-2 16,5-1 1-16,0-1 4 15,-5 0 1-15,-7-1 1 16,-8 0 0-16,-7 0-4 16,-5-2-30-16,-8 3-68 15,-2 3 58-15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4:29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890 365 2465,'-8'-10'9520,"0"-7"-8666,4 6 222,-19-57 548,19 56-1490,-1 1 0,0 0 0,-1 0 0,0 0 0,0 0 0,-15-16 0,-53-52-34,70 75-81,-5-4-4,-1 0 0,1 1 0,-1 0 1,-1 0-1,1 1 0,-1 1 1,0-1-1,-1 2 0,1 0 0,-21-5 1,12 5-3,-1 1 0,1 1 0,-1 1 0,0 1 0,-28 3 0,37-2-15,1 2-1,-1-1 1,1 1-1,-17 8 0,-43 22-54,63-28 47,-10 4-8,0 1-1,1 1 0,0 0 1,1 1-1,0 1 0,1 0 1,-26 30-1,39-40 16,-22 27-8,-23 38 0,41-57-36,0 0 0,1 0 0,0 0 0,0 1 0,2 0-1,-1 0 1,-2 21 0,4-12 8,1 0 0,0 1 0,2-1 0,1 0 0,0 1 0,6 20 0,-4-26 40,1 0 1,0-1 0,1 1 0,1-1 0,1 0 0,0-1-1,0 0 1,14 16 0,-2-5-566,37 33 0,2-11-5228,-35-31 4240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2:10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 9874,'-20'4'4081,"14"-2"-2361,6-1-327,15 2-25,0 2-152,15 0-208,6-1-175,-1-2-353,2-4-136,-1-2-168,0 2-64,-7-4-56,-3 4 88,-13-2-952,-4-2-545,-9 1 833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2:12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3233,'-5'0'2838,"-7"1"8728,12-1-11509,0 1 0,-1-1 1,1 0-1,0 0 0,-1 0 0,1 1 0,0-1 1,0 0-1,-1 1 0,1-1 0,0 0 1,0 1-1,0-1 0,0 0 0,-1 1 0,1-1 1,0 0-1,0 1 0,-1 7 19,1-1 0,0 0 0,0 0 1,1 0-1,-1 0 0,2 0 0,-1 0 0,3 8 0,-2-8-44,1 4 54,0 0-1,10 19 0,-3-5 129,46 161 758,-49-157-915,2-1 1,0 0-1,2 0 1,1-1-1,16 26 0,23 42-5,38 59 3,-88-152-55,25 34 23,39 76 1,-58-96-10,8 32 0,-12-35 40,1 0 1,0-1 0,1 1-1,11 19 1,-9-22 44,17 19-1,-8-11-52,-15-15-38,1 0 0,0 0 1,-1-1-1,1 1 0,-1 0 1,2 7-1,-3-7-3,1 0-1,1 0 1,-1 0 0,0 0 0,3 4-1,9 18 20,-4-9-52,-9-16-22,0 0 1,0 0-1,0 1 0,0-1 0,0 0 0,0 0 0,0 0 0,1 0 0,-1 0 0,0 1 0,0-1 0,0 0 0,0 0 1,0 0-1,0 0 0,1 0 0,-1 0 0,0 0 0,0 0 0,0 1 0,0-1 0,0 0 0,1 0 0,-1 0 0,0 0 0,0 0 1,0 0-1,1 0 0,-1 0 0,0 0 0,0 0 0,0 0 0,0 0 0,1 0 0,-1 0 0,0 0 0,0-1 0,0 1 1,0 0-1,0 0 0,1 0 0,-1 0 0,0 0 0,0 0 0,0 0 0,0 0 0,0 0 0,1-1 0,-1 1 0,0 0 1,0 0-1,0 0 0,0 0 0,0 0 0,0-1 0,0 1 0,0 0 0,0-2-682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2:13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4 134 7586,'-3'1'7586,"4"2"-4541,12 8-3676,0-1 1233,4 7-380,-5-5 123,22 16 0,-25-21-69,2 0 0,-1-1 0,0 0-1,1-1 1,23 8 0,-33-13-256,-1 0-1,1 0 1,0 0-1,-1 0 1,1 0-1,0 0 1,-1 0 0,1 0-1,0 0 1,-1-1-1,1 1 1,0 0-1,-1 0 1,1-1 0,-1 1-1,1 0 1,0-1-1,-1 1 1,1-1-1,-1 1 1,1-1-1,-1 1 1,1-1 0,-1 0-1,11-15 242,-9 13-201,1-4 2,0 1 0,-1 0 0,0-1 0,0 1 0,1-9 0,7-21 36,-3 20-93,1 1 0,1 1 0,0 0-1,1 0 1,22-24 0,-17 21-166,-5 2-1958,-2 8 1347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2:14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483 8 6409,'-1'-7'10253,"-2"10"-6878,-7 21-5128,4-10 2816,-28 69-542,0 3 66,-19 45-111,-8-17-226,46-89-222,2 0 0,0 0 0,2 1 1,-9 29-1,18-45-21,0-1-1,-1 12 1,-1 6 9,-22 81 37,24-101-49,-1 0 1,1 0-1,-1 0 0,-6 9 0,5-9 5,0 0 0,1 0 0,-6 16-1,4-5 8,-14 29 0,-1 5 10,17-45-23,0 0 1,0 0 0,0-1 0,-1 1-1,0-1 1,0 0 0,-1 0 0,1-1-1,-1 1 1,-8 6 0,7-7 1,1 1 0,-7 11 0,4-6 1,7-7-32,2-4-1,-1 0-1,0 0 1,0 0-1,0 1 1,0-1-1,0 0 1,0 0-1,0 0 1,0 1-1,0-1 1,0 0-1,0 0 1,0 0-1,0 0 1,0 1-1,0-1 0,0 0 1,0 0-1,-1 0 1,1 0-1,0 1 1,0-1-1,0 0 1,0 0-1,0 0 1,0 0-1,0 0 1,0 1-1,-1-1 1,1 0-1,0 0 1,0 0-1,0 0 1,0 0-1,0 0 1,-1 0-1,1 0 1,0 0-1,0 1 1,0-1-1,-1 0 1,1 0-1,0 0 1,0 0-1,0 0 1,0 0-1,-1 0 1,1 0-1,0 0 1,-2-2-499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2:14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9282,'0'26'7372,"1"-2"-5278,-1 31-2454,-6 12 1130,4-49-384,1 0-1,0 29 1,1-45-356,0 0 1,1 0-1,-1 0 0,0-1 1,1 1-1,-1 0 1,1 0-1,0 0 0,0-1 1,-1 1-1,1 0 0,0-1 1,0 1-1,1 0 0,-1-1 1,0 1-1,0-1 0,1 0 1,-1 1-1,1-1 1,1 1-1,1 0-11,0 0 1,0-1-1,0 0 0,0 0 0,0 0 1,0 0-1,0 0 0,8 0 1,0-1-27,-1 0-1,1 0 1,-1-1 0,1-1 0,-1 0 0,1 0 0,-1-1 0,0-1 0,0 0 0,0 0 0,-1-1 0,1 0 0,-1-1 0,18-14 0,-18 14 967,5 5-526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2:24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74 214 3169,'-24'2'9058,"3"0"-4759,20-2-4278,1 0 1,0 0-1,-1-1 0,1 1 1,0 0-1,0 0 0,-1 0 0,1 0 1,0 0-1,0-1 0,-1 1 0,1 0 1,0 0-1,0 0 0,0-1 1,-1 1-1,1 0 0,0 0 0,0-1 1,0 1-1,0 0 0,0-1 0,-1 1 1,1 0-1,0 0 0,0-1 1,0 1-1,0 0 0,0-1 0,0 1 1,0 0-1,0-1 0,0 1 0,1-11 135,1-4-44,1 1-1,4-14 1,1 0 29,-6 21-112,1 0 0,0 1 0,0 0 0,1 0 0,-1 0 0,1 0 0,1 0 0,-1 1 0,1 0 0,7-7 0,6-13 270,-17 25-285,-1-1 39,1 1 1,-1-1-1,1 1 1,-1-1-1,0 0 0,1 1 1,-1-1-1,0 0 1,0 0-1,1 1 1,-1-1-1,0 0 1,0 1-1,0-1 0,0 0 1,0 0-1,0 0 1,0-1-1,0 2-8,0 0 0,1 0 0,-1 0 0,0 0 0,0-1 0,0 1 0,1 0 0,-1 0 0,0 0 0,0 0 0,0 0 0,1 0 0,-1 0 0,0 0 0,0 0 0,0 0 0,1 0 0,-1 0 0,0 0 0,0 0 0,1 0 0,-1 0 0,0 0 0,0 0 0,1 0 0,-1 0 0,0 0 0,0 0 0,0 0 0,1 0 0,-1 0 0,0 1 0,0-1 0,0 0 0,0 0 0,1 0 0,12 7-255,-9-5 354,-2-2-126,-1 1-1,0 0 0,0-1 0,1 1 1,-1 0-1,0 0 0,0-1 1,0 1-1,0 0 0,0 0 1,0 0-1,0 0 0,0 1 1,0-1-1,0 2 0,11 14 121,-3-6-78,2 1 94,-1 2-1,14 22 0,-2 7 94,11 20-15,-23-46-167,-3-8 19,-1 1 0,-1 1-1,8 16 1,-16-27 270,-3-3-257,-7-5-89,0-1-68,1 0 1,-17-19-1,27 27 64,0 0 0,0 0 0,0 0-1,0 0 1,-1 0 0,1 0 0,0 0 0,-1 1 0,1-1 0,0 1 0,-1 0 0,-3-1-1,-2 1 4,4-1-5,-9-1 7,0 1 1,0 1-1,-17 1 0,19 0 2,0 0 1,1-1-1,-1-1 1,0 0-1,0 0 1,1-1-1,-1 0 1,1-1-1,-14-5 1,23 8-15,1 0 1,-1 0-1,1 0 1,-1-1-1,1 1 0,-1 0 1,1 0-1,0 0 1,-1-1-1,1 1 1,-1 0-1,1-1 1,0 1-1,-1 0 1,1-1-1,0 1 1,0 0-1,-1-1 1,1 1-1,0-1 0,0 1 1,-1 0-1,1-1 1,0 1-1,0-1 1,0 1-1,0-1 1,0 1-1,0-1 1,0 1-52,4-2-10,14-3 56,32-11 0,-40 11 8,1 0-1,10-7 1,2-1 0,-14 9 5,-1 0 0,0-1 0,9-7 0,-17 12-3,0 0 1,0 0 0,0 0-1,0 0 1,0 0-1,0 0 1,0 0-1,0 0 1,1 0-1,-1 0 1,0 0-1,0 0 1,0 0-1,0-1 1,0 1-1,0 0 1,0 0-1,0 0 1,0 0 0,0 0-1,0 0 1,0 0-1,0 0 1,0 0-1,0 0 1,0 0-1,0-1 1,0 1-1,0 0 1,-1 0-1,1 0 1,0 0-1,0 0 1,0 0-1,0 0 1,0 0-1,0 0 1,0 0 0,0 0-1,0 0 1,0 0-1,0 0 1,0-1-1,0 1 1,0 0-1,0 0 1,-1 0-1,1 0 1,0 0-1,0 0 1,0 0-1,0 0 1,0 0-1,0 0 1,-9-3 36,-10 0-45,18 3 13,-1-1-3,-14-3-19,15 4 12,1 0 0,-1 0 1,1 0-1,0 0 0,-1-1 0,1 1 0,-1 0 1,1 0-1,0-1 0,-1 1 0,1 0 0,0 0 1,-1-1-1,1 1 0,0-1 0,-1 1 1,1 0-1,0-1 0,0 1 0,-1-1 0,1 1 1,0 0-1,0-1 0,0 1 0,0-1 0,0 1 1,0-1-1,0 1 0,0-1 0,0 1 1,0-1-1,0 0 0,2-7 6,3-6-9,-5 10 42,-1 5 51,-6 13-78,-51 82 38,54-89-42,1-1 1,-5 11-1,7-16-5,-3 5-1,3-7-12,4-4-21,2-5 29,1 1 0,0 0-1,14-16 1,-10 14 2,-1-1 0,12-18-1,-12 15 3,-6 8 1,1 0 0,1 1 0,-1-1 0,1 1 0,0-1 0,1 2 0,7-9 0,-12 14 0,-1 0 0,0 0 0,0 0 0,0 0 0,0 0 0,0 0 0,0 0 1,0 0-1,0 0 0,0 0 0,0 0 0,0 0 0,0 0 0,0 0 0,1 0 0,-1 0 0,0 0 0,0 0 0,0 0 0,0 0 0,0 0 1,0 0-1,0 0 0,0 0 0,0 0 0,0 0 0,0 0 0,0 0 0,1 0 0,-1 0 0,0 0 0,0 0 0,0 0 0,0 1 0,0-1 0,0 0 1,0 0-1,0 0 0,0 0 0,0 0 0,0 0 0,0 0 0,0 0 0,0 0 0,0 0 0,0 0 0,0 0 0,0 1 0,1 5 9,-2 6 12,-2 7-4,-2-1 0,0 0 0,-1 0 0,-1-1 0,-13 25 0,13-35 5,5-6-26,2-6-77,7-7 69,-1-1 0,15-18 0,-15 22 9,1 0 5,-1 0-1,13-11 0,-9 9 2,-10 11-3,0 0 1,0 0-1,0-1 0,0 1 0,0 0 0,0 0 1,0 0-1,1 0 0,-1 0 0,0 0 1,0 0-1,0-1 0,0 1 0,0 0 1,0 0-1,1 0 0,-1 0 0,0 0 1,0 0-1,0 0 0,0 0 0,0 0 1,1 0-1,-1 0 0,0 0 0,0 0 1,0 0-1,0 0 0,1 0 0,-1 0 1,0 0-1,0 0 0,0 0 0,0 0 1,0 0-1,1 0 0,-1 0 0,0 0 1,0 0-1,0 0 0,0 0 0,0 0 1,1 1-1,-1-1 0,0 0 0,0 0 0,0 0 1,0 0-1,0 0 0,0 0 0,0 1 1,0-1-1,0 0 0,0 0 0,1 0 1,-1 0-1,0 0 0,0 1 0,0-1 1,0 0-1,0 0 0,0 0 0,0 0 1,0 1-1,0-1 0,0 0 0,0 0 1,0 0-1,0 1 0,0 0 16,0 2 6,-4 71 26,3-70-44,1 0 0,-1 0 0,1 0 0,-1 0 0,-1 0 0,1 0 0,0 0 0,-1-1 0,0 1 0,-3 5 0,4-7 1,1-2-5,0 0 0,0 0 0,0 0 0,0 0 0,0 0 0,0 0 0,0 0 0,0 1 0,0-1 0,0 0 0,0 0 0,0 0 0,0 0 0,0 0 0,0 0 0,0 0 0,0 0 0,0 0 0,0 0 0,-1 0 0,1 0 0,0 1 0,0-1 0,0 0 0,0 0 0,0 0 0,0 0 0,0 0 0,0 0 0,0 0 0,0 0 0,0 0 0,0 0 0,0 0 0,0 0 0,-1 0 0,1 0 0,0 0 0,0 0 0,0 0 0,0 0 0,0 0 0,0 0 0,0 0 0,0 0 0,0 0 0,0 0 0,0 0 0,-1 0 0,1 0 0,0 0 0,0 0 0,0 0 0,0 0 0,0 0 0,0 0 0,0 0 0,0 0 0,0 0 0,0-1 0,0 1 0,0 0 0,0 0 0,0 0 0,0 0 0,-1 0 0,1 0 0,0 0 0,0 0 0,0-9-40,1-1 35,0-1 0,1 1-1,4-13 1,-4 15 3,29-86 33,-30 90 50,-1 6-13,-2 10 12,3-5-72,0 0-1,0 0 0,1 0 1,0 0-1,0-1 0,1 1 1,0-1-1,0 1 0,4 5 1,-5-10-8,-1 1 1,1-1 0,0 0-1,0 0 1,0 0 0,0 0-1,0-1 1,1 1-1,1 1 1,-3-3 1,0 1-1,0-1 0,0 0 1,0 1-1,0-1 1,-1 1-1,1 0 0,0-1 1,0 1-1,-1 0 1,1-1-1,0 1 1,-1 0-1,1 0 0,-1 0 1,1 0-1,-1-1 1,0 1-1,1 2 0,-1-3-1,0 0 0,0 0 0,0 0 0,0 0-1,0 0 1,0 0 0,0 1 0,0-1 0,0 0-1,0 0 1,0 0 0,0 0 0,0 0 0,0 0 0,0 0-1,0 0 1,0 0 0,0 1 0,0-1 0,0 0-1,0 0 1,0 0 0,0 0 0,-1 0 0,1 0-1,0 0 1,0 0 0,0 0 0,0 0 0,0 0-1,0 0 1,0 0 0,0 0 0,0 0 0,-1 0-1,1 0 1,0 0 0,0 0 0,0 0 0,0 0 0,0 0-1,0 0 1,0 0 0,0 0 0,0 0 0,-1 0-1,1 0 1,0 0 0,0 0 0,0 0 0,0 0-1,0 0 1,0 0 0,0 0 0,0 0 0,0 0-1,0 0 1,0-1 0,-1 1 0,1 0 0,0 0-1,0 0 1,-8-6-210,3 2 156,-5-3 41,0 0-1,0 0 0,1-1 1,0 0-1,-16-19 0,3 2 2,16 21-25,10 12 13,9 14 10,-3-8 28,4 8 33,0-1 0,2-1 0,28 28-1,-41-46-38,0 1 0,0 0 0,-1 0 0,1 0-1,-1 0 1,5 7 0,-7-10-5,-1 0-1,1 0 1,0-1-1,0 1 1,0 0-1,0 0 1,0 0-1,0 0 1,0 0-1,0 0 1,0 0 0,0 0-1,-1 0 1,1 0-1,0 0 1,0 0-1,0 0 1,0 0-1,0 0 1,0 0-1,0 0 1,0 0 0,0 0-1,-1 0 1,1 1-1,0-1 1,0 0-1,0 0 1,0 0-1,0 0 1,0 0-1,0 0 1,0 0-1,0 0 1,0 0 0,0 0-1,0 0 1,0 0-1,-1 0 1,1 1-1,0-1 1,0 0-1,0 0 1,0 0-1,0 0 1,0 0-1,0 0 1,0 0 0,0 0-1,0 0 1,0 1-1,0-1 1,0 0-1,0 0 1,0 0-1,0 0 1,0 0-1,0 0 1,0 0 0,0 0-1,1 1 1,-12-7 44,7 4-56,2 2 9,0-1 0,0 0 0,0 0 0,0 0 0,0 0 0,0 0 0,0 0 0,-2-2 0,-12-10 0,1 0-1,-15-18 1,13 15-8,12 12 4,0-1 0,0 1-1,0-2 1,1 1-1,0 0 1,0-1 0,0 0-1,-5-10 1,8 13 2,1 0-1,0 1 0,0-1 1,0 0-1,0 1 1,0-1-1,0 0 0,1 1 1,-1-1-1,1 1 1,0-1-1,0 1 0,0-1 1,0 1-1,0-1 1,0 1-1,3-3 0,-1-3 18,-5 7-13,1-1 0,0 1 0,-1 0 0,1 0 0,-1 0 0,1 1 0,-4-2 0,5 2-2,0 0 0,0 0-1,-1 0 1,1 0 0,0 0 0,0 0 0,0 0-1,0 0 1,0 0 0,-1 0 0,1 0-1,0 1 1,0-1 0,0 0 0,0 0 0,0 0-1,0 0 1,0 0 0,0 0 0,-1 1-1,1-1 1,0 0 0,0 0 0,0 0 0,0 0-1,0 1 1,0-1 0,0 0 0,0 0-1,0 0 1,0 0 0,0 0 0,0 1 0,0-1-1,0 0 1,0 0 0,0 0 0,2 8-7,-2-7 6,0 1-94,1 0 0,-1 0 0,1 0 0,0 0 1,-1 0-1,1-1 0,0 1 0,0 0 0,0 0 0,1-1 0,-1 1 0,0-1 0,0 1 0,1-1 0,-1 1 1,1-1-1,3 2 0,10 2-485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2:27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80 135 1632,'-7'10'4489,"-11"20"-1,1-1-207,10-23-2964,3-3-464,2-5-93,2 0-749,0 1 1,0 0 0,0 0-1,0 0 1,1 0-1,-1 0 1,0 0 0,1-1-1,-1 1 1,2-1 0,1-4 3,20-41 28,-16 33-30,0 0-1,6-19 1,-8 23 26,0 0 0,0 0 0,13-17 0,-10 14 149,-3 4-82,-2 6 1669,0 10-1010,-1 0-736,0-1-1,0 0 1,0 0 0,1 0-1,5 8 1,-6-11-25,35 72 201,-24-33 15,-10-32-182,0-1-1,0 1 0,1 0 0,0-1 0,7 13 0,16 18 119,-28-41-127,-1 0 1,1 1-1,0-1 1,0 0-1,-1 0 0,1 1 1,0-1-1,-1 1 0,1 0 1,0-1-1,-1 1 1,1 0-1,-3-1 0,-10-1 16,-7-4 60,-1 2 0,0 0 0,-27-1 0,33 5 17,-24-3-1,35 3-105,0-1 0,1 0 0,-1-1 0,0 1 0,0-1-1,1 0 1,-1 0 0,1 0 0,-5-4 0,5 5-8,5 0-41,2 1 34,17-2-5,34-10 1,-47 10 5,-1-1 1,1 0-1,0 0 1,-1-1-1,1 1 1,-1-1-1,0-1 1,0 1-1,-1-1 1,1 0-1,-1-1 1,0 1-1,-1-1 1,1 0-1,3-8 1,-8 14-2,0 0 0,0 0 0,1 0-1,-1 0 1,0 0 0,0 0 0,0 0 0,0 0 0,0 0 0,0 0 0,0-1 0,0 1-1,0 0 1,0 0 0,0 0 0,0 0 0,0 0 0,0 0 0,0 0 0,0 0-1,0 0 1,0-1 0,0 1 0,0 0 0,0 0 0,0 0 0,0 0 0,0 0-1,0 0 1,0 0 0,0 0 0,0 0 0,0 0 0,0 0 0,0-1 0,0 1-1,0 0 1,0 0 0,-1 0 0,1 0 0,0 0 0,0 0 0,0 0 0,0 0 0,0 0-1,0 0 1,0 0 0,0 0 0,0 0 0,0 0 0,0 0 0,-1 0 0,-6 0 27,-8 4-16,-17 9-11,23-9-1,-1 0 0,-13 3 0,-3 4 1,7-3-43,19-8 23,0 0 16,0 0 0,0 0 0,0 0 0,-1 0-1,1 0 1,0-1 0,0 1 0,0 0 0,0 0-1,0 0 1,0 0 0,0 0 0,0 0 0,0-1-1,0 1 1,0 0 0,0 0 0,0 0 0,0 0-1,0 0 1,0-1 0,0 1 0,0 0-1,0 0 1,0 0 0,0 0 0,0 0 0,1-1-1,-1 1 1,0 0 0,0 0 0,0 0 0,0 0-1,0 0 1,0 0 0,0 0 0,0 0 0,1-1-1,-1 1 1,0 0 0,0 0 0,0 0 0,3-1 1,-1 0 1,0 0 0,0 0-1,0 0 1,0-1 0,0 1-1,0 0 1,0-1 0,0 0-1,0 0 1,-1 1 0,3-5-1,4-2 2,-3 3 1,1-1 0,-1 0 0,0 0 0,0 0-1,-1-1 1,0 0 0,6-13 0,-10 20 1,0-1 0,0 1-1,1-1 1,-1 1 0,0-1 0,0 1 0,0-1 0,0 0-1,0 1 1,1-1 0,-1 1 0,0-1 0,-1 0 0,1 1-1,0-2 1,-5 6 34,-10 14-8,-1 3-23,-14 21 4,26-36-8,1-1-1,0 1 1,1-1 0,0 1 0,-1 0-1,0 7 1,3-2-5,0-11 3,0 1 1,0-1 0,0 0-1,1 1 1,-1-1 0,0 0-1,0 1 1,0-1-1,0 0 1,0 0 0,0 1-1,1-1 1,-1 0 0,0 0-1,0 1 1,0-1 0,1 0-1,-1 0 1,0 0 0,0 1-1,1-1 1,-1 0-1,0 0 1,0 0 0,1 0-1,-1 1 1,0-1 0,1 0-1,1-1-3,-1-1-1,1 1 1,-1 0-1,1-1 0,-1 1 1,1-1-1,-1 1 1,2-4-1,2-1-3,20-19-18,-15 17 25,-1-2 0,0 1 0,10-15-1,-15 18 25,-6 6 45,-6 9-8,1 2-56,1 0-1,0 1 1,-7 19 0,13-31-5,0 0-1,0 0 1,0 0 0,0 0 0,0 0 0,0 0 0,0 0 0,0-1-1,0 1 1,0 0 0,0 0 0,0 0 0,0 0 0,0 0 0,0 0-1,0 0 1,0 0 0,0 0 0,0 0 0,0 0 0,0 0 0,0 0 0,0 0-1,0 0 1,0 0 0,0 0 0,0 0 0,0 0 0,0 0 0,0-1-1,0 1 1,0 0 0,0 0 0,0 0 0,0 0 0,0 0 0,0 0-1,0 0 1,-1 0 0,1 0 0,0 0 0,0 0 0,0 0 0,0 0 0,0 0-1,0 0 1,0 0 0,0 0 0,0 0 0,0 0 0,0 0 0,0 0-1,0 0 1,0 0 0,0 0 0,0 0 0,0 0 0,0 0 0,-1 1-1,1-9-72,1 5 71,0 0 0,0 1 1,0-1-1,0 0 0,0 1 0,1-1 0,-1 1 1,1 0-1,-1-1 0,4-2 0,24-33-5,-27 35 8,0 0 0,0 0 0,0 0 0,0 0 0,-1 0 0,1-1 0,-1 1 0,2-7 0,0-1 11,-2 4 42,-6 10 12,-5 10-24,-30 51-3,19-38 1,12-19-40,9-7 0,0 1-1,0-1 1,0 0-1,0 0 1,0 0-1,0 0 1,0 0-1,0 0 1,0 0-1,-1 0 1,1 0-1,0 0 1,0 0-1,0 0 1,0 0-1,0 0 1,0 0-1,0 0 1,0 0-1,0 0 1,0 0-1,0 0 1,0 0-1,-1 0 1,1 0-1,0 0 1,0 0-1,0 0 1,0 0-1,0 0 1,0 0-1,0 0 1,0 0-1,0 0 1,0 0-1,0 0 1,-1 0-1,1 0 1,0 0-1,0 0 1,0 0-1,0 0 1,0 0-1,0 0 1,0 0-1,0 0 1,0 0-1,0 0 1,0 0-1,0 0 1,0 0-1,0-1 1,0 1-1,0 0 1,0 0-1,0 0 1,0 0-1,0 0 1,0 0-2,0-1 0,0 1 1,0 0-1,0-1 0,0 1 1,1 0-1,-1-1 1,0 1-1,0 0 0,1 0 1,-1-1-1,0 1 0,0 0 1,1 0-1,-1-1 0,0 1 1,1 0-1,-1 0 1,0 0-1,1 0 0,0-1 1,3-1-3,17-26-3,7-4 8,-22 26 0,-5 5 1,-1 1-1,1-1 0,-1 1 1,0 0-1,1-1 0,-1 1 1,1-1-1,-1 1 1,0-1-1,1 1 0,-1-1 1,0 1-1,0-1 1,1 0-1,-1 1 0,0-1 1,0 1-1,0-1 1,0 0-1,-3 6 71,-2 33-35,-5 15 0,9-45-127,4-16-195,1-1 192,-1 3 60,0 0 0,1 0 0,0 0 0,7-7 1,-3 3 14,2-3-5,-9 11 21,1 0 0,-1 0 0,1 0-1,0 0 1,0 0 0,0 0 0,3-2 0,-5 3-31,0 1-39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2:28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4465,'-1'0'570,"1"0"-1,-1 0 1,1 0 0,-1 0-1,1 0 1,-1 0 0,1 0-1,-1 1 1,1-1 0,-1 0-1,1 0 1,0 0 0,-1 0-1,1 1 1,-1-1 0,1 0-1,0 1 1,-1-1 0,1 0-1,-1 1 1,0 0-369,1 0 1,0-1-1,-1 1 0,1 0 0,0 0 0,0 0 1,0-1-1,-1 1 0,1 0 0,0 0 1,0-1-1,0 3 0,1 0-198,-1 1-1,1-1 1,0 1-1,0-1 1,0 0-1,0 1 1,2 2-1,-3-6 0,4 8 86,0 0 0,0-1 0,1 1 0,0-1 1,0 0-1,1-1 0,6 7 0,-13-14 155,-2-3-165,0 0 0,0 1 0,0-1 0,-1 1 0,1 0 0,-8-5 0,4 0 937,3 5-454,4 6-586,1-2-33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2:34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31 1808,'0'-18'15462,"0"6"-12814,0 12-2571,0 0 34,0 0 34,0 0-120,0 0 0,0 0 0,0 0 0,0 0 0,0 0 0,0 0 0,0 0 0,0 0-1,0 0 1,-1 0 0,1 0 0,0 0 0,0 0 0,0 0 0,0 0 0,0 0 0,0 0 0,0 0 0,0 0 0,0 0 0,0 0 0,0 0 0,0 0 0,0 0 0,0 0-1,0 0 1,0 0 0,0 0 0,0 0 0,0 0 0,0 0 0,0 0 0,0 0 0,0 0 0,0 0 0,0 0 0,-1 0 0,1 0 0,0 0 0,0 0 0,0 0 0,0 0-1,0 0 1,0 0 0,0 0 0,0 0 0,-20 116 207,14-88-180,2-9-19,-2 0-1,-1 0 1,0 0-1,-10 16 1,16-33-27,0-1-1,0 0 1,1 1 0,-1-1-1,0 1 1,1-1-1,0 1 1,-1-1 0,1 1-1,0-1 1,-1 1 0,1-1-1,0 1 1,0-1-1,1 1 1,-1-1 0,0 1-1,0-1 1,1 1 0,-1-1-1,1 1 1,-1-1 0,1 1-1,-1-1 1,1 0-1,1 3 1,-1-3 9,3 0 18,13 4-4,27 5-1,-42-10-19,1 0-1,-1 1 0,1-1 1,-1 0-1,1 0 0,0-1 1,-1 1-1,1-1 0,-1 1 0,0-1 1,1 0-1,3-1 0,2-1 28,27-10 126,75-21 401,-72 24-327,-38 10-249,0 0 1,0 0-1,0 0 1,0 0-1,0 0 1,0 0-1,1 0 1,-1 0 0,0 0-1,0 0 1,0 0-1,0 0 1,0 0-1,0 0 1,0 0-1,0 0 1,0 0 0,0 0-1,0 0 1,0 0-1,0 0 1,0 0-1,0-1 1,0 1-1,0 0 1,0 0 0,0 0-1,0 0 1,0 0-1,0 0 1,0 0-1,0 0 1,0 0-1,0 0 1,0 0-1,0 0 1,0 0 0,0 0-1,0 0 1,0-1-1,0 1 1,0 0-1,0 0 1,0 0-1,0 0 1,0 0 0,0 0-1,0 0 1,0 0-1,-1 0 1,1 0-1,0 0 1,0 0-1,0 0 1,0 0-1,0 0 1,0 0 0,0 0-1,0 0 1,0 0-1,0 0 1,0 0-1,0 0 1,0 0-1,0 0 1,0 0 0,0 0-1,-1 0 1,1 0-1,-1-1-1196,0-1 462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2:35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61 4185,'-19'-11'2898,"-17"-16"-166,32 24-2241,0 1-1,-1-1 0,1 1 0,0 0 0,-1 0 1,1 1-1,-1-1 0,0 1 0,1 0 0,-1 0 1,0 0-1,-6 1 0,2-1 383,-5 1 493,14 0-1294,0 0 0,-1 0 0,1 0 0,-1 0 0,1 0 0,0 0 0,-1 0 0,1 0 0,0 0 0,-1 0 0,1 0 0,-1 0-1,1 1 1,0-1 0,-1 0 0,1 0 0,0 0 0,-1 0 0,1 1 0,0-1 0,-1 0 0,1 0 0,0 1 0,0-1 0,-1 0 0,1 0 0,0 1 0,0-1 0,-1 0 0,1 1 0,0-1 0,0 1 0,0-1-49,0 0 0,0 1 0,0-1 0,0 0 0,0 0 0,-1 0 0,1 0 0,0 1 0,0-1 0,0 0 0,0 0 0,0 0 0,0 0 0,0 0 0,0 1 0,-1-1 0,1 0 0,0 0 0,0 0 0,0 0 0,0 0 0,0 0 0,-1 0 0,1 0 0,0 0 0,0 0 1,0 0-1,-1 1 0,-1 0 1823,14 16-1819,1-1 1,22 22-1,-18-19-4,1-3 14,8 7 3,-25-21-17,0-1-1,1 1 1,-1-1-1,0 1 0,0 0 1,0 0-1,0 0 1,0 0-1,0 0 1,-1 0-1,1 0 1,0 3-1,-1-3 8,0-1-1,0 1 1,-1-1-1,1 1 1,0-1-1,-1 0 1,1 1-1,-1-1 1,1 1-1,-1-1 1,0 0-1,1 1 1,-1-1-1,0 0 1,0 0-1,0 0 1,0 1-1,-2 0 1,-2 3 60,-1-1 0,-9 7 0,4-4 2,-22 16 92,16-12-102,1 1 0,0 0 0,-22 23 0,15-12-5,21-22-75,1 1 0,-1-1 0,0 0 1,0 0-1,1 0 0,-1 0 0,0 0 0,0-1 1,0 1-1,0 0 0,-3-1 0,-2 4 108,6-3-778,5-2-2525,21-10-3592,4-3 4444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4:45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4961,'-14'0'730,"0"-1"555,1 2 0,0 0 0,-13 2-1,20-1 892,6-2-2139,0 1-1,0-1 1,0 0-1,0 0 1,0 0 0,0 0-1,0 0 1,0 0-1,0 0 1,0 0-1,0 0 1,0 0-1,0 0 1,0 0-1,0 0 1,0 0-1,0 1 1,0-1-1,0 0 1,0 0-1,0 0 1,0 0 0,0 0-1,0 0 1,0 0-1,0 0 1,0 0-1,0 0 1,1 0-1,-1 0 1,0 0-1,0 0 1,0 0-1,0 0 1,0 0-1,0 1 1,0-1-1,0 0 1,0 0 0,0 0-1,0 0 1,0 0-1,0 0 1,0 0-1,0 0 1,0 0-1,1 0 1,-1 0-1,0 0 1,0 0-1,0 0 1,1 0 888,4 0-152,55 7 103,30 2-452,196-1-708,-275-8-409,0 1 0,11 2 0,-2 0 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2:36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 4553,'-7'-5'8290,"7"5"-8208,0 0 0,0 0 0,0 0 0,0 0 0,0 0-1,0 0 1,0 0 0,0 0 0,0 0 0,0 0 0,0 0 0,0 0 0,0 0 0,0 0 0,0 0 0,-1 0 0,1 0 0,0 0 0,0 0 0,0 1 0,0-1 0,0 0 0,0 0 0,0 0-1,0 0 1,0 0 0,0 0 0,0 0 0,0 0 0,0 0 0,0 0 0,0 0 0,0 1 0,0-1 0,0 0 0,0 0 0,0 0 0,0 0 0,0 0 0,0 0 0,0 0 0,0 0-1,0 0 1,0 0 0,1 0 0,-1 0 0,0 0 0,0 0 0,0 1 0,9 21 1329,-7-19-1429,6 13 260,-4-9-107,0 0-1,0 1 1,-1-1 0,0 1-1,-1-1 1,0 1 0,2 15-1,-3-12 75,0 2 86,1 0 1,4 17 0,-6-27-265,1-1 0,0 0 1,-1 0-1,1 1 0,0-1 1,0 0-1,0 0 0,1 0 1,-1 0-1,0 0 0,1 0 0,-1-1 1,1 1-1,0 0 0,-1-1 1,1 1-1,0-1 0,0 1 1,4 1-1,-4-3-24,-1 1 1,1-1-1,0 0 1,-1 0-1,1 0 1,0 0-1,-1 0 1,1 0-1,0 0 1,-1 0-1,1-1 1,-1 1-1,1 0 1,0-1-1,-1 0 1,1 1-1,-1-1 1,1 0-1,-1 0 0,0 0 1,2-1-1,3-3 6,-1 1 0,0-2-1,7-7 1,-9 8-11,36-48-1183,-18 25-345,-5 9 606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2:37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33 4841,'-35'-23'2350,"26"17"-572,5 3 177,3 8 2191,4 44-2348,4 37-697,-5-69-677,7 22 1,-8-34-330,1 0 0,-1 0-1,1 0 1,1 0 0,-1 0 0,1 0 0,0-1 0,5 8 0,-5-10-68,-1 0-1,0-1 0,1 1 1,-1 0-1,1-1 0,0 0 1,-1 1-1,1-1 0,0 0 1,0-1-1,0 1 0,0 0 1,0-1-1,-1 0 0,1 1 1,0-1-1,0 0 0,0 0 1,5-2-1,5 0-72,0-1 0,25-8 0,-37 10 37,11-3-631,1-1-1,22-13 1,-2-4-95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2:38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66 241 4921,'-46'31'3046,"28"-22"558,16-8 63,5 0-900,3 0-2301,5 3-227,-1-1 0,1 0 0,15 1 0,-23-4-186,2 0 45,-1 1-1,1-1 0,0-1 1,-1 1-1,1 0 1,-1-1-1,1 0 0,-1 0 1,1-1-1,-1 1 1,0-1-1,6-3 0,-4 2 51,0-1 0,1-1 0,-1 1-1,-1-1 1,11-10 0,-12 10-89,0-1 0,-1 1 1,1 0-1,-1-1 1,-1 0-1,1 0 0,-1 0 1,0 0-1,0 0 1,-1 0-1,1 0 1,-1-1-1,-1 1 0,1 0 1,-2-12-1,1 9-53,-2-1 0,1 1 0,-1 0 0,0-1 0,-1 1 0,0 0-1,0 0 1,-1 1 0,-9-16 0,11 20-332,-1 0 0,0 1 0,0-1 0,0 1-1,0 0 1,0 0 0,-1 0 0,-6-4 0,2 5-1879,6 7 978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2:39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66 4457,'-15'-17'959,"9"12"-167,1 0 0,1-1 0,-1 0 0,-6-11 1,7 10 1012,1 4 228,2 4 3425,3 16-5126,-1-1 0,7 27 0,-3-23-193,2 25 193,-1-8-57,2-1 0,19 58-1,-27-93-267,0-1 0,1 1 0,-1-1-1,0 1 1,0-1 0,1 1 0,-1-1-1,0 1 1,1-1 0,-1 0-1,0 1 1,1-1 0,-1 1 0,1-1-1,-1 0 1,1 0 0,-1 1-1,0-1 1,1 0 0,-1 0 0,1 1-1,-1-1 1,1 0 0,0 0 0,0 0-1,14-2 90,-8 0-85,27-6 50,-25 6-44,1-1 1,-1 2-1,0 0 0,15-1 1,8 2-9,-1-1-191,41-5 0,-71 6 107,0 0 1,0 0-1,0 0 0,1-1 1,-1 1-1,0 0 0,0-1 1,0 1-1,1-2 0,-1 2 43,-1-1-1,1 1 0,-1-1 1,1 0-1,-1 1 1,0-1-1,1 1 0,-1-1 1,0 0-1,0 0 0,0 1 1,1-2-1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5:53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383 125 7818,'-5'17'956,"0"-3"3232,4-17-1677,-1-11-211,2 7-2091,-1 1-1,-1 0 0,1-1 1,-1 1-1,0 0 1,0 0-1,-1 0 0,0 0 1,0 1-1,0-1 1,-1 1-1,0 0 0,0 0 1,-7-7-1,6 7-149,1 1-1,-1 0 1,0 0 0,0 1-1,-1-1 1,1 1-1,0 0 1,-1 1 0,0-1-1,0 1 1,0 0-1,0 0 1,0 1-1,0 0 1,-11-1 0,10 3-46,-1-1 1,1 1-1,-1 0 1,1 1-1,-1-1 1,1 1 0,0 1-1,0 0 1,0 0-1,-13 7 1,12-4-7,-1 0 0,1 1 0,0 0 1,1 0-1,0 1 0,0 0 0,-8 11 0,6-4 2,1-1 0,0 1 0,1 0-1,1 0 1,0 1 0,1 0 0,1 0 0,0 0 0,-2 33-1,5-33 2,1 1-1,1-1 0,0 0 0,1 0 0,1 1 0,1-2 1,0 1-1,1 0 0,0-1 0,12 22 0,-11-26-7,0-1 0,1 0 0,0 0 0,0 0-1,1-1 1,1-1 0,-1 1 0,1-1 0,1-1-1,-1 1 1,1-2 0,1 1 0,-1-2 0,21 9-1,-22-11-3,0 0-1,0-1 1,1-1-1,-1 1 0,0-1 1,1-1-1,-1 0 1,1 0-1,-1-1 0,15-3 1,-10 1-270,-1-1-1,1 0 1,-1-1 0,0 0 0,-1-1 0,16-10 0,-4-2-346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5:53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 9138,'-1'-1'3905,"-1"0"-2057,14 2-600,7 3 65,3-1-281,9 2-176,5-4-320,1-1-120,3 0-168,1 0-88,-7 0-88,0 2-112,-10 2-920,-3 2-1000,-9 4 1208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5:53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8626,'-33'0'3817,"34"8"-1841,2 2 65,3 12-377,0 0-232,2 10-392,0 5-183,0 7-265,2 2-112,-2-5-232,2-3-72,2-8-128,-2-10-24,3-7-688,-2-8-624,0-9 807</inkml:trace>
  <inkml:trace contextRef="#ctx0" brushRef="#br0" timeOffset="1">291 156 6641,'38'-2'5042,"-26"1"-3040,1 0 1,22 1-1,-31 1-1816,-1-1 1,0 1-1,1-1 0,-1 1 1,0 0-1,0 1 1,1-1-1,-1 0 0,0 1 1,0 0-1,-1 0 1,1 0-1,0 0 0,4 5 1,-5-5-148,0 0 1,-1 0 0,0 1-1,1-1 1,-1 1 0,0-1-1,0 1 1,-1 0 0,1-1-1,0 1 1,-1 0 0,0 0 0,1-1-1,-1 1 1,0 0 0,-1 0-1,1-1 1,0 1 0,-1 0-1,1 0 1,-1-1 0,-1 5-1,-2 3 41,-1 0-1,1 0 1,-1 0-1,-9 11 0,10-15-12,0 0 0,0 0 0,-1-1 0,0 0 0,0 0 0,-11 9-1,10-11 88,5-3-137,1 0 1,-1 0-1,1 0 0,0 0 1,-1 1-1,1-1 1,0 0-1,-1 0 0,1 0 1,0 1-1,-1-1 0,1 0 1,0 0-1,0 1 1,-1-1-1,1 0 0,0 1 1,0-1-1,-1 0 1,1 1-1,0-1 0,0 0 1,0 1-1,0 0 1,0-1 3,0 0 1,1 0 0,-1 1 0,1-1-1,-1 0 1,1 0 0,-1 0 0,1 0-1,-1 0 1,1 0 0,-1 0 0,0 0-1,1 0 1,-1 0 0,1 0 0,-1 0-1,1 0 1,1 0 27,12-1 64,-1-1 0,0 0 0,0 0 0,19-8 0,-21 7 13,0-1 0,0 2 1,1-1-1,0 1 1,-1 1-1,24 0 0,-34 1-178,1 0 0,-1 1 0,0-1 1,0 0-1,0 1 0,0-1 0,0 1 0,0-1 0,0 1 0,2 1 0,-2-2 2,2 2-217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10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13 6113,'-2'-1'697,"1"-1"0,0 1 0,-1 1 0,1-1-1,-1 0 1,1 0 0,-3-1 0,2 2-290,-1-1 0,1 0 0,0 1 0,-1-1 0,1 1 0,0 0 0,-1 0 0,-3 0 0,6 0-357,-1 0-1,0 1 1,1-1-1,-1 0 0,1 1 1,-1-1-1,1 0 1,-1 1-1,1-1 1,0 0-1,-1 1 0,1-1 1,-1 1-1,1-1 1,0 1-1,-1-1 1,1 1-1,-1 1 0,-5 14 192,3-8-102,-72 186 353,54-133-370,-15 80 0,11 7-10,8 0-1,5 1 0,10 181 1,40 151-32,-29-426-66,3 0-1,3-1 1,1-1 0,3-1-1,2 0 1,33 57 0,32 24 34,-68-107-21,-10-14 1,0 1 1,2-1-1,0-1 1,0 0 0,1 0-1,0-1 1,0-1-1,19 13 1,-3-9 83,0 0 0,0-2 1,1 0-1,1-3 0,0 0 0,38 5 0,-54-11-53,0-1 0,26 0 0,-32-1-77,0-1 0,0 0 0,0 0 0,0-1 0,0 0 1,-1 0-1,8-4 0,18-11-69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11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4 176 7618,'0'0'106,"0"0"1,0 0-1,0 0 1,0 0-1,0-1 1,0 1-1,0 0 1,0 0-1,0 0 1,0 0-1,0 0 1,0 0-1,0 0 1,0-1-1,0 1 1,0 0-1,0 0 1,0 0 0,0 0-1,0 0 1,0 0-1,0-1 1,0 1-1,0 0 1,0 0-1,0 0 1,0 0-1,0 0 1,0 0-1,0 0 1,0-1-1,0 1 1,0 0-1,0 0 1,0 0-1,0 0 1,-1 0-1,1 0 1,0 0-1,0 0 1,0 0 0,0 0-1,0 0 1,0-1-1,0 1 1,0 0-1,-1 0 1,1 0-1,0 0 1,0 0-1,0 0 1,0 0-1,0 0 1,0 0-1,-1 0 1,1 0-1,0 0 1,0 0-1,0 0 1,0 0-1,0 0 1,0 0-1,-1 1 1,15-12-73,-7 6 301,0-1-281,68-45 317,-66 45-325,99-54 388,-96 54-394,1 1 1,0 0-1,0 1 1,0 1 0,1 0-1,24-2 1,-21 4 194,-1 1 0,0 0 1,24 5-1,-34-4-142,0 0 1,0 1 0,-1 0 0,1 0-1,-1 0 1,1 1 0,-1 0-1,0 0 1,0 0 0,0 1-1,-1-1 1,8 8 0,10 16 137,-1 2-1,-1-1 1,21 44 0,-26-46-173,11 19-9,-3 2 0,-2 0 0,-2 2 0,-2 0 0,-2 1 0,11 69 0,19 221 95,-34-215-98,1 16 3,-13 155 36,-2-109-17,-8-36-1,-12 0 142,3-22 125,14-90-238,-3 0 0,-16 44 0,19-66-71,-1 0 0,-1 0 0,0 0 1,-1-1-1,-15 20 0,-1-4-102,-39 38 0,4-1-1817,46-50 1597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12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29 4409,'0'-2'549,"-1"-1"-1,0 1 1,0 0-1,1-1 1,-2 1-1,1 0 1,0 0-1,-2-3 1,1 1 892,1 2 1153,-1 11-1392,-19 87-505,16-67-556,-8 52 447,-3 131 1,19 75-83,0-186-401,0 20 51,20 122 0,22 18 23,2 18-69,-4-67-72,-36-184-35,2-1 0,2-1 0,0 0 0,1 0 0,26 38 0,-4-17-584,77 80 0,-80-100-825,1-5 559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4:46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5913,'0'1'632,"0"-1"0,0 1-1,0 0 1,0 0-1,-1-1 1,1 1 0,0 0-1,1 0 1,-1 0 0,0-1-1,0 1 1,0 1-1,2 8 2539,-2-6-3033,0 17 438,-1 1 0,0-1 0,-7 33 0,5-41-381,-21 128 837,21-117-966,1 1-1,2 0 1,3 42 0,-2-63-71,-1-2-28,0-1-1,0 1 0,0 0 1,1 0-1,-1 0 1,1 0-1,-1 0 0,1-1 1,0 1-1,0 0 0,-1 0 1,1-1-1,3 4 0,-4-5 1,0 0 0,0 0-1,0 0 1,0 0 0,0 0-1,0 0 1,1 1 0,-1-1-1,0 0 1,0 0 0,0 0-1,0 0 1,1 0 0,-1 0-1,0 0 1,0 0 0,0 0-1,0 0 1,1 0 0,-1 0-1,0 0 1,0 0 0,0 0-1,1 0 1,-1 0 0,0 0-1,0 0 1,0 0 0,0 0-1,1 0 1,-1 0 0,0 0-1,0 0 1,0 0 0,0-1-1,0 1 1,1 0 0,-1 0-1,0 0 1,0 0 0,4-8-1397,-3 7 1359,5-17-1106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13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35 8714,'-1'0'107,"1"-1"0,0 1 1,0-1-1,-1 1 0,1-1 0,0 1 0,0-1 1,0 1-1,0-1 0,0 1 0,0-1 0,0 1 1,0-1-1,0 1 0,0-1 0,0 1 0,0 0 1,0-1-1,0 1 0,0-1 0,0 1 1,1-1-1,-1 1 0,0-1 0,0 1 0,1-1 1,-1 1-1,0 0 0,1-1 0,-1 1 0,0 0 1,1-1-1,-1 1 0,0 0 0,1-1 1,-1 1-1,1 0 0,-1 0 0,1-1 0,-1 1 1,0 0-1,1 0 0,-1 0 0,1 0 0,-1 0 1,2-1-1,3 0-18,1 0 1,-1 1 0,10-1-1,-6 1 343,75-3 228,36-4-492,-79 5 20,0 1-1,0 2 0,0 1 0,51 11 0,-83-12-89,-1 2-1,1-1 0,0 1 0,-1 0 0,0 0 0,0 1 1,0 0-1,0 1 0,7 5 0,-6-2 18,0-1 0,-1 1-1,0 1 1,0 0 0,-1 0-1,7 12 1,-2-2 71,-2 1 1,12 28-1,10 44 52,32 148 23,-37-135-204,-11-37-11,-3-1-1,-2 2 0,1 110 1,-6 47 39,-2 138 62,-6-217-99,-10 136 49,7-217-56,-4 29 119,7-79-99,-1-1 0,-1 0 0,0 0 0,-6 14 0,0-6 13,1 0 0,1 1 1,1 0-1,-6 46 1,3-23-26,10-44-46,-1 1 0,0 0 0,0-1-1,0 1 1,0-1 0,0 1 0,-1-1 0,0 0 0,0 1-1,-2 2 1,3-4-5,-1-1 1,0 1-1,1 0 0,-1-1 0,0 0 0,0 1 1,0-1-1,0 0 0,0 0 0,0 0 0,0 0 1,-1 0-1,1-1 0,0 1 0,0-1 0,-1 1 1,-2-1-1,-1 0-73,-1 0 1,1-1-1,-1 1 0,1-1 1,-9-3-1,6 2-9,-25-5-110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7:42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1624,'-30'27'1014,"30"-26"-919,0-1 0,0 0 0,0 0 1,0 0-1,-1 1 0,1-1 0,0 0 0,0 0 0,0 0 1,-1 1-1,1-1 0,0 0 0,0 0 0,-1 0 0,1 0 1,0 0-1,-1 0 0,1 1 0,0-1 0,0 0 0,-1 0 1,1 0-1,0 0 0,0 0 0,-1 0 0,1 0 1,0 0-1,-1 0 0,1 0 0,0-1 0,0 1 0,-1 0 1,1 0-1,0 0 0,-1 0 0,1 0 0,0 0 0,0-1 1,0 1-1,-1 0 0,1 0 0,0 0 0,0-1 0,-1 1 1,1 0-1,0-1 0,0 1 68,0 0 0,0 0 0,-1 0 0,1 0 0,0-1 0,0 1 0,0 0 0,0 0 0,0 0 0,0 0 0,0 0 0,0-1 0,0 1 0,0 0 0,0 0 0,0 0 0,0 0 0,0-1 0,0 1 0,0 0 0,0 0 0,0 0 0,0 0 0,0-1 0,0 1 0,0 0 0,0 0 0,0 0 0,0 0 0,0-1 0,0 1 0,0 0 0,1 0 0,-1 0 0,0 0 0,0 0 0,0 0 0,0-1 0,0 1 0,0 0 0,1 0 0,-1 0 0,0 0 0,0 0 0,0 0 0,0 0 0,0 0 0,1 0 0,10 3 213,-4-2-198,-1 1 1,1 1-1,0-1 0,-1 1 0,1 0 0,-1 1 0,0-1 0,8 7 0,20 20-38,-30-27-106,-1 0 0,1-1 0,0 1 0,0-1 0,1 0 0,-1 0-1,0 0 1,1-1 0,-1 1 0,1-1 0,-1 0 0,1-1 0,0 1 0,5-1 0,19 4 138,-16 0-68,0 1-1,0 0 0,0 0 0,17 12 1,-10-6 26,-4-3-57,1-1 0,0 0-1,24 5 1,55 8 31,-86-18-88,107 24 145,-109-24-144,-1 1 0,0 0 0,14 8 0,-13-6-2,-1-1 0,13 4 1,19 3 41,-25-8-20,-1 1 0,0 0 1,0 1-1,0 1 0,0 0 0,13 9 0,-10-4-10,-1 0 0,1-1 0,1-1-1,0 0 1,0-2 0,1 0 0,0 0 0,30 5 0,-16-6 16,39 12 1,-59-15-7,-1 2 1,0 0-1,1 0 1,-1 1-1,-1 1 1,16 10-1,-16-10 3,0 0 1,1-1-1,0-1 1,0 0-1,1 0 1,19 4-1,7 4 45,-12-4-42,-8-3-9,-1 0 1,0 1-1,0 1 0,0 1 0,18 13 0,-23-14-19,0 0 0,1 0 0,0-2 0,0 1 0,0-1 0,1-1 0,15 4 0,-5-3-5,55 18 21,-69-20-22,0 0-1,0 1 1,-1 0-1,1 1 1,11 9-1,-6-3 19,1-1 0,0 0 0,1-2 0,0 1-1,1-2 1,34 12 0,-36-14-6,0 1 1,0 1-1,21 14 0,-19-11 10,0-1-1,21 9 0,166 41 108,-196-58-130,84 25 160,-68-20-80,36 15 1,-42-15-67,0 0-1,0-1 1,28 5 0,-10-4 18,-1 2 0,64 24 0,-78-25-32,-7-3 1,0-1 1,1-1 0,19 1-1,-19-2 6,1 1-1,29 7 0,-31-5-3,-5-2-3,0 0-1,-1 1 0,1 0 1,12 8-1,-13-7 1,1-1 0,0 0-1,0 0 1,1-1 0,-1 0 0,15 2 0,15 4 8,43 13 32,-69-19-35,1-1 1,-1-1 0,1 0-1,-1-1 1,28-3 0,-24 1 1,-1 1 1,1 1-1,25 3 1,-18 1-8,-4 0 8,2 0 0,-1-2 0,36-1 0,-57-1-14,1 0 1,-1 0-1,1 1 0,-1-1 1,1 0-1,0 1 0,-1-1 1,0 1-1,1-1 1,-1 1-1,1 0 0,-1-1 1,0 1-1,2 1 0,5 3 19,-8-5-1280,0 0 805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7:43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11 3673,'-12'-2'5374,"-6"-5"-2514,16 6-2651,2 1-134,0 0 0,-1 0 0,1 0 0,0 0 0,0 0 0,-1 0 0,1 0 0,0 0 0,-1 0 0,1 0 0,0 0 0,0 0 0,-1 0 0,1 1 0,0-1 0,0 0 0,-1 0 0,1 0-1,0 0 1,0 0 0,-1 1 0,1-1 0,0 0 0,0 0 0,0 1 0,-1-1 0,1 0 0,0 0 0,0 1 0,0-1 0,0 0 0,0 0 0,0 1 0,0-1 0,-1 0 0,1 0 0,0 1 0,-4 15 319,2-9 216,1-6-358,0 0 0,0 1 0,0-1 1,0 0-1,0 0 0,0 0 0,0 0 1,0 0-1,-2 1 0,-3 3 89,1-4-178,5-1-160,0 0 1,0 0 0,0 0-1,-1 0 1,1 0 0,0 0-1,0 0 1,0 0 0,-1 0 0,1 0-1,0 0 1,0 0 0,0 0-1,-1 1 1,1-1 0,0 0-1,0 0 1,0 0 0,0 0-1,-1 0 1,1 0 0,0 0-1,0 1 1,0-1 0,0 0-1,0 0 1,0 0 0,-1 0 0,1 0-1,0 1 1,0-1 0,0 0-1,0 0 1,0 0 0,0 1-1,0-1 1,0 0 0,0 0-1,0 0 1,0 1 0,0-1-1,-1 2 48,1 1 0,0-1-1,-1 1 1,1-1-1,0 0 1,1 1-1,-1-1 1,0 0 0,1 1-1,-1-1 1,1 0-1,1 4 1,0-1 0,0-1 1,1 1-1,-1-1 1,1 0-1,5 6 1,2 0-19,0 0 1,22 15-1,-28-22-29,72 48 80,-52-37 14,26 21-1,-43-30-36,-5-3 9,0-1 0,1 1-1,-1 0 1,0 0 0,2 3-1,-3-5-47,-1 1-1,0-1 0,1 1 0,-1-1 0,0 1 1,0-1-1,1 1 0,-1-1 0,0 1 0,0-1 1,0 1-1,0-1 0,0 1 0,0 0 0,0-1 1,0 1-1,0-1 0,0 1 0,0-1 0,0 1 0,0 0 1,0-1-1,-1 1 0,1-1 0,0 1 0,0-1 1,-1 1-1,1-1 0,0 1 0,-1-1 0,0 1 1,-7 7 79,0 0 0,-1-1 0,0 0 0,-1 0 1,-17 9-1,1 0-46,15-9-276,1-1 0,-1 1 0,-1-2 0,1 0-1,-1 0 1,-21 5 0,25-6-960,8-4 1145,0 0 0,0 1 0,0-1 0,0 1 0,0-1 0,0 0 0,0 1 1,0-1-1,0 0 0,0 1 0,0-1 0,0 0 0,0 1 0,0-1 1,0 0-1,1 1 0,-1-1 0,0 1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0:53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56 5065,'-12'-4'5588,"-7"-10"-2400,8 5-1347,3 3-708,3 2-496,1 0 0,-1 1-1,-6-4 1,10 6-552,-1 1 0,1-1 0,0 1 0,0-1 0,0 1 0,-1 0 0,1-1 0,0 1 1,0 0-1,-1 0 0,1 0 0,0 0 0,-1 0 0,1 0 0,0 0 0,0 0 0,-1 1 0,1-1 0,0 0 0,-2 2 1,0 0-10,0 0 0,0 0 0,0 0 0,0 1 1,0 0-1,1 0 0,0-1 0,-1 1 1,1 1-1,-2 2 0,-18 39 205,16-32-196,2-5-49,1 1 1,-1 0-1,2 0 1,-3 9 0,4-15-31,1-1 1,0 1 0,-1 0 0,1 0 0,0 0 0,1 0 0,-1-1 0,0 1-1,1 0 1,0 0 0,-1-1 0,1 1 0,0 0 0,1-1 0,-1 1 0,0-1-1,1 1 1,1 2 0,2 0-1,0 0 0,0 0-1,0-1 1,1 1 0,0-1 0,-1-1-1,1 1 1,1-1 0,-1 0-1,0 0 1,1-1 0,9 3 0,-10-4-4,-1 0 0,0 0 1,0-1-1,1 1 0,-1-1 1,1 0-1,-1 0 1,0-1-1,1 0 0,-1 0 1,0 0-1,0-1 0,0 1 1,0-1-1,0 0 1,7-5-1,-6 3 10,0 0 0,-1 0 1,0-1-1,0 0 0,0 0 0,-1 0 0,1-1 1,-1 1-1,0-1 0,-1 0 0,1 0 0,2-10 1,-4 12 20,-1 0-1,0 0 1,0 0 0,0 0 0,-1-1 0,1 1 0,-1 0 0,0 0 0,0 0-1,-1-1 1,1 1 0,-1 0 0,0 0 0,0 0 0,0 0 0,0 0-1,-1 0 1,0 0 0,0 1 0,0-1 0,0 1 0,-4-5 0,1 2 84,-1-1 0,0 1 0,-1 0 0,-8-6-1,10 9-76,1 0 0,0 0 0,-1 1 0,1 0 0,-1 0 0,0 0 0,0 0 0,-9-1 0,12 3-37,0 0 1,0 0-1,0 0 1,0 0-1,1 0 1,-1 0-1,0 0 1,0 1-1,0-1 1,1 1-1,-1 0 1,0-1-1,1 1 1,-1 0-1,0 0 1,-2 2-1,2-1-38,0 0 0,0 0 0,0 0 0,0 0 0,0 1 0,1-1 0,-1 1 0,1 0 0,-3 4 0,2-2-230,1 0-1,-1-1 1,1 1 0,0 0 0,1 0 0,-1 0 0,1 0 0,0 0 0,0 0 0,0 1 0,1-1 0,1 6 0,6 11-778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0:54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159 102 8490,'-2'-1'214,"-3"-1"421,0 1-1,-1-2 0,2 1 1,-6-4-1,7 5-312,1-1-1,0 0 1,1 1-1,-1-1 1,0 0-1,0 0 1,1-1-1,-1 1 1,1 0-1,0 0 1,-2-5-1,3 6-231,0 1 0,-1-1 0,1 0 0,-1 0-1,1 1 1,0-1 0,-1 0 0,1 0 0,-1 1 0,1-1 0,-1 1 0,0-1 0,1 1-1,-1-1 1,0 1 0,1-1 0,-1 1 0,0-1 0,0 1 0,1 0 0,-1-1-1,0 1 1,0 0 0,0 0 0,1 0 0,-1-1 0,0 1 0,0 0 0,0 0 0,0 0-1,1 0 1,-1 1 0,0-1 0,0 0 0,0 0 0,1 0 0,-1 1 0,0-1 0,0 0-1,1 1 1,-1-1 0,-1 1 0,-3 2 74,1 0 1,-1 1-1,0-1 0,1 1 0,-5 4 0,5-3-97,0 0-1,0 0 1,0 0-1,1 0 1,0 1-1,0-1 1,0 1-1,0 0 0,1 0 1,0 0-1,0 0 1,-1 9-1,2-6 9,0 1 0,1-1 0,0 1 0,0-1 0,1 1 0,1-1 0,3 16-1,-5-24-58,1 1-1,0 0 0,-1 0 1,1 0-1,0-1 0,0 1 1,0 0-1,0-1 0,0 1 1,1-1-1,-1 1 0,0-1 1,1 0-1,-1 1 0,1-1 1,0 0-1,-1 0 0,3 1 1,0-1-1,0 1 0,-1-1 0,1 0 0,0 0 0,0 0 0,0-1 0,0 0 1,7 1-1,-5-2-2,0 1-1,1-1 1,-1 0 0,0 0 0,0-1 0,0 0-1,0 0 1,0 0 0,0-1 0,9-5 0,-12 5 2,0 0 1,0 0 0,0-1 0,0 1 0,-1 0-1,1-1 1,-1 0 0,0 0 0,3-7 0,-3 5 20,0-1 0,0 0 1,0 0-1,-1 0 0,1-8 1,-2 7 15,0 0 1,-1 0-1,0 0 1,0 0-1,-1 0 1,0 0 0,0 0-1,-1 1 1,0-1-1,0 1 1,-1-1 0,0 1-1,0 0 1,0 1-1,-1-1 1,0 1-1,-1 0 1,1 0 0,-1 0-1,-10-7 1,13 12-31,1-1 0,0 1-1,0 0 1,-1 0 0,1 0 0,-1 0 0,1 0 0,-1 1 0,0-1-1,1 1 1,-1-1 0,1 1 0,-1 0 0,0 0 0,1 0 0,-1 1-1,0-1 1,1 0 0,-5 2 0,5-1-45,0 0-1,1 0 0,-1 0 1,0 0-1,1 0 1,-1 1-1,0-1 1,1 0-1,0 1 1,-1-1-1,1 1 1,0-1-1,0 1 1,0 0-1,0-1 0,0 1 1,0 0-1,0 0 1,0 0-1,1 0 1,-1 0-1,1 0 1,0 0-1,-1 0 1,1 3-1,0-4-39,0 0 0,0 0 0,0 0-1,0 0 1,0 0 0,0 0 0,0 0 0,1 0 0,-1 0-1,1 2 1,9 6-334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0:47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94 2361,'0'0'2339,"0"0"471,0 0-175,-3-2 5012,-5-2-5113,6 3-2483,0 0 0,0-1 1,0 1-1,-1 0 0,1 0 1,-1 0-1,1 0 0,-1 1 1,1-1-1,-1 1 0,1-1 1,-1 1-1,1 0 1,-1 0-1,0 0 0,1 1 1,-4 0-1,2-1-39,0 1 0,0-1 0,0 1 0,0 0-1,1 1 1,-1-1 0,0 0 0,1 1 0,-1 0 0,1 0 0,0 0 0,-1 1 0,1-1 0,0 1 0,0-1 0,-2 4 0,0 0 10,1 0 1,-1 0 0,1 1 0,1-1-1,-1 1 1,1 0 0,0 0 0,1 0 0,-3 13-1,4-16-7,0 1-1,1-1 1,0 1-1,0-1 1,0 1-1,0-1 1,1 1-1,0-1 1,0 1-1,0-1 0,0 0 1,1 1-1,0-1 1,0 0-1,0 0 1,0 0-1,6 7 1,-4-6-9,0 0-1,1-1 1,-1 1 0,1-1 0,1 0 0,-1 0 0,0 0-1,1-1 1,0 0 0,-1 0 0,1 0 0,1-1 0,-1 0 0,0 0-1,0-1 1,1 1 0,-1-1 0,1-1 0,-1 1 0,1-1-1,-1 0 1,1-1 0,-1 0 0,1 0 0,8-2 0,-7 1-2,0-1 0,0 0 0,0 0 1,-1-1-1,1 0 0,-1 0 0,0-1 1,0 0-1,-1 0 0,0-1 0,8-7 1,-10 8 16,0 1 1,-1-1-1,0 0 1,1 0-1,-2 0 1,1-1-1,-1 1 0,1-1 1,-2 1-1,1-1 1,0 0-1,-1 1 1,0-1-1,-1 0 1,1 0-1,-2-11 1,0 8 45,-1 0 0,0 0 1,-1 0-1,0 1 0,0-1 0,-1 1 1,0 0-1,0 0 0,-1 0 0,0 1 0,0-1 1,-1 1-1,0 0 0,0 1 0,-1 0 1,0 0-1,0 0 0,-15-8 0,19 12-31,-1 0-1,0 0 1,0 1-1,0-1 0,0 1 1,-1 0-1,1 0 1,-7 0-1,10 1-31,0 0-1,-1 0 1,1 0-1,0 0 1,0 0 0,0 0-1,-1 0 1,1 0-1,0 1 1,0-1 0,0 0-1,-1 1 1,1-1-1,0 1 1,0-1 0,0 1-1,0 0 1,0-1-1,0 1 1,0 0 0,0 0-1,0-1 1,1 1-1,-1 0 1,0 0 0,0 0-1,1 0 1,-1 0-1,0 0 1,1 1 0,-1-1-1,0 2 1,-2 6-95,2-8 51,1 0 1,0-1-1,0 1 0,-1-1 1,1 1-1,0-1 1,0 1-1,0 0 1,0-1-1,0 1 0,0 0 1,0-1-1,0 1 1,0-1-1,0 1 0,0 0 1,0-1-1,0 1 1,0 0-1,0-1 1,1 1-1,-1-1 0,0 1 1,0-1-1,1 1 1,-1-1-1,1 1 0,-1 0 1,20 21-3235,-12-9 2223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0:48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36 6921,'-7'-1'7325,"0"0"-3318,-12-7-3018,-1-1-233,-20-5-334,38 13-376,-1 0-1,0 1 0,0 0 1,0-1-1,0 1 0,0 0 0,0 0 1,0 1-1,0-1 0,0 1 1,0-1-1,0 1 0,0 0 1,0 0-1,1 0 0,-1 0 0,0 1 1,1-1-1,-5 4 0,1 0 44,0 0 0,0 0 0,1 1 0,0 0 0,-8 10-1,10-11-38,-1 1 0,1-1 0,0 1 0,0 0 0,1 0 0,-1 0-1,2 0 1,-1 1 0,0-1 0,1 0 0,0 10 0,1-11-32,0 0 0,0 0 1,1-1-1,0 1 0,0 0 1,0 0-1,0-1 0,1 1 1,0-1-1,0 1 0,0-1 0,1 0 1,-1 0-1,1 0 0,0 0 1,4 4-1,-2-3-8,1 1 0,0-1 0,0-1 0,1 1 0,-1-1 0,1 0 1,0 0-1,0-1 0,1 0 0,-1-1 0,0 1 0,1-1 0,12 1 0,-11-1-2,1-2-1,-1 0 0,1 0 0,-1 0 1,0-1-1,1-1 0,-1 1 0,0-1 1,0-1-1,18-7 0,-17 5 7,0 0-1,0-1 0,12-9 1,-18 11 3,1 0 1,-1 0 0,0 0 0,0 0-1,0-1 1,-1 1 0,1-1 0,2-6 0,-5 10-3,-1-1 1,1 1 0,0-1-1,-1 1 1,1-1 0,-1 1-1,0-1 1,0 1 0,1-1-1,-1 1 1,0-1 0,0 1-1,0-1 1,0 0 0,-1 1-1,1-1 1,0 1 0,-1-1-1,1 1 1,-1-1 0,0 1-1,1 0 1,-1-1 0,0 1-1,0 0 1,0-1 0,1 1-1,-2 0 1,1 0 0,-2-2-1,-2-1 53,0 0-1,-1 1 0,1-1 1,-1 1-1,-12-5 0,3 3-5,0 0 0,-1 1-1,0 1 1,-24-2 0,-64 1 139,100 4-201,-11 0-27,15 0 22,0 1-1,0-1 0,-1 0 1,1 0-1,0 0 0,-1 0 1,1 0-1,0 0 0,-1 0 0,1 0 1,0 0-1,0 1 0,-1-1 1,1 0-1,0 0 0,0 0 1,-1 1-1,1-1 0,0 0 1,0 0-1,-1 1 0,1-1 1,0 0-1,0 0 0,0 1 1,0-1-1,0 0 0,-1 0 1,1 1-1,0-1 0,0 1 1,0-1-103,0 0 0,0 0 0,0 0 0,0 0 1,0 0-1,0 0 0,0 0 0,0 0 0,-1 0 0,1 0 1,0 0-1,0 0 0,0 0 0,0 0 0,0-1 1,0 1-1,0 0 0,0 0 0,0 0 0,0 0 1,0 0-1,0 0 0,0 0 0,0 0 0,0 0 1,0 0-1,0 0 0,0 0 0,0 0 0,0-1 1,0 1-1,0 0 0,0 0 0,0 0 0,0 0 0,0 0 1,0 0-1,0 0 0,0 0 0,0 0 0,0 0 1,0 0-1,0 0 0,0-1 0,0 1 0,0 0 1,0 0-1,0 0 0,0 0 0,0 0 0,0 0 1,0 0-1,0 0 0,0 0 0,0 0 0,0 0 1,1 0-1,-1 0 0,0 0 0,0 0 0,0 0 0,5-3-1375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0:55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65 1968,'-36'-36'1799,"27"25"-496,10 6 967,0 0 684,-1 4-2467,0 1 0,0-1 0,-1 1 0,1-1 0,0 1 0,0-1 0,-1 1 0,1-1 0,0 1 0,-1-1 0,1 1 0,0-1 0,-1 1-1,0-1 1,-2 1 2421,3 7-2454,3 9-316,-1 29-1,-5-8 100,3-31-153,-1 1 0,0-1-1,2 10 1,-1-5 90,0 0 0,-4 21 0,3-20-75,-1-1 1,2 23 0,1 23 20,-2-40-98,1 0 0,1-1 1,5 30-1,-2-29-6,-2 0 0,1 20 0,-2-22-6,0 0-1,1 0 1,6 21 0,-2-15-4,0-3 7,6 31 0,5 151 52,-5-67-31,-6-94 53,-2 1 1,-3 65-1,-2-79 77,5 49 0,0 17 72,-2-86-81,0-7-712,4-15-1205,3-15 1122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0:57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92 6705,'-48'-29'3595,"37"24"-1761,5 1 3346,13 1-2338,102-21-1464,-29 1-629,-79 22-732,0 1 0,0-1 0,0 1-1,0 0 1,0 0 0,0-1 0,0 1 0,0 0-1,0 0 1,0 0 0,0 0 0,0 0-1,0 0 1,2 0 0,-3 1-10,0-1-1,0 0 1,0 0 0,0 1 0,0-1 0,0 0-1,1 1 1,-1-1 0,0 0 0,0 0-1,0 1 1,0-1 0,0 0 0,0 0 0,0 1-1,0-1 1,0 0 0,0 1 0,0-1-1,-1 0 1,1 0 0,0 1 0,0-1-1,0 0 1,0 0 0,0 1 0,0-1 0,-1 0-1,1 0 1,0 1 0,-1-1 0,-2 5 43,0-1 1,-1 0 0,-7 6-1,-10 6 16,0-1-1,-1-1 0,-37 17 1,-5 4-6,62-34-59,-13 11 25,14-12-27,1 0 1,0 0 0,-1 1-1,1-1 1,0 0 0,0 0-1,-1 1 1,1-1 0,0 0-1,0 1 1,0-1 0,-1 0 0,1 1-1,0-1 1,0 1 0,0-1-1,0 0 1,0 1 0,0-1-1,0 1 1,0-1 0,0 0-1,0 1 1,0-1 0,0 1-1,0-1 1,0 0 0,0 1-1,0-1 1,1 0 0,-1 1-1,0-1 1,0 0 0,0 1 0,0-1-1,1 0 1,-1 1 0,1-1-1,1 2 5,0 0 0,0-1 0,0 1 0,0-1 1,0 0-1,0 0 0,0 0 0,1 0 0,-1 0 0,0 0 0,1-1 0,-1 1 0,1-1 0,-1 0 0,1 1 0,-1-1 0,0 0 0,6-1 0,3-1 91,-1 0 0,1-1 0,11-4-1,1 0 154,-18 6-168,-4 0-54,1 0 1,-1 1 0,1-1 0,0 1 0,-1 0-1,1-1 1,-1 1 0,1 0 0,0 0 0,-1 0-1,1 0 1,0 0 0,-1 0 0,1 1 0,0-1-1,2 1 1,-4 0-20,0-1-1,1 1 0,-1-1 1,0 0-1,1 1 1,-1-1-1,0 1 1,0-1-1,0 1 0,0-1 1,1 1-1,-1-1 1,0 1-1,0-1 0,0 1 1,0-1-1,0 1 1,0-1-1,0 1 0,0-1 1,0 1-1,-1-1 1,1 1-1,0-1 0,0 0 1,0 1-1,-1-1 1,1 1-1,0-1 1,0 1-1,-1-1 0,1 0 1,0 1-1,-1 0 1,-15 16 83,14-14-73,-7 5 13,-1-1-1,0 1 0,0-1 1,0-1-1,-1 0 0,1-1 1,-2 0-1,-12 5 0,22-10-23,0 1-1,1 0 1,-1-1-1,0 1 0,1 0 1,-1 0-1,1 0 0,0 0 1,-3 3-1,4-4-5,-1 1 1,1-1-1,-1 1 0,1 0 0,-1-1 1,1 1-1,0 0 0,-1-1 0,1 1 1,0 0-1,0-1 0,0 1 0,0 0 1,-1 0-1,1-1 0,0 1 0,0 1 0,1-1 0,-1-1-1,0 1 0,0 0 0,0 0 1,1-1-1,-1 1 0,0-1 0,1 1 0,-1 0 1,1-1-1,-1 1 0,1-1 0,-1 1 0,1 0 1,-1-1-1,1 0 0,0 2 0,1-2 1,-1 1 0,1 0-1,0 0 1,-1-1 0,1 1 0,0-1-1,-1 1 1,1-1 0,3 1 0,15-1 9,0-1-1,27-3 1,-28 1 13,0 2 1,36 1-1,-55 0-19,1 0-1,-1 0 0,1 0 1,0 0-1,-1 0 1,1 0-1,0 0 1,-1 0-1,1 0 1,-1 0-1,1 1 0,0-1 1,-1 0-1,1 0 1,-1 1-1,1-1 1,-1 0-1,1 1 1,-1-1-1,1 1 0,-1-1 1,1 1-1,0 0 1,-1 0 1,0-1 0,0 1 0,0-1 0,0 1 0,-1-1 1,1 1-1,0 0 0,0-1 0,0 1 0,-1-1 0,1 1 0,0-1 1,-1 1-1,1-1 0,0 0 0,-1 1 0,1-1 0,-1 1 0,1-1 1,-1 1-1,-4 3 29,0 0 0,0-1 1,-8 4-1,-1 0 23,-22 6 1,27-10-44,1 0-1,-1 0 0,1 0 1,0 1-1,0 1 0,-15 10 1,21-13-13,0 0 0,0 1 0,0-1 0,1 1 0,-1 0 0,1-1 0,-1 1 0,1 0 1,0 0-1,0 0 0,0 0 0,1 0 0,-1 0 0,1 0 0,-1 6 0,2-8-1,-1-1-1,0 1 0,0-1 1,0 1-1,0-1 0,1 1 1,-1-1-1,0 1 0,1-1 1,-1 1-1,0-1 1,1 1-1,-1-1 0,0 0 1,1 1-1,-1-1 0,1 0 1,-1 1-1,1-1 0,-1 0 1,1 0-1,-1 1 1,1-1-1,-1 0 0,1 0 1,16 4-9,-13-4 9,17 2 8,24 0 0,-26-2 19,-1 1 1,26 4-1,-31-3 5,-13-2-29,0 0 1,1 0-1,-1 0 1,0 0-1,0 0 1,0 0-1,1 0 1,-1 0-1,0 1 1,0-1-1,0 0 0,1 0 1,-1 0-1,0 0 1,0 0-1,0 0 1,0 0-1,1 0 1,-1 1-1,0-1 1,0 0-1,0 0 1,0 0-1,0 0 1,0 0-1,0 1 1,1-1-1,-3 3 62,-33-1 139,13 2-163,1 2 0,-1 1 0,1 1 0,0 0 0,-25 15 0,45-23-41,1 1 0,-1-1 0,1 0 0,0 0 0,-1 0 0,1 0 0,0 1 0,-1-1 0,1 0 0,0 0 0,0 1 0,-1-1 0,1 0 0,0 0 0,0 1 0,-1-1 0,1 0 0,0 1 0,0-1 0,0 0 0,0 1 0,-1-1 0,1 0 0,0 1 0,0-1 0,0 0 0,0 1 0,0-1 0,0 1 0,0-1 0,0 0 0,0 1 0,0-1 0,0 0 0,0 1 0,0-1 0,1 0 0,-1 1 1,0-1-1,0 0 0,0 1 0,0-1 0,1 0 0,-1 1 0,0-1 0,1 1-4,0 0-1,0 0 1,0 0 0,0 0 0,0 0 0,0-1 0,0 1 0,0-1 0,1 1 0,-1-1-1,2 1 1,12 2-1,0-2-1,0 0 0,0-1 1,29-2-1,-2-1 15,-36 3-4,-1-1 0,0 1 0,1 0 0,-1 0 0,0 1 0,0-1 0,0 1 0,0 0 0,0 0 0,0 1 0,5 2 0,-9-4-2,-1 0 0,1 0 0,-1 1 0,1-1 0,-1 0 0,1 1 0,-1-1 0,0 0 0,1 1 0,-1-1 0,0 1 0,1-1 0,-1 1 0,0-1 0,1 1 0,-1-1 0,0 1 0,0-1 0,0 1 0,1-1 0,-1 1 0,0-1 0,0 1 0,0-1 0,0 1 0,0 0 0,0-1 0,0 1 0,0-1 0,0 1 0,0-1 0,-1 1 0,1-1 0,0 1 0,0-1 0,0 1 0,-1-1 0,1 1 0,0-1 0,-1 1 0,1-1 0,0 1 0,-1 0 0,-3 3 13,1 0 0,-1 0 1,-7 6-1,6-6-8,-17 16 12,-1-2 0,-1 0 0,-47 25 0,68-41-18,2-2-3,1 0 1,-1 0-1,0 0 0,1 0 1,-1 1-1,1-1 0,-1 0 1,1 0-1,-1 1 0,1-1 1,-1 0-1,1 1 0,0-1 1,-1 0-1,1 1 0,-1-1 1,1 1-1,0-1 0,-1 1 1,1-1-1,0 0 0,0 1 1,-1 0-1,1-1 0,0 1 1,0-1-1,0 1 0,0-1 1,-1 1-1,1-1 0,0 1 1,0-1-1,0 1 0,0 0 1,0-1-1,0 1 0,1-1 1,-1 1-1,3 1-19,69 33 17,-68-34 7,-1 1 1,0 0 0,1 1-1,4 4 1,-7-6-1,0 0 1,0 0-1,0 0 0,0 0 1,-1 0-1,1 1 0,0-1 1,-1 0-1,1 0 1,-1 1-1,1 1 0,-1-1 1,0 0-1,0 0 1,0 0-1,0 0 1,-1 0-1,1 0 1,-1 0-1,1 0 1,-1-1-1,0 1 1,0 0-1,0 0 1,0-1-1,0 1 1,0-1-1,0 1 1,-1-1 0,-2 3-1,-7 7-1,0-1 1,-1 0-1,0 0 0,-1-2 0,0 0 1,-26 12-1,28-12-17,10-5-13,9-1-30,56-4-16,19 0 72,-68 2 21,0 1 0,0 1 1,20 4-1,-35-6-14,1 1 0,0-1 0,0 0 0,0 0 0,-1 1 0,1-1 0,0 0-1,0 1 1,-1-1 0,1 0 0,0 1 0,-1-1 0,1 1 0,0 0 0,-1-1 0,1 1 0,-1-1 0,1 1 0,-1 0 0,1-1 0,-1 1 0,1 0-1,-1 1 1,1-1 3,-1 0-1,0 0 0,0 1 0,0-1 0,0 0 0,-1 0 0,1 0 0,0 1 0,0-1 1,-1 0-1,1 0 0,-1 0 0,1 0 0,-1 2 0,-3 2 24,1 0 0,-1 0 0,0 0 0,-8 7 0,-91 79 188,99-88-208,0 0 0,-1-1 0,1 1 0,-10 2 0,9-3 9,-1 1 1,1-1 0,-6 5-1,9-6-11,0 0-1,0 1 1,0-1 0,0 1-1,1 0 1,-1-1-1,0 1 1,1 0 0,0 0-1,-2 3 1,2-4-9,1 1 1,-1-1 0,1 0 0,0 1-1,0-1 1,-1 1 0,1-1 0,0 0-1,0 1 1,0-1 0,0 1 0,1-1-1,-1 0 1,0 1 0,1-1 0,-1 1-1,1-1 1,-1 0 0,2 2 0,0 1-3,0 1 0,1-1 0,0 0 0,0 0 1,0-1-1,0 1 0,1-1 0,-1 1 1,1-1-1,7 5 0,-8-7 0,-1 1-1,1-1 1,0 0-1,0 0 1,0 0 0,0 0-1,-1 0 1,1 0-1,0-1 1,0 0-1,0 0 1,0 1 0,0-2-1,0 1 1,0 0-1,0-1 1,0 1-1,0-1 1,4-1-1,15-5-1009,-11 4 461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0:51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80 6049,'-1'-8'7576,"-2"3"-3437,3 5-4060,-1-1-1,0 1 1,1 0-1,-1 0 1,0 0-1,1 0 1,-1 0-1,0 0 1,1 0-1,-1 0 1,0 0-1,1 1 1,-1-1-1,0 0 1,1 0-1,-1 1 1,0-1-1,1 0 1,-1 1-1,1-1 1,-1 0-1,0 1 1,-2 2-3,-1-1 0,1 0 0,0 1 0,0 0 1,1 0-1,-5 5 0,2-3-18,-2 3 20,0 1 0,1 0 0,0 0 0,0 0-1,1 0 1,0 1 0,1 0 0,-5 14 0,7-16-21,0 0 1,1 0 0,0 1-1,0-1 1,1 10 0,0-15-45,1 0 1,-1 1-1,1-1 1,-1 0-1,1 0 0,0 0 1,0 0-1,0 0 1,0 0-1,1 0 1,-1 0-1,1-1 1,0 1-1,0-1 1,0 1-1,3 3 1,-2-4-2,0 1 0,1-1 1,-1 0-1,1 0 1,0 0-1,-1 0 1,1-1-1,0 1 0,0-1 1,0 0-1,0 0 1,0-1-1,8 1 1,-6-1-2,0 0 1,-1-1-1,1 0 1,0 0 0,0 0-1,0-1 1,-1 0-1,12-5 1,-10 3 16,1 0 0,-1 0 0,0-1-1,-1 0 1,1-1 0,-1 0 0,0 1 0,0-2 0,0 1-1,-1-1 1,0 0 0,-1 0 0,7-13 0,-9 14 44,1 0 1,-1-1-1,-1 1 1,1 0 0,-1-1-1,0 0 1,-1 1-1,0-1 1,0 1-1,0-1 1,-1 0-1,0 1 1,-3-13 0,2 12 5,-1 0 0,0 0 0,0 0 0,-1 1 0,0-1 0,0 1 0,0 0 0,-1 0-1,0 1 1,0-1 0,-1 1 0,-6-5 0,7 6-42,0 0 0,-1 0 0,0 1-1,0 0 1,0 0 0,0 0 0,0 1-1,0 0 1,-13-3 0,16 5-50,1 0 1,0-1-1,-1 1 1,1 0-1,-1 1 0,1-1 1,-1 0-1,1 1 1,-1-1-1,1 1 1,0 0-1,-1 0 1,1 0-1,0 0 0,0 0 1,0 0-1,-1 1 1,1-1-1,1 1 1,-1-1-1,0 1 1,0 0-1,1 0 0,-1 0 1,1 0-1,-1 0 1,1 0-1,0 0 1,-2 4-1,2-4-242,0 1-1,0-1 0,0 0 1,1 1-1,-1-1 1,1 1-1,-1 0 0,1-1 1,0 1-1,0-1 1,0 1-1,0-1 1,1 1-1,-1-1 0,1 1 1,0-1-1,-1 1 1,1-1-1,2 5 0,8 9-1284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5:35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129 213 2873,'1'-13'8383,"2"1"-4473,-2 6-3330,0 0 0,0 0 0,0 0-1,-1-9 1,-3-20 274,2 33-793,1 1-1,-1-1 1,0 1 0,1-1 0,-1 1 0,0-1 0,0 1 0,0-1 0,0 1 0,0 0-1,0-1 1,0 1 0,0 0 0,0 0 0,-1 0 0,1 0 0,-1 0 0,1 0 0,0 0-1,-1 0 1,0 1 0,1-1 0,-1 1 0,1-1 0,-1 1 0,0-1 0,1 1 0,-3 0-1,1-1 1,0 1-1,0 0 1,0 0-1,0 0 1,0 0-1,0 0 1,0 1-1,0-1 1,0 1-1,0 0 1,0 0-1,0 0 1,0 0-1,-4 3 1,3-1-16,0 0-1,0 0 1,1 0-1,-1 0 1,1 1 0,0-1-1,0 1 1,0 0-1,-2 5 1,3-6-21,0 1 1,1 0-1,-1 0 0,1 0 1,0 0-1,0 0 0,0 0 1,1 0-1,-1 0 0,1 0 1,0 1-1,0-1 0,1 4 1,0-1-1,0-1 0,1 1 0,0-1 0,0 0 0,1 1 0,-1-1 0,1 0 0,5 6 0,-5-7-13,0 0 0,1-1 0,0 1 0,0-1 0,0 0 0,0 0 0,0-1 0,1 1 0,8 4 0,-10-7-10,0 1 0,0-1 1,1 0-1,-1 1 0,1-1 0,-1-1 1,1 1-1,0-1 0,-1 1 0,1-1 1,0 0-1,-1 0 0,1-1 0,-1 1 1,7-2-1,-4 0 3,0 0-1,1-1 1,-1 0-1,0 0 1,0 0 0,-1-1-1,1 0 1,-1 0 0,0 0-1,0-1 1,0 0 0,0 0-1,-1 0 1,7-10 0,-8 9 3,1-1 0,-1 1 0,0-1 0,0 0-1,0 0 1,-1 0 0,-1 0 0,1 0 0,-1-1 0,0 1 0,0 0 0,-1-1 0,-1-9 0,0 9 5,-1 0 0,1 1-1,-2-1 1,1 1 0,-1 0 0,0-1 0,0 1-1,-1 1 1,0-1 0,0 0 0,-1 1 0,-5-6-1,7 9 4,0 0-1,0 0 1,0 0-1,0 1 1,0-1-1,-1 1 1,1 0-1,-1 0 1,1 0-1,-1 0 1,0 1-1,0-1 1,0 1-1,0 0 1,0 0-1,0 1 1,0-1-1,0 1 1,0 0-1,0 0 1,0 0-1,0 1 1,0-1-1,-8 3 1,9-2-19,-1 1 0,0 0 0,1 0-1,-1 0 1,1 0 0,0 1 0,0 0 0,0-1 0,0 1 0,0 0-1,0 0 1,1 0 0,0 1 0,-1-1 0,1 1 0,0-1 0,1 1-1,-1 0 1,1-1 0,-1 1 0,1 0 0,0 0 0,1 0 0,-1 0-1,1 0 1,0 0 0,0 5 0,0-7-96,0-1 1,1 1-1,-1-1 1,0 1-1,1-1 1,-1 1-1,1-1 1,0 1-1,-1-1 1,1 0-1,0 1 1,0-1-1,0 0 1,0 0-1,0 0 1,0 0-1,0 0 1,2 2-1,0-1-410,1-1 0,-1 1-1,0-1 1,0 0 0,1 1-1,-1-2 1,6 2 0,14 3-903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0:52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138 100 4497,'1'-3'1062,"0"0"-1,1-1 1,-1 1-1,1 0 1,2-3-1,-3 4-710,0 0 0,0 1 0,0-1 0,0 0 0,0 0 0,0 0 0,0-1 0,-1 1 0,1 0 0,-1 0 0,0 0-1,1 0 1,-1-4 0,0 5-249,-1 1 0,1-1 0,0 0 0,0 1 0,-1-1 0,1 0 0,0 1 0,-1-1 0,1 0 0,-1 1 0,1-1 0,-1 0 0,1 1 0,-1-1 0,0 1 0,1-1 0,-1 1 0,1 0 0,-1-1 0,0 1-1,0 0 1,1-1 0,-1 1 0,0 0 0,1 0 0,-1-1 0,0 1 0,0 0 0,0 0 0,-3 0 158,0-1 0,0 1 0,0 0 0,-6 1 0,4 0-153,1 0 0,-1 1 0,0 0 0,0 0 0,1 0 0,-1 1 0,1-1 0,-1 1 0,1 1 0,0-1 0,1 1 0,-1 0 1,1 0-1,-1 0 0,1 1 0,0 0 0,1-1 0,-1 1 0,-4 10 0,6-11-75,0 1 0,0-1-1,0 0 1,1 1 0,0 0 0,0-1-1,0 1 1,0-1 0,1 1 0,0 0-1,0 7 1,1-8-18,0-1 0,0 1-1,0 0 1,0 0 0,0-1-1,1 1 1,0-1 0,-1 1 0,1-1-1,1 0 1,-1 0 0,0 0-1,1 0 1,0 0 0,4 3 0,-2-2-8,0 0 0,1 0 1,0-1-1,0 0 0,0 0 0,0-1 1,0 0-1,0 0 0,1 0 1,-1-1-1,1 0 0,-1 0 1,1 0-1,0-1 0,-1 0 1,1 0-1,12-3 0,-10 1 8,0 0 0,0 0 0,0-1 0,-1 0-1,1 0 1,-1-1 0,1-1 0,-1 1 0,-1-1-1,1-1 1,-1 1 0,9-10 0,-13 13 4,0-1-1,-1-1 1,0 1-1,1 0 1,-1-1 0,-1 1-1,1-1 1,0 1-1,-1-1 1,0 0 0,0 0-1,0 0 1,0 0-1,0 1 1,-1-1 0,0 0-1,0 0 1,0 0-1,0 0 1,-1 0 0,1 0-1,-1 0 1,0 0-1,-2-5 1,0 3 17,1 0 1,-1 0-1,0 1 0,0-1 1,-1 1-1,0 0 1,0 0-1,0 0 0,0 1 1,-1-1-1,0 1 1,0 0-1,0 0 0,-10-5 1,7 6-7,0-1 0,0 1 0,0 1 0,0-1 0,-1 1 0,1 1 0,-1 0 0,-12 0 0,14 1-25,0 0-1,0 0 0,0 1 1,0 0-1,0 1 1,0-1-1,1 1 1,-1 1-1,1-1 1,-1 1-1,-6 4 1,10-5-39,1 0 0,0 0 0,0 0 0,-1 0 0,1 0 0,0 1 0,1-1 0,-1 1 1,0-1-1,1 1 0,-1-1 0,1 1 0,-1 3 0,2-5-44,-1 0 0,1 1 0,-1-1-1,1 0 1,0 0 0,0 1 0,0-1 0,0 0-1,0 1 1,0-1 0,0 0 0,0 1 0,1-1-1,-1 0 1,0 0 0,1 0 0,-1 1 0,1-1-1,-1 0 1,1 0 0,0 0 0,-1 0 0,1 0-1,0 0 1,0 0 0,0 0 0,0 0 0,0 0-1,0 0 1,0 0 0,0-1 0,1 2 0,21 6-846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0:49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99 115 5945,'7'-1'979,"1"0"-1,13-4 1,-20 5-901,-1-1-1,0 1 1,1 0 0,-1 0 0,0-1 0,0 1 0,1 0 0,-1-1 0,0 1 0,0 0 0,0-1 0,1 1 0,-1 0 0,0-1 0,0 1 0,0 0 0,0-1 0,0 1 0,0 0 0,0-1 0,0 1 0,0-1 0,0 1-1,0 0 1,0-1 0,0 1 0,0-1 0,0 0 0,-4-12 1629,2 9-1052,0-2 121,0 1-1,0-1 1,0 1 0,-1 0-1,-4-8 1,6 13-697,1-1 1,-1 0-1,1 0 0,-1 0 1,0 1-1,1-1 0,-1 0 1,0 1-1,0-1 1,0 1-1,1-1 0,-1 1 1,0-1-1,0 1 0,0-1 1,0 1-1,0 0 0,0 0 1,0-1-1,0 1 0,0 0 1,0 0-1,0 0 1,0 0-1,0 0 0,0 0 1,0 0-1,0 1 0,0-1 1,0 0-1,0 0 0,0 1 1,1-1-1,-1 1 0,0-1 1,0 1-1,0-1 1,0 1-1,1-1 0,-1 1 1,-1 1-1,-5 5-10,0 0 1,0 0-1,0 1 0,1 0 1,1 1-1,-1-1 0,1 1 1,1 0-1,-1 1 0,2-1 1,-1 1-1,1-1 0,1 1 1,0 0-1,0 0 0,1 0 1,0 0-1,1 1 1,0-1-1,0 0 0,3 13 1,-1-18-63,-1 1 1,1-1 0,0 0 0,1-1 0,-1 1-1,1 0 1,0-1 0,0 1 0,0-1 0,1 0-1,-1 0 1,1 0 0,0-1 0,0 1 0,1-1-1,-1 0 1,1 0 0,0-1 0,-1 1 0,1-1-1,0 0 1,0 0 0,0-1 0,1 1 0,-1-1-1,7 0 1,-3 0-6,0 0 0,-1-1 0,1 0-1,-1 0 1,1-1 0,-1 0 0,1-1 0,9-3-1,-10 2 8,-1-1 0,1 0 0,-1-1 0,0 1 0,0-2 0,0 1 0,-1-1 0,10-10 0,-7 6 14,-1-1 0,0 0 1,-1-1-1,10-20 1,-14 25 2,-1 1 0,1-1 1,-1 1-1,-1-1 0,1 0 0,-1 0 1,0 0-1,-1 0 0,0 0 0,0 0 1,0 0-1,-1 0 0,0 0 1,0 0-1,-1 0 0,0 1 0,0-1 1,0 0-1,-1 1 0,0 0 1,-1 0-1,1 0 0,-1 0 0,0 0 1,0 1-1,-7-7 0,8 9-5,1 1 0,-1 0 1,1 0-1,-1 0 0,1 0 0,-1 1 0,0-1 0,0 1 0,0-1 0,0 1 1,0 0-1,0 0 0,0 1 0,0-1 0,0 1 0,-1-1 0,-3 1 1,-2 1 3,1 0 0,-1 0 0,1 0 1,0 1-1,-11 4 0,9-2-29,-1-1-1,1 2 0,0 0 0,0 0 1,0 1-1,1 0 0,0 1 0,0-1 1,1 2-1,-13 13 0,19-19-112,1-1 0,0 1 0,0-1-1,0 1 1,0-1 0,0 1 0,0 0 0,0-1-1,1 1 1,-1 0 0,0 0 0,1 0 0,0 0-1,-1-1 1,1 1 0,0 0 0,0 0 0,0 0-1,0 0 1,0 0 0,1 0 0,-1 0 0,0 0-1,1-1 1,0 4 0,8 5-845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0:50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71 6785,'-11'-17'3420,"9"13"-2679,-1 1-1,0-1 1,1 0 0,-1 1 0,-1-1 0,-3-3 0,3 4-111,-1 0-1,1 0 1,-1 1 0,0 0-1,1-1 1,-1 2-1,-7-3 1,7 3-420,0 0 0,0 0 0,0 1 0,-1 0 0,1 0 0,0 0 0,0 1 0,0 0 0,0 0 0,0 0 0,-8 3 0,10-3-164,0 0 0,0 1 1,1-1-1,-1 1 1,0-1-1,1 1 0,0 0 1,-1 0-1,1 0 1,0 0-1,0 1 0,0-1 1,-3 5-1,3-3-11,0 0 0,0 0 0,1 0 0,-1 0-1,1 1 1,0-1 0,0 0 0,0 9 0,0-5-17,1 0-1,1 0 1,0 0 0,0 0 0,0 0 0,1-1-1,0 1 1,1 0 0,-1-1 0,6 10-1,-4-11-12,-1 1-1,2-1 0,-1 0 1,1-1-1,0 1 0,0-1 1,0 0-1,1 0 0,-1 0 1,1-1-1,1 0 0,-1 0 1,8 3-1,-9-5-2,0 0 0,1 0 0,-1 0 0,1-1 0,-1 0 1,1 0-1,-1-1 0,1 1 0,-1-1 0,1-1 0,-1 1 0,1-1 0,0 0 0,-1 0 0,0 0 0,1-1 0,-1 0 0,6-2 1,1-3 19,0 0 0,-1 0 0,0-1 0,0 0 0,0-1 1,-1 0-1,12-15 0,-20 21-8,1 0 1,-1 0-1,0-1 1,0 1-1,0-1 1,0 0-1,-1 1 0,1-1 1,-1 0-1,0 0 1,0 0-1,-1 0 1,1 0-1,-1 0 1,0 0-1,0 0 0,0 0 1,0 0-1,-1 0 1,1 0-1,-1 0 1,-2-4-1,2 4 16,-1 0-1,0 0 1,-1 0 0,1 0-1,-1 0 1,1 0-1,-1 1 1,0-1 0,-1 1-1,1 0 1,0 0-1,-1 0 1,0 0 0,0 1-1,0-1 1,0 1-1,0 0 1,-8-3 0,4 3 8,1 0-1,-1 0 1,0 1 0,1 0 0,-1 0-1,0 1 1,-9 1 0,13-1-44,1 0 1,0 1-1,-1-1 0,1 1 0,0 0 1,-1 0-1,1 0 0,0 1 0,0-1 1,0 1-1,0-1 0,0 1 0,0 0 1,1 0-1,-1 0 0,0 1 1,1-1-1,-3 4 0,4-5-60,1 0-1,0 0 1,-1 0-1,1 0 1,0 0-1,-1 1 1,1-1-1,0 0 1,0 0-1,0 0 1,0 0-1,0 0 1,0 0-1,1 0 1,-1 1-1,0-1 1,0 0-1,1 0 0,-1 0 1,1 0-1,-1 0 1,2 2-1,6 2-316,-4-3 245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0:58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49 161 4257,'-20'-86'1754,"18"78"-1299,-1 0 0,0 0 0,-7-11-1,9 17-61,0-1-1,-1 1 0,1-1 0,0 1 0,0-1 0,0 1 0,1-1 1,-1 0-1,1 1 0,-1-4 0,13 23 3231,-8-8-3190,-1 0 0,0 0-1,0-1 1,2 20 0,1 38 580,0 49 191,9 123 275,-11-195-1156,11 50 0,-12-84-283,24 121 409,0 31 106,-16-105-321,0 6 9,-3 37 182,-7-80-332,5 29 1,-4-36-56,0 0-1,-1 0 0,0 0 1,0 1-1,-2-1 1,-1 16-1,-6-3 0,0 5-10,7-28-28,1 0-1,0 0 1,0 0-1,-1 0 0,2 0 1,-1 0-1,0 1 1,0-1-1,1 0 0,-1 0 1,2 3-1,-2-5 0,0 0 0,0 1-1,0-1 1,0 0 0,0 0 0,0 0-1,0 0 1,0 0 0,1 1 0,-1-1-1,0 0 1,0 0 0,0 0-1,0 0 1,0 0 0,0 0 0,0 1-1,0-1 1,1 0 0,-1 0 0,0 0-1,0 0 1,0 0 0,0 0 0,0 0-1,1 0 1,-1 0 0,0 0-1,0 0 1,0 0 0,0 0 0,1 0-1,2-4-531,2-12-980,-4 11 1061,3-7-175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00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93 6889,'-1'0'491,"0"0"-1,1-1 0,-1 1 1,0-1-1,0 1 1,0 0-1,1 0 0,-1 0 1,0-1-1,0 1 0,-1 0 1,-9-2 2674,11 1-3074,0 1-1,-1 0 1,1 0-1,0 0 1,0-1-1,-1 1 1,1 0-1,0 0 1,0-1-1,0 1 1,0 0-1,-1-1 1,1 1-1,0 0 1,0 0-1,0-1 1,0 1-1,0 0 1,0-1 0,0 1-1,0 0 1,0-1-1,0 1 1,0 0-1,0-1 1,0 1-1,0-1 1,0 1-1,0-1 1,0 1-69,0 0 0,0-1 0,0 1 1,1 0-1,-1-1 0,0 1 0,0 0 1,0-1-1,0 1 0,1 0 1,-1-1-1,0 1 0,0 0 0,1-1 1,-1 1-1,0 0 0,1 0 0,-1 0 1,0-1-1,1 1 0,-1 0 0,0 0 1,1 0-1,-1 0 0,1-1 0,57-25 839,-34 15-625,-18 8-139,0 1 1,0 0-1,1 0 1,-1 1 0,0 0-1,7-1 1,7-1 178,11-4 195,-16 3-97,18-3-1,-33 7-368,0 0-1,0 0 1,1 0-1,-1 0 0,0 0 1,0 0-1,0 0 0,0 0 1,1 0-1,-1 0 0,0 0 1,0 0-1,0 0 1,0 0-1,1 0 0,-1 0 1,0 0-1,0 1 0,0-1 1,0 0-1,0 0 0,1 0 1,-1 0-1,0 0 1,0 0-1,0 0 0,0 0 1,0 1-1,0-1 0,0 0 1,1 0-1,-1 0 0,0 0 1,0 0-1,0 0 1,0 1-1,0-1 0,0 0 1,0 0-1,0 0 0,0 0 1,0 1-1,0-1 0,0 0 1,0 0-1,0 0 1,0 0-1,0 1 0,0-1 1,0 0-1,0 0 0,-4 10 55,3-7-31,-4 10 38,4-8-38,-1 0 0,0 0 0,-4 7 1,1-5-11,1-1 1,-2 1-1,1-1 1,0 0 0,-1-1-1,-13 10 1,-44 24 70,44-29-42,-33 26 0,49-34-43,0 1 0,0-1-1,0 1 1,1 0 0,-4 5 0,6-7-4,-1-1 0,1 1-1,0-1 1,-1 0 0,1 1 0,0-1 0,0 1 0,0 0 0,-1-1 0,1 1 0,0-1 0,0 1 0,0-1 0,0 1 0,0-1 0,0 1 0,0-1 0,0 1 0,0 0-1,0-1 1,0 1 0,1-1 0,-1 1 0,0-1 0,0 1 0,1-1 0,-1 1 0,0-1 0,0 1 0,1-1 0,-1 0 0,0 1 0,1-1 0,-1 1 0,1-1 0,-1 0 0,1 1-1,-1-1 1,0 0 0,1 0 0,-1 1 0,1-1 0,-1 0 0,1 0 0,1 1 0,3 0 5,0 0-1,0 0 1,0 0-1,0 0 1,0-1-1,1 0 1,-1 0-1,0-1 1,0 1-1,7-2 1,10-3 77,21-8 0,-24 7-1,7-3 75,-18 5-23,1 1-1,0 0 1,0 1-1,10-1 1,-19 3-128,1 0 0,-1 0 0,0-1 1,0 1-1,0 0 0,1 0 1,-1 0-1,0 0 0,0 0 0,0 0 1,1 0-1,-1 0 0,0 0 1,0 0-1,0 0 0,0 1 1,1-1-1,-1 0 0,0 0 0,0 0 1,0 0-1,1 0 0,-1 0 1,0 0-1,0 0 0,0 1 0,0-1 1,0 0-1,1 0 0,-1 0 1,0 0-1,0 0 0,0 1 1,0-1-1,0 0 0,0 0 0,0 0 1,0 0-1,0 1 0,0-1 1,1 0-1,-2 1 8,1 0 0,0 0 0,0 0 0,-1 0 1,1 0-1,0-1 0,-1 1 0,1 0 0,-1 0 0,1-1 1,-2 2-1,-21 25 168,-52 45 0,51-51-149,15-14-25,-1 2 0,-14 15 1,23-24-9,1 1 0,0-1 0,0 0-1,-1 0 1,1 1 0,0-1 0,0 0 0,0 1 0,-1-1 0,1 1 0,0-1 0,0 0 0,0 1 0,0-1 0,0 0 0,0 1 0,0-1 0,0 1-1,0-1 1,0 0 0,0 1 0,0-1 0,0 1 0,0-1 0,0 0 0,0 1 0,0-1 0,1 1 0,-1 0-1,1-1 0,0 1 0,-1-1 0,1 1 1,0 0-1,-1-1 0,1 1 0,0-1 0,0 0 1,-1 1-1,1-1 0,1 1 0,4 1-5,1-1 0,11 2 0,-14-2 7,6 0 2,0 0 1,-1-1-1,1 0 1,0 0-1,0-1 1,0 0-1,0-1 1,13-4-1,-5 3 12,-9 2 6,-8 1-19,-1 0 0,0 0 1,0 0-1,1 0 0,-1 0 1,0 0-1,0 0 0,0 0 1,0 0-1,1-1 0,-1 1 1,0 0-1,0 0 1,0 0-1,0 0 0,1 0 1,-1-1-1,0 1 0,0 0 1,0 0-1,0 0 0,0-1 1,0 1-1,0 0 0,1 0 1,-1 0-1,0-1 0,-2 0 33,-4 3 37,-5 5-64,-1 1 0,-16 14 0,18-13-5,0-2 1,0 1-1,0-1 0,-13 5 0,13-6 1,1-1-1,-13 11 0,21-15-3,1-1 0,-1 0 0,1 1 0,-1-1 0,1 1 0,-1-1 0,1 1 0,-1-1 0,1 1 0,0-1 0,-1 1 0,1-1 0,0 1 1,0 0-1,-1-1 0,1 1 0,0-1 0,0 1 0,0 0 0,0-1 0,-1 1 0,1 0 0,0-1 0,1 2 0,-1-2-2,0 1 1,1 0 0,-1 0-1,0 0 1,1 0 0,0-1-1,-1 1 1,1 0 0,-1 0-1,1-1 1,0 1 0,-1-1-1,1 1 1,1 0 0,3 2-11,0 0 1,1-1 0,10 4-1,-15-5 13,6 1-1,-1-1 0,0 1 0,1-1 1,0 0-1,-1-1 0,1 0 0,-1 0 1,1 0-1,0-1 0,-1 0 0,11-2 0,-15 2 4,14-3 4,-15 4-5,-1 0-1,1 0 1,0 0 0,-1 0-1,1 0 1,0 0-1,-1 0 1,1 0-1,-1 0 1,1 1-1,0-1 1,-1 0-1,1 0 1,0 0 0,-1 1-1,1-1 1,-1 0-1,1 1 1,-1-1-1,1 1 1,0 0-1,0 1 4,1 0-1,-1 0 1,0 0-1,-1 0 1,1 0-1,0 0 1,-1 1-1,1-1 0,-1 0 1,0 0-1,1 1 1,-1-1-1,0 0 1,0 0-1,-1 1 0,1-1 1,0 0-1,-1 0 1,0 1-1,1-1 1,-1 0-1,0 0 1,-1 2-1,-3 6 2,-1-1 1,0 0-1,-12 14 1,12-15-1,1-2-2,0 1 0,0-1 1,-1 0-1,0-1 0,0 1 0,0-1 0,-12 7 0,17-12-4,1 0-1,-1 0 1,1 1-1,-1-1 0,1 0 1,-1 0-1,1 1 0,-1-1 1,1 0-1,0 1 0,-1-1 1,1 1-1,0-1 0,-1 0 1,1 1-1,0-1 0,-1 1 1,1-1-1,0 1 1,0-1-1,-1 1 0,1 0 1,0-1-2,0 1 1,1-1-1,-1 0 0,0 1 1,0-1-1,0 1 1,1-1-1,-1 0 1,0 0-1,1 1 0,-1-1 1,0 0-1,1 1 1,-1-1-1,0 0 1,1 0-1,-1 0 0,0 1 1,1-1-1,-1 0 1,1 0-1,4 2-9,0-1 0,-1 0 0,9 1 0,2-1 7,0-1 0,16-2-1,-18 1 12,0 0-1,-1 1 0,19 2 0,-31-2-4,1 0-1,-1 0 1,1 0-1,-1 0 1,1 0-1,-1 0 1,1 1-1,-1-1 1,1 0-1,-1 0 1,1 1-1,-1-1 1,1 0-1,-1 0 1,0 1 0,1-1-1,-1 0 1,1 1-1,-1-1 1,0 1-1,1-1 1,-1 1-1,0-1 1,1 0-1,-1 1 1,0-1-1,0 1 1,1 0-1,-1 1 3,0-1-1,0 0 0,-1 0 0,1 0 0,0 1 0,0-1 0,-1 0 1,1 0-1,0 0 0,-1 0 0,1 0 0,-2 2 0,-1 2 8,0 0-1,-1-1 0,0 1 0,-4 4 0,-106 90 63,113-98-74,0 0-1,0 0 0,0 0 1,-1 0-1,1 1 0,0-1 1,1 0-1,-1 1 0,0-1 1,0 1-1,0-1 0,1 1 1,-1-1-1,1 1 0,-1-1 1,1 1-1,0 0 0,0-1 1,0 1-1,-1 0 0,2-1 0,-1 3 1,0-4 0,0 0-1,0 1 1,0-1 0,1 0-1,-1 1 1,0-1 0,0 0 0,1 0-1,-1 1 1,0-1 0,0 0-1,1 0 1,-1 1 0,0-1 0,1 0-1,-1 0 1,0 0 0,1 1-1,-1-1 1,0 0 0,1 0 0,-1 0-1,0 0 1,1 0 0,-1 0-1,1 0 1,-1 0 0,0 0 0,1 0-1,-1 0 1,1 0 0,15-3-16,-12 3 12,77-10 66,-67 9-37,-14 1-23,1 0 0,-1 0 1,0 0-1,1 0 0,-1 0 1,0 0-1,1 0 1,-1 0-1,1 0 0,-1 0 1,0 0-1,1 0 0,-1 0 1,0 0-1,1 1 0,-1-1 1,0 0-1,1 0 0,-1 0 1,0 1-1,1-1 0,-1 0 1,0 0-1,0 1 1,1-1-1,-1 0 0,0 1 1,0-1-1,0 0 0,1 1 1,-1-1-1,0 0 0,0 1 1,0-1-1,0 0 0,0 1 1,0 0-1,0 3 8,-1 0 0,-1 0 0,1 0 0,-1 0 0,1 0 0,-1-1 0,0 1 0,0 0 0,-1-1 0,-2 4 0,-6 5 22,-17 15 0,15-15-12,3-3-6,3-4-5,1 0 0,-9 11 1,14-14-8,0-1 0,0 0 1,0 0-1,0 1 0,0-1 1,1 0-1,-1 1 0,0-1 1,1 1-1,-1-1 0,1 1 1,-1 0-1,1-1 0,0 1 1,0-1-1,0 1 0,0-1 1,0 1-1,0 0 0,0 1 1,1-1-1,0-1 1,0 1-1,0 0 1,0-1-1,1 1 1,-1-1-1,0 1 1,1-1-1,-1 1 1,1-1 0,-1 0-1,1 0 1,0 0-1,-1 0 1,1 0-1,0 0 1,0-1-1,0 1 1,0 0-1,3 0 1,3 1 38,0-1-1,-1 0 1,15 0-1,-1-3 148,-18 1-118,0 0 0,0 1 1,0 0-1,0-1 1,0 1-1,0 0 0,3 1 1,-5-1-60,-1 0 0,0 0 1,0 1-1,0-1 0,0 0 0,1 0 1,-1 0-1,0 1 0,0-1 0,0 0 1,0 0-1,0 0 0,1 1 0,-1-1 1,0 0-1,0 0 0,0 1 0,0-1 1,0 0-1,0 0 0,0 1 0,0-1 1,0 0-1,0 0 0,0 1 0,0-1 1,0 0-1,0 0 0,0 1 0,0-1 1,-1 0-1,1 0 0,0 1 0,0-1 1,0 0-1,0 0 0,0 0 1,0 1-1,-1-1 0,1 0 0,-7 10 203,-11 5 55,15-13-256,0 0 1,0 1 0,0-1 0,0 1 0,0 0-1,0 0 1,1 0 0,0 0 0,-1 0 0,-2 6-1,5-8-13,0-1-1,0 1 0,-1-1 0,1 0 1,0 1-1,0-1 0,0 1 0,0-1 1,0 1-1,0-1 0,0 1 0,0-1 1,0 1-1,0-1 0,0 0 0,0 1 1,1-1-1,-1 1 0,0-1 0,0 1 1,0-1-1,0 0 0,1 1 0,-1-1 1,0 1-1,1-1 0,-1 0 0,0 1 1,0-1-1,1 0 0,-1 1 0,1-1 1,-1 0-1,0 0 0,1 1 0,-1-1 1,1 0-1,-1 0 0,0 0 0,1 0 1,-1 0-1,2 1 0,0-1-34,0 0-1,0 1 1,0-1-1,0 0 1,0 0-1,0 0 1,0-1-1,0 1 1,3-1-1,-1-1-78,1 0 0,-1 0 0,0 0 0,0 0 0,4-4 0,11-6-111,21-7-63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01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938 64 3129,'31'-37'1897,"-30"36"-1716,-1 0-1,1 0 1,0 0 0,-1 0-1,1 0 1,-1 0-1,1 0 1,-1 0-1,0 0 1,0 0-1,1 0 1,-1-1-1,0 1-88,0 1-1,0-1 1,0 1-1,0-1 1,0 1-1,0 0 1,-1-1-1,1 1 1,0 0-1,0-1 0,0 1 1,0-1-1,-1 1 1,1 0-1,0-1 1,0 1-1,-1 0 1,1 0-1,0-1 1,-1 1-1,0-1 205,0 0 0,-1 1-1,1-1 1,0 1 0,0 0 0,-1-1 0,1 1 0,0 0-1,0 0 1,-3 0 0,-20 0 5923,23 1-6165,0 1 0,0-1 1,0 1-1,0 0 1,0 0-1,1 0 0,-2 2 1,1 0 34,-5 10 152,-13 23 1,14-29-162,-3 6 50,-1-1 1,-1-1 0,0 1 0,-1-2 0,-22 20 0,5-4-51,-30 29 17,-44 44-15,94-92-79,-151 163 67,11 11-6,95-109-44,-96 125 99,128-172-83,0 1 0,-21 39 0,41-65-32,1-1 1,-1 1-1,1 0 1,0 0-1,-1-1 1,1 1-1,-1-1 1,0 1-1,1 0 1,-1-1-1,1 1 1,-1-1-1,0 1 1,1-1-1,-1 1 1,-1-1-1,1 0-51,1 0 0,0 0 1,-1 0-1,1 0 0,-1 0 0,1 0 1,-1 0-1,1 0 0,-1-1 0,1 1 1,-1 0-1,1 0 0,0 0 0,-1-1 0,1 1 1,0 0-1,-1-1 0,1 1 0,0 0 1,-1-1-1,1 1 0,0 0 0,-1-1 0,1 1 1,0-1-1,0 1 0,0-1 0,-1 0 1,1 0-368,0-1 1,0 0-1,0 1 1,0-1-1,0 1 1,1-1-1,-1 1 1,1-1-1,-1 1 1,2-3-1,-2 2-142,4-8-626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02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2479 30 2593,'39'-20'2870,"-38"19"-2514,-1 1 1,0 0-1,1 0 1,-1-1-1,0 1 1,0 0-1,1-1 1,-1 1-1,0 0 1,0-1-1,1 1 1,-1 0-1,0-1 1,0 1-1,0 0 1,0-1-1,0 1 1,1-1-1,-4-1 3927,-6 4-3744,-87 43 272,41-17-449,-380 199 858,302-156-1158,-87 48-1,-385 195 165,281-164 302,51-2-169,70-15-235,123-75-88,-7 4-63,122-98-4450,-18 14 2833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03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4425,'-5'2'759,"-1"0"0,1 1 0,-1 0 0,-7 5 0,11-7-579,1 1-1,0-1 1,-1 0-1,1 1 1,0-1-1,0 1 1,0-1-1,-1 1 1,2-1-1,-1 1 1,0 0-1,0-1 1,0 1-1,1 0 1,-1 0-1,1 0 1,0-1-1,-1 1 1,1 3 0,0-4-96,0 0 1,0 0 0,1 0 0,-1 0 0,0 0 0,1-1 0,-1 1 0,0 0 0,1 0 0,-1 0 0,1 0 0,-1 0 0,1-1 0,0 1 0,-1 0 0,1 0 0,0-1 0,-1 1 0,1-1-1,0 1 1,0 0 0,0-1 0,1 1 0,3 2 141,0-1-1,1 0 1,5 1-1,0 0 77,29 10 424,108 42 336,36 42-590,37 17 51,-88-58-235,91 43 125,331 199 243,-408-215-384,218 107 511,-341-178-737,358 148 754,-38-18-237,-231-89-127,136 43 1,-226-90-551,-20-6-890,-15-2-1165,-11-3 802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04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2744 0 7706,'-22'2'1544,"0"1"0,0 1 1,-28 8-1,-60 26-863,-141 80 343,8 18-122,161-89-671,-375 221 332,235-137-502,-298 188 211,-50 30 43,507-311-302,-39 21-41,94-54-35,10-5-160,16-9-336,9-10 267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05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2881 1404 5121,'-29'-2'13238,"14"-2"-10350,-5-4-3475,-204-85 2573,-39-34-835,141 65-866,-267-108 277,-11-4-269,-8-64-162,127 67-59,53 29-29,194 119-38,0 1 1,-2 1 0,-54-23-1,-87-11-38,138 44 24,24 8-94,0-2 0,1 0 1,0 0-1,-15-9 0,24 10-897,7 4-1793,-1 1 1797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5:36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 9250,'-1'-2'3873,"-1"1"-2001,1 0-7,0 1-137,-1 2-200,2 25-503,10 38-201,-6-35-296,5-1-136,-8-8-200,7-4-64,-1-5-80,-3-2-16,1-5-288,-5-4-432,0-9-1473,-3-9-2448,7-14 2969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18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46 8138,'-59'-30'3152,"37"17"269,24 12-1809,7 0-588,-2 1-857,131 2 2547,-37 1-2320,-84-2-317,-12 1 17,-11 1 71,-32 6 131,-70 10 1,8-3-194,81-11-48,0 0 0,0 1 0,-20 9 0,36-13-29,1-1-8,0-1 0,0 1 0,0 0 0,1 0 0,-1 0 0,0 0 0,1 0 0,-1 0 0,1 0 0,-1 1 0,1-1 0,0 0 0,-1 1 0,1-1 0,0 1 0,-1 2 0,2-3-10,-1-1 0,1 1 0,0 0 0,0-1 0,0 1-1,0 0 1,0-1 0,0 1 0,0-1 0,1 1 0,-1 0 0,0-1 0,0 1 0,0 0 0,1-1-1,-1 1 1,0-1 0,1 1 0,-1-1 0,0 1 0,1-1 0,-1 1 0,1-1 0,-1 1-1,1-1 1,-1 1 0,1 0 0,20 12 116,-19-12-106,10 4 55,0 1 1,1-2-1,18 6 1,41 4 233,-40-8-112,-31-6-180,0 0 0,0 0 0,0 0 0,0 0 0,0 1 0,0-1 1,0 0-1,-1 0 0,1 1 0,0-1 0,0 1 0,0-1 0,0 1 0,-1-1 0,1 1 0,0-1 0,0 1 0,-1 0 0,2 1 0,-2-2-2,0 1 0,0-1 0,0 1 0,0-1-1,0 1 1,-1-1 0,1 1 0,0-1-1,0 1 1,0-1 0,0 1 0,-1-1-1,1 1 1,0-1 0,0 0 0,-1 1-1,1-1 1,0 1 0,-1-1 0,1 0 0,0 1-1,-1-1 1,1 0 0,-1 1 0,-5 3 83,1 0 1,-1-1 0,-10 5 0,-73 28 291,80-32-366,1-1-1,0 1 0,0 0 1,0 1-1,-7 6 0,14-11-20,1 0-1,-1 1 1,1-1-1,-1 1 1,1-1-1,-1 0 1,1 1-1,0-1 1,-1 1 0,1-1-1,0 1 1,-1-1-1,1 1 1,0-1-1,0 1 1,-1-1-1,1 1 1,0-1-1,0 1 1,0 0-1,0-1 1,0 1-1,0-1 1,0 1-1,0 0 1,0-1-1,0 1 1,0-1-1,0 1 1,0-1-1,0 1 1,1 0-1,-1-1 1,0 1 0,0-1-1,1 1 1,-1-1-1,0 1 1,1-1-1,-1 1 1,0-1-1,1 0 1,-1 1-1,1-1 1,-1 1-1,1-1 1,3 4 0,1-1 0,-1-1-1,0 1 1,6 2 0,-6-3 0,6 3 3,1-1 1,0 0 0,0 0 0,13 1-1,47 6 30,-39-7-19,-5-1 4,-15-2 8,18 4 0,-30-5-23,0 0-1,0 0 1,1 0-1,-1 0 1,0 0-1,0 0 1,1 0-1,-1 0 1,0 0-1,0 0 1,1 0-1,-1 0 1,0 0-1,0 0 1,1 0-1,-1 1 1,0-1-1,0 0 1,0 0-1,1 0 1,-1 0-1,0 0 1,0 1-1,0-1 1,0 0-1,1 0 1,-1 1-1,0-1 1,0 0-1,0 1 1,-6 2 120,-16 2 52,-65 12 105,56-10-240,28-6-40,-1 0 1,1 1 0,-1-1-1,-4 3 1,7-3-4,0-1 1,0 1-1,1-1 1,-1 1-1,0 0 0,1-1 1,-1 1-1,1 0 1,-1-1-1,0 1 1,0 1-1,1-2 0,0 0 1,0 1-1,0-1 0,0 1 1,0-1-1,0 0 0,0 1 1,0-1-1,0 0 0,0 1 1,0-1-1,0 1 0,0-1 1,0 0-1,0 1 0,0-1 1,0 0-1,1 1 0,-1-1 1,0 0-1,0 1 0,0-1 1,1 0-1,-1 1 0,0-1 0,1 1 1,1 0-5,-1 0-1,1 1 1,0-1 0,0 0-1,0 0 1,0 0 0,0-1-1,0 1 1,0 0 0,0-1-1,1 1 1,-1-1 0,4 0-1,36 0-21,-25 0 22,7 0 17,-1 1-1,42 8 1,-64-8-8,0-1 0,0 0 0,-1 0-1,1 0 1,0 1 0,0-1 0,0 0-1,0 1 1,-1-1 0,1 0 0,0 1 0,0 0-1,-1-1 1,1 1 0,1 0 0,-2-1-1,0 1 1,0-1-1,0 0 1,0 1-1,0-1 1,0 0-1,0 1 0,0-1 1,0 0-1,0 1 1,0-1-1,0 1 1,0-1-1,0 0 1,0 1-1,0-1 1,0 0-1,0 1 1,0-1-1,0 0 1,-1 0-1,1 1 1,0-1-1,0 0 1,0 1-1,-1-1 0,-2 3 18,0 0-1,0 0 0,0-1 0,0 1 1,-5 1-1,-24 16 54,-35 25 16,55-36-74,1 0 0,0 1 0,-15 17 1,24-24-16,0 0 0,0-1 0,0 1 0,0 0 0,1 0 0,-1 0 1,-1 6-1,3-8-1,0 0-1,-1 0 1,1 0 0,0 0 0,0 0 0,0 0-1,0 0 1,0 0 0,0 0 0,0 0 0,1 0-1,-1 0 1,0 0 0,0 0 0,1 0 0,-1 0-1,1 0 1,-1 0 0,1 0 0,-1 0 0,1-1-1,0 1 1,-1 0 0,1 0 0,0 0 0,-1-1-1,1 1 1,0-1 0,0 1 0,1 0 0,4 2-1,0 0 0,0-1 0,-1 0 0,2 0 0,-1-1 0,0 0 0,0 0 0,7 0 0,55-2 9,-8 0 5,-58 1-11,16 3 16,-18-3-16,0 0 0,1 0 1,-1 1-1,1-1 1,-1 0-1,0 0 1,1 0-1,-1 0 1,0 1-1,1-1 1,-1 0-1,0 1 1,1-1-1,-1 0 1,0 0-1,0 1 1,1-1-1,-1 0 1,0 1-1,0-1 1,0 0-1,1 1 1,-1-1-1,0 1 1,0-1-1,0 0 1,0 1-1,0-1 1,0 1-1,0-1 1,0 0-1,0 1 1,0-1-1,0 1 1,0-1-1,0 0 1,0 1-1,0-1 0,0 1 1,-1-1-1,1 1 1,-2 2 9,0 1 0,0-1 0,-1 0-1,1 0 1,-1 0 0,1 0 0,-1 0 0,-5 3 0,-29 20 56,24-18-44,-8 6 6,13-9-22,0-1-1,0 2 1,0-1-1,1 1 1,0 0-1,0 0 1,-9 13-1,15-18-8,1-1 1,0 1-1,-1 0 0,1-1 0,0 1 0,-1 0 0,1-1 1,0 1-1,0 0 0,0 0 0,0-1 0,0 1 0,0 0 0,0 0 1,0-1-1,0 1 0,0 0 0,0 0 0,0-1 0,1 1 1,-1 0-1,0-1 0,0 1 0,1 0 0,-1-1 0,0 1 0,1 0 1,-1-1-1,1 1 0,-1-1 0,1 1 0,-1 0 0,1-1 0,-1 0 1,1 1-1,0-1 0,-1 1 0,1-1 0,0 0 0,-1 1 1,2-1-1,2 2-8,0 0-1,0 0 1,1-1 0,-1 0 0,7 2 0,27 1-4,-24-3 24,28 7-1,-42-8-8,0 0 1,0 0-1,0 0 0,0 0 1,1 0-1,-1 0 0,0 0 1,0 0-1,0 0 0,0 1 1,0-1-1,1 0 0,-1 0 1,0 0-1,0 0 0,0 0 1,0 1-1,0-1 0,0 0 1,0 0-1,0 0 0,0 1 1,0-1-1,0 0 0,1 0 1,-1 0-1,0 0 0,0 1 1,0-1-1,0 0 0,-1 0 1,1 0-1,0 1 0,0-1 1,0 0-1,0 0 0,0 0 1,0 0-1,0 1 0,0-1 1,0 0-1,0 0 0,0 0 1,0 0-1,-1 0 0,1 1 1,0-1-1,0 0 0,0 0 1,0 0-1,-1 0 1,-8 10 42,8-9-39,-31 27 66,18-16-63,0 0-1,-13 16 1,6-1-5,2 1 0,-28 51-1,46-76-1,-2 2-7,1 0-1,-1 0 1,-1 6-1,4-10 5,0-1-1,-1 1 1,1 0-1,0-1 1,0 1-1,0-1 1,-1 1-1,1 0 0,0-1 1,0 1-1,0 0 1,0-1-1,0 1 1,1 0-1,-1-1 1,0 1-1,0 0 1,0-1-1,0 1 1,1-1-1,-1 1 1,0 0-1,1-1 1,-1 1-1,0-1 1,1 1-1,-1-1 1,1 1-1,-1-1 0,1 1 1,-1-1-1,1 0 1,-1 1-1,1-1 1,0 1-1,6 0-3,0 1 0,-1-1-1,1-1 1,0 1 0,0-1-1,12-1 1,-9 0 7,-1 1 0,15 1 0,-21-1-5,-2 0 7,0 0 1,0 0 0,0 0-1,0 0 1,0 1-1,0-1 1,0 0 0,-1 1-1,1-1 1,0 0 0,1 1-1,-2 0 0,0-1 0,0 1 0,0-1 0,0 1 0,0-1-1,0 1 1,0-1 0,0 1 0,0-1 0,0 0 0,0 1 0,0-1 0,0 1 0,0-1-1,-1 1 1,1-1 0,0 0 0,0 1 0,0-1 0,-1 1 0,1-1 0,0 0 0,-1 1-1,1-1 1,0 0 0,-1 1 0,0-1 0,-17 21 60,6-8-45,1 1 0,0 0 0,-9 16 0,17-27-17,1 1 0,1-1-1,-1 1 1,0 0 0,1-1 0,0 1-1,0 0 1,0 0 0,0 0 0,1 0-1,0 0 1,-1 0 0,1 0 0,1 0-1,-1 0 1,1 0 0,-1 0 0,3 7-1,-2-9-13,0 0-1,-1 0 1,1-1 0,0 1-1,0-1 1,0 1-1,0-1 1,0 1-1,1-1 1,-1 1-1,0-1 1,1 0-1,-1 0 1,1 0 0,-1 0-1,1 0 1,-1 0-1,1 0 1,0 0-1,0-1 1,-1 1-1,1-1 1,0 1-1,0-1 1,0 1 0,-1-1-1,1 0 1,0 0-1,0 0 1,0 0-1,0-1 1,-1 1-1,5-1 1,22-14-1129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1:20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81 7346,'28'-17'3735,"42"-21"1068,-58 32-3785,0 1-1,1 0 0,23-5 1,-36 10-1006,0 0 1,0 0 0,0 0-1,0 0 1,0 0 0,0 0 0,0 0-1,0 0 1,0 1 0,0-1-1,0 0 1,0 0 0,0 0 0,0 0-1,0 0 1,0 0 0,0 0 0,0 0-1,0 0 1,0 0 0,0 0-1,0 0 1,0 0 0,0 0 0,0 0-1,1 0 1,-1 0 0,0 0-1,0 0 1,0 0 0,0 0 0,0 0-1,0 1 1,0-1 0,0 0-1,0 0 1,0 0 0,0 0 0,0 0-1,0 0 1,0 0 0,0 0-1,0 0 1,0 0 0,0 0 0,0 0-1,1 0 1,-1 0 0,0 0 0,0 0-1,0 0 1,0 0 0,0 0-1,0 0 1,0-1 0,0 1 0,0 0-1,0 0 1,0 0 0,0 0-1,0 0 1,0 0 0,0 0 0,0 0-1,-3 3 254,-12 8-20,1-1-1,-2-1 1,-21 10 0,21-11-208,0 1-1,1 0 1,-24 18-1,37-26-31,1 1 0,-1-1-1,1 1 1,-1 0-1,1-1 1,0 1 0,0 0-1,0 0 1,0 0 0,0-1-1,-1 4 1,2-4-3,0-1 0,0 1 0,0 0 1,0-1-1,0 1 0,0 0 0,0 0 0,0-1 0,0 1 1,0 0-1,0-1 0,1 1 0,-1-1 0,0 1 1,1 0-1,-1-1 0,0 1 0,1-1 0,-1 1 0,0 0 1,1-1-1,-1 1 0,1-1 0,-1 0 0,1 1 1,-1-1-1,1 1 0,0-1 0,-1 0 0,1 1 0,-1-1 1,1 0-1,0 0 0,-1 1 0,1-1 0,0 0 1,-1 0-1,1 0 0,1 0 0,7 2 32,1-1 0,0 0 1,0 0-1,13-2 0,42-6 87,-18 1-37,-37 6-57,1-2 44,0 1 0,1 1-1,-1 0 1,0 1 0,12 1 0,-23-2-65,0 0 0,1 0 1,-1 0-1,0 0 0,1 1 0,-1-1 1,0 0-1,0 0 0,1 0 1,-1 0-1,0 0 0,1 0 0,-1 0 1,0 0-1,0 1 0,1-1 1,-1 0-1,0 0 0,0 0 1,1 1-1,-1-1 0,0 0 0,0 0 1,1 1-1,-1-1 0,0 0 1,0 0-1,0 1 0,0-1 1,0 0-1,1 1 0,-1-1 0,0 0 1,0 1-1,0-1 0,0 0 1,0 0-1,0 1 0,0-1 1,0 0-1,0 1 0,0-1 0,0 0 1,0 1-1,0-1 0,-1 0 1,1 1-1,-10 11 150,8-10-131,-18 16 258,-46 32-1,45-35-134,0 0 0,-25 25 0,44-37-129,-1 0 1,1 0 0,0 0 0,0 0-1,-2 3 1,4-5-18,-1-1-1,1 1 1,0 0-1,-1-1 1,1 1-1,0 0 1,0-1-1,0 1 1,-1 0 0,1-1-1,0 1 1,0 0-1,0 0 1,0-1-1,0 1 1,0 0-1,0-1 1,1 1-1,-1 0 1,0-1-1,0 1 1,0 0 0,1-1-1,-1 1 1,0 0-1,1-1 1,-1 1-1,1-1 1,-1 1-1,1 0 1,-1-1-1,1 1 1,-1-1-1,2 1 1,2 1-2,0 0 0,0 0 0,1 0 0,-1-1 0,1 0-1,-1 0 1,1 0 0,0 0 0,9 0 0,2-1 7,26-4-1,-25 1 13,0 0 0,0-1 0,0-1 0,23-10 0,-32 9 15,-8 6-29,0 0 0,0 0 0,0 0 0,0 0 0,0 0 0,0 0 0,0 0 0,0 0 0,0 0 0,0 0 0,0 0 0,0 0 0,-1 0 0,1-1 0,0 1 0,0 0 0,0 0 0,0 0 0,0 0 0,0 0 0,0 0 0,0 0 0,0 0 0,0 0 0,0 0 0,0 0 0,0 0 0,0 0 0,0 0 0,0-1 0,0 1 0,0 0 0,0 0 0,0 0 0,0 0 0,0 0 0,0 0 0,-11 4 168,-13 8-96,0 1 0,1 0 0,0 2 0,1 1 0,1 0 0,-26 27 0,46-42-78,0 0 0,0 0 0,0 0-1,1 0 1,-1 1 0,0-1 0,0 0 0,1 0 0,-1 1 0,0-1 0,0 2 0,1-2-2,0-1 0,1 1 1,-1 0-1,0-1 1,0 1-1,0 0 1,0-1-1,0 1 0,1-1 1,-1 1-1,0 0 1,0-1-1,1 1 1,-1-1-1,1 1 0,-1-1 1,0 1-1,1-1 1,-1 1-1,1-1 0,-1 0 1,1 1-1,-1-1 1,1 1-1,-1-1 1,1 0-1,0 0 0,-1 1 1,1-1-1,-1 0 1,1 0-1,1 0 1,5 3-8,1-1 0,-1-1 0,1 1 1,0-1-1,0-1 0,-1 1 0,15-2 1,54-12 13,-36 5 5,-16 6 1,-24 2-9,1 0-1,0 0 1,0 0 0,0 0 0,0 0 0,0 0-1,0 0 1,0 0 0,-1 0 0,1 1 0,0-1-1,0 0 1,0 0 0,0 1 0,0-1 0,-1 1 0,1-1-1,0 1 1,0-1 0,-1 1 0,2 0 0,-2 0 2,0 0 1,0-1 0,0 1-1,0 0 1,0-1 0,0 1-1,0 0 1,0 0 0,0-1-1,0 1 1,-1 0 0,1-1-1,0 1 1,0 0 0,0-1-1,-1 1 1,1-1 0,-1 1-1,1 0 1,-10 13 46,8-12-42,-10 13 26,-18 23 35,-64 63 1,89-97-69,1-1-4,1 0 0,0 0 0,0 0 0,0 0 0,-4 6 0,7-8 0,0-1 0,-1 1 0,1 0 0,0-1 0,0 1 0,-1 0 0,1-1 0,0 1 0,0 0 0,0 0 0,0-1 0,0 1 0,0 0 0,0-1 0,0 1 0,0 0 0,0-1 0,0 1 0,1 0 0,-1-1 0,0 1 0,0 0 0,1-1-1,-1 1 1,0 0 0,1-1 0,-1 1 0,1-1 0,-1 1 0,1-1 0,-1 1 0,1-1 0,-1 1 0,1-1 0,-1 0 0,1 1 0,0-1 0,-1 0 0,1 1 0,0-1 0,0 0 0,6 3-5,0 0-1,0-1 0,0 0 1,0-1-1,1 0 0,7 1 1,46 0-26,-59-2 33,7 0 0,-5-1 2,1 1 0,0 0 1,0 0-1,0 1 0,0 0 1,0 0-1,9 2 0,-14-2 0,1-1 0,-1 0 0,0 0 0,1 0 0,-1 0 0,0 1 0,0-1 0,1 0 0,-1 0-1,0 1 1,1-1 0,-1 0 0,0 0 0,0 1 0,0-1 0,1 0 0,-1 1 0,0-1 0,0 0 0,0 1 0,0-1 0,0 0-1,1 1 1,-1-1 0,0 1 0,0-1 0,0 0 0,0 1 0,0-1 0,0 0 0,0 1 0,0-1 0,0 1 0,-1-1 0,1 0-1,0 1 1,0-1 0,-8 12 51,6-10-44,-62 62 134,26-29-114,35-31-29,0-1-1,1 0 1,-1 1 0,0-1-1,-3 8 1,5-10-2,1-1 0,0 1 0,-1 0 1,1 0-1,0 0 0,0 0 0,-1-1 0,1 1 0,0 0 0,0 0 0,0 0 1,0 0-1,0-1 0,0 1 0,0 0 0,0 0 0,0 0 0,1 0 0,-1 0 1,0-1-1,0 1 0,1 0 0,-1 0 0,1-1 0,-1 1 0,1 0 0,-1 0 1,1-1-1,-1 1 0,1 0 0,-1-1 0,1 1 0,0-1 0,-1 1 1,2 0-1,2 1-6,1-1 0,-1 1 0,0-1 0,1 0 0,-1 0 0,0 0 0,1-1 0,-1 0 0,1 0 0,-1 0 0,6-1 0,-4 1 9,-1 0 1,1 0-1,-1 0 1,1 1-1,8 1 1,-13-2-1,-1 0 1,0 0-1,1 0 1,-1 0-1,0 0 1,1 1-1,-1-1 1,1 0-1,-1 0 1,0 0-1,1 1 1,-1-1-1,0 0 1,1 0-1,-1 1 1,0-1-1,0 0 1,1 0-1,-1 1 1,0-1-1,0 0 1,1 1-1,-1-1 1,0 0-1,0 1 1,0-1-1,0 1 1,0-1-1,1 0 0,-1 1 1,0-1-1,0 1 1,0-1-1,0 0 1,0 1-1,0-1 1,0 1-1,0-1 1,-1 0-1,1 1 1,0 0-1,-1 1 9,0 1 0,-1-1 0,1 0 0,-1 0 0,-2 3 0,-2 3 19,6-7-29,-8 14 79,-11 29 1,17-39-67,1 0 0,-1 0 0,1 0 0,1 0 1,-1 0-1,1 0 0,0 1 0,0-1 0,0 0 1,2 9-1,1-2-6,-1-8-4,-1 1 0,0-1 0,0 1 0,0 0 0,0 0 0,-1 0 0,0 0 0,0-1 0,0 1 0,-1 0 0,1 0 0,-3 8 0,3-12-39,-8 24 141,6-13-424,2-12 298,0 0 1,0 0 0,0 0 0,0 0-1,0 1 1,0-1 0,0 0 0,0 0-1,0 0 1,0 0 0,0 0 0,0 0-1,0 0 1,0 0 0,0 0 0,0 1-1,0-1 1,0 0 0,0 0-1,0 0 1,0 0 0,0 0 0,0 0-1,0 0 1,0 0 0,0 0 0,0 0-1,0 1 1,1-1 0,-1 0 0,0 0-1,0 0 1,0 0 0,0 0 0,0 0-1,0 0 1,0 0 0,0 0-1,0 0 1,0 0 0,1 0 0,-1 0-1,0 0 1,0 0 0,0 0 0,0 0-1,0 0 1,0 0 0,0 0 0,0 0-1,0 0 1,1 0 0,-1 0 0,0 0-1,0 0 1,0 0 0,0 0-1,0 0 1,0 0 0,0 0 0,0-1-1,14-7-511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7:53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5961,'2'-1'9174,"7"5"-9122,-9-4 38,11 7 44,20 14 0,-8-5-61,-18-13-47,0-1 1,1 1-1,-1-1 1,0 0-1,1 0 0,0-1 1,-1 0-1,1 0 1,0 0-1,6 0 0,10 1 65,149 37 1219,-60-11-159,-80-22-923,60 3-1,32-9-76,-63 0-92,-34 1 67,1 1 0,-1 2 0,0 0 0,0 2 0,-1 1 0,29 11 0,35 7 212,-23-8-89,-31-5-132,-23-7 7,1 0-1,0-2 1,25 5 0,-32-7-96,1-1 0,0 2 0,-1-1 0,1 1 1,-1 0-1,1 0 0,-1 1 0,0 0 0,0 0 0,11 7 0,-11-6-17,0-1-1,0 0 0,0 0 1,0 0-1,8 1 1,-6-1 0,14 3 20,-13-3-13,1 0-1,-1 0 1,16 8 0,-5 0 18,44 16-1,-47-22-22,-1 2 1,1 1-1,-1 0 0,21 14 1,-2 5 5,-9-7 23,-1-2 0,53 29 0,-57-36-14,28 20 1,0 0-9,-31-20-7,28 24-1,6 4 13,-29-20-12,-18-15-4,0 0 0,-1 0 0,10 5 0,68 37 324,-78-44-319,1 0-1,0 0 0,0-1 0,0 0 0,0 0 0,0 0 1,0 0-1,7-1 0,20 5 46,-3 0 4,-23-5-57,-1 1 1,1 0 0,0 1 0,-1-1 0,1 1 0,9 5 0,6 5 5,46 24 15,-56-31-22,0 0 0,1-1 1,-1 0-1,16 2 0,-22-5-2,9 1 4,-1 0 1,0 1-1,0 0 1,0 1-1,23 11 1,-6 0 10,-20-10-6,0 0 0,17 12 1,-22-14-9,0 0 0,0 0 0,1 0 0,-1-1 0,7 2 0,16 9 5,-1 3 4,-11-5 1,1-1 0,20 9 1,-1-4 10,-6-4-12,-2 2 0,36 21 0,-41-21 1,1-1-1,0-1 1,36 10 0,-27-9-5,-10-2 16,-15-7-8,0 0 1,-1 0-1,2-1 1,8 2-1,-6-1 5,0 0 0,0 1 0,0 0 0,-1 1 0,18 9 0,-14-6-1,30 11 1,-16-10-6,-1 0 8,52 23 1,-71-28-23,1-1 1,-1-1-1,1 1 0,-1-1 0,1-1 1,9 1-1,24 5 5,-15-1-5,-1 2 1,1 1 0,32 16-1,-53-22 2,0-1 0,0 0 0,0 0 0,0-1-1,8 2 1,-6-2 0,-1 0 0,0 1 0,8 3 0,1 1 7,18 6-1,-24-9-8,89 26 14,-88-25-15,-4-2 1,1 0 1,0 0 0,-1 0 0,1-1-1,9 0 1,-2 0 0,0 1 1,-1 0-1,1 1 0,27 9 1,-9-2-4,-23-8 7,20 2 0,1 0-6,-26-3 0,-1 0 0,0 0 1,-1-1-1,1 1 1,-1 0-1,1 1 1,-1-1-1,0 1 1,1-1 0,2 3-1,-5-3-43,1 0 0,-1-1 0,0 1 1,1-1-1,-1 1 0,1-1 0,-1 0 0,0 0 0,1 1 0,-1-1 0,1 0 0,-1 0 0,1-1 1,-1 1-1,0 0 0,1 0 0,2-2 0,10 0-411,-15 2 100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17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27 5153,'-15'0'1417,"10"1"-633,-1-1 1,1 0-1,-1-1 0,1 1 0,0-1 1,-8-2-1,3 1 1707,12 3 159,18 1-770,254-10 182,-250 6-2064,95-12-404,-119 14 386,0 0 0,0 0 0,0 0 0,0 1 0,-1-1 1,1 0-1,0 0 0,0 0 0,0 0 0,0 0 0,0 0 0,0 0 0,0 0 0,0 0 0,0 0 0,0 0 0,0 0 0,0 0 0,0 0 1,0 0-1,0 0 0,0 0 0,0 0 0,0 0 0,0 0 0,0 0 0,0 0 0,0 0 0,0 0 0,0 1 0,0-1 0,0 0 1,0 0-1,0 0 0,0 0 0,0 0 0,0 0 0,0 0 0,0 0 0,1 0 0,-1 0 0,0 0 0,0 0 0,0 0 0,0 0 0,0 0 1,0 0-1,0 0 0,0 0 0,0 0 0,0 0 0,0 0 0,0 0 0,0 0 0,0 0 0,0 0 0,0 0 0,-6 6-420,-9 5-211,-11 3-609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17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7202,'1'2'378,"-1"0"0,1 0 0,0 0 0,0-1 0,0 1 0,0 0 0,1-1 1,-1 1-1,0-1 0,0 1 0,1-1 0,-1 0 0,1 0 0,0 0 0,-1 1 1,1-2-1,0 1 0,-1 0 0,1 0 0,0 0 0,3 0 0,3 1-68,-1-1-1,1 0 0,0 0 1,8-1-1,-4 0 382,57 0 871,0-3 0,72-12-1,-124 12-1455,-1 1-95,24-2 0,-51-1-3890,1 2 2023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18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0 9266,'-13'4'6188,"-8"10"-4761,13-9-520,-5 5-554,1-1 1,0 2-1,1 0 0,0 0 1,1 1-1,0 0 1,-11 19-1,8-11-253,2 1 1,1 0-1,0 1 0,-8 28 1,13-33-34,0 1 0,2 0 1,0 0-1,-1 30 0,4-39-40,0-1 0,1 1 0,0-1 0,0 1 0,1-1 0,0 0 0,1 0 0,0 0 0,0 0 0,0 0-1,1-1 1,6 10 0,0-5 16,0 1-1,1-2 1,0 1 0,1-1-1,0-1 1,1 0-1,0-1 1,28 15-1,7-2 112,67 23 0,-112-44-149,23 9-18,2 0-629,44 11 0,-71-21 623,-1 0 1,0 1 0,0-1-1,1 0 1,-1 0-1,0 0 1,1 0 0,-1 0-1,0 0 1,1 0-1,-1 0 1,0 0 0,1 0-1,-1 0 1,0 0-1,1 0 1,-1 0-1,0 0 1,1 0 0,-1 0-1,0 0 1,1 0-1,-1 0 1,0-1 0,0 1-1,1 0 1,-1 0-1,0 0 1,1-1 0,-1 1-1,0 0 1,0 0-1,0-1 1,1 1-1,-1 0 1,0 0 0,0-1-1,0 1 1,1 0-1,-1-1 1,0 1 0,0 0-1,0-1 1,0 1-1,0 0 1,0-1 0,0 1-1,0 0 1,0-1-1,0 1 1,0 0-1,0-1 1,0 1 0,0 0-1,0 0 1,0-1-1,0 1 1,0 0 0,-1-1-1,1 1 1,0-1-1,-6-15-1077</inkml:trace>
  <inkml:trace contextRef="#ctx0" brushRef="#br0" timeOffset="1">492 81 9746,'18'3'2089,"-1"1"1,34 12-1,31 20-441,-61-27-1011,6 3-103,-1 0 1,-1 2 0,0 1 0,28 23 0,-45-32-429,-1 0 0,-1 0 0,1 1 0,-1 0 0,0 0 0,-1 1 1,0 0-1,0 0 0,0 0 0,-1 0 0,0 1 0,-1-1 0,0 1 0,-1 0 0,1 0 0,-2 0 0,2 13 0,-3-8-13,0 1-1,-2 0 1,0 0 0,0-1-1,-1 1 1,-1-1-1,0 0 1,-1 0 0,-1 0-1,0-1 1,-1 1-1,0-2 1,-11 14 0,6-8-124,-2-1 0,0 0 0,-2-1 0,1-1 0,-2 0 1,0-2-1,0 0 0,-25 14 0,41-26-4,-2 0-183,1 0 0,0 0 1,0 0-1,0 0 0,-1 0 0,1 0 0,-5 1 0,7-2 201,0-1 0,0 1-1,0 0 1,0 0-1,0 0 1,0 0-1,0 0 1,0 0-1,0 0 1,0 0-1,0 0 1,0 0 0,0 0-1,0 0 1,0 0-1,0 0 1,0-1-1,0 1 1,0 0-1,0 0 1,0 0 0,0 0-1,0 0 1,0 0-1,0 0 1,0 0-1,0 0 1,0 0-1,0 0 1,0 0 0,0 0-1,0 0 1,0 0-1,-1-1 1,1 1-1,0 0 1,0 0-1,0 0 1,0 0 0,0 0-1,0 0 1,0 0-1,0 0 1,0 0-1,0 0 1,0 0-1,0 0 1,0 0 0,0 0-1,0 0 1,-1 0-1,1 0 1,0 0-1,0 0 1,0 0-1,0 0 1,0 0 0,0 0-1,0 0 1,0 0-1,0 0 1,0 0-1,0 0 1,0 0-1,0 0 1,-1 1 0,8-7-597,0-1-75,8-10-591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21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241 172 2176,'34'21'2152,"-34"-21"-2056,1 0 1,-1 0-1,0 0 1,1 1-1,-1-1 1,0 0 0,0 0-1,1 0 1,-1 0-1,0 0 1,1 0-1,-1 0 1,0 0-1,1 0 1,-1 0 0,0 0-1,1 0 1,-1 0-1,0 0 1,1 0-1,-1 0 1,0 0-1,1 0 1,-1 0 0,0 0-1,0 0 1,1 0-1,-1-1 1,0 1-1,1 0 1,-1 0-1,0 0 1,0-1 0,1 1-1,-1-1 1,3-10 5874,-2 6-3214,3-7-2221,0 1 0,-2-1 0,1 1 0,0-20 0,-3 27-443,0 1-1,0 0 1,-1 0 0,0 0 0,1 0-1,-1 0 1,0 0 0,0 0-1,-1 0 1,1 0 0,-1 0-1,0 0 1,1 1 0,-4-4-1,1 1 64,0 1 0,-1 0-1,1 0 1,-1 0-1,0 1 1,-6-4-1,5 4-84,0 0-1,0 1 1,0-1-1,0 1 0,0 1 1,0-1-1,0 1 1,-1 1-1,1-1 1,0 1-1,-1 0 0,1 0 1,-1 1-1,1-1 1,0 2-1,-1-1 1,1 1-1,0 0 0,0 0 1,0 0-1,1 1 1,-12 6-1,10-4-48,0 0 0,0 1-1,0 0 1,0 0 0,1 0 0,0 1-1,0-1 1,1 2 0,0-1 0,0 1 0,1-1-1,-1 1 1,2 0 0,-1 1 0,1-1-1,-2 10 1,3-6-9,0 1 0,1 0 1,1 0-1,0 0 0,0 0 0,1 0 0,1 0 0,0 0 0,1-1 1,1 1-1,0-1 0,0 1 0,8 13 0,-5-13 1,0 1 1,1-2-1,0 1 0,1-1 0,1-1 1,0 0-1,0 0 0,1-1 0,1 0 0,-1-1 1,17 10-1,-16-12-3,0-1 1,1 0-1,0-1 1,0 0 0,1-1-1,-1-1 1,1 0-1,23 2 1,-29-4-134,-1-1 0,1 0 0,0-1 1,-1 1-1,1-1 0,0-1 0,-1 0 0,1 0 1,-1 0-1,0-1 0,0 0 0,0 0 0,0-1 1,0 0-1,-1 0 0,0 0 0,7-7 0,-9 7-76,-1 1-1,1-1 0,4-7 1,-6 8-1,-1 0 1,0 0 0,0 0 0,0 0 0,1-5 0,-2 8 190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21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7026,'7'1'4552,"1"0"-1911,4 5-1537,2 0 1065,9 0-1249,2 2-112,5-2-104,0 1-160,2-2-272,1 0-80,-2-2-39,-2-3-210,-5 0-599,-5-3-384,-7 1 816,-2-2-568,-6 0-456</inkml:trace>
  <inkml:trace contextRef="#ctx0" brushRef="#br0" timeOffset="1">290 31 6561,'-74'10'4425,"70"1"-1632,4 5-1489,1 4 793,3 8-569,-1 2-168,1 2-376,5 2-175,-4-3-281,3-1-112,-2-3-168,2-3-192,-2-4-576,5-4-464,1-2 768,3-3-553,2-4-431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22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10610,'25'-57'4233,"-20"48"-2579,-4 10-818,-1 2-323,2-2-276,0-1 0,-1 1 0,1-1-1,-1 1 1,1-1 0,0 0 0,-1 1-1,1-1 1,0 0 0,-1 0 0,4-1 0,14 2 34,21 5 69,-37-6-303,0 1 0,0-1 0,-1 1 0,1 0 0,0 0 0,-1 0 0,1 0 0,2 2 0,-4-2-17,0 0-1,0 0 0,0 0 1,0-1-1,0 1 0,-1 0 1,1 0-1,0 0 0,0 1 1,-1-1-1,1 0 0,-1 0 1,2 2-1,-2 0-2,0-1-1,0 0 1,0 0-1,0 1 1,0-1 0,0 0-1,-1 0 1,1 1 0,-1-1-1,1 0 1,-1 0-1,0 0 1,0 0 0,0 0-1,0 0 1,0 0-1,-2 2 1,-2 3 23,-1 0 0,0 0 0,-8 7 0,8-8-16,0-1 0,0 2 0,-8 10 0,14-16-23,0 0 0,-1-1-1,1 1 1,-1-1 0,1 1-1,0 0 1,0 0 0,-1-1 0,1 1-1,0 0 1,0-1 0,0 1-1,0 0 1,0 0 0,0-1 0,0 1-1,0 0 1,0 0 0,0-1-1,0 1 1,0 0 0,1 0 0,-1 0-1,1 0 1,0 0-1,-1 0 0,1 0 0,0 0 0,0 0 1,0 0-1,0-1 0,0 1 0,0 0 0,0-1 1,0 1-1,3 0 0,2 2 2,1-1 0,0 0 0,14 1 0,-19-3 1,13 2 17,-1-1 79,-1 1 0,1 1 0,0 0 0,-1 0 1,23 10-1,-35-12-78,0-1 0,0 0 0,0 1 0,0-1 0,0 1 1,-1-1-1,1 1 0,0-1 0,0 1 0,-1-1 0,1 1 0,-1 0 1,1-1-1,0 1 0,-1 0 0,1 0 0,-1-1 0,1 1 1,-1 0-1,0 0 0,1 0 0,-1 0 0,0 0 0,0-1 0,1 1 1,-1 0-1,0 0 0,0 0 0,0 0 0,0 0 0,0 0 1,0 0-1,-1 0 0,1 0 0,0 0 0,0-1 0,-1 1 0,1 0 1,0 0-1,-1 0 0,1 0 0,-2 1 0,0 2 60,-1-1-1,-1 1 1,1 0 0,-1-1-1,1 0 1,-7 4-1,-4 2 50,1-1 0,-1 0-1,-18 6 1,-46 13-694,77-27 540,-47 12-2630,49-14 1564,8-8-446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22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8786,'-1'-1'247,"1"0"0,0 1 1,1-1-1,-1 0 0,0 1 0,0-1 0,0 1 1,0-1-1,0 0 0,1 1 0,-1-1 1,0 1-1,0-1 0,1 1 0,-1-1 0,1 0 1,-1 1-150,1 0 0,-1 0 0,0 0 0,0 0 0,1 0 0,-1 0 0,0 0 0,0 0 0,1 0 0,-1 0 0,0 0 0,0 0 0,0 0 0,1 1 0,-1-1 0,0 0 0,0 0 1,0 0-1,1 0 0,-1 0 0,0 1 0,0-1 0,0 0 0,0 0 0,0 0 0,0 1 0,1-1 0,-1 0 0,2 4 352,-1-1 0,1 0 0,-1 1 0,2 6 1,24 173 3944,-17-101-3772,-9-73-572,7 50 313,1 66 1,-9-125-363,0 0-1,-1 0 0,1-1 1,0 1-1,0 0 1,0 0-1,0 0 1,0 0-1,0 0 1,0 0-1,-1 0 0,1 0 1,0 0-1,0 0 1,0 0-1,0 0 1,0 0-1,0 0 1,-1 0-1,1 0 0,0 0 1,0 0-1,0 0 1,0 0-1,0 0 1,-1 0-1,1 0 1,0 0-1,0 0 0,0 0 1,0 0-1,0 0 1,0 0-1,0 0 1,-1 0-1,1 1 1,0-1-1,0 0 0,0 0 1,0 0-1,0 0 1,0 0-1,0 0 1,0 0-1,0 1 1,0-1-1,0 0 0,0 0 1,-1 0-1,1 0 1,0 0-1,0 0 1,0 1-1,-6-12 12,4 3-11,0 1 0,1-1 0,0 0 0,-1-14 0,4-31-11,-1 41 5,0 0-1,1 0 1,6-21-1,-7 30 5,0 0 1,0-1-1,0 1 0,1 0 0,-1 0 1,1 0-1,0 0 0,0 0 0,0 0 1,0 1-1,0-1 0,1 1 0,-1-1 1,1 1-1,0 0 0,-1 0 1,7-3-1,-7 4 5,0 1 1,1-1-1,0 1 1,-1-1-1,1 1 1,-1 0-1,1 0 1,-1 0-1,1 0 1,0 1-1,-1-1 1,1 1-1,-1-1 1,1 1-1,-1 0 1,0 0-1,1 0 1,-1 0-1,0 1 1,4 2-1,3 2 36,-2 0 0,1 1 0,12 14 0,-4 0 94,21 34 0,-18-26-312,-18-27 62,0-1 1,1 1 0,-1 0-1,1-1 1,-1 1-1,1-1 1,-1 1-1,1-1 1,0 0-1,2 1 1,-3-1 44,0-1 0,0 1 0,0-1 0,0 0 0,0 0 0,0 1 1,1-1-1,-1 0 0,0 0 0,0 0 0,0 0 0,0 0 0,0 0 0,0 0 0,1-1 0,-1 1 0,0 0 0,0-1 0,0 1 1,2-2-1,9-7-1107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5:36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10986,'4'-6'4521,"0"2"-2520,5 8-193,-2 2-176,0 0-343,1 1-641,0 0-240,1-3-280,-4-2-48,2-4-560,1-5-536,5-1 640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23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81 8714,'0'-1'357,"1"0"0,-1 0 1,1 0-1,0 0 0,-1 0 1,0 0-1,1 0 0,-1 0 1,0 0-1,1 0 0,-1-1 1,0 1-1,0 0 0,0 0 1,0 0-1,0 0 0,0-2 0,-1 1-74,1 0-1,-1 0 1,0 0-1,0 0 1,1 1-1,-1-1 1,0 0-1,-1 1 1,-1-4-1,-1 2 34,0-1-1,1 1 0,-1-1 0,-1 1 1,1 1-1,0-1 0,-9-3 0,8 4-184,0 0 0,1 0 0,-2 1-1,1 0 1,0 0 0,0 0-1,0 0 1,0 1 0,-1 0-1,-7 1 1,9 0-101,1-1 0,0 1-1,0 0 1,0 0 0,0 1-1,0-1 1,0 1 0,0-1-1,0 1 1,1 0 0,-1 0-1,1 0 1,-1 0 0,1 1-1,0-1 1,0 1 0,0-1-1,-3 4 1,3-1-6,0 0 0,0 0 0,0 0-1,1 0 1,0 1 0,0-1 0,0 0 0,0 0-1,1 1 1,0-1 0,0 1 0,0-1 0,1 0 0,0 0-1,0 1 1,0-1 0,1 0 0,2 8 0,-2-10-10,-1 0 1,1 1 0,0-1 0,0 0 0,0 0 0,0 0-1,1 0 1,-1-1 0,1 1 0,0-1 0,-1 1-1,5 1 1,-5-2-5,1-1 0,-1 0 0,1 0-1,-1 0 1,1 0 0,0-1 0,-1 1 0,1-1-1,0 1 1,0-1 0,-1 0 0,1 0 0,0 0-1,-1 0 1,1-1 0,0 1 0,4-3 0,-2 2 0,0-1 0,-1 0 0,0-1 0,1 1 0,-1-1 0,0 0 0,0 0 1,4-4-1,5-6 17,10-13 1,-5 4 2,-18 22-28,0 0 0,0-1 0,1 1 0,-1-1 0,0 1 1,1 0-1,-1-1 0,0 1 0,1 0 0,-1 0 0,1-1 0,-1 1 1,0 0-1,1 0 0,-1 0 0,1-1 0,-1 1 0,1 0 0,-1 0 1,1 0-1,-1 0 0,1 0 0,-1 0 0,0 0 0,1 0 0,-1 0 1,1 0-1,0 0 0,0 1 3,0-1 0,-1 1 0,1 0 0,0-1 0,-1 1 0,1 0 0,-1-1 0,1 1 0,-1 0 0,1 0 0,-1-1 0,1 1 0,0 2 0,1 4 40,0-1-1,2 15 1,-4-18-30,1 3-70,0 0 0,0-1 0,1 1 1,3 8-1,-5-13-6,1 1 1,0-1-1,0 0 1,-1 1-1,1-1 1,0 0 0,0 1-1,0-1 1,1 0-1,-1 0 1,0 0-1,0 0 1,1 0 0,-1 0-1,0-1 1,1 1-1,-1 0 1,1-1-1,-1 1 1,1 0 0,-1-1-1,3 1 1,16-2-676,4-4-385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24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25 7530,'-1'-3'804,"0"1"0,0 0 1,0 0-1,-1 0 1,1 0-1,-1 1 0,1-1 1,-1 0-1,-2-1 0,3 2-629,0 1 0,0-1-1,0 1 1,1-1-1,-1 1 1,0 0-1,0 0 1,0-1-1,0 1 1,0 0-1,0 0 1,0 0-1,0 0 1,0 0-1,0 0 1,0 0-1,0 1 1,0-1-1,0 0 1,0 0-1,1 1 1,-1-1-1,0 1 1,0-1-1,-1 1 1,-1 1 15,0 0 1,1 0-1,-1 0 0,1 0 1,-1 0-1,1 0 0,0 1 1,0-1-1,0 1 0,0 0 1,0 0-1,1-1 1,-1 1-1,1 0 0,0 0 1,0 0-1,0 0 0,0 1 1,0-1-1,0 5 0,1-4-136,0 1 0,0 0 0,1-1 0,-1 1 0,1 0 0,0-1-1,0 1 1,0-1 0,1 0 0,0 1 0,0-1 0,0 0 0,5 7 0,23 26 107,-21-27-68,0 0 1,11 17-1,-19-25-72,0-1 0,-1 1 0,1-1 0,0 1 0,0-1 0,-1 1 0,1 0 0,-1-1 0,1 1 0,-1 0 0,0-1 0,0 1 0,1 0 0,-1 0 0,0-1 0,-1 1 0,1 0 0,0 0 0,0-1 0,-1 1 0,0 2 0,0-2 1,-1 0 0,1 0 0,0-1 0,-1 1 0,1 0-1,-1-1 1,0 1 0,1-1 0,-1 0 0,0 0 0,0 1 0,0-1 0,0 0 0,-3 1 0,-2 0-138,0 0 0,0 0 0,0-1 0,0 0 0,-1 0 0,1-1 0,0 1 0,0-2 0,-9 0 0,15 1 74,-1 0 0,1-1 0,0 1 0,0 0 0,0-1 0,0 1 0,0 0 0,0-1 0,0 0 0,0 1 1,0-1-1,0 1 0,0-1 0,1 0 0,-1 0 0,0 1 0,0-1 0,1 0 0,-1 0 0,0 0 0,1 0 0,-2-2 0,2-11-851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24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6 2769,'26'71'2748,"-25"-71"-2381,-1 1 0,0-1 0,0 1 0,1 0 0,-1-1 0,0 1 0,0-1 0,0 1 0,0 0 0,0-1 1,0 1-1,0-1 0,0 1 0,0 0 0,0-1 0,0 2 0,-1-2-126,1 0 0,0 0 0,0 0 0,0 0 1,-1 1-1,1-1 0,0 0 0,0 0 0,0 0 1,-1 0-1,1 0 0,0 0 0,0 0 0,0 0 1,-1 0-1,1 0 0,0 0 0,0 0 0,0 0 0,-1 0 1,1 0-1,0 0 0,0 0 0,0-1 0,-1 1 1,1 0-1,0 0 0,0 0 0,-8-5 4529,4 1-5203,1 0 518,0 0 1,0-1 0,0 2 0,0-1 0,0 0 0,-1 1 0,0-1 0,1 1 0,-10-5-1,-7-2-15,16 9-53,0-1 1,-1 0 0,1 0 0,0-1 0,1 1 0,-7-6 0,9 8-18,0-1 0,1 0-1,-1 1 1,0-1 0,1 1-1,-1-1 1,0 1 0,0-1-1,1 1 1,-1 0 0,0-1 0,0 1-1,0 0 1,0 0 0,0-1-1,1 1 1,-1 0 0,0 0-1,0 0 1,0 0 0,0 0 0,0 0-1,0 0 1,0 1 0,1-1-1,-1 0 1,0 0 0,0 1-1,0-1 1,0 1 0,1-1 0,-1 0-1,0 1 1,0 0 0,1-1-1,-1 1 1,0-1 0,1 1 0,-1 0-1,1-1 1,-1 1 0,1 0-1,-1 0 1,1-1 0,-1 1-1,1 0 1,0 0 0,-1 1-1,0 4-1,-1 0-1,0 0 1,0 0-1,-1 0 1,0 0-1,-3 6 1,-5 10-6,9-19 6,1 1 0,0 0 0,1-1-1,-1 1 1,0-1 0,1 1 0,0 0 0,0 0-1,0-1 1,1 1 0,0 4 0,0 1-4,0-1 1,0-1 1,1 1-1,0-1 0,4 13 0,-5-17 3,1 0 0,-1-1 0,1 1 0,-1 0 0,1-1 0,0 1 0,0-1 0,0 0 0,0 1 0,0-1 0,0 0 0,1 0 0,-1 0 0,5 2-1,-5-3 2,0 0-1,1 0 1,-1-1-1,0 1 1,1-1-1,-1 1 1,1-1-1,-1 0 1,0 0-1,1 0 1,-1 0-1,1 0 0,3-2 1,-2 1-2,1 0 1,-1-1-1,-1 0 1,1 0-1,0 0 1,0 0-1,4-4 1,0-1-3,0 0 0,0-1 0,0-1 0,-1 1 0,6-11-1,-8 13 7,-2 0 0,1 0 0,-1-1 0,0 1 0,0-1-1,-1 1 1,4-15 0,-4 35 15,2 0 0,4 14 0,-4-15-18,1-1 0,0 1-1,10 15 1,-13-25 15,-1 0 1,1 0-1,0 0 1,0 0-1,1-1 1,-1 1-1,0-1 1,1 1-1,0-1 1,-1 0-1,1 0 1,0 0-1,0-1 1,0 1-1,0 0 0,1-1 1,-1 0-1,5 1 1,-7-2-3,0 0 0,0 0-1,1 0 1,-1 0 0,0 0 0,0 0 0,0 0 0,0-1 0,0 1 0,1 0-1,-1-1 1,0 1 0,0-1 0,0 1 0,0-1 0,0 0 0,0 1-1,0-1 1,-1 0 0,1 0 0,0 0 0,0 0 0,-1 1 0,1-1 0,0 0-1,0-2 1,7-16 241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26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137 356 4809,'26'-1'3299,"-26"1"-3137,1 0 0,-1-1 0,1 1 0,-1 0 0,1 0 0,0 0 0,-1-1 0,1 1-1,-1 0 1,0-1 0,1 1 0,-1 0 0,1-1 0,-1 1 0,0-1 0,1 1 0,-1-1 0,0 1-1,1 0 1,-1-1 0,0 1 0,1-1 0,-1 0 0,0 1 0,0-1 0,0 0 0,1-15 2152,-1 13-1714,0-1-370,-1 0-1,1 1 1,-1-1 0,0 0-1,0 0 1,-1 1 0,1-1-1,-1 1 1,0 0 0,0-1-1,0 1 1,0 0 0,0 0-1,-1 0 1,1 0 0,-1 0-1,0 1 1,0-1-1,0 1 1,-6-4 0,6 4-192,0 1-1,1-1 1,-1 1 0,0-1 0,0 1 0,0 0-1,0 0 1,0 1 0,-1-1 0,1 1-1,0-1 1,0 1 0,0 0 0,0 0 0,-1 0-1,1 1 1,0-1 0,0 1 0,0 0-1,0 0 1,0 0 0,0 0 0,0 0 0,0 0-1,-3 3 1,2 0-20,-1 0 1,2 0-1,-1 0 0,0 1 1,1-1-1,0 1 0,0 0 0,0 0 1,1 0-1,-1 0 0,1 1 1,0-1-1,1 1 0,-1-1 0,1 1 1,1-1-1,-1 1 0,1 0 1,0 6-1,0-3 6,0 1-1,1 0 1,1 0 0,-1-1 0,2 1-1,-1-1 1,1 0 0,1 0 0,0 0-1,6 12 1,-8-18-14,0 0 1,-1 0-1,1-1 1,1 1-1,-1-1 1,0 1-1,0-1 1,1 0-1,0 0 1,-1 0-1,1 0 1,0-1-1,0 1 1,0-1-1,0 1 0,0-1 1,0 0-1,0 0 1,0 0-1,1-1 1,-1 1-1,0-1 1,0 0-1,1 0 1,4 0-1,-4-1-4,0 0-1,-1-1 1,1 1 0,0-1-1,-1 0 1,1 0 0,-1 0 0,0 0-1,0 0 1,1-1 0,-2 1-1,1-1 1,0 0 0,0 0-1,-1 0 1,0 0 0,1-1-1,1-3 1,3-7 7,1-1 0,-2-1 0,5-16 0,-2 1-4,-1 0 1,-2 0-1,-1-1 0,-2 1 1,-1-1-1,-1 0 0,-2 0 1,-6-47-1,6 71-5,-1 0 1,1 0-1,-1 0 0,-5-12 0,7 20-3,-1-1-1,1 1 0,0-1 0,0 1 1,0 0-1,-1-1 0,1 1 0,0 0 1,-1-1-1,1 1 0,0 0 0,-1-1 1,1 1-1,0 0 0,-1 0 0,1-1 0,0 1 1,-2 0-1,2 0 1,0 0 0,0 0 0,-1 0 0,1 0 0,0 0 0,0 1 0,-1-1 0,1 0 0,0 0 0,0 0 0,-1 0 0,1 1 0,0-1 0,0 0 0,0 0 0,-1 1 0,1-1 0,0 0 0,0 0 0,0 1 1,0-1-1,0 0 0,0 1 0,-1-1 0,1 0 0,0 0 0,0 1 0,0-1 0,0 0 0,0 1 0,0-1 0,-1 12 51,-1 1-1,2-1 1,0 0 0,2 18 0,10 54 208,-11-74-227,1 2-13,25 121 466,-22-114-461,1 0-1,0-1 0,2 0 1,18 33-1,-24-47-74,1 0-1,-1 0 1,1-1-1,0 1 1,1-1 0,4 4-1,-7-6 28,0 0 0,1 0-1,-1 0 1,1 0 0,-1-1 0,1 1-1,-1 0 1,1-1 0,0 0 0,-1 1-1,1-1 1,0 0 0,-1 0-1,1 1 1,0-1 0,-1-1 0,1 1-1,0 0 1,-1 0 0,3-1 0,13-8-512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27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38 160 9810,'18'11'5209,"1"4"-2584,-3 11-1545,0 3 688,-1 3-783,-1-1-65,-3-4-264,-3-3-128,1-9-528,2-1-368,-6-9-152,0-5 384,-7-4-424,-12-7-280</inkml:trace>
  <inkml:trace contextRef="#ctx0" brushRef="#br0" timeOffset="1">0 1 10138,'18'6'4025,"-2"1"-2993,-3 0-1280,2 7 376,-1 2-168,0 3-248</inkml:trace>
  <inkml:trace contextRef="#ctx0" brushRef="#br0" timeOffset="2">299 256 6609,'8'18'5229,"19"33"1226,-3-6-2897,-36-86-2287,12 38-1267,-7-22 27,-4-37 0,9 50-114,1 1 0,1 0 1,0-1-1,0 1 0,1 0 1,1-1-1,3-12 1,-4 21-71,0 0 1,0-1 0,0 1 0,1 0-1,-1 0 1,1 0 0,0 0 0,0 0-1,0 0 1,0 1 0,0-1 0,1 1-1,-1-1 1,1 1 0,0 0 0,0 0 0,0 0-1,0 0 1,0 1 0,0-1 0,0 1-1,0 0 1,1 0 0,-1 0 0,0 0-1,1 0 1,4 0 0,16 2-1134,0 6-369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27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4 148 6089,'4'2'983,"0"0"0,1 0-1,-1 0 1,1-1 0,-1 1-1,1-1 1,8 1 0,-10-2-779,-1 0 0,1-1 1,0 1-1,0-1 1,0 1-1,0-1 1,0 0-1,0 0 1,-1 0-1,1 0 1,0-1-1,-1 1 0,4-3 1,-1 0-52,0 0-1,0 0 1,0-1 0,-1 1-1,0-1 1,0 0 0,0 0-1,6-10 1,-8 11-108,-1 0 0,1 0 0,-1 0 0,1 0 1,-1 0-1,0 0 0,0-1 0,-1 1 0,1 0 0,-1 0 0,0-1 0,0 1 1,-2-8-1,2 10-18,0 1 1,-1-1 0,1 1 0,-1-1-1,0 1 1,1-1 0,-1 1 0,0 0-1,0-1 1,0 1 0,0 0 0,0-1-1,0 1 1,0 0 0,0 0 0,0 0-1,-1 0 1,1 0 0,0 0 0,-1 1-1,1-1 1,0 0 0,-1 1 0,1-1-1,-1 1 1,0-1 0,1 1 0,-1 0-1,1 0 1,-1-1 0,-2 1 0,0 1 38,0-1 0,1 0 0,-1 1 1,0 0-1,0 0 0,0 0 0,1 0 1,-1 0-1,1 1 0,-1 0 0,-4 3 1,2-1-7,2 0 0,-1 1-1,0 0 1,1 0 0,0 0 0,0 0 0,0 1 0,1 0 0,0-1 0,0 1 0,0 0 0,1 1 0,0-1-1,0 0 1,1 1 0,-1-1 0,2 1 0,-1-1 0,1 1 0,0 8 0,0-10-64,0 0 1,1 0-1,0 0 1,0 0 0,1 0-1,-1-1 1,1 1-1,0 0 1,0-1-1,1 1 1,5 7-1,-6-9-67,1 1 0,0-1 0,0-1 0,1 1-1,-1 0 1,0-1 0,1 1 0,0-1 0,-1 0-1,1-1 1,0 1 0,0 0 0,0-1-1,0 0 1,7 1 0,0-1-90,0 0-1,0-1 1,0-1 0,0 0-1,16-3 1,19-8-750</inkml:trace>
  <inkml:trace contextRef="#ctx0" brushRef="#br0" timeOffset="1">360 28 7778,'-14'6'4313,"-2"12"-2065,4 3-1272,8 11 657,4 0-569,4-1-352,1-3-64,7-7-304,4-4-304,4-10-936,0-6 768,3-7-520,-3-6-432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28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0 9322,'2'23'5041,"-1"7"-2608,4 14-1537,2 6 752,5 7-856,0 0-96,4 0-231,3-5-129,2-9-200,3-7-200,-4-13-601,-2-7-439,-6-12 856,-5-4-632,-10-6-464</inkml:trace>
  <inkml:trace contextRef="#ctx0" brushRef="#br0" timeOffset="1">1 208 10874,'5'-2'4897,"4"4"-3056,15 3-1289,4 0 400,7-1-672,2-1-256,6 2 80,-5 1-160,-1 0-200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28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1 262 9266,'85'87'4109,"-66"-72"-2764,-13-14-474,-4-1-730,0-1 0,0 0 0,0 0 0,0 0 0,-1 0 0,1 0 0,0 0 0,-1 0 0,1-1 0,0 1 0,-1 0 0,0-1 0,1 1 0,-1-1 0,0 0 0,0 0-1,0 1 1,0-1 0,1-2 0,1-3 65,-1 1 0,0-1-1,0 1 1,1-11 0,-2 10-114,0 1 0,-1 0 1,0-1-1,0 1 0,-2-12 0,1 16-80,1 1-1,0-1 1,-1 0-1,1 1 1,0-1-1,-1 1 1,0-1-1,1 1 1,-1-1-1,0 1 1,0-1-1,0 1 0,0 0 1,0 0-1,0-1 1,0 1-1,0 0 1,-1 0-1,1 0 1,0 0-1,-1 0 1,1 0-1,-1 1 1,1-1-1,-1 0 1,1 1-1,-4-1 1,3 1-3,0 0 1,0 0 0,0 0-1,0 1 1,0-1 0,0 1 0,0 0-1,0-1 1,0 1 0,0 0-1,0 0 1,0 0 0,0 0-1,1 1 1,-1-1 0,0 0 0,1 1-1,-1-1 1,-1 4 0,-1 0 7,0 0 0,0 1 0,1-1 0,0 1 0,-5 9 0,6-8-10,0-1-1,0 1 1,0 0 0,1-1 0,0 1 0,1 0 0,-1 0 0,1 0 0,1-1 0,-1 1-1,3 12 1,-2-16-13,0 1 0,0 0 0,1-1 0,-1 1 0,1-1 0,0 1 0,0-1 0,0 0 0,0 0-1,1 0 1,-1 0 0,1 0 0,0-1 0,0 1 0,0-1 0,0 1 0,0-1 0,0 0 0,1 0 0,-1-1 0,1 1-1,5 1 1,2 0-102,1-1 0,0 0 0,0-1-1,0 0 1,0-1 0,0 0 0,0-1 0,0 0-1,0-1 1,16-4 0,3-3-317,-1-2 1,49-23-1,-62 26 308,-1-1 1,0-1-1,0 0 1,-1-1-1,-1 0 1,0-1-1,18-19 1,-31 29 155,1 0 0,-1 0 1,0 0-1,1 0 0,-1 0 1,0 0-1,0-1 0,-1 1 1,1 0-1,0 0 0,-1-1 1,1 1-1,-1-3 0,0 5-23,0 0 0,0 0-1,0-1 1,0 1 0,0 0-1,0 0 1,0-1 0,0 1-1,0 0 1,0 0 0,0-1-1,0 1 1,0 0 0,0 0-1,-1 0 1,1-1 0,0 1-1,0 0 1,0 0 0,0 0-1,0 0 1,-1-1 0,1 1-1,0 0 1,0 0 0,0 0-1,-1 0 1,1 0 0,0 0-1,0-1 1,0 1 0,-1 0-1,1 0 1,0 0 0,0 0-1,-1 0 1,1 0 0,0 0-1,-9 2 359,6-1-247,0 1-1,0 0 1,0 0 0,0 0 0,0 0 0,0 0 0,1 1-1,-1-1 1,1 1 0,0 0 0,-3 3 0,0 1 152,1 1 1,-1-1 0,-4 13-1,7-14-124,0 1 0,0-1 0,1 1 0,0-1 0,0 1 0,0 11 0,1-15-115,0 0 0,0 0 0,0 0 0,1 0 0,-1-1 0,1 1-1,0 0 1,0 0 0,0-1 0,0 1 0,0 0 0,0-1 0,1 1 0,-1-1 0,1 0-1,0 1 1,4 3 0,-5-5-33,0-1-1,0 1 0,0 0 0,0-1 1,0 1-1,1-1 0,-1 1 0,0-1 1,0 1-1,1-1 0,-1 0 0,0 1 1,0-1-1,1 0 0,-1 0 0,0 0 1,1 0-1,-1 0 0,0-1 0,1 1 1,-1 0-1,0-1 0,0 1 0,1-1 1,-1 1-1,0-1 0,0 1 0,2-2 1,1-1-22,-1 0 1,1 0 0,-1 0 0,1 0-1,-1-1 1,4-6 0,1-2-117,-1 0 0,-1-1 0,0 0 1,0 0-1,-1 0 0,-1-1 0,4-23 1,-1-6-449,1-52 0,-6 69 371,-1 7 153,0 1 0,-1-1-1,-3-22 1,1 79 1405,5 1-876,1 0 0,2 0 0,1 0 1,17 47-1,-21-77-494,0-1 0,1 1 0,0-1 0,1 0 0,-1-1 0,1 1 0,11 11 0,-12-15-27,1 1 0,0-1 0,0 0-1,0 0 1,1-1 0,-1 1-1,1-1 1,0 0 0,0-1 0,0 1-1,9 1 1,22 2-525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29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10578,'-1'7'4881,"-1"1"-2856,2 20-1249,11 21 408,-2 8-480,5 11-56,-4-2-63,2 5-289,2-6-104,-2-16-200,-5-6-224,-1-14-481,-1-10-439,-5-17 872,1-3-632,-5-22-456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29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6393,'2'-2'395,"-1"-1"0,1 1 0,0 0 0,0-1 0,0 1-1,0 0 1,0 0 0,0 0 0,1 1 0,-1-1 0,1 0 0,-1 1-1,1 0 1,0-1 0,-1 1 0,1 0 0,0 0 0,5 0-1,-3 0-73,0 1-1,1 0 0,-1 0 1,0 0-1,0 1 0,0 0 0,0 0 1,0 0-1,0 1 0,5 2 0,3 1 341,-1 1 0,0 0 0,22 15 0,-31-19-559,1 1-1,-1-1 1,0 1-1,0 0 1,-1 0-1,1 0 1,0 0-1,-1 0 1,0 0 0,0 1-1,0-1 1,0 1-1,-1 0 1,1-1-1,-1 1 1,0 0-1,1 6 1,-2-7-70,0 0 0,0 0 0,-1 0-1,1 0 1,-1 0 0,0 0 0,0 0 0,0 0 0,0 0-1,-1-1 1,1 1 0,-1 0 0,1-1 0,-1 1 0,0-1 0,-4 4-1,-3 3-30,-1 0 0,-15 10-1,21-16-36,-61 43-4142,71-50 2587</inkml:trace>
  <inkml:trace contextRef="#ctx0" brushRef="#br0" timeOffset="1">446 107 9074,'3'-1'789,"0"0"-1,0 0 1,0 0-1,0 0 1,0-1 0,4-2-1,-6 3-684,-1 1-1,1 0 1,-1-1-1,0 1 1,1-1-1,-1 1 1,0 0-1,0-1 1,1 1-1,-1-1 1,0 1-1,0-1 1,1 1-1,-1-1 1,0 1-1,0-1 1,0 1 0,0-2-1,0 1-19,0 0 0,-1 0 0,1 0 0,0 0 1,0 0-1,-1 1 0,1-1 0,-1 0 0,1 0 0,-1 0 0,1 0 0,-1 1 0,-1-2 0,-2-2 41,0 0-1,0 1 0,0 0 0,-1 0 0,1 0 0,-1 1 0,0-1 0,0 1 0,0 0 0,0 0 0,0 1 1,-1 0-1,1 0 0,0 0 0,-1 0 0,1 1 0,-1 0 0,1 0 0,0 0 0,-1 1 0,-7 2 0,10-2-101,0 0 0,0 1 0,0-1 0,0 1 0,0 0 0,0 0 0,1 0 0,-1 0 0,0 1 0,1-1 0,0 1 0,0-1 0,0 1 0,0 0 0,0 0 0,0 0 0,1 0 0,0 0 0,-1 0 0,1 0 0,0 1 0,0-1 0,0 4 0,0-2 0,1-1 0,-1 1 1,1 0-1,0-1 0,0 1 0,0 0 1,1 0-1,0-1 0,0 1 0,0-1 1,0 1-1,1-1 0,0 1 0,0-1 1,0 0-1,3 5 0,-3-6-12,0 0 0,1-1 0,-1 1 0,1-1 0,-1 1 0,1-1-1,0 0 1,0 0 0,0 0 0,0 0 0,0-1 0,1 1 0,-1-1 0,0 0 0,6 1-1,-4-1-2,0-1 0,0 1 0,0-1 0,0 0 0,0-1 0,0 1 0,1-1 0,-1 0 0,8-3 0,-1-1 15,-1 0 0,0-1-1,0 0 1,0 0 0,0-1 0,-1-1 0,18-17-1,-24 20-14,8-7 294,-12 12-289,1 0 0,-1 0 0,0-1 0,0 1-1,1 0 1,-1 0 0,0 0 0,0 0 0,1 0 0,-1 0 0,0 0 0,0 0 0,1 0 0,-1 0 0,0 0 0,1 0-1,-1 0 1,0 0 0,0 0 0,1 0 0,-1 0 0,0 0 0,0 0 0,1 0 0,-1 0 0,0 1 0,0-1 0,1 0-1,-1 0 1,0 0 0,0 0 0,1 1 0,-1-1 0,0 0 0,0 0 0,0 0 0,0 1 0,1-1 0,-1 0 0,0 0-1,0 1 1,0-1 0,0 0 0,0 0 0,0 1 0,0-1 0,0 1 0,2 3 102,-1 1 1,0-1 0,0 1-1,0 4 1,2 12 191,-1-13-157,-2-3-221,1 0-1,1 0 0,2 9 0,-3-14 42,-1 1 0,0 0 1,1 0-1,-1-1 0,1 1 1,-1 0-1,1-1 0,-1 1 1,1 0-1,-1-1 0,1 1 1,0-1-1,-1 1 0,1-1 0,0 1 1,-1-1-1,1 1 0,0-1 1,0 0-1,-1 1 0,1-1 1,0 0-1,0 0 0,0 1 1,0-1-1,-1 0 0,1 0 1,0 0-1,1 0 0,0-1-61,1 0 0,-1 1 0,0-1 0,0 0 0,0 0 0,2-1 0,17-12-906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5:41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1293 0 3169,'0'0'1759,"0"0"-118,0 0-114,0 0-134,0 0-128,0 0-159,0 0-118,0 0-132,0 0-90,0 0-105,0 0-62,0 0-48,0 0-18,0 0 7,0 0-8,0 0-29,0 0-56,0 0-115,0 0-91,-8 1 226,-2 1-407,-21 1 0,-8 1-5,32-3-51,-8 1 11,-30 9-1,40-10-7,1 0 1,-1 0-1,1-1 0,-1 1 0,-9-2 0,8 1 2,1 0 0,-1 1 0,-9 1 0,-30 12 30,17-4 19,17-6-36,3-1 4,0-1 0,0 0 0,0 0 0,-1 0 0,-10 0 0,2-2 22,0 1 1,1 0-1,-1 2 1,-30 7-1,-16 15 188,58-24-204,-8 4 38,-2 0 0,1-2 0,-23 4 1,-8-1-19,-50 14 1,76-14-41,0 0 0,0 2 1,1 0-1,-31 18 0,34-14-13,-3 2-3,4-11 35,-25 21-9,-21 22-20,57-44-2,1 0 0,-1 0 0,0 0 0,0 0 0,1-1 0,-6 3 0,7-4 0,0 1 0,0-1 0,0 1 0,0-1 0,0 1 0,0-1 0,0 1 0,1-1 0,-1 1 0,0 0 0,1-1 0,-1 1 0,0 0 0,1 0 0,-1-1 0,0 2 0,-7 11-1,5-8-1,0 0 0,-1 1-1,1-1 1,-2 0-1,-6 7 1,8-9 3,-1 1-1,1-1 1,1 1-1,-1 0 1,1 0-1,-1 0 1,-2 6 0,-10 17-1,2-7-4,10-15 2,0 0 1,0-1 0,0 1 0,-1-1-1,1 0 1,-1 0 0,-8 7 0,10-10 0,1 1 1,-1 0 0,1 0 0,0 0-1,-1 0 1,1 0 0,0 0 0,0 0 0,0 0-1,1 0 1,-1 0 0,0 1 0,1-1-1,0 0 1,-1 4 0,-3 12-6,2-14 3,0 0-1,0 0 0,-1 0 1,0-1-1,-4 6 1,4-6-2,1 0 1,-1 0-1,1 0 0,0 0 1,0 1-1,0-1 1,0 1-1,-2 5 1,2 27-20,-2-18 18,0 0 0,2 1 0,-1 31 0,3-42 4,-1 0 0,0 0 0,-4 14 1,3-15-1,0-1 0,1 1 0,0-1 0,0 1 0,0 0 0,1 0 0,1 6 0,1-3-7,0-1 0,6 17 0,2 7-11,-6-17 16,0 0-1,2 0 1,0-1-1,0 1 1,1-1-1,1-1 1,10 15-1,2 2-40,-14-22 38,23 37-19,-24-39 20,0-1-1,1 1 1,0-1 0,11 9 0,32 23-3,31 22-12,-62-48 17,1-1 0,30 15 0,13 1 3,-17-7-2,66 21-1,-98-37 4,57 19 0,-57-19 2,1 0 0,-1-1-1,25 2 1,-6 0-2,-11-4 0,0 0 0,1-1 1,-1-2-1,35-5 0,-5 0 7,50 5 0,-28 2-5,-65 0 4,0-1 0,0 0 0,0 0 0,-1-1 0,11-3 0,-6-1 12,1 0 0,17-12 0,21-20 44,-15 9-39,-26 23-20,0-1 0,14-5 1,-17 9-3,-1 0 1,1 0 0,-1-1 0,1 0 0,-1 0 0,-1-1 0,1 0 0,9-9 0,1-11 12,0 0 0,-2-1 0,15-38 1,-12 27-1,4-8 3,34-78 4,-44 94-7,-1 0 0,8-40 0,-15 44 0,-1-1 0,-1 1 1,-1-1-1,-5-36 0,3 35-1,-2 2 120,0 0 0,-12-36 0,13 54-106,-10-55 24,11 53-4,1 0-1,0-14 1,1 23-27,0 0 3,0 0 2,-3 0-118,3 0-242,-1 0-1,1 0 1,-1 0-1,1 0 1,-1 0-1,1 0 1,-1 0-1,1 0 1,-1 0-1,1 0 1,0 0-1,-1-1 1,1 1-1,-1 0 0,0-1 1,0 0-247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30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0 9778,'0'23'4993,"0"13"-2696,7 13-1465,0 4 576,3 4-664,4 1-64,-2-8-327,1-6-289,2-17-729,-2-9 593,-2-16-424,-3-8-344</inkml:trace>
  <inkml:trace contextRef="#ctx0" brushRef="#br0" timeOffset="1">13 197 7106,'-13'-8'4520,"13"5"-2103,4 1-1513,17 3 1081,7 6-1025,8-2-560,3-2 24,3-3-440,2-4-352,-5-6-992,-1 0 1120,-8-9-793,-4-1-607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30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6321,'31'-60'3979,"-26"55"-2220,-2 8-682,0 13 76,-3-11-751,19 212 6890,-16-171-6677,-3-39-539,0-2-14,1 1 0,-1-1 0,1 1 0,0-1 0,0 1 0,4 9 0,-5-15-62,0 0 1,0 0 0,0 0-1,1 0 1,-1 1-1,0-1 1,0 0 0,0 0-1,0 0 1,0 0 0,0 0-1,0 0 1,0 0 0,0 0-1,0 0 1,0 0-1,0 0 1,0 1 0,1-1-1,-1 0 1,0 0 0,0 0-1,0 0 1,0 0 0,0 0-1,0 0 1,0 0-1,0 0 1,1 0 0,-1 0-1,0 0 1,0 0 0,0 0-1,0 0 1,0 0 0,0 0-1,0 0 1,1 0 0,-1 0-1,0 0 1,0-1-1,0 1 1,0 0 0,0 0-1,0 0 1,4-6 19,1-6-4,-4 11-16,2-14-8,2 1 0,-1 0 1,2 0-1,8-16 0,-14 30 10,1-1 1,-1 0-1,1 0 0,-1 0 0,1 1 0,0-1 0,-1 0 0,1 1 0,0-1 0,-1 1 1,1-1-1,0 1 0,0-1 0,0 1 0,-1-1 0,1 1 0,2-1 0,-2 1 4,-1 0-1,1 0 0,-1 1 1,1-1-1,0 0 1,-1 0-1,1 0 0,0 0 1,-1 1-1,1-1 0,-1 0 1,1 0-1,-1 1 0,1-1 1,-1 1-1,1-1 0,-1 0 1,1 1-1,-1-1 1,1 1-1,-1-1 0,0 1 1,1-1-1,-1 1 0,0-1 1,1 2-1,6 14 120,-5-12-95,-1-1-1,0 1 0,1-1 0,0 0 0,0 1 0,0-1 0,0 0 0,0 0 0,1-1 0,-1 1 0,1 0 0,3 2 0,-2-3 7,1 0 0,-1 0 1,1-1-1,-1 1 0,1-1 0,-1 0 1,1 0-1,0-1 0,8 0 1,20 0 201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31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172 147 5705,'2'0'397,"-1"0"0,1 0 0,0 0-1,-1 0 1,1 0 0,0-1 0,-1 1 0,1 0 0,0-1-1,-1 1 1,1-1 0,-1 0 0,1 1 0,-1-1-1,1 0 1,1-1 0,-2 0-144,0 1 0,0-1-1,-1 1 1,1-1 0,0 0 0,-1 1-1,1-1 1,-1 0 0,1 0 0,-1 1 0,0-1-1,0 0 1,0 0 0,0 1 0,0-5 0,-1 1-19,0 0 1,0-1-1,0 1 1,-1 0 0,1 0-1,-1 0 1,-1 0 0,1 0-1,-1 0 1,1 1 0,-1-1-1,-1 1 1,1 0-1,-1 0 1,1 0 0,-1 0-1,-8-5 1,10 7-196,-1 0 0,0 0 0,0 0-1,0 1 1,0-1 0,0 1 0,-1-1 0,1 1 0,0 0 0,-1 0 0,1 1-1,0-1 1,-1 1 0,1 0 0,-1 0 0,1 0 0,-1 0 0,1 0-1,-1 1 1,1-1 0,0 1 0,-1 0 0,1 0 0,0 0 0,0 1-1,0-1 1,0 1 0,-6 3 0,5-1-19,0 0-1,-1 1 1,1-1 0,1 1-1,-1 0 1,1 0 0,0 0-1,0 0 1,0 0 0,1 1-1,0-1 1,0 1 0,-2 9-1,0 5 19,1 0 0,-1 37 0,5-8 26,1 0 0,2 0 0,12 51 0,43 141-872,-54-220 131,-10-30 11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31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46 8546,'-1'-2'450,"1"1"0,0 0 0,0 0 0,-1 0 0,1 0 0,0-1 0,0 1 0,0 0 0,0 0-1,1 0 1,-1-2 0,1 2-351,-1 1 0,1-1-1,-1 0 1,1 1 0,-1 0-1,1-1 1,-1 1 0,1-1-1,-1 1 1,1 0-1,0-1 1,-1 1 0,1 0-1,0 0 1,-1-1 0,1 1-1,0 0 1,-1 0 0,1 0-1,0 0 1,-1 0 0,1 0-1,0 0 1,1 0 0,90 9 2710,-39-2-2391,54-1 79,15 2-310,-110-7-180,0 1 0,22 6-1,-31-7-5,0 0 0,0 0 0,0 0 0,0 1 0,0-1 0,-1 1 0,1 0 0,0 0 0,-1 0 0,1 0-1,-1 0 1,0 0 0,0 1 0,0-1 0,0 1 0,2 3 0,3 11 264,0 0 0,-1 0 0,-1 1 1,4 25-1,-7-6 1255,-2-37-1499,1 0 1,-1 1-1,0-1 0,0 0 0,0 0 1,0 1-1,0-1 0,0 0 1,0 1-1,0-1 0,0 0 0,0 0 1,0 1-1,-1-1 0,1 0 0,0 1 1,0-1-1,0 0 0,0 0 1,0 1-1,0-1 0,-1 0 0,1 0 1,0 0-1,0 1 0,-1-1 1,-5-2 355,4 0-329,0 1 1,1-1-1,-1 0 0,1 0 0,-1 0 0,-1-2 1,-1-5-8,0 0 1,0 0 0,1-1 0,0 1-1,-2-16 1,4 20-89,0-1-1,1 1 0,0-1 1,0 0-1,0 1 1,1-1-1,0 1 1,0-1-1,0 1 1,0-1-1,4-7 0,0 4 210,1 0-1,0 0 0,0 1 0,1-1 0,-1 2 1,14-12-1,4-4 462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32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9602,'2'6'1698,"-1"0"0,0 0-1,1 9 1,0 18 1541,-2-19-2534,3 18 0,-3-27-545,1-1 0,0 1 0,1-1 0,-1 0 0,1 0 0,0 0 0,0 0 0,3 5 0,-5-8-146,1 0 1,0 1-1,0-1 0,0 0 1,0 0-1,0 0 0,0 0 1,0 0-1,0 0 0,0 0 1,0 0-1,0-1 0,1 1 1,-1 0-1,0-1 0,1 1 1,-1-1-1,0 1 0,1-1 1,-1 0-1,1 1 0,-1-1 1,1 0-1,-1 0 0,1 0 1,-1 0-1,0 0 0,1-1 1,-1 1-1,1 0 0,-1-1 1,0 1-1,1-1 0,-1 1 1,0-1-1,1 1 0,1-3 1,0 1-10,0 0 0,-1 0-1,1-1 1,-1 1 0,1-1 0,-1 1 0,0-1 0,0 0 0,0 0 0,-1 0 0,1 0-1,-1 0 1,1-1 0,-1 1 0,1-4 0,-1 1-10,-1 0 0,0 0-1,0 0 1,0 0 0,0 0 0,-1 0 0,0 0-1,0 1 1,-4-11 0,1 6-11,0 0 0,-1 1 0,1 0 0,-12-15 0,14 21 12,0 1 0,0-1 0,0 1 0,0 0 0,0 0 1,0 0-1,0 0 0,-1 1 0,1-1 0,-1 0 0,-4-1 0,6 3 4,1 0-1,0-1 1,0 1 0,0 0-1,-1 0 1,1 0 0,0 0-1,0 0 1,0 0-1,-1 0 1,1 0 0,0 0-1,0 0 1,0 0 0,-1 0-1,1 0 1,0 0-1,0 0 1,0 0 0,-1 0-1,1 0 1,0 0-1,0 0 1,0 0 0,-1 0-1,1 0 1,0 0 0,0 1-1,0-1 1,0 0-1,-1 0 1,1 0 0,0 0-1,0 0 1,0 1 0,0-1-1,0 0 1,0 0-1,-1 0 1,1 0 0,0 1-1,0-1 1,0 0-1,0 0 1,0 0 0,0 1-1,0-1 1,0 0 0,0 0-1,0 0 1,0 1-1,0-1 1,0 0 0,0 0-1,0 0 1,0 1 0,0-1-1,0 0 1,0 0-1,0 0 1,0 1 0,0-1-1,1 0 1,-1 0-1,0 0 1,0 1 0,1 0-6,-1 0 1,1 1 0,0-1-1,0 1 1,-1-1 0,1 0 0,0 0-1,2 2 1,49 35-16,-39-29 19,32 17-5,-35-21 6,-1 0 0,18 13 1,-24-16 0,0 1 0,-1 0 0,1 0 0,0 0 0,-1 1 0,1-1 1,-1 0-1,0 1 0,0 0 0,-1-1 0,2 6 0,0 0 7,-1 1-1,2 18 1,-1-4-13,3-41-667,15-34 400,-13 34 205,-6 14 54,1-4-59,0-1-1,8-10 1,-10 16 79,0 1 1,0 0-1,0 0 0,0 0 1,0-1-1,0 1 0,1 0 1,-1 1-1,0-1 0,0 0 1,1 0-1,-1 0 0,1 1 1,-1-1-1,0 1 0,1-1 1,2 0-1,-3 1 15,0 1 0,0-1-1,0 0 1,0 0 0,0 0 0,0 1 0,0-1-1,0 0 1,0 1 0,0-1 0,0 1 0,0-1-1,-1 1 1,1-1 0,0 1 0,0-1 0,0 1 0,-1 0-1,1 0 1,1 1 0,12 21 356,-9-14-232,6 10 143,-9-14-201,1 1 0,0-2 0,0 1 0,1 0 0,-1-1 0,6 6 0,-9-9-82,1-1-1,-1 0 0,1 1 0,-1-1 1,0 0-1,1 1 0,-1-1 0,1 0 1,-1 0-1,1 0 0,-1 1 0,1-1 1,-1 0-1,1 0 0,-1 0 0,1 0 1,-1 0-1,1 0 0,-1 0 0,1 0 1,0 0-1,-1 0 0,1 0 0,-1 0 1,1-1-1,0 1-3,0-1 1,0 0-1,0 1 1,0-1-1,0 0 0,0 0 1,-1 1-1,1-1 1,0 0-1,0 0 0,0-1 1,2-4-19,0-1 0,0 1 0,2-8 0,-4 10 12,0 3 4,2-10-23,1-1-1,1 1 1,0 0-1,1 0 1,0 1-1,8-12 1,-14 22 24,1-1 1,-1 1-1,1-1 0,-1 1 1,1-1-1,-1 1 0,1-1 1,-1 1-1,1-1 0,-1 1 1,1 0-1,0-1 0,-1 1 1,1 0-1,0 0 0,-1 0 0,1-1 1,0 1-1,-1 0 0,1 0 1,0 0-1,-1 0 0,1 0 1,1 0-1,-1 1 8,0-1-1,0 1 1,0-1-1,0 1 1,0-1 0,0 1-1,0 0 1,0 0 0,0-1-1,0 1 1,-1 0-1,1 0 1,1 1 0,2 5-43,0 0 1,0 0 0,4 12 0,-6-13-145,21 43-747,-15-37 377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32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 9786,'0'8'1032,"0"-4"-551,0-1-1,0 1 1,0 0 0,-1 4 0,1-7-418,0-1 1,0 0 0,-1 1-1,1-1 1,0 0-1,0 1 1,0-1 0,0 0-1,0 1 1,-1-1-1,1 0 1,0 1 0,0-1-1,0 0 1,-1 0-1,1 1 1,0-1-1,-1 0 1,1 0 0,0 1-1,0-1 1,-1 0-1,1 0 1,0 0 0,-1 0-1,1 1 1,0-1-1,-1 0 1,1 0 0,0 0-1,-1 0 1,1 0-1,-1 0 1,1 0-1,0 0 1,-1 0 0,1 0-1,0 0 1,-1 0-1,1 0 1,0-1 0,-1 1-1,1 0 1,0 0-1,-1 0 1,1 0 0,-1-1-1,-4-1 236,-1 0-1,1 0 1,-1 1-1,1 0 1,-1 0-1,0 0 1,0 1-1,1 0 1,-1 0-1,0 0 1,0 1-1,-10 2 1,11-2-245,1 0 1,-1 1-1,1-1 0,-1 1 1,1 0-1,0 0 1,0 0-1,0 1 1,0-1-1,1 1 1,-1 0-1,1 0 1,-1 0-1,1 1 1,0-1-1,-3 6 1,5-7-43,0 0 1,0 0 0,0 1 0,0-1 0,1 0-1,-1 1 1,1-1 0,-1 0 0,1 1-1,0-1 1,0 1 0,0-1 0,0 0 0,1 1-1,-1-1 1,1 0 0,-1 1 0,1-1 0,0 0-1,0 0 1,0 1 0,0-1 0,0 0 0,2 2-1,3 5 10,1-1 0,0-1 0,0 1 1,9 7-1,-12-12-19,18 15 213,38 24 0,-44-32-11,-12-8-81,0 1-1,-1 0 0,1 0 0,-1 0 1,0 0-1,4 5 0,-6-7-85,-1 0 0,1-1 0,-1 1 0,1 0 0,-1 0 0,0-1 0,1 1 0,-1 0 0,0 0-1,1 0 1,-1-1 0,0 1 0,0 0 0,0 0 0,0 0 0,0 0 0,0 0 0,0-1 0,0 1 0,0 0 0,0 0 0,-1 0 0,1 0-1,0-1 1,0 1 0,-1 0 0,1 0 0,-1-1 0,1 1 0,0 0 0,-1 0 0,0-1 0,1 1 0,-1-1 0,1 1 0,-1 0 0,0-1-1,1 1 1,-1-1 0,-1 1 0,0 0-143,-1 0-1,1 0 1,-1 0-1,1 0 1,-1-1 0,0 1-1,1-1 1,-1 1-1,0-1 1,0 0-1,1 0 1,-1-1-1,0 1 1,1 0 0,-1-1-1,0 0 1,1 1-1,-1-1 1,1 0-1,-1 0 1,1-1-1,-1 1 1,1 0 0,0-1-1,0 1 1,-1-1-1,1 0 1,-2-3-1,1-4-1169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33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51 6209,'28'-50'4633,"-32"56"-1720,0 9-1657,1 9 1337,2 3-1201,1 8-664,0 8-40,5 4-168,2-1-151,5-5-265,1-6-200,6-12-569,-1-6-447,1-8 856,-5-6-608,-4-7-464</inkml:trace>
  <inkml:trace contextRef="#ctx0" brushRef="#br0" timeOffset="1">12 147 10274,'-12'-3'4289,"16"3"-2905,10-1-1000,12 0 177,5 1-201,7-2-512,8 0-528,1-2 575,5 2-407,-13-6-360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33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8274,'65'45'4042,"-64"-45"-3918,0 1 0,0 0 0,0 0 0,0 0 0,0 0 0,0 0 0,0 1 0,0-1 0,0 0 0,-1 0 0,1 1 0,0-1 0,-1 0 0,1 1 0,-1-1 0,0 0 0,1 1 0,-1-1 0,0 1 0,0-1 0,0 0 0,0 1 0,0-1 0,0 3 0,-1 5 457,2-2-162,1 0 1,-1 0 0,1 0-1,0 0 1,1 0 0,0 0-1,0 0 1,0-1-1,7 9 1,-8-12-356,0 0 1,0 0-1,0-1 1,1 1-1,-1-1 0,1 1 1,-1-1-1,1 0 1,0 0-1,0-1 0,0 1 1,0 0-1,0-1 1,0 0-1,0 0 1,1 0-1,-1 0 0,0 0 1,1 0-1,-1-1 1,7 0-1,-8 0-56,0 0 0,0-1-1,0 1 1,0-1 0,0 0 0,0 1 0,0-1-1,0 0 1,0 0 0,0 0 0,-1-1 0,1 1 0,0 0-1,-1-1 1,1 1 0,-1-1 0,1 1 0,-1-1-1,0 0 1,0 0 0,0 1 0,0-1 0,0 0 0,0 0-1,0 0 1,-1 0 0,1 0 0,0 0 0,-1-3 0,1 0 5,0 0 0,-1 0 1,1 0-1,-1 0 0,0 0 1,-1 0-1,1 0 0,-1 0 1,0 0-1,0 0 0,-3-6 1,2 7-8,-1 0 1,0-1-1,1 1 0,-2 0 1,1 0-1,0 1 1,-1-1-1,1 1 0,-1 0 1,0 0-1,0 0 1,-1 0-1,1 1 0,0-1 1,-1 1-1,0 0 1,1 0-1,-1 1 0,0 0 1,-6-2-1,6 2-35,0 1-1,-1-1 0,1 1 0,0 0 1,0 0-1,0 0 0,0 1 0,0-1 1,0 1-1,0 1 0,0-1 0,0 1 1,0 0-1,0 0 0,1 0 1,-1 0-1,1 1 0,0 0 0,-7 5 1,-1 8-279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9:33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70 10458,'-9'-12'5901,"-4"1"-3883,-15-5-1515,23 13 104,-6-2-184,0 1 1,0 0-1,0 0 0,-1 1 1,-21-3-1,26 5-298,0 1 0,0-1-1,0 1 1,0 1 0,0-1-1,1 1 1,-1 1 0,0-1 0,0 1-1,1 0 1,-9 4 0,13-5-95,0 0 0,0 0 0,0 1 0,0-1 0,0 1 0,1-1 0,-1 1 0,0 0-1,1-1 1,-1 1 0,1 0 0,0 0 0,0 0 0,-1 0 0,1 0 0,1 0 0,-1 1 0,-1 1 0,2-1-9,-1 0-1,1 0 0,0 0 0,0 0 1,0 0-1,0 0 0,0 0 0,1 0 1,0 0-1,-1 0 0,1 0 0,0 0 1,0 0-1,2 2 0,2 4-1,0-1-1,1 1 1,0-1 0,0 0-1,0-1 1,11 9-1,49 37 119,-15-14 208,-49-37-287,0 0 0,0 0-1,1 0 1,-1 0 0,-1 1 0,1-1-1,0 1 1,1 3 0,-2-5-35,-1-1 0,0 1 0,0 0 1,1 0-1,-1-1 0,0 1 1,0 0-1,0 0 0,0 0 0,0 0 1,0-1-1,0 1 0,0 0 1,0 0-1,-1 0 0,1-1 0,0 1 1,0 0-1,-1 0 0,1-1 1,0 1-1,-1 0 0,1-1 0,-1 1 1,1 0-1,-1-1 0,1 1 1,-1 0-1,0-1 0,1 1 0,-1-1 1,0 1-1,-1 0 0,-8 4 79,-1 0 0,0-1 0,0 0 0,-23 5 0,17-4-376,1-2-232,12-2-42,-1 0 0,1 0 1,-1 0-1,1 1 1,0 0-1,-1 0 0,-5 3 1,7-1-1494,8 0-983</inkml:trace>
  <inkml:trace contextRef="#ctx0" brushRef="#br0" timeOffset="1">541 291 11042,'11'3'5762,"-7"-3"-2994,0 7-1752,-1-1 657,-9-4-993,2 0-232,3-2-152,0 0-248,-1 0-392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57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10 5449,'-7'-4'9246,"-2"0"-7131,6 3-1943,2 1-122,-1 0-1,1-1 0,-1 1 0,0 0 0,1 0 1,-1 0-1,0 0 0,1 1 0,-1-1 0,0 0 0,1 1 1,-1-1-1,1 1 0,-1-1 0,1 1 0,-1 0 1,1-1-1,-1 1 0,1 0 0,0 0 0,-1 0 0,1 0 1,0 0-1,0 1 0,-2 1 0,-3 4 9,-1 1 0,2 0 0,-1 1 0,1-1 0,0 1 0,1 0-1,0 0 1,0 0 0,-2 11 0,3-10 24,1 1 0,0 0-1,0 0 1,1-1 0,1 1 0,1 22 0,0-29-65,-1 0 1,1 0 0,0 0 0,0 0-1,1 0 1,-1 0 0,1-1 0,0 1-1,0 0 1,0-1 0,0 1 0,1-1-1,0 0 1,-1 0 0,1 0-1,0 0 1,0 0 0,1-1 0,-1 0-1,1 1 1,6 2 0,-7-3-9,0-1 0,0 0-1,0 0 1,1 0 0,-1-1 0,0 1 0,0-1 0,1 0 0,-1 0-1,0 0 1,0 0 0,1 0 0,-1-1 0,0 1 0,0-1-1,0 0 1,0 0 0,1 0 0,3-3 0,-4 2-1,1 0 0,-1 0 0,1-1 0,-1 1 0,0-1 1,0 0-1,0 0 0,0 0 0,-1-1 0,1 1 0,-1-1 0,0 1 0,0-1 0,0 0 1,1-4-1,0 0 22,-1 0 0,-1-1 0,1 1 0,-1-1 0,-1 0 0,1 1 0,-2-1 0,1 0 0,-1 1 0,0-1 0,-1 1 0,0-1 0,0 1 0,-1 0 0,0 0 0,-7-12 0,3 6 99,6 11-64,0-1 0,-1 1 1,0 0-1,1 0 1,-1 0-1,0 0 1,0 1-1,-1-1 0,1 0 1,0 1-1,-1 0 1,0-1-1,1 1 1,-5-2-1,6 4-54,-1 0 0,0 0 0,0-1 0,1 1 1,-1 1-1,0-1 0,1 0 0,-1 0 0,0 1 0,1-1 0,-1 1 1,0-1-1,1 1 0,-1 0 0,1-1 0,-1 1 0,1 0 0,-1 0 0,-1 2 1,0-1-114,0 0 0,0 0 0,1 1 0,-1-1 0,0 1 0,1 0 0,-3 4 0,4-5-82,1-1 0,-1 0 0,1 0 0,0 1 1,0-1-1,-1 0 0,1 1 0,0-1 1,0 0-1,1 1 0,-1-1 0,0 0 1,0 1-1,1-1 0,-1 0 0,0 0 1,1 1-1,1 1 0,8 10-1025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5:41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20 152 8114,'-5'0'833,"-6"0"2096,11 0-2826,0-1 0,-1 1-1,1 0 1,0 0 0,0 0-1,-1-1 1,1 1-1,0 0 1,0 0 0,0-1-1,-1 1 1,1 0 0,0-1-1,0 1 1,0 0 0,0 0-1,0-1 1,0 1 0,-1 0-1,1-1 1,0 1-1,0 0 1,0-1 0,0 1-1,0 0 1,0-1 0,0 1-1,1 0 1,-1-1 0,0 1-1,0 0 1,0 0-1,0-1 1,0 1 0,0 0-1,1-1 1,1-4-48,0-1-1,0 1 1,1 0-1,0-1 1,0 1 0,1 1-1,-1-1 1,1 0 0,0 1-1,9-8 1,-4 4 1,47-49 130,-55 55-144,1 1-1,0 0 1,-1-1-1,1 1 1,0 0 0,0 0-1,0 0 1,-1 1 0,1-1-1,0 0 1,0 1 0,0-1-1,0 1 1,0 0 0,0-1-1,0 1 1,1 0 0,-1 0-1,0 1 1,0-1 0,0 0-1,0 1 1,0-1-1,0 1 1,0-1 0,0 1-1,-1 0 1,1 0 0,0 0-1,0 0 1,-1 0 0,3 2-1,3 3 312,-1-1-1,0 1 0,-1 1 0,0-1 0,0 1 0,7 12 0,18 37 828,24 63 0,-51-112-1178,0-1-1107,-7-9-1739,2 2 1759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58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70 3329,'19'-30'6816,"-19"29"-6651,1 1 0,-1-1 0,1 0 0,-1 1 0,1-1 0,-1 0 0,0 1 0,1-1 0,-1 0 1,0 1-1,0-1 0,1 0 0,-1 0 0,0 0 0,0 1 0,0-1 0,0 0 0,0 0 0,0 1 0,0-1 0,0 0 0,0 0 1,0 1-1,0-1 0,-1 0 0,1 0 0,0 1 0,-1-1 0,1 0 0,0 0 0,-1 1 0,1-1 0,-1 1 0,1-1 0,-1 0 0,1 1 1,-1-1-1,1 1 0,-1-1 0,0 1 0,1-1 0,-2 0 0,-1 0-21,1 0 1,-1-1-1,1 1 0,-1 0 1,0 1-1,1-1 0,-1 0 0,0 1 1,0-1-1,0 1 0,-4 0 1,-8 2 71,1 0 1,0 1 0,0 0 0,0 1-1,1 1 1,-1 1 0,-23 12-1,36-17-205,-1 0-1,1 0 0,-1 0 0,1 0 0,-1 0 0,1 0 1,0 0-1,-1 1 0,1-1 0,0 1 0,0-1 0,0 1 0,0-1 1,0 1-1,1 0 0,-1-1 0,-1 4 0,2-2-4,0-1 0,0 1 0,0-1-1,0 1 1,0-1 0,0 1 0,1-1 0,-1 0-1,1 1 1,-1-1 0,1 0 0,0 1 0,2 2-1,0 0 4,0 1 0,0-1 0,1 0-1,0 0 1,0 0 0,0-1-1,1 1 1,7 5 0,4 1 24,24 14-1,1 0 118,-38-23-80,0 0 0,0 1 1,-1-1-1,1 1 0,-1-1 0,1 1 0,-1 0 1,0 0-1,0 0 0,0 0 0,-1 0 1,1 0-1,-1 1 0,1-1 0,0 5 1,-2-6 32,1 1 0,-1 0 0,0 0 0,0 0 0,0 0 0,0-1 0,0 1 0,-1 0 0,1 0 1,-1 0-1,0-1 0,0 1 0,0 0 0,0-1 0,0 1 0,-1-1 0,1 1 0,-1-1 0,1 0 1,-3 3-1,1-2-29,-1 0 0,1 0 1,-1 0-1,0 0 1,0 0-1,0-1 0,0 1 1,0-1-1,-1 0 1,1-1-1,-1 1 0,1-1 1,-6 1-1,-7 1-38,1-2-1,-25 0 1,-7 1-699,47-2 428,-1 0 0,1 1 0,0-1 0,0 0 0,0 0 0,0 1 0,0-1 0,0 1 0,0-1 0,0 1-1,-1 0 1,1 2-707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7:09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64 8434,'-7'-43'3390,"7"41"-3079,-1 0-1,1 0 1,-1 1 0,1-1 0,-1 0-1,0 1 1,-1-4 0,1 5-214,1 0-1,0-1 1,0 1 0,0 0-1,-1 0 1,1-1 0,0 1 0,0 0-1,-1 0 1,1 0 0,0-1 0,0 1-1,-1 0 1,1 0 0,0 0-1,-1 0 1,1 0 0,0 0 0,-1-1-1,1 1 1,0 0 0,-1 0-1,1 0 1,0 0 0,-1 1 0,-1-1 49,1 1 0,0 0 0,0 0 0,0-1 1,-1 1-1,1 0 0,0 0 0,0 0 1,0 1-1,1-1 0,-1 0 0,0 0 0,0 0 1,1 1-1,-2 1 0,-6 15 168,0 1 0,1 0 0,1 0 0,1 0 0,-5 36 0,7-23-197,1-1 1,1 1-1,4 31 1,-1-50-102,-1-1 0,2 0 1,0 1-1,0-1 0,1 0 1,0 0-1,10 17 0,-11-24-14,0 0 0,1 0 0,-1-1 0,1 1 0,0-1 0,0 0 0,0 0 0,6 3 0,-6-4-10,-1-1-1,1 0 1,-1-1 0,1 1 0,0 0 0,0-1 0,0 0 0,0 0 0,0 0 0,0-1 0,0 1 0,6-1 0,-6 0-93,-1-1-1,0 1 1,0 0 0,0-1 0,0 0 0,0 0 0,0 0 0,0 0 0,0 0 0,-1 0 0,1-1 0,0 1-1,-1-1 1,4-3 0,-3 2 9,-1 0 0,0 0 0,0 0 0,0-1 0,1-3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7:10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11394,'15'8'4233,"10"2"-3208,7-2-169,16 0-192,4-4-72,5-4-216,3-4-56,0-3-120,-7 0-56,-13 1-336,-16-1-64,-32 0 128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03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351 155 8282,'1'-1'350,"0"0"1,0 0 0,-1 0-1,1-1 1,-1 1-1,1 0 1,-1 0-1,0-1 1,0 1 0,1 0-1,-1-1 1,0 1-1,0 0 1,0-1-1,0 1 1,0 0 0,-1-2-1,-4-24 1147,4 25-1210,-1-4-44,1 0 0,-1 0 0,-1 0 0,1 0 0,-1 1 0,0-1 0,-1 1 0,1 0 0,-1 0 0,0 0 0,0 0 0,0 1 0,-1-1 0,-7-4 0,8 6-154,0 1 1,0 0 0,0 0 0,0 0 0,-1 1 0,1-1-1,-1 1 1,1 0 0,-1 1 0,1-1 0,-1 1 0,1 0 0,-1 0-1,0 0 1,1 0 0,-1 1 0,1 0 0,-1 0 0,1 0 0,-7 3-1,1 1-18,0 0 0,0 0-1,1 1 1,-1 1 0,1-1-1,1 1 1,-13 14-1,8-8-7,1 1 0,1 0 0,-19 32 0,23-32-32,1 0 1,0 1-1,1 0 1,0 1-1,1-1 1,1 1 0,0 0-1,2 0 1,-1-1-1,2 20 1,1-16-9,1 1 1,0-1-1,2 0 1,0 0-1,1 0 0,1-1 1,16 35-1,-16-42-16,0 0 0,1 0 0,1-1 0,-1 0 0,2 0 0,-1-1 0,1 0 0,1-1-1,13 11 1,-10-11-1,0 0 0,0-1-1,1-1 1,0 0 0,0 0 0,0-2-1,22 5 1,-26-7 3,0 0 1,1-1-1,-1-1 0,1 0 0,-1 0 1,1-1-1,14-3 0,-19 3-79,0 0-1,-1-1 1,1 0-1,0 0 1,-1-1 0,1 0-1,-1 0 1,0 0-1,0 0 1,0-1-1,0 0 1,-1 0-1,8-9 1,-10 11-59,-1 0 1,0 0 0,0 0-1,0 0 1,0 0-1,0 0 1,0 0-1,0 0 1,0-3 0,0-21-645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04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7490,'10'0'3408,"4"3"-991,6-1-873,14 4-184,5-2-63,3 1-377,-3-4-216,4-1-256,-2-1-112,-5-3-184,1 1-48,-14 3-56,-7 2-208,-10 2-912,-6 1-608,-8 0 936</inkml:trace>
  <inkml:trace contextRef="#ctx0" brushRef="#br0" timeOffset="1">302 25 8402,'-47'11'4097,"46"2"-1513,1 11-655,-2 8 23,2 12-480,8 4-287,-5 1-473,-3-1-160,1-7-216,-2-5-80,1-10-112,8-2-56,-8-12-64,7 3-256,-3-10-928,-2-1-737,1 0 1081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04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20 8322,'5'-3'1356,"0"0"1,0 0-1,1 1 1,7-3-1,-11 4-1091,0 0 1,0 1-1,0 0 0,0-1 1,0 1-1,0 0 0,0 0 1,1 0-1,-1 0 0,0 0 1,0 1-1,0-1 0,0 1 1,4 1-1,-5-2-146,0 1-1,1 0 1,-1-1 0,0 1-1,1 0 1,-1 0 0,0 0-1,0 0 1,0 0 0,0 0-1,0 0 1,0 0 0,0 0-1,1 3 1,-1-2-55,0 0 1,-1 1-1,1-1 0,-1 0 0,0 1 0,0-1 1,0 1-1,0 3 0,-1 9 17,0 0 1,-1-1-1,-6 23 0,6-32-74,1 0 0,-1 0 0,0 0-1,0 0 1,-1-1 0,1 1 0,-1 0-1,0-1 1,0 0 0,-1 0 0,1 0-1,-1 0 1,-4 3 0,2-4 22,1 0 0,-1-1-1,0 0 1,-12 3 0,74-2 20,20 3 30,-65-4-7,-1 0-1,1 0 1,-1 1 0,19 8 0,-27-10-27,-1-1-1,1 1 1,-1 0 0,1 0-1,-1 0 1,1 0 0,-1 0-1,0 0 1,1 0 0,-1 1 0,0-1-1,0 0 1,0 1 0,0-1-1,0 1 1,0-1 0,1 4-1,-2-4 10,0 1 0,1 0 0,-1-1 0,0 1 0,0 0 0,0-1 0,0 1 0,-1 0 0,1-1 0,0 1-1,-1 0 1,1-1 0,-1 1 0,0-1 0,0 2 0,-2 2 50,0 0 0,0 0 0,-1-1 0,1 1-1,-1-1 1,0 0 0,0 0 0,-1-1 0,-5 5 0,0-2-71,1-1 0,0 0 1,-1-1-1,0 0 0,0 0 0,0-1 1,0 0-1,-1-1 0,1 0 0,-1-1 1,-11 0-1,10-1-633,0-1 0,0 0 1,0-1-1,1 0 0,-21-7 0,17 3-250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7:08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37 6465,'0'-1'636,"1"1"-1,-1 0 0,0-1 0,1 1 0,-1-1 0,0 1 0,0 0 1,0-1-1,1 1 0,-1-1 0,0 1 0,0-1 0,0 1 0,0 0 1,0-1-1,0 0 0,0 0-523,1 1 0,-1-1-1,0 1 1,0-1 0,0 1 0,0-1 0,0 1 0,0-1 0,0 1 0,-1-1-1,1 1 1,0-1 0,0 1 0,0-1 0,0 1 0,-1-1 0,1 1 0,0-1 0,0 1-1,-1 0 1,1-1 0,0 1 0,-1-1 0,1 1 0,-1 0 0,1-1 0,0 1-1,-1 0 1,1 0 0,-1-1 0,-1 1-92,0 0 0,0-1-1,0 1 1,0 0 0,0 0 0,0 1-1,0-1 1,0 0 0,0 1 0,0-1-1,1 1 1,-1 0 0,0-1 0,0 1-1,1 0 1,-1 0 0,-2 2 0,0 0-12,1 0 1,-1 0-1,1 0 1,0 0-1,-4 6 1,5-6-4,0 0 1,1 1-1,-1-1 1,1 0-1,0 1 0,0-1 1,0 1-1,1-1 1,-1 1-1,1 0 1,0-1-1,0 1 0,0 0 1,1 4-1,-1-1 3,0 1 1,1 1-1,0-1 1,1 0-1,-1 0 1,2 1-1,-1-1 1,5 10-1,-5-14-5,0 0 0,0-1 0,0 0 1,1 1-1,-1-1 0,1 0 0,-1 0 0,1 0 0,0-1 0,0 1 0,0-1 1,1 0-1,-1 1 0,0-1 0,1-1 0,0 1 0,7 2 0,-7-3-1,0 0 0,0 0 0,0 0 0,0-1 0,0 1 0,0-1 0,0 0 0,0 0 0,0 0 0,0-1 1,1 0-1,-1 0 0,0 0 0,-1 0 0,1 0 0,0-1 0,0 1 0,-1-1 0,1 0 0,0-1 0,-1 1 0,0 0 0,0-1 0,0 0 0,0 0 0,4-5 0,-3 3 4,-1 0-1,1-1 1,-1 0 0,-1 0 0,1 0 0,-1 0-1,0 0 1,0 0 0,-1-1 0,0 1 0,1-8-1,-2 10 4,0-1 0,0 0 1,0 1-1,-1-1 0,0 0 0,0 1 0,0-1 0,0 1 0,-1-1 0,0 1 0,0 0 0,0 0 1,0 0-1,-1 0 0,1 0 0,-5-5 0,2 4 15,-1 0-1,1 0 1,-1 0 0,0 0-1,-1 1 1,-7-4 0,11 6-24,-1 0 0,1 1 0,-1 0-1,1 0 1,-1 0 0,0 0 0,1 0 0,-1 0 0,0 1 0,0 0 0,1 0-1,-1 0 1,0 0 0,-4 1 0,7 0-74,0-1 1,-1 1-1,1 0 1,0-1-1,0 1 0,-1 0 1,1 0-1,0 0 1,0 0-1,0 0 0,0 0 1,0 0-1,0 0 1,0 0-1,1 1 0,-1-1 1,0 0-1,1 0 1,-1 1-1,1-1 0,-1 1 1,1-1-1,-1 0 1,1 1-1,0-1 0,0 1 1,0 2-1,0 3-503,0 0 0,0 0 1,1 1-1,2 8 0,6 18-461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7:12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3353,'0'-6'8152,"1"6"-4404,1 12-2989,-1-7-610,1 3-50,-1 0 0,0 14 0,-1-15-37,0 0 1,1 0-1,0 0 1,2 8-1,5 10 184,0-1-1,13 26 0,-10-25-39,15 50 0,-18-46-146,9 45 29,-14-54-73,0 0 1,2 0-1,0 0 1,13 31-1,24 46 32,-28-63-31,11 48 1,-1-5 3,8 10 13,22 66 44,-37-91-23,3-1 1,49 100-1,58 45 157,-80-149-48,-18-23-92,-5-6-26,-13-17-16,18 26-1,17 35 50,-45-71-65,-1-1 1,0 1 0,1 0-1,-1-1 1,1 1 0,-1-1-1,0 1 1,0 0-1,1-1 1,-1 1 0,0 0-1,0 0 1,0-1 0,0 2-1,-2-2-1396,-4-4-3991,5 2 4068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7:12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77 4953,'0'0'84,"0"0"0,0 0 0,0-1 0,-1 1 0,1 0 0,0 0 0,0 0 0,0 0 0,0 0-1,0 0 1,0 0 0,0 1 0,0-1 0,0 0 0,0 0 0,0 0 0,0 0 0,0 0 0,-1 0 0,1 0 0,0 0 0,0 0 0,0 0 0,0 0 0,0 0-1,0 0 1,0 0 0,0 0 0,0 0 0,0 0 0,0 0 0,0 0 0,0 0 0,0 0 0,0 1 0,0-1 0,0 0 0,0 0 0,0 0 0,0 0 0,0 0-1,0 0 1,0 0 0,0 0 0,0 0 0,0 0 0,0 0 0,0 0 0,0 1 0,0-1 0,0 0 0,0 0 0,0 0 0,0 0 0,0 0 0,1 8 1816,4 9-425,-1-9-1137,0-1 0,0 1-1,1 0 1,0-1 0,1 0-1,0 0 1,0-1 0,0 0-1,0 0 1,1 0 0,0-1-1,14 8 1,-8-6-112,0 0 0,0-1 0,1-1-1,-1 0 1,1-1 0,29 5 0,-40-9-169,1 1-1,-1-1 1,0 0-1,1 0 1,-1-1-1,1 1 1,-1-1-1,1 1 1,-1-1-1,1 0 1,-1 0-1,0-1 1,0 1-1,0-1 1,0 1-1,6-5 1,-3 0 50,1 0 0,-1 0 0,0-1 0,-1 0 0,7-10 0,-5 4-89,0 0-1,0-1 1,-2 0-1,1-1 1,5-25-1,1-5-969,-2 24 544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7:15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642 3 3897,'-5'-1'4540,"5"1"-4273,-1 0-1,0-1 1,1 1 0,-1 0 0,0 0 0,1 0 0,-1 0 0,0 0 0,0 0 0,1 0 0,-1 0 0,0 0 0,1 0 0,-1 0 0,0 0 0,0 0 0,1 1 0,-1-1 0,0 0 0,1 0 0,-1 1 0,0-1 0,1 0 0,-1 1 0,1-1 0,-2 2 0,-3 10-152,0 1 0,1-1 0,0 2 0,-3 20-1,-3 19 78,5-28-109,-3 47 1,7-67-72,1 0-1,-1 1 0,-2 5 1,-2 13 40,5-9-10,0-9-18,-1 0-1,1 0 1,-1 0 0,-2 10 0,-26 53 143,20-41-109,-10 49 0,12-46-32,-13 41 0,1-5 11,6-19-18,5-26-9,-1 0 0,-1-1 1,-17 27-1,-1 1 6,14-23-1,-63 127 26,57-108 36,-22 73-1,30-85-13,-1 1 1,-27 48-1,-1 2 1,7-14-13,14-29-4,-16 47-1,35-86-50,1 0 0,-1 0 0,1 0 0,0 0 0,0 0 0,-1 0 1,1 0-1,0-1 0,1 1 0,-1 0 0,1 3 0,-1-5-30,0 0 0,0 0 0,0 0 0,0 0 0,0 0 0,0 1 0,0-1 0,-1 0 0,1 0 0,0 0 0,0 0 0,0 0 0,0 0 0,0 0 0,0 1 0,0-1 0,0 0 0,0 0 0,0 0 0,0 0 0,-1 0 0,1 0 0,0 0 0,0 0-1,0 0 1,0 0 0,0 0 0,0 1 0,0-1 0,-1 0 0,1 0 0,0 0 0,0 0 0,0 0 0,0 0 0,0 0 0,0 0 0,-1 0 0,1 0 0,0 0 0,0 0 0,0 0 0,0 0 0,0 0 0,-1-1 0,1 1-387,-1 0-275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5:42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3585,'2'0'1501,"0"0"0,0 0 0,0-1 1,0 1-1,0-1 0,3-1 0,-4 2-1205,1-1 1,-1 0-1,1 1 0,-1-1 0,1 1 0,0 0 1,-1 0-1,1-1 0,-1 1 0,1 0 0,0 0 1,-1 0-1,3 1 0,-2 0-138,5 2 663,0 9-71,-2-3-485,3 4-69,-5-9-137,0 1 1,0 0-1,0 1 1,0-1-1,-1 0 0,0 1 1,0-1-1,-1 1 0,0 0 1,0 0-1,0-1 0,0 8 1,0 34 180,13 83 0,-13-123-313,-1-5-74,0-1 0,0 0-1,0 0 1,0 1 0,1-1-1,-1 0 1,0 0-1,1 1 1,-1-1 0,1 0-1,-1 0 1,2 2 0,-2-4-2105,0 0 853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7:15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 5577,'-2'-2'2311,"2"4"-1003,0-2-1232,1 0 1,-1 0-1,0 0 0,0 0 0,0 0 0,0 1 1,0-1-1,0 0 0,1 0 0,-1 0 0,0 0 0,0 1 1,0-1-1,0 0 0,0 0 0,0 0 0,0 1 1,0-1-1,0 0 0,0 0 0,0 0 0,0 1 0,0-1 1,0 0-1,0 0 0,0 0 0,0 1 0,0-1 1,0 0-1,0 0 0,0 0 0,0 0 0,-1 1 0,1-1 1,0 0-1,0 0 0,0 0 0,0 0 0,0 0 1,0 1-1,-1-1 0,1 0 0,0 0 0,0 0 1,0 0-1,0 0 0,-1 0 0,1 0 0,0 1 0,-1-1 51,1 0 0,0 1 0,-1-1-1,1 1 1,0-1 0,-1 1 0,1-1-1,0 1 1,0-1 0,0 1 0,-1 0-1,1-1 1,0 1 0,0-1 0,0 2-1,-1 1 187,-8 30 429,4-19-528,2 0 0,0 1 0,-3 27 0,4-9 101,-3 32 224,4-55-455,0 0-1,0 0 0,3 15 0,-2-21-59,0 0 0,1 0-1,0 0 1,0 0 0,0 0 0,1 0 0,-1 0 0,1 0 0,0-1-1,4 7 1,-4-8-12,-1-1 0,1 1 0,0-1 0,-1 0 0,1 1-1,0-1 1,0 0 0,0 0 0,0 0 0,0-1 0,0 1 0,0 0-1,1-1 1,-1 0 0,0 1 0,0-1 0,0 0 0,3 0 0,4 0 36,0-1 1,17-3 0,-1-2 13,-1-1 0,0-1-1,28-14 1,-25 13 30,-19 6-484,0 0 1,0 0-1,8-5 0,-12 5-229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15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26 4569,'-7'-8'12079,"0"0"-6892,-4-1-1799,10 9-3364,1-1 0,0 1 0,0 0 0,-1 0 0,1 0 0,0 0 0,0 0 0,-1 0 0,1 0 1,0 0-1,0 0 0,0 0 0,-1 0 0,1 0 0,0 0 0,0 0 0,-1 1 0,1-1 0,0 0 0,0 0 0,-1 0 0,1 0 1,0 0-1,0 0 0,0 1 0,-1-1 0,1 0 0,0 0 0,0 0 0,0 0 0,0 1 0,0-1 0,-1 0 0,1 0 0,0 1 1,0-1-1,0 0 0,0 0 0,0 0 0,0 1 0,-4 15-25,3-11 99,0 0-75,-2 7 59,1 0-1,0 1 1,0 23-1,1 35 215,-1-47-163,2 1-1,0 0 0,7 40 1,-3-37-26,-3-21-79,0 1-1,0-1 0,0 0 1,1 0-1,0 1 0,1-1 1,0 0-1,5 9 0,-2-7-5,-6-8-18,0-1 0,0 0 1,1 1-1,-1-1 1,0 0-1,0 1 1,1-1-1,-1 0 1,0 1-1,0-1 0,0 1 1,0-1-1,0 0 1,0 1-1,0-1 1,1 1-1,-1-1 1,0 1-1,0-1 1,-1 1-1,0-2-124,2-7-2767,6-18 126,13-29 1191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16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61 7362,'-26'-5'1398,"12"2"1026,-22-2 0,25 2 674,7 1-1005,-2 1 2582,7-1-3561,5-1-978,1 0 0,-1 1-1,0 0 1,1 1 0,10-2 0,64-6 331,8 1-34,-49 3-326,46 1-1,-63 6-39,-1 0 0,37 10-1,-33-8 680,-26-3-744,-1 0 0,1 0 0,-1 0 0,1 0 0,-1 0 0,1 0 0,-1 0 1,1 1-1,0-1 0,0 0 0,0 0 0,-1 2 0,1 2 4,-5 17 9,3-14-8,1 0 0,-1 0-1,2 0 1,-1 1-1,2 12 1,-1 27 53,0-15 13,7 52 1,-4-63-18,13 44 0,-12-55-40,-1-1 0,-1 1 0,0-1 0,0 1 1,-1 0-1,0 12 0,-1-20-12,0 0 0,0 0 1,1 0-1,-1 0 0,2 5 0,-2-7-2,1 0 0,-1 0 0,0 0 0,1-1 0,-1 1-1,1 0 1,-1 0 0,1 0 0,0-1 0,-1 1-1,1 0 1,0 0 0,-1-1 0,1 1 0,0-1-1,0 1 1,-1-1 0,1 1 0,0-1 0,0 1 0,1-1-1,2 2 6,-4-2 84,-4-6-1933,-3-18-2138,0 11 2854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16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33 8194,'-3'1'617,"0"-1"-1,1 1 1,-1-1 0,1 0 0,-1 0 0,0 0-1,1 0 1,-1 0 0,0 0 0,1-1 0,-4-1-1,-1 3 764,4 0 276,4 1 2581,11 1-4109,-1 1 0,1-2 0,0 1 1,12 0-1,-16-3-60,0 0 0,-1 0 0,1 0 0,0-1 0,-1 0 0,10-3 0,-1 0 36,-6 2-34,130-24 540,-99 21-239,60-2 1,-88 7-205,-10-1-99,0 1 0,0 0 1,1 0-1,-1 0 0,0 1 1,0-1-1,0 1 0,6 1 1,-15-1-1727,3-1 1059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22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76 6505,'4'-1'293,"-1"1"98,0-1-1,-1 0 0,1 1 0,-1-1 0,1 0 0,-1-1 0,5-1 0,-6 2-217,0 0-1,-1 0 1,1 0-1,-1 1 1,1-1-1,-1 0 1,1 0-1,-1 0 1,1 0-1,-1 0 1,0 0-1,0 0 1,1 0-1,-1 0 1,0 0-1,0 0 1,0 0-1,0 0 1,0 0-1,0 0 1,0 0-1,0 0 1,-1 0-1,1 0 1,-1-1-1,0 0 10,1 0-1,-1 1 0,0-1 0,0 0 1,0 1-1,0 0 0,0-1 0,-1 1 0,1 0 1,0-1-1,-1 1 0,1 0 0,-1 0 1,1 0-1,-1 0 0,1 0 0,-1 1 1,0-1-1,1 0 0,-1 1 0,-2-1 0,-4-1 177,0 0 0,0 0-1,-11 0 1,10 2-190,0 0 1,0 0 0,0 0 0,0 1 0,1 1 0,-1-1 0,0 2 0,1-1 0,-17 8 0,21-8-137,-1 1 0,0 0 0,1 0 0,0 0 0,0 0 0,0 1 0,0 0 0,0-1 1,1 2-1,0-1 0,0 0 0,0 1 0,0-1 0,1 1 0,-1 0 0,1 0 0,0 0 1,-1 5-1,2-4-15,-1 0-1,1 1 1,1-1 0,-1 1 0,1-1 0,0 0 0,0 1-1,1-1 1,0 0 0,0 1 0,0-1 0,1 0 0,0 0-1,0 0 1,5 8 0,-5-9-8,2 0 0,-1 0-1,0 0 1,1-1 0,0 0 0,0 1 0,1-1 0,-1-1-1,1 1 1,-1-1 0,1 0 0,0 0 0,1 0 0,-1-1-1,0 1 1,1-1 0,6 1 0,-3-1-2,1 0 0,0 0 0,-1-1 0,1-1 0,0 0 0,0 0 0,0 0 0,12-4 0,-16 3-3,-1 0-1,0-1 1,0 1 0,0-1 0,0 0 0,-1-1 0,1 1 0,-1-1 0,1 0 0,-1 0 0,0 0 0,0-1 0,0 1-1,0-1 1,-1 0 0,7-9 0,-9 10 1,1-1 1,0 1-1,-1-1 0,0 0 0,0 1 0,0-1 1,0 0-1,-1 0 0,1 0 0,-1 0 0,0 1 1,0-1-1,-1 0 0,0-4 0,0 1 11,-1 0-1,0 0 1,0 1-1,0-1 1,-1 1-1,-6-10 1,3 6 46,-1 1 0,0 0-1,0 1 1,-1-1 0,0 2 0,-1-1 0,0 1 0,0 0 0,0 1-1,-1 0 1,0 1 0,-20-9 0,25 13-23,1-1 1,0 1-1,-1 0 1,1 1-1,-1-1 1,1 1-1,-1 0 0,1 0 1,-1 0-1,1 1 1,-7 1-1,9-2-119,-1 1 1,1 0-1,0-1 0,-1 1 0,1 0 0,0 1 0,0-1 1,0 0-1,0 1 0,0-1 0,0 1 0,0-1 0,0 1 1,0 0-1,1 0 0,-1 0 0,1 0 0,0 0 1,-1 0-1,1 0 0,-1 4 0,1 2-1290,7-2 542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24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8 5073,'-2'-1'8900,"-3"-2"-5072,3 2-3710,-1 0-1,1 1 1,0-1 0,0 1-1,0 0 1,0-1 0,0 1-1,0 0 1,0 0 0,-1 0-1,1 1 1,0-1-1,0 0 1,0 1 0,0 0-1,0-1 1,0 1 0,-3 2-1,0-1-53,0 0-1,-1 0 0,1 1 1,1 0-1,-1 0 0,0 0 1,1 1-1,0 0 0,0-1 1,0 2-1,-7 7 0,8-6-2,-1 0 0,1 0 0,0 0 0,0 0 0,1 0 0,0 1 0,0-1 0,0 1 0,1-1 0,0 1 0,1 0 0,-1 0 0,1 8-1,1-10-24,0 0 0,0 0 0,0 0-1,0 0 1,1 0 0,0 0-1,0-1 1,0 1 0,1-1-1,-1 1 1,1-1 0,0 0-1,1 0 1,-1 0 0,1 0-1,-1 0 1,1-1 0,5 4-1,-4-4-16,1 1 0,0-1 0,0 0 0,0 0 0,1 0 0,-1-1 0,0 0 0,8 1-1,-10-2-12,1 0 0,-1-1 0,0 0 0,0 0 0,0 0 0,0 0 0,0 0-1,0-1 1,0 0 0,0 0 0,0 0 0,0 0 0,0-1 0,-1 1 0,5-3-1,-5 1 5,1 1 0,0-1 0,-1 0 0,0 0 0,0 0 0,0 0-1,0 0 1,0-1 0,-1 1 0,1-1 0,-1 0 0,0 1 0,0-1-1,0 0 1,-1-1 0,1 1 0,-1 0 0,0 0 0,0 0 0,-1-1-1,1 1 1,-1-1 0,0 1 0,0 0 0,-1-1 0,1 1-1,-1 0 1,0-1 0,0 1 0,-2-4 0,0 0 27,0 1 0,0 0-1,-1 0 1,0 0 0,-1 0 0,1 1 0,-1 0 0,0 0 0,-7-6-1,4 5 21,1 1 0,-1 0 0,0 0 0,-1 1 0,1 0 0,-1 0 0,-11-3 0,14 6-220,0 1 0,0 0 1,-1 0-1,1 1 0,0 0 0,-1 0 0,1 0 1,0 1-1,-1 0 0,1 0 0,0 1 1,0 0-1,-7 2 0,4 3-2892,8-7 2669,-1 1-635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28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84 4481,'-52'-40'2255,"48"36"-1344,-1 0 0,1 0 1,-7-8-1,9 10 23,1-1 0,-1 1 0,1-1 0,0 1 0,-1-5 0,1 6-290,1 1-173,0 0-86,6 0 394,15 2-463,-1 1 0,20 5 0,-14-2-85,24 7 196,51 21 0,14 5-6,-14-12-29,80 23 139,42 2-179,-131-33-251,16 10 196,126 50-1,-186-61-161,110 30 217,37 14-1,86 63-34,-126-54-154,-27 0-3,-29-14 8,-69-42-64,44 28-1,-55-31-40,1 0-1,33 12 1,-8-3-2,-30-14-40,0-1 0,1 0 0,0-1 0,32 5-1,-31-7-8,-1 1 0,0 0 0,0 1 0,0 1 0,0 0 0,-1 2 0,27 16 0,-28-15 0,-9-5-5,-1 0 0,2-1-1,-1 0 1,0 0 0,0 0 0,1 0 0,0-1 0,-1 0 0,12 2-1,29 4-171,-46-12-6615,-1 2 5172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29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5977,'16'2'6982,"-2"4"-4297,-9-2-2421,1 0-1,-1 0 1,9 10-1,-2-2-108,38 44 542,-28-33-213,44 36 0,4 4-4,-61-53-368,-1-1-1,0 2 1,0-1 0,-1 1-1,8 14 1,-13-19 10,1 0-1,-1 0 1,0 0-1,0 0 1,-1 0-1,0 0 1,0 1-1,0 9 1,-1-12-24,0 0 0,0 0 1,-1 0-1,0 0 1,0 0-1,0-1 1,0 1-1,0 0 0,-1-1 1,1 1-1,-1-1 1,0 1-1,0-1 1,-6 6-1,-3 2 139,0 0-1,-1-2 1,-24 18 0,-45 18-7,56-32-192,13-6-18,-1 0-1,-1-1 1,-19 6 0,33-12-20,-1 0 1,1 0 0,-1 0 0,1 0-1,-1 0 1,1 1 0,-1-2 0,1 1-1,-1 0 1,1 0 0,-1 0-1,1 0 1,-1 0 0,1 0 0,0 0-1,-1-1 1,1 1 0,-1 0 0,1 0-1,-1 0 1,1-1 0,0 1 0,-1 0-1,1-1 1,0 1 0,-1 0-1,1-1 1,0 1 0,0-1 0,-1 1-1,1 0 1,0-2 0,0-5-5610,4 2 3881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18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4209,'0'-26'18629,"0"26"-18241,0 0-16,0 5 370,7 23-324,-5-23-368,-1 0 0,0 0 0,0 0 0,0 1 0,-1-1 0,0 0-1,0 1 1,0-1 0,-1 0 0,-1 6 0,1 4 98,-1-1 0,2 1 0,1 19 0,9 45 195,-1 2-13,-2-5 60,-2-45-221,-8-32-1354,3 0 1018,0 1 1,-1 0-1,1-1 1,0 1-1,0-1 1,-1 1-1,1 0 0,0-1 1,0 1-1,0-1 1,0 1-1,0 0 1,-1-1-1,1 1 1,0-1-1,0 1 1,0-1-1,0 1 1,0-1-1,1 0 1,2-14-1030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19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28 5409,'0'1'1238,"-1"-1"0,0 0 0,0 0 0,0 1 0,0-1 0,0 0 0,1 0-1,-1 0 1,0 0 0,0 0 0,-1 0 0,-1-1 3568,10 0-4403,15 0-231,35-7-1,-19 1-66,-19 3-66,0 1 1,19 0-1,-5 1 14,0 3 1,0 0-1,36 8 0,-66-9-31,0 1-1,0 0 1,0 1 0,0-1-1,0 0 1,-1 1-1,1 0 1,0-1-1,-1 1 1,1 0 0,-1 0-1,0 1 1,0-1-1,4 5 1,10 10 132,-15-16-148,0 0 0,1 0 0,-1 0 1,0-1-1,1 1 0,-1 0 0,1-1 1,-1 1-1,0-1 0,1 1 0,-1-1 1,1 0-1,-1 0 0,1 0 0,1 0 1,-4-2 143,0 2-130,1-1-1,-1 0 0,1 1 1,0-1-1,-1 1 1,1-1-1,-1 0 0,0 1 1,1-1-1,-1 1 1,1 0-1,-1-1 0,0 1 1,-1-1-1,2 1-13,-1 0 0,0 0 1,1 1-1,-1-1 0,1 0 0,-1 0 0,1 1 0,-1-1 0,1 0 0,-1 1 1,1-1-1,-1 1 0,1-1 0,-1 1 0,1-1 0,-1 1 0,1-1 0,0 1 0,-1 0 1,-8 17 11,8-15-9,-3 7-1,0 0 1,0-1-1,1 1 1,1 0-1,0 1 1,-1 11 0,1 23 94,2 0 1,2 0 0,10 58-1,-8-84-76,2-1-1,0 1 0,1-1 0,1 0 0,16 27 1,-22-41 366,-5-8-2773,-6-7-3603,2 0 4576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5:05:42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15 5609,'1'-2'356,"5"-8"3273,-4 8-1215,-3 4-216,-22 42 1276,15-32-3257,2 1 1,0 0-1,-7 24 0,11-34-149,2 0-1,-1 1 1,0-1-1,0 0 0,1 1 1,0-1-1,0 1 1,0-1-1,0 0 0,2 8 1,-2-9-45,1 0 0,0 1 0,0-1 0,0 1 0,1-1 0,-1 0 0,0 0 0,1 0 0,0 0 0,-1 0 0,1 0 0,0 0 0,0-1 0,0 1 0,4 2 0,0-1-2,0 0 0,0 0-1,1 0 1,0-1 0,8 2 0,39 6 38,-40-8-51,-3 1-6,0-1 1,1-1-1,0 0 0,-1-1 1,1 0-1,-1 0 0,23-5 1,-20 2-130,-11 3-56,-1 0 1,1-1-1,0 1 1,0-1-1,0 0 1,-1 0 0,1 0-1,0 0 1,-1 0-1,3-2 1,-1-4-558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20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7 4881,'-12'4'1237,"-27"9"6127,31-13-2126,6-5-1172,6 3-3494,23-3 94,53-5 0,-75 10-593,158-1 1515,-47 2-856,-100-2-641,-7 0-27,0 1 0,0 0 1,11 2-1,-20-2-84,0 0 0,0 0 0,0 1 0,0-1 0,0 0 0,0 0 0,0 0-1,0 1 1,0-1 0,-1 0 0,1 0 0,0 0 0,0 0 0,0 1 0,0-1 0,0 0 0,0 0 0,0 0-1,0 0 1,0 1 0,-1-1 0,1 0 0,0 0 0,0 0 0,0 0 0,0 0 0,-1 1 0,1-1 0,0 0-1,0 0 1,0 0 0,0 0 0,-1 0 0,1 0 0,0 0 0,0 0 0,0 0 0,-1 0 0,1 0-1,0 0 1,0 0 0,0 0 0,-1 0 0,1 0 0,-37 3-2547,-12 2 1668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21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7 3497,'0'0'2367,"0"0"11,0 0-287,0 0-83,0 0-214,0 0-1640,0 0 1,0-1-1,-1 1 1,1 0-1,0 0 1,0-1-1,0 1 0,0 0 1,0 0-1,0-1 1,-1 1-1,1 0 1,0 0-1,0 0 1,0-1-1,-1 1 0,1 0 1,0 0-1,0 0 1,-1 0-1,1-1 1,0 1-1,0 0 0,-1 0 1,1 0-1,0 0 1,0 0-1,-1 0 1,1 0-1,0 0 0,-1 0 1,1 0-1,0 0 1,-1 0-1,-5-1-51,1 1 0,-1-1 0,0 1 0,0 1 0,0-1 0,0 1 1,0 0-1,1 0 0,-1 1 0,-7 2 0,6 0-32,0 0 1,0 0-1,1 1 1,-1-1 0,1 1-1,1 1 1,-1-1-1,-7 11 1,9-12-31,-5 6 63,1 1-1,0-1 1,1 1-1,0 0 0,0 1 1,2 0-1,-1 0 1,1 0-1,-5 24 1,8-28-69,1 0 0,0 0 0,0 0 0,1 0 0,0 0 1,1 1-1,0-1 0,0 0 0,0 0 0,1 0 0,0-1 0,1 1 1,0 0-1,0-1 0,1 0 0,0 1 0,5 7 0,-6-11-30,1 1 0,-1-1 0,1 1 0,0-1-1,0 0 1,0-1 0,1 1 0,-1-1 0,1 1-1,0-2 1,0 1 0,0 0 0,0-1 0,0 0 0,1 0-1,-1 0 1,0-1 0,1 0 0,0 0 0,-1 0-1,1-1 1,0 0 0,-1 0 0,1 0 0,0-1 0,-1 0-1,1 0 1,-1 0 0,1-1 0,5-2 0,-1 0 2,0-1 0,0-1 0,-1 0 0,0 0 0,0 0 0,-1-1 0,0-1 0,0 1 0,9-13 0,-12 14-2,0 0 1,-1 0-1,0-1 0,0 1 1,-1-1-1,1 0 0,-2 0 1,1 0-1,-1 0 1,0-1-1,0 1 0,-1-1 1,0 1-1,0-10 0,-1 12 4,-1 1-1,0-1 1,0 1 0,0-1-1,-1 1 1,1 0-1,-1-1 1,0 1-1,0 0 1,0 0-1,-1 0 1,0 0-1,1 1 1,-1-1 0,-1 1-1,1-1 1,0 1-1,-1 0 1,0 1-1,-7-6 1,2 3 13,-1 0 0,1 1 1,-1 0-1,0 1 0,0 0 1,0 0-1,0 1 0,-13-1 0,-40 0-46,62 3 0,1 0-1,0 0 0,0 0 0,-1 0 1,1 0-1,0 0 0,-1 0 0,1 0 0,0 0 1,0 0-1,-1 0 0,1 0 0,0 0 1,0 0-1,-1 1 0,1-1 0,0 0 1,0 0-1,-1 0 0,1 0 0,0 1 0,0-1 1,0 0-1,-1 0 0,1 0 0,0 1 1,0-1-1,0 0 0,0 0 0,0 1 1,-1-1-1,1 0 0,0 0 0,0 1 0,0-1 1,0 0-1,0 1 0,0-1 0,0 1 1,0 0-211,0 0 0,0-1 0,1 1 1,-1 0-1,0 0 0,1 0 1,-1 0-1,0 0 0,1 0 0,-1 0 1,1-1-1,0 2 0,10 9-897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23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78 8210,'6'-9'1668,"9"-20"0,-15 28-1567,0 1-1,0-1 0,0 0 0,0 0 0,0 0 0,0 1 0,0-1 0,0 0 1,0 0-1,0 1 0,-1-1 0,1 0 0,0 0 0,0 1 0,-1-1 0,1 0 0,0 1 1,-1-1-1,1 0 0,-1 1 0,1-1 0,-1 1 0,1-1 0,-1 1 0,0-1 1,1 1-1,-1-1 0,0 1 0,1-1 0,-1 1 0,0 0 0,1-1 0,-2 1 1,-1-2 233,0 0-14,-1 0 0,1 0 0,-1 1 0,0-1 0,0 1 0,1 0 0,-1 0 0,0 0 0,0 0 0,-4 1 0,6 0-249,1 0 1,-1 0 0,0 0 0,1 1 0,-1-1-1,1 0 1,-1 1 0,1-1 0,-1 1 0,1 0-1,-1-1 1,1 1 0,0 0 0,-1 0 0,1 0-1,0 0 1,0 0 0,-1 0 0,1 1 0,0-1 0,0 0-1,0 0 1,1 1 0,-1-1 0,0 1 0,0-1-1,0 4 1,-2 3 40,1 0 1,1 0-1,-1 1 0,2-1 0,-1 0 0,1 17 1,1-9-3,1 0 1,7 26 0,-8-35-87,2-1 0,-1 1 1,1-1-1,0 1 0,0-1 1,0 0-1,1 0 1,0 0-1,7 7 0,-7-9-12,1 0 1,-1 0-1,1 0 0,-1-1 1,1 0-1,0 0 0,1 0 0,-1-1 1,0 0-1,1 0 0,9 2 0,-7-2 2,1 0 0,0-1-1,0 0 1,0-1 0,0 0-1,13-2 1,-18 2-7,1-1 0,-1 0 0,1 0 0,-1-1 0,0 1 0,0-1 0,0 0 0,0 0 1,0 0-1,0-1 0,-1 1 0,1-1 0,-1 0 0,7-7 0,-7 5 4,1 0 0,-1 0 0,0-1 1,0 0-1,-1 0 0,0 0 0,0 0 0,0 0 0,1-7 1,-1 2 21,-1-1 1,0 1 0,-1 0-1,-1-15 1,0 20-7,1 1 0,-1-1 0,-1 1 1,1-1-1,-1 1 0,0 0 0,0-1 0,-1 1 0,1 0 1,-1 0-1,0 1 0,0-1 0,-1 1 0,1-1 0,-1 1 1,0 0-1,0 1 0,-1-1 0,1 1 0,-1-1 1,0 2-1,0-1 0,0 0 0,0 1 0,0 0 0,0 0 1,-1 0-1,1 1 0,-1 0 0,1 0 0,-11-1 0,10 2-56,-1 1-1,0-1 0,0 1 1,0 1-1,1-1 0,-1 1 1,0 0-1,1 1 0,0-1 1,0 1-1,-1 0 0,-5 5 1,8-5-275,0 0 0,0 0 0,0 0 1,0 1-1,1-1 0,-1 1 0,1 0 1,0 0-1,0 1 0,0-1 1,1 1-1,-1-1 0,1 1 0,0 0 1,0 0-1,-1 9 0,1 18-857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33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2487 15 536,'0'-3'3134,"0"3"-2585,1-1 1,-1 1 0,0-1-1,0 1 1,0-1 0,0 1-1,0-1 1,-1 1 0,1-1-1,0 1 1,0-1 0,0 1-1,0-1 1,0 1 0,-1 0-1,1-1 1,-1 0 0,1 1-425,-1-1 0,-1 1 0,1-1 0,0 1 0,0 0-1,0 0 1,0 0 0,0-1 0,0 1 0,0 0 0,-1 1 0,-10-2 78,0 1 1,0 1-1,0 0 0,-15 3 0,-8 3 312,-236 52 1098,4 1-708,-243 20 579,347-58-1077,-79 14 224,-8 2-275,173-31-207,-101-4-1,131-5-13,-68-1 197,84 4-248,-52 7 0,67-6-67,0 0-1,0-1 1,-1-1-1,-17-2 1,32 2-16,0 0-1,0 0 1,0 0 0,0 0-1,0 0 1,0 1 0,0-1-1,0 1 1,0-1 0,1 1-1,-4 1 1,5-2 2,-1 0-1,1 0 1,0 0 0,0 0 0,0 0 0,0 0-1,0 0 1,0 0 0,0 0 0,0 0 0,0 0-1,-1 0 1,1 1 0,0-1 0,0 0 0,0 0-1,0 0 1,0 0 0,0 0 0,0 0-1,0 0 1,0 0 0,0 0 0,0 0 0,0 0-1,0 1 1,0-1 0,0 0 0,0 0 0,0 0-1,0 0 1,0 0 0,0 0 0,0 0 0,0 0-1,0 0 1,0 1 0,0-1 0,0 0-1,0 0 1,0 0 0,0 0 0,0 0 0,0 0-1,0 0 1,0 0 0,0 0 0,0 1 0,2-1-5719,-2 0 4197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33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15 6105,'0'0'134,"-1"-1"0,1 0 0,0 0 0,0 1 0,-1-1 0,1 0 0,0 0 0,-1 1 0,1-1 0,-1 1 0,1-1 0,-1 0 0,1 1 0,-1-1 0,1 1 0,-1-1 0,0 1 0,1-1 0,-1 1 0,0 0 0,1-1 0,-1 1 0,0 0 0,0 0 0,1-1 0,-1 1 0,0 0 0,-1 0-1,-1 0 34,0 1 0,1 0 0,-1 0 0,0 0 0,0 0-1,0 0 1,-2 3 0,-122 69 360,69-38 310,53-32-735,-45 29 1065,44-28-992,1 0 0,0 0 0,0 1 0,0 0 0,1 0 0,-7 9 0,2 0 268,4-7-195,0 0 0,1 0 1,-4 10-1,7-16-202,0 1 0,1 0 1,-1 0-1,1 0 0,-1 0 0,1 0 0,0 0 1,0 1-1,0-1 0,0 0 0,0 0 1,0 0-1,0 0 0,1 0 0,-1 0 0,1 0 1,0 0-1,0 2 0,2 0 37,0 0 0,0 0 0,0 0 1,0-1-1,1 1 0,-1-1 0,1 0 0,8 5 0,38 21 564,-42-25-530,9 4 146,1 2 0,-2 0 0,1 1 0,-1 1 0,19 18 0,-35-30-283,0 0 1,0 0-1,0 0 0,0 0 0,0 0 1,0-1-1,0 1 0,0 0 0,0 0 1,0 0-1,0 0 0,0 0 0,0 0 1,0 0-1,1 0 0,-1 0 0,0 0 1,0-1-1,0 1 0,0 0 0,0 0 0,0 0 1,0 0-1,0 0 0,0 0 0,0 0 1,0 0-1,0 0 0,1 0 0,-1 0 1,0 0-1,0 0 0,0 0 0,0 0 1,0 0-1,0 0 0,0 0 0,0 0 1,0 0-1,1 0 0,-1 0 0,0 0 1,0 0-1,0 0 0,0 0 0,0 0 1,0 0-1,0 0 0,0 0 0,0 0 1,1 0-1,-1 0 0,0 0 0,0 0 1,0 0-1,0 0 0,0 0 0,0 1 1,0-1-1,0 0 0,0 0 0,0 0 1,0 0-1,0-1-459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39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1076 52 2096,'0'-4'3148,"-1"-8"4446,-1 1-4853,1 10-2680,1 0 1,-1 0-1,1 0 0,-1 0 0,0 0 0,0 1 0,0-1 0,0 0 1,0 0-1,1 0 0,-1 1 0,0-1 0,-1 0 0,1 1 1,0-1-1,0 1 0,0-1 0,0 1 0,-1 0 0,-12-4 128,0 2 1,1 0-1,-1 1 0,0 0 0,-21 2 0,34-1-186,-41 3 434,0 2 0,-66 17 0,98-20-396,-221 66 699,4 16-275,159-58-287,38-15-35,-54 30 0,72-34-115,1 1 0,-1 0-1,1 1 1,0 0 0,1 1-1,-16 19 1,24-26-13,0 0-1,0 0 1,1 1-1,0-1 1,-1 0-1,0 8 1,1-6-5309,1-6 4270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39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0 14347,'-60'44'1398,"44"-31"-1145,0 0 0,1 2-1,1-1 1,-24 33 0,33-39-205,0 0 0,0 0 0,1 0 0,0 0 0,1 1 0,0-1 0,0 1 0,1 0 0,0 0 0,0 0 0,1 1 0,0-1 0,1 14 0,1-20-36,-1 0-1,0 0 1,1 0 0,0 0-1,0 0 1,0 0 0,0-1-1,0 1 1,1 0 0,-1-1-1,1 1 1,0 0 0,0-1-1,3 4 1,-1-2 13,0-1 1,1 0-1,-1 1 1,1-2-1,0 1 1,-1 0-1,10 2 1,0 0 37,1-1 0,0-1 1,0 0-1,0-1 1,16 0-1,25-1 88,-23-1-245,35 4 0,-46 1-33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40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2936 7 6201,'0'0'189,"0"0"1,0 0-1,0 1 0,0-1 0,0 0 0,0 0 0,-1 1 0,1-1 0,0 0 0,0 0 0,0 0 0,0 0 1,-1 1-1,1-1 0,0 0 0,0 0 0,0 0 0,-1 0 0,1 0 0,0 0 0,0 1 0,-1-1 1,1 0-1,0 0 0,0 0 0,-1 0 0,1 0 0,0 0 0,0 0 0,-1 0 0,-12 0 747,8 0 284,-18 0 916,-38-5-1,5-1-1432,-231 17 640,122-1-1188,6-6-53,-240 20 174,134 29-219,186-35-50,-308 93 18,292-80-21,-15 6-1,101-34-3,-26 11 0,-51 26 0,-181 146 9,61-39-1,151-111-2,-52 31-7,98-62-16,0 1-1,-13 12 1,9-7-35,12-11-23,1 0-1,-1 0 1,1 1 0,0-1-1,-1 0 1,1 1 0,-1-1-1,1 0 1,-1 1-1,1-1 1,0 1 0,-1-1-1,1 1 1,0-1 0,0 1-1,-1-1 1,1 1-1,0-1 1,0 1 0,0-1-1,0 1 1,0-1 0,-1 1-1,1 0 1,0-1-1,0 1 1,0-1 0,0 1-1,1-1 1,-1 1 0,0-1-1,0 1 1,0 0-1,0-1 1,1 1 0,-1-1-1,0 1 1,0-1 0,1 1-1,-1-1 1,0 0-1,1 1 1,-1-1 0,0 1-1,1-1 1,-1 0 0,1 1-1,-1-1 1,1 0-1,-1 1 1,2-1 0,9 5-1238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40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6 7474,'0'-1'120,"0"1"1,-1-1 0,1 1-1,-1 0 1,1-1-1,-1 1 1,1 0 0,-1-1-1,0 1 1,1 0 0,-1 0-1,1-1 1,-1 1 0,1 0-1,-1 0 1,0 0 0,1 0-1,-1 0 1,0 0 0,1 0-1,-1 0 1,1 0 0,-1 0-1,0 0 1,1 0-1,-1 1 1,-18 6-8,7 0 324,0 0 0,1 1-1,0 0 1,0 1 0,1 0 0,0 1 0,-13 15 0,1 5 567,-30 49 0,17-11-546,17-31-218,16-34-199,0 0 1,0 1-1,1 0 1,0-1-1,-1 1 1,1 0-1,1-1 0,-1 1 1,0 0-1,1 0 1,0 0-1,0 0 1,0 0-1,0-1 0,1 1 1,0 0-1,-1 0 1,1 0-1,1-1 1,-1 1-1,0 0 1,1-1-1,0 1 0,0-1 1,0 0-1,0 0 1,0 0-1,6 6 1,-1-3 37,0 0 0,0 0 0,1-1 0,-1 0 0,1 0 0,0-1 0,11 5 0,3-1 80,36 9 0,-43-13-256,0-1 0,29 1-1,-24-3-91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6:16:45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 4225,'-1'0'666,"1"-1"0,-1 0 0,1 1 0,-1-1 0,1 0 0,-1 1 0,0-1 0,0 1 0,1-1 0,-1 1-1,0 0 1,-1-1 0,2 1-606,0 1 0,-1 0 0,1-1 0,0 1 0,0-1 0,0 1 0,0 0 0,-1-1 0,1 1 0,0 0 0,0-1 0,1 1 0,-1 0 0,0-1 0,0 1 0,0 0 0,0-1 0,1 2 0,0 8 22,2 0 0,-1 0 0,1 0 0,5 12 0,-4-13-32,0 0 9,1 1 1,0-1-1,0 0 1,1-1 0,0 0-1,1 1 1,0-2-1,0 1 1,12 8-1,-13-10-14,78 64 368,-51-45-147,51 52-1,-49-42-86,2-2 0,1-1-1,44 27 1,-33-23 14,86 53 351,123 52-61,-171-96 35,124 46-1,-128-61-291,38 16 99,72 17 75,5-18-133,-175-40-215,46 9 185,100 9 0,-141-20-93,53 13 0,-59-11 0,2 0 1,-1-1-1,29 0 0,18-7 287,-40 0-318,31 2-1,-53 2-101,5 0 18,1-1 1,0 0 0,0 0 0,24-5 0,-23 0 35,-9 3-65,-1 1 1,0-1 0,0 1 0,0 0 0,1 1 0,6-1-1,18 2 12,-21 1-48,-7-1-15,-2 0-36,-1-1-1,1 0 0,0 0 0,0 0 1,-1 0-1,1 0 0,0 0 0,0 0 1,-1 0-1,1 0 0,0 0 0,0 0 0,0 0 1,-1 0-1,1 0 0,0 0 0,0 0 1,-1 0-1,1 0 0,0 0 0,0-1 1,-1 1-1,1 0 0,0 0 0,0 0 0,0 0 1,-1-1-1,0 0-819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23DFF-CEA0-423A-9FF1-AAC016328C72}" type="datetimeFigureOut">
              <a:rPr lang="en-CA" smtClean="0"/>
              <a:t>2020-06-18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F4CD-65E0-4DE8-9BAE-A51E6D0AF9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82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60B9-594E-4685-A642-54F3BA4F5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4730A-F75D-40BE-9A2C-13F0CAE00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A96C-8A58-4A61-9171-7A2659D5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8357-AFAB-4419-85EC-01D8643EB354}" type="datetime1">
              <a:rPr lang="en-CA" smtClean="0"/>
              <a:t>2020-06-18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E5DA-BE88-4091-9654-E78F10A2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D316-CD46-47C5-9E01-9E9294B5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7F7E-0EBD-49FA-89BD-7F36464F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6939-8317-4048-B02D-186E3FB45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F814E-41A2-4168-8E66-FFD4CA70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CF6-1F52-4D02-88F1-B2D874C642AD}" type="datetime1">
              <a:rPr lang="en-CA" smtClean="0"/>
              <a:t>2020-06-18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2662-468F-4500-B0C4-DC6D9188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C737-00D5-4816-8550-0AD4408F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C92FA-087C-4F90-9D99-84209A5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D1DF8-BE3D-4392-816A-3BDFA80E8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DB84-F67A-4958-877C-E399CB98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7F-9BFB-4FAF-A60B-71798184ABC6}" type="datetime1">
              <a:rPr lang="en-CA" smtClean="0"/>
              <a:t>2020-06-18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3C026-3ED5-4540-9BFD-4ABB4366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B2C15-0E1E-4C08-B488-3157A748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3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7516-6DAE-4799-8482-9ED40997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00AF-D92D-4576-900B-D0D80991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5103-F18D-48C3-A071-3125692D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8C83-3E3D-47F4-9163-947E430BAEA2}" type="datetime1">
              <a:rPr lang="en-CA" smtClean="0"/>
              <a:t>2020-06-18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E2732-8E9D-43D9-B233-060E549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AF11-595F-4304-BB3F-B2C827C3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7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A3D1-4A57-4661-AF90-0CDE3ED4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E5D1-42BC-48D1-8650-25E9EDE8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84E5-1B3A-4D00-B51D-35F442B3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068-A5A9-4464-9BD0-D93EC20E7FBE}" type="datetime1">
              <a:rPr lang="en-CA" smtClean="0"/>
              <a:t>2020-06-18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C536-BEA2-46B1-B0D0-94F2FB8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022DC-6E25-4B28-9068-F731E6CB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85EE-60AE-4556-BB79-3005714C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3C9-F0A3-45CE-BC18-221FE5EF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F5C5-8916-4307-B387-5CA6E25A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B6BC8-2206-4691-A345-EE248F99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1D56-6CB2-4009-8426-ADA261D67677}" type="datetime1">
              <a:rPr lang="en-CA" smtClean="0"/>
              <a:t>2020-06-18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07C4-0ED9-4547-BF7B-52E2B96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987C2-C4AF-487B-BF52-60529D9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4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29B5-B740-4F09-910B-ED516E30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12A4-A987-42CF-BA34-839C6F29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9A8B-CD39-4ACB-A689-D6FC12C5B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222B8-A9A5-47B2-899E-B8FE2507E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5A9B6-4D2D-48DE-8CD5-3B2C87861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D7754-199D-47F1-A897-7CC65567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E90-59E9-467F-B34E-17C69B7689BA}" type="datetime1">
              <a:rPr lang="en-CA" smtClean="0"/>
              <a:t>2020-06-18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7CA6A-142A-48B8-9E39-2EF0A36D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7B6D-40AE-4564-A3AC-8CD51F3B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2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A615-8BD9-4415-9FBA-84B58A26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65300-C64F-45A1-B727-FA6DCC7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D7FA-5A22-4476-833A-437EAC0B8B8A}" type="datetime1">
              <a:rPr lang="en-CA" smtClean="0"/>
              <a:t>2020-06-18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51B1-F60A-4467-8052-511C6287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03707-7DA4-4D5E-8127-BCA17132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C0C37-1E1C-4266-A236-150981A8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9A5E-D954-43C5-91EB-9A354B4D42E4}" type="datetime1">
              <a:rPr lang="en-CA" smtClean="0"/>
              <a:t>2020-06-18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97FEC-B9B8-4583-BA4B-3B445161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E788-1F75-4B27-872A-2395A567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5191-DB1D-4728-AFDD-2395FDFB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3AAF-F6D7-4EC8-83ED-BD2EEE1D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6CFAA-DF16-4228-9406-3D4F261C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40023-08BE-42FC-AF12-935B7776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C647-DDF4-4A43-AEDE-6A0B798BCD3C}" type="datetime1">
              <a:rPr lang="en-CA" smtClean="0"/>
              <a:t>2020-06-18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1E2A-8525-420B-9119-8A49590D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DCEA2-DD76-4EA0-8C5F-75268C04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2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A35-F7B8-4511-8AAD-34185D45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519C2-4EBF-40B9-BBF1-121ECC7C4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512BB-1D1B-4482-BD54-8326F545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C14B-5879-44DF-8A98-6E075FA0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B1A5-65CE-43AF-9351-F527103CAA42}" type="datetime1">
              <a:rPr lang="en-CA" smtClean="0"/>
              <a:t>2020-06-18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65456-1BB5-4952-87B6-227F8FDB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EC34-7D25-4ECF-8EDD-4185C6A6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8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C2E59-A2C3-4A2B-AA4C-7550772D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0B918-3E80-4310-8785-6FC01882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4B04-6C6D-4A71-9642-058E42220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582B-4D5D-4A44-999A-559B2031306B}" type="datetime1">
              <a:rPr lang="en-CA" smtClean="0"/>
              <a:t>2020-06-18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5D3C-19F3-4378-A2D9-7194D14A4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F004-E926-43F5-95B9-7D9699DB1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0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9.png"/><Relationship Id="rId21" Type="http://schemas.openxmlformats.org/officeDocument/2006/relationships/customXml" Target="../ink/ink156.xml"/><Relationship Id="rId42" Type="http://schemas.openxmlformats.org/officeDocument/2006/relationships/image" Target="../media/image167.png"/><Relationship Id="rId47" Type="http://schemas.openxmlformats.org/officeDocument/2006/relationships/customXml" Target="../ink/ink169.xml"/><Relationship Id="rId63" Type="http://schemas.openxmlformats.org/officeDocument/2006/relationships/customXml" Target="../ink/ink177.xml"/><Relationship Id="rId68" Type="http://schemas.openxmlformats.org/officeDocument/2006/relationships/image" Target="../media/image180.png"/><Relationship Id="rId2" Type="http://schemas.openxmlformats.org/officeDocument/2006/relationships/image" Target="../media/image7100.png"/><Relationship Id="rId16" Type="http://schemas.openxmlformats.org/officeDocument/2006/relationships/image" Target="../media/image154.png"/><Relationship Id="rId29" Type="http://schemas.openxmlformats.org/officeDocument/2006/relationships/customXml" Target="../ink/ink160.xml"/><Relationship Id="rId11" Type="http://schemas.openxmlformats.org/officeDocument/2006/relationships/customXml" Target="../ink/ink151.xml"/><Relationship Id="rId24" Type="http://schemas.openxmlformats.org/officeDocument/2006/relationships/image" Target="../media/image158.png"/><Relationship Id="rId32" Type="http://schemas.openxmlformats.org/officeDocument/2006/relationships/image" Target="../media/image162.png"/><Relationship Id="rId37" Type="http://schemas.openxmlformats.org/officeDocument/2006/relationships/customXml" Target="../ink/ink164.xml"/><Relationship Id="rId40" Type="http://schemas.openxmlformats.org/officeDocument/2006/relationships/image" Target="../media/image166.png"/><Relationship Id="rId45" Type="http://schemas.openxmlformats.org/officeDocument/2006/relationships/customXml" Target="../ink/ink168.xml"/><Relationship Id="rId53" Type="http://schemas.openxmlformats.org/officeDocument/2006/relationships/customXml" Target="../ink/ink172.xml"/><Relationship Id="rId58" Type="http://schemas.openxmlformats.org/officeDocument/2006/relationships/image" Target="../media/image175.png"/><Relationship Id="rId66" Type="http://schemas.openxmlformats.org/officeDocument/2006/relationships/image" Target="../media/image179.png"/><Relationship Id="rId74" Type="http://schemas.openxmlformats.org/officeDocument/2006/relationships/image" Target="../media/image183.png"/><Relationship Id="rId5" Type="http://schemas.openxmlformats.org/officeDocument/2006/relationships/customXml" Target="../ink/ink148.xml"/><Relationship Id="rId61" Type="http://schemas.openxmlformats.org/officeDocument/2006/relationships/customXml" Target="../ink/ink176.xml"/><Relationship Id="rId19" Type="http://schemas.openxmlformats.org/officeDocument/2006/relationships/customXml" Target="../ink/ink155.xml"/><Relationship Id="rId14" Type="http://schemas.openxmlformats.org/officeDocument/2006/relationships/image" Target="../media/image153.png"/><Relationship Id="rId22" Type="http://schemas.openxmlformats.org/officeDocument/2006/relationships/image" Target="../media/image157.png"/><Relationship Id="rId27" Type="http://schemas.openxmlformats.org/officeDocument/2006/relationships/customXml" Target="../ink/ink159.xml"/><Relationship Id="rId30" Type="http://schemas.openxmlformats.org/officeDocument/2006/relationships/image" Target="../media/image161.png"/><Relationship Id="rId35" Type="http://schemas.openxmlformats.org/officeDocument/2006/relationships/customXml" Target="../ink/ink163.xml"/><Relationship Id="rId43" Type="http://schemas.openxmlformats.org/officeDocument/2006/relationships/customXml" Target="../ink/ink167.xml"/><Relationship Id="rId48" Type="http://schemas.openxmlformats.org/officeDocument/2006/relationships/image" Target="../media/image170.png"/><Relationship Id="rId56" Type="http://schemas.openxmlformats.org/officeDocument/2006/relationships/image" Target="../media/image174.png"/><Relationship Id="rId64" Type="http://schemas.openxmlformats.org/officeDocument/2006/relationships/image" Target="../media/image178.png"/><Relationship Id="rId69" Type="http://schemas.openxmlformats.org/officeDocument/2006/relationships/customXml" Target="../ink/ink180.xml"/><Relationship Id="rId8" Type="http://schemas.openxmlformats.org/officeDocument/2006/relationships/image" Target="../media/image150.png"/><Relationship Id="rId51" Type="http://schemas.openxmlformats.org/officeDocument/2006/relationships/customXml" Target="../ink/ink171.xml"/><Relationship Id="rId72" Type="http://schemas.openxmlformats.org/officeDocument/2006/relationships/image" Target="../media/image182.png"/><Relationship Id="rId3" Type="http://schemas.openxmlformats.org/officeDocument/2006/relationships/customXml" Target="../ink/ink147.xml"/><Relationship Id="rId12" Type="http://schemas.openxmlformats.org/officeDocument/2006/relationships/image" Target="../media/image152.png"/><Relationship Id="rId17" Type="http://schemas.openxmlformats.org/officeDocument/2006/relationships/customXml" Target="../ink/ink154.xml"/><Relationship Id="rId25" Type="http://schemas.openxmlformats.org/officeDocument/2006/relationships/customXml" Target="../ink/ink158.xml"/><Relationship Id="rId33" Type="http://schemas.openxmlformats.org/officeDocument/2006/relationships/customXml" Target="../ink/ink162.xml"/><Relationship Id="rId38" Type="http://schemas.openxmlformats.org/officeDocument/2006/relationships/image" Target="../media/image165.png"/><Relationship Id="rId46" Type="http://schemas.openxmlformats.org/officeDocument/2006/relationships/image" Target="../media/image169.png"/><Relationship Id="rId59" Type="http://schemas.openxmlformats.org/officeDocument/2006/relationships/customXml" Target="../ink/ink175.xml"/><Relationship Id="rId67" Type="http://schemas.openxmlformats.org/officeDocument/2006/relationships/customXml" Target="../ink/ink179.xml"/><Relationship Id="rId20" Type="http://schemas.openxmlformats.org/officeDocument/2006/relationships/image" Target="../media/image156.png"/><Relationship Id="rId41" Type="http://schemas.openxmlformats.org/officeDocument/2006/relationships/customXml" Target="../ink/ink166.xml"/><Relationship Id="rId54" Type="http://schemas.openxmlformats.org/officeDocument/2006/relationships/image" Target="../media/image173.png"/><Relationship Id="rId62" Type="http://schemas.openxmlformats.org/officeDocument/2006/relationships/image" Target="../media/image177.png"/><Relationship Id="rId70" Type="http://schemas.openxmlformats.org/officeDocument/2006/relationships/image" Target="../media/image181.png"/><Relationship Id="rId75" Type="http://schemas.openxmlformats.org/officeDocument/2006/relationships/customXml" Target="../ink/ink18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9.png"/><Relationship Id="rId15" Type="http://schemas.openxmlformats.org/officeDocument/2006/relationships/customXml" Target="../ink/ink153.xml"/><Relationship Id="rId23" Type="http://schemas.openxmlformats.org/officeDocument/2006/relationships/customXml" Target="../ink/ink157.xml"/><Relationship Id="rId28" Type="http://schemas.openxmlformats.org/officeDocument/2006/relationships/image" Target="../media/image160.png"/><Relationship Id="rId36" Type="http://schemas.openxmlformats.org/officeDocument/2006/relationships/image" Target="../media/image164.png"/><Relationship Id="rId49" Type="http://schemas.openxmlformats.org/officeDocument/2006/relationships/customXml" Target="../ink/ink170.xml"/><Relationship Id="rId57" Type="http://schemas.openxmlformats.org/officeDocument/2006/relationships/customXml" Target="../ink/ink174.xml"/><Relationship Id="rId10" Type="http://schemas.openxmlformats.org/officeDocument/2006/relationships/image" Target="../media/image151.png"/><Relationship Id="rId31" Type="http://schemas.openxmlformats.org/officeDocument/2006/relationships/customXml" Target="../ink/ink161.xml"/><Relationship Id="rId44" Type="http://schemas.openxmlformats.org/officeDocument/2006/relationships/image" Target="../media/image168.png"/><Relationship Id="rId52" Type="http://schemas.openxmlformats.org/officeDocument/2006/relationships/image" Target="../media/image172.png"/><Relationship Id="rId60" Type="http://schemas.openxmlformats.org/officeDocument/2006/relationships/image" Target="../media/image176.png"/><Relationship Id="rId65" Type="http://schemas.openxmlformats.org/officeDocument/2006/relationships/customXml" Target="../ink/ink178.xml"/><Relationship Id="rId73" Type="http://schemas.openxmlformats.org/officeDocument/2006/relationships/customXml" Target="../ink/ink182.xml"/><Relationship Id="rId4" Type="http://schemas.openxmlformats.org/officeDocument/2006/relationships/image" Target="../media/image148.png"/><Relationship Id="rId9" Type="http://schemas.openxmlformats.org/officeDocument/2006/relationships/customXml" Target="../ink/ink150.xml"/><Relationship Id="rId13" Type="http://schemas.openxmlformats.org/officeDocument/2006/relationships/customXml" Target="../ink/ink152.xml"/><Relationship Id="rId18" Type="http://schemas.openxmlformats.org/officeDocument/2006/relationships/image" Target="../media/image155.png"/><Relationship Id="rId39" Type="http://schemas.openxmlformats.org/officeDocument/2006/relationships/customXml" Target="../ink/ink165.xml"/><Relationship Id="rId34" Type="http://schemas.openxmlformats.org/officeDocument/2006/relationships/image" Target="../media/image163.png"/><Relationship Id="rId50" Type="http://schemas.openxmlformats.org/officeDocument/2006/relationships/image" Target="../media/image171.png"/><Relationship Id="rId55" Type="http://schemas.openxmlformats.org/officeDocument/2006/relationships/customXml" Target="../ink/ink173.xml"/><Relationship Id="rId76" Type="http://schemas.openxmlformats.org/officeDocument/2006/relationships/image" Target="../media/image184.png"/><Relationship Id="rId7" Type="http://schemas.openxmlformats.org/officeDocument/2006/relationships/customXml" Target="../ink/ink149.xml"/><Relationship Id="rId71" Type="http://schemas.openxmlformats.org/officeDocument/2006/relationships/customXml" Target="../ink/ink18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customXml" Target="../ink/ink189.xml"/><Relationship Id="rId18" Type="http://schemas.openxmlformats.org/officeDocument/2006/relationships/image" Target="../media/image192.png"/><Relationship Id="rId26" Type="http://schemas.openxmlformats.org/officeDocument/2006/relationships/image" Target="../media/image196.png"/><Relationship Id="rId3" Type="http://schemas.openxmlformats.org/officeDocument/2006/relationships/customXml" Target="../ink/ink184.xml"/><Relationship Id="rId21" Type="http://schemas.openxmlformats.org/officeDocument/2006/relationships/customXml" Target="../ink/ink193.xml"/><Relationship Id="rId7" Type="http://schemas.openxmlformats.org/officeDocument/2006/relationships/customXml" Target="../ink/ink186.xml"/><Relationship Id="rId12" Type="http://schemas.openxmlformats.org/officeDocument/2006/relationships/image" Target="../media/image189.png"/><Relationship Id="rId17" Type="http://schemas.openxmlformats.org/officeDocument/2006/relationships/customXml" Target="../ink/ink191.xml"/><Relationship Id="rId25" Type="http://schemas.openxmlformats.org/officeDocument/2006/relationships/customXml" Target="../ink/ink195.xml"/><Relationship Id="rId2" Type="http://schemas.openxmlformats.org/officeDocument/2006/relationships/image" Target="../media/image8100.png"/><Relationship Id="rId16" Type="http://schemas.openxmlformats.org/officeDocument/2006/relationships/image" Target="../media/image191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6.png"/><Relationship Id="rId11" Type="http://schemas.openxmlformats.org/officeDocument/2006/relationships/customXml" Target="../ink/ink188.xml"/><Relationship Id="rId24" Type="http://schemas.openxmlformats.org/officeDocument/2006/relationships/image" Target="../media/image195.png"/><Relationship Id="rId5" Type="http://schemas.openxmlformats.org/officeDocument/2006/relationships/customXml" Target="../ink/ink185.xml"/><Relationship Id="rId15" Type="http://schemas.openxmlformats.org/officeDocument/2006/relationships/customXml" Target="../ink/ink190.xml"/><Relationship Id="rId23" Type="http://schemas.openxmlformats.org/officeDocument/2006/relationships/customXml" Target="../ink/ink194.xml"/><Relationship Id="rId10" Type="http://schemas.openxmlformats.org/officeDocument/2006/relationships/image" Target="../media/image188.png"/><Relationship Id="rId19" Type="http://schemas.openxmlformats.org/officeDocument/2006/relationships/customXml" Target="../ink/ink192.xml"/><Relationship Id="rId4" Type="http://schemas.openxmlformats.org/officeDocument/2006/relationships/image" Target="../media/image185.png"/><Relationship Id="rId9" Type="http://schemas.openxmlformats.org/officeDocument/2006/relationships/customXml" Target="../ink/ink187.xml"/><Relationship Id="rId14" Type="http://schemas.openxmlformats.org/officeDocument/2006/relationships/image" Target="../media/image190.png"/><Relationship Id="rId22" Type="http://schemas.openxmlformats.org/officeDocument/2006/relationships/image" Target="../media/image194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3.xml"/><Relationship Id="rId21" Type="http://schemas.openxmlformats.org/officeDocument/2006/relationships/customXml" Target="../ink/ink205.xml"/><Relationship Id="rId42" Type="http://schemas.openxmlformats.org/officeDocument/2006/relationships/image" Target="../media/image217.png"/><Relationship Id="rId63" Type="http://schemas.openxmlformats.org/officeDocument/2006/relationships/customXml" Target="../ink/ink226.xml"/><Relationship Id="rId84" Type="http://schemas.openxmlformats.org/officeDocument/2006/relationships/image" Target="../media/image238.png"/><Relationship Id="rId138" Type="http://schemas.openxmlformats.org/officeDocument/2006/relationships/image" Target="../media/image265.png"/><Relationship Id="rId159" Type="http://schemas.openxmlformats.org/officeDocument/2006/relationships/customXml" Target="../ink/ink274.xml"/><Relationship Id="rId170" Type="http://schemas.openxmlformats.org/officeDocument/2006/relationships/image" Target="../media/image281.png"/><Relationship Id="rId191" Type="http://schemas.openxmlformats.org/officeDocument/2006/relationships/customXml" Target="../ink/ink290.xml"/><Relationship Id="rId205" Type="http://schemas.openxmlformats.org/officeDocument/2006/relationships/customXml" Target="../ink/ink297.xml"/><Relationship Id="rId226" Type="http://schemas.openxmlformats.org/officeDocument/2006/relationships/image" Target="../media/image309.png"/><Relationship Id="rId107" Type="http://schemas.openxmlformats.org/officeDocument/2006/relationships/customXml" Target="../ink/ink248.xml"/><Relationship Id="rId11" Type="http://schemas.openxmlformats.org/officeDocument/2006/relationships/customXml" Target="../ink/ink200.xml"/><Relationship Id="rId32" Type="http://schemas.openxmlformats.org/officeDocument/2006/relationships/image" Target="../media/image212.png"/><Relationship Id="rId53" Type="http://schemas.openxmlformats.org/officeDocument/2006/relationships/customXml" Target="../ink/ink221.xml"/><Relationship Id="rId74" Type="http://schemas.openxmlformats.org/officeDocument/2006/relationships/image" Target="../media/image233.png"/><Relationship Id="rId128" Type="http://schemas.openxmlformats.org/officeDocument/2006/relationships/image" Target="../media/image260.png"/><Relationship Id="rId149" Type="http://schemas.openxmlformats.org/officeDocument/2006/relationships/customXml" Target="../ink/ink269.xml"/><Relationship Id="rId5" Type="http://schemas.openxmlformats.org/officeDocument/2006/relationships/customXml" Target="../ink/ink197.xml"/><Relationship Id="rId95" Type="http://schemas.openxmlformats.org/officeDocument/2006/relationships/customXml" Target="../ink/ink242.xml"/><Relationship Id="rId160" Type="http://schemas.openxmlformats.org/officeDocument/2006/relationships/image" Target="../media/image276.png"/><Relationship Id="rId181" Type="http://schemas.openxmlformats.org/officeDocument/2006/relationships/customXml" Target="../ink/ink285.xml"/><Relationship Id="rId216" Type="http://schemas.openxmlformats.org/officeDocument/2006/relationships/image" Target="../media/image304.png"/><Relationship Id="rId22" Type="http://schemas.openxmlformats.org/officeDocument/2006/relationships/image" Target="../media/image207.png"/><Relationship Id="rId43" Type="http://schemas.openxmlformats.org/officeDocument/2006/relationships/customXml" Target="../ink/ink216.xml"/><Relationship Id="rId64" Type="http://schemas.openxmlformats.org/officeDocument/2006/relationships/image" Target="../media/image228.png"/><Relationship Id="rId118" Type="http://schemas.openxmlformats.org/officeDocument/2006/relationships/image" Target="../media/image255.png"/><Relationship Id="rId139" Type="http://schemas.openxmlformats.org/officeDocument/2006/relationships/customXml" Target="../ink/ink264.xml"/><Relationship Id="rId85" Type="http://schemas.openxmlformats.org/officeDocument/2006/relationships/customXml" Target="../ink/ink237.xml"/><Relationship Id="rId150" Type="http://schemas.openxmlformats.org/officeDocument/2006/relationships/image" Target="../media/image271.png"/><Relationship Id="rId171" Type="http://schemas.openxmlformats.org/officeDocument/2006/relationships/customXml" Target="../ink/ink280.xml"/><Relationship Id="rId192" Type="http://schemas.openxmlformats.org/officeDocument/2006/relationships/image" Target="../media/image292.png"/><Relationship Id="rId206" Type="http://schemas.openxmlformats.org/officeDocument/2006/relationships/image" Target="../media/image299.png"/><Relationship Id="rId227" Type="http://schemas.openxmlformats.org/officeDocument/2006/relationships/customXml" Target="../ink/ink308.xml"/><Relationship Id="rId12" Type="http://schemas.openxmlformats.org/officeDocument/2006/relationships/image" Target="../media/image202.png"/><Relationship Id="rId33" Type="http://schemas.openxmlformats.org/officeDocument/2006/relationships/customXml" Target="../ink/ink211.xml"/><Relationship Id="rId108" Type="http://schemas.openxmlformats.org/officeDocument/2006/relationships/image" Target="../media/image250.png"/><Relationship Id="rId129" Type="http://schemas.openxmlformats.org/officeDocument/2006/relationships/customXml" Target="../ink/ink259.xml"/><Relationship Id="rId54" Type="http://schemas.openxmlformats.org/officeDocument/2006/relationships/image" Target="../media/image223.png"/><Relationship Id="rId75" Type="http://schemas.openxmlformats.org/officeDocument/2006/relationships/customXml" Target="../ink/ink232.xml"/><Relationship Id="rId96" Type="http://schemas.openxmlformats.org/officeDocument/2006/relationships/image" Target="../media/image244.png"/><Relationship Id="rId140" Type="http://schemas.openxmlformats.org/officeDocument/2006/relationships/image" Target="../media/image266.png"/><Relationship Id="rId161" Type="http://schemas.openxmlformats.org/officeDocument/2006/relationships/customXml" Target="../ink/ink275.xml"/><Relationship Id="rId182" Type="http://schemas.openxmlformats.org/officeDocument/2006/relationships/image" Target="../media/image287.png"/><Relationship Id="rId217" Type="http://schemas.openxmlformats.org/officeDocument/2006/relationships/customXml" Target="../ink/ink303.xml"/><Relationship Id="rId6" Type="http://schemas.openxmlformats.org/officeDocument/2006/relationships/image" Target="../media/image199.png"/><Relationship Id="rId23" Type="http://schemas.openxmlformats.org/officeDocument/2006/relationships/customXml" Target="../ink/ink206.xml"/><Relationship Id="rId119" Type="http://schemas.openxmlformats.org/officeDocument/2006/relationships/customXml" Target="../ink/ink254.xml"/><Relationship Id="rId44" Type="http://schemas.openxmlformats.org/officeDocument/2006/relationships/image" Target="../media/image218.png"/><Relationship Id="rId65" Type="http://schemas.openxmlformats.org/officeDocument/2006/relationships/customXml" Target="../ink/ink227.xml"/><Relationship Id="rId86" Type="http://schemas.openxmlformats.org/officeDocument/2006/relationships/image" Target="../media/image239.png"/><Relationship Id="rId130" Type="http://schemas.openxmlformats.org/officeDocument/2006/relationships/image" Target="../media/image261.png"/><Relationship Id="rId151" Type="http://schemas.openxmlformats.org/officeDocument/2006/relationships/customXml" Target="../ink/ink270.xml"/><Relationship Id="rId172" Type="http://schemas.openxmlformats.org/officeDocument/2006/relationships/image" Target="../media/image282.png"/><Relationship Id="rId193" Type="http://schemas.openxmlformats.org/officeDocument/2006/relationships/customXml" Target="../ink/ink291.xml"/><Relationship Id="rId207" Type="http://schemas.openxmlformats.org/officeDocument/2006/relationships/customXml" Target="../ink/ink298.xml"/><Relationship Id="rId228" Type="http://schemas.openxmlformats.org/officeDocument/2006/relationships/image" Target="../media/image310.png"/><Relationship Id="rId13" Type="http://schemas.openxmlformats.org/officeDocument/2006/relationships/customXml" Target="../ink/ink201.xml"/><Relationship Id="rId109" Type="http://schemas.openxmlformats.org/officeDocument/2006/relationships/customXml" Target="../ink/ink249.xml"/><Relationship Id="rId34" Type="http://schemas.openxmlformats.org/officeDocument/2006/relationships/image" Target="../media/image213.png"/><Relationship Id="rId55" Type="http://schemas.openxmlformats.org/officeDocument/2006/relationships/customXml" Target="../ink/ink222.xml"/><Relationship Id="rId76" Type="http://schemas.openxmlformats.org/officeDocument/2006/relationships/image" Target="../media/image234.png"/><Relationship Id="rId97" Type="http://schemas.openxmlformats.org/officeDocument/2006/relationships/customXml" Target="../ink/ink243.xml"/><Relationship Id="rId120" Type="http://schemas.openxmlformats.org/officeDocument/2006/relationships/image" Target="../media/image256.png"/><Relationship Id="rId141" Type="http://schemas.openxmlformats.org/officeDocument/2006/relationships/customXml" Target="../ink/ink265.xml"/><Relationship Id="rId7" Type="http://schemas.openxmlformats.org/officeDocument/2006/relationships/customXml" Target="../ink/ink198.xml"/><Relationship Id="rId162" Type="http://schemas.openxmlformats.org/officeDocument/2006/relationships/image" Target="../media/image277.png"/><Relationship Id="rId183" Type="http://schemas.openxmlformats.org/officeDocument/2006/relationships/customXml" Target="../ink/ink286.xml"/><Relationship Id="rId218" Type="http://schemas.openxmlformats.org/officeDocument/2006/relationships/image" Target="../media/image305.png"/><Relationship Id="rId24" Type="http://schemas.openxmlformats.org/officeDocument/2006/relationships/image" Target="../media/image208.png"/><Relationship Id="rId45" Type="http://schemas.openxmlformats.org/officeDocument/2006/relationships/customXml" Target="../ink/ink217.xml"/><Relationship Id="rId66" Type="http://schemas.openxmlformats.org/officeDocument/2006/relationships/image" Target="../media/image229.png"/><Relationship Id="rId87" Type="http://schemas.openxmlformats.org/officeDocument/2006/relationships/customXml" Target="../ink/ink238.xml"/><Relationship Id="rId110" Type="http://schemas.openxmlformats.org/officeDocument/2006/relationships/image" Target="../media/image251.png"/><Relationship Id="rId131" Type="http://schemas.openxmlformats.org/officeDocument/2006/relationships/customXml" Target="../ink/ink260.xml"/><Relationship Id="rId152" Type="http://schemas.openxmlformats.org/officeDocument/2006/relationships/image" Target="../media/image272.png"/><Relationship Id="rId173" Type="http://schemas.openxmlformats.org/officeDocument/2006/relationships/customXml" Target="../ink/ink281.xml"/><Relationship Id="rId194" Type="http://schemas.openxmlformats.org/officeDocument/2006/relationships/image" Target="../media/image293.png"/><Relationship Id="rId208" Type="http://schemas.openxmlformats.org/officeDocument/2006/relationships/image" Target="../media/image300.png"/><Relationship Id="rId229" Type="http://schemas.openxmlformats.org/officeDocument/2006/relationships/customXml" Target="../ink/ink309.xml"/><Relationship Id="rId14" Type="http://schemas.openxmlformats.org/officeDocument/2006/relationships/image" Target="../media/image203.png"/><Relationship Id="rId35" Type="http://schemas.openxmlformats.org/officeDocument/2006/relationships/customXml" Target="../ink/ink212.xml"/><Relationship Id="rId56" Type="http://schemas.openxmlformats.org/officeDocument/2006/relationships/image" Target="../media/image224.png"/><Relationship Id="rId77" Type="http://schemas.openxmlformats.org/officeDocument/2006/relationships/customXml" Target="../ink/ink233.xml"/><Relationship Id="rId100" Type="http://schemas.openxmlformats.org/officeDocument/2006/relationships/image" Target="../media/image246.png"/><Relationship Id="rId8" Type="http://schemas.openxmlformats.org/officeDocument/2006/relationships/image" Target="../media/image200.png"/><Relationship Id="rId98" Type="http://schemas.openxmlformats.org/officeDocument/2006/relationships/image" Target="../media/image245.png"/><Relationship Id="rId121" Type="http://schemas.openxmlformats.org/officeDocument/2006/relationships/customXml" Target="../ink/ink255.xml"/><Relationship Id="rId142" Type="http://schemas.openxmlformats.org/officeDocument/2006/relationships/image" Target="../media/image267.png"/><Relationship Id="rId163" Type="http://schemas.openxmlformats.org/officeDocument/2006/relationships/customXml" Target="../ink/ink276.xml"/><Relationship Id="rId184" Type="http://schemas.openxmlformats.org/officeDocument/2006/relationships/image" Target="../media/image288.png"/><Relationship Id="rId219" Type="http://schemas.openxmlformats.org/officeDocument/2006/relationships/customXml" Target="../ink/ink304.xml"/><Relationship Id="rId230" Type="http://schemas.openxmlformats.org/officeDocument/2006/relationships/image" Target="../media/image311.png"/><Relationship Id="rId25" Type="http://schemas.openxmlformats.org/officeDocument/2006/relationships/customXml" Target="../ink/ink207.xml"/><Relationship Id="rId46" Type="http://schemas.openxmlformats.org/officeDocument/2006/relationships/image" Target="../media/image219.png"/><Relationship Id="rId67" Type="http://schemas.openxmlformats.org/officeDocument/2006/relationships/customXml" Target="../ink/ink228.xml"/><Relationship Id="rId116" Type="http://schemas.openxmlformats.org/officeDocument/2006/relationships/image" Target="../media/image254.png"/><Relationship Id="rId137" Type="http://schemas.openxmlformats.org/officeDocument/2006/relationships/customXml" Target="../ink/ink263.xml"/><Relationship Id="rId158" Type="http://schemas.openxmlformats.org/officeDocument/2006/relationships/image" Target="../media/image275.png"/><Relationship Id="rId20" Type="http://schemas.openxmlformats.org/officeDocument/2006/relationships/image" Target="../media/image206.png"/><Relationship Id="rId41" Type="http://schemas.openxmlformats.org/officeDocument/2006/relationships/customXml" Target="../ink/ink215.xml"/><Relationship Id="rId62" Type="http://schemas.openxmlformats.org/officeDocument/2006/relationships/image" Target="../media/image227.png"/><Relationship Id="rId83" Type="http://schemas.openxmlformats.org/officeDocument/2006/relationships/customXml" Target="../ink/ink236.xml"/><Relationship Id="rId88" Type="http://schemas.openxmlformats.org/officeDocument/2006/relationships/image" Target="../media/image240.png"/><Relationship Id="rId111" Type="http://schemas.openxmlformats.org/officeDocument/2006/relationships/customXml" Target="../ink/ink250.xml"/><Relationship Id="rId132" Type="http://schemas.openxmlformats.org/officeDocument/2006/relationships/image" Target="../media/image262.png"/><Relationship Id="rId153" Type="http://schemas.openxmlformats.org/officeDocument/2006/relationships/customXml" Target="../ink/ink271.xml"/><Relationship Id="rId174" Type="http://schemas.openxmlformats.org/officeDocument/2006/relationships/image" Target="../media/image283.png"/><Relationship Id="rId179" Type="http://schemas.openxmlformats.org/officeDocument/2006/relationships/customXml" Target="../ink/ink284.xml"/><Relationship Id="rId195" Type="http://schemas.openxmlformats.org/officeDocument/2006/relationships/customXml" Target="../ink/ink292.xml"/><Relationship Id="rId209" Type="http://schemas.openxmlformats.org/officeDocument/2006/relationships/customXml" Target="../ink/ink299.xml"/><Relationship Id="rId190" Type="http://schemas.openxmlformats.org/officeDocument/2006/relationships/image" Target="../media/image291.png"/><Relationship Id="rId204" Type="http://schemas.openxmlformats.org/officeDocument/2006/relationships/image" Target="../media/image298.png"/><Relationship Id="rId220" Type="http://schemas.openxmlformats.org/officeDocument/2006/relationships/image" Target="../media/image306.png"/><Relationship Id="rId225" Type="http://schemas.openxmlformats.org/officeDocument/2006/relationships/customXml" Target="../ink/ink307.xml"/><Relationship Id="rId15" Type="http://schemas.openxmlformats.org/officeDocument/2006/relationships/customXml" Target="../ink/ink202.xml"/><Relationship Id="rId36" Type="http://schemas.openxmlformats.org/officeDocument/2006/relationships/image" Target="../media/image214.png"/><Relationship Id="rId57" Type="http://schemas.openxmlformats.org/officeDocument/2006/relationships/customXml" Target="../ink/ink223.xml"/><Relationship Id="rId106" Type="http://schemas.openxmlformats.org/officeDocument/2006/relationships/image" Target="../media/image249.png"/><Relationship Id="rId127" Type="http://schemas.openxmlformats.org/officeDocument/2006/relationships/customXml" Target="../ink/ink258.xml"/><Relationship Id="rId10" Type="http://schemas.openxmlformats.org/officeDocument/2006/relationships/image" Target="../media/image201.png"/><Relationship Id="rId31" Type="http://schemas.openxmlformats.org/officeDocument/2006/relationships/customXml" Target="../ink/ink210.xml"/><Relationship Id="rId52" Type="http://schemas.openxmlformats.org/officeDocument/2006/relationships/image" Target="../media/image222.png"/><Relationship Id="rId73" Type="http://schemas.openxmlformats.org/officeDocument/2006/relationships/customXml" Target="../ink/ink231.xml"/><Relationship Id="rId78" Type="http://schemas.openxmlformats.org/officeDocument/2006/relationships/image" Target="../media/image235.png"/><Relationship Id="rId94" Type="http://schemas.openxmlformats.org/officeDocument/2006/relationships/image" Target="../media/image243.png"/><Relationship Id="rId99" Type="http://schemas.openxmlformats.org/officeDocument/2006/relationships/customXml" Target="../ink/ink244.xml"/><Relationship Id="rId101" Type="http://schemas.openxmlformats.org/officeDocument/2006/relationships/customXml" Target="../ink/ink245.xml"/><Relationship Id="rId122" Type="http://schemas.openxmlformats.org/officeDocument/2006/relationships/image" Target="../media/image257.png"/><Relationship Id="rId143" Type="http://schemas.openxmlformats.org/officeDocument/2006/relationships/customXml" Target="../ink/ink266.xml"/><Relationship Id="rId148" Type="http://schemas.openxmlformats.org/officeDocument/2006/relationships/image" Target="../media/image270.png"/><Relationship Id="rId164" Type="http://schemas.openxmlformats.org/officeDocument/2006/relationships/image" Target="../media/image278.png"/><Relationship Id="rId169" Type="http://schemas.openxmlformats.org/officeDocument/2006/relationships/customXml" Target="../ink/ink279.xml"/><Relationship Id="rId185" Type="http://schemas.openxmlformats.org/officeDocument/2006/relationships/customXml" Target="../ink/ink287.xml"/><Relationship Id="rId4" Type="http://schemas.openxmlformats.org/officeDocument/2006/relationships/image" Target="../media/image198.png"/><Relationship Id="rId9" Type="http://schemas.openxmlformats.org/officeDocument/2006/relationships/customXml" Target="../ink/ink199.xml"/><Relationship Id="rId180" Type="http://schemas.openxmlformats.org/officeDocument/2006/relationships/image" Target="../media/image286.png"/><Relationship Id="rId210" Type="http://schemas.openxmlformats.org/officeDocument/2006/relationships/image" Target="../media/image301.png"/><Relationship Id="rId215" Type="http://schemas.openxmlformats.org/officeDocument/2006/relationships/customXml" Target="../ink/ink302.xml"/><Relationship Id="rId26" Type="http://schemas.openxmlformats.org/officeDocument/2006/relationships/image" Target="../media/image209.png"/><Relationship Id="rId231" Type="http://schemas.openxmlformats.org/officeDocument/2006/relationships/customXml" Target="../ink/ink310.xml"/><Relationship Id="rId47" Type="http://schemas.openxmlformats.org/officeDocument/2006/relationships/customXml" Target="../ink/ink218.xml"/><Relationship Id="rId68" Type="http://schemas.openxmlformats.org/officeDocument/2006/relationships/image" Target="../media/image230.png"/><Relationship Id="rId89" Type="http://schemas.openxmlformats.org/officeDocument/2006/relationships/customXml" Target="../ink/ink239.xml"/><Relationship Id="rId112" Type="http://schemas.openxmlformats.org/officeDocument/2006/relationships/image" Target="../media/image252.png"/><Relationship Id="rId133" Type="http://schemas.openxmlformats.org/officeDocument/2006/relationships/customXml" Target="../ink/ink261.xml"/><Relationship Id="rId154" Type="http://schemas.openxmlformats.org/officeDocument/2006/relationships/image" Target="../media/image273.png"/><Relationship Id="rId175" Type="http://schemas.openxmlformats.org/officeDocument/2006/relationships/customXml" Target="../ink/ink282.xml"/><Relationship Id="rId196" Type="http://schemas.openxmlformats.org/officeDocument/2006/relationships/image" Target="../media/image294.png"/><Relationship Id="rId200" Type="http://schemas.openxmlformats.org/officeDocument/2006/relationships/image" Target="../media/image296.png"/><Relationship Id="rId16" Type="http://schemas.openxmlformats.org/officeDocument/2006/relationships/image" Target="../media/image204.png"/><Relationship Id="rId221" Type="http://schemas.openxmlformats.org/officeDocument/2006/relationships/customXml" Target="../ink/ink305.xml"/><Relationship Id="rId37" Type="http://schemas.openxmlformats.org/officeDocument/2006/relationships/customXml" Target="../ink/ink213.xml"/><Relationship Id="rId58" Type="http://schemas.openxmlformats.org/officeDocument/2006/relationships/image" Target="../media/image225.png"/><Relationship Id="rId79" Type="http://schemas.openxmlformats.org/officeDocument/2006/relationships/customXml" Target="../ink/ink234.xml"/><Relationship Id="rId102" Type="http://schemas.openxmlformats.org/officeDocument/2006/relationships/image" Target="../media/image247.png"/><Relationship Id="rId123" Type="http://schemas.openxmlformats.org/officeDocument/2006/relationships/customXml" Target="../ink/ink256.xml"/><Relationship Id="rId144" Type="http://schemas.openxmlformats.org/officeDocument/2006/relationships/image" Target="../media/image268.png"/><Relationship Id="rId90" Type="http://schemas.openxmlformats.org/officeDocument/2006/relationships/image" Target="../media/image241.png"/><Relationship Id="rId165" Type="http://schemas.openxmlformats.org/officeDocument/2006/relationships/customXml" Target="../ink/ink277.xml"/><Relationship Id="rId186" Type="http://schemas.openxmlformats.org/officeDocument/2006/relationships/image" Target="../media/image289.png"/><Relationship Id="rId211" Type="http://schemas.openxmlformats.org/officeDocument/2006/relationships/customXml" Target="../ink/ink300.xml"/><Relationship Id="rId232" Type="http://schemas.openxmlformats.org/officeDocument/2006/relationships/image" Target="../media/image312.png"/><Relationship Id="rId27" Type="http://schemas.openxmlformats.org/officeDocument/2006/relationships/customXml" Target="../ink/ink208.xml"/><Relationship Id="rId48" Type="http://schemas.openxmlformats.org/officeDocument/2006/relationships/image" Target="../media/image220.png"/><Relationship Id="rId69" Type="http://schemas.openxmlformats.org/officeDocument/2006/relationships/customXml" Target="../ink/ink229.xml"/><Relationship Id="rId113" Type="http://schemas.openxmlformats.org/officeDocument/2006/relationships/customXml" Target="../ink/ink251.xml"/><Relationship Id="rId134" Type="http://schemas.openxmlformats.org/officeDocument/2006/relationships/image" Target="../media/image263.png"/><Relationship Id="rId80" Type="http://schemas.openxmlformats.org/officeDocument/2006/relationships/image" Target="../media/image236.png"/><Relationship Id="rId155" Type="http://schemas.openxmlformats.org/officeDocument/2006/relationships/customXml" Target="../ink/ink272.xml"/><Relationship Id="rId176" Type="http://schemas.openxmlformats.org/officeDocument/2006/relationships/image" Target="../media/image284.png"/><Relationship Id="rId197" Type="http://schemas.openxmlformats.org/officeDocument/2006/relationships/customXml" Target="../ink/ink293.xml"/><Relationship Id="rId201" Type="http://schemas.openxmlformats.org/officeDocument/2006/relationships/customXml" Target="../ink/ink295.xml"/><Relationship Id="rId222" Type="http://schemas.openxmlformats.org/officeDocument/2006/relationships/image" Target="../media/image307.png"/><Relationship Id="rId17" Type="http://schemas.openxmlformats.org/officeDocument/2006/relationships/customXml" Target="../ink/ink203.xml"/><Relationship Id="rId38" Type="http://schemas.openxmlformats.org/officeDocument/2006/relationships/image" Target="../media/image215.png"/><Relationship Id="rId59" Type="http://schemas.openxmlformats.org/officeDocument/2006/relationships/customXml" Target="../ink/ink224.xml"/><Relationship Id="rId103" Type="http://schemas.openxmlformats.org/officeDocument/2006/relationships/customXml" Target="../ink/ink246.xml"/><Relationship Id="rId124" Type="http://schemas.openxmlformats.org/officeDocument/2006/relationships/image" Target="../media/image258.png"/><Relationship Id="rId70" Type="http://schemas.openxmlformats.org/officeDocument/2006/relationships/image" Target="../media/image231.png"/><Relationship Id="rId91" Type="http://schemas.openxmlformats.org/officeDocument/2006/relationships/customXml" Target="../ink/ink240.xml"/><Relationship Id="rId145" Type="http://schemas.openxmlformats.org/officeDocument/2006/relationships/customXml" Target="../ink/ink267.xml"/><Relationship Id="rId166" Type="http://schemas.openxmlformats.org/officeDocument/2006/relationships/image" Target="../media/image279.png"/><Relationship Id="rId187" Type="http://schemas.openxmlformats.org/officeDocument/2006/relationships/customXml" Target="../ink/ink288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302.png"/><Relationship Id="rId28" Type="http://schemas.openxmlformats.org/officeDocument/2006/relationships/image" Target="../media/image210.png"/><Relationship Id="rId49" Type="http://schemas.openxmlformats.org/officeDocument/2006/relationships/customXml" Target="../ink/ink219.xml"/><Relationship Id="rId114" Type="http://schemas.openxmlformats.org/officeDocument/2006/relationships/image" Target="../media/image253.png"/><Relationship Id="rId60" Type="http://schemas.openxmlformats.org/officeDocument/2006/relationships/image" Target="../media/image226.png"/><Relationship Id="rId81" Type="http://schemas.openxmlformats.org/officeDocument/2006/relationships/customXml" Target="../ink/ink235.xml"/><Relationship Id="rId135" Type="http://schemas.openxmlformats.org/officeDocument/2006/relationships/customXml" Target="../ink/ink262.xml"/><Relationship Id="rId156" Type="http://schemas.openxmlformats.org/officeDocument/2006/relationships/image" Target="../media/image274.png"/><Relationship Id="rId177" Type="http://schemas.openxmlformats.org/officeDocument/2006/relationships/customXml" Target="../ink/ink283.xml"/><Relationship Id="rId198" Type="http://schemas.openxmlformats.org/officeDocument/2006/relationships/image" Target="../media/image295.png"/><Relationship Id="rId202" Type="http://schemas.openxmlformats.org/officeDocument/2006/relationships/image" Target="../media/image297.png"/><Relationship Id="rId223" Type="http://schemas.openxmlformats.org/officeDocument/2006/relationships/customXml" Target="../ink/ink306.xml"/><Relationship Id="rId18" Type="http://schemas.openxmlformats.org/officeDocument/2006/relationships/image" Target="../media/image205.png"/><Relationship Id="rId39" Type="http://schemas.openxmlformats.org/officeDocument/2006/relationships/customXml" Target="../ink/ink214.xml"/><Relationship Id="rId50" Type="http://schemas.openxmlformats.org/officeDocument/2006/relationships/image" Target="../media/image221.png"/><Relationship Id="rId104" Type="http://schemas.openxmlformats.org/officeDocument/2006/relationships/image" Target="../media/image248.png"/><Relationship Id="rId125" Type="http://schemas.openxmlformats.org/officeDocument/2006/relationships/customXml" Target="../ink/ink257.xml"/><Relationship Id="rId146" Type="http://schemas.openxmlformats.org/officeDocument/2006/relationships/image" Target="../media/image269.png"/><Relationship Id="rId167" Type="http://schemas.openxmlformats.org/officeDocument/2006/relationships/customXml" Target="../ink/ink278.xml"/><Relationship Id="rId188" Type="http://schemas.openxmlformats.org/officeDocument/2006/relationships/image" Target="../media/image290.png"/><Relationship Id="rId71" Type="http://schemas.openxmlformats.org/officeDocument/2006/relationships/customXml" Target="../ink/ink230.xml"/><Relationship Id="rId92" Type="http://schemas.openxmlformats.org/officeDocument/2006/relationships/image" Target="../media/image242.png"/><Relationship Id="rId213" Type="http://schemas.openxmlformats.org/officeDocument/2006/relationships/customXml" Target="../ink/ink301.xml"/><Relationship Id="rId2" Type="http://schemas.openxmlformats.org/officeDocument/2006/relationships/image" Target="../media/image197.png"/><Relationship Id="rId29" Type="http://schemas.openxmlformats.org/officeDocument/2006/relationships/customXml" Target="../ink/ink209.xml"/><Relationship Id="rId40" Type="http://schemas.openxmlformats.org/officeDocument/2006/relationships/image" Target="../media/image216.png"/><Relationship Id="rId115" Type="http://schemas.openxmlformats.org/officeDocument/2006/relationships/customXml" Target="../ink/ink252.xml"/><Relationship Id="rId136" Type="http://schemas.openxmlformats.org/officeDocument/2006/relationships/image" Target="../media/image264.png"/><Relationship Id="rId157" Type="http://schemas.openxmlformats.org/officeDocument/2006/relationships/customXml" Target="../ink/ink273.xml"/><Relationship Id="rId178" Type="http://schemas.openxmlformats.org/officeDocument/2006/relationships/image" Target="../media/image285.png"/><Relationship Id="rId61" Type="http://schemas.openxmlformats.org/officeDocument/2006/relationships/customXml" Target="../ink/ink225.xml"/><Relationship Id="rId82" Type="http://schemas.openxmlformats.org/officeDocument/2006/relationships/image" Target="../media/image237.png"/><Relationship Id="rId199" Type="http://schemas.openxmlformats.org/officeDocument/2006/relationships/customXml" Target="../ink/ink294.xml"/><Relationship Id="rId203" Type="http://schemas.openxmlformats.org/officeDocument/2006/relationships/customXml" Target="../ink/ink296.xml"/><Relationship Id="rId19" Type="http://schemas.openxmlformats.org/officeDocument/2006/relationships/customXml" Target="../ink/ink204.xml"/><Relationship Id="rId224" Type="http://schemas.openxmlformats.org/officeDocument/2006/relationships/image" Target="../media/image308.png"/><Relationship Id="rId30" Type="http://schemas.openxmlformats.org/officeDocument/2006/relationships/image" Target="../media/image211.png"/><Relationship Id="rId105" Type="http://schemas.openxmlformats.org/officeDocument/2006/relationships/customXml" Target="../ink/ink247.xml"/><Relationship Id="rId126" Type="http://schemas.openxmlformats.org/officeDocument/2006/relationships/image" Target="../media/image259.png"/><Relationship Id="rId147" Type="http://schemas.openxmlformats.org/officeDocument/2006/relationships/customXml" Target="../ink/ink268.xml"/><Relationship Id="rId168" Type="http://schemas.openxmlformats.org/officeDocument/2006/relationships/image" Target="../media/image280.png"/><Relationship Id="rId51" Type="http://schemas.openxmlformats.org/officeDocument/2006/relationships/customXml" Target="../ink/ink220.xml"/><Relationship Id="rId72" Type="http://schemas.openxmlformats.org/officeDocument/2006/relationships/image" Target="../media/image232.png"/><Relationship Id="rId93" Type="http://schemas.openxmlformats.org/officeDocument/2006/relationships/customXml" Target="../ink/ink241.xml"/><Relationship Id="rId189" Type="http://schemas.openxmlformats.org/officeDocument/2006/relationships/customXml" Target="../ink/ink289.xml"/><Relationship Id="rId3" Type="http://schemas.openxmlformats.org/officeDocument/2006/relationships/customXml" Target="../ink/ink196.xml"/><Relationship Id="rId214" Type="http://schemas.openxmlformats.org/officeDocument/2006/relationships/image" Target="../media/image30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1.xml"/><Relationship Id="rId2" Type="http://schemas.openxmlformats.org/officeDocument/2006/relationships/image" Target="../media/image103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2.xml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3.xml"/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8.png"/><Relationship Id="rId5" Type="http://schemas.openxmlformats.org/officeDocument/2006/relationships/customXml" Target="../ink/ink314.xml"/><Relationship Id="rId4" Type="http://schemas.openxmlformats.org/officeDocument/2006/relationships/image" Target="../media/image317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6.png"/><Relationship Id="rId21" Type="http://schemas.openxmlformats.org/officeDocument/2006/relationships/image" Target="../media/image328.png"/><Relationship Id="rId63" Type="http://schemas.openxmlformats.org/officeDocument/2006/relationships/image" Target="../media/image349.png"/><Relationship Id="rId159" Type="http://schemas.openxmlformats.org/officeDocument/2006/relationships/image" Target="../media/image397.png"/><Relationship Id="rId170" Type="http://schemas.openxmlformats.org/officeDocument/2006/relationships/customXml" Target="../ink/ink399.xml"/><Relationship Id="rId226" Type="http://schemas.openxmlformats.org/officeDocument/2006/relationships/customXml" Target="../ink/ink427.xml"/><Relationship Id="rId268" Type="http://schemas.openxmlformats.org/officeDocument/2006/relationships/customXml" Target="../ink/ink448.xml"/><Relationship Id="rId11" Type="http://schemas.openxmlformats.org/officeDocument/2006/relationships/image" Target="../media/image323.png"/><Relationship Id="rId32" Type="http://schemas.openxmlformats.org/officeDocument/2006/relationships/customXml" Target="../ink/ink330.xml"/><Relationship Id="rId53" Type="http://schemas.openxmlformats.org/officeDocument/2006/relationships/image" Target="../media/image344.png"/><Relationship Id="rId74" Type="http://schemas.openxmlformats.org/officeDocument/2006/relationships/customXml" Target="../ink/ink351.xml"/><Relationship Id="rId128" Type="http://schemas.openxmlformats.org/officeDocument/2006/relationships/customXml" Target="../ink/ink378.xml"/><Relationship Id="rId149" Type="http://schemas.openxmlformats.org/officeDocument/2006/relationships/image" Target="../media/image392.png"/><Relationship Id="rId5" Type="http://schemas.openxmlformats.org/officeDocument/2006/relationships/image" Target="../media/image320.png"/><Relationship Id="rId95" Type="http://schemas.openxmlformats.org/officeDocument/2006/relationships/image" Target="../media/image365.png"/><Relationship Id="rId160" Type="http://schemas.openxmlformats.org/officeDocument/2006/relationships/customXml" Target="../ink/ink394.xml"/><Relationship Id="rId181" Type="http://schemas.openxmlformats.org/officeDocument/2006/relationships/image" Target="../media/image408.png"/><Relationship Id="rId216" Type="http://schemas.openxmlformats.org/officeDocument/2006/relationships/customXml" Target="../ink/ink422.xml"/><Relationship Id="rId237" Type="http://schemas.openxmlformats.org/officeDocument/2006/relationships/image" Target="../media/image436.png"/><Relationship Id="rId258" Type="http://schemas.openxmlformats.org/officeDocument/2006/relationships/customXml" Target="../ink/ink443.xml"/><Relationship Id="rId22" Type="http://schemas.openxmlformats.org/officeDocument/2006/relationships/customXml" Target="../ink/ink325.xml"/><Relationship Id="rId43" Type="http://schemas.openxmlformats.org/officeDocument/2006/relationships/image" Target="../media/image339.png"/><Relationship Id="rId64" Type="http://schemas.openxmlformats.org/officeDocument/2006/relationships/customXml" Target="../ink/ink346.xml"/><Relationship Id="rId118" Type="http://schemas.openxmlformats.org/officeDocument/2006/relationships/customXml" Target="../ink/ink373.xml"/><Relationship Id="rId139" Type="http://schemas.openxmlformats.org/officeDocument/2006/relationships/image" Target="../media/image387.png"/><Relationship Id="rId85" Type="http://schemas.openxmlformats.org/officeDocument/2006/relationships/image" Target="../media/image360.png"/><Relationship Id="rId150" Type="http://schemas.openxmlformats.org/officeDocument/2006/relationships/customXml" Target="../ink/ink389.xml"/><Relationship Id="rId171" Type="http://schemas.openxmlformats.org/officeDocument/2006/relationships/image" Target="../media/image403.png"/><Relationship Id="rId192" Type="http://schemas.openxmlformats.org/officeDocument/2006/relationships/customXml" Target="../ink/ink410.xml"/><Relationship Id="rId206" Type="http://schemas.openxmlformats.org/officeDocument/2006/relationships/customXml" Target="../ink/ink417.xml"/><Relationship Id="rId227" Type="http://schemas.openxmlformats.org/officeDocument/2006/relationships/image" Target="../media/image431.png"/><Relationship Id="rId248" Type="http://schemas.openxmlformats.org/officeDocument/2006/relationships/customXml" Target="../ink/ink438.xml"/><Relationship Id="rId269" Type="http://schemas.openxmlformats.org/officeDocument/2006/relationships/image" Target="../media/image452.png"/><Relationship Id="rId12" Type="http://schemas.openxmlformats.org/officeDocument/2006/relationships/customXml" Target="../ink/ink320.xml"/><Relationship Id="rId33" Type="http://schemas.openxmlformats.org/officeDocument/2006/relationships/image" Target="../media/image334.png"/><Relationship Id="rId108" Type="http://schemas.openxmlformats.org/officeDocument/2006/relationships/customXml" Target="../ink/ink368.xml"/><Relationship Id="rId129" Type="http://schemas.openxmlformats.org/officeDocument/2006/relationships/image" Target="../media/image382.png"/><Relationship Id="rId54" Type="http://schemas.openxmlformats.org/officeDocument/2006/relationships/customXml" Target="../ink/ink341.xml"/><Relationship Id="rId75" Type="http://schemas.openxmlformats.org/officeDocument/2006/relationships/image" Target="../media/image355.png"/><Relationship Id="rId96" Type="http://schemas.openxmlformats.org/officeDocument/2006/relationships/customXml" Target="../ink/ink362.xml"/><Relationship Id="rId140" Type="http://schemas.openxmlformats.org/officeDocument/2006/relationships/customXml" Target="../ink/ink384.xml"/><Relationship Id="rId161" Type="http://schemas.openxmlformats.org/officeDocument/2006/relationships/image" Target="../media/image398.png"/><Relationship Id="rId182" Type="http://schemas.openxmlformats.org/officeDocument/2006/relationships/customXml" Target="../ink/ink405.xml"/><Relationship Id="rId217" Type="http://schemas.openxmlformats.org/officeDocument/2006/relationships/image" Target="../media/image426.png"/><Relationship Id="rId6" Type="http://schemas.openxmlformats.org/officeDocument/2006/relationships/customXml" Target="../ink/ink317.xml"/><Relationship Id="rId238" Type="http://schemas.openxmlformats.org/officeDocument/2006/relationships/customXml" Target="../ink/ink433.xml"/><Relationship Id="rId259" Type="http://schemas.openxmlformats.org/officeDocument/2006/relationships/image" Target="../media/image447.png"/><Relationship Id="rId23" Type="http://schemas.openxmlformats.org/officeDocument/2006/relationships/image" Target="../media/image329.png"/><Relationship Id="rId119" Type="http://schemas.openxmlformats.org/officeDocument/2006/relationships/image" Target="../media/image377.png"/><Relationship Id="rId270" Type="http://schemas.openxmlformats.org/officeDocument/2006/relationships/customXml" Target="../ink/ink449.xml"/><Relationship Id="rId44" Type="http://schemas.openxmlformats.org/officeDocument/2006/relationships/customXml" Target="../ink/ink336.xml"/><Relationship Id="rId65" Type="http://schemas.openxmlformats.org/officeDocument/2006/relationships/image" Target="../media/image350.png"/><Relationship Id="rId86" Type="http://schemas.openxmlformats.org/officeDocument/2006/relationships/customXml" Target="../ink/ink357.xml"/><Relationship Id="rId130" Type="http://schemas.openxmlformats.org/officeDocument/2006/relationships/customXml" Target="../ink/ink379.xml"/><Relationship Id="rId151" Type="http://schemas.openxmlformats.org/officeDocument/2006/relationships/image" Target="../media/image393.png"/><Relationship Id="rId172" Type="http://schemas.openxmlformats.org/officeDocument/2006/relationships/customXml" Target="../ink/ink400.xml"/><Relationship Id="rId193" Type="http://schemas.openxmlformats.org/officeDocument/2006/relationships/image" Target="../media/image414.png"/><Relationship Id="rId207" Type="http://schemas.openxmlformats.org/officeDocument/2006/relationships/image" Target="../media/image421.png"/><Relationship Id="rId228" Type="http://schemas.openxmlformats.org/officeDocument/2006/relationships/customXml" Target="../ink/ink428.xml"/><Relationship Id="rId249" Type="http://schemas.openxmlformats.org/officeDocument/2006/relationships/image" Target="../media/image442.png"/><Relationship Id="rId13" Type="http://schemas.openxmlformats.org/officeDocument/2006/relationships/image" Target="../media/image324.png"/><Relationship Id="rId109" Type="http://schemas.openxmlformats.org/officeDocument/2006/relationships/image" Target="../media/image372.png"/><Relationship Id="rId260" Type="http://schemas.openxmlformats.org/officeDocument/2006/relationships/customXml" Target="../ink/ink444.xml"/><Relationship Id="rId34" Type="http://schemas.openxmlformats.org/officeDocument/2006/relationships/customXml" Target="../ink/ink331.xml"/><Relationship Id="rId55" Type="http://schemas.openxmlformats.org/officeDocument/2006/relationships/image" Target="../media/image345.png"/><Relationship Id="rId76" Type="http://schemas.openxmlformats.org/officeDocument/2006/relationships/customXml" Target="../ink/ink352.xml"/><Relationship Id="rId97" Type="http://schemas.openxmlformats.org/officeDocument/2006/relationships/image" Target="../media/image366.png"/><Relationship Id="rId120" Type="http://schemas.openxmlformats.org/officeDocument/2006/relationships/customXml" Target="../ink/ink374.xml"/><Relationship Id="rId141" Type="http://schemas.openxmlformats.org/officeDocument/2006/relationships/image" Target="../media/image388.png"/><Relationship Id="rId7" Type="http://schemas.openxmlformats.org/officeDocument/2006/relationships/image" Target="../media/image321.png"/><Relationship Id="rId162" Type="http://schemas.openxmlformats.org/officeDocument/2006/relationships/customXml" Target="../ink/ink395.xml"/><Relationship Id="rId183" Type="http://schemas.openxmlformats.org/officeDocument/2006/relationships/image" Target="../media/image409.png"/><Relationship Id="rId218" Type="http://schemas.openxmlformats.org/officeDocument/2006/relationships/customXml" Target="../ink/ink423.xml"/><Relationship Id="rId239" Type="http://schemas.openxmlformats.org/officeDocument/2006/relationships/image" Target="../media/image437.png"/><Relationship Id="rId250" Type="http://schemas.openxmlformats.org/officeDocument/2006/relationships/customXml" Target="../ink/ink439.xml"/><Relationship Id="rId271" Type="http://schemas.openxmlformats.org/officeDocument/2006/relationships/image" Target="../media/image453.png"/><Relationship Id="rId24" Type="http://schemas.openxmlformats.org/officeDocument/2006/relationships/customXml" Target="../ink/ink326.xml"/><Relationship Id="rId45" Type="http://schemas.openxmlformats.org/officeDocument/2006/relationships/image" Target="../media/image340.png"/><Relationship Id="rId66" Type="http://schemas.openxmlformats.org/officeDocument/2006/relationships/customXml" Target="../ink/ink347.xml"/><Relationship Id="rId87" Type="http://schemas.openxmlformats.org/officeDocument/2006/relationships/image" Target="../media/image361.png"/><Relationship Id="rId110" Type="http://schemas.openxmlformats.org/officeDocument/2006/relationships/customXml" Target="../ink/ink369.xml"/><Relationship Id="rId131" Type="http://schemas.openxmlformats.org/officeDocument/2006/relationships/image" Target="../media/image383.png"/><Relationship Id="rId152" Type="http://schemas.openxmlformats.org/officeDocument/2006/relationships/customXml" Target="../ink/ink390.xml"/><Relationship Id="rId173" Type="http://schemas.openxmlformats.org/officeDocument/2006/relationships/image" Target="../media/image404.png"/><Relationship Id="rId194" Type="http://schemas.openxmlformats.org/officeDocument/2006/relationships/customXml" Target="../ink/ink411.xml"/><Relationship Id="rId208" Type="http://schemas.openxmlformats.org/officeDocument/2006/relationships/customXml" Target="../ink/ink418.xml"/><Relationship Id="rId229" Type="http://schemas.openxmlformats.org/officeDocument/2006/relationships/image" Target="../media/image432.png"/><Relationship Id="rId240" Type="http://schemas.openxmlformats.org/officeDocument/2006/relationships/customXml" Target="../ink/ink434.xml"/><Relationship Id="rId261" Type="http://schemas.openxmlformats.org/officeDocument/2006/relationships/image" Target="../media/image448.png"/><Relationship Id="rId14" Type="http://schemas.openxmlformats.org/officeDocument/2006/relationships/customXml" Target="../ink/ink321.xml"/><Relationship Id="rId35" Type="http://schemas.openxmlformats.org/officeDocument/2006/relationships/image" Target="../media/image335.png"/><Relationship Id="rId56" Type="http://schemas.openxmlformats.org/officeDocument/2006/relationships/customXml" Target="../ink/ink342.xml"/><Relationship Id="rId77" Type="http://schemas.openxmlformats.org/officeDocument/2006/relationships/image" Target="../media/image356.png"/><Relationship Id="rId100" Type="http://schemas.openxmlformats.org/officeDocument/2006/relationships/customXml" Target="../ink/ink364.xml"/><Relationship Id="rId8" Type="http://schemas.openxmlformats.org/officeDocument/2006/relationships/customXml" Target="../ink/ink318.xml"/><Relationship Id="rId98" Type="http://schemas.openxmlformats.org/officeDocument/2006/relationships/customXml" Target="../ink/ink363.xml"/><Relationship Id="rId121" Type="http://schemas.openxmlformats.org/officeDocument/2006/relationships/image" Target="../media/image378.png"/><Relationship Id="rId142" Type="http://schemas.openxmlformats.org/officeDocument/2006/relationships/customXml" Target="../ink/ink385.xml"/><Relationship Id="rId163" Type="http://schemas.openxmlformats.org/officeDocument/2006/relationships/image" Target="../media/image399.png"/><Relationship Id="rId184" Type="http://schemas.openxmlformats.org/officeDocument/2006/relationships/customXml" Target="../ink/ink406.xml"/><Relationship Id="rId219" Type="http://schemas.openxmlformats.org/officeDocument/2006/relationships/image" Target="../media/image427.png"/><Relationship Id="rId230" Type="http://schemas.openxmlformats.org/officeDocument/2006/relationships/customXml" Target="../ink/ink429.xml"/><Relationship Id="rId251" Type="http://schemas.openxmlformats.org/officeDocument/2006/relationships/image" Target="../media/image443.png"/><Relationship Id="rId25" Type="http://schemas.openxmlformats.org/officeDocument/2006/relationships/image" Target="../media/image330.png"/><Relationship Id="rId46" Type="http://schemas.openxmlformats.org/officeDocument/2006/relationships/customXml" Target="../ink/ink337.xml"/><Relationship Id="rId67" Type="http://schemas.openxmlformats.org/officeDocument/2006/relationships/image" Target="../media/image351.png"/><Relationship Id="rId88" Type="http://schemas.openxmlformats.org/officeDocument/2006/relationships/customXml" Target="../ink/ink358.xml"/><Relationship Id="rId111" Type="http://schemas.openxmlformats.org/officeDocument/2006/relationships/image" Target="../media/image373.png"/><Relationship Id="rId132" Type="http://schemas.openxmlformats.org/officeDocument/2006/relationships/customXml" Target="../ink/ink380.xml"/><Relationship Id="rId153" Type="http://schemas.openxmlformats.org/officeDocument/2006/relationships/image" Target="../media/image394.png"/><Relationship Id="rId174" Type="http://schemas.openxmlformats.org/officeDocument/2006/relationships/customXml" Target="../ink/ink401.xml"/><Relationship Id="rId195" Type="http://schemas.openxmlformats.org/officeDocument/2006/relationships/image" Target="../media/image415.png"/><Relationship Id="rId209" Type="http://schemas.openxmlformats.org/officeDocument/2006/relationships/image" Target="../media/image422.png"/><Relationship Id="rId220" Type="http://schemas.openxmlformats.org/officeDocument/2006/relationships/customXml" Target="../ink/ink424.xml"/><Relationship Id="rId241" Type="http://schemas.openxmlformats.org/officeDocument/2006/relationships/image" Target="../media/image438.png"/><Relationship Id="rId15" Type="http://schemas.openxmlformats.org/officeDocument/2006/relationships/image" Target="../media/image325.png"/><Relationship Id="rId36" Type="http://schemas.openxmlformats.org/officeDocument/2006/relationships/customXml" Target="../ink/ink332.xml"/><Relationship Id="rId57" Type="http://schemas.openxmlformats.org/officeDocument/2006/relationships/image" Target="../media/image346.png"/><Relationship Id="rId262" Type="http://schemas.openxmlformats.org/officeDocument/2006/relationships/customXml" Target="../ink/ink445.xml"/><Relationship Id="rId78" Type="http://schemas.openxmlformats.org/officeDocument/2006/relationships/customXml" Target="../ink/ink353.xml"/><Relationship Id="rId99" Type="http://schemas.openxmlformats.org/officeDocument/2006/relationships/image" Target="../media/image367.png"/><Relationship Id="rId101" Type="http://schemas.openxmlformats.org/officeDocument/2006/relationships/image" Target="../media/image368.png"/><Relationship Id="rId122" Type="http://schemas.openxmlformats.org/officeDocument/2006/relationships/customXml" Target="../ink/ink375.xml"/><Relationship Id="rId143" Type="http://schemas.openxmlformats.org/officeDocument/2006/relationships/image" Target="../media/image389.png"/><Relationship Id="rId164" Type="http://schemas.openxmlformats.org/officeDocument/2006/relationships/customXml" Target="../ink/ink396.xml"/><Relationship Id="rId185" Type="http://schemas.openxmlformats.org/officeDocument/2006/relationships/image" Target="../media/image410.png"/><Relationship Id="rId9" Type="http://schemas.openxmlformats.org/officeDocument/2006/relationships/image" Target="../media/image322.png"/><Relationship Id="rId210" Type="http://schemas.openxmlformats.org/officeDocument/2006/relationships/customXml" Target="../ink/ink419.xml"/><Relationship Id="rId26" Type="http://schemas.openxmlformats.org/officeDocument/2006/relationships/customXml" Target="../ink/ink327.xml"/><Relationship Id="rId231" Type="http://schemas.openxmlformats.org/officeDocument/2006/relationships/image" Target="../media/image433.png"/><Relationship Id="rId252" Type="http://schemas.openxmlformats.org/officeDocument/2006/relationships/customXml" Target="../ink/ink440.xml"/><Relationship Id="rId47" Type="http://schemas.openxmlformats.org/officeDocument/2006/relationships/image" Target="../media/image341.png"/><Relationship Id="rId68" Type="http://schemas.openxmlformats.org/officeDocument/2006/relationships/customXml" Target="../ink/ink348.xml"/><Relationship Id="rId89" Type="http://schemas.openxmlformats.org/officeDocument/2006/relationships/image" Target="../media/image362.png"/><Relationship Id="rId112" Type="http://schemas.openxmlformats.org/officeDocument/2006/relationships/customXml" Target="../ink/ink370.xml"/><Relationship Id="rId133" Type="http://schemas.openxmlformats.org/officeDocument/2006/relationships/image" Target="../media/image384.png"/><Relationship Id="rId154" Type="http://schemas.openxmlformats.org/officeDocument/2006/relationships/customXml" Target="../ink/ink391.xml"/><Relationship Id="rId175" Type="http://schemas.openxmlformats.org/officeDocument/2006/relationships/image" Target="../media/image405.png"/><Relationship Id="rId196" Type="http://schemas.openxmlformats.org/officeDocument/2006/relationships/customXml" Target="../ink/ink412.xml"/><Relationship Id="rId200" Type="http://schemas.openxmlformats.org/officeDocument/2006/relationships/customXml" Target="../ink/ink414.xml"/><Relationship Id="rId16" Type="http://schemas.openxmlformats.org/officeDocument/2006/relationships/customXml" Target="../ink/ink322.xml"/><Relationship Id="rId221" Type="http://schemas.openxmlformats.org/officeDocument/2006/relationships/image" Target="../media/image428.png"/><Relationship Id="rId242" Type="http://schemas.openxmlformats.org/officeDocument/2006/relationships/customXml" Target="../ink/ink435.xml"/><Relationship Id="rId263" Type="http://schemas.openxmlformats.org/officeDocument/2006/relationships/image" Target="../media/image449.png"/><Relationship Id="rId37" Type="http://schemas.openxmlformats.org/officeDocument/2006/relationships/image" Target="../media/image336.png"/><Relationship Id="rId58" Type="http://schemas.openxmlformats.org/officeDocument/2006/relationships/customXml" Target="../ink/ink343.xml"/><Relationship Id="rId79" Type="http://schemas.openxmlformats.org/officeDocument/2006/relationships/image" Target="../media/image357.png"/><Relationship Id="rId102" Type="http://schemas.openxmlformats.org/officeDocument/2006/relationships/customXml" Target="../ink/ink365.xml"/><Relationship Id="rId123" Type="http://schemas.openxmlformats.org/officeDocument/2006/relationships/image" Target="../media/image379.png"/><Relationship Id="rId144" Type="http://schemas.openxmlformats.org/officeDocument/2006/relationships/customXml" Target="../ink/ink386.xml"/><Relationship Id="rId90" Type="http://schemas.openxmlformats.org/officeDocument/2006/relationships/customXml" Target="../ink/ink359.xml"/><Relationship Id="rId165" Type="http://schemas.openxmlformats.org/officeDocument/2006/relationships/image" Target="../media/image400.png"/><Relationship Id="rId186" Type="http://schemas.openxmlformats.org/officeDocument/2006/relationships/customXml" Target="../ink/ink407.xml"/><Relationship Id="rId211" Type="http://schemas.openxmlformats.org/officeDocument/2006/relationships/image" Target="../media/image423.png"/><Relationship Id="rId232" Type="http://schemas.openxmlformats.org/officeDocument/2006/relationships/customXml" Target="../ink/ink430.xml"/><Relationship Id="rId253" Type="http://schemas.openxmlformats.org/officeDocument/2006/relationships/image" Target="../media/image444.png"/><Relationship Id="rId27" Type="http://schemas.openxmlformats.org/officeDocument/2006/relationships/image" Target="../media/image331.png"/><Relationship Id="rId48" Type="http://schemas.openxmlformats.org/officeDocument/2006/relationships/customXml" Target="../ink/ink338.xml"/><Relationship Id="rId69" Type="http://schemas.openxmlformats.org/officeDocument/2006/relationships/image" Target="../media/image352.png"/><Relationship Id="rId113" Type="http://schemas.openxmlformats.org/officeDocument/2006/relationships/image" Target="../media/image374.png"/><Relationship Id="rId134" Type="http://schemas.openxmlformats.org/officeDocument/2006/relationships/customXml" Target="../ink/ink381.xml"/><Relationship Id="rId80" Type="http://schemas.openxmlformats.org/officeDocument/2006/relationships/customXml" Target="../ink/ink354.xml"/><Relationship Id="rId155" Type="http://schemas.openxmlformats.org/officeDocument/2006/relationships/image" Target="../media/image395.png"/><Relationship Id="rId176" Type="http://schemas.openxmlformats.org/officeDocument/2006/relationships/customXml" Target="../ink/ink402.xml"/><Relationship Id="rId197" Type="http://schemas.openxmlformats.org/officeDocument/2006/relationships/image" Target="../media/image416.png"/><Relationship Id="rId201" Type="http://schemas.openxmlformats.org/officeDocument/2006/relationships/image" Target="../media/image418.png"/><Relationship Id="rId222" Type="http://schemas.openxmlformats.org/officeDocument/2006/relationships/customXml" Target="../ink/ink425.xml"/><Relationship Id="rId243" Type="http://schemas.openxmlformats.org/officeDocument/2006/relationships/image" Target="../media/image439.png"/><Relationship Id="rId264" Type="http://schemas.openxmlformats.org/officeDocument/2006/relationships/customXml" Target="../ink/ink446.xml"/><Relationship Id="rId17" Type="http://schemas.openxmlformats.org/officeDocument/2006/relationships/image" Target="../media/image326.png"/><Relationship Id="rId38" Type="http://schemas.openxmlformats.org/officeDocument/2006/relationships/customXml" Target="../ink/ink333.xml"/><Relationship Id="rId59" Type="http://schemas.openxmlformats.org/officeDocument/2006/relationships/image" Target="../media/image347.png"/><Relationship Id="rId103" Type="http://schemas.openxmlformats.org/officeDocument/2006/relationships/image" Target="../media/image369.png"/><Relationship Id="rId124" Type="http://schemas.openxmlformats.org/officeDocument/2006/relationships/customXml" Target="../ink/ink376.xml"/><Relationship Id="rId70" Type="http://schemas.openxmlformats.org/officeDocument/2006/relationships/customXml" Target="../ink/ink349.xml"/><Relationship Id="rId91" Type="http://schemas.openxmlformats.org/officeDocument/2006/relationships/image" Target="../media/image363.png"/><Relationship Id="rId145" Type="http://schemas.openxmlformats.org/officeDocument/2006/relationships/image" Target="../media/image390.png"/><Relationship Id="rId166" Type="http://schemas.openxmlformats.org/officeDocument/2006/relationships/customXml" Target="../ink/ink397.xml"/><Relationship Id="rId187" Type="http://schemas.openxmlformats.org/officeDocument/2006/relationships/image" Target="../media/image411.png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420.xml"/><Relationship Id="rId233" Type="http://schemas.openxmlformats.org/officeDocument/2006/relationships/image" Target="../media/image434.png"/><Relationship Id="rId254" Type="http://schemas.openxmlformats.org/officeDocument/2006/relationships/customXml" Target="../ink/ink441.xml"/><Relationship Id="rId28" Type="http://schemas.openxmlformats.org/officeDocument/2006/relationships/customXml" Target="../ink/ink328.xml"/><Relationship Id="rId49" Type="http://schemas.openxmlformats.org/officeDocument/2006/relationships/image" Target="../media/image342.png"/><Relationship Id="rId114" Type="http://schemas.openxmlformats.org/officeDocument/2006/relationships/customXml" Target="../ink/ink371.xml"/><Relationship Id="rId60" Type="http://schemas.openxmlformats.org/officeDocument/2006/relationships/customXml" Target="../ink/ink344.xml"/><Relationship Id="rId81" Type="http://schemas.openxmlformats.org/officeDocument/2006/relationships/image" Target="../media/image358.png"/><Relationship Id="rId135" Type="http://schemas.openxmlformats.org/officeDocument/2006/relationships/image" Target="../media/image385.png"/><Relationship Id="rId156" Type="http://schemas.openxmlformats.org/officeDocument/2006/relationships/customXml" Target="../ink/ink392.xml"/><Relationship Id="rId177" Type="http://schemas.openxmlformats.org/officeDocument/2006/relationships/image" Target="../media/image406.png"/><Relationship Id="rId198" Type="http://schemas.openxmlformats.org/officeDocument/2006/relationships/customXml" Target="../ink/ink413.xml"/><Relationship Id="rId202" Type="http://schemas.openxmlformats.org/officeDocument/2006/relationships/customXml" Target="../ink/ink415.xml"/><Relationship Id="rId223" Type="http://schemas.openxmlformats.org/officeDocument/2006/relationships/image" Target="../media/image429.png"/><Relationship Id="rId244" Type="http://schemas.openxmlformats.org/officeDocument/2006/relationships/customXml" Target="../ink/ink436.xml"/><Relationship Id="rId18" Type="http://schemas.openxmlformats.org/officeDocument/2006/relationships/customXml" Target="../ink/ink323.xml"/><Relationship Id="rId39" Type="http://schemas.openxmlformats.org/officeDocument/2006/relationships/image" Target="../media/image337.png"/><Relationship Id="rId265" Type="http://schemas.openxmlformats.org/officeDocument/2006/relationships/image" Target="../media/image450.png"/><Relationship Id="rId50" Type="http://schemas.openxmlformats.org/officeDocument/2006/relationships/customXml" Target="../ink/ink339.xml"/><Relationship Id="rId104" Type="http://schemas.openxmlformats.org/officeDocument/2006/relationships/customXml" Target="../ink/ink366.xml"/><Relationship Id="rId125" Type="http://schemas.openxmlformats.org/officeDocument/2006/relationships/image" Target="../media/image380.png"/><Relationship Id="rId146" Type="http://schemas.openxmlformats.org/officeDocument/2006/relationships/customXml" Target="../ink/ink387.xml"/><Relationship Id="rId167" Type="http://schemas.openxmlformats.org/officeDocument/2006/relationships/image" Target="../media/image401.png"/><Relationship Id="rId188" Type="http://schemas.openxmlformats.org/officeDocument/2006/relationships/customXml" Target="../ink/ink408.xml"/><Relationship Id="rId71" Type="http://schemas.openxmlformats.org/officeDocument/2006/relationships/image" Target="../media/image353.png"/><Relationship Id="rId92" Type="http://schemas.openxmlformats.org/officeDocument/2006/relationships/customXml" Target="../ink/ink360.xml"/><Relationship Id="rId213" Type="http://schemas.openxmlformats.org/officeDocument/2006/relationships/image" Target="../media/image424.png"/><Relationship Id="rId234" Type="http://schemas.openxmlformats.org/officeDocument/2006/relationships/customXml" Target="../ink/ink431.xml"/><Relationship Id="rId2" Type="http://schemas.openxmlformats.org/officeDocument/2006/relationships/customXml" Target="../ink/ink315.xml"/><Relationship Id="rId29" Type="http://schemas.openxmlformats.org/officeDocument/2006/relationships/image" Target="../media/image332.png"/><Relationship Id="rId255" Type="http://schemas.openxmlformats.org/officeDocument/2006/relationships/image" Target="../media/image445.png"/><Relationship Id="rId40" Type="http://schemas.openxmlformats.org/officeDocument/2006/relationships/customXml" Target="../ink/ink334.xml"/><Relationship Id="rId115" Type="http://schemas.openxmlformats.org/officeDocument/2006/relationships/image" Target="../media/image375.png"/><Relationship Id="rId136" Type="http://schemas.openxmlformats.org/officeDocument/2006/relationships/customXml" Target="../ink/ink382.xml"/><Relationship Id="rId157" Type="http://schemas.openxmlformats.org/officeDocument/2006/relationships/image" Target="../media/image396.png"/><Relationship Id="rId178" Type="http://schemas.openxmlformats.org/officeDocument/2006/relationships/customXml" Target="../ink/ink403.xml"/><Relationship Id="rId61" Type="http://schemas.openxmlformats.org/officeDocument/2006/relationships/image" Target="../media/image348.png"/><Relationship Id="rId82" Type="http://schemas.openxmlformats.org/officeDocument/2006/relationships/customXml" Target="../ink/ink355.xml"/><Relationship Id="rId199" Type="http://schemas.openxmlformats.org/officeDocument/2006/relationships/image" Target="../media/image417.png"/><Relationship Id="rId203" Type="http://schemas.openxmlformats.org/officeDocument/2006/relationships/image" Target="../media/image419.png"/><Relationship Id="rId19" Type="http://schemas.openxmlformats.org/officeDocument/2006/relationships/image" Target="../media/image327.png"/><Relationship Id="rId224" Type="http://schemas.openxmlformats.org/officeDocument/2006/relationships/customXml" Target="../ink/ink426.xml"/><Relationship Id="rId245" Type="http://schemas.openxmlformats.org/officeDocument/2006/relationships/image" Target="../media/image440.png"/><Relationship Id="rId266" Type="http://schemas.openxmlformats.org/officeDocument/2006/relationships/customXml" Target="../ink/ink447.xml"/><Relationship Id="rId30" Type="http://schemas.openxmlformats.org/officeDocument/2006/relationships/customXml" Target="../ink/ink329.xml"/><Relationship Id="rId105" Type="http://schemas.openxmlformats.org/officeDocument/2006/relationships/image" Target="../media/image370.png"/><Relationship Id="rId126" Type="http://schemas.openxmlformats.org/officeDocument/2006/relationships/customXml" Target="../ink/ink377.xml"/><Relationship Id="rId147" Type="http://schemas.openxmlformats.org/officeDocument/2006/relationships/image" Target="../media/image391.png"/><Relationship Id="rId168" Type="http://schemas.openxmlformats.org/officeDocument/2006/relationships/customXml" Target="../ink/ink398.xml"/><Relationship Id="rId51" Type="http://schemas.openxmlformats.org/officeDocument/2006/relationships/image" Target="../media/image343.png"/><Relationship Id="rId72" Type="http://schemas.openxmlformats.org/officeDocument/2006/relationships/customXml" Target="../ink/ink350.xml"/><Relationship Id="rId93" Type="http://schemas.openxmlformats.org/officeDocument/2006/relationships/image" Target="../media/image364.png"/><Relationship Id="rId189" Type="http://schemas.openxmlformats.org/officeDocument/2006/relationships/image" Target="../media/image412.png"/><Relationship Id="rId3" Type="http://schemas.openxmlformats.org/officeDocument/2006/relationships/image" Target="../media/image319.png"/><Relationship Id="rId214" Type="http://schemas.openxmlformats.org/officeDocument/2006/relationships/customXml" Target="../ink/ink421.xml"/><Relationship Id="rId235" Type="http://schemas.openxmlformats.org/officeDocument/2006/relationships/image" Target="../media/image435.png"/><Relationship Id="rId256" Type="http://schemas.openxmlformats.org/officeDocument/2006/relationships/customXml" Target="../ink/ink442.xml"/><Relationship Id="rId116" Type="http://schemas.openxmlformats.org/officeDocument/2006/relationships/customXml" Target="../ink/ink372.xml"/><Relationship Id="rId137" Type="http://schemas.openxmlformats.org/officeDocument/2006/relationships/image" Target="../media/image386.png"/><Relationship Id="rId158" Type="http://schemas.openxmlformats.org/officeDocument/2006/relationships/customXml" Target="../ink/ink393.xml"/><Relationship Id="rId20" Type="http://schemas.openxmlformats.org/officeDocument/2006/relationships/customXml" Target="../ink/ink324.xml"/><Relationship Id="rId41" Type="http://schemas.openxmlformats.org/officeDocument/2006/relationships/image" Target="../media/image338.png"/><Relationship Id="rId62" Type="http://schemas.openxmlformats.org/officeDocument/2006/relationships/customXml" Target="../ink/ink345.xml"/><Relationship Id="rId83" Type="http://schemas.openxmlformats.org/officeDocument/2006/relationships/image" Target="../media/image359.png"/><Relationship Id="rId179" Type="http://schemas.openxmlformats.org/officeDocument/2006/relationships/image" Target="../media/image407.png"/><Relationship Id="rId190" Type="http://schemas.openxmlformats.org/officeDocument/2006/relationships/customXml" Target="../ink/ink409.xml"/><Relationship Id="rId204" Type="http://schemas.openxmlformats.org/officeDocument/2006/relationships/customXml" Target="../ink/ink416.xml"/><Relationship Id="rId225" Type="http://schemas.openxmlformats.org/officeDocument/2006/relationships/image" Target="../media/image430.png"/><Relationship Id="rId246" Type="http://schemas.openxmlformats.org/officeDocument/2006/relationships/customXml" Target="../ink/ink437.xml"/><Relationship Id="rId267" Type="http://schemas.openxmlformats.org/officeDocument/2006/relationships/image" Target="../media/image451.png"/><Relationship Id="rId106" Type="http://schemas.openxmlformats.org/officeDocument/2006/relationships/customXml" Target="../ink/ink367.xml"/><Relationship Id="rId127" Type="http://schemas.openxmlformats.org/officeDocument/2006/relationships/image" Target="../media/image381.png"/><Relationship Id="rId10" Type="http://schemas.openxmlformats.org/officeDocument/2006/relationships/customXml" Target="../ink/ink319.xml"/><Relationship Id="rId31" Type="http://schemas.openxmlformats.org/officeDocument/2006/relationships/image" Target="../media/image333.png"/><Relationship Id="rId52" Type="http://schemas.openxmlformats.org/officeDocument/2006/relationships/customXml" Target="../ink/ink340.xml"/><Relationship Id="rId73" Type="http://schemas.openxmlformats.org/officeDocument/2006/relationships/image" Target="../media/image354.png"/><Relationship Id="rId94" Type="http://schemas.openxmlformats.org/officeDocument/2006/relationships/customXml" Target="../ink/ink361.xml"/><Relationship Id="rId148" Type="http://schemas.openxmlformats.org/officeDocument/2006/relationships/customXml" Target="../ink/ink388.xml"/><Relationship Id="rId169" Type="http://schemas.openxmlformats.org/officeDocument/2006/relationships/image" Target="../media/image402.png"/><Relationship Id="rId4" Type="http://schemas.openxmlformats.org/officeDocument/2006/relationships/customXml" Target="../ink/ink316.xml"/><Relationship Id="rId180" Type="http://schemas.openxmlformats.org/officeDocument/2006/relationships/customXml" Target="../ink/ink404.xml"/><Relationship Id="rId215" Type="http://schemas.openxmlformats.org/officeDocument/2006/relationships/image" Target="../media/image425.png"/><Relationship Id="rId236" Type="http://schemas.openxmlformats.org/officeDocument/2006/relationships/customXml" Target="../ink/ink432.xml"/><Relationship Id="rId257" Type="http://schemas.openxmlformats.org/officeDocument/2006/relationships/image" Target="../media/image446.png"/><Relationship Id="rId42" Type="http://schemas.openxmlformats.org/officeDocument/2006/relationships/customXml" Target="../ink/ink335.xml"/><Relationship Id="rId84" Type="http://schemas.openxmlformats.org/officeDocument/2006/relationships/customXml" Target="../ink/ink356.xml"/><Relationship Id="rId138" Type="http://schemas.openxmlformats.org/officeDocument/2006/relationships/customXml" Target="../ink/ink383.xml"/><Relationship Id="rId191" Type="http://schemas.openxmlformats.org/officeDocument/2006/relationships/image" Target="../media/image413.png"/><Relationship Id="rId205" Type="http://schemas.openxmlformats.org/officeDocument/2006/relationships/image" Target="../media/image420.png"/><Relationship Id="rId247" Type="http://schemas.openxmlformats.org/officeDocument/2006/relationships/image" Target="../media/image441.png"/><Relationship Id="rId107" Type="http://schemas.openxmlformats.org/officeDocument/2006/relationships/image" Target="../media/image37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07.xml"/><Relationship Id="rId21" Type="http://schemas.openxmlformats.org/officeDocument/2006/relationships/customXml" Target="../ink/ink459.xml"/><Relationship Id="rId42" Type="http://schemas.openxmlformats.org/officeDocument/2006/relationships/image" Target="../media/image473.png"/><Relationship Id="rId63" Type="http://schemas.openxmlformats.org/officeDocument/2006/relationships/customXml" Target="../ink/ink480.xml"/><Relationship Id="rId84" Type="http://schemas.openxmlformats.org/officeDocument/2006/relationships/image" Target="../media/image494.png"/><Relationship Id="rId138" Type="http://schemas.openxmlformats.org/officeDocument/2006/relationships/image" Target="../media/image521.png"/><Relationship Id="rId159" Type="http://schemas.openxmlformats.org/officeDocument/2006/relationships/customXml" Target="../ink/ink528.xml"/><Relationship Id="rId170" Type="http://schemas.openxmlformats.org/officeDocument/2006/relationships/image" Target="../media/image537.png"/><Relationship Id="rId191" Type="http://schemas.openxmlformats.org/officeDocument/2006/relationships/customXml" Target="../ink/ink544.xml"/><Relationship Id="rId205" Type="http://schemas.openxmlformats.org/officeDocument/2006/relationships/customXml" Target="../ink/ink551.xml"/><Relationship Id="rId107" Type="http://schemas.openxmlformats.org/officeDocument/2006/relationships/customXml" Target="../ink/ink502.xml"/><Relationship Id="rId11" Type="http://schemas.openxmlformats.org/officeDocument/2006/relationships/customXml" Target="../ink/ink454.xml"/><Relationship Id="rId32" Type="http://schemas.openxmlformats.org/officeDocument/2006/relationships/image" Target="../media/image468.png"/><Relationship Id="rId53" Type="http://schemas.openxmlformats.org/officeDocument/2006/relationships/customXml" Target="../ink/ink475.xml"/><Relationship Id="rId74" Type="http://schemas.openxmlformats.org/officeDocument/2006/relationships/image" Target="../media/image489.png"/><Relationship Id="rId128" Type="http://schemas.openxmlformats.org/officeDocument/2006/relationships/image" Target="../media/image516.png"/><Relationship Id="rId149" Type="http://schemas.openxmlformats.org/officeDocument/2006/relationships/customXml" Target="../ink/ink523.xml"/><Relationship Id="rId5" Type="http://schemas.openxmlformats.org/officeDocument/2006/relationships/customXml" Target="../ink/ink451.xml"/><Relationship Id="rId95" Type="http://schemas.openxmlformats.org/officeDocument/2006/relationships/customXml" Target="../ink/ink496.xml"/><Relationship Id="rId160" Type="http://schemas.openxmlformats.org/officeDocument/2006/relationships/image" Target="../media/image532.png"/><Relationship Id="rId181" Type="http://schemas.openxmlformats.org/officeDocument/2006/relationships/customXml" Target="../ink/ink539.xml"/><Relationship Id="rId216" Type="http://schemas.openxmlformats.org/officeDocument/2006/relationships/image" Target="../media/image560.png"/><Relationship Id="rId22" Type="http://schemas.openxmlformats.org/officeDocument/2006/relationships/image" Target="../media/image463.png"/><Relationship Id="rId43" Type="http://schemas.openxmlformats.org/officeDocument/2006/relationships/customXml" Target="../ink/ink470.xml"/><Relationship Id="rId64" Type="http://schemas.openxmlformats.org/officeDocument/2006/relationships/image" Target="../media/image484.png"/><Relationship Id="rId118" Type="http://schemas.openxmlformats.org/officeDocument/2006/relationships/image" Target="../media/image511.png"/><Relationship Id="rId139" Type="http://schemas.openxmlformats.org/officeDocument/2006/relationships/customXml" Target="../ink/ink518.xml"/><Relationship Id="rId85" Type="http://schemas.openxmlformats.org/officeDocument/2006/relationships/customXml" Target="../ink/ink491.xml"/><Relationship Id="rId150" Type="http://schemas.openxmlformats.org/officeDocument/2006/relationships/image" Target="../media/image527.png"/><Relationship Id="rId171" Type="http://schemas.openxmlformats.org/officeDocument/2006/relationships/customXml" Target="../ink/ink534.xml"/><Relationship Id="rId192" Type="http://schemas.openxmlformats.org/officeDocument/2006/relationships/image" Target="../media/image548.png"/><Relationship Id="rId206" Type="http://schemas.openxmlformats.org/officeDocument/2006/relationships/image" Target="../media/image555.png"/><Relationship Id="rId12" Type="http://schemas.openxmlformats.org/officeDocument/2006/relationships/image" Target="../media/image458.png"/><Relationship Id="rId33" Type="http://schemas.openxmlformats.org/officeDocument/2006/relationships/customXml" Target="../ink/ink465.xml"/><Relationship Id="rId108" Type="http://schemas.openxmlformats.org/officeDocument/2006/relationships/image" Target="../media/image506.png"/><Relationship Id="rId129" Type="http://schemas.openxmlformats.org/officeDocument/2006/relationships/customXml" Target="../ink/ink513.xml"/><Relationship Id="rId54" Type="http://schemas.openxmlformats.org/officeDocument/2006/relationships/image" Target="../media/image479.png"/><Relationship Id="rId75" Type="http://schemas.openxmlformats.org/officeDocument/2006/relationships/customXml" Target="../ink/ink486.xml"/><Relationship Id="rId96" Type="http://schemas.openxmlformats.org/officeDocument/2006/relationships/image" Target="../media/image500.png"/><Relationship Id="rId140" Type="http://schemas.openxmlformats.org/officeDocument/2006/relationships/image" Target="../media/image522.png"/><Relationship Id="rId161" Type="http://schemas.openxmlformats.org/officeDocument/2006/relationships/customXml" Target="../ink/ink529.xml"/><Relationship Id="rId182" Type="http://schemas.openxmlformats.org/officeDocument/2006/relationships/image" Target="../media/image543.png"/><Relationship Id="rId217" Type="http://schemas.openxmlformats.org/officeDocument/2006/relationships/customXml" Target="../ink/ink557.xml"/><Relationship Id="rId6" Type="http://schemas.openxmlformats.org/officeDocument/2006/relationships/image" Target="../media/image455.png"/><Relationship Id="rId23" Type="http://schemas.openxmlformats.org/officeDocument/2006/relationships/customXml" Target="../ink/ink460.xml"/><Relationship Id="rId119" Type="http://schemas.openxmlformats.org/officeDocument/2006/relationships/customXml" Target="../ink/ink508.xml"/><Relationship Id="rId44" Type="http://schemas.openxmlformats.org/officeDocument/2006/relationships/image" Target="../media/image474.png"/><Relationship Id="rId65" Type="http://schemas.openxmlformats.org/officeDocument/2006/relationships/customXml" Target="../ink/ink481.xml"/><Relationship Id="rId86" Type="http://schemas.openxmlformats.org/officeDocument/2006/relationships/image" Target="../media/image495.png"/><Relationship Id="rId130" Type="http://schemas.openxmlformats.org/officeDocument/2006/relationships/image" Target="../media/image517.png"/><Relationship Id="rId151" Type="http://schemas.openxmlformats.org/officeDocument/2006/relationships/customXml" Target="../ink/ink524.xml"/><Relationship Id="rId172" Type="http://schemas.openxmlformats.org/officeDocument/2006/relationships/image" Target="../media/image538.png"/><Relationship Id="rId193" Type="http://schemas.openxmlformats.org/officeDocument/2006/relationships/customXml" Target="../ink/ink545.xml"/><Relationship Id="rId207" Type="http://schemas.openxmlformats.org/officeDocument/2006/relationships/customXml" Target="../ink/ink552.xml"/><Relationship Id="rId13" Type="http://schemas.openxmlformats.org/officeDocument/2006/relationships/customXml" Target="../ink/ink455.xml"/><Relationship Id="rId109" Type="http://schemas.openxmlformats.org/officeDocument/2006/relationships/customXml" Target="../ink/ink503.xml"/><Relationship Id="rId34" Type="http://schemas.openxmlformats.org/officeDocument/2006/relationships/image" Target="../media/image469.png"/><Relationship Id="rId55" Type="http://schemas.openxmlformats.org/officeDocument/2006/relationships/customXml" Target="../ink/ink476.xml"/><Relationship Id="rId76" Type="http://schemas.openxmlformats.org/officeDocument/2006/relationships/image" Target="../media/image490.png"/><Relationship Id="rId97" Type="http://schemas.openxmlformats.org/officeDocument/2006/relationships/customXml" Target="../ink/ink497.xml"/><Relationship Id="rId120" Type="http://schemas.openxmlformats.org/officeDocument/2006/relationships/image" Target="../media/image512.png"/><Relationship Id="rId141" Type="http://schemas.openxmlformats.org/officeDocument/2006/relationships/customXml" Target="../ink/ink519.xml"/><Relationship Id="rId7" Type="http://schemas.openxmlformats.org/officeDocument/2006/relationships/customXml" Target="../ink/ink452.xml"/><Relationship Id="rId162" Type="http://schemas.openxmlformats.org/officeDocument/2006/relationships/image" Target="../media/image533.png"/><Relationship Id="rId183" Type="http://schemas.openxmlformats.org/officeDocument/2006/relationships/customXml" Target="../ink/ink540.xml"/><Relationship Id="rId218" Type="http://schemas.openxmlformats.org/officeDocument/2006/relationships/image" Target="../media/image561.png"/><Relationship Id="rId24" Type="http://schemas.openxmlformats.org/officeDocument/2006/relationships/image" Target="../media/image464.png"/><Relationship Id="rId45" Type="http://schemas.openxmlformats.org/officeDocument/2006/relationships/customXml" Target="../ink/ink471.xml"/><Relationship Id="rId66" Type="http://schemas.openxmlformats.org/officeDocument/2006/relationships/image" Target="../media/image485.png"/><Relationship Id="rId87" Type="http://schemas.openxmlformats.org/officeDocument/2006/relationships/customXml" Target="../ink/ink492.xml"/><Relationship Id="rId110" Type="http://schemas.openxmlformats.org/officeDocument/2006/relationships/image" Target="../media/image507.png"/><Relationship Id="rId131" Type="http://schemas.openxmlformats.org/officeDocument/2006/relationships/customXml" Target="../ink/ink514.xml"/><Relationship Id="rId152" Type="http://schemas.openxmlformats.org/officeDocument/2006/relationships/image" Target="../media/image528.png"/><Relationship Id="rId173" Type="http://schemas.openxmlformats.org/officeDocument/2006/relationships/customXml" Target="../ink/ink535.xml"/><Relationship Id="rId194" Type="http://schemas.openxmlformats.org/officeDocument/2006/relationships/image" Target="../media/image549.png"/><Relationship Id="rId208" Type="http://schemas.openxmlformats.org/officeDocument/2006/relationships/image" Target="../media/image556.png"/><Relationship Id="rId14" Type="http://schemas.openxmlformats.org/officeDocument/2006/relationships/image" Target="../media/image459.png"/><Relationship Id="rId35" Type="http://schemas.openxmlformats.org/officeDocument/2006/relationships/customXml" Target="../ink/ink466.xml"/><Relationship Id="rId56" Type="http://schemas.openxmlformats.org/officeDocument/2006/relationships/image" Target="../media/image480.png"/><Relationship Id="rId77" Type="http://schemas.openxmlformats.org/officeDocument/2006/relationships/customXml" Target="../ink/ink487.xml"/><Relationship Id="rId100" Type="http://schemas.openxmlformats.org/officeDocument/2006/relationships/image" Target="../media/image502.png"/><Relationship Id="rId8" Type="http://schemas.openxmlformats.org/officeDocument/2006/relationships/image" Target="../media/image456.png"/><Relationship Id="rId51" Type="http://schemas.openxmlformats.org/officeDocument/2006/relationships/customXml" Target="../ink/ink474.xml"/><Relationship Id="rId72" Type="http://schemas.openxmlformats.org/officeDocument/2006/relationships/image" Target="../media/image488.png"/><Relationship Id="rId93" Type="http://schemas.openxmlformats.org/officeDocument/2006/relationships/customXml" Target="../ink/ink495.xml"/><Relationship Id="rId98" Type="http://schemas.openxmlformats.org/officeDocument/2006/relationships/image" Target="../media/image501.png"/><Relationship Id="rId121" Type="http://schemas.openxmlformats.org/officeDocument/2006/relationships/customXml" Target="../ink/ink509.xml"/><Relationship Id="rId142" Type="http://schemas.openxmlformats.org/officeDocument/2006/relationships/image" Target="../media/image523.png"/><Relationship Id="rId163" Type="http://schemas.openxmlformats.org/officeDocument/2006/relationships/customXml" Target="../ink/ink530.xml"/><Relationship Id="rId184" Type="http://schemas.openxmlformats.org/officeDocument/2006/relationships/image" Target="../media/image544.png"/><Relationship Id="rId189" Type="http://schemas.openxmlformats.org/officeDocument/2006/relationships/customXml" Target="../ink/ink543.xml"/><Relationship Id="rId219" Type="http://schemas.openxmlformats.org/officeDocument/2006/relationships/customXml" Target="../ink/ink558.xml"/><Relationship Id="rId3" Type="http://schemas.openxmlformats.org/officeDocument/2006/relationships/customXml" Target="../ink/ink450.xml"/><Relationship Id="rId214" Type="http://schemas.openxmlformats.org/officeDocument/2006/relationships/image" Target="../media/image559.png"/><Relationship Id="rId25" Type="http://schemas.openxmlformats.org/officeDocument/2006/relationships/customXml" Target="../ink/ink461.xml"/><Relationship Id="rId46" Type="http://schemas.openxmlformats.org/officeDocument/2006/relationships/image" Target="../media/image475.png"/><Relationship Id="rId67" Type="http://schemas.openxmlformats.org/officeDocument/2006/relationships/customXml" Target="../ink/ink482.xml"/><Relationship Id="rId116" Type="http://schemas.openxmlformats.org/officeDocument/2006/relationships/image" Target="../media/image510.png"/><Relationship Id="rId137" Type="http://schemas.openxmlformats.org/officeDocument/2006/relationships/customXml" Target="../ink/ink517.xml"/><Relationship Id="rId158" Type="http://schemas.openxmlformats.org/officeDocument/2006/relationships/image" Target="../media/image531.png"/><Relationship Id="rId20" Type="http://schemas.openxmlformats.org/officeDocument/2006/relationships/image" Target="../media/image462.png"/><Relationship Id="rId41" Type="http://schemas.openxmlformats.org/officeDocument/2006/relationships/customXml" Target="../ink/ink469.xml"/><Relationship Id="rId62" Type="http://schemas.openxmlformats.org/officeDocument/2006/relationships/image" Target="../media/image483.png"/><Relationship Id="rId83" Type="http://schemas.openxmlformats.org/officeDocument/2006/relationships/customXml" Target="../ink/ink490.xml"/><Relationship Id="rId88" Type="http://schemas.openxmlformats.org/officeDocument/2006/relationships/image" Target="../media/image496.png"/><Relationship Id="rId111" Type="http://schemas.openxmlformats.org/officeDocument/2006/relationships/customXml" Target="../ink/ink504.xml"/><Relationship Id="rId132" Type="http://schemas.openxmlformats.org/officeDocument/2006/relationships/image" Target="../media/image518.png"/><Relationship Id="rId153" Type="http://schemas.openxmlformats.org/officeDocument/2006/relationships/customXml" Target="../ink/ink525.xml"/><Relationship Id="rId174" Type="http://schemas.openxmlformats.org/officeDocument/2006/relationships/image" Target="../media/image539.png"/><Relationship Id="rId179" Type="http://schemas.openxmlformats.org/officeDocument/2006/relationships/customXml" Target="../ink/ink538.xml"/><Relationship Id="rId195" Type="http://schemas.openxmlformats.org/officeDocument/2006/relationships/customXml" Target="../ink/ink546.xml"/><Relationship Id="rId209" Type="http://schemas.openxmlformats.org/officeDocument/2006/relationships/customXml" Target="../ink/ink553.xml"/><Relationship Id="rId190" Type="http://schemas.openxmlformats.org/officeDocument/2006/relationships/image" Target="../media/image547.png"/><Relationship Id="rId204" Type="http://schemas.openxmlformats.org/officeDocument/2006/relationships/image" Target="../media/image554.png"/><Relationship Id="rId220" Type="http://schemas.openxmlformats.org/officeDocument/2006/relationships/image" Target="../media/image562.png"/><Relationship Id="rId15" Type="http://schemas.openxmlformats.org/officeDocument/2006/relationships/customXml" Target="../ink/ink456.xml"/><Relationship Id="rId36" Type="http://schemas.openxmlformats.org/officeDocument/2006/relationships/image" Target="../media/image470.png"/><Relationship Id="rId57" Type="http://schemas.openxmlformats.org/officeDocument/2006/relationships/customXml" Target="../ink/ink477.xml"/><Relationship Id="rId106" Type="http://schemas.openxmlformats.org/officeDocument/2006/relationships/image" Target="../media/image505.png"/><Relationship Id="rId127" Type="http://schemas.openxmlformats.org/officeDocument/2006/relationships/customXml" Target="../ink/ink512.xml"/><Relationship Id="rId10" Type="http://schemas.openxmlformats.org/officeDocument/2006/relationships/image" Target="../media/image457.png"/><Relationship Id="rId31" Type="http://schemas.openxmlformats.org/officeDocument/2006/relationships/customXml" Target="../ink/ink464.xml"/><Relationship Id="rId52" Type="http://schemas.openxmlformats.org/officeDocument/2006/relationships/image" Target="../media/image478.png"/><Relationship Id="rId73" Type="http://schemas.openxmlformats.org/officeDocument/2006/relationships/customXml" Target="../ink/ink485.xml"/><Relationship Id="rId78" Type="http://schemas.openxmlformats.org/officeDocument/2006/relationships/image" Target="../media/image491.png"/><Relationship Id="rId94" Type="http://schemas.openxmlformats.org/officeDocument/2006/relationships/image" Target="../media/image499.png"/><Relationship Id="rId99" Type="http://schemas.openxmlformats.org/officeDocument/2006/relationships/customXml" Target="../ink/ink498.xml"/><Relationship Id="rId101" Type="http://schemas.openxmlformats.org/officeDocument/2006/relationships/customXml" Target="../ink/ink499.xml"/><Relationship Id="rId122" Type="http://schemas.openxmlformats.org/officeDocument/2006/relationships/image" Target="../media/image513.png"/><Relationship Id="rId143" Type="http://schemas.openxmlformats.org/officeDocument/2006/relationships/customXml" Target="../ink/ink520.xml"/><Relationship Id="rId148" Type="http://schemas.openxmlformats.org/officeDocument/2006/relationships/image" Target="../media/image526.png"/><Relationship Id="rId164" Type="http://schemas.openxmlformats.org/officeDocument/2006/relationships/image" Target="../media/image534.png"/><Relationship Id="rId169" Type="http://schemas.openxmlformats.org/officeDocument/2006/relationships/customXml" Target="../ink/ink533.xml"/><Relationship Id="rId185" Type="http://schemas.openxmlformats.org/officeDocument/2006/relationships/customXml" Target="../ink/ink541.xml"/><Relationship Id="rId4" Type="http://schemas.openxmlformats.org/officeDocument/2006/relationships/image" Target="../media/image454.png"/><Relationship Id="rId9" Type="http://schemas.openxmlformats.org/officeDocument/2006/relationships/customXml" Target="../ink/ink453.xml"/><Relationship Id="rId180" Type="http://schemas.openxmlformats.org/officeDocument/2006/relationships/image" Target="../media/image542.png"/><Relationship Id="rId210" Type="http://schemas.openxmlformats.org/officeDocument/2006/relationships/image" Target="../media/image557.png"/><Relationship Id="rId215" Type="http://schemas.openxmlformats.org/officeDocument/2006/relationships/customXml" Target="../ink/ink556.xml"/><Relationship Id="rId26" Type="http://schemas.openxmlformats.org/officeDocument/2006/relationships/image" Target="../media/image465.png"/><Relationship Id="rId47" Type="http://schemas.openxmlformats.org/officeDocument/2006/relationships/customXml" Target="../ink/ink472.xml"/><Relationship Id="rId68" Type="http://schemas.openxmlformats.org/officeDocument/2006/relationships/image" Target="../media/image486.png"/><Relationship Id="rId89" Type="http://schemas.openxmlformats.org/officeDocument/2006/relationships/customXml" Target="../ink/ink493.xml"/><Relationship Id="rId112" Type="http://schemas.openxmlformats.org/officeDocument/2006/relationships/image" Target="../media/image508.png"/><Relationship Id="rId133" Type="http://schemas.openxmlformats.org/officeDocument/2006/relationships/customXml" Target="../ink/ink515.xml"/><Relationship Id="rId154" Type="http://schemas.openxmlformats.org/officeDocument/2006/relationships/image" Target="../media/image529.png"/><Relationship Id="rId175" Type="http://schemas.openxmlformats.org/officeDocument/2006/relationships/customXml" Target="../ink/ink536.xml"/><Relationship Id="rId196" Type="http://schemas.openxmlformats.org/officeDocument/2006/relationships/image" Target="../media/image550.png"/><Relationship Id="rId200" Type="http://schemas.openxmlformats.org/officeDocument/2006/relationships/image" Target="../media/image552.png"/><Relationship Id="rId16" Type="http://schemas.openxmlformats.org/officeDocument/2006/relationships/image" Target="../media/image460.png"/><Relationship Id="rId221" Type="http://schemas.openxmlformats.org/officeDocument/2006/relationships/customXml" Target="../ink/ink559.xml"/><Relationship Id="rId37" Type="http://schemas.openxmlformats.org/officeDocument/2006/relationships/customXml" Target="../ink/ink467.xml"/><Relationship Id="rId58" Type="http://schemas.openxmlformats.org/officeDocument/2006/relationships/image" Target="../media/image481.png"/><Relationship Id="rId79" Type="http://schemas.openxmlformats.org/officeDocument/2006/relationships/customXml" Target="../ink/ink488.xml"/><Relationship Id="rId102" Type="http://schemas.openxmlformats.org/officeDocument/2006/relationships/image" Target="../media/image503.png"/><Relationship Id="rId123" Type="http://schemas.openxmlformats.org/officeDocument/2006/relationships/customXml" Target="../ink/ink510.xml"/><Relationship Id="rId144" Type="http://schemas.openxmlformats.org/officeDocument/2006/relationships/image" Target="../media/image524.png"/><Relationship Id="rId90" Type="http://schemas.openxmlformats.org/officeDocument/2006/relationships/image" Target="../media/image497.png"/><Relationship Id="rId165" Type="http://schemas.openxmlformats.org/officeDocument/2006/relationships/customXml" Target="../ink/ink531.xml"/><Relationship Id="rId186" Type="http://schemas.openxmlformats.org/officeDocument/2006/relationships/image" Target="../media/image545.png"/><Relationship Id="rId211" Type="http://schemas.openxmlformats.org/officeDocument/2006/relationships/customXml" Target="../ink/ink554.xml"/><Relationship Id="rId27" Type="http://schemas.openxmlformats.org/officeDocument/2006/relationships/customXml" Target="../ink/ink462.xml"/><Relationship Id="rId48" Type="http://schemas.openxmlformats.org/officeDocument/2006/relationships/image" Target="../media/image476.png"/><Relationship Id="rId69" Type="http://schemas.openxmlformats.org/officeDocument/2006/relationships/customXml" Target="../ink/ink483.xml"/><Relationship Id="rId113" Type="http://schemas.openxmlformats.org/officeDocument/2006/relationships/customXml" Target="../ink/ink505.xml"/><Relationship Id="rId134" Type="http://schemas.openxmlformats.org/officeDocument/2006/relationships/image" Target="../media/image519.png"/><Relationship Id="rId80" Type="http://schemas.openxmlformats.org/officeDocument/2006/relationships/image" Target="../media/image492.png"/><Relationship Id="rId155" Type="http://schemas.openxmlformats.org/officeDocument/2006/relationships/customXml" Target="../ink/ink526.xml"/><Relationship Id="rId176" Type="http://schemas.openxmlformats.org/officeDocument/2006/relationships/image" Target="../media/image540.png"/><Relationship Id="rId197" Type="http://schemas.openxmlformats.org/officeDocument/2006/relationships/customXml" Target="../ink/ink547.xml"/><Relationship Id="rId201" Type="http://schemas.openxmlformats.org/officeDocument/2006/relationships/customXml" Target="../ink/ink549.xml"/><Relationship Id="rId222" Type="http://schemas.openxmlformats.org/officeDocument/2006/relationships/image" Target="../media/image563.png"/><Relationship Id="rId17" Type="http://schemas.openxmlformats.org/officeDocument/2006/relationships/customXml" Target="../ink/ink457.xml"/><Relationship Id="rId38" Type="http://schemas.openxmlformats.org/officeDocument/2006/relationships/image" Target="../media/image471.png"/><Relationship Id="rId59" Type="http://schemas.openxmlformats.org/officeDocument/2006/relationships/customXml" Target="../ink/ink478.xml"/><Relationship Id="rId103" Type="http://schemas.openxmlformats.org/officeDocument/2006/relationships/customXml" Target="../ink/ink500.xml"/><Relationship Id="rId124" Type="http://schemas.openxmlformats.org/officeDocument/2006/relationships/image" Target="../media/image514.png"/><Relationship Id="rId70" Type="http://schemas.openxmlformats.org/officeDocument/2006/relationships/image" Target="../media/image487.png"/><Relationship Id="rId91" Type="http://schemas.openxmlformats.org/officeDocument/2006/relationships/customXml" Target="../ink/ink494.xml"/><Relationship Id="rId145" Type="http://schemas.openxmlformats.org/officeDocument/2006/relationships/customXml" Target="../ink/ink521.xml"/><Relationship Id="rId166" Type="http://schemas.openxmlformats.org/officeDocument/2006/relationships/image" Target="../media/image535.png"/><Relationship Id="rId187" Type="http://schemas.openxmlformats.org/officeDocument/2006/relationships/customXml" Target="../ink/ink542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558.png"/><Relationship Id="rId28" Type="http://schemas.openxmlformats.org/officeDocument/2006/relationships/image" Target="../media/image466.png"/><Relationship Id="rId49" Type="http://schemas.openxmlformats.org/officeDocument/2006/relationships/customXml" Target="../ink/ink473.xml"/><Relationship Id="rId114" Type="http://schemas.openxmlformats.org/officeDocument/2006/relationships/image" Target="../media/image509.png"/><Relationship Id="rId60" Type="http://schemas.openxmlformats.org/officeDocument/2006/relationships/image" Target="../media/image482.png"/><Relationship Id="rId81" Type="http://schemas.openxmlformats.org/officeDocument/2006/relationships/customXml" Target="../ink/ink489.xml"/><Relationship Id="rId135" Type="http://schemas.openxmlformats.org/officeDocument/2006/relationships/customXml" Target="../ink/ink516.xml"/><Relationship Id="rId156" Type="http://schemas.openxmlformats.org/officeDocument/2006/relationships/image" Target="../media/image530.png"/><Relationship Id="rId177" Type="http://schemas.openxmlformats.org/officeDocument/2006/relationships/customXml" Target="../ink/ink537.xml"/><Relationship Id="rId198" Type="http://schemas.openxmlformats.org/officeDocument/2006/relationships/image" Target="../media/image551.png"/><Relationship Id="rId202" Type="http://schemas.openxmlformats.org/officeDocument/2006/relationships/image" Target="../media/image553.png"/><Relationship Id="rId223" Type="http://schemas.openxmlformats.org/officeDocument/2006/relationships/customXml" Target="../ink/ink560.xml"/><Relationship Id="rId18" Type="http://schemas.openxmlformats.org/officeDocument/2006/relationships/image" Target="../media/image461.png"/><Relationship Id="rId39" Type="http://schemas.openxmlformats.org/officeDocument/2006/relationships/customXml" Target="../ink/ink468.xml"/><Relationship Id="rId50" Type="http://schemas.openxmlformats.org/officeDocument/2006/relationships/image" Target="../media/image477.png"/><Relationship Id="rId104" Type="http://schemas.openxmlformats.org/officeDocument/2006/relationships/image" Target="../media/image504.png"/><Relationship Id="rId125" Type="http://schemas.openxmlformats.org/officeDocument/2006/relationships/customXml" Target="../ink/ink511.xml"/><Relationship Id="rId146" Type="http://schemas.openxmlformats.org/officeDocument/2006/relationships/image" Target="../media/image525.png"/><Relationship Id="rId167" Type="http://schemas.openxmlformats.org/officeDocument/2006/relationships/customXml" Target="../ink/ink532.xml"/><Relationship Id="rId188" Type="http://schemas.openxmlformats.org/officeDocument/2006/relationships/image" Target="../media/image546.png"/><Relationship Id="rId71" Type="http://schemas.openxmlformats.org/officeDocument/2006/relationships/customXml" Target="../ink/ink484.xml"/><Relationship Id="rId92" Type="http://schemas.openxmlformats.org/officeDocument/2006/relationships/image" Target="../media/image498.png"/><Relationship Id="rId213" Type="http://schemas.openxmlformats.org/officeDocument/2006/relationships/customXml" Target="../ink/ink555.xml"/><Relationship Id="rId2" Type="http://schemas.openxmlformats.org/officeDocument/2006/relationships/image" Target="../media/image1510.png"/><Relationship Id="rId29" Type="http://schemas.openxmlformats.org/officeDocument/2006/relationships/customXml" Target="../ink/ink463.xml"/><Relationship Id="rId40" Type="http://schemas.openxmlformats.org/officeDocument/2006/relationships/image" Target="../media/image472.png"/><Relationship Id="rId115" Type="http://schemas.openxmlformats.org/officeDocument/2006/relationships/customXml" Target="../ink/ink506.xml"/><Relationship Id="rId136" Type="http://schemas.openxmlformats.org/officeDocument/2006/relationships/image" Target="../media/image520.png"/><Relationship Id="rId157" Type="http://schemas.openxmlformats.org/officeDocument/2006/relationships/customXml" Target="../ink/ink527.xml"/><Relationship Id="rId178" Type="http://schemas.openxmlformats.org/officeDocument/2006/relationships/image" Target="../media/image541.png"/><Relationship Id="rId61" Type="http://schemas.openxmlformats.org/officeDocument/2006/relationships/customXml" Target="../ink/ink479.xml"/><Relationship Id="rId82" Type="http://schemas.openxmlformats.org/officeDocument/2006/relationships/image" Target="../media/image493.png"/><Relationship Id="rId199" Type="http://schemas.openxmlformats.org/officeDocument/2006/relationships/customXml" Target="../ink/ink548.xml"/><Relationship Id="rId203" Type="http://schemas.openxmlformats.org/officeDocument/2006/relationships/customXml" Target="../ink/ink550.xml"/><Relationship Id="rId19" Type="http://schemas.openxmlformats.org/officeDocument/2006/relationships/customXml" Target="../ink/ink458.xml"/><Relationship Id="rId224" Type="http://schemas.openxmlformats.org/officeDocument/2006/relationships/image" Target="../media/image564.png"/><Relationship Id="rId30" Type="http://schemas.openxmlformats.org/officeDocument/2006/relationships/image" Target="../media/image467.png"/><Relationship Id="rId105" Type="http://schemas.openxmlformats.org/officeDocument/2006/relationships/customXml" Target="../ink/ink501.xml"/><Relationship Id="rId126" Type="http://schemas.openxmlformats.org/officeDocument/2006/relationships/image" Target="../media/image515.png"/><Relationship Id="rId147" Type="http://schemas.openxmlformats.org/officeDocument/2006/relationships/customXml" Target="../ink/ink522.xml"/><Relationship Id="rId168" Type="http://schemas.openxmlformats.org/officeDocument/2006/relationships/image" Target="../media/image536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8.xml"/><Relationship Id="rId21" Type="http://schemas.openxmlformats.org/officeDocument/2006/relationships/customXml" Target="../ink/ink570.xml"/><Relationship Id="rId42" Type="http://schemas.openxmlformats.org/officeDocument/2006/relationships/image" Target="../media/image584.png"/><Relationship Id="rId63" Type="http://schemas.openxmlformats.org/officeDocument/2006/relationships/customXml" Target="../ink/ink591.xml"/><Relationship Id="rId84" Type="http://schemas.openxmlformats.org/officeDocument/2006/relationships/image" Target="../media/image605.png"/><Relationship Id="rId16" Type="http://schemas.openxmlformats.org/officeDocument/2006/relationships/image" Target="../media/image571.png"/><Relationship Id="rId107" Type="http://schemas.openxmlformats.org/officeDocument/2006/relationships/customXml" Target="../ink/ink613.xml"/><Relationship Id="rId11" Type="http://schemas.openxmlformats.org/officeDocument/2006/relationships/customXml" Target="../ink/ink565.xml"/><Relationship Id="rId32" Type="http://schemas.openxmlformats.org/officeDocument/2006/relationships/image" Target="../media/image579.png"/><Relationship Id="rId37" Type="http://schemas.openxmlformats.org/officeDocument/2006/relationships/customXml" Target="../ink/ink578.xml"/><Relationship Id="rId53" Type="http://schemas.openxmlformats.org/officeDocument/2006/relationships/customXml" Target="../ink/ink586.xml"/><Relationship Id="rId58" Type="http://schemas.openxmlformats.org/officeDocument/2006/relationships/image" Target="../media/image592.png"/><Relationship Id="rId74" Type="http://schemas.openxmlformats.org/officeDocument/2006/relationships/image" Target="../media/image600.png"/><Relationship Id="rId79" Type="http://schemas.openxmlformats.org/officeDocument/2006/relationships/customXml" Target="../ink/ink599.xml"/><Relationship Id="rId102" Type="http://schemas.openxmlformats.org/officeDocument/2006/relationships/image" Target="../media/image614.png"/><Relationship Id="rId123" Type="http://schemas.openxmlformats.org/officeDocument/2006/relationships/customXml" Target="../ink/ink621.xml"/><Relationship Id="rId128" Type="http://schemas.openxmlformats.org/officeDocument/2006/relationships/image" Target="../media/image627.png"/><Relationship Id="rId5" Type="http://schemas.openxmlformats.org/officeDocument/2006/relationships/customXml" Target="../ink/ink562.xml"/><Relationship Id="rId90" Type="http://schemas.openxmlformats.org/officeDocument/2006/relationships/image" Target="../media/image608.png"/><Relationship Id="rId95" Type="http://schemas.openxmlformats.org/officeDocument/2006/relationships/customXml" Target="../ink/ink607.xml"/><Relationship Id="rId22" Type="http://schemas.openxmlformats.org/officeDocument/2006/relationships/image" Target="../media/image574.png"/><Relationship Id="rId27" Type="http://schemas.openxmlformats.org/officeDocument/2006/relationships/customXml" Target="../ink/ink573.xml"/><Relationship Id="rId43" Type="http://schemas.openxmlformats.org/officeDocument/2006/relationships/customXml" Target="../ink/ink581.xml"/><Relationship Id="rId48" Type="http://schemas.openxmlformats.org/officeDocument/2006/relationships/image" Target="../media/image587.png"/><Relationship Id="rId64" Type="http://schemas.openxmlformats.org/officeDocument/2006/relationships/image" Target="../media/image595.png"/><Relationship Id="rId69" Type="http://schemas.openxmlformats.org/officeDocument/2006/relationships/customXml" Target="../ink/ink594.xml"/><Relationship Id="rId113" Type="http://schemas.openxmlformats.org/officeDocument/2006/relationships/customXml" Target="../ink/ink616.xml"/><Relationship Id="rId118" Type="http://schemas.openxmlformats.org/officeDocument/2006/relationships/image" Target="../media/image622.png"/><Relationship Id="rId134" Type="http://schemas.openxmlformats.org/officeDocument/2006/relationships/image" Target="../media/image630.png"/><Relationship Id="rId80" Type="http://schemas.openxmlformats.org/officeDocument/2006/relationships/image" Target="../media/image603.png"/><Relationship Id="rId85" Type="http://schemas.openxmlformats.org/officeDocument/2006/relationships/customXml" Target="../ink/ink602.xml"/><Relationship Id="rId12" Type="http://schemas.openxmlformats.org/officeDocument/2006/relationships/image" Target="../media/image569.png"/><Relationship Id="rId17" Type="http://schemas.openxmlformats.org/officeDocument/2006/relationships/customXml" Target="../ink/ink568.xml"/><Relationship Id="rId33" Type="http://schemas.openxmlformats.org/officeDocument/2006/relationships/customXml" Target="../ink/ink576.xml"/><Relationship Id="rId38" Type="http://schemas.openxmlformats.org/officeDocument/2006/relationships/image" Target="../media/image582.png"/><Relationship Id="rId59" Type="http://schemas.openxmlformats.org/officeDocument/2006/relationships/customXml" Target="../ink/ink589.xml"/><Relationship Id="rId103" Type="http://schemas.openxmlformats.org/officeDocument/2006/relationships/customXml" Target="../ink/ink611.xml"/><Relationship Id="rId108" Type="http://schemas.openxmlformats.org/officeDocument/2006/relationships/image" Target="../media/image617.png"/><Relationship Id="rId124" Type="http://schemas.openxmlformats.org/officeDocument/2006/relationships/image" Target="../media/image625.png"/><Relationship Id="rId129" Type="http://schemas.openxmlformats.org/officeDocument/2006/relationships/customXml" Target="../ink/ink624.xml"/><Relationship Id="rId54" Type="http://schemas.openxmlformats.org/officeDocument/2006/relationships/image" Target="../media/image590.png"/><Relationship Id="rId70" Type="http://schemas.openxmlformats.org/officeDocument/2006/relationships/image" Target="../media/image598.png"/><Relationship Id="rId75" Type="http://schemas.openxmlformats.org/officeDocument/2006/relationships/customXml" Target="../ink/ink597.xml"/><Relationship Id="rId91" Type="http://schemas.openxmlformats.org/officeDocument/2006/relationships/customXml" Target="../ink/ink605.xml"/><Relationship Id="rId96" Type="http://schemas.openxmlformats.org/officeDocument/2006/relationships/image" Target="../media/image6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66.png"/><Relationship Id="rId23" Type="http://schemas.openxmlformats.org/officeDocument/2006/relationships/customXml" Target="../ink/ink571.xml"/><Relationship Id="rId28" Type="http://schemas.openxmlformats.org/officeDocument/2006/relationships/image" Target="../media/image577.png"/><Relationship Id="rId49" Type="http://schemas.openxmlformats.org/officeDocument/2006/relationships/customXml" Target="../ink/ink584.xml"/><Relationship Id="rId114" Type="http://schemas.openxmlformats.org/officeDocument/2006/relationships/image" Target="../media/image620.png"/><Relationship Id="rId119" Type="http://schemas.openxmlformats.org/officeDocument/2006/relationships/customXml" Target="../ink/ink619.xml"/><Relationship Id="rId44" Type="http://schemas.openxmlformats.org/officeDocument/2006/relationships/image" Target="../media/image585.png"/><Relationship Id="rId60" Type="http://schemas.openxmlformats.org/officeDocument/2006/relationships/image" Target="../media/image593.png"/><Relationship Id="rId65" Type="http://schemas.openxmlformats.org/officeDocument/2006/relationships/customXml" Target="../ink/ink592.xml"/><Relationship Id="rId81" Type="http://schemas.openxmlformats.org/officeDocument/2006/relationships/customXml" Target="../ink/ink600.xml"/><Relationship Id="rId86" Type="http://schemas.openxmlformats.org/officeDocument/2006/relationships/image" Target="../media/image606.png"/><Relationship Id="rId130" Type="http://schemas.openxmlformats.org/officeDocument/2006/relationships/image" Target="../media/image628.png"/><Relationship Id="rId135" Type="http://schemas.openxmlformats.org/officeDocument/2006/relationships/customXml" Target="../ink/ink627.xml"/><Relationship Id="rId13" Type="http://schemas.openxmlformats.org/officeDocument/2006/relationships/customXml" Target="../ink/ink566.xml"/><Relationship Id="rId18" Type="http://schemas.openxmlformats.org/officeDocument/2006/relationships/image" Target="../media/image572.png"/><Relationship Id="rId39" Type="http://schemas.openxmlformats.org/officeDocument/2006/relationships/customXml" Target="../ink/ink579.xml"/><Relationship Id="rId109" Type="http://schemas.openxmlformats.org/officeDocument/2006/relationships/customXml" Target="../ink/ink614.xml"/><Relationship Id="rId34" Type="http://schemas.openxmlformats.org/officeDocument/2006/relationships/image" Target="../media/image580.png"/><Relationship Id="rId50" Type="http://schemas.openxmlformats.org/officeDocument/2006/relationships/image" Target="../media/image588.png"/><Relationship Id="rId55" Type="http://schemas.openxmlformats.org/officeDocument/2006/relationships/customXml" Target="../ink/ink587.xml"/><Relationship Id="rId76" Type="http://schemas.openxmlformats.org/officeDocument/2006/relationships/image" Target="../media/image601.png"/><Relationship Id="rId97" Type="http://schemas.openxmlformats.org/officeDocument/2006/relationships/customXml" Target="../ink/ink608.xml"/><Relationship Id="rId104" Type="http://schemas.openxmlformats.org/officeDocument/2006/relationships/image" Target="../media/image615.png"/><Relationship Id="rId120" Type="http://schemas.openxmlformats.org/officeDocument/2006/relationships/image" Target="../media/image623.png"/><Relationship Id="rId125" Type="http://schemas.openxmlformats.org/officeDocument/2006/relationships/customXml" Target="../ink/ink622.xml"/><Relationship Id="rId7" Type="http://schemas.openxmlformats.org/officeDocument/2006/relationships/customXml" Target="../ink/ink563.xml"/><Relationship Id="rId71" Type="http://schemas.openxmlformats.org/officeDocument/2006/relationships/customXml" Target="../ink/ink595.xml"/><Relationship Id="rId92" Type="http://schemas.openxmlformats.org/officeDocument/2006/relationships/image" Target="../media/image609.png"/><Relationship Id="rId2" Type="http://schemas.openxmlformats.org/officeDocument/2006/relationships/image" Target="../media/image1610.png"/><Relationship Id="rId29" Type="http://schemas.openxmlformats.org/officeDocument/2006/relationships/customXml" Target="../ink/ink574.xml"/><Relationship Id="rId24" Type="http://schemas.openxmlformats.org/officeDocument/2006/relationships/image" Target="../media/image575.png"/><Relationship Id="rId40" Type="http://schemas.openxmlformats.org/officeDocument/2006/relationships/image" Target="../media/image583.png"/><Relationship Id="rId45" Type="http://schemas.openxmlformats.org/officeDocument/2006/relationships/customXml" Target="../ink/ink582.xml"/><Relationship Id="rId66" Type="http://schemas.openxmlformats.org/officeDocument/2006/relationships/image" Target="../media/image596.png"/><Relationship Id="rId87" Type="http://schemas.openxmlformats.org/officeDocument/2006/relationships/customXml" Target="../ink/ink603.xml"/><Relationship Id="rId110" Type="http://schemas.openxmlformats.org/officeDocument/2006/relationships/image" Target="../media/image618.png"/><Relationship Id="rId115" Type="http://schemas.openxmlformats.org/officeDocument/2006/relationships/customXml" Target="../ink/ink617.xml"/><Relationship Id="rId131" Type="http://schemas.openxmlformats.org/officeDocument/2006/relationships/customXml" Target="../ink/ink625.xml"/><Relationship Id="rId136" Type="http://schemas.openxmlformats.org/officeDocument/2006/relationships/image" Target="../media/image631.png"/><Relationship Id="rId61" Type="http://schemas.openxmlformats.org/officeDocument/2006/relationships/customXml" Target="../ink/ink590.xml"/><Relationship Id="rId82" Type="http://schemas.openxmlformats.org/officeDocument/2006/relationships/image" Target="../media/image604.png"/><Relationship Id="rId19" Type="http://schemas.openxmlformats.org/officeDocument/2006/relationships/customXml" Target="../ink/ink569.xml"/><Relationship Id="rId14" Type="http://schemas.openxmlformats.org/officeDocument/2006/relationships/image" Target="../media/image570.png"/><Relationship Id="rId30" Type="http://schemas.openxmlformats.org/officeDocument/2006/relationships/image" Target="../media/image578.png"/><Relationship Id="rId35" Type="http://schemas.openxmlformats.org/officeDocument/2006/relationships/customXml" Target="../ink/ink577.xml"/><Relationship Id="rId56" Type="http://schemas.openxmlformats.org/officeDocument/2006/relationships/image" Target="../media/image591.png"/><Relationship Id="rId77" Type="http://schemas.openxmlformats.org/officeDocument/2006/relationships/customXml" Target="../ink/ink598.xml"/><Relationship Id="rId100" Type="http://schemas.openxmlformats.org/officeDocument/2006/relationships/image" Target="../media/image613.png"/><Relationship Id="rId105" Type="http://schemas.openxmlformats.org/officeDocument/2006/relationships/customXml" Target="../ink/ink612.xml"/><Relationship Id="rId126" Type="http://schemas.openxmlformats.org/officeDocument/2006/relationships/image" Target="../media/image626.png"/><Relationship Id="rId8" Type="http://schemas.openxmlformats.org/officeDocument/2006/relationships/image" Target="../media/image567.png"/><Relationship Id="rId51" Type="http://schemas.openxmlformats.org/officeDocument/2006/relationships/customXml" Target="../ink/ink585.xml"/><Relationship Id="rId72" Type="http://schemas.openxmlformats.org/officeDocument/2006/relationships/image" Target="../media/image599.png"/><Relationship Id="rId93" Type="http://schemas.openxmlformats.org/officeDocument/2006/relationships/customXml" Target="../ink/ink606.xml"/><Relationship Id="rId98" Type="http://schemas.openxmlformats.org/officeDocument/2006/relationships/image" Target="../media/image612.png"/><Relationship Id="rId121" Type="http://schemas.openxmlformats.org/officeDocument/2006/relationships/customXml" Target="../ink/ink620.xml"/><Relationship Id="rId3" Type="http://schemas.openxmlformats.org/officeDocument/2006/relationships/customXml" Target="../ink/ink561.xml"/><Relationship Id="rId25" Type="http://schemas.openxmlformats.org/officeDocument/2006/relationships/customXml" Target="../ink/ink572.xml"/><Relationship Id="rId46" Type="http://schemas.openxmlformats.org/officeDocument/2006/relationships/image" Target="../media/image586.png"/><Relationship Id="rId67" Type="http://schemas.openxmlformats.org/officeDocument/2006/relationships/customXml" Target="../ink/ink593.xml"/><Relationship Id="rId116" Type="http://schemas.openxmlformats.org/officeDocument/2006/relationships/image" Target="../media/image621.png"/><Relationship Id="rId20" Type="http://schemas.openxmlformats.org/officeDocument/2006/relationships/image" Target="../media/image573.png"/><Relationship Id="rId41" Type="http://schemas.openxmlformats.org/officeDocument/2006/relationships/customXml" Target="../ink/ink580.xml"/><Relationship Id="rId62" Type="http://schemas.openxmlformats.org/officeDocument/2006/relationships/image" Target="../media/image594.png"/><Relationship Id="rId83" Type="http://schemas.openxmlformats.org/officeDocument/2006/relationships/customXml" Target="../ink/ink601.xml"/><Relationship Id="rId88" Type="http://schemas.openxmlformats.org/officeDocument/2006/relationships/image" Target="../media/image607.png"/><Relationship Id="rId111" Type="http://schemas.openxmlformats.org/officeDocument/2006/relationships/customXml" Target="../ink/ink615.xml"/><Relationship Id="rId132" Type="http://schemas.openxmlformats.org/officeDocument/2006/relationships/image" Target="../media/image629.png"/><Relationship Id="rId15" Type="http://schemas.openxmlformats.org/officeDocument/2006/relationships/customXml" Target="../ink/ink567.xml"/><Relationship Id="rId36" Type="http://schemas.openxmlformats.org/officeDocument/2006/relationships/image" Target="../media/image581.png"/><Relationship Id="rId57" Type="http://schemas.openxmlformats.org/officeDocument/2006/relationships/customXml" Target="../ink/ink588.xml"/><Relationship Id="rId106" Type="http://schemas.openxmlformats.org/officeDocument/2006/relationships/image" Target="../media/image616.png"/><Relationship Id="rId127" Type="http://schemas.openxmlformats.org/officeDocument/2006/relationships/customXml" Target="../ink/ink623.xml"/><Relationship Id="rId10" Type="http://schemas.openxmlformats.org/officeDocument/2006/relationships/image" Target="../media/image568.png"/><Relationship Id="rId31" Type="http://schemas.openxmlformats.org/officeDocument/2006/relationships/customXml" Target="../ink/ink575.xml"/><Relationship Id="rId52" Type="http://schemas.openxmlformats.org/officeDocument/2006/relationships/image" Target="../media/image589.png"/><Relationship Id="rId73" Type="http://schemas.openxmlformats.org/officeDocument/2006/relationships/customXml" Target="../ink/ink596.xml"/><Relationship Id="rId78" Type="http://schemas.openxmlformats.org/officeDocument/2006/relationships/image" Target="../media/image602.png"/><Relationship Id="rId94" Type="http://schemas.openxmlformats.org/officeDocument/2006/relationships/image" Target="../media/image610.png"/><Relationship Id="rId99" Type="http://schemas.openxmlformats.org/officeDocument/2006/relationships/customXml" Target="../ink/ink609.xml"/><Relationship Id="rId101" Type="http://schemas.openxmlformats.org/officeDocument/2006/relationships/customXml" Target="../ink/ink610.xml"/><Relationship Id="rId122" Type="http://schemas.openxmlformats.org/officeDocument/2006/relationships/image" Target="../media/image624.png"/><Relationship Id="rId4" Type="http://schemas.openxmlformats.org/officeDocument/2006/relationships/image" Target="../media/image565.png"/><Relationship Id="rId9" Type="http://schemas.openxmlformats.org/officeDocument/2006/relationships/customXml" Target="../ink/ink564.xml"/><Relationship Id="rId26" Type="http://schemas.openxmlformats.org/officeDocument/2006/relationships/image" Target="../media/image576.png"/><Relationship Id="rId47" Type="http://schemas.openxmlformats.org/officeDocument/2006/relationships/customXml" Target="../ink/ink583.xml"/><Relationship Id="rId68" Type="http://schemas.openxmlformats.org/officeDocument/2006/relationships/image" Target="../media/image597.png"/><Relationship Id="rId89" Type="http://schemas.openxmlformats.org/officeDocument/2006/relationships/customXml" Target="../ink/ink604.xml"/><Relationship Id="rId112" Type="http://schemas.openxmlformats.org/officeDocument/2006/relationships/image" Target="../media/image619.png"/><Relationship Id="rId133" Type="http://schemas.openxmlformats.org/officeDocument/2006/relationships/customXml" Target="../ink/ink6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89.png"/><Relationship Id="rId21" Type="http://schemas.openxmlformats.org/officeDocument/2006/relationships/image" Target="../media/image641.png"/><Relationship Id="rId42" Type="http://schemas.openxmlformats.org/officeDocument/2006/relationships/customXml" Target="../ink/ink648.xml"/><Relationship Id="rId63" Type="http://schemas.openxmlformats.org/officeDocument/2006/relationships/image" Target="../media/image662.png"/><Relationship Id="rId84" Type="http://schemas.openxmlformats.org/officeDocument/2006/relationships/customXml" Target="../ink/ink669.xml"/><Relationship Id="rId138" Type="http://schemas.openxmlformats.org/officeDocument/2006/relationships/customXml" Target="../ink/ink696.xml"/><Relationship Id="rId159" Type="http://schemas.openxmlformats.org/officeDocument/2006/relationships/image" Target="../media/image710.png"/><Relationship Id="rId170" Type="http://schemas.openxmlformats.org/officeDocument/2006/relationships/customXml" Target="../ink/ink712.xml"/><Relationship Id="rId191" Type="http://schemas.openxmlformats.org/officeDocument/2006/relationships/image" Target="../media/image726.png"/><Relationship Id="rId205" Type="http://schemas.openxmlformats.org/officeDocument/2006/relationships/image" Target="../media/image733.png"/><Relationship Id="rId226" Type="http://schemas.openxmlformats.org/officeDocument/2006/relationships/customXml" Target="../ink/ink740.xml"/><Relationship Id="rId107" Type="http://schemas.openxmlformats.org/officeDocument/2006/relationships/image" Target="../media/image684.png"/><Relationship Id="rId11" Type="http://schemas.openxmlformats.org/officeDocument/2006/relationships/image" Target="../media/image636.png"/><Relationship Id="rId32" Type="http://schemas.openxmlformats.org/officeDocument/2006/relationships/customXml" Target="../ink/ink643.xml"/><Relationship Id="rId53" Type="http://schemas.openxmlformats.org/officeDocument/2006/relationships/image" Target="../media/image657.png"/><Relationship Id="rId74" Type="http://schemas.openxmlformats.org/officeDocument/2006/relationships/customXml" Target="../ink/ink664.xml"/><Relationship Id="rId128" Type="http://schemas.openxmlformats.org/officeDocument/2006/relationships/customXml" Target="../ink/ink691.xml"/><Relationship Id="rId149" Type="http://schemas.openxmlformats.org/officeDocument/2006/relationships/image" Target="../media/image705.png"/><Relationship Id="rId5" Type="http://schemas.openxmlformats.org/officeDocument/2006/relationships/image" Target="../media/image633.png"/><Relationship Id="rId95" Type="http://schemas.openxmlformats.org/officeDocument/2006/relationships/image" Target="../media/image678.png"/><Relationship Id="rId160" Type="http://schemas.openxmlformats.org/officeDocument/2006/relationships/customXml" Target="../ink/ink707.xml"/><Relationship Id="rId181" Type="http://schemas.openxmlformats.org/officeDocument/2006/relationships/image" Target="../media/image721.png"/><Relationship Id="rId216" Type="http://schemas.openxmlformats.org/officeDocument/2006/relationships/customXml" Target="../ink/ink735.xml"/><Relationship Id="rId22" Type="http://schemas.openxmlformats.org/officeDocument/2006/relationships/customXml" Target="../ink/ink638.xml"/><Relationship Id="rId43" Type="http://schemas.openxmlformats.org/officeDocument/2006/relationships/image" Target="../media/image652.png"/><Relationship Id="rId64" Type="http://schemas.openxmlformats.org/officeDocument/2006/relationships/customXml" Target="../ink/ink659.xml"/><Relationship Id="rId118" Type="http://schemas.openxmlformats.org/officeDocument/2006/relationships/customXml" Target="../ink/ink686.xml"/><Relationship Id="rId139" Type="http://schemas.openxmlformats.org/officeDocument/2006/relationships/image" Target="../media/image700.png"/><Relationship Id="rId85" Type="http://schemas.openxmlformats.org/officeDocument/2006/relationships/image" Target="../media/image673.png"/><Relationship Id="rId150" Type="http://schemas.openxmlformats.org/officeDocument/2006/relationships/customXml" Target="../ink/ink702.xml"/><Relationship Id="rId171" Type="http://schemas.openxmlformats.org/officeDocument/2006/relationships/image" Target="../media/image716.png"/><Relationship Id="rId192" Type="http://schemas.openxmlformats.org/officeDocument/2006/relationships/customXml" Target="../ink/ink723.xml"/><Relationship Id="rId206" Type="http://schemas.openxmlformats.org/officeDocument/2006/relationships/customXml" Target="../ink/ink730.xml"/><Relationship Id="rId227" Type="http://schemas.openxmlformats.org/officeDocument/2006/relationships/image" Target="../media/image744.png"/><Relationship Id="rId12" Type="http://schemas.openxmlformats.org/officeDocument/2006/relationships/customXml" Target="../ink/ink633.xml"/><Relationship Id="rId33" Type="http://schemas.openxmlformats.org/officeDocument/2006/relationships/image" Target="../media/image647.png"/><Relationship Id="rId108" Type="http://schemas.openxmlformats.org/officeDocument/2006/relationships/customXml" Target="../ink/ink681.xml"/><Relationship Id="rId129" Type="http://schemas.openxmlformats.org/officeDocument/2006/relationships/image" Target="../media/image695.png"/><Relationship Id="rId54" Type="http://schemas.openxmlformats.org/officeDocument/2006/relationships/customXml" Target="../ink/ink654.xml"/><Relationship Id="rId75" Type="http://schemas.openxmlformats.org/officeDocument/2006/relationships/image" Target="../media/image668.png"/><Relationship Id="rId96" Type="http://schemas.openxmlformats.org/officeDocument/2006/relationships/customXml" Target="../ink/ink675.xml"/><Relationship Id="rId140" Type="http://schemas.openxmlformats.org/officeDocument/2006/relationships/customXml" Target="../ink/ink697.xml"/><Relationship Id="rId161" Type="http://schemas.openxmlformats.org/officeDocument/2006/relationships/image" Target="../media/image711.png"/><Relationship Id="rId182" Type="http://schemas.openxmlformats.org/officeDocument/2006/relationships/customXml" Target="../ink/ink718.xml"/><Relationship Id="rId217" Type="http://schemas.openxmlformats.org/officeDocument/2006/relationships/image" Target="../media/image739.png"/><Relationship Id="rId6" Type="http://schemas.openxmlformats.org/officeDocument/2006/relationships/customXml" Target="../ink/ink630.xml"/><Relationship Id="rId23" Type="http://schemas.openxmlformats.org/officeDocument/2006/relationships/image" Target="../media/image642.png"/><Relationship Id="rId119" Type="http://schemas.openxmlformats.org/officeDocument/2006/relationships/image" Target="../media/image690.png"/><Relationship Id="rId44" Type="http://schemas.openxmlformats.org/officeDocument/2006/relationships/customXml" Target="../ink/ink649.xml"/><Relationship Id="rId65" Type="http://schemas.openxmlformats.org/officeDocument/2006/relationships/image" Target="../media/image663.png"/><Relationship Id="rId86" Type="http://schemas.openxmlformats.org/officeDocument/2006/relationships/customXml" Target="../ink/ink670.xml"/><Relationship Id="rId130" Type="http://schemas.openxmlformats.org/officeDocument/2006/relationships/customXml" Target="../ink/ink692.xml"/><Relationship Id="rId151" Type="http://schemas.openxmlformats.org/officeDocument/2006/relationships/image" Target="../media/image706.png"/><Relationship Id="rId172" Type="http://schemas.openxmlformats.org/officeDocument/2006/relationships/customXml" Target="../ink/ink713.xml"/><Relationship Id="rId193" Type="http://schemas.openxmlformats.org/officeDocument/2006/relationships/image" Target="../media/image727.png"/><Relationship Id="rId207" Type="http://schemas.openxmlformats.org/officeDocument/2006/relationships/image" Target="../media/image734.png"/><Relationship Id="rId228" Type="http://schemas.openxmlformats.org/officeDocument/2006/relationships/customXml" Target="../ink/ink741.xml"/><Relationship Id="rId13" Type="http://schemas.openxmlformats.org/officeDocument/2006/relationships/image" Target="../media/image637.png"/><Relationship Id="rId109" Type="http://schemas.openxmlformats.org/officeDocument/2006/relationships/image" Target="../media/image685.png"/><Relationship Id="rId34" Type="http://schemas.openxmlformats.org/officeDocument/2006/relationships/customXml" Target="../ink/ink644.xml"/><Relationship Id="rId55" Type="http://schemas.openxmlformats.org/officeDocument/2006/relationships/image" Target="../media/image658.png"/><Relationship Id="rId76" Type="http://schemas.openxmlformats.org/officeDocument/2006/relationships/customXml" Target="../ink/ink665.xml"/><Relationship Id="rId97" Type="http://schemas.openxmlformats.org/officeDocument/2006/relationships/image" Target="../media/image679.png"/><Relationship Id="rId120" Type="http://schemas.openxmlformats.org/officeDocument/2006/relationships/customXml" Target="../ink/ink687.xml"/><Relationship Id="rId141" Type="http://schemas.openxmlformats.org/officeDocument/2006/relationships/image" Target="../media/image701.png"/><Relationship Id="rId7" Type="http://schemas.openxmlformats.org/officeDocument/2006/relationships/image" Target="../media/image634.png"/><Relationship Id="rId162" Type="http://schemas.openxmlformats.org/officeDocument/2006/relationships/customXml" Target="../ink/ink708.xml"/><Relationship Id="rId183" Type="http://schemas.openxmlformats.org/officeDocument/2006/relationships/image" Target="../media/image722.png"/><Relationship Id="rId218" Type="http://schemas.openxmlformats.org/officeDocument/2006/relationships/customXml" Target="../ink/ink736.xml"/><Relationship Id="rId24" Type="http://schemas.openxmlformats.org/officeDocument/2006/relationships/customXml" Target="../ink/ink639.xml"/><Relationship Id="rId45" Type="http://schemas.openxmlformats.org/officeDocument/2006/relationships/image" Target="../media/image653.png"/><Relationship Id="rId66" Type="http://schemas.openxmlformats.org/officeDocument/2006/relationships/customXml" Target="../ink/ink660.xml"/><Relationship Id="rId87" Type="http://schemas.openxmlformats.org/officeDocument/2006/relationships/image" Target="../media/image674.png"/><Relationship Id="rId110" Type="http://schemas.openxmlformats.org/officeDocument/2006/relationships/customXml" Target="../ink/ink682.xml"/><Relationship Id="rId131" Type="http://schemas.openxmlformats.org/officeDocument/2006/relationships/image" Target="../media/image696.png"/><Relationship Id="rId152" Type="http://schemas.openxmlformats.org/officeDocument/2006/relationships/customXml" Target="../ink/ink703.xml"/><Relationship Id="rId173" Type="http://schemas.openxmlformats.org/officeDocument/2006/relationships/image" Target="../media/image717.png"/><Relationship Id="rId194" Type="http://schemas.openxmlformats.org/officeDocument/2006/relationships/customXml" Target="../ink/ink724.xml"/><Relationship Id="rId208" Type="http://schemas.openxmlformats.org/officeDocument/2006/relationships/customXml" Target="../ink/ink731.xml"/><Relationship Id="rId229" Type="http://schemas.openxmlformats.org/officeDocument/2006/relationships/image" Target="../media/image745.png"/><Relationship Id="rId14" Type="http://schemas.openxmlformats.org/officeDocument/2006/relationships/customXml" Target="../ink/ink634.xml"/><Relationship Id="rId35" Type="http://schemas.openxmlformats.org/officeDocument/2006/relationships/image" Target="../media/image648.png"/><Relationship Id="rId56" Type="http://schemas.openxmlformats.org/officeDocument/2006/relationships/customXml" Target="../ink/ink655.xml"/><Relationship Id="rId77" Type="http://schemas.openxmlformats.org/officeDocument/2006/relationships/image" Target="../media/image669.png"/><Relationship Id="rId100" Type="http://schemas.openxmlformats.org/officeDocument/2006/relationships/customXml" Target="../ink/ink677.xml"/><Relationship Id="rId8" Type="http://schemas.openxmlformats.org/officeDocument/2006/relationships/customXml" Target="../ink/ink631.xml"/><Relationship Id="rId98" Type="http://schemas.openxmlformats.org/officeDocument/2006/relationships/customXml" Target="../ink/ink676.xml"/><Relationship Id="rId121" Type="http://schemas.openxmlformats.org/officeDocument/2006/relationships/image" Target="../media/image691.png"/><Relationship Id="rId142" Type="http://schemas.openxmlformats.org/officeDocument/2006/relationships/customXml" Target="../ink/ink698.xml"/><Relationship Id="rId163" Type="http://schemas.openxmlformats.org/officeDocument/2006/relationships/image" Target="../media/image712.png"/><Relationship Id="rId184" Type="http://schemas.openxmlformats.org/officeDocument/2006/relationships/customXml" Target="../ink/ink719.xml"/><Relationship Id="rId219" Type="http://schemas.openxmlformats.org/officeDocument/2006/relationships/image" Target="../media/image740.png"/><Relationship Id="rId25" Type="http://schemas.openxmlformats.org/officeDocument/2006/relationships/image" Target="../media/image643.png"/><Relationship Id="rId46" Type="http://schemas.openxmlformats.org/officeDocument/2006/relationships/customXml" Target="../ink/ink650.xml"/><Relationship Id="rId67" Type="http://schemas.openxmlformats.org/officeDocument/2006/relationships/image" Target="../media/image664.png"/><Relationship Id="rId116" Type="http://schemas.openxmlformats.org/officeDocument/2006/relationships/customXml" Target="../ink/ink685.xml"/><Relationship Id="rId137" Type="http://schemas.openxmlformats.org/officeDocument/2006/relationships/image" Target="../media/image699.png"/><Relationship Id="rId158" Type="http://schemas.openxmlformats.org/officeDocument/2006/relationships/customXml" Target="../ink/ink706.xml"/><Relationship Id="rId20" Type="http://schemas.openxmlformats.org/officeDocument/2006/relationships/customXml" Target="../ink/ink637.xml"/><Relationship Id="rId41" Type="http://schemas.openxmlformats.org/officeDocument/2006/relationships/image" Target="../media/image651.png"/><Relationship Id="rId62" Type="http://schemas.openxmlformats.org/officeDocument/2006/relationships/customXml" Target="../ink/ink658.xml"/><Relationship Id="rId83" Type="http://schemas.openxmlformats.org/officeDocument/2006/relationships/image" Target="../media/image672.png"/><Relationship Id="rId88" Type="http://schemas.openxmlformats.org/officeDocument/2006/relationships/customXml" Target="../ink/ink671.xml"/><Relationship Id="rId111" Type="http://schemas.openxmlformats.org/officeDocument/2006/relationships/image" Target="../media/image686.png"/><Relationship Id="rId132" Type="http://schemas.openxmlformats.org/officeDocument/2006/relationships/customXml" Target="../ink/ink693.xml"/><Relationship Id="rId153" Type="http://schemas.openxmlformats.org/officeDocument/2006/relationships/image" Target="../media/image707.png"/><Relationship Id="rId174" Type="http://schemas.openxmlformats.org/officeDocument/2006/relationships/customXml" Target="../ink/ink714.xml"/><Relationship Id="rId179" Type="http://schemas.openxmlformats.org/officeDocument/2006/relationships/image" Target="../media/image720.png"/><Relationship Id="rId195" Type="http://schemas.openxmlformats.org/officeDocument/2006/relationships/image" Target="../media/image728.png"/><Relationship Id="rId209" Type="http://schemas.openxmlformats.org/officeDocument/2006/relationships/image" Target="../media/image735.png"/><Relationship Id="rId190" Type="http://schemas.openxmlformats.org/officeDocument/2006/relationships/customXml" Target="../ink/ink722.xml"/><Relationship Id="rId204" Type="http://schemas.openxmlformats.org/officeDocument/2006/relationships/customXml" Target="../ink/ink729.xml"/><Relationship Id="rId220" Type="http://schemas.openxmlformats.org/officeDocument/2006/relationships/customXml" Target="../ink/ink737.xml"/><Relationship Id="rId225" Type="http://schemas.openxmlformats.org/officeDocument/2006/relationships/image" Target="../media/image743.png"/><Relationship Id="rId15" Type="http://schemas.openxmlformats.org/officeDocument/2006/relationships/image" Target="../media/image638.png"/><Relationship Id="rId36" Type="http://schemas.openxmlformats.org/officeDocument/2006/relationships/customXml" Target="../ink/ink645.xml"/><Relationship Id="rId57" Type="http://schemas.openxmlformats.org/officeDocument/2006/relationships/image" Target="../media/image659.png"/><Relationship Id="rId106" Type="http://schemas.openxmlformats.org/officeDocument/2006/relationships/customXml" Target="../ink/ink680.xml"/><Relationship Id="rId127" Type="http://schemas.openxmlformats.org/officeDocument/2006/relationships/image" Target="../media/image694.png"/><Relationship Id="rId10" Type="http://schemas.openxmlformats.org/officeDocument/2006/relationships/customXml" Target="../ink/ink632.xml"/><Relationship Id="rId31" Type="http://schemas.openxmlformats.org/officeDocument/2006/relationships/image" Target="../media/image646.png"/><Relationship Id="rId52" Type="http://schemas.openxmlformats.org/officeDocument/2006/relationships/customXml" Target="../ink/ink653.xml"/><Relationship Id="rId73" Type="http://schemas.openxmlformats.org/officeDocument/2006/relationships/image" Target="../media/image667.png"/><Relationship Id="rId78" Type="http://schemas.openxmlformats.org/officeDocument/2006/relationships/customXml" Target="../ink/ink666.xml"/><Relationship Id="rId94" Type="http://schemas.openxmlformats.org/officeDocument/2006/relationships/customXml" Target="../ink/ink674.xml"/><Relationship Id="rId99" Type="http://schemas.openxmlformats.org/officeDocument/2006/relationships/image" Target="../media/image680.png"/><Relationship Id="rId101" Type="http://schemas.openxmlformats.org/officeDocument/2006/relationships/image" Target="../media/image681.png"/><Relationship Id="rId122" Type="http://schemas.openxmlformats.org/officeDocument/2006/relationships/customXml" Target="../ink/ink688.xml"/><Relationship Id="rId143" Type="http://schemas.openxmlformats.org/officeDocument/2006/relationships/image" Target="../media/image702.png"/><Relationship Id="rId148" Type="http://schemas.openxmlformats.org/officeDocument/2006/relationships/customXml" Target="../ink/ink701.xml"/><Relationship Id="rId164" Type="http://schemas.openxmlformats.org/officeDocument/2006/relationships/customXml" Target="../ink/ink709.xml"/><Relationship Id="rId169" Type="http://schemas.openxmlformats.org/officeDocument/2006/relationships/image" Target="../media/image715.png"/><Relationship Id="rId185" Type="http://schemas.openxmlformats.org/officeDocument/2006/relationships/image" Target="../media/image723.png"/><Relationship Id="rId4" Type="http://schemas.openxmlformats.org/officeDocument/2006/relationships/customXml" Target="../ink/ink629.xml"/><Relationship Id="rId9" Type="http://schemas.openxmlformats.org/officeDocument/2006/relationships/image" Target="../media/image635.png"/><Relationship Id="rId180" Type="http://schemas.openxmlformats.org/officeDocument/2006/relationships/customXml" Target="../ink/ink717.xml"/><Relationship Id="rId210" Type="http://schemas.openxmlformats.org/officeDocument/2006/relationships/customXml" Target="../ink/ink732.xml"/><Relationship Id="rId215" Type="http://schemas.openxmlformats.org/officeDocument/2006/relationships/image" Target="../media/image738.png"/><Relationship Id="rId26" Type="http://schemas.openxmlformats.org/officeDocument/2006/relationships/customXml" Target="../ink/ink640.xml"/><Relationship Id="rId47" Type="http://schemas.openxmlformats.org/officeDocument/2006/relationships/image" Target="../media/image654.png"/><Relationship Id="rId68" Type="http://schemas.openxmlformats.org/officeDocument/2006/relationships/customXml" Target="../ink/ink661.xml"/><Relationship Id="rId89" Type="http://schemas.openxmlformats.org/officeDocument/2006/relationships/image" Target="../media/image675.png"/><Relationship Id="rId112" Type="http://schemas.openxmlformats.org/officeDocument/2006/relationships/customXml" Target="../ink/ink683.xml"/><Relationship Id="rId133" Type="http://schemas.openxmlformats.org/officeDocument/2006/relationships/image" Target="../media/image697.png"/><Relationship Id="rId154" Type="http://schemas.openxmlformats.org/officeDocument/2006/relationships/customXml" Target="../ink/ink704.xml"/><Relationship Id="rId175" Type="http://schemas.openxmlformats.org/officeDocument/2006/relationships/image" Target="../media/image718.png"/><Relationship Id="rId196" Type="http://schemas.openxmlformats.org/officeDocument/2006/relationships/customXml" Target="../ink/ink725.xml"/><Relationship Id="rId200" Type="http://schemas.openxmlformats.org/officeDocument/2006/relationships/customXml" Target="../ink/ink727.xml"/><Relationship Id="rId16" Type="http://schemas.openxmlformats.org/officeDocument/2006/relationships/customXml" Target="../ink/ink635.xml"/><Relationship Id="rId221" Type="http://schemas.openxmlformats.org/officeDocument/2006/relationships/image" Target="../media/image741.png"/><Relationship Id="rId37" Type="http://schemas.openxmlformats.org/officeDocument/2006/relationships/image" Target="../media/image649.png"/><Relationship Id="rId58" Type="http://schemas.openxmlformats.org/officeDocument/2006/relationships/customXml" Target="../ink/ink656.xml"/><Relationship Id="rId79" Type="http://schemas.openxmlformats.org/officeDocument/2006/relationships/image" Target="../media/image670.png"/><Relationship Id="rId102" Type="http://schemas.openxmlformats.org/officeDocument/2006/relationships/customXml" Target="../ink/ink678.xml"/><Relationship Id="rId123" Type="http://schemas.openxmlformats.org/officeDocument/2006/relationships/image" Target="../media/image692.png"/><Relationship Id="rId144" Type="http://schemas.openxmlformats.org/officeDocument/2006/relationships/customXml" Target="../ink/ink699.xml"/><Relationship Id="rId90" Type="http://schemas.openxmlformats.org/officeDocument/2006/relationships/customXml" Target="../ink/ink672.xml"/><Relationship Id="rId165" Type="http://schemas.openxmlformats.org/officeDocument/2006/relationships/image" Target="../media/image713.png"/><Relationship Id="rId186" Type="http://schemas.openxmlformats.org/officeDocument/2006/relationships/customXml" Target="../ink/ink720.xml"/><Relationship Id="rId211" Type="http://schemas.openxmlformats.org/officeDocument/2006/relationships/image" Target="../media/image736.png"/><Relationship Id="rId27" Type="http://schemas.openxmlformats.org/officeDocument/2006/relationships/image" Target="../media/image644.png"/><Relationship Id="rId48" Type="http://schemas.openxmlformats.org/officeDocument/2006/relationships/customXml" Target="../ink/ink651.xml"/><Relationship Id="rId69" Type="http://schemas.openxmlformats.org/officeDocument/2006/relationships/image" Target="../media/image665.png"/><Relationship Id="rId113" Type="http://schemas.openxmlformats.org/officeDocument/2006/relationships/image" Target="../media/image687.png"/><Relationship Id="rId134" Type="http://schemas.openxmlformats.org/officeDocument/2006/relationships/customXml" Target="../ink/ink694.xml"/><Relationship Id="rId80" Type="http://schemas.openxmlformats.org/officeDocument/2006/relationships/customXml" Target="../ink/ink667.xml"/><Relationship Id="rId155" Type="http://schemas.openxmlformats.org/officeDocument/2006/relationships/image" Target="../media/image708.png"/><Relationship Id="rId176" Type="http://schemas.openxmlformats.org/officeDocument/2006/relationships/customXml" Target="../ink/ink715.xml"/><Relationship Id="rId197" Type="http://schemas.openxmlformats.org/officeDocument/2006/relationships/image" Target="../media/image729.png"/><Relationship Id="rId201" Type="http://schemas.openxmlformats.org/officeDocument/2006/relationships/image" Target="../media/image731.png"/><Relationship Id="rId222" Type="http://schemas.openxmlformats.org/officeDocument/2006/relationships/customXml" Target="../ink/ink738.xml"/><Relationship Id="rId17" Type="http://schemas.openxmlformats.org/officeDocument/2006/relationships/image" Target="../media/image639.png"/><Relationship Id="rId38" Type="http://schemas.openxmlformats.org/officeDocument/2006/relationships/customXml" Target="../ink/ink646.xml"/><Relationship Id="rId59" Type="http://schemas.openxmlformats.org/officeDocument/2006/relationships/image" Target="../media/image660.png"/><Relationship Id="rId103" Type="http://schemas.openxmlformats.org/officeDocument/2006/relationships/image" Target="../media/image682.png"/><Relationship Id="rId124" Type="http://schemas.openxmlformats.org/officeDocument/2006/relationships/customXml" Target="../ink/ink689.xml"/><Relationship Id="rId70" Type="http://schemas.openxmlformats.org/officeDocument/2006/relationships/customXml" Target="../ink/ink662.xml"/><Relationship Id="rId91" Type="http://schemas.openxmlformats.org/officeDocument/2006/relationships/image" Target="../media/image676.png"/><Relationship Id="rId145" Type="http://schemas.openxmlformats.org/officeDocument/2006/relationships/image" Target="../media/image703.png"/><Relationship Id="rId166" Type="http://schemas.openxmlformats.org/officeDocument/2006/relationships/customXml" Target="../ink/ink710.xml"/><Relationship Id="rId187" Type="http://schemas.openxmlformats.org/officeDocument/2006/relationships/image" Target="../media/image724.png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733.xml"/><Relationship Id="rId28" Type="http://schemas.openxmlformats.org/officeDocument/2006/relationships/customXml" Target="../ink/ink641.xml"/><Relationship Id="rId49" Type="http://schemas.openxmlformats.org/officeDocument/2006/relationships/image" Target="../media/image655.png"/><Relationship Id="rId114" Type="http://schemas.openxmlformats.org/officeDocument/2006/relationships/customXml" Target="../ink/ink684.xml"/><Relationship Id="rId60" Type="http://schemas.openxmlformats.org/officeDocument/2006/relationships/customXml" Target="../ink/ink657.xml"/><Relationship Id="rId81" Type="http://schemas.openxmlformats.org/officeDocument/2006/relationships/image" Target="../media/image671.png"/><Relationship Id="rId135" Type="http://schemas.openxmlformats.org/officeDocument/2006/relationships/image" Target="../media/image698.png"/><Relationship Id="rId156" Type="http://schemas.openxmlformats.org/officeDocument/2006/relationships/customXml" Target="../ink/ink705.xml"/><Relationship Id="rId177" Type="http://schemas.openxmlformats.org/officeDocument/2006/relationships/image" Target="../media/image719.png"/><Relationship Id="rId198" Type="http://schemas.openxmlformats.org/officeDocument/2006/relationships/customXml" Target="../ink/ink726.xml"/><Relationship Id="rId202" Type="http://schemas.openxmlformats.org/officeDocument/2006/relationships/customXml" Target="../ink/ink728.xml"/><Relationship Id="rId223" Type="http://schemas.openxmlformats.org/officeDocument/2006/relationships/image" Target="../media/image742.png"/><Relationship Id="rId18" Type="http://schemas.openxmlformats.org/officeDocument/2006/relationships/customXml" Target="../ink/ink636.xml"/><Relationship Id="rId39" Type="http://schemas.openxmlformats.org/officeDocument/2006/relationships/image" Target="../media/image650.png"/><Relationship Id="rId50" Type="http://schemas.openxmlformats.org/officeDocument/2006/relationships/customXml" Target="../ink/ink652.xml"/><Relationship Id="rId104" Type="http://schemas.openxmlformats.org/officeDocument/2006/relationships/customXml" Target="../ink/ink679.xml"/><Relationship Id="rId125" Type="http://schemas.openxmlformats.org/officeDocument/2006/relationships/image" Target="../media/image693.png"/><Relationship Id="rId146" Type="http://schemas.openxmlformats.org/officeDocument/2006/relationships/customXml" Target="../ink/ink700.xml"/><Relationship Id="rId167" Type="http://schemas.openxmlformats.org/officeDocument/2006/relationships/image" Target="../media/image714.png"/><Relationship Id="rId188" Type="http://schemas.openxmlformats.org/officeDocument/2006/relationships/customXml" Target="../ink/ink721.xml"/><Relationship Id="rId71" Type="http://schemas.openxmlformats.org/officeDocument/2006/relationships/image" Target="../media/image666.png"/><Relationship Id="rId92" Type="http://schemas.openxmlformats.org/officeDocument/2006/relationships/customXml" Target="../ink/ink673.xml"/><Relationship Id="rId213" Type="http://schemas.openxmlformats.org/officeDocument/2006/relationships/image" Target="../media/image737.png"/><Relationship Id="rId2" Type="http://schemas.openxmlformats.org/officeDocument/2006/relationships/customXml" Target="../ink/ink628.xml"/><Relationship Id="rId29" Type="http://schemas.openxmlformats.org/officeDocument/2006/relationships/image" Target="../media/image645.png"/><Relationship Id="rId40" Type="http://schemas.openxmlformats.org/officeDocument/2006/relationships/customXml" Target="../ink/ink647.xml"/><Relationship Id="rId115" Type="http://schemas.openxmlformats.org/officeDocument/2006/relationships/image" Target="../media/image688.png"/><Relationship Id="rId136" Type="http://schemas.openxmlformats.org/officeDocument/2006/relationships/customXml" Target="../ink/ink695.xml"/><Relationship Id="rId157" Type="http://schemas.openxmlformats.org/officeDocument/2006/relationships/image" Target="../media/image709.png"/><Relationship Id="rId178" Type="http://schemas.openxmlformats.org/officeDocument/2006/relationships/customXml" Target="../ink/ink716.xml"/><Relationship Id="rId61" Type="http://schemas.openxmlformats.org/officeDocument/2006/relationships/image" Target="../media/image661.png"/><Relationship Id="rId82" Type="http://schemas.openxmlformats.org/officeDocument/2006/relationships/customXml" Target="../ink/ink668.xml"/><Relationship Id="rId199" Type="http://schemas.openxmlformats.org/officeDocument/2006/relationships/image" Target="../media/image730.png"/><Relationship Id="rId203" Type="http://schemas.openxmlformats.org/officeDocument/2006/relationships/image" Target="../media/image732.png"/><Relationship Id="rId19" Type="http://schemas.openxmlformats.org/officeDocument/2006/relationships/image" Target="../media/image640.png"/><Relationship Id="rId224" Type="http://schemas.openxmlformats.org/officeDocument/2006/relationships/customXml" Target="../ink/ink739.xml"/><Relationship Id="rId30" Type="http://schemas.openxmlformats.org/officeDocument/2006/relationships/customXml" Target="../ink/ink642.xml"/><Relationship Id="rId105" Type="http://schemas.openxmlformats.org/officeDocument/2006/relationships/image" Target="../media/image683.png"/><Relationship Id="rId126" Type="http://schemas.openxmlformats.org/officeDocument/2006/relationships/customXml" Target="../ink/ink690.xml"/><Relationship Id="rId147" Type="http://schemas.openxmlformats.org/officeDocument/2006/relationships/image" Target="../media/image704.png"/><Relationship Id="rId168" Type="http://schemas.openxmlformats.org/officeDocument/2006/relationships/customXml" Target="../ink/ink711.xml"/><Relationship Id="rId51" Type="http://schemas.openxmlformats.org/officeDocument/2006/relationships/image" Target="../media/image656.png"/><Relationship Id="rId72" Type="http://schemas.openxmlformats.org/officeDocument/2006/relationships/customXml" Target="../ink/ink663.xml"/><Relationship Id="rId93" Type="http://schemas.openxmlformats.org/officeDocument/2006/relationships/image" Target="../media/image677.png"/><Relationship Id="rId189" Type="http://schemas.openxmlformats.org/officeDocument/2006/relationships/image" Target="../media/image725.png"/><Relationship Id="rId3" Type="http://schemas.openxmlformats.org/officeDocument/2006/relationships/image" Target="../media/image632.png"/><Relationship Id="rId214" Type="http://schemas.openxmlformats.org/officeDocument/2006/relationships/customXml" Target="../ink/ink734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57.png"/><Relationship Id="rId117" Type="http://schemas.openxmlformats.org/officeDocument/2006/relationships/customXml" Target="../ink/ink799.xml"/><Relationship Id="rId21" Type="http://schemas.openxmlformats.org/officeDocument/2006/relationships/customXml" Target="../ink/ink751.xml"/><Relationship Id="rId42" Type="http://schemas.openxmlformats.org/officeDocument/2006/relationships/image" Target="../media/image765.png"/><Relationship Id="rId47" Type="http://schemas.openxmlformats.org/officeDocument/2006/relationships/customXml" Target="../ink/ink764.xml"/><Relationship Id="rId63" Type="http://schemas.openxmlformats.org/officeDocument/2006/relationships/customXml" Target="../ink/ink772.xml"/><Relationship Id="rId68" Type="http://schemas.openxmlformats.org/officeDocument/2006/relationships/image" Target="../media/image778.png"/><Relationship Id="rId84" Type="http://schemas.openxmlformats.org/officeDocument/2006/relationships/image" Target="../media/image786.png"/><Relationship Id="rId89" Type="http://schemas.openxmlformats.org/officeDocument/2006/relationships/customXml" Target="../ink/ink785.xml"/><Relationship Id="rId112" Type="http://schemas.openxmlformats.org/officeDocument/2006/relationships/image" Target="../media/image800.png"/><Relationship Id="rId16" Type="http://schemas.openxmlformats.org/officeDocument/2006/relationships/image" Target="../media/image752.png"/><Relationship Id="rId107" Type="http://schemas.openxmlformats.org/officeDocument/2006/relationships/customXml" Target="../ink/ink794.xml"/><Relationship Id="rId11" Type="http://schemas.openxmlformats.org/officeDocument/2006/relationships/customXml" Target="../ink/ink746.xml"/><Relationship Id="rId32" Type="http://schemas.openxmlformats.org/officeDocument/2006/relationships/image" Target="../media/image760.png"/><Relationship Id="rId37" Type="http://schemas.openxmlformats.org/officeDocument/2006/relationships/customXml" Target="../ink/ink759.xml"/><Relationship Id="rId53" Type="http://schemas.openxmlformats.org/officeDocument/2006/relationships/customXml" Target="../ink/ink767.xml"/><Relationship Id="rId58" Type="http://schemas.openxmlformats.org/officeDocument/2006/relationships/image" Target="../media/image773.png"/><Relationship Id="rId74" Type="http://schemas.openxmlformats.org/officeDocument/2006/relationships/image" Target="../media/image781.png"/><Relationship Id="rId79" Type="http://schemas.openxmlformats.org/officeDocument/2006/relationships/customXml" Target="../ink/ink780.xml"/><Relationship Id="rId102" Type="http://schemas.openxmlformats.org/officeDocument/2006/relationships/image" Target="../media/image795.png"/><Relationship Id="rId123" Type="http://schemas.openxmlformats.org/officeDocument/2006/relationships/customXml" Target="../ink/ink802.xml"/><Relationship Id="rId128" Type="http://schemas.openxmlformats.org/officeDocument/2006/relationships/image" Target="../media/image808.png"/><Relationship Id="rId5" Type="http://schemas.openxmlformats.org/officeDocument/2006/relationships/customXml" Target="../ink/ink743.xml"/><Relationship Id="rId90" Type="http://schemas.openxmlformats.org/officeDocument/2006/relationships/image" Target="../media/image789.png"/><Relationship Id="rId95" Type="http://schemas.openxmlformats.org/officeDocument/2006/relationships/customXml" Target="../ink/ink788.xml"/><Relationship Id="rId22" Type="http://schemas.openxmlformats.org/officeDocument/2006/relationships/image" Target="../media/image755.png"/><Relationship Id="rId27" Type="http://schemas.openxmlformats.org/officeDocument/2006/relationships/customXml" Target="../ink/ink754.xml"/><Relationship Id="rId43" Type="http://schemas.openxmlformats.org/officeDocument/2006/relationships/customXml" Target="../ink/ink762.xml"/><Relationship Id="rId48" Type="http://schemas.openxmlformats.org/officeDocument/2006/relationships/image" Target="../media/image768.png"/><Relationship Id="rId64" Type="http://schemas.openxmlformats.org/officeDocument/2006/relationships/image" Target="../media/image776.png"/><Relationship Id="rId69" Type="http://schemas.openxmlformats.org/officeDocument/2006/relationships/customXml" Target="../ink/ink775.xml"/><Relationship Id="rId113" Type="http://schemas.openxmlformats.org/officeDocument/2006/relationships/customXml" Target="../ink/ink797.xml"/><Relationship Id="rId118" Type="http://schemas.openxmlformats.org/officeDocument/2006/relationships/image" Target="../media/image803.png"/><Relationship Id="rId80" Type="http://schemas.openxmlformats.org/officeDocument/2006/relationships/image" Target="../media/image784.png"/><Relationship Id="rId85" Type="http://schemas.openxmlformats.org/officeDocument/2006/relationships/customXml" Target="../ink/ink783.xml"/><Relationship Id="rId12" Type="http://schemas.openxmlformats.org/officeDocument/2006/relationships/image" Target="../media/image750.png"/><Relationship Id="rId17" Type="http://schemas.openxmlformats.org/officeDocument/2006/relationships/customXml" Target="../ink/ink749.xml"/><Relationship Id="rId33" Type="http://schemas.openxmlformats.org/officeDocument/2006/relationships/customXml" Target="../ink/ink757.xml"/><Relationship Id="rId38" Type="http://schemas.openxmlformats.org/officeDocument/2006/relationships/image" Target="../media/image763.png"/><Relationship Id="rId59" Type="http://schemas.openxmlformats.org/officeDocument/2006/relationships/customXml" Target="../ink/ink770.xml"/><Relationship Id="rId103" Type="http://schemas.openxmlformats.org/officeDocument/2006/relationships/customXml" Target="../ink/ink792.xml"/><Relationship Id="rId108" Type="http://schemas.openxmlformats.org/officeDocument/2006/relationships/image" Target="../media/image798.png"/><Relationship Id="rId124" Type="http://schemas.openxmlformats.org/officeDocument/2006/relationships/image" Target="../media/image806.png"/><Relationship Id="rId54" Type="http://schemas.openxmlformats.org/officeDocument/2006/relationships/image" Target="../media/image771.png"/><Relationship Id="rId70" Type="http://schemas.openxmlformats.org/officeDocument/2006/relationships/image" Target="../media/image779.png"/><Relationship Id="rId75" Type="http://schemas.openxmlformats.org/officeDocument/2006/relationships/customXml" Target="../ink/ink778.xml"/><Relationship Id="rId91" Type="http://schemas.openxmlformats.org/officeDocument/2006/relationships/customXml" Target="../ink/ink786.xml"/><Relationship Id="rId96" Type="http://schemas.openxmlformats.org/officeDocument/2006/relationships/image" Target="../media/image79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47.png"/><Relationship Id="rId23" Type="http://schemas.openxmlformats.org/officeDocument/2006/relationships/customXml" Target="../ink/ink752.xml"/><Relationship Id="rId28" Type="http://schemas.openxmlformats.org/officeDocument/2006/relationships/image" Target="../media/image758.png"/><Relationship Id="rId49" Type="http://schemas.openxmlformats.org/officeDocument/2006/relationships/customXml" Target="../ink/ink765.xml"/><Relationship Id="rId114" Type="http://schemas.openxmlformats.org/officeDocument/2006/relationships/image" Target="../media/image801.png"/><Relationship Id="rId119" Type="http://schemas.openxmlformats.org/officeDocument/2006/relationships/customXml" Target="../ink/ink800.xml"/><Relationship Id="rId44" Type="http://schemas.openxmlformats.org/officeDocument/2006/relationships/image" Target="../media/image766.png"/><Relationship Id="rId60" Type="http://schemas.openxmlformats.org/officeDocument/2006/relationships/image" Target="../media/image774.png"/><Relationship Id="rId65" Type="http://schemas.openxmlformats.org/officeDocument/2006/relationships/customXml" Target="../ink/ink773.xml"/><Relationship Id="rId81" Type="http://schemas.openxmlformats.org/officeDocument/2006/relationships/customXml" Target="../ink/ink781.xml"/><Relationship Id="rId86" Type="http://schemas.openxmlformats.org/officeDocument/2006/relationships/image" Target="../media/image787.png"/><Relationship Id="rId13" Type="http://schemas.openxmlformats.org/officeDocument/2006/relationships/customXml" Target="../ink/ink747.xml"/><Relationship Id="rId18" Type="http://schemas.openxmlformats.org/officeDocument/2006/relationships/image" Target="../media/image753.png"/><Relationship Id="rId39" Type="http://schemas.openxmlformats.org/officeDocument/2006/relationships/customXml" Target="../ink/ink760.xml"/><Relationship Id="rId109" Type="http://schemas.openxmlformats.org/officeDocument/2006/relationships/customXml" Target="../ink/ink795.xml"/><Relationship Id="rId34" Type="http://schemas.openxmlformats.org/officeDocument/2006/relationships/image" Target="../media/image761.png"/><Relationship Id="rId50" Type="http://schemas.openxmlformats.org/officeDocument/2006/relationships/image" Target="../media/image769.png"/><Relationship Id="rId55" Type="http://schemas.openxmlformats.org/officeDocument/2006/relationships/customXml" Target="../ink/ink768.xml"/><Relationship Id="rId76" Type="http://schemas.openxmlformats.org/officeDocument/2006/relationships/image" Target="../media/image782.png"/><Relationship Id="rId97" Type="http://schemas.openxmlformats.org/officeDocument/2006/relationships/customXml" Target="../ink/ink789.xml"/><Relationship Id="rId104" Type="http://schemas.openxmlformats.org/officeDocument/2006/relationships/image" Target="../media/image796.png"/><Relationship Id="rId120" Type="http://schemas.openxmlformats.org/officeDocument/2006/relationships/image" Target="../media/image804.png"/><Relationship Id="rId125" Type="http://schemas.openxmlformats.org/officeDocument/2006/relationships/customXml" Target="../ink/ink803.xml"/><Relationship Id="rId7" Type="http://schemas.openxmlformats.org/officeDocument/2006/relationships/customXml" Target="../ink/ink744.xml"/><Relationship Id="rId71" Type="http://schemas.openxmlformats.org/officeDocument/2006/relationships/customXml" Target="../ink/ink776.xml"/><Relationship Id="rId92" Type="http://schemas.openxmlformats.org/officeDocument/2006/relationships/image" Target="../media/image790.png"/><Relationship Id="rId2" Type="http://schemas.openxmlformats.org/officeDocument/2006/relationships/image" Target="../media/image1710.png"/><Relationship Id="rId29" Type="http://schemas.openxmlformats.org/officeDocument/2006/relationships/customXml" Target="../ink/ink755.xml"/><Relationship Id="rId24" Type="http://schemas.openxmlformats.org/officeDocument/2006/relationships/image" Target="../media/image756.png"/><Relationship Id="rId40" Type="http://schemas.openxmlformats.org/officeDocument/2006/relationships/image" Target="../media/image764.png"/><Relationship Id="rId45" Type="http://schemas.openxmlformats.org/officeDocument/2006/relationships/customXml" Target="../ink/ink763.xml"/><Relationship Id="rId66" Type="http://schemas.openxmlformats.org/officeDocument/2006/relationships/image" Target="../media/image777.png"/><Relationship Id="rId87" Type="http://schemas.openxmlformats.org/officeDocument/2006/relationships/customXml" Target="../ink/ink784.xml"/><Relationship Id="rId110" Type="http://schemas.openxmlformats.org/officeDocument/2006/relationships/image" Target="../media/image799.png"/><Relationship Id="rId115" Type="http://schemas.openxmlformats.org/officeDocument/2006/relationships/customXml" Target="../ink/ink798.xml"/><Relationship Id="rId61" Type="http://schemas.openxmlformats.org/officeDocument/2006/relationships/customXml" Target="../ink/ink771.xml"/><Relationship Id="rId82" Type="http://schemas.openxmlformats.org/officeDocument/2006/relationships/image" Target="../media/image785.png"/><Relationship Id="rId19" Type="http://schemas.openxmlformats.org/officeDocument/2006/relationships/customXml" Target="../ink/ink750.xml"/><Relationship Id="rId14" Type="http://schemas.openxmlformats.org/officeDocument/2006/relationships/image" Target="../media/image751.png"/><Relationship Id="rId30" Type="http://schemas.openxmlformats.org/officeDocument/2006/relationships/image" Target="../media/image759.png"/><Relationship Id="rId35" Type="http://schemas.openxmlformats.org/officeDocument/2006/relationships/customXml" Target="../ink/ink758.xml"/><Relationship Id="rId56" Type="http://schemas.openxmlformats.org/officeDocument/2006/relationships/image" Target="../media/image772.png"/><Relationship Id="rId77" Type="http://schemas.openxmlformats.org/officeDocument/2006/relationships/customXml" Target="../ink/ink779.xml"/><Relationship Id="rId100" Type="http://schemas.openxmlformats.org/officeDocument/2006/relationships/image" Target="../media/image794.png"/><Relationship Id="rId105" Type="http://schemas.openxmlformats.org/officeDocument/2006/relationships/customXml" Target="../ink/ink793.xml"/><Relationship Id="rId126" Type="http://schemas.openxmlformats.org/officeDocument/2006/relationships/image" Target="../media/image807.png"/><Relationship Id="rId8" Type="http://schemas.openxmlformats.org/officeDocument/2006/relationships/image" Target="../media/image748.png"/><Relationship Id="rId51" Type="http://schemas.openxmlformats.org/officeDocument/2006/relationships/customXml" Target="../ink/ink766.xml"/><Relationship Id="rId72" Type="http://schemas.openxmlformats.org/officeDocument/2006/relationships/image" Target="../media/image780.png"/><Relationship Id="rId93" Type="http://schemas.openxmlformats.org/officeDocument/2006/relationships/customXml" Target="../ink/ink787.xml"/><Relationship Id="rId98" Type="http://schemas.openxmlformats.org/officeDocument/2006/relationships/image" Target="../media/image793.png"/><Relationship Id="rId121" Type="http://schemas.openxmlformats.org/officeDocument/2006/relationships/customXml" Target="../ink/ink801.xml"/><Relationship Id="rId3" Type="http://schemas.openxmlformats.org/officeDocument/2006/relationships/customXml" Target="../ink/ink742.xml"/><Relationship Id="rId25" Type="http://schemas.openxmlformats.org/officeDocument/2006/relationships/customXml" Target="../ink/ink753.xml"/><Relationship Id="rId46" Type="http://schemas.openxmlformats.org/officeDocument/2006/relationships/image" Target="../media/image767.png"/><Relationship Id="rId67" Type="http://schemas.openxmlformats.org/officeDocument/2006/relationships/customXml" Target="../ink/ink774.xml"/><Relationship Id="rId116" Type="http://schemas.openxmlformats.org/officeDocument/2006/relationships/image" Target="../media/image802.png"/><Relationship Id="rId20" Type="http://schemas.openxmlformats.org/officeDocument/2006/relationships/image" Target="../media/image754.png"/><Relationship Id="rId41" Type="http://schemas.openxmlformats.org/officeDocument/2006/relationships/customXml" Target="../ink/ink761.xml"/><Relationship Id="rId62" Type="http://schemas.openxmlformats.org/officeDocument/2006/relationships/image" Target="../media/image775.png"/><Relationship Id="rId83" Type="http://schemas.openxmlformats.org/officeDocument/2006/relationships/customXml" Target="../ink/ink782.xml"/><Relationship Id="rId88" Type="http://schemas.openxmlformats.org/officeDocument/2006/relationships/image" Target="../media/image788.png"/><Relationship Id="rId111" Type="http://schemas.openxmlformats.org/officeDocument/2006/relationships/customXml" Target="../ink/ink796.xml"/><Relationship Id="rId15" Type="http://schemas.openxmlformats.org/officeDocument/2006/relationships/customXml" Target="../ink/ink748.xml"/><Relationship Id="rId36" Type="http://schemas.openxmlformats.org/officeDocument/2006/relationships/image" Target="../media/image762.png"/><Relationship Id="rId57" Type="http://schemas.openxmlformats.org/officeDocument/2006/relationships/customXml" Target="../ink/ink769.xml"/><Relationship Id="rId106" Type="http://schemas.openxmlformats.org/officeDocument/2006/relationships/image" Target="../media/image797.png"/><Relationship Id="rId127" Type="http://schemas.openxmlformats.org/officeDocument/2006/relationships/customXml" Target="../ink/ink804.xml"/><Relationship Id="rId10" Type="http://schemas.openxmlformats.org/officeDocument/2006/relationships/image" Target="../media/image749.png"/><Relationship Id="rId31" Type="http://schemas.openxmlformats.org/officeDocument/2006/relationships/customXml" Target="../ink/ink756.xml"/><Relationship Id="rId52" Type="http://schemas.openxmlformats.org/officeDocument/2006/relationships/image" Target="../media/image770.png"/><Relationship Id="rId73" Type="http://schemas.openxmlformats.org/officeDocument/2006/relationships/customXml" Target="../ink/ink777.xml"/><Relationship Id="rId78" Type="http://schemas.openxmlformats.org/officeDocument/2006/relationships/image" Target="../media/image783.png"/><Relationship Id="rId94" Type="http://schemas.openxmlformats.org/officeDocument/2006/relationships/image" Target="../media/image791.png"/><Relationship Id="rId99" Type="http://schemas.openxmlformats.org/officeDocument/2006/relationships/customXml" Target="../ink/ink790.xml"/><Relationship Id="rId101" Type="http://schemas.openxmlformats.org/officeDocument/2006/relationships/customXml" Target="../ink/ink791.xml"/><Relationship Id="rId122" Type="http://schemas.openxmlformats.org/officeDocument/2006/relationships/image" Target="../media/image805.png"/><Relationship Id="rId4" Type="http://schemas.openxmlformats.org/officeDocument/2006/relationships/image" Target="../media/image746.png"/><Relationship Id="rId9" Type="http://schemas.openxmlformats.org/officeDocument/2006/relationships/customXml" Target="../ink/ink745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66.png"/><Relationship Id="rId299" Type="http://schemas.openxmlformats.org/officeDocument/2006/relationships/image" Target="../media/image957.png"/><Relationship Id="rId21" Type="http://schemas.openxmlformats.org/officeDocument/2006/relationships/image" Target="../media/image818.png"/><Relationship Id="rId63" Type="http://schemas.openxmlformats.org/officeDocument/2006/relationships/image" Target="../media/image839.png"/><Relationship Id="rId159" Type="http://schemas.openxmlformats.org/officeDocument/2006/relationships/image" Target="../media/image887.png"/><Relationship Id="rId324" Type="http://schemas.openxmlformats.org/officeDocument/2006/relationships/customXml" Target="../ink/ink966.xml"/><Relationship Id="rId366" Type="http://schemas.openxmlformats.org/officeDocument/2006/relationships/customXml" Target="../ink/ink987.xml"/><Relationship Id="rId170" Type="http://schemas.openxmlformats.org/officeDocument/2006/relationships/customXml" Target="../ink/ink889.xml"/><Relationship Id="rId226" Type="http://schemas.openxmlformats.org/officeDocument/2006/relationships/customXml" Target="../ink/ink917.xml"/><Relationship Id="rId433" Type="http://schemas.openxmlformats.org/officeDocument/2006/relationships/image" Target="../media/image1024.png"/><Relationship Id="rId268" Type="http://schemas.openxmlformats.org/officeDocument/2006/relationships/customXml" Target="../ink/ink938.xml"/><Relationship Id="rId32" Type="http://schemas.openxmlformats.org/officeDocument/2006/relationships/customXml" Target="../ink/ink820.xml"/><Relationship Id="rId74" Type="http://schemas.openxmlformats.org/officeDocument/2006/relationships/customXml" Target="../ink/ink841.xml"/><Relationship Id="rId128" Type="http://schemas.openxmlformats.org/officeDocument/2006/relationships/customXml" Target="../ink/ink868.xml"/><Relationship Id="rId335" Type="http://schemas.openxmlformats.org/officeDocument/2006/relationships/image" Target="../media/image975.png"/><Relationship Id="rId377" Type="http://schemas.openxmlformats.org/officeDocument/2006/relationships/image" Target="../media/image996.png"/><Relationship Id="rId5" Type="http://schemas.openxmlformats.org/officeDocument/2006/relationships/image" Target="../media/image810.png"/><Relationship Id="rId181" Type="http://schemas.openxmlformats.org/officeDocument/2006/relationships/image" Target="../media/image898.png"/><Relationship Id="rId237" Type="http://schemas.openxmlformats.org/officeDocument/2006/relationships/image" Target="../media/image926.png"/><Relationship Id="rId402" Type="http://schemas.openxmlformats.org/officeDocument/2006/relationships/customXml" Target="../ink/ink1005.xml"/><Relationship Id="rId279" Type="http://schemas.openxmlformats.org/officeDocument/2006/relationships/image" Target="../media/image947.png"/><Relationship Id="rId444" Type="http://schemas.openxmlformats.org/officeDocument/2006/relationships/customXml" Target="../ink/ink1026.xml"/><Relationship Id="rId43" Type="http://schemas.openxmlformats.org/officeDocument/2006/relationships/image" Target="../media/image829.png"/><Relationship Id="rId139" Type="http://schemas.openxmlformats.org/officeDocument/2006/relationships/image" Target="../media/image877.png"/><Relationship Id="rId290" Type="http://schemas.openxmlformats.org/officeDocument/2006/relationships/customXml" Target="../ink/ink949.xml"/><Relationship Id="rId304" Type="http://schemas.openxmlformats.org/officeDocument/2006/relationships/customXml" Target="../ink/ink956.xml"/><Relationship Id="rId346" Type="http://schemas.openxmlformats.org/officeDocument/2006/relationships/customXml" Target="../ink/ink977.xml"/><Relationship Id="rId388" Type="http://schemas.openxmlformats.org/officeDocument/2006/relationships/customXml" Target="../ink/ink998.xml"/><Relationship Id="rId85" Type="http://schemas.openxmlformats.org/officeDocument/2006/relationships/image" Target="../media/image850.png"/><Relationship Id="rId150" Type="http://schemas.openxmlformats.org/officeDocument/2006/relationships/customXml" Target="../ink/ink879.xml"/><Relationship Id="rId192" Type="http://schemas.openxmlformats.org/officeDocument/2006/relationships/customXml" Target="../ink/ink900.xml"/><Relationship Id="rId206" Type="http://schemas.openxmlformats.org/officeDocument/2006/relationships/customXml" Target="../ink/ink907.xml"/><Relationship Id="rId413" Type="http://schemas.openxmlformats.org/officeDocument/2006/relationships/image" Target="../media/image1014.png"/><Relationship Id="rId248" Type="http://schemas.openxmlformats.org/officeDocument/2006/relationships/customXml" Target="../ink/ink928.xml"/><Relationship Id="rId12" Type="http://schemas.openxmlformats.org/officeDocument/2006/relationships/customXml" Target="../ink/ink810.xml"/><Relationship Id="rId108" Type="http://schemas.openxmlformats.org/officeDocument/2006/relationships/customXml" Target="../ink/ink858.xml"/><Relationship Id="rId315" Type="http://schemas.openxmlformats.org/officeDocument/2006/relationships/image" Target="../media/image965.png"/><Relationship Id="rId357" Type="http://schemas.openxmlformats.org/officeDocument/2006/relationships/image" Target="../media/image986.png"/><Relationship Id="rId54" Type="http://schemas.openxmlformats.org/officeDocument/2006/relationships/customXml" Target="../ink/ink831.xml"/><Relationship Id="rId96" Type="http://schemas.openxmlformats.org/officeDocument/2006/relationships/customXml" Target="../ink/ink852.xml"/><Relationship Id="rId161" Type="http://schemas.openxmlformats.org/officeDocument/2006/relationships/image" Target="../media/image888.png"/><Relationship Id="rId217" Type="http://schemas.openxmlformats.org/officeDocument/2006/relationships/image" Target="../media/image916.png"/><Relationship Id="rId399" Type="http://schemas.openxmlformats.org/officeDocument/2006/relationships/image" Target="../media/image1007.png"/><Relationship Id="rId259" Type="http://schemas.openxmlformats.org/officeDocument/2006/relationships/image" Target="../media/image937.png"/><Relationship Id="rId424" Type="http://schemas.openxmlformats.org/officeDocument/2006/relationships/customXml" Target="../ink/ink1016.xml"/><Relationship Id="rId23" Type="http://schemas.openxmlformats.org/officeDocument/2006/relationships/image" Target="../media/image819.png"/><Relationship Id="rId119" Type="http://schemas.openxmlformats.org/officeDocument/2006/relationships/image" Target="../media/image867.png"/><Relationship Id="rId270" Type="http://schemas.openxmlformats.org/officeDocument/2006/relationships/customXml" Target="../ink/ink939.xml"/><Relationship Id="rId326" Type="http://schemas.openxmlformats.org/officeDocument/2006/relationships/customXml" Target="../ink/ink967.xml"/><Relationship Id="rId65" Type="http://schemas.openxmlformats.org/officeDocument/2006/relationships/image" Target="../media/image840.png"/><Relationship Id="rId130" Type="http://schemas.openxmlformats.org/officeDocument/2006/relationships/customXml" Target="../ink/ink869.xml"/><Relationship Id="rId368" Type="http://schemas.openxmlformats.org/officeDocument/2006/relationships/customXml" Target="../ink/ink988.xml"/><Relationship Id="rId172" Type="http://schemas.openxmlformats.org/officeDocument/2006/relationships/customXml" Target="../ink/ink890.xml"/><Relationship Id="rId228" Type="http://schemas.openxmlformats.org/officeDocument/2006/relationships/customXml" Target="../ink/ink918.xml"/><Relationship Id="rId435" Type="http://schemas.openxmlformats.org/officeDocument/2006/relationships/image" Target="../media/image1025.png"/><Relationship Id="rId281" Type="http://schemas.openxmlformats.org/officeDocument/2006/relationships/image" Target="../media/image948.png"/><Relationship Id="rId337" Type="http://schemas.openxmlformats.org/officeDocument/2006/relationships/image" Target="../media/image976.png"/><Relationship Id="rId34" Type="http://schemas.openxmlformats.org/officeDocument/2006/relationships/customXml" Target="../ink/ink821.xml"/><Relationship Id="rId76" Type="http://schemas.openxmlformats.org/officeDocument/2006/relationships/customXml" Target="../ink/ink842.xml"/><Relationship Id="rId141" Type="http://schemas.openxmlformats.org/officeDocument/2006/relationships/image" Target="../media/image878.png"/><Relationship Id="rId379" Type="http://schemas.openxmlformats.org/officeDocument/2006/relationships/image" Target="../media/image997.png"/><Relationship Id="rId7" Type="http://schemas.openxmlformats.org/officeDocument/2006/relationships/image" Target="../media/image811.png"/><Relationship Id="rId183" Type="http://schemas.openxmlformats.org/officeDocument/2006/relationships/image" Target="../media/image899.png"/><Relationship Id="rId239" Type="http://schemas.openxmlformats.org/officeDocument/2006/relationships/image" Target="../media/image927.png"/><Relationship Id="rId390" Type="http://schemas.openxmlformats.org/officeDocument/2006/relationships/customXml" Target="../ink/ink999.xml"/><Relationship Id="rId404" Type="http://schemas.openxmlformats.org/officeDocument/2006/relationships/customXml" Target="../ink/ink1006.xml"/><Relationship Id="rId446" Type="http://schemas.openxmlformats.org/officeDocument/2006/relationships/customXml" Target="../ink/ink1027.xml"/><Relationship Id="rId250" Type="http://schemas.openxmlformats.org/officeDocument/2006/relationships/customXml" Target="../ink/ink929.xml"/><Relationship Id="rId292" Type="http://schemas.openxmlformats.org/officeDocument/2006/relationships/customXml" Target="../ink/ink950.xml"/><Relationship Id="rId306" Type="http://schemas.openxmlformats.org/officeDocument/2006/relationships/customXml" Target="../ink/ink957.xml"/><Relationship Id="rId45" Type="http://schemas.openxmlformats.org/officeDocument/2006/relationships/image" Target="../media/image830.png"/><Relationship Id="rId87" Type="http://schemas.openxmlformats.org/officeDocument/2006/relationships/image" Target="../media/image851.png"/><Relationship Id="rId110" Type="http://schemas.openxmlformats.org/officeDocument/2006/relationships/customXml" Target="../ink/ink859.xml"/><Relationship Id="rId348" Type="http://schemas.openxmlformats.org/officeDocument/2006/relationships/customXml" Target="../ink/ink978.xml"/><Relationship Id="rId152" Type="http://schemas.openxmlformats.org/officeDocument/2006/relationships/customXml" Target="../ink/ink880.xml"/><Relationship Id="rId194" Type="http://schemas.openxmlformats.org/officeDocument/2006/relationships/customXml" Target="../ink/ink901.xml"/><Relationship Id="rId208" Type="http://schemas.openxmlformats.org/officeDocument/2006/relationships/customXml" Target="../ink/ink908.xml"/><Relationship Id="rId415" Type="http://schemas.openxmlformats.org/officeDocument/2006/relationships/image" Target="../media/image1015.png"/><Relationship Id="rId261" Type="http://schemas.openxmlformats.org/officeDocument/2006/relationships/image" Target="../media/image938.png"/><Relationship Id="rId14" Type="http://schemas.openxmlformats.org/officeDocument/2006/relationships/customXml" Target="../ink/ink811.xml"/><Relationship Id="rId56" Type="http://schemas.openxmlformats.org/officeDocument/2006/relationships/customXml" Target="../ink/ink832.xml"/><Relationship Id="rId317" Type="http://schemas.openxmlformats.org/officeDocument/2006/relationships/image" Target="../media/image966.png"/><Relationship Id="rId359" Type="http://schemas.openxmlformats.org/officeDocument/2006/relationships/image" Target="../media/image987.png"/><Relationship Id="rId98" Type="http://schemas.openxmlformats.org/officeDocument/2006/relationships/customXml" Target="../ink/ink853.xml"/><Relationship Id="rId121" Type="http://schemas.openxmlformats.org/officeDocument/2006/relationships/image" Target="../media/image868.png"/><Relationship Id="rId163" Type="http://schemas.openxmlformats.org/officeDocument/2006/relationships/image" Target="../media/image889.png"/><Relationship Id="rId219" Type="http://schemas.openxmlformats.org/officeDocument/2006/relationships/image" Target="../media/image917.png"/><Relationship Id="rId370" Type="http://schemas.openxmlformats.org/officeDocument/2006/relationships/customXml" Target="../ink/ink989.xml"/><Relationship Id="rId426" Type="http://schemas.openxmlformats.org/officeDocument/2006/relationships/customXml" Target="../ink/ink1017.xml"/><Relationship Id="rId230" Type="http://schemas.openxmlformats.org/officeDocument/2006/relationships/customXml" Target="../ink/ink919.xml"/><Relationship Id="rId25" Type="http://schemas.openxmlformats.org/officeDocument/2006/relationships/image" Target="../media/image820.png"/><Relationship Id="rId67" Type="http://schemas.openxmlformats.org/officeDocument/2006/relationships/image" Target="../media/image841.png"/><Relationship Id="rId272" Type="http://schemas.openxmlformats.org/officeDocument/2006/relationships/customXml" Target="../ink/ink940.xml"/><Relationship Id="rId328" Type="http://schemas.openxmlformats.org/officeDocument/2006/relationships/customXml" Target="../ink/ink968.xml"/><Relationship Id="rId132" Type="http://schemas.openxmlformats.org/officeDocument/2006/relationships/customXml" Target="../ink/ink870.xml"/><Relationship Id="rId174" Type="http://schemas.openxmlformats.org/officeDocument/2006/relationships/customXml" Target="../ink/ink891.xml"/><Relationship Id="rId381" Type="http://schemas.openxmlformats.org/officeDocument/2006/relationships/image" Target="../media/image998.png"/><Relationship Id="rId241" Type="http://schemas.openxmlformats.org/officeDocument/2006/relationships/image" Target="../media/image928.png"/><Relationship Id="rId437" Type="http://schemas.openxmlformats.org/officeDocument/2006/relationships/image" Target="../media/image1026.png"/><Relationship Id="rId36" Type="http://schemas.openxmlformats.org/officeDocument/2006/relationships/customXml" Target="../ink/ink822.xml"/><Relationship Id="rId283" Type="http://schemas.openxmlformats.org/officeDocument/2006/relationships/image" Target="../media/image949.png"/><Relationship Id="rId339" Type="http://schemas.openxmlformats.org/officeDocument/2006/relationships/image" Target="../media/image977.png"/><Relationship Id="rId78" Type="http://schemas.openxmlformats.org/officeDocument/2006/relationships/customXml" Target="../ink/ink843.xml"/><Relationship Id="rId101" Type="http://schemas.openxmlformats.org/officeDocument/2006/relationships/image" Target="../media/image858.png"/><Relationship Id="rId143" Type="http://schemas.openxmlformats.org/officeDocument/2006/relationships/image" Target="../media/image879.png"/><Relationship Id="rId185" Type="http://schemas.openxmlformats.org/officeDocument/2006/relationships/image" Target="../media/image900.png"/><Relationship Id="rId350" Type="http://schemas.openxmlformats.org/officeDocument/2006/relationships/customXml" Target="../ink/ink979.xml"/><Relationship Id="rId406" Type="http://schemas.openxmlformats.org/officeDocument/2006/relationships/customXml" Target="../ink/ink1007.xml"/><Relationship Id="rId9" Type="http://schemas.openxmlformats.org/officeDocument/2006/relationships/image" Target="../media/image812.png"/><Relationship Id="rId210" Type="http://schemas.openxmlformats.org/officeDocument/2006/relationships/customXml" Target="../ink/ink909.xml"/><Relationship Id="rId392" Type="http://schemas.openxmlformats.org/officeDocument/2006/relationships/customXml" Target="../ink/ink1000.xml"/><Relationship Id="rId252" Type="http://schemas.openxmlformats.org/officeDocument/2006/relationships/customXml" Target="../ink/ink930.xml"/><Relationship Id="rId294" Type="http://schemas.openxmlformats.org/officeDocument/2006/relationships/customXml" Target="../ink/ink951.xml"/><Relationship Id="rId308" Type="http://schemas.openxmlformats.org/officeDocument/2006/relationships/customXml" Target="../ink/ink958.xml"/><Relationship Id="rId47" Type="http://schemas.openxmlformats.org/officeDocument/2006/relationships/image" Target="../media/image831.png"/><Relationship Id="rId89" Type="http://schemas.openxmlformats.org/officeDocument/2006/relationships/image" Target="../media/image852.png"/><Relationship Id="rId112" Type="http://schemas.openxmlformats.org/officeDocument/2006/relationships/customXml" Target="../ink/ink860.xml"/><Relationship Id="rId154" Type="http://schemas.openxmlformats.org/officeDocument/2006/relationships/customXml" Target="../ink/ink881.xml"/><Relationship Id="rId361" Type="http://schemas.openxmlformats.org/officeDocument/2006/relationships/image" Target="../media/image988.png"/><Relationship Id="rId196" Type="http://schemas.openxmlformats.org/officeDocument/2006/relationships/customXml" Target="../ink/ink902.xml"/><Relationship Id="rId417" Type="http://schemas.openxmlformats.org/officeDocument/2006/relationships/image" Target="../media/image1016.png"/><Relationship Id="rId16" Type="http://schemas.openxmlformats.org/officeDocument/2006/relationships/customXml" Target="../ink/ink812.xml"/><Relationship Id="rId221" Type="http://schemas.openxmlformats.org/officeDocument/2006/relationships/image" Target="../media/image918.png"/><Relationship Id="rId263" Type="http://schemas.openxmlformats.org/officeDocument/2006/relationships/image" Target="../media/image939.png"/><Relationship Id="rId319" Type="http://schemas.openxmlformats.org/officeDocument/2006/relationships/image" Target="../media/image967.png"/><Relationship Id="rId58" Type="http://schemas.openxmlformats.org/officeDocument/2006/relationships/customXml" Target="../ink/ink833.xml"/><Relationship Id="rId123" Type="http://schemas.openxmlformats.org/officeDocument/2006/relationships/image" Target="../media/image869.png"/><Relationship Id="rId330" Type="http://schemas.openxmlformats.org/officeDocument/2006/relationships/customXml" Target="../ink/ink969.xml"/><Relationship Id="rId165" Type="http://schemas.openxmlformats.org/officeDocument/2006/relationships/image" Target="../media/image890.png"/><Relationship Id="rId372" Type="http://schemas.openxmlformats.org/officeDocument/2006/relationships/customXml" Target="../ink/ink990.xml"/><Relationship Id="rId428" Type="http://schemas.openxmlformats.org/officeDocument/2006/relationships/customXml" Target="../ink/ink1018.xml"/><Relationship Id="rId232" Type="http://schemas.openxmlformats.org/officeDocument/2006/relationships/customXml" Target="../ink/ink920.xml"/><Relationship Id="rId274" Type="http://schemas.openxmlformats.org/officeDocument/2006/relationships/customXml" Target="../ink/ink941.xml"/><Relationship Id="rId27" Type="http://schemas.openxmlformats.org/officeDocument/2006/relationships/image" Target="../media/image821.png"/><Relationship Id="rId69" Type="http://schemas.openxmlformats.org/officeDocument/2006/relationships/image" Target="../media/image842.png"/><Relationship Id="rId134" Type="http://schemas.openxmlformats.org/officeDocument/2006/relationships/customXml" Target="../ink/ink871.xml"/><Relationship Id="rId80" Type="http://schemas.openxmlformats.org/officeDocument/2006/relationships/customXml" Target="../ink/ink844.xml"/><Relationship Id="rId176" Type="http://schemas.openxmlformats.org/officeDocument/2006/relationships/customXml" Target="../ink/ink892.xml"/><Relationship Id="rId341" Type="http://schemas.openxmlformats.org/officeDocument/2006/relationships/image" Target="../media/image978.png"/><Relationship Id="rId383" Type="http://schemas.openxmlformats.org/officeDocument/2006/relationships/image" Target="../media/image999.png"/><Relationship Id="rId439" Type="http://schemas.openxmlformats.org/officeDocument/2006/relationships/image" Target="../media/image1027.png"/><Relationship Id="rId201" Type="http://schemas.openxmlformats.org/officeDocument/2006/relationships/image" Target="../media/image908.png"/><Relationship Id="rId243" Type="http://schemas.openxmlformats.org/officeDocument/2006/relationships/image" Target="../media/image929.png"/><Relationship Id="rId285" Type="http://schemas.openxmlformats.org/officeDocument/2006/relationships/image" Target="../media/image950.png"/><Relationship Id="rId38" Type="http://schemas.openxmlformats.org/officeDocument/2006/relationships/customXml" Target="../ink/ink823.xml"/><Relationship Id="rId103" Type="http://schemas.openxmlformats.org/officeDocument/2006/relationships/image" Target="../media/image859.png"/><Relationship Id="rId310" Type="http://schemas.openxmlformats.org/officeDocument/2006/relationships/customXml" Target="../ink/ink959.xml"/><Relationship Id="rId91" Type="http://schemas.openxmlformats.org/officeDocument/2006/relationships/image" Target="../media/image853.png"/><Relationship Id="rId145" Type="http://schemas.openxmlformats.org/officeDocument/2006/relationships/image" Target="../media/image880.png"/><Relationship Id="rId187" Type="http://schemas.openxmlformats.org/officeDocument/2006/relationships/image" Target="../media/image901.png"/><Relationship Id="rId352" Type="http://schemas.openxmlformats.org/officeDocument/2006/relationships/customXml" Target="../ink/ink980.xml"/><Relationship Id="rId394" Type="http://schemas.openxmlformats.org/officeDocument/2006/relationships/customXml" Target="../ink/ink1001.xml"/><Relationship Id="rId408" Type="http://schemas.openxmlformats.org/officeDocument/2006/relationships/customXml" Target="../ink/ink1008.xml"/><Relationship Id="rId212" Type="http://schemas.openxmlformats.org/officeDocument/2006/relationships/customXml" Target="../ink/ink910.xml"/><Relationship Id="rId254" Type="http://schemas.openxmlformats.org/officeDocument/2006/relationships/customXml" Target="../ink/ink931.xml"/><Relationship Id="rId49" Type="http://schemas.openxmlformats.org/officeDocument/2006/relationships/image" Target="../media/image832.png"/><Relationship Id="rId114" Type="http://schemas.openxmlformats.org/officeDocument/2006/relationships/customXml" Target="../ink/ink861.xml"/><Relationship Id="rId296" Type="http://schemas.openxmlformats.org/officeDocument/2006/relationships/customXml" Target="../ink/ink952.xml"/><Relationship Id="rId60" Type="http://schemas.openxmlformats.org/officeDocument/2006/relationships/customXml" Target="../ink/ink834.xml"/><Relationship Id="rId156" Type="http://schemas.openxmlformats.org/officeDocument/2006/relationships/customXml" Target="../ink/ink882.xml"/><Relationship Id="rId198" Type="http://schemas.openxmlformats.org/officeDocument/2006/relationships/customXml" Target="../ink/ink903.xml"/><Relationship Id="rId321" Type="http://schemas.openxmlformats.org/officeDocument/2006/relationships/image" Target="../media/image968.png"/><Relationship Id="rId363" Type="http://schemas.openxmlformats.org/officeDocument/2006/relationships/image" Target="../media/image989.png"/><Relationship Id="rId419" Type="http://schemas.openxmlformats.org/officeDocument/2006/relationships/image" Target="../media/image1017.png"/><Relationship Id="rId223" Type="http://schemas.openxmlformats.org/officeDocument/2006/relationships/image" Target="../media/image919.png"/><Relationship Id="rId430" Type="http://schemas.openxmlformats.org/officeDocument/2006/relationships/customXml" Target="../ink/ink1019.xml"/><Relationship Id="rId18" Type="http://schemas.openxmlformats.org/officeDocument/2006/relationships/customXml" Target="../ink/ink813.xml"/><Relationship Id="rId39" Type="http://schemas.openxmlformats.org/officeDocument/2006/relationships/image" Target="../media/image827.png"/><Relationship Id="rId265" Type="http://schemas.openxmlformats.org/officeDocument/2006/relationships/image" Target="../media/image940.png"/><Relationship Id="rId286" Type="http://schemas.openxmlformats.org/officeDocument/2006/relationships/customXml" Target="../ink/ink947.xml"/><Relationship Id="rId50" Type="http://schemas.openxmlformats.org/officeDocument/2006/relationships/customXml" Target="../ink/ink829.xml"/><Relationship Id="rId104" Type="http://schemas.openxmlformats.org/officeDocument/2006/relationships/customXml" Target="../ink/ink856.xml"/><Relationship Id="rId125" Type="http://schemas.openxmlformats.org/officeDocument/2006/relationships/image" Target="../media/image870.png"/><Relationship Id="rId146" Type="http://schemas.openxmlformats.org/officeDocument/2006/relationships/customXml" Target="../ink/ink877.xml"/><Relationship Id="rId167" Type="http://schemas.openxmlformats.org/officeDocument/2006/relationships/image" Target="../media/image891.png"/><Relationship Id="rId188" Type="http://schemas.openxmlformats.org/officeDocument/2006/relationships/customXml" Target="../ink/ink898.xml"/><Relationship Id="rId311" Type="http://schemas.openxmlformats.org/officeDocument/2006/relationships/image" Target="../media/image963.png"/><Relationship Id="rId332" Type="http://schemas.openxmlformats.org/officeDocument/2006/relationships/customXml" Target="../ink/ink970.xml"/><Relationship Id="rId353" Type="http://schemas.openxmlformats.org/officeDocument/2006/relationships/image" Target="../media/image984.png"/><Relationship Id="rId374" Type="http://schemas.openxmlformats.org/officeDocument/2006/relationships/customXml" Target="../ink/ink991.xml"/><Relationship Id="rId395" Type="http://schemas.openxmlformats.org/officeDocument/2006/relationships/image" Target="../media/image1005.png"/><Relationship Id="rId409" Type="http://schemas.openxmlformats.org/officeDocument/2006/relationships/image" Target="../media/image1012.png"/><Relationship Id="rId71" Type="http://schemas.openxmlformats.org/officeDocument/2006/relationships/image" Target="../media/image843.png"/><Relationship Id="rId92" Type="http://schemas.openxmlformats.org/officeDocument/2006/relationships/customXml" Target="../ink/ink850.xml"/><Relationship Id="rId213" Type="http://schemas.openxmlformats.org/officeDocument/2006/relationships/image" Target="../media/image914.png"/><Relationship Id="rId234" Type="http://schemas.openxmlformats.org/officeDocument/2006/relationships/customXml" Target="../ink/ink921.xml"/><Relationship Id="rId420" Type="http://schemas.openxmlformats.org/officeDocument/2006/relationships/customXml" Target="../ink/ink1014.xml"/><Relationship Id="rId2" Type="http://schemas.openxmlformats.org/officeDocument/2006/relationships/customXml" Target="../ink/ink805.xml"/><Relationship Id="rId29" Type="http://schemas.openxmlformats.org/officeDocument/2006/relationships/image" Target="../media/image822.png"/><Relationship Id="rId255" Type="http://schemas.openxmlformats.org/officeDocument/2006/relationships/image" Target="../media/image935.png"/><Relationship Id="rId276" Type="http://schemas.openxmlformats.org/officeDocument/2006/relationships/customXml" Target="../ink/ink942.xml"/><Relationship Id="rId297" Type="http://schemas.openxmlformats.org/officeDocument/2006/relationships/image" Target="../media/image956.png"/><Relationship Id="rId441" Type="http://schemas.openxmlformats.org/officeDocument/2006/relationships/image" Target="../media/image1028.png"/><Relationship Id="rId40" Type="http://schemas.openxmlformats.org/officeDocument/2006/relationships/customXml" Target="../ink/ink824.xml"/><Relationship Id="rId115" Type="http://schemas.openxmlformats.org/officeDocument/2006/relationships/image" Target="../media/image865.png"/><Relationship Id="rId136" Type="http://schemas.openxmlformats.org/officeDocument/2006/relationships/customXml" Target="../ink/ink872.xml"/><Relationship Id="rId157" Type="http://schemas.openxmlformats.org/officeDocument/2006/relationships/image" Target="../media/image886.png"/><Relationship Id="rId178" Type="http://schemas.openxmlformats.org/officeDocument/2006/relationships/customXml" Target="../ink/ink893.xml"/><Relationship Id="rId301" Type="http://schemas.openxmlformats.org/officeDocument/2006/relationships/image" Target="../media/image958.png"/><Relationship Id="rId322" Type="http://schemas.openxmlformats.org/officeDocument/2006/relationships/customXml" Target="../ink/ink965.xml"/><Relationship Id="rId343" Type="http://schemas.openxmlformats.org/officeDocument/2006/relationships/image" Target="../media/image979.png"/><Relationship Id="rId364" Type="http://schemas.openxmlformats.org/officeDocument/2006/relationships/customXml" Target="../ink/ink986.xml"/><Relationship Id="rId61" Type="http://schemas.openxmlformats.org/officeDocument/2006/relationships/image" Target="../media/image838.png"/><Relationship Id="rId82" Type="http://schemas.openxmlformats.org/officeDocument/2006/relationships/customXml" Target="../ink/ink845.xml"/><Relationship Id="rId199" Type="http://schemas.openxmlformats.org/officeDocument/2006/relationships/image" Target="../media/image907.png"/><Relationship Id="rId203" Type="http://schemas.openxmlformats.org/officeDocument/2006/relationships/image" Target="../media/image909.png"/><Relationship Id="rId385" Type="http://schemas.openxmlformats.org/officeDocument/2006/relationships/image" Target="../media/image1000.png"/><Relationship Id="rId19" Type="http://schemas.openxmlformats.org/officeDocument/2006/relationships/image" Target="../media/image817.png"/><Relationship Id="rId224" Type="http://schemas.openxmlformats.org/officeDocument/2006/relationships/customXml" Target="../ink/ink916.xml"/><Relationship Id="rId245" Type="http://schemas.openxmlformats.org/officeDocument/2006/relationships/image" Target="../media/image930.png"/><Relationship Id="rId266" Type="http://schemas.openxmlformats.org/officeDocument/2006/relationships/customXml" Target="../ink/ink937.xml"/><Relationship Id="rId287" Type="http://schemas.openxmlformats.org/officeDocument/2006/relationships/image" Target="../media/image951.png"/><Relationship Id="rId410" Type="http://schemas.openxmlformats.org/officeDocument/2006/relationships/customXml" Target="../ink/ink1009.xml"/><Relationship Id="rId431" Type="http://schemas.openxmlformats.org/officeDocument/2006/relationships/image" Target="../media/image1023.png"/><Relationship Id="rId30" Type="http://schemas.openxmlformats.org/officeDocument/2006/relationships/customXml" Target="../ink/ink819.xml"/><Relationship Id="rId105" Type="http://schemas.openxmlformats.org/officeDocument/2006/relationships/image" Target="../media/image860.png"/><Relationship Id="rId126" Type="http://schemas.openxmlformats.org/officeDocument/2006/relationships/customXml" Target="../ink/ink867.xml"/><Relationship Id="rId147" Type="http://schemas.openxmlformats.org/officeDocument/2006/relationships/image" Target="../media/image881.png"/><Relationship Id="rId168" Type="http://schemas.openxmlformats.org/officeDocument/2006/relationships/customXml" Target="../ink/ink888.xml"/><Relationship Id="rId312" Type="http://schemas.openxmlformats.org/officeDocument/2006/relationships/customXml" Target="../ink/ink960.xml"/><Relationship Id="rId333" Type="http://schemas.openxmlformats.org/officeDocument/2006/relationships/image" Target="../media/image974.png"/><Relationship Id="rId354" Type="http://schemas.openxmlformats.org/officeDocument/2006/relationships/customXml" Target="../ink/ink981.xml"/><Relationship Id="rId51" Type="http://schemas.openxmlformats.org/officeDocument/2006/relationships/image" Target="../media/image833.png"/><Relationship Id="rId72" Type="http://schemas.openxmlformats.org/officeDocument/2006/relationships/customXml" Target="../ink/ink840.xml"/><Relationship Id="rId93" Type="http://schemas.openxmlformats.org/officeDocument/2006/relationships/image" Target="../media/image854.png"/><Relationship Id="rId189" Type="http://schemas.openxmlformats.org/officeDocument/2006/relationships/image" Target="../media/image902.png"/><Relationship Id="rId375" Type="http://schemas.openxmlformats.org/officeDocument/2006/relationships/image" Target="../media/image995.png"/><Relationship Id="rId396" Type="http://schemas.openxmlformats.org/officeDocument/2006/relationships/customXml" Target="../ink/ink1002.xml"/><Relationship Id="rId3" Type="http://schemas.openxmlformats.org/officeDocument/2006/relationships/image" Target="../media/image809.png"/><Relationship Id="rId214" Type="http://schemas.openxmlformats.org/officeDocument/2006/relationships/customXml" Target="../ink/ink911.xml"/><Relationship Id="rId235" Type="http://schemas.openxmlformats.org/officeDocument/2006/relationships/image" Target="../media/image925.png"/><Relationship Id="rId256" Type="http://schemas.openxmlformats.org/officeDocument/2006/relationships/customXml" Target="../ink/ink932.xml"/><Relationship Id="rId277" Type="http://schemas.openxmlformats.org/officeDocument/2006/relationships/image" Target="../media/image946.png"/><Relationship Id="rId298" Type="http://schemas.openxmlformats.org/officeDocument/2006/relationships/customXml" Target="../ink/ink953.xml"/><Relationship Id="rId400" Type="http://schemas.openxmlformats.org/officeDocument/2006/relationships/customXml" Target="../ink/ink1004.xml"/><Relationship Id="rId421" Type="http://schemas.openxmlformats.org/officeDocument/2006/relationships/image" Target="../media/image1018.png"/><Relationship Id="rId442" Type="http://schemas.openxmlformats.org/officeDocument/2006/relationships/customXml" Target="../ink/ink1025.xml"/><Relationship Id="rId116" Type="http://schemas.openxmlformats.org/officeDocument/2006/relationships/customXml" Target="../ink/ink862.xml"/><Relationship Id="rId137" Type="http://schemas.openxmlformats.org/officeDocument/2006/relationships/image" Target="../media/image876.png"/><Relationship Id="rId158" Type="http://schemas.openxmlformats.org/officeDocument/2006/relationships/customXml" Target="../ink/ink883.xml"/><Relationship Id="rId302" Type="http://schemas.openxmlformats.org/officeDocument/2006/relationships/customXml" Target="../ink/ink955.xml"/><Relationship Id="rId323" Type="http://schemas.openxmlformats.org/officeDocument/2006/relationships/image" Target="../media/image969.png"/><Relationship Id="rId344" Type="http://schemas.openxmlformats.org/officeDocument/2006/relationships/customXml" Target="../ink/ink976.xml"/><Relationship Id="rId20" Type="http://schemas.openxmlformats.org/officeDocument/2006/relationships/customXml" Target="../ink/ink814.xml"/><Relationship Id="rId41" Type="http://schemas.openxmlformats.org/officeDocument/2006/relationships/image" Target="../media/image828.png"/><Relationship Id="rId62" Type="http://schemas.openxmlformats.org/officeDocument/2006/relationships/customXml" Target="../ink/ink835.xml"/><Relationship Id="rId83" Type="http://schemas.openxmlformats.org/officeDocument/2006/relationships/image" Target="../media/image849.png"/><Relationship Id="rId179" Type="http://schemas.openxmlformats.org/officeDocument/2006/relationships/image" Target="../media/image897.png"/><Relationship Id="rId365" Type="http://schemas.openxmlformats.org/officeDocument/2006/relationships/image" Target="../media/image990.png"/><Relationship Id="rId386" Type="http://schemas.openxmlformats.org/officeDocument/2006/relationships/customXml" Target="../ink/ink997.xml"/><Relationship Id="rId190" Type="http://schemas.openxmlformats.org/officeDocument/2006/relationships/customXml" Target="../ink/ink899.xml"/><Relationship Id="rId204" Type="http://schemas.openxmlformats.org/officeDocument/2006/relationships/customXml" Target="../ink/ink906.xml"/><Relationship Id="rId225" Type="http://schemas.openxmlformats.org/officeDocument/2006/relationships/image" Target="../media/image920.png"/><Relationship Id="rId246" Type="http://schemas.openxmlformats.org/officeDocument/2006/relationships/customXml" Target="../ink/ink927.xml"/><Relationship Id="rId267" Type="http://schemas.openxmlformats.org/officeDocument/2006/relationships/image" Target="../media/image941.png"/><Relationship Id="rId288" Type="http://schemas.openxmlformats.org/officeDocument/2006/relationships/customXml" Target="../ink/ink948.xml"/><Relationship Id="rId411" Type="http://schemas.openxmlformats.org/officeDocument/2006/relationships/image" Target="../media/image1013.png"/><Relationship Id="rId432" Type="http://schemas.openxmlformats.org/officeDocument/2006/relationships/customXml" Target="../ink/ink1020.xml"/><Relationship Id="rId106" Type="http://schemas.openxmlformats.org/officeDocument/2006/relationships/customXml" Target="../ink/ink857.xml"/><Relationship Id="rId127" Type="http://schemas.openxmlformats.org/officeDocument/2006/relationships/image" Target="../media/image871.png"/><Relationship Id="rId313" Type="http://schemas.openxmlformats.org/officeDocument/2006/relationships/image" Target="../media/image964.png"/><Relationship Id="rId10" Type="http://schemas.openxmlformats.org/officeDocument/2006/relationships/customXml" Target="../ink/ink809.xml"/><Relationship Id="rId31" Type="http://schemas.openxmlformats.org/officeDocument/2006/relationships/image" Target="../media/image823.png"/><Relationship Id="rId52" Type="http://schemas.openxmlformats.org/officeDocument/2006/relationships/customXml" Target="../ink/ink830.xml"/><Relationship Id="rId73" Type="http://schemas.openxmlformats.org/officeDocument/2006/relationships/image" Target="../media/image844.png"/><Relationship Id="rId94" Type="http://schemas.openxmlformats.org/officeDocument/2006/relationships/customXml" Target="../ink/ink851.xml"/><Relationship Id="rId148" Type="http://schemas.openxmlformats.org/officeDocument/2006/relationships/customXml" Target="../ink/ink878.xml"/><Relationship Id="rId169" Type="http://schemas.openxmlformats.org/officeDocument/2006/relationships/image" Target="../media/image892.png"/><Relationship Id="rId334" Type="http://schemas.openxmlformats.org/officeDocument/2006/relationships/customXml" Target="../ink/ink971.xml"/><Relationship Id="rId355" Type="http://schemas.openxmlformats.org/officeDocument/2006/relationships/image" Target="../media/image985.png"/><Relationship Id="rId376" Type="http://schemas.openxmlformats.org/officeDocument/2006/relationships/customXml" Target="../ink/ink992.xml"/><Relationship Id="rId397" Type="http://schemas.openxmlformats.org/officeDocument/2006/relationships/image" Target="../media/image1006.png"/><Relationship Id="rId4" Type="http://schemas.openxmlformats.org/officeDocument/2006/relationships/customXml" Target="../ink/ink806.xml"/><Relationship Id="rId180" Type="http://schemas.openxmlformats.org/officeDocument/2006/relationships/customXml" Target="../ink/ink894.xml"/><Relationship Id="rId215" Type="http://schemas.openxmlformats.org/officeDocument/2006/relationships/image" Target="../media/image915.png"/><Relationship Id="rId236" Type="http://schemas.openxmlformats.org/officeDocument/2006/relationships/customXml" Target="../ink/ink922.xml"/><Relationship Id="rId257" Type="http://schemas.openxmlformats.org/officeDocument/2006/relationships/image" Target="../media/image936.png"/><Relationship Id="rId278" Type="http://schemas.openxmlformats.org/officeDocument/2006/relationships/customXml" Target="../ink/ink943.xml"/><Relationship Id="rId401" Type="http://schemas.openxmlformats.org/officeDocument/2006/relationships/image" Target="../media/image1008.png"/><Relationship Id="rId422" Type="http://schemas.openxmlformats.org/officeDocument/2006/relationships/customXml" Target="../ink/ink1015.xml"/><Relationship Id="rId443" Type="http://schemas.openxmlformats.org/officeDocument/2006/relationships/image" Target="../media/image1029.png"/><Relationship Id="rId303" Type="http://schemas.openxmlformats.org/officeDocument/2006/relationships/image" Target="../media/image959.png"/><Relationship Id="rId42" Type="http://schemas.openxmlformats.org/officeDocument/2006/relationships/customXml" Target="../ink/ink825.xml"/><Relationship Id="rId84" Type="http://schemas.openxmlformats.org/officeDocument/2006/relationships/customXml" Target="../ink/ink846.xml"/><Relationship Id="rId138" Type="http://schemas.openxmlformats.org/officeDocument/2006/relationships/customXml" Target="../ink/ink873.xml"/><Relationship Id="rId345" Type="http://schemas.openxmlformats.org/officeDocument/2006/relationships/image" Target="../media/image980.png"/><Relationship Id="rId387" Type="http://schemas.openxmlformats.org/officeDocument/2006/relationships/image" Target="../media/image1001.png"/><Relationship Id="rId191" Type="http://schemas.openxmlformats.org/officeDocument/2006/relationships/image" Target="../media/image903.png"/><Relationship Id="rId205" Type="http://schemas.openxmlformats.org/officeDocument/2006/relationships/image" Target="../media/image910.png"/><Relationship Id="rId247" Type="http://schemas.openxmlformats.org/officeDocument/2006/relationships/image" Target="../media/image931.png"/><Relationship Id="rId412" Type="http://schemas.openxmlformats.org/officeDocument/2006/relationships/customXml" Target="../ink/ink1010.xml"/><Relationship Id="rId107" Type="http://schemas.openxmlformats.org/officeDocument/2006/relationships/image" Target="../media/image861.png"/><Relationship Id="rId289" Type="http://schemas.openxmlformats.org/officeDocument/2006/relationships/image" Target="../media/image952.png"/><Relationship Id="rId11" Type="http://schemas.openxmlformats.org/officeDocument/2006/relationships/image" Target="../media/image813.png"/><Relationship Id="rId53" Type="http://schemas.openxmlformats.org/officeDocument/2006/relationships/image" Target="../media/image834.png"/><Relationship Id="rId149" Type="http://schemas.openxmlformats.org/officeDocument/2006/relationships/image" Target="../media/image882.png"/><Relationship Id="rId314" Type="http://schemas.openxmlformats.org/officeDocument/2006/relationships/customXml" Target="../ink/ink961.xml"/><Relationship Id="rId356" Type="http://schemas.openxmlformats.org/officeDocument/2006/relationships/customXml" Target="../ink/ink982.xml"/><Relationship Id="rId398" Type="http://schemas.openxmlformats.org/officeDocument/2006/relationships/customXml" Target="../ink/ink1003.xml"/><Relationship Id="rId95" Type="http://schemas.openxmlformats.org/officeDocument/2006/relationships/image" Target="../media/image855.png"/><Relationship Id="rId160" Type="http://schemas.openxmlformats.org/officeDocument/2006/relationships/customXml" Target="../ink/ink884.xml"/><Relationship Id="rId216" Type="http://schemas.openxmlformats.org/officeDocument/2006/relationships/customXml" Target="../ink/ink912.xml"/><Relationship Id="rId423" Type="http://schemas.openxmlformats.org/officeDocument/2006/relationships/image" Target="../media/image1019.png"/><Relationship Id="rId258" Type="http://schemas.openxmlformats.org/officeDocument/2006/relationships/customXml" Target="../ink/ink933.xml"/><Relationship Id="rId22" Type="http://schemas.openxmlformats.org/officeDocument/2006/relationships/customXml" Target="../ink/ink815.xml"/><Relationship Id="rId64" Type="http://schemas.openxmlformats.org/officeDocument/2006/relationships/customXml" Target="../ink/ink836.xml"/><Relationship Id="rId118" Type="http://schemas.openxmlformats.org/officeDocument/2006/relationships/customXml" Target="../ink/ink863.xml"/><Relationship Id="rId325" Type="http://schemas.openxmlformats.org/officeDocument/2006/relationships/image" Target="../media/image970.png"/><Relationship Id="rId367" Type="http://schemas.openxmlformats.org/officeDocument/2006/relationships/image" Target="../media/image991.png"/><Relationship Id="rId171" Type="http://schemas.openxmlformats.org/officeDocument/2006/relationships/image" Target="../media/image893.png"/><Relationship Id="rId227" Type="http://schemas.openxmlformats.org/officeDocument/2006/relationships/image" Target="../media/image921.png"/><Relationship Id="rId269" Type="http://schemas.openxmlformats.org/officeDocument/2006/relationships/image" Target="../media/image942.png"/><Relationship Id="rId434" Type="http://schemas.openxmlformats.org/officeDocument/2006/relationships/customXml" Target="../ink/ink1021.xml"/><Relationship Id="rId33" Type="http://schemas.openxmlformats.org/officeDocument/2006/relationships/image" Target="../media/image824.png"/><Relationship Id="rId129" Type="http://schemas.openxmlformats.org/officeDocument/2006/relationships/image" Target="../media/image872.png"/><Relationship Id="rId280" Type="http://schemas.openxmlformats.org/officeDocument/2006/relationships/customXml" Target="../ink/ink944.xml"/><Relationship Id="rId336" Type="http://schemas.openxmlformats.org/officeDocument/2006/relationships/customXml" Target="../ink/ink972.xml"/><Relationship Id="rId75" Type="http://schemas.openxmlformats.org/officeDocument/2006/relationships/image" Target="../media/image845.png"/><Relationship Id="rId140" Type="http://schemas.openxmlformats.org/officeDocument/2006/relationships/customXml" Target="../ink/ink874.xml"/><Relationship Id="rId182" Type="http://schemas.openxmlformats.org/officeDocument/2006/relationships/customXml" Target="../ink/ink895.xml"/><Relationship Id="rId378" Type="http://schemas.openxmlformats.org/officeDocument/2006/relationships/customXml" Target="../ink/ink993.xml"/><Relationship Id="rId403" Type="http://schemas.openxmlformats.org/officeDocument/2006/relationships/image" Target="../media/image1009.png"/><Relationship Id="rId6" Type="http://schemas.openxmlformats.org/officeDocument/2006/relationships/customXml" Target="../ink/ink807.xml"/><Relationship Id="rId238" Type="http://schemas.openxmlformats.org/officeDocument/2006/relationships/customXml" Target="../ink/ink923.xml"/><Relationship Id="rId445" Type="http://schemas.openxmlformats.org/officeDocument/2006/relationships/image" Target="../media/image1030.png"/><Relationship Id="rId291" Type="http://schemas.openxmlformats.org/officeDocument/2006/relationships/image" Target="../media/image953.png"/><Relationship Id="rId305" Type="http://schemas.openxmlformats.org/officeDocument/2006/relationships/image" Target="../media/image960.png"/><Relationship Id="rId347" Type="http://schemas.openxmlformats.org/officeDocument/2006/relationships/image" Target="../media/image981.png"/><Relationship Id="rId44" Type="http://schemas.openxmlformats.org/officeDocument/2006/relationships/customXml" Target="../ink/ink826.xml"/><Relationship Id="rId86" Type="http://schemas.openxmlformats.org/officeDocument/2006/relationships/customXml" Target="../ink/ink847.xml"/><Relationship Id="rId151" Type="http://schemas.openxmlformats.org/officeDocument/2006/relationships/image" Target="../media/image883.png"/><Relationship Id="rId389" Type="http://schemas.openxmlformats.org/officeDocument/2006/relationships/image" Target="../media/image1002.png"/><Relationship Id="rId193" Type="http://schemas.openxmlformats.org/officeDocument/2006/relationships/image" Target="../media/image904.png"/><Relationship Id="rId207" Type="http://schemas.openxmlformats.org/officeDocument/2006/relationships/image" Target="../media/image911.png"/><Relationship Id="rId249" Type="http://schemas.openxmlformats.org/officeDocument/2006/relationships/image" Target="../media/image932.png"/><Relationship Id="rId414" Type="http://schemas.openxmlformats.org/officeDocument/2006/relationships/customXml" Target="../ink/ink1011.xml"/><Relationship Id="rId13" Type="http://schemas.openxmlformats.org/officeDocument/2006/relationships/image" Target="../media/image814.png"/><Relationship Id="rId109" Type="http://schemas.openxmlformats.org/officeDocument/2006/relationships/image" Target="../media/image862.png"/><Relationship Id="rId260" Type="http://schemas.openxmlformats.org/officeDocument/2006/relationships/customXml" Target="../ink/ink934.xml"/><Relationship Id="rId316" Type="http://schemas.openxmlformats.org/officeDocument/2006/relationships/customXml" Target="../ink/ink962.xml"/><Relationship Id="rId55" Type="http://schemas.openxmlformats.org/officeDocument/2006/relationships/image" Target="../media/image835.png"/><Relationship Id="rId97" Type="http://schemas.openxmlformats.org/officeDocument/2006/relationships/image" Target="../media/image856.png"/><Relationship Id="rId120" Type="http://schemas.openxmlformats.org/officeDocument/2006/relationships/customXml" Target="../ink/ink864.xml"/><Relationship Id="rId358" Type="http://schemas.openxmlformats.org/officeDocument/2006/relationships/customXml" Target="../ink/ink983.xml"/><Relationship Id="rId162" Type="http://schemas.openxmlformats.org/officeDocument/2006/relationships/customXml" Target="../ink/ink885.xml"/><Relationship Id="rId218" Type="http://schemas.openxmlformats.org/officeDocument/2006/relationships/customXml" Target="../ink/ink913.xml"/><Relationship Id="rId425" Type="http://schemas.openxmlformats.org/officeDocument/2006/relationships/image" Target="../media/image1020.png"/><Relationship Id="rId271" Type="http://schemas.openxmlformats.org/officeDocument/2006/relationships/image" Target="../media/image943.png"/><Relationship Id="rId24" Type="http://schemas.openxmlformats.org/officeDocument/2006/relationships/customXml" Target="../ink/ink816.xml"/><Relationship Id="rId66" Type="http://schemas.openxmlformats.org/officeDocument/2006/relationships/customXml" Target="../ink/ink837.xml"/><Relationship Id="rId131" Type="http://schemas.openxmlformats.org/officeDocument/2006/relationships/image" Target="../media/image873.png"/><Relationship Id="rId327" Type="http://schemas.openxmlformats.org/officeDocument/2006/relationships/image" Target="../media/image971.png"/><Relationship Id="rId369" Type="http://schemas.openxmlformats.org/officeDocument/2006/relationships/image" Target="../media/image992.png"/><Relationship Id="rId173" Type="http://schemas.openxmlformats.org/officeDocument/2006/relationships/image" Target="../media/image894.png"/><Relationship Id="rId229" Type="http://schemas.openxmlformats.org/officeDocument/2006/relationships/image" Target="../media/image922.png"/><Relationship Id="rId380" Type="http://schemas.openxmlformats.org/officeDocument/2006/relationships/customXml" Target="../ink/ink994.xml"/><Relationship Id="rId436" Type="http://schemas.openxmlformats.org/officeDocument/2006/relationships/customXml" Target="../ink/ink1022.xml"/><Relationship Id="rId240" Type="http://schemas.openxmlformats.org/officeDocument/2006/relationships/customXml" Target="../ink/ink924.xml"/><Relationship Id="rId35" Type="http://schemas.openxmlformats.org/officeDocument/2006/relationships/image" Target="../media/image825.png"/><Relationship Id="rId77" Type="http://schemas.openxmlformats.org/officeDocument/2006/relationships/image" Target="../media/image846.png"/><Relationship Id="rId100" Type="http://schemas.openxmlformats.org/officeDocument/2006/relationships/customXml" Target="../ink/ink854.xml"/><Relationship Id="rId282" Type="http://schemas.openxmlformats.org/officeDocument/2006/relationships/customXml" Target="../ink/ink945.xml"/><Relationship Id="rId338" Type="http://schemas.openxmlformats.org/officeDocument/2006/relationships/customXml" Target="../ink/ink973.xml"/><Relationship Id="rId8" Type="http://schemas.openxmlformats.org/officeDocument/2006/relationships/customXml" Target="../ink/ink808.xml"/><Relationship Id="rId142" Type="http://schemas.openxmlformats.org/officeDocument/2006/relationships/customXml" Target="../ink/ink875.xml"/><Relationship Id="rId184" Type="http://schemas.openxmlformats.org/officeDocument/2006/relationships/customXml" Target="../ink/ink896.xml"/><Relationship Id="rId391" Type="http://schemas.openxmlformats.org/officeDocument/2006/relationships/image" Target="../media/image1003.png"/><Relationship Id="rId405" Type="http://schemas.openxmlformats.org/officeDocument/2006/relationships/image" Target="../media/image1010.png"/><Relationship Id="rId447" Type="http://schemas.openxmlformats.org/officeDocument/2006/relationships/image" Target="../media/image1031.png"/><Relationship Id="rId251" Type="http://schemas.openxmlformats.org/officeDocument/2006/relationships/image" Target="../media/image933.png"/><Relationship Id="rId46" Type="http://schemas.openxmlformats.org/officeDocument/2006/relationships/customXml" Target="../ink/ink827.xml"/><Relationship Id="rId293" Type="http://schemas.openxmlformats.org/officeDocument/2006/relationships/image" Target="../media/image954.png"/><Relationship Id="rId307" Type="http://schemas.openxmlformats.org/officeDocument/2006/relationships/image" Target="../media/image961.png"/><Relationship Id="rId349" Type="http://schemas.openxmlformats.org/officeDocument/2006/relationships/image" Target="../media/image982.png"/><Relationship Id="rId88" Type="http://schemas.openxmlformats.org/officeDocument/2006/relationships/customXml" Target="../ink/ink848.xml"/><Relationship Id="rId111" Type="http://schemas.openxmlformats.org/officeDocument/2006/relationships/image" Target="../media/image863.png"/><Relationship Id="rId153" Type="http://schemas.openxmlformats.org/officeDocument/2006/relationships/image" Target="../media/image884.png"/><Relationship Id="rId195" Type="http://schemas.openxmlformats.org/officeDocument/2006/relationships/image" Target="../media/image905.png"/><Relationship Id="rId209" Type="http://schemas.openxmlformats.org/officeDocument/2006/relationships/image" Target="../media/image912.png"/><Relationship Id="rId360" Type="http://schemas.openxmlformats.org/officeDocument/2006/relationships/customXml" Target="../ink/ink984.xml"/><Relationship Id="rId416" Type="http://schemas.openxmlformats.org/officeDocument/2006/relationships/customXml" Target="../ink/ink1012.xml"/><Relationship Id="rId220" Type="http://schemas.openxmlformats.org/officeDocument/2006/relationships/customXml" Target="../ink/ink914.xml"/><Relationship Id="rId15" Type="http://schemas.openxmlformats.org/officeDocument/2006/relationships/image" Target="../media/image815.png"/><Relationship Id="rId57" Type="http://schemas.openxmlformats.org/officeDocument/2006/relationships/image" Target="../media/image836.png"/><Relationship Id="rId262" Type="http://schemas.openxmlformats.org/officeDocument/2006/relationships/customXml" Target="../ink/ink935.xml"/><Relationship Id="rId318" Type="http://schemas.openxmlformats.org/officeDocument/2006/relationships/customXml" Target="../ink/ink963.xml"/><Relationship Id="rId99" Type="http://schemas.openxmlformats.org/officeDocument/2006/relationships/image" Target="../media/image857.png"/><Relationship Id="rId122" Type="http://schemas.openxmlformats.org/officeDocument/2006/relationships/customXml" Target="../ink/ink865.xml"/><Relationship Id="rId164" Type="http://schemas.openxmlformats.org/officeDocument/2006/relationships/customXml" Target="../ink/ink886.xml"/><Relationship Id="rId371" Type="http://schemas.openxmlformats.org/officeDocument/2006/relationships/image" Target="../media/image993.png"/><Relationship Id="rId427" Type="http://schemas.openxmlformats.org/officeDocument/2006/relationships/image" Target="../media/image1021.png"/><Relationship Id="rId26" Type="http://schemas.openxmlformats.org/officeDocument/2006/relationships/customXml" Target="../ink/ink817.xml"/><Relationship Id="rId231" Type="http://schemas.openxmlformats.org/officeDocument/2006/relationships/image" Target="../media/image923.png"/><Relationship Id="rId273" Type="http://schemas.openxmlformats.org/officeDocument/2006/relationships/image" Target="../media/image944.png"/><Relationship Id="rId329" Type="http://schemas.openxmlformats.org/officeDocument/2006/relationships/image" Target="../media/image972.png"/><Relationship Id="rId68" Type="http://schemas.openxmlformats.org/officeDocument/2006/relationships/customXml" Target="../ink/ink838.xml"/><Relationship Id="rId133" Type="http://schemas.openxmlformats.org/officeDocument/2006/relationships/image" Target="../media/image874.png"/><Relationship Id="rId175" Type="http://schemas.openxmlformats.org/officeDocument/2006/relationships/image" Target="../media/image895.png"/><Relationship Id="rId340" Type="http://schemas.openxmlformats.org/officeDocument/2006/relationships/customXml" Target="../ink/ink974.xml"/><Relationship Id="rId200" Type="http://schemas.openxmlformats.org/officeDocument/2006/relationships/customXml" Target="../ink/ink904.xml"/><Relationship Id="rId382" Type="http://schemas.openxmlformats.org/officeDocument/2006/relationships/customXml" Target="../ink/ink995.xml"/><Relationship Id="rId438" Type="http://schemas.openxmlformats.org/officeDocument/2006/relationships/customXml" Target="../ink/ink1023.xml"/><Relationship Id="rId242" Type="http://schemas.openxmlformats.org/officeDocument/2006/relationships/customXml" Target="../ink/ink925.xml"/><Relationship Id="rId284" Type="http://schemas.openxmlformats.org/officeDocument/2006/relationships/customXml" Target="../ink/ink946.xml"/><Relationship Id="rId37" Type="http://schemas.openxmlformats.org/officeDocument/2006/relationships/image" Target="../media/image826.png"/><Relationship Id="rId79" Type="http://schemas.openxmlformats.org/officeDocument/2006/relationships/image" Target="../media/image847.png"/><Relationship Id="rId102" Type="http://schemas.openxmlformats.org/officeDocument/2006/relationships/customXml" Target="../ink/ink855.xml"/><Relationship Id="rId144" Type="http://schemas.openxmlformats.org/officeDocument/2006/relationships/customXml" Target="../ink/ink876.xml"/><Relationship Id="rId90" Type="http://schemas.openxmlformats.org/officeDocument/2006/relationships/customXml" Target="../ink/ink849.xml"/><Relationship Id="rId186" Type="http://schemas.openxmlformats.org/officeDocument/2006/relationships/customXml" Target="../ink/ink897.xml"/><Relationship Id="rId351" Type="http://schemas.openxmlformats.org/officeDocument/2006/relationships/image" Target="../media/image983.png"/><Relationship Id="rId393" Type="http://schemas.openxmlformats.org/officeDocument/2006/relationships/image" Target="../media/image1004.png"/><Relationship Id="rId407" Type="http://schemas.openxmlformats.org/officeDocument/2006/relationships/image" Target="../media/image1011.png"/><Relationship Id="rId211" Type="http://schemas.openxmlformats.org/officeDocument/2006/relationships/image" Target="../media/image913.png"/><Relationship Id="rId253" Type="http://schemas.openxmlformats.org/officeDocument/2006/relationships/image" Target="../media/image934.png"/><Relationship Id="rId295" Type="http://schemas.openxmlformats.org/officeDocument/2006/relationships/image" Target="../media/image955.png"/><Relationship Id="rId309" Type="http://schemas.openxmlformats.org/officeDocument/2006/relationships/image" Target="../media/image962.png"/><Relationship Id="rId48" Type="http://schemas.openxmlformats.org/officeDocument/2006/relationships/customXml" Target="../ink/ink828.xml"/><Relationship Id="rId113" Type="http://schemas.openxmlformats.org/officeDocument/2006/relationships/image" Target="../media/image864.png"/><Relationship Id="rId320" Type="http://schemas.openxmlformats.org/officeDocument/2006/relationships/customXml" Target="../ink/ink964.xml"/><Relationship Id="rId155" Type="http://schemas.openxmlformats.org/officeDocument/2006/relationships/image" Target="../media/image885.png"/><Relationship Id="rId197" Type="http://schemas.openxmlformats.org/officeDocument/2006/relationships/image" Target="../media/image906.png"/><Relationship Id="rId362" Type="http://schemas.openxmlformats.org/officeDocument/2006/relationships/customXml" Target="../ink/ink985.xml"/><Relationship Id="rId418" Type="http://schemas.openxmlformats.org/officeDocument/2006/relationships/customXml" Target="../ink/ink1013.xml"/><Relationship Id="rId222" Type="http://schemas.openxmlformats.org/officeDocument/2006/relationships/customXml" Target="../ink/ink915.xml"/><Relationship Id="rId264" Type="http://schemas.openxmlformats.org/officeDocument/2006/relationships/customXml" Target="../ink/ink936.xml"/><Relationship Id="rId17" Type="http://schemas.openxmlformats.org/officeDocument/2006/relationships/image" Target="../media/image816.png"/><Relationship Id="rId59" Type="http://schemas.openxmlformats.org/officeDocument/2006/relationships/image" Target="../media/image837.png"/><Relationship Id="rId124" Type="http://schemas.openxmlformats.org/officeDocument/2006/relationships/customXml" Target="../ink/ink866.xml"/><Relationship Id="rId70" Type="http://schemas.openxmlformats.org/officeDocument/2006/relationships/customXml" Target="../ink/ink839.xml"/><Relationship Id="rId166" Type="http://schemas.openxmlformats.org/officeDocument/2006/relationships/customXml" Target="../ink/ink887.xml"/><Relationship Id="rId331" Type="http://schemas.openxmlformats.org/officeDocument/2006/relationships/image" Target="../media/image973.png"/><Relationship Id="rId373" Type="http://schemas.openxmlformats.org/officeDocument/2006/relationships/image" Target="../media/image994.png"/><Relationship Id="rId429" Type="http://schemas.openxmlformats.org/officeDocument/2006/relationships/image" Target="../media/image1022.png"/><Relationship Id="rId1" Type="http://schemas.openxmlformats.org/officeDocument/2006/relationships/slideLayout" Target="../slideLayouts/slideLayout10.xml"/><Relationship Id="rId233" Type="http://schemas.openxmlformats.org/officeDocument/2006/relationships/image" Target="../media/image924.png"/><Relationship Id="rId440" Type="http://schemas.openxmlformats.org/officeDocument/2006/relationships/customXml" Target="../ink/ink1024.xml"/><Relationship Id="rId28" Type="http://schemas.openxmlformats.org/officeDocument/2006/relationships/customXml" Target="../ink/ink818.xml"/><Relationship Id="rId275" Type="http://schemas.openxmlformats.org/officeDocument/2006/relationships/image" Target="../media/image945.png"/><Relationship Id="rId300" Type="http://schemas.openxmlformats.org/officeDocument/2006/relationships/customXml" Target="../ink/ink954.xml"/><Relationship Id="rId81" Type="http://schemas.openxmlformats.org/officeDocument/2006/relationships/image" Target="../media/image848.png"/><Relationship Id="rId135" Type="http://schemas.openxmlformats.org/officeDocument/2006/relationships/image" Target="../media/image875.png"/><Relationship Id="rId177" Type="http://schemas.openxmlformats.org/officeDocument/2006/relationships/image" Target="../media/image896.png"/><Relationship Id="rId342" Type="http://schemas.openxmlformats.org/officeDocument/2006/relationships/customXml" Target="../ink/ink975.xml"/><Relationship Id="rId384" Type="http://schemas.openxmlformats.org/officeDocument/2006/relationships/customXml" Target="../ink/ink996.xml"/><Relationship Id="rId202" Type="http://schemas.openxmlformats.org/officeDocument/2006/relationships/customXml" Target="../ink/ink905.xml"/><Relationship Id="rId244" Type="http://schemas.openxmlformats.org/officeDocument/2006/relationships/customXml" Target="../ink/ink9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28.xml"/><Relationship Id="rId2" Type="http://schemas.openxmlformats.org/officeDocument/2006/relationships/image" Target="../media/image103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29.xml"/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00.png"/><Relationship Id="rId5" Type="http://schemas.openxmlformats.org/officeDocument/2006/relationships/customXml" Target="../ink/ink6.xml"/><Relationship Id="rId4" Type="http://schemas.openxmlformats.org/officeDocument/2006/relationships/image" Target="../media/image3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6.xml"/><Relationship Id="rId21" Type="http://schemas.openxmlformats.org/officeDocument/2006/relationships/customXml" Target="../ink/ink18.xml"/><Relationship Id="rId63" Type="http://schemas.openxmlformats.org/officeDocument/2006/relationships/customXml" Target="../ink/ink39.xml"/><Relationship Id="rId159" Type="http://schemas.openxmlformats.org/officeDocument/2006/relationships/customXml" Target="../ink/ink87.xml"/><Relationship Id="rId170" Type="http://schemas.openxmlformats.org/officeDocument/2006/relationships/image" Target="../media/image92.png"/><Relationship Id="rId226" Type="http://schemas.openxmlformats.org/officeDocument/2006/relationships/image" Target="../media/image120.png"/><Relationship Id="rId268" Type="http://schemas.openxmlformats.org/officeDocument/2006/relationships/image" Target="../media/image141.png"/><Relationship Id="rId11" Type="http://schemas.openxmlformats.org/officeDocument/2006/relationships/customXml" Target="../ink/ink13.xml"/><Relationship Id="rId32" Type="http://schemas.openxmlformats.org/officeDocument/2006/relationships/image" Target="../media/image23.png"/><Relationship Id="rId53" Type="http://schemas.openxmlformats.org/officeDocument/2006/relationships/customXml" Target="../ink/ink34.xml"/><Relationship Id="rId74" Type="http://schemas.openxmlformats.org/officeDocument/2006/relationships/image" Target="../media/image44.png"/><Relationship Id="rId128" Type="http://schemas.openxmlformats.org/officeDocument/2006/relationships/image" Target="../media/image71.png"/><Relationship Id="rId149" Type="http://schemas.openxmlformats.org/officeDocument/2006/relationships/customXml" Target="../ink/ink82.xml"/><Relationship Id="rId5" Type="http://schemas.openxmlformats.org/officeDocument/2006/relationships/customXml" Target="../ink/ink10.xml"/><Relationship Id="rId95" Type="http://schemas.openxmlformats.org/officeDocument/2006/relationships/customXml" Target="../ink/ink55.xml"/><Relationship Id="rId160" Type="http://schemas.openxmlformats.org/officeDocument/2006/relationships/image" Target="../media/image87.png"/><Relationship Id="rId181" Type="http://schemas.openxmlformats.org/officeDocument/2006/relationships/customXml" Target="../ink/ink98.xml"/><Relationship Id="rId216" Type="http://schemas.openxmlformats.org/officeDocument/2006/relationships/image" Target="../media/image115.png"/><Relationship Id="rId237" Type="http://schemas.openxmlformats.org/officeDocument/2006/relationships/customXml" Target="../ink/ink126.xml"/><Relationship Id="rId258" Type="http://schemas.openxmlformats.org/officeDocument/2006/relationships/image" Target="../media/image136.png"/><Relationship Id="rId22" Type="http://schemas.openxmlformats.org/officeDocument/2006/relationships/image" Target="../media/image18.png"/><Relationship Id="rId43" Type="http://schemas.openxmlformats.org/officeDocument/2006/relationships/customXml" Target="../ink/ink29.xml"/><Relationship Id="rId64" Type="http://schemas.openxmlformats.org/officeDocument/2006/relationships/image" Target="../media/image39.png"/><Relationship Id="rId118" Type="http://schemas.openxmlformats.org/officeDocument/2006/relationships/image" Target="../media/image66.png"/><Relationship Id="rId139" Type="http://schemas.openxmlformats.org/officeDocument/2006/relationships/customXml" Target="../ink/ink77.xml"/><Relationship Id="rId85" Type="http://schemas.openxmlformats.org/officeDocument/2006/relationships/customXml" Target="../ink/ink50.xml"/><Relationship Id="rId150" Type="http://schemas.openxmlformats.org/officeDocument/2006/relationships/image" Target="../media/image82.png"/><Relationship Id="rId171" Type="http://schemas.openxmlformats.org/officeDocument/2006/relationships/customXml" Target="../ink/ink93.xml"/><Relationship Id="rId192" Type="http://schemas.openxmlformats.org/officeDocument/2006/relationships/image" Target="../media/image103.png"/><Relationship Id="rId206" Type="http://schemas.openxmlformats.org/officeDocument/2006/relationships/image" Target="../media/image110.png"/><Relationship Id="rId227" Type="http://schemas.openxmlformats.org/officeDocument/2006/relationships/customXml" Target="../ink/ink121.xml"/><Relationship Id="rId248" Type="http://schemas.openxmlformats.org/officeDocument/2006/relationships/image" Target="../media/image131.png"/><Relationship Id="rId269" Type="http://schemas.openxmlformats.org/officeDocument/2006/relationships/customXml" Target="../ink/ink142.xml"/><Relationship Id="rId12" Type="http://schemas.openxmlformats.org/officeDocument/2006/relationships/image" Target="../media/image13.png"/><Relationship Id="rId33" Type="http://schemas.openxmlformats.org/officeDocument/2006/relationships/customXml" Target="../ink/ink24.xml"/><Relationship Id="rId108" Type="http://schemas.openxmlformats.org/officeDocument/2006/relationships/image" Target="../media/image61.png"/><Relationship Id="rId129" Type="http://schemas.openxmlformats.org/officeDocument/2006/relationships/customXml" Target="../ink/ink72.xml"/><Relationship Id="rId54" Type="http://schemas.openxmlformats.org/officeDocument/2006/relationships/image" Target="../media/image34.png"/><Relationship Id="rId75" Type="http://schemas.openxmlformats.org/officeDocument/2006/relationships/customXml" Target="../ink/ink45.xml"/><Relationship Id="rId96" Type="http://schemas.openxmlformats.org/officeDocument/2006/relationships/image" Target="../media/image55.png"/><Relationship Id="rId140" Type="http://schemas.openxmlformats.org/officeDocument/2006/relationships/image" Target="../media/image77.png"/><Relationship Id="rId161" Type="http://schemas.openxmlformats.org/officeDocument/2006/relationships/customXml" Target="../ink/ink88.xml"/><Relationship Id="rId182" Type="http://schemas.openxmlformats.org/officeDocument/2006/relationships/image" Target="../media/image98.png"/><Relationship Id="rId217" Type="http://schemas.openxmlformats.org/officeDocument/2006/relationships/customXml" Target="../ink/ink116.xml"/><Relationship Id="rId6" Type="http://schemas.openxmlformats.org/officeDocument/2006/relationships/image" Target="../media/image10.png"/><Relationship Id="rId238" Type="http://schemas.openxmlformats.org/officeDocument/2006/relationships/image" Target="../media/image126.png"/><Relationship Id="rId259" Type="http://schemas.openxmlformats.org/officeDocument/2006/relationships/customXml" Target="../ink/ink137.xml"/><Relationship Id="rId23" Type="http://schemas.openxmlformats.org/officeDocument/2006/relationships/customXml" Target="../ink/ink19.xml"/><Relationship Id="rId119" Type="http://schemas.openxmlformats.org/officeDocument/2006/relationships/customXml" Target="../ink/ink67.xml"/><Relationship Id="rId270" Type="http://schemas.openxmlformats.org/officeDocument/2006/relationships/image" Target="../media/image142.png"/><Relationship Id="rId44" Type="http://schemas.openxmlformats.org/officeDocument/2006/relationships/image" Target="../media/image29.png"/><Relationship Id="rId65" Type="http://schemas.openxmlformats.org/officeDocument/2006/relationships/customXml" Target="../ink/ink40.xml"/><Relationship Id="rId86" Type="http://schemas.openxmlformats.org/officeDocument/2006/relationships/image" Target="../media/image50.png"/><Relationship Id="rId130" Type="http://schemas.openxmlformats.org/officeDocument/2006/relationships/image" Target="../media/image72.png"/><Relationship Id="rId151" Type="http://schemas.openxmlformats.org/officeDocument/2006/relationships/customXml" Target="../ink/ink83.xml"/><Relationship Id="rId172" Type="http://schemas.openxmlformats.org/officeDocument/2006/relationships/image" Target="../media/image93.png"/><Relationship Id="rId193" Type="http://schemas.openxmlformats.org/officeDocument/2006/relationships/customXml" Target="../ink/ink104.xml"/><Relationship Id="rId207" Type="http://schemas.openxmlformats.org/officeDocument/2006/relationships/customXml" Target="../ink/ink111.xml"/><Relationship Id="rId228" Type="http://schemas.openxmlformats.org/officeDocument/2006/relationships/image" Target="../media/image121.png"/><Relationship Id="rId249" Type="http://schemas.openxmlformats.org/officeDocument/2006/relationships/customXml" Target="../ink/ink132.xml"/><Relationship Id="rId13" Type="http://schemas.openxmlformats.org/officeDocument/2006/relationships/customXml" Target="../ink/ink14.xml"/><Relationship Id="rId109" Type="http://schemas.openxmlformats.org/officeDocument/2006/relationships/customXml" Target="../ink/ink62.xml"/><Relationship Id="rId260" Type="http://schemas.openxmlformats.org/officeDocument/2006/relationships/image" Target="../media/image137.png"/><Relationship Id="rId34" Type="http://schemas.openxmlformats.org/officeDocument/2006/relationships/image" Target="../media/image24.png"/><Relationship Id="rId55" Type="http://schemas.openxmlformats.org/officeDocument/2006/relationships/customXml" Target="../ink/ink35.xml"/><Relationship Id="rId76" Type="http://schemas.openxmlformats.org/officeDocument/2006/relationships/image" Target="../media/image45.png"/><Relationship Id="rId97" Type="http://schemas.openxmlformats.org/officeDocument/2006/relationships/customXml" Target="../ink/ink56.xml"/><Relationship Id="rId120" Type="http://schemas.openxmlformats.org/officeDocument/2006/relationships/image" Target="../media/image67.png"/><Relationship Id="rId141" Type="http://schemas.openxmlformats.org/officeDocument/2006/relationships/customXml" Target="../ink/ink78.xml"/><Relationship Id="rId7" Type="http://schemas.openxmlformats.org/officeDocument/2006/relationships/customXml" Target="../ink/ink11.xml"/><Relationship Id="rId162" Type="http://schemas.openxmlformats.org/officeDocument/2006/relationships/image" Target="../media/image88.png"/><Relationship Id="rId183" Type="http://schemas.openxmlformats.org/officeDocument/2006/relationships/customXml" Target="../ink/ink99.xml"/><Relationship Id="rId218" Type="http://schemas.openxmlformats.org/officeDocument/2006/relationships/image" Target="../media/image116.png"/><Relationship Id="rId239" Type="http://schemas.openxmlformats.org/officeDocument/2006/relationships/customXml" Target="../ink/ink127.xml"/><Relationship Id="rId250" Type="http://schemas.openxmlformats.org/officeDocument/2006/relationships/image" Target="../media/image132.png"/><Relationship Id="rId271" Type="http://schemas.openxmlformats.org/officeDocument/2006/relationships/customXml" Target="../ink/ink143.xml"/><Relationship Id="rId24" Type="http://schemas.openxmlformats.org/officeDocument/2006/relationships/image" Target="../media/image19.png"/><Relationship Id="rId45" Type="http://schemas.openxmlformats.org/officeDocument/2006/relationships/customXml" Target="../ink/ink30.xml"/><Relationship Id="rId66" Type="http://schemas.openxmlformats.org/officeDocument/2006/relationships/image" Target="../media/image40.png"/><Relationship Id="rId87" Type="http://schemas.openxmlformats.org/officeDocument/2006/relationships/customXml" Target="../ink/ink51.xml"/><Relationship Id="rId110" Type="http://schemas.openxmlformats.org/officeDocument/2006/relationships/image" Target="../media/image62.png"/><Relationship Id="rId131" Type="http://schemas.openxmlformats.org/officeDocument/2006/relationships/customXml" Target="../ink/ink73.xml"/><Relationship Id="rId152" Type="http://schemas.openxmlformats.org/officeDocument/2006/relationships/image" Target="../media/image83.png"/><Relationship Id="rId173" Type="http://schemas.openxmlformats.org/officeDocument/2006/relationships/customXml" Target="../ink/ink94.xml"/><Relationship Id="rId194" Type="http://schemas.openxmlformats.org/officeDocument/2006/relationships/image" Target="../media/image104.png"/><Relationship Id="rId208" Type="http://schemas.openxmlformats.org/officeDocument/2006/relationships/image" Target="../media/image111.png"/><Relationship Id="rId229" Type="http://schemas.openxmlformats.org/officeDocument/2006/relationships/customXml" Target="../ink/ink122.xml"/><Relationship Id="rId240" Type="http://schemas.openxmlformats.org/officeDocument/2006/relationships/image" Target="../media/image127.png"/><Relationship Id="rId261" Type="http://schemas.openxmlformats.org/officeDocument/2006/relationships/customXml" Target="../ink/ink138.xml"/><Relationship Id="rId14" Type="http://schemas.openxmlformats.org/officeDocument/2006/relationships/image" Target="../media/image14.png"/><Relationship Id="rId35" Type="http://schemas.openxmlformats.org/officeDocument/2006/relationships/customXml" Target="../ink/ink25.xml"/><Relationship Id="rId56" Type="http://schemas.openxmlformats.org/officeDocument/2006/relationships/image" Target="../media/image35.png"/><Relationship Id="rId77" Type="http://schemas.openxmlformats.org/officeDocument/2006/relationships/customXml" Target="../ink/ink46.xml"/><Relationship Id="rId100" Type="http://schemas.openxmlformats.org/officeDocument/2006/relationships/image" Target="../media/image57.png"/><Relationship Id="rId8" Type="http://schemas.openxmlformats.org/officeDocument/2006/relationships/image" Target="../media/image11.png"/><Relationship Id="rId98" Type="http://schemas.openxmlformats.org/officeDocument/2006/relationships/image" Target="../media/image56.png"/><Relationship Id="rId121" Type="http://schemas.openxmlformats.org/officeDocument/2006/relationships/customXml" Target="../ink/ink68.xml"/><Relationship Id="rId142" Type="http://schemas.openxmlformats.org/officeDocument/2006/relationships/image" Target="../media/image78.png"/><Relationship Id="rId163" Type="http://schemas.openxmlformats.org/officeDocument/2006/relationships/customXml" Target="../ink/ink89.xml"/><Relationship Id="rId184" Type="http://schemas.openxmlformats.org/officeDocument/2006/relationships/image" Target="../media/image99.png"/><Relationship Id="rId219" Type="http://schemas.openxmlformats.org/officeDocument/2006/relationships/customXml" Target="../ink/ink117.xml"/><Relationship Id="rId230" Type="http://schemas.openxmlformats.org/officeDocument/2006/relationships/image" Target="../media/image122.png"/><Relationship Id="rId251" Type="http://schemas.openxmlformats.org/officeDocument/2006/relationships/customXml" Target="../ink/ink133.xml"/><Relationship Id="rId25" Type="http://schemas.openxmlformats.org/officeDocument/2006/relationships/customXml" Target="../ink/ink20.xml"/><Relationship Id="rId46" Type="http://schemas.openxmlformats.org/officeDocument/2006/relationships/image" Target="../media/image30.png"/><Relationship Id="rId67" Type="http://schemas.openxmlformats.org/officeDocument/2006/relationships/customXml" Target="../ink/ink41.xml"/><Relationship Id="rId272" Type="http://schemas.openxmlformats.org/officeDocument/2006/relationships/image" Target="../media/image143.png"/><Relationship Id="rId88" Type="http://schemas.openxmlformats.org/officeDocument/2006/relationships/image" Target="../media/image51.png"/><Relationship Id="rId111" Type="http://schemas.openxmlformats.org/officeDocument/2006/relationships/customXml" Target="../ink/ink63.xml"/><Relationship Id="rId132" Type="http://schemas.openxmlformats.org/officeDocument/2006/relationships/image" Target="../media/image73.png"/><Relationship Id="rId153" Type="http://schemas.openxmlformats.org/officeDocument/2006/relationships/customXml" Target="../ink/ink84.xml"/><Relationship Id="rId174" Type="http://schemas.openxmlformats.org/officeDocument/2006/relationships/image" Target="../media/image94.png"/><Relationship Id="rId195" Type="http://schemas.openxmlformats.org/officeDocument/2006/relationships/customXml" Target="../ink/ink105.xml"/><Relationship Id="rId209" Type="http://schemas.openxmlformats.org/officeDocument/2006/relationships/customXml" Target="../ink/ink112.xml"/><Relationship Id="rId220" Type="http://schemas.openxmlformats.org/officeDocument/2006/relationships/image" Target="../media/image117.png"/><Relationship Id="rId241" Type="http://schemas.openxmlformats.org/officeDocument/2006/relationships/customXml" Target="../ink/ink128.xml"/><Relationship Id="rId15" Type="http://schemas.openxmlformats.org/officeDocument/2006/relationships/customXml" Target="../ink/ink15.xml"/><Relationship Id="rId36" Type="http://schemas.openxmlformats.org/officeDocument/2006/relationships/image" Target="../media/image25.png"/><Relationship Id="rId57" Type="http://schemas.openxmlformats.org/officeDocument/2006/relationships/customXml" Target="../ink/ink36.xml"/><Relationship Id="rId262" Type="http://schemas.openxmlformats.org/officeDocument/2006/relationships/image" Target="../media/image138.png"/><Relationship Id="rId78" Type="http://schemas.openxmlformats.org/officeDocument/2006/relationships/image" Target="../media/image46.png"/><Relationship Id="rId99" Type="http://schemas.openxmlformats.org/officeDocument/2006/relationships/customXml" Target="../ink/ink57.xml"/><Relationship Id="rId101" Type="http://schemas.openxmlformats.org/officeDocument/2006/relationships/customXml" Target="../ink/ink58.xml"/><Relationship Id="rId122" Type="http://schemas.openxmlformats.org/officeDocument/2006/relationships/image" Target="../media/image68.png"/><Relationship Id="rId143" Type="http://schemas.openxmlformats.org/officeDocument/2006/relationships/customXml" Target="../ink/ink79.xml"/><Relationship Id="rId164" Type="http://schemas.openxmlformats.org/officeDocument/2006/relationships/image" Target="../media/image89.png"/><Relationship Id="rId185" Type="http://schemas.openxmlformats.org/officeDocument/2006/relationships/customXml" Target="../ink/ink100.xml"/><Relationship Id="rId9" Type="http://schemas.openxmlformats.org/officeDocument/2006/relationships/customXml" Target="../ink/ink12.xml"/><Relationship Id="rId210" Type="http://schemas.openxmlformats.org/officeDocument/2006/relationships/image" Target="../media/image112.png"/><Relationship Id="rId26" Type="http://schemas.openxmlformats.org/officeDocument/2006/relationships/image" Target="../media/image20.png"/><Relationship Id="rId231" Type="http://schemas.openxmlformats.org/officeDocument/2006/relationships/customXml" Target="../ink/ink123.xml"/><Relationship Id="rId252" Type="http://schemas.openxmlformats.org/officeDocument/2006/relationships/image" Target="../media/image133.png"/><Relationship Id="rId47" Type="http://schemas.openxmlformats.org/officeDocument/2006/relationships/customXml" Target="../ink/ink31.xml"/><Relationship Id="rId68" Type="http://schemas.openxmlformats.org/officeDocument/2006/relationships/image" Target="../media/image41.png"/><Relationship Id="rId89" Type="http://schemas.openxmlformats.org/officeDocument/2006/relationships/customXml" Target="../ink/ink52.xml"/><Relationship Id="rId112" Type="http://schemas.openxmlformats.org/officeDocument/2006/relationships/image" Target="../media/image63.png"/><Relationship Id="rId133" Type="http://schemas.openxmlformats.org/officeDocument/2006/relationships/customXml" Target="../ink/ink74.xml"/><Relationship Id="rId154" Type="http://schemas.openxmlformats.org/officeDocument/2006/relationships/image" Target="../media/image84.png"/><Relationship Id="rId175" Type="http://schemas.openxmlformats.org/officeDocument/2006/relationships/customXml" Target="../ink/ink95.xml"/><Relationship Id="rId196" Type="http://schemas.openxmlformats.org/officeDocument/2006/relationships/image" Target="../media/image105.png"/><Relationship Id="rId200" Type="http://schemas.openxmlformats.org/officeDocument/2006/relationships/image" Target="../media/image107.png"/><Relationship Id="rId16" Type="http://schemas.openxmlformats.org/officeDocument/2006/relationships/image" Target="../media/image15.png"/><Relationship Id="rId221" Type="http://schemas.openxmlformats.org/officeDocument/2006/relationships/customXml" Target="../ink/ink118.xml"/><Relationship Id="rId242" Type="http://schemas.openxmlformats.org/officeDocument/2006/relationships/image" Target="../media/image128.png"/><Relationship Id="rId263" Type="http://schemas.openxmlformats.org/officeDocument/2006/relationships/customXml" Target="../ink/ink139.xml"/><Relationship Id="rId37" Type="http://schemas.openxmlformats.org/officeDocument/2006/relationships/customXml" Target="../ink/ink26.xml"/><Relationship Id="rId58" Type="http://schemas.openxmlformats.org/officeDocument/2006/relationships/image" Target="../media/image36.png"/><Relationship Id="rId79" Type="http://schemas.openxmlformats.org/officeDocument/2006/relationships/customXml" Target="../ink/ink47.xml"/><Relationship Id="rId102" Type="http://schemas.openxmlformats.org/officeDocument/2006/relationships/image" Target="../media/image58.png"/><Relationship Id="rId123" Type="http://schemas.openxmlformats.org/officeDocument/2006/relationships/customXml" Target="../ink/ink69.xml"/><Relationship Id="rId144" Type="http://schemas.openxmlformats.org/officeDocument/2006/relationships/image" Target="../media/image79.png"/><Relationship Id="rId90" Type="http://schemas.openxmlformats.org/officeDocument/2006/relationships/image" Target="../media/image52.png"/><Relationship Id="rId165" Type="http://schemas.openxmlformats.org/officeDocument/2006/relationships/customXml" Target="../ink/ink90.xml"/><Relationship Id="rId186" Type="http://schemas.openxmlformats.org/officeDocument/2006/relationships/image" Target="../media/image100.png"/><Relationship Id="rId211" Type="http://schemas.openxmlformats.org/officeDocument/2006/relationships/customXml" Target="../ink/ink113.xml"/><Relationship Id="rId232" Type="http://schemas.openxmlformats.org/officeDocument/2006/relationships/image" Target="../media/image123.png"/><Relationship Id="rId253" Type="http://schemas.openxmlformats.org/officeDocument/2006/relationships/customXml" Target="../ink/ink134.xml"/><Relationship Id="rId27" Type="http://schemas.openxmlformats.org/officeDocument/2006/relationships/customXml" Target="../ink/ink21.xml"/><Relationship Id="rId48" Type="http://schemas.openxmlformats.org/officeDocument/2006/relationships/image" Target="../media/image31.png"/><Relationship Id="rId69" Type="http://schemas.openxmlformats.org/officeDocument/2006/relationships/customXml" Target="../ink/ink42.xml"/><Relationship Id="rId113" Type="http://schemas.openxmlformats.org/officeDocument/2006/relationships/customXml" Target="../ink/ink64.xml"/><Relationship Id="rId134" Type="http://schemas.openxmlformats.org/officeDocument/2006/relationships/image" Target="../media/image74.png"/><Relationship Id="rId80" Type="http://schemas.openxmlformats.org/officeDocument/2006/relationships/image" Target="../media/image47.png"/><Relationship Id="rId155" Type="http://schemas.openxmlformats.org/officeDocument/2006/relationships/customXml" Target="../ink/ink85.xml"/><Relationship Id="rId176" Type="http://schemas.openxmlformats.org/officeDocument/2006/relationships/image" Target="../media/image95.png"/><Relationship Id="rId197" Type="http://schemas.openxmlformats.org/officeDocument/2006/relationships/customXml" Target="../ink/ink106.xml"/><Relationship Id="rId201" Type="http://schemas.openxmlformats.org/officeDocument/2006/relationships/customXml" Target="../ink/ink108.xml"/><Relationship Id="rId222" Type="http://schemas.openxmlformats.org/officeDocument/2006/relationships/image" Target="../media/image118.png"/><Relationship Id="rId243" Type="http://schemas.openxmlformats.org/officeDocument/2006/relationships/customXml" Target="../ink/ink129.xml"/><Relationship Id="rId264" Type="http://schemas.openxmlformats.org/officeDocument/2006/relationships/image" Target="../media/image139.png"/><Relationship Id="rId17" Type="http://schemas.openxmlformats.org/officeDocument/2006/relationships/customXml" Target="../ink/ink16.xml"/><Relationship Id="rId38" Type="http://schemas.openxmlformats.org/officeDocument/2006/relationships/image" Target="../media/image26.png"/><Relationship Id="rId59" Type="http://schemas.openxmlformats.org/officeDocument/2006/relationships/customXml" Target="../ink/ink37.xml"/><Relationship Id="rId103" Type="http://schemas.openxmlformats.org/officeDocument/2006/relationships/customXml" Target="../ink/ink59.xml"/><Relationship Id="rId124" Type="http://schemas.openxmlformats.org/officeDocument/2006/relationships/image" Target="../media/image69.png"/><Relationship Id="rId70" Type="http://schemas.openxmlformats.org/officeDocument/2006/relationships/image" Target="../media/image42.png"/><Relationship Id="rId91" Type="http://schemas.openxmlformats.org/officeDocument/2006/relationships/customXml" Target="../ink/ink53.xml"/><Relationship Id="rId145" Type="http://schemas.openxmlformats.org/officeDocument/2006/relationships/customXml" Target="../ink/ink80.xml"/><Relationship Id="rId166" Type="http://schemas.openxmlformats.org/officeDocument/2006/relationships/image" Target="../media/image90.png"/><Relationship Id="rId187" Type="http://schemas.openxmlformats.org/officeDocument/2006/relationships/customXml" Target="../ink/ink101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113.png"/><Relationship Id="rId233" Type="http://schemas.openxmlformats.org/officeDocument/2006/relationships/customXml" Target="../ink/ink124.xml"/><Relationship Id="rId254" Type="http://schemas.openxmlformats.org/officeDocument/2006/relationships/image" Target="../media/image134.png"/><Relationship Id="rId28" Type="http://schemas.openxmlformats.org/officeDocument/2006/relationships/image" Target="../media/image21.png"/><Relationship Id="rId49" Type="http://schemas.openxmlformats.org/officeDocument/2006/relationships/customXml" Target="../ink/ink32.xml"/><Relationship Id="rId114" Type="http://schemas.openxmlformats.org/officeDocument/2006/relationships/image" Target="../media/image64.png"/><Relationship Id="rId60" Type="http://schemas.openxmlformats.org/officeDocument/2006/relationships/image" Target="../media/image37.png"/><Relationship Id="rId81" Type="http://schemas.openxmlformats.org/officeDocument/2006/relationships/customXml" Target="../ink/ink48.xml"/><Relationship Id="rId135" Type="http://schemas.openxmlformats.org/officeDocument/2006/relationships/customXml" Target="../ink/ink75.xml"/><Relationship Id="rId156" Type="http://schemas.openxmlformats.org/officeDocument/2006/relationships/image" Target="../media/image85.png"/><Relationship Id="rId177" Type="http://schemas.openxmlformats.org/officeDocument/2006/relationships/customXml" Target="../ink/ink96.xml"/><Relationship Id="rId198" Type="http://schemas.openxmlformats.org/officeDocument/2006/relationships/image" Target="../media/image106.png"/><Relationship Id="rId202" Type="http://schemas.openxmlformats.org/officeDocument/2006/relationships/image" Target="../media/image108.png"/><Relationship Id="rId223" Type="http://schemas.openxmlformats.org/officeDocument/2006/relationships/customXml" Target="../ink/ink119.xml"/><Relationship Id="rId244" Type="http://schemas.openxmlformats.org/officeDocument/2006/relationships/image" Target="../media/image129.png"/><Relationship Id="rId18" Type="http://schemas.openxmlformats.org/officeDocument/2006/relationships/image" Target="../media/image16.png"/><Relationship Id="rId39" Type="http://schemas.openxmlformats.org/officeDocument/2006/relationships/customXml" Target="../ink/ink27.xml"/><Relationship Id="rId265" Type="http://schemas.openxmlformats.org/officeDocument/2006/relationships/customXml" Target="../ink/ink140.xml"/><Relationship Id="rId50" Type="http://schemas.openxmlformats.org/officeDocument/2006/relationships/image" Target="../media/image32.png"/><Relationship Id="rId104" Type="http://schemas.openxmlformats.org/officeDocument/2006/relationships/image" Target="../media/image59.png"/><Relationship Id="rId125" Type="http://schemas.openxmlformats.org/officeDocument/2006/relationships/customXml" Target="../ink/ink70.xml"/><Relationship Id="rId146" Type="http://schemas.openxmlformats.org/officeDocument/2006/relationships/image" Target="../media/image80.png"/><Relationship Id="rId167" Type="http://schemas.openxmlformats.org/officeDocument/2006/relationships/customXml" Target="../ink/ink91.xml"/><Relationship Id="rId188" Type="http://schemas.openxmlformats.org/officeDocument/2006/relationships/image" Target="../media/image101.png"/><Relationship Id="rId71" Type="http://schemas.openxmlformats.org/officeDocument/2006/relationships/customXml" Target="../ink/ink43.xml"/><Relationship Id="rId92" Type="http://schemas.openxmlformats.org/officeDocument/2006/relationships/image" Target="../media/image53.png"/><Relationship Id="rId213" Type="http://schemas.openxmlformats.org/officeDocument/2006/relationships/customXml" Target="../ink/ink114.xml"/><Relationship Id="rId234" Type="http://schemas.openxmlformats.org/officeDocument/2006/relationships/image" Target="../media/image124.png"/><Relationship Id="rId2" Type="http://schemas.openxmlformats.org/officeDocument/2006/relationships/image" Target="../media/image5100.png"/><Relationship Id="rId29" Type="http://schemas.openxmlformats.org/officeDocument/2006/relationships/customXml" Target="../ink/ink22.xml"/><Relationship Id="rId255" Type="http://schemas.openxmlformats.org/officeDocument/2006/relationships/customXml" Target="../ink/ink135.xml"/><Relationship Id="rId40" Type="http://schemas.openxmlformats.org/officeDocument/2006/relationships/image" Target="../media/image27.png"/><Relationship Id="rId115" Type="http://schemas.openxmlformats.org/officeDocument/2006/relationships/customXml" Target="../ink/ink65.xml"/><Relationship Id="rId136" Type="http://schemas.openxmlformats.org/officeDocument/2006/relationships/image" Target="../media/image75.png"/><Relationship Id="rId157" Type="http://schemas.openxmlformats.org/officeDocument/2006/relationships/customXml" Target="../ink/ink86.xml"/><Relationship Id="rId178" Type="http://schemas.openxmlformats.org/officeDocument/2006/relationships/image" Target="../media/image96.png"/><Relationship Id="rId61" Type="http://schemas.openxmlformats.org/officeDocument/2006/relationships/customXml" Target="../ink/ink38.xml"/><Relationship Id="rId82" Type="http://schemas.openxmlformats.org/officeDocument/2006/relationships/image" Target="../media/image48.png"/><Relationship Id="rId199" Type="http://schemas.openxmlformats.org/officeDocument/2006/relationships/customXml" Target="../ink/ink107.xml"/><Relationship Id="rId203" Type="http://schemas.openxmlformats.org/officeDocument/2006/relationships/customXml" Target="../ink/ink109.xml"/><Relationship Id="rId19" Type="http://schemas.openxmlformats.org/officeDocument/2006/relationships/customXml" Target="../ink/ink17.xml"/><Relationship Id="rId224" Type="http://schemas.openxmlformats.org/officeDocument/2006/relationships/image" Target="../media/image119.png"/><Relationship Id="rId245" Type="http://schemas.openxmlformats.org/officeDocument/2006/relationships/customXml" Target="../ink/ink130.xml"/><Relationship Id="rId266" Type="http://schemas.openxmlformats.org/officeDocument/2006/relationships/image" Target="../media/image140.png"/><Relationship Id="rId30" Type="http://schemas.openxmlformats.org/officeDocument/2006/relationships/image" Target="../media/image22.png"/><Relationship Id="rId105" Type="http://schemas.openxmlformats.org/officeDocument/2006/relationships/customXml" Target="../ink/ink60.xml"/><Relationship Id="rId126" Type="http://schemas.openxmlformats.org/officeDocument/2006/relationships/image" Target="../media/image70.png"/><Relationship Id="rId147" Type="http://schemas.openxmlformats.org/officeDocument/2006/relationships/customXml" Target="../ink/ink81.xml"/><Relationship Id="rId168" Type="http://schemas.openxmlformats.org/officeDocument/2006/relationships/image" Target="../media/image91.png"/><Relationship Id="rId51" Type="http://schemas.openxmlformats.org/officeDocument/2006/relationships/customXml" Target="../ink/ink33.xml"/><Relationship Id="rId72" Type="http://schemas.openxmlformats.org/officeDocument/2006/relationships/image" Target="../media/image43.png"/><Relationship Id="rId93" Type="http://schemas.openxmlformats.org/officeDocument/2006/relationships/customXml" Target="../ink/ink54.xml"/><Relationship Id="rId189" Type="http://schemas.openxmlformats.org/officeDocument/2006/relationships/customXml" Target="../ink/ink102.xml"/><Relationship Id="rId3" Type="http://schemas.openxmlformats.org/officeDocument/2006/relationships/customXml" Target="../ink/ink9.xml"/><Relationship Id="rId214" Type="http://schemas.openxmlformats.org/officeDocument/2006/relationships/image" Target="../media/image114.png"/><Relationship Id="rId235" Type="http://schemas.openxmlformats.org/officeDocument/2006/relationships/customXml" Target="../ink/ink125.xml"/><Relationship Id="rId256" Type="http://schemas.openxmlformats.org/officeDocument/2006/relationships/image" Target="../media/image135.png"/><Relationship Id="rId116" Type="http://schemas.openxmlformats.org/officeDocument/2006/relationships/image" Target="../media/image65.png"/><Relationship Id="rId137" Type="http://schemas.openxmlformats.org/officeDocument/2006/relationships/customXml" Target="../ink/ink76.xml"/><Relationship Id="rId158" Type="http://schemas.openxmlformats.org/officeDocument/2006/relationships/image" Target="../media/image86.png"/><Relationship Id="rId20" Type="http://schemas.openxmlformats.org/officeDocument/2006/relationships/image" Target="../media/image17.png"/><Relationship Id="rId41" Type="http://schemas.openxmlformats.org/officeDocument/2006/relationships/customXml" Target="../ink/ink28.xml"/><Relationship Id="rId62" Type="http://schemas.openxmlformats.org/officeDocument/2006/relationships/image" Target="../media/image38.png"/><Relationship Id="rId83" Type="http://schemas.openxmlformats.org/officeDocument/2006/relationships/customXml" Target="../ink/ink49.xml"/><Relationship Id="rId179" Type="http://schemas.openxmlformats.org/officeDocument/2006/relationships/customXml" Target="../ink/ink97.xml"/><Relationship Id="rId190" Type="http://schemas.openxmlformats.org/officeDocument/2006/relationships/image" Target="../media/image102.png"/><Relationship Id="rId204" Type="http://schemas.openxmlformats.org/officeDocument/2006/relationships/image" Target="../media/image109.png"/><Relationship Id="rId225" Type="http://schemas.openxmlformats.org/officeDocument/2006/relationships/customXml" Target="../ink/ink120.xml"/><Relationship Id="rId246" Type="http://schemas.openxmlformats.org/officeDocument/2006/relationships/image" Target="../media/image130.png"/><Relationship Id="rId267" Type="http://schemas.openxmlformats.org/officeDocument/2006/relationships/customXml" Target="../ink/ink141.xml"/><Relationship Id="rId106" Type="http://schemas.openxmlformats.org/officeDocument/2006/relationships/image" Target="../media/image60.png"/><Relationship Id="rId127" Type="http://schemas.openxmlformats.org/officeDocument/2006/relationships/customXml" Target="../ink/ink71.xml"/><Relationship Id="rId10" Type="http://schemas.openxmlformats.org/officeDocument/2006/relationships/image" Target="../media/image12.png"/><Relationship Id="rId31" Type="http://schemas.openxmlformats.org/officeDocument/2006/relationships/customXml" Target="../ink/ink23.xml"/><Relationship Id="rId52" Type="http://schemas.openxmlformats.org/officeDocument/2006/relationships/image" Target="../media/image33.png"/><Relationship Id="rId73" Type="http://schemas.openxmlformats.org/officeDocument/2006/relationships/customXml" Target="../ink/ink44.xml"/><Relationship Id="rId94" Type="http://schemas.openxmlformats.org/officeDocument/2006/relationships/image" Target="../media/image54.png"/><Relationship Id="rId148" Type="http://schemas.openxmlformats.org/officeDocument/2006/relationships/image" Target="../media/image81.png"/><Relationship Id="rId169" Type="http://schemas.openxmlformats.org/officeDocument/2006/relationships/customXml" Target="../ink/ink92.xml"/><Relationship Id="rId4" Type="http://schemas.openxmlformats.org/officeDocument/2006/relationships/image" Target="../media/image9.png"/><Relationship Id="rId180" Type="http://schemas.openxmlformats.org/officeDocument/2006/relationships/image" Target="../media/image97.png"/><Relationship Id="rId215" Type="http://schemas.openxmlformats.org/officeDocument/2006/relationships/customXml" Target="../ink/ink115.xml"/><Relationship Id="rId236" Type="http://schemas.openxmlformats.org/officeDocument/2006/relationships/image" Target="../media/image125.png"/><Relationship Id="rId257" Type="http://schemas.openxmlformats.org/officeDocument/2006/relationships/customXml" Target="../ink/ink136.xml"/><Relationship Id="rId42" Type="http://schemas.openxmlformats.org/officeDocument/2006/relationships/image" Target="../media/image28.png"/><Relationship Id="rId84" Type="http://schemas.openxmlformats.org/officeDocument/2006/relationships/image" Target="../media/image49.png"/><Relationship Id="rId138" Type="http://schemas.openxmlformats.org/officeDocument/2006/relationships/image" Target="../media/image76.png"/><Relationship Id="rId191" Type="http://schemas.openxmlformats.org/officeDocument/2006/relationships/customXml" Target="../ink/ink103.xml"/><Relationship Id="rId205" Type="http://schemas.openxmlformats.org/officeDocument/2006/relationships/customXml" Target="../ink/ink110.xml"/><Relationship Id="rId247" Type="http://schemas.openxmlformats.org/officeDocument/2006/relationships/customXml" Target="../ink/ink131.xml"/><Relationship Id="rId107" Type="http://schemas.openxmlformats.org/officeDocument/2006/relationships/customXml" Target="../ink/ink6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customXml" Target="../ink/ink144.xml"/><Relationship Id="rId7" Type="http://schemas.openxmlformats.org/officeDocument/2006/relationships/customXml" Target="../ink/ink146.xml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6.png"/><Relationship Id="rId5" Type="http://schemas.openxmlformats.org/officeDocument/2006/relationships/customXml" Target="../ink/ink145.xml"/><Relationship Id="rId4" Type="http://schemas.openxmlformats.org/officeDocument/2006/relationships/image" Target="../media/image1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9028"/>
            <a:ext cx="9144000" cy="2387600"/>
          </a:xfrm>
        </p:spPr>
        <p:txBody>
          <a:bodyPr>
            <a:normAutofit/>
          </a:bodyPr>
          <a:lstStyle/>
          <a:p>
            <a:r>
              <a:rPr lang="en-CA" sz="3600" dirty="0"/>
              <a:t>CS 466/666 - Algorithm Design and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831" y="3325081"/>
            <a:ext cx="9144000" cy="1655762"/>
          </a:xfrm>
        </p:spPr>
        <p:txBody>
          <a:bodyPr/>
          <a:lstStyle/>
          <a:p>
            <a:r>
              <a:rPr lang="en-CA" sz="3200" dirty="0">
                <a:latin typeface="+mj-lt"/>
              </a:rPr>
              <a:t>Random Walks</a:t>
            </a:r>
          </a:p>
          <a:p>
            <a:r>
              <a:rPr lang="en-CA" dirty="0">
                <a:latin typeface="+mj-lt"/>
              </a:rPr>
              <a:t>Waterloo, 18 June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CFB66-E715-4041-BBE7-5248ABCB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</a:t>
            </a:fld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6014298-FBF2-495F-875A-C007068C74AF}"/>
                  </a:ext>
                </a:extLst>
              </p14:cNvPr>
              <p14:cNvContentPartPr/>
              <p14:nvPr/>
            </p14:nvContentPartPr>
            <p14:xfrm>
              <a:off x="10196970" y="6967686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6014298-FBF2-495F-875A-C007068C74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88330" y="69586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B13F3A8-103F-480C-8B7D-6CBCDEC0B9C4}"/>
                  </a:ext>
                </a:extLst>
              </p14:cNvPr>
              <p14:cNvContentPartPr/>
              <p14:nvPr/>
            </p14:nvContentPartPr>
            <p14:xfrm>
              <a:off x="10123530" y="7168566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B13F3A8-103F-480C-8B7D-6CBCDEC0B9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4530" y="715956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Distance and Convergence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10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2750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Given two probability distributions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CA" sz="2000" dirty="0"/>
                  <a:t>, the </a:t>
                </a:r>
                <a:r>
                  <a:rPr lang="en-CA" sz="2000" u="sng" dirty="0"/>
                  <a:t>total variation distance</a:t>
                </a:r>
                <a:r>
                  <a:rPr lang="en-CA" sz="2000" dirty="0"/>
                  <a:t> is defined as 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𝑇𝑉</m:t>
                          </m:r>
                        </m:sub>
                      </m:sSub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10000"/>
                  </a:lnSpc>
                </a:pPr>
                <a:endParaRPr lang="en-CA" sz="2000" dirty="0"/>
              </a:p>
              <a:p>
                <a:pPr>
                  <a:lnSpc>
                    <a:spcPct val="110000"/>
                  </a:lnSpc>
                </a:pPr>
                <a:r>
                  <a:rPr lang="en-CA" sz="2000" dirty="0"/>
                  <a:t>We say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sz="2000" dirty="0"/>
                  <a:t> </a:t>
                </a:r>
                <a:r>
                  <a:rPr lang="en-CA" sz="2000" u="sng" dirty="0"/>
                  <a:t>converges</a:t>
                </a:r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CA" sz="2000" dirty="0"/>
                  <a:t> if 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𝑇𝑉</m:t>
                              </m:r>
                            </m:sub>
                          </m:sSub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2750048"/>
              </a:xfrm>
              <a:prstGeom prst="rect">
                <a:avLst/>
              </a:prstGeom>
              <a:blipFill>
                <a:blip r:embed="rId2"/>
                <a:stretch>
                  <a:fillRect l="-546" t="-26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B566262-8A87-45E8-9005-5F8F80D17BE7}"/>
              </a:ext>
            </a:extLst>
          </p:cNvPr>
          <p:cNvGrpSpPr/>
          <p:nvPr/>
        </p:nvGrpSpPr>
        <p:grpSpPr>
          <a:xfrm>
            <a:off x="9232890" y="1920126"/>
            <a:ext cx="1579320" cy="299520"/>
            <a:chOff x="9232890" y="1920126"/>
            <a:chExt cx="157932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79E6216-9540-48E2-BE2F-9E695415854B}"/>
                    </a:ext>
                  </a:extLst>
                </p14:cNvPr>
                <p14:cNvContentPartPr/>
                <p14:nvPr/>
              </p14:nvContentPartPr>
              <p14:xfrm>
                <a:off x="9592530" y="1935246"/>
                <a:ext cx="126000" cy="1785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79E6216-9540-48E2-BE2F-9E695415854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583530" y="1926606"/>
                  <a:ext cx="143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6BB194D-22B1-42DC-869A-E1674A6212DC}"/>
                    </a:ext>
                  </a:extLst>
                </p14:cNvPr>
                <p14:cNvContentPartPr/>
                <p14:nvPr/>
              </p14:nvContentPartPr>
              <p14:xfrm>
                <a:off x="9736530" y="2046126"/>
                <a:ext cx="93240" cy="11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6BB194D-22B1-42DC-869A-E1674A6212D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27890" y="2037486"/>
                  <a:ext cx="110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E864F8E-35E1-41DD-88BB-044E504B9438}"/>
                    </a:ext>
                  </a:extLst>
                </p14:cNvPr>
                <p14:cNvContentPartPr/>
                <p14:nvPr/>
              </p14:nvContentPartPr>
              <p14:xfrm>
                <a:off x="9768570" y="2056566"/>
                <a:ext cx="25200" cy="109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E864F8E-35E1-41DD-88BB-044E504B94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759930" y="2047926"/>
                  <a:ext cx="42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34F92C2-858B-40D8-8A72-2C72E8CA243B}"/>
                    </a:ext>
                  </a:extLst>
                </p14:cNvPr>
                <p14:cNvContentPartPr/>
                <p14:nvPr/>
              </p14:nvContentPartPr>
              <p14:xfrm>
                <a:off x="9848490" y="2045046"/>
                <a:ext cx="95760" cy="118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34F92C2-858B-40D8-8A72-2C72E8CA243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39850" y="2036406"/>
                  <a:ext cx="113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2C64508-C2E1-4381-A4BC-6CF86DB1F842}"/>
                    </a:ext>
                  </a:extLst>
                </p14:cNvPr>
                <p14:cNvContentPartPr/>
                <p14:nvPr/>
              </p14:nvContentPartPr>
              <p14:xfrm>
                <a:off x="10034250" y="1936326"/>
                <a:ext cx="65880" cy="149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2C64508-C2E1-4381-A4BC-6CF86DB1F84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25250" y="1927686"/>
                  <a:ext cx="83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43EC253-FD32-4653-A576-2FC560165931}"/>
                    </a:ext>
                  </a:extLst>
                </p14:cNvPr>
                <p14:cNvContentPartPr/>
                <p14:nvPr/>
              </p14:nvContentPartPr>
              <p14:xfrm>
                <a:off x="10129650" y="2007246"/>
                <a:ext cx="144360" cy="174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43EC253-FD32-4653-A576-2FC56016593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121010" y="1998606"/>
                  <a:ext cx="162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2809640-3220-49FC-BF9D-9FF0F5A02431}"/>
                    </a:ext>
                  </a:extLst>
                </p14:cNvPr>
                <p14:cNvContentPartPr/>
                <p14:nvPr/>
              </p14:nvContentPartPr>
              <p14:xfrm>
                <a:off x="10334850" y="1977726"/>
                <a:ext cx="123840" cy="241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2809640-3220-49FC-BF9D-9FF0F5A0243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325850" y="1968726"/>
                  <a:ext cx="1414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2DB1137-1750-4F91-86A0-8B3EA7551920}"/>
                    </a:ext>
                  </a:extLst>
                </p14:cNvPr>
                <p14:cNvContentPartPr/>
                <p14:nvPr/>
              </p14:nvContentPartPr>
              <p14:xfrm>
                <a:off x="10474530" y="1920126"/>
                <a:ext cx="65160" cy="182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2DB1137-1750-4F91-86A0-8B3EA755192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65890" y="1911486"/>
                  <a:ext cx="82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CA7269C-0FBE-47E9-8152-9D1993EB6886}"/>
                    </a:ext>
                  </a:extLst>
                </p14:cNvPr>
                <p14:cNvContentPartPr/>
                <p14:nvPr/>
              </p14:nvContentPartPr>
              <p14:xfrm>
                <a:off x="10632570" y="1976646"/>
                <a:ext cx="78480" cy="77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CA7269C-0FBE-47E9-8152-9D1993EB688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623930" y="1968006"/>
                  <a:ext cx="96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9B4F5EB-0F46-460F-8AE7-2C8C46C69481}"/>
                    </a:ext>
                  </a:extLst>
                </p14:cNvPr>
                <p14:cNvContentPartPr/>
                <p14:nvPr/>
              </p14:nvContentPartPr>
              <p14:xfrm>
                <a:off x="10632210" y="1970166"/>
                <a:ext cx="180000" cy="175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9B4F5EB-0F46-460F-8AE7-2C8C46C694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623570" y="1961166"/>
                  <a:ext cx="197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44FA18F-EB94-4377-8E22-8DAD9E28DE89}"/>
                    </a:ext>
                  </a:extLst>
                </p14:cNvPr>
                <p14:cNvContentPartPr/>
                <p14:nvPr/>
              </p14:nvContentPartPr>
              <p14:xfrm>
                <a:off x="9417930" y="1960446"/>
                <a:ext cx="62640" cy="80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44FA18F-EB94-4377-8E22-8DAD9E28DE8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08930" y="1951446"/>
                  <a:ext cx="80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42CD425-71B0-480C-8581-70A19E91A748}"/>
                    </a:ext>
                  </a:extLst>
                </p14:cNvPr>
                <p14:cNvContentPartPr/>
                <p14:nvPr/>
              </p14:nvContentPartPr>
              <p14:xfrm>
                <a:off x="9417210" y="2053326"/>
                <a:ext cx="64080" cy="26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42CD425-71B0-480C-8581-70A19E91A74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08210" y="2044686"/>
                  <a:ext cx="81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0504037-036C-4C6F-BD0B-5A224F74D430}"/>
                    </a:ext>
                  </a:extLst>
                </p14:cNvPr>
                <p14:cNvContentPartPr/>
                <p14:nvPr/>
              </p14:nvContentPartPr>
              <p14:xfrm>
                <a:off x="9232890" y="1961886"/>
                <a:ext cx="97560" cy="131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0504037-036C-4C6F-BD0B-5A224F74D43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223890" y="1952886"/>
                  <a:ext cx="11520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7EDD193-0F49-49A0-88C1-FBACB3E5AB4A}"/>
              </a:ext>
            </a:extLst>
          </p:cNvPr>
          <p:cNvGrpSpPr/>
          <p:nvPr/>
        </p:nvGrpSpPr>
        <p:grpSpPr>
          <a:xfrm>
            <a:off x="1673970" y="3213606"/>
            <a:ext cx="170280" cy="263520"/>
            <a:chOff x="1673970" y="3213606"/>
            <a:chExt cx="17028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D3AF44B-98AA-4305-96AC-6F194D149800}"/>
                    </a:ext>
                  </a:extLst>
                </p14:cNvPr>
                <p14:cNvContentPartPr/>
                <p14:nvPr/>
              </p14:nvContentPartPr>
              <p14:xfrm>
                <a:off x="1738050" y="3238086"/>
                <a:ext cx="39600" cy="239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D3AF44B-98AA-4305-96AC-6F194D14980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29410" y="3229086"/>
                  <a:ext cx="572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C5136CC-D1EC-4825-8062-8B52738DFDE2}"/>
                    </a:ext>
                  </a:extLst>
                </p14:cNvPr>
                <p14:cNvContentPartPr/>
                <p14:nvPr/>
              </p14:nvContentPartPr>
              <p14:xfrm>
                <a:off x="1673970" y="3213606"/>
                <a:ext cx="170280" cy="92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C5136CC-D1EC-4825-8062-8B52738DFDE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665330" y="3204606"/>
                  <a:ext cx="18792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CB727D-BA9B-45D5-BABF-D822AC3AEFFC}"/>
              </a:ext>
            </a:extLst>
          </p:cNvPr>
          <p:cNvGrpSpPr/>
          <p:nvPr/>
        </p:nvGrpSpPr>
        <p:grpSpPr>
          <a:xfrm>
            <a:off x="1650930" y="3769806"/>
            <a:ext cx="143640" cy="151560"/>
            <a:chOff x="1650930" y="3769806"/>
            <a:chExt cx="143640" cy="15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6F0A33-6FB5-4DB2-BA9B-657495962C15}"/>
                    </a:ext>
                  </a:extLst>
                </p14:cNvPr>
                <p14:cNvContentPartPr/>
                <p14:nvPr/>
              </p14:nvContentPartPr>
              <p14:xfrm>
                <a:off x="1698450" y="3769806"/>
                <a:ext cx="96120" cy="151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6F0A33-6FB5-4DB2-BA9B-657495962C1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89450" y="3761166"/>
                  <a:ext cx="113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5F5E16A-D0CB-4FF0-B38E-2B3C348810B9}"/>
                    </a:ext>
                  </a:extLst>
                </p14:cNvPr>
                <p14:cNvContentPartPr/>
                <p14:nvPr/>
              </p14:nvContentPartPr>
              <p14:xfrm>
                <a:off x="1650930" y="3821646"/>
                <a:ext cx="127800" cy="9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5F5E16A-D0CB-4FF0-B38E-2B3C348810B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42290" y="3813006"/>
                  <a:ext cx="1454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F606AC9-FD00-4A53-AF37-9E996E5292D2}"/>
              </a:ext>
            </a:extLst>
          </p:cNvPr>
          <p:cNvGrpSpPr/>
          <p:nvPr/>
        </p:nvGrpSpPr>
        <p:grpSpPr>
          <a:xfrm>
            <a:off x="2012370" y="3733446"/>
            <a:ext cx="501840" cy="253800"/>
            <a:chOff x="2012370" y="3733446"/>
            <a:chExt cx="50184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BE52253-50DF-4AB6-A583-E87561C47E0F}"/>
                    </a:ext>
                  </a:extLst>
                </p14:cNvPr>
                <p14:cNvContentPartPr/>
                <p14:nvPr/>
              </p14:nvContentPartPr>
              <p14:xfrm>
                <a:off x="2012370" y="3784926"/>
                <a:ext cx="55440" cy="108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BE52253-50DF-4AB6-A583-E87561C47E0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003370" y="3775926"/>
                  <a:ext cx="73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6582277-4E38-4436-9B4A-75ECBE84A11D}"/>
                    </a:ext>
                  </a:extLst>
                </p14:cNvPr>
                <p14:cNvContentPartPr/>
                <p14:nvPr/>
              </p14:nvContentPartPr>
              <p14:xfrm>
                <a:off x="2100210" y="3733446"/>
                <a:ext cx="102240" cy="148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6582277-4E38-4436-9B4A-75ECBE84A11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91570" y="3724806"/>
                  <a:ext cx="119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D5C82AD-23BA-4D57-97E3-43BDA4DCCB8E}"/>
                    </a:ext>
                  </a:extLst>
                </p14:cNvPr>
                <p14:cNvContentPartPr/>
                <p14:nvPr/>
              </p14:nvContentPartPr>
              <p14:xfrm>
                <a:off x="2228010" y="3794286"/>
                <a:ext cx="141480" cy="192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D5C82AD-23BA-4D57-97E3-43BDA4DCCB8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19370" y="3785286"/>
                  <a:ext cx="159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52D7C97-2A76-48D9-8089-0532542867DC}"/>
                    </a:ext>
                  </a:extLst>
                </p14:cNvPr>
                <p14:cNvContentPartPr/>
                <p14:nvPr/>
              </p14:nvContentPartPr>
              <p14:xfrm>
                <a:off x="2332770" y="3800406"/>
                <a:ext cx="80640" cy="81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52D7C97-2A76-48D9-8089-0532542867D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23770" y="3791766"/>
                  <a:ext cx="98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182874A-D33B-4618-A657-5AA445878962}"/>
                    </a:ext>
                  </a:extLst>
                </p14:cNvPr>
                <p14:cNvContentPartPr/>
                <p14:nvPr/>
              </p14:nvContentPartPr>
              <p14:xfrm>
                <a:off x="2459490" y="3799686"/>
                <a:ext cx="54720" cy="96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182874A-D33B-4618-A657-5AA44587896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50490" y="3790686"/>
                  <a:ext cx="7236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C31D891-99A0-449F-AB71-D9EB30E43166}"/>
              </a:ext>
            </a:extLst>
          </p:cNvPr>
          <p:cNvGrpSpPr/>
          <p:nvPr/>
        </p:nvGrpSpPr>
        <p:grpSpPr>
          <a:xfrm>
            <a:off x="1700250" y="4097766"/>
            <a:ext cx="209160" cy="239400"/>
            <a:chOff x="1700250" y="4097766"/>
            <a:chExt cx="209160" cy="23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FAA26C4-3102-4EBE-8CDE-856C8C1AD4B4}"/>
                    </a:ext>
                  </a:extLst>
                </p14:cNvPr>
                <p14:cNvContentPartPr/>
                <p14:nvPr/>
              </p14:nvContentPartPr>
              <p14:xfrm>
                <a:off x="1700250" y="4184886"/>
                <a:ext cx="71640" cy="87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FAA26C4-3102-4EBE-8CDE-856C8C1AD4B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91250" y="4175886"/>
                  <a:ext cx="89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E996DFA-A417-4A75-91D6-7E3EF0CDA06E}"/>
                    </a:ext>
                  </a:extLst>
                </p14:cNvPr>
                <p14:cNvContentPartPr/>
                <p14:nvPr/>
              </p14:nvContentPartPr>
              <p14:xfrm>
                <a:off x="1808970" y="4097766"/>
                <a:ext cx="100440" cy="239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E996DFA-A417-4A75-91D6-7E3EF0CDA06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800330" y="4088766"/>
                  <a:ext cx="11808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D6111D9-DD26-4BE2-9447-ACE450A50E07}"/>
              </a:ext>
            </a:extLst>
          </p:cNvPr>
          <p:cNvGrpSpPr/>
          <p:nvPr/>
        </p:nvGrpSpPr>
        <p:grpSpPr>
          <a:xfrm>
            <a:off x="2143050" y="4081566"/>
            <a:ext cx="1290960" cy="155520"/>
            <a:chOff x="2143050" y="4081566"/>
            <a:chExt cx="1290960" cy="15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8505FB3-C967-40DA-8AD9-8499E43405C9}"/>
                    </a:ext>
                  </a:extLst>
                </p14:cNvPr>
                <p14:cNvContentPartPr/>
                <p14:nvPr/>
              </p14:nvContentPartPr>
              <p14:xfrm>
                <a:off x="2143050" y="4115046"/>
                <a:ext cx="78840" cy="111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8505FB3-C967-40DA-8AD9-8499E43405C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34050" y="4106406"/>
                  <a:ext cx="96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664304D-62FF-4C83-891A-E9088A738D42}"/>
                    </a:ext>
                  </a:extLst>
                </p14:cNvPr>
                <p14:cNvContentPartPr/>
                <p14:nvPr/>
              </p14:nvContentPartPr>
              <p14:xfrm>
                <a:off x="2261850" y="4149246"/>
                <a:ext cx="92160" cy="85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664304D-62FF-4C83-891A-E9088A738D4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52850" y="4140246"/>
                  <a:ext cx="109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0B348AF-5464-4DEB-9700-870EF80A3873}"/>
                    </a:ext>
                  </a:extLst>
                </p14:cNvPr>
                <p14:cNvContentPartPr/>
                <p14:nvPr/>
              </p14:nvContentPartPr>
              <p14:xfrm>
                <a:off x="2393610" y="4170486"/>
                <a:ext cx="92880" cy="61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0B348AF-5464-4DEB-9700-870EF80A387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384610" y="4161846"/>
                  <a:ext cx="110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667745D-0F55-4E26-815F-0088FCC70FCE}"/>
                    </a:ext>
                  </a:extLst>
                </p14:cNvPr>
                <p14:cNvContentPartPr/>
                <p14:nvPr/>
              </p14:nvContentPartPr>
              <p14:xfrm>
                <a:off x="2510250" y="4097046"/>
                <a:ext cx="92520" cy="128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667745D-0F55-4E26-815F-0088FCC70FC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01610" y="4088046"/>
                  <a:ext cx="110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9FE49D8-1169-4BF4-BB0F-9BB4E1EB3BF0}"/>
                    </a:ext>
                  </a:extLst>
                </p14:cNvPr>
                <p14:cNvContentPartPr/>
                <p14:nvPr/>
              </p14:nvContentPartPr>
              <p14:xfrm>
                <a:off x="2638770" y="4145286"/>
                <a:ext cx="198000" cy="57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9FE49D8-1169-4BF4-BB0F-9BB4E1EB3BF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29770" y="4136286"/>
                  <a:ext cx="215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524C19F-603C-425E-9CCE-59D8445C637D}"/>
                    </a:ext>
                  </a:extLst>
                </p14:cNvPr>
                <p14:cNvContentPartPr/>
                <p14:nvPr/>
              </p14:nvContentPartPr>
              <p14:xfrm>
                <a:off x="2963130" y="4129806"/>
                <a:ext cx="137160" cy="75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524C19F-603C-425E-9CCE-59D8445C637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954130" y="4120806"/>
                  <a:ext cx="154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283BC82-AD72-4A36-9A13-CD3390462AAB}"/>
                    </a:ext>
                  </a:extLst>
                </p14:cNvPr>
                <p14:cNvContentPartPr/>
                <p14:nvPr/>
              </p14:nvContentPartPr>
              <p14:xfrm>
                <a:off x="3125850" y="4152846"/>
                <a:ext cx="73800" cy="44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283BC82-AD72-4A36-9A13-CD3390462AA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16850" y="4144206"/>
                  <a:ext cx="91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E74E234-0A57-496C-BE4E-CCA7B89FC656}"/>
                    </a:ext>
                  </a:extLst>
                </p14:cNvPr>
                <p14:cNvContentPartPr/>
                <p14:nvPr/>
              </p14:nvContentPartPr>
              <p14:xfrm>
                <a:off x="3214410" y="4081566"/>
                <a:ext cx="73800" cy="155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E74E234-0A57-496C-BE4E-CCA7B89FC65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05410" y="4072926"/>
                  <a:ext cx="91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22EB420-4131-4670-814C-F0EB326A2726}"/>
                    </a:ext>
                  </a:extLst>
                </p14:cNvPr>
                <p14:cNvContentPartPr/>
                <p14:nvPr/>
              </p14:nvContentPartPr>
              <p14:xfrm>
                <a:off x="3277770" y="4147446"/>
                <a:ext cx="70200" cy="77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22EB420-4131-4670-814C-F0EB326A272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68770" y="4138446"/>
                  <a:ext cx="87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35B4EAF-DB1D-4033-8720-CB072C48A0EA}"/>
                    </a:ext>
                  </a:extLst>
                </p14:cNvPr>
                <p14:cNvContentPartPr/>
                <p14:nvPr/>
              </p14:nvContentPartPr>
              <p14:xfrm>
                <a:off x="3384690" y="4126206"/>
                <a:ext cx="49320" cy="88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35B4EAF-DB1D-4033-8720-CB072C48A0E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375690" y="4117566"/>
                  <a:ext cx="66960" cy="10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CCF7BA9-5DE9-4395-AAD8-413CB6C0FE4B}"/>
                  </a:ext>
                </a:extLst>
              </p14:cNvPr>
              <p14:cNvContentPartPr/>
              <p14:nvPr/>
            </p14:nvContentPartPr>
            <p14:xfrm>
              <a:off x="5302050" y="3656406"/>
              <a:ext cx="456480" cy="27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CCF7BA9-5DE9-4395-AAD8-413CB6C0FE4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93050" y="3647766"/>
                <a:ext cx="47412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DD2AB8A2-45E0-43A5-8DC4-278F01916392}"/>
              </a:ext>
            </a:extLst>
          </p:cNvPr>
          <p:cNvGrpSpPr/>
          <p:nvPr/>
        </p:nvGrpSpPr>
        <p:grpSpPr>
          <a:xfrm>
            <a:off x="7239930" y="3546246"/>
            <a:ext cx="184320" cy="56880"/>
            <a:chOff x="7239930" y="3546246"/>
            <a:chExt cx="184320" cy="5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369B140-8630-4558-B490-110FC467D98A}"/>
                    </a:ext>
                  </a:extLst>
                </p14:cNvPr>
                <p14:cNvContentPartPr/>
                <p14:nvPr/>
              </p14:nvContentPartPr>
              <p14:xfrm>
                <a:off x="7239930" y="3546246"/>
                <a:ext cx="138600" cy="7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369B140-8630-4558-B490-110FC467D98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231290" y="3537606"/>
                  <a:ext cx="156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E7F5F7D-95E6-488A-ABF6-345E3C0993FF}"/>
                    </a:ext>
                  </a:extLst>
                </p14:cNvPr>
                <p14:cNvContentPartPr/>
                <p14:nvPr/>
              </p14:nvContentPartPr>
              <p14:xfrm>
                <a:off x="7250370" y="3582966"/>
                <a:ext cx="173880" cy="20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E7F5F7D-95E6-488A-ABF6-345E3C0993F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241370" y="3574326"/>
                  <a:ext cx="191520" cy="3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5782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Return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11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</a:t>
                </a:r>
                <a:r>
                  <a:rPr lang="en-CA" sz="2000" u="sng" dirty="0"/>
                  <a:t>return time</a:t>
                </a:r>
                <a:r>
                  <a:rPr lang="en-CA" sz="2000" dirty="0"/>
                  <a:t>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 is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≥1 | </m:t>
                            </m:r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The </a:t>
                </a:r>
                <a:r>
                  <a:rPr lang="en-CA" sz="2000" u="sng" dirty="0"/>
                  <a:t>expected return time</a:t>
                </a:r>
                <a:r>
                  <a:rPr lang="en-CA" sz="2000" dirty="0"/>
                  <a:t> is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1015663"/>
              </a:xfrm>
              <a:prstGeom prst="rect">
                <a:avLst/>
              </a:prstGeom>
              <a:blipFill>
                <a:blip r:embed="rId2"/>
                <a:stretch>
                  <a:fillRect l="-546" t="-3614" b="-10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682C1D-0952-4E3A-BF96-7F0A8C836C97}"/>
                  </a:ext>
                </a:extLst>
              </p14:cNvPr>
              <p14:cNvContentPartPr/>
              <p14:nvPr/>
            </p14:nvContentPartPr>
            <p14:xfrm>
              <a:off x="7800810" y="3621126"/>
              <a:ext cx="86040" cy="57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682C1D-0952-4E3A-BF96-7F0A8C836C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2170" y="3612126"/>
                <a:ext cx="1036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BAF3895-7C5C-4217-90E3-95E6E6D32ABF}"/>
                  </a:ext>
                </a:extLst>
              </p14:cNvPr>
              <p14:cNvContentPartPr/>
              <p14:nvPr/>
            </p14:nvContentPartPr>
            <p14:xfrm>
              <a:off x="7858410" y="3813006"/>
              <a:ext cx="34200" cy="189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BAF3895-7C5C-4217-90E3-95E6E6D32A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49770" y="3804366"/>
                <a:ext cx="51840" cy="20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F01E948-5D8E-4BED-AF4A-9347A42C2E51}"/>
              </a:ext>
            </a:extLst>
          </p:cNvPr>
          <p:cNvGrpSpPr/>
          <p:nvPr/>
        </p:nvGrpSpPr>
        <p:grpSpPr>
          <a:xfrm>
            <a:off x="8341530" y="3842886"/>
            <a:ext cx="228600" cy="149760"/>
            <a:chOff x="8341530" y="3842886"/>
            <a:chExt cx="228600" cy="14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F6BB272-6CDF-46A5-95BB-4F74C9095F5C}"/>
                    </a:ext>
                  </a:extLst>
                </p14:cNvPr>
                <p14:cNvContentPartPr/>
                <p14:nvPr/>
              </p14:nvContentPartPr>
              <p14:xfrm>
                <a:off x="8341530" y="3876726"/>
                <a:ext cx="114120" cy="99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F6BB272-6CDF-46A5-95BB-4F74C9095F5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32530" y="3868086"/>
                  <a:ext cx="131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B07DEA1-D6FE-4B9E-A5E2-66706B59F6E1}"/>
                    </a:ext>
                  </a:extLst>
                </p14:cNvPr>
                <p14:cNvContentPartPr/>
                <p14:nvPr/>
              </p14:nvContentPartPr>
              <p14:xfrm>
                <a:off x="8459610" y="3842886"/>
                <a:ext cx="110520" cy="149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B07DEA1-D6FE-4B9E-A5E2-66706B59F6E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50970" y="3833886"/>
                  <a:ext cx="12816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52E963-E22F-436C-A37A-172FF7D49978}"/>
              </a:ext>
            </a:extLst>
          </p:cNvPr>
          <p:cNvGrpSpPr/>
          <p:nvPr/>
        </p:nvGrpSpPr>
        <p:grpSpPr>
          <a:xfrm>
            <a:off x="8776770" y="3836046"/>
            <a:ext cx="471960" cy="153000"/>
            <a:chOff x="8776770" y="3836046"/>
            <a:chExt cx="471960" cy="15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4FE3DB5-6908-4C70-BBEA-9904F68DB5E4}"/>
                    </a:ext>
                  </a:extLst>
                </p14:cNvPr>
                <p14:cNvContentPartPr/>
                <p14:nvPr/>
              </p14:nvContentPartPr>
              <p14:xfrm>
                <a:off x="8791170" y="3849366"/>
                <a:ext cx="77040" cy="139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4FE3DB5-6908-4C70-BBEA-9904F68DB5E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82170" y="3840726"/>
                  <a:ext cx="94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6B0FAA2-67EE-40B6-AF7F-6CF71C7E9267}"/>
                    </a:ext>
                  </a:extLst>
                </p14:cNvPr>
                <p14:cNvContentPartPr/>
                <p14:nvPr/>
              </p14:nvContentPartPr>
              <p14:xfrm>
                <a:off x="8776770" y="3881406"/>
                <a:ext cx="185400" cy="78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6B0FAA2-67EE-40B6-AF7F-6CF71C7E926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67770" y="3872766"/>
                  <a:ext cx="203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9CA6AE8-1EBA-4619-8953-3F2CC089DF9E}"/>
                    </a:ext>
                  </a:extLst>
                </p14:cNvPr>
                <p14:cNvContentPartPr/>
                <p14:nvPr/>
              </p14:nvContentPartPr>
              <p14:xfrm>
                <a:off x="8917170" y="3836046"/>
                <a:ext cx="18000" cy="15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9CA6AE8-1EBA-4619-8953-3F2CC089DF9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08170" y="3827046"/>
                  <a:ext cx="35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64061F5-6292-4C7B-BBC3-BFE20EDDD8AA}"/>
                    </a:ext>
                  </a:extLst>
                </p14:cNvPr>
                <p14:cNvContentPartPr/>
                <p14:nvPr/>
              </p14:nvContentPartPr>
              <p14:xfrm>
                <a:off x="9008970" y="3869166"/>
                <a:ext cx="239760" cy="106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64061F5-6292-4C7B-BBC3-BFE20EDDD8A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00330" y="3860166"/>
                  <a:ext cx="25740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341D330-C78B-492F-9D5A-DC7D4388F182}"/>
                  </a:ext>
                </a:extLst>
              </p14:cNvPr>
              <p14:cNvContentPartPr/>
              <p14:nvPr/>
            </p14:nvContentPartPr>
            <p14:xfrm>
              <a:off x="9434130" y="3835686"/>
              <a:ext cx="96840" cy="135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341D330-C78B-492F-9D5A-DC7D4388F18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425490" y="3826686"/>
                <a:ext cx="114480" cy="1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B86E185-4C08-4BE4-92BF-D6AC579A8993}"/>
              </a:ext>
            </a:extLst>
          </p:cNvPr>
          <p:cNvGrpSpPr/>
          <p:nvPr/>
        </p:nvGrpSpPr>
        <p:grpSpPr>
          <a:xfrm>
            <a:off x="7465650" y="2700966"/>
            <a:ext cx="747720" cy="875160"/>
            <a:chOff x="7465650" y="2700966"/>
            <a:chExt cx="747720" cy="87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A72BCCB-9146-492B-BA61-6EE439CA4D85}"/>
                    </a:ext>
                  </a:extLst>
                </p14:cNvPr>
                <p14:cNvContentPartPr/>
                <p14:nvPr/>
              </p14:nvContentPartPr>
              <p14:xfrm>
                <a:off x="7465650" y="2700966"/>
                <a:ext cx="747720" cy="858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A72BCCB-9146-492B-BA61-6EE439CA4D8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57010" y="2691966"/>
                  <a:ext cx="765360" cy="87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2323297-E6A4-410E-8786-8B844078AA73}"/>
                    </a:ext>
                  </a:extLst>
                </p14:cNvPr>
                <p14:cNvContentPartPr/>
                <p14:nvPr/>
              </p14:nvContentPartPr>
              <p14:xfrm>
                <a:off x="7933650" y="3392886"/>
                <a:ext cx="154440" cy="183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2323297-E6A4-410E-8786-8B844078AA7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25010" y="3383886"/>
                  <a:ext cx="17208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A0C8DB7-6591-47C0-8059-9789A4A5A398}"/>
                  </a:ext>
                </a:extLst>
              </p14:cNvPr>
              <p14:cNvContentPartPr/>
              <p14:nvPr/>
            </p14:nvContentPartPr>
            <p14:xfrm>
              <a:off x="4882650" y="2196246"/>
              <a:ext cx="266760" cy="41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A0C8DB7-6591-47C0-8059-9789A4A5A39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73650" y="2187246"/>
                <a:ext cx="284400" cy="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860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Fundamental Theorem of Markov Chains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12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3115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For any finite, irreducible, aperiodic Markov chain, the followings hold.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There exists a stationary distribution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CA" sz="200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The distribution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sz="2000" dirty="0"/>
                  <a:t> will converge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CA" sz="2000" dirty="0"/>
                  <a:t> as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CA" sz="2000" dirty="0"/>
                  <a:t>, regardless of the distribution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sz="200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There is a unique stationary distribution.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b="0" dirty="0"/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A" sz="2000" dirty="0"/>
                  <a:t>. </a:t>
                </a:r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3115020"/>
              </a:xfrm>
              <a:prstGeom prst="rect">
                <a:avLst/>
              </a:prstGeom>
              <a:blipFill>
                <a:blip r:embed="rId2"/>
                <a:stretch>
                  <a:fillRect l="-600" t="-11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E729DB-64F6-45F6-879C-43A5562DE141}"/>
                  </a:ext>
                </a:extLst>
              </p14:cNvPr>
              <p14:cNvContentPartPr/>
              <p14:nvPr/>
            </p14:nvContentPartPr>
            <p14:xfrm>
              <a:off x="2833200" y="1500840"/>
              <a:ext cx="6814800" cy="982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E729DB-64F6-45F6-879C-43A5562DE1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3840" y="1491480"/>
                <a:ext cx="6833520" cy="10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6AEFE82-6B27-4357-BA29-218DF780A6BE}"/>
              </a:ext>
            </a:extLst>
          </p:cNvPr>
          <p:cNvGrpSpPr/>
          <p:nvPr/>
        </p:nvGrpSpPr>
        <p:grpSpPr>
          <a:xfrm>
            <a:off x="1992210" y="4133046"/>
            <a:ext cx="946800" cy="420480"/>
            <a:chOff x="1992210" y="4133046"/>
            <a:chExt cx="946800" cy="42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7AB65F4-C238-4EB0-91B2-EB76C4579DF9}"/>
                    </a:ext>
                  </a:extLst>
                </p14:cNvPr>
                <p14:cNvContentPartPr/>
                <p14:nvPr/>
              </p14:nvContentPartPr>
              <p14:xfrm>
                <a:off x="2143770" y="4299726"/>
                <a:ext cx="43200" cy="1908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7AB65F4-C238-4EB0-91B2-EB76C4579D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35130" y="4291086"/>
                  <a:ext cx="60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3C32419-DA0A-42A4-BADE-AE6EF4B23A3F}"/>
                    </a:ext>
                  </a:extLst>
                </p14:cNvPr>
                <p14:cNvContentPartPr/>
                <p14:nvPr/>
              </p14:nvContentPartPr>
              <p14:xfrm>
                <a:off x="1992210" y="4165086"/>
                <a:ext cx="312480" cy="388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3C32419-DA0A-42A4-BADE-AE6EF4B23A3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83570" y="4156086"/>
                  <a:ext cx="3301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9D22D64-29F9-4013-A51F-48707EE55132}"/>
                    </a:ext>
                  </a:extLst>
                </p14:cNvPr>
                <p14:cNvContentPartPr/>
                <p14:nvPr/>
              </p14:nvContentPartPr>
              <p14:xfrm>
                <a:off x="2442930" y="4354806"/>
                <a:ext cx="146160" cy="16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9D22D64-29F9-4013-A51F-48707EE5513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33930" y="4345806"/>
                  <a:ext cx="163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35D416B-B001-49A3-87EC-4FC263BEFAD7}"/>
                    </a:ext>
                  </a:extLst>
                </p14:cNvPr>
                <p14:cNvContentPartPr/>
                <p14:nvPr/>
              </p14:nvContentPartPr>
              <p14:xfrm>
                <a:off x="2495490" y="4292526"/>
                <a:ext cx="41040" cy="163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35D416B-B001-49A3-87EC-4FC263BEFAD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86490" y="4283526"/>
                  <a:ext cx="58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FBD5AFA-06A4-4DAB-8B91-20E4E32AC1DD}"/>
                    </a:ext>
                  </a:extLst>
                </p14:cNvPr>
                <p14:cNvContentPartPr/>
                <p14:nvPr/>
              </p14:nvContentPartPr>
              <p14:xfrm>
                <a:off x="2709330" y="4302966"/>
                <a:ext cx="149400" cy="119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FBD5AFA-06A4-4DAB-8B91-20E4E32AC1D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00330" y="4294326"/>
                  <a:ext cx="167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B9A8C0B-8C96-4E2F-9095-D496E616BF5B}"/>
                    </a:ext>
                  </a:extLst>
                </p14:cNvPr>
                <p14:cNvContentPartPr/>
                <p14:nvPr/>
              </p14:nvContentPartPr>
              <p14:xfrm>
                <a:off x="2626530" y="4133046"/>
                <a:ext cx="312480" cy="394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B9A8C0B-8C96-4E2F-9095-D496E616BF5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17890" y="4124406"/>
                  <a:ext cx="330120" cy="41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E4A10F-FF8D-4E03-BAF0-72745A9E261B}"/>
              </a:ext>
            </a:extLst>
          </p:cNvPr>
          <p:cNvGrpSpPr/>
          <p:nvPr/>
        </p:nvGrpSpPr>
        <p:grpSpPr>
          <a:xfrm>
            <a:off x="3181650" y="4245006"/>
            <a:ext cx="241200" cy="199080"/>
            <a:chOff x="3181650" y="4245006"/>
            <a:chExt cx="24120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EE1EB1-9348-4335-8F0E-902FFBE4CDBD}"/>
                    </a:ext>
                  </a:extLst>
                </p14:cNvPr>
                <p14:cNvContentPartPr/>
                <p14:nvPr/>
              </p14:nvContentPartPr>
              <p14:xfrm>
                <a:off x="3181650" y="4324926"/>
                <a:ext cx="201600" cy="18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EE1EB1-9348-4335-8F0E-902FFBE4CD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72650" y="4315926"/>
                  <a:ext cx="219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A96F437-23B9-4469-84A5-3BB452B24C98}"/>
                    </a:ext>
                  </a:extLst>
                </p14:cNvPr>
                <p14:cNvContentPartPr/>
                <p14:nvPr/>
              </p14:nvContentPartPr>
              <p14:xfrm>
                <a:off x="3225930" y="4372086"/>
                <a:ext cx="179640" cy="39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A96F437-23B9-4469-84A5-3BB452B24C9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16930" y="4363086"/>
                  <a:ext cx="197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0FF8249-4580-4486-861B-3CCC801A7E8C}"/>
                    </a:ext>
                  </a:extLst>
                </p14:cNvPr>
                <p14:cNvContentPartPr/>
                <p14:nvPr/>
              </p14:nvContentPartPr>
              <p14:xfrm>
                <a:off x="3259410" y="4245006"/>
                <a:ext cx="163440" cy="199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0FF8249-4580-4486-861B-3CCC801A7E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50770" y="4236366"/>
                  <a:ext cx="18108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07EE5A-86AF-435D-8700-7A3BBB77B80B}"/>
              </a:ext>
            </a:extLst>
          </p:cNvPr>
          <p:cNvGrpSpPr/>
          <p:nvPr/>
        </p:nvGrpSpPr>
        <p:grpSpPr>
          <a:xfrm>
            <a:off x="3643530" y="4081566"/>
            <a:ext cx="453960" cy="526320"/>
            <a:chOff x="3643530" y="4081566"/>
            <a:chExt cx="453960" cy="52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8E3F5B7-F858-4BF8-BAAA-0F16141AFE3F}"/>
                    </a:ext>
                  </a:extLst>
                </p14:cNvPr>
                <p14:cNvContentPartPr/>
                <p14:nvPr/>
              </p14:nvContentPartPr>
              <p14:xfrm>
                <a:off x="3832890" y="4233486"/>
                <a:ext cx="142200" cy="229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8E3F5B7-F858-4BF8-BAAA-0F16141AFE3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24250" y="4224486"/>
                  <a:ext cx="1598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84362EB-8F14-46BF-B4BC-9217530780AA}"/>
                    </a:ext>
                  </a:extLst>
                </p14:cNvPr>
                <p14:cNvContentPartPr/>
                <p14:nvPr/>
              </p14:nvContentPartPr>
              <p14:xfrm>
                <a:off x="3643530" y="4081566"/>
                <a:ext cx="453960" cy="526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84362EB-8F14-46BF-B4BC-9217530780A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34530" y="4072566"/>
                  <a:ext cx="471600" cy="54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BE12890-9E09-40D2-AF01-029FDC13A4D6}"/>
              </a:ext>
            </a:extLst>
          </p:cNvPr>
          <p:cNvGrpSpPr/>
          <p:nvPr/>
        </p:nvGrpSpPr>
        <p:grpSpPr>
          <a:xfrm>
            <a:off x="5940330" y="4165086"/>
            <a:ext cx="1246680" cy="1477800"/>
            <a:chOff x="5940330" y="4165086"/>
            <a:chExt cx="1246680" cy="147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C18567-0A3D-4A5E-9412-78711A6E3CE1}"/>
                    </a:ext>
                  </a:extLst>
                </p14:cNvPr>
                <p14:cNvContentPartPr/>
                <p14:nvPr/>
              </p14:nvContentPartPr>
              <p14:xfrm>
                <a:off x="6465570" y="4198206"/>
                <a:ext cx="447840" cy="188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C18567-0A3D-4A5E-9412-78711A6E3CE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56930" y="4189206"/>
                  <a:ext cx="465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FE3FB95-A96F-45E8-B27F-4581E35D1A0E}"/>
                    </a:ext>
                  </a:extLst>
                </p14:cNvPr>
                <p14:cNvContentPartPr/>
                <p14:nvPr/>
              </p14:nvContentPartPr>
              <p14:xfrm>
                <a:off x="6806850" y="4211886"/>
                <a:ext cx="18720" cy="128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FE3FB95-A96F-45E8-B27F-4581E35D1A0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97850" y="4203246"/>
                  <a:ext cx="36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40442CD-EC13-4FD7-A1B9-EC02B86521B9}"/>
                    </a:ext>
                  </a:extLst>
                </p14:cNvPr>
                <p14:cNvContentPartPr/>
                <p14:nvPr/>
              </p14:nvContentPartPr>
              <p14:xfrm>
                <a:off x="6869490" y="4182726"/>
                <a:ext cx="168120" cy="207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40442CD-EC13-4FD7-A1B9-EC02B86521B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860490" y="4174086"/>
                  <a:ext cx="185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8B72D2-A950-4ED7-B609-2D0769E092CD}"/>
                    </a:ext>
                  </a:extLst>
                </p14:cNvPr>
                <p14:cNvContentPartPr/>
                <p14:nvPr/>
              </p14:nvContentPartPr>
              <p14:xfrm>
                <a:off x="5940330" y="4167966"/>
                <a:ext cx="207000" cy="8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8B72D2-A950-4ED7-B609-2D0769E092C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31330" y="4159326"/>
                  <a:ext cx="224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C298FBA-E77B-4EA5-A938-0EA6715F65B2}"/>
                    </a:ext>
                  </a:extLst>
                </p14:cNvPr>
                <p14:cNvContentPartPr/>
                <p14:nvPr/>
              </p14:nvContentPartPr>
              <p14:xfrm>
                <a:off x="6006210" y="4165086"/>
                <a:ext cx="103680" cy="155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C298FBA-E77B-4EA5-A938-0EA6715F65B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97570" y="4156086"/>
                  <a:ext cx="121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1C4D04C-7848-4009-9D32-1DC4090AE476}"/>
                    </a:ext>
                  </a:extLst>
                </p14:cNvPr>
                <p14:cNvContentPartPr/>
                <p14:nvPr/>
              </p14:nvContentPartPr>
              <p14:xfrm>
                <a:off x="6198090" y="4288566"/>
                <a:ext cx="34200" cy="78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1C4D04C-7848-4009-9D32-1DC4090AE47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89090" y="4279926"/>
                  <a:ext cx="51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A48BF9D-59C0-4EB8-AF9B-D3F6F915213C}"/>
                    </a:ext>
                  </a:extLst>
                </p14:cNvPr>
                <p14:cNvContentPartPr/>
                <p14:nvPr/>
              </p14:nvContentPartPr>
              <p14:xfrm>
                <a:off x="6085050" y="4428606"/>
                <a:ext cx="22320" cy="134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A48BF9D-59C0-4EB8-AF9B-D3F6F915213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76050" y="4419606"/>
                  <a:ext cx="39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B3C0884-3409-4AB7-A9E7-A86EF86FF672}"/>
                    </a:ext>
                  </a:extLst>
                </p14:cNvPr>
                <p14:cNvContentPartPr/>
                <p14:nvPr/>
              </p14:nvContentPartPr>
              <p14:xfrm>
                <a:off x="6058410" y="4524726"/>
                <a:ext cx="98640" cy="59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B3C0884-3409-4AB7-A9E7-A86EF86FF67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49770" y="4516086"/>
                  <a:ext cx="116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254AC1A-0EDE-48A6-BE1C-65CB14116535}"/>
                    </a:ext>
                  </a:extLst>
                </p14:cNvPr>
                <p14:cNvContentPartPr/>
                <p14:nvPr/>
              </p14:nvContentPartPr>
              <p14:xfrm>
                <a:off x="6035010" y="4710486"/>
                <a:ext cx="147240" cy="10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254AC1A-0EDE-48A6-BE1C-65CB1411653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26370" y="4701846"/>
                  <a:ext cx="164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DB06659-99FB-483E-BD96-2E067362C66A}"/>
                    </a:ext>
                  </a:extLst>
                </p14:cNvPr>
                <p14:cNvContentPartPr/>
                <p14:nvPr/>
              </p14:nvContentPartPr>
              <p14:xfrm>
                <a:off x="6107010" y="4720566"/>
                <a:ext cx="89280" cy="1231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DB06659-99FB-483E-BD96-2E067362C66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98010" y="4711926"/>
                  <a:ext cx="106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AF12E9F-36D6-4337-B07B-5E4E718FD850}"/>
                    </a:ext>
                  </a:extLst>
                </p14:cNvPr>
                <p14:cNvContentPartPr/>
                <p14:nvPr/>
              </p14:nvContentPartPr>
              <p14:xfrm>
                <a:off x="6159210" y="4836486"/>
                <a:ext cx="97920" cy="285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AF12E9F-36D6-4337-B07B-5E4E718FD85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50210" y="4827846"/>
                  <a:ext cx="1155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B89347A-35E5-40D0-82AE-725F44AB96AE}"/>
                    </a:ext>
                  </a:extLst>
                </p14:cNvPr>
                <p14:cNvContentPartPr/>
                <p14:nvPr/>
              </p14:nvContentPartPr>
              <p14:xfrm>
                <a:off x="6122850" y="5074086"/>
                <a:ext cx="110160" cy="102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B89347A-35E5-40D0-82AE-725F44AB96A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13850" y="5065446"/>
                  <a:ext cx="127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BFC3FF4-C35E-45ED-8357-2EB9D83BAA0F}"/>
                    </a:ext>
                  </a:extLst>
                </p14:cNvPr>
                <p14:cNvContentPartPr/>
                <p14:nvPr/>
              </p14:nvContentPartPr>
              <p14:xfrm>
                <a:off x="6099810" y="5239686"/>
                <a:ext cx="146520" cy="25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BFC3FF4-C35E-45ED-8357-2EB9D83BAA0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90810" y="5231046"/>
                  <a:ext cx="164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03C2A99-711E-4A0F-90DD-5040461892D6}"/>
                    </a:ext>
                  </a:extLst>
                </p14:cNvPr>
                <p14:cNvContentPartPr/>
                <p14:nvPr/>
              </p14:nvContentPartPr>
              <p14:xfrm>
                <a:off x="6166410" y="5265606"/>
                <a:ext cx="64080" cy="122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03C2A99-711E-4A0F-90DD-5040461892D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157410" y="5256966"/>
                  <a:ext cx="81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3606C7E-C541-4F91-85E2-915F96A63C09}"/>
                    </a:ext>
                  </a:extLst>
                </p14:cNvPr>
                <p14:cNvContentPartPr/>
                <p14:nvPr/>
              </p14:nvContentPartPr>
              <p14:xfrm>
                <a:off x="6288450" y="5351286"/>
                <a:ext cx="34920" cy="75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3606C7E-C541-4F91-85E2-915F96A63C0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79450" y="5342646"/>
                  <a:ext cx="52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B510C07-7307-4397-9BC6-F7ECD3A1801B}"/>
                    </a:ext>
                  </a:extLst>
                </p14:cNvPr>
                <p14:cNvContentPartPr/>
                <p14:nvPr/>
              </p14:nvContentPartPr>
              <p14:xfrm>
                <a:off x="6848970" y="4472886"/>
                <a:ext cx="141480" cy="292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B510C07-7307-4397-9BC6-F7ECD3A1801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39970" y="4464246"/>
                  <a:ext cx="1591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FC09CD6-D34D-442B-A61C-62366D84C1F7}"/>
                    </a:ext>
                  </a:extLst>
                </p14:cNvPr>
                <p14:cNvContentPartPr/>
                <p14:nvPr/>
              </p14:nvContentPartPr>
              <p14:xfrm>
                <a:off x="6907650" y="4763406"/>
                <a:ext cx="73080" cy="114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FC09CD6-D34D-442B-A61C-62366D84C1F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99010" y="4754406"/>
                  <a:ext cx="90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E170E1F-3999-4C11-BEA7-BB57A035ECF3}"/>
                    </a:ext>
                  </a:extLst>
                </p14:cNvPr>
                <p14:cNvContentPartPr/>
                <p14:nvPr/>
              </p14:nvContentPartPr>
              <p14:xfrm>
                <a:off x="7001970" y="4874286"/>
                <a:ext cx="84960" cy="68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E170E1F-3999-4C11-BEA7-BB57A035ECF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93330" y="4865286"/>
                  <a:ext cx="102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79DE661-9A5E-4A9B-8AB3-CF4346240D8F}"/>
                    </a:ext>
                  </a:extLst>
                </p14:cNvPr>
                <p14:cNvContentPartPr/>
                <p14:nvPr/>
              </p14:nvContentPartPr>
              <p14:xfrm>
                <a:off x="6895770" y="4983006"/>
                <a:ext cx="138960" cy="197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79DE661-9A5E-4A9B-8AB3-CF4346240D8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87130" y="4974366"/>
                  <a:ext cx="156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B77F8DE-67B5-4B55-A2FB-EB245AFFC499}"/>
                    </a:ext>
                  </a:extLst>
                </p14:cNvPr>
                <p14:cNvContentPartPr/>
                <p14:nvPr/>
              </p14:nvContentPartPr>
              <p14:xfrm>
                <a:off x="6912690" y="5251926"/>
                <a:ext cx="145440" cy="147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B77F8DE-67B5-4B55-A2FB-EB245AFFC49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03690" y="5242926"/>
                  <a:ext cx="163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9BF7C05-A667-4965-93B8-D187A0E8655C}"/>
                    </a:ext>
                  </a:extLst>
                </p14:cNvPr>
                <p14:cNvContentPartPr/>
                <p14:nvPr/>
              </p14:nvContentPartPr>
              <p14:xfrm>
                <a:off x="7061010" y="5343366"/>
                <a:ext cx="126000" cy="86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9BF7C05-A667-4965-93B8-D187A0E8655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52370" y="5334726"/>
                  <a:ext cx="143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8853CE6-B1B7-4F88-B6E1-A3441F9A2488}"/>
                    </a:ext>
                  </a:extLst>
                </p14:cNvPr>
                <p14:cNvContentPartPr/>
                <p14:nvPr/>
              </p14:nvContentPartPr>
              <p14:xfrm>
                <a:off x="6442530" y="5379726"/>
                <a:ext cx="412920" cy="99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8853CE6-B1B7-4F88-B6E1-A3441F9A248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433890" y="5370726"/>
                  <a:ext cx="430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D7C0AD4-BADF-486B-9C3F-B5AE1AE95B78}"/>
                    </a:ext>
                  </a:extLst>
                </p14:cNvPr>
                <p14:cNvContentPartPr/>
                <p14:nvPr/>
              </p14:nvContentPartPr>
              <p14:xfrm>
                <a:off x="6428130" y="5328606"/>
                <a:ext cx="62280" cy="185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D7C0AD4-BADF-486B-9C3F-B5AE1AE95B7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19130" y="5319966"/>
                  <a:ext cx="79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3968C1A-1D11-4EA3-A426-82D5938F60EA}"/>
                    </a:ext>
                  </a:extLst>
                </p14:cNvPr>
                <p14:cNvContentPartPr/>
                <p14:nvPr/>
              </p14:nvContentPartPr>
              <p14:xfrm>
                <a:off x="6519930" y="5533806"/>
                <a:ext cx="358920" cy="109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3968C1A-1D11-4EA3-A426-82D5938F60E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10930" y="5525166"/>
                  <a:ext cx="376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2D87C0F-714C-46CA-8A07-BE92B6E4D1A5}"/>
                    </a:ext>
                  </a:extLst>
                </p14:cNvPr>
                <p14:cNvContentPartPr/>
                <p14:nvPr/>
              </p14:nvContentPartPr>
              <p14:xfrm>
                <a:off x="6821250" y="5464326"/>
                <a:ext cx="93960" cy="141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2D87C0F-714C-46CA-8A07-BE92B6E4D1A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12610" y="5455686"/>
                  <a:ext cx="11160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75B0177-580F-43EE-A48B-F3D29005DB57}"/>
                  </a:ext>
                </a:extLst>
              </p14:cNvPr>
              <p14:cNvContentPartPr/>
              <p14:nvPr/>
            </p14:nvContentPartPr>
            <p14:xfrm>
              <a:off x="643650" y="2706726"/>
              <a:ext cx="173160" cy="1818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75B0177-580F-43EE-A48B-F3D29005DB5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35010" y="2697726"/>
                <a:ext cx="190800" cy="19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3831EA33-4A60-4003-9D72-C065F3A66292}"/>
              </a:ext>
            </a:extLst>
          </p:cNvPr>
          <p:cNvGrpSpPr/>
          <p:nvPr/>
        </p:nvGrpSpPr>
        <p:grpSpPr>
          <a:xfrm>
            <a:off x="751650" y="2045406"/>
            <a:ext cx="400320" cy="403560"/>
            <a:chOff x="751650" y="2045406"/>
            <a:chExt cx="400320" cy="40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3644021-C414-4811-9E14-4D6CB12DFCE2}"/>
                    </a:ext>
                  </a:extLst>
                </p14:cNvPr>
                <p14:cNvContentPartPr/>
                <p14:nvPr/>
              </p14:nvContentPartPr>
              <p14:xfrm>
                <a:off x="793050" y="2086806"/>
                <a:ext cx="48240" cy="329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3644021-C414-4811-9E14-4D6CB12DFCE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4410" y="2078166"/>
                  <a:ext cx="658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CF7E323-97FB-4A08-96AD-92D48B5F633F}"/>
                    </a:ext>
                  </a:extLst>
                </p14:cNvPr>
                <p14:cNvContentPartPr/>
                <p14:nvPr/>
              </p14:nvContentPartPr>
              <p14:xfrm>
                <a:off x="751650" y="2045406"/>
                <a:ext cx="400320" cy="380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CF7E323-97FB-4A08-96AD-92D48B5F633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2650" y="2036766"/>
                  <a:ext cx="4179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D57CF1B-1E5E-47DE-8A89-42F5C72F2225}"/>
                    </a:ext>
                  </a:extLst>
                </p14:cNvPr>
                <p14:cNvContentPartPr/>
                <p14:nvPr/>
              </p14:nvContentPartPr>
              <p14:xfrm>
                <a:off x="833730" y="2428086"/>
                <a:ext cx="302040" cy="20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D57CF1B-1E5E-47DE-8A89-42F5C72F222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24730" y="2419446"/>
                  <a:ext cx="3196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28396D5-F757-4786-9041-9ECAB72C3EDE}"/>
              </a:ext>
            </a:extLst>
          </p:cNvPr>
          <p:cNvGrpSpPr/>
          <p:nvPr/>
        </p:nvGrpSpPr>
        <p:grpSpPr>
          <a:xfrm>
            <a:off x="1076730" y="5575566"/>
            <a:ext cx="1148400" cy="215280"/>
            <a:chOff x="1076730" y="5575566"/>
            <a:chExt cx="1148400" cy="21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27AC239-8840-4CC1-948B-9AF8183F95CF}"/>
                    </a:ext>
                  </a:extLst>
                </p14:cNvPr>
                <p14:cNvContentPartPr/>
                <p14:nvPr/>
              </p14:nvContentPartPr>
              <p14:xfrm>
                <a:off x="1076730" y="5614446"/>
                <a:ext cx="216720" cy="23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27AC239-8840-4CC1-948B-9AF8183F95C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7730" y="5605446"/>
                  <a:ext cx="234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3D51E0A-0C0C-48E3-8350-47F69ACBBD9F}"/>
                    </a:ext>
                  </a:extLst>
                </p14:cNvPr>
                <p14:cNvContentPartPr/>
                <p14:nvPr/>
              </p14:nvContentPartPr>
              <p14:xfrm>
                <a:off x="1157370" y="5625246"/>
                <a:ext cx="112320" cy="158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3D51E0A-0C0C-48E3-8350-47F69ACBBD9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48370" y="5616606"/>
                  <a:ext cx="129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F12E420-8582-446A-8FB9-B268E08F19FF}"/>
                    </a:ext>
                  </a:extLst>
                </p14:cNvPr>
                <p14:cNvContentPartPr/>
                <p14:nvPr/>
              </p14:nvContentPartPr>
              <p14:xfrm>
                <a:off x="1358970" y="5601486"/>
                <a:ext cx="71280" cy="171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F12E420-8582-446A-8FB9-B268E08F19F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349970" y="5592486"/>
                  <a:ext cx="88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728E997-ABEE-4DDF-994A-D9706320D4D7}"/>
                    </a:ext>
                  </a:extLst>
                </p14:cNvPr>
                <p14:cNvContentPartPr/>
                <p14:nvPr/>
              </p14:nvContentPartPr>
              <p14:xfrm>
                <a:off x="1458330" y="5599686"/>
                <a:ext cx="43560" cy="180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728E997-ABEE-4DDF-994A-D9706320D4D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449690" y="5590686"/>
                  <a:ext cx="61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5641329-060E-441E-9530-FD92B9B3C661}"/>
                    </a:ext>
                  </a:extLst>
                </p14:cNvPr>
                <p14:cNvContentPartPr/>
                <p14:nvPr/>
              </p14:nvContentPartPr>
              <p14:xfrm>
                <a:off x="1581090" y="5590326"/>
                <a:ext cx="50760" cy="200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5641329-060E-441E-9530-FD92B9B3C66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72090" y="5581686"/>
                  <a:ext cx="68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3F0E30E-CB8A-4BC7-AFE3-CD5592B1BE71}"/>
                    </a:ext>
                  </a:extLst>
                </p14:cNvPr>
                <p14:cNvContentPartPr/>
                <p14:nvPr/>
              </p14:nvContentPartPr>
              <p14:xfrm>
                <a:off x="1753530" y="5632446"/>
                <a:ext cx="88560" cy="97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3F0E30E-CB8A-4BC7-AFE3-CD5592B1BE7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744530" y="5623806"/>
                  <a:ext cx="106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B7576F8-2190-4E09-B896-394D93B2D24F}"/>
                    </a:ext>
                  </a:extLst>
                </p14:cNvPr>
                <p14:cNvContentPartPr/>
                <p14:nvPr/>
              </p14:nvContentPartPr>
              <p14:xfrm>
                <a:off x="1949730" y="5575566"/>
                <a:ext cx="275400" cy="171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B7576F8-2190-4E09-B896-394D93B2D24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941090" y="5566926"/>
                  <a:ext cx="29304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375DA63-0071-46B1-89AE-6690D40582AE}"/>
                  </a:ext>
                </a:extLst>
              </p14:cNvPr>
              <p14:cNvContentPartPr/>
              <p14:nvPr/>
            </p14:nvContentPartPr>
            <p14:xfrm>
              <a:off x="3018930" y="6361806"/>
              <a:ext cx="17640" cy="1364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375DA63-0071-46B1-89AE-6690D40582A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010290" y="6352806"/>
                <a:ext cx="35280" cy="15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40E77A15-424C-438C-A462-2C025E6BB554}"/>
              </a:ext>
            </a:extLst>
          </p:cNvPr>
          <p:cNvGrpSpPr/>
          <p:nvPr/>
        </p:nvGrpSpPr>
        <p:grpSpPr>
          <a:xfrm>
            <a:off x="2898330" y="6019446"/>
            <a:ext cx="995400" cy="193320"/>
            <a:chOff x="2898330" y="6019446"/>
            <a:chExt cx="99540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BB30A6F-6940-4600-A5D5-02F9602B5D7C}"/>
                    </a:ext>
                  </a:extLst>
                </p14:cNvPr>
                <p14:cNvContentPartPr/>
                <p14:nvPr/>
              </p14:nvContentPartPr>
              <p14:xfrm>
                <a:off x="2898330" y="6079206"/>
                <a:ext cx="69840" cy="132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BB30A6F-6940-4600-A5D5-02F9602B5D7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889330" y="6070566"/>
                  <a:ext cx="87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B133999-6521-41B6-BDAA-40718DFC8ED5}"/>
                    </a:ext>
                  </a:extLst>
                </p14:cNvPr>
                <p14:cNvContentPartPr/>
                <p14:nvPr/>
              </p14:nvContentPartPr>
              <p14:xfrm>
                <a:off x="3000930" y="6020166"/>
                <a:ext cx="86400" cy="1717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B133999-6521-41B6-BDAA-40718DFC8ED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991930" y="6011166"/>
                  <a:ext cx="104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B1C87A3-5984-484F-AFC3-4F3A2D48FE7D}"/>
                    </a:ext>
                  </a:extLst>
                </p14:cNvPr>
                <p14:cNvContentPartPr/>
                <p14:nvPr/>
              </p14:nvContentPartPr>
              <p14:xfrm>
                <a:off x="3122610" y="6104766"/>
                <a:ext cx="106200" cy="70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B1C87A3-5984-484F-AFC3-4F3A2D48FE7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113610" y="6095766"/>
                  <a:ext cx="123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9566D29-02C7-4DC5-994E-65BD52CB5A4B}"/>
                    </a:ext>
                  </a:extLst>
                </p14:cNvPr>
                <p14:cNvContentPartPr/>
                <p14:nvPr/>
              </p14:nvContentPartPr>
              <p14:xfrm>
                <a:off x="3225930" y="6019446"/>
                <a:ext cx="146520" cy="151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9566D29-02C7-4DC5-994E-65BD52CB5A4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216930" y="6010806"/>
                  <a:ext cx="164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DF6A53E-CECE-4199-88B6-EB9C2C07158F}"/>
                    </a:ext>
                  </a:extLst>
                </p14:cNvPr>
                <p14:cNvContentPartPr/>
                <p14:nvPr/>
              </p14:nvContentPartPr>
              <p14:xfrm>
                <a:off x="3415290" y="6046446"/>
                <a:ext cx="172080" cy="100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DF6A53E-CECE-4199-88B6-EB9C2C07158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406290" y="6037446"/>
                  <a:ext cx="189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64617D9-4369-4671-A1ED-0FDDCEA0F573}"/>
                    </a:ext>
                  </a:extLst>
                </p14:cNvPr>
                <p14:cNvContentPartPr/>
                <p14:nvPr/>
              </p14:nvContentPartPr>
              <p14:xfrm>
                <a:off x="3609690" y="6049686"/>
                <a:ext cx="77400" cy="75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64617D9-4369-4671-A1ED-0FDDCEA0F57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00690" y="6041046"/>
                  <a:ext cx="95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98035C2-7A8A-4314-9AFE-41D9625D54BE}"/>
                    </a:ext>
                  </a:extLst>
                </p14:cNvPr>
                <p14:cNvContentPartPr/>
                <p14:nvPr/>
              </p14:nvContentPartPr>
              <p14:xfrm>
                <a:off x="3751170" y="6030246"/>
                <a:ext cx="25920" cy="73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98035C2-7A8A-4314-9AFE-41D9625D54B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742530" y="6021606"/>
                  <a:ext cx="43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51EFBC3-C9C5-4668-A829-89F29133BE19}"/>
                    </a:ext>
                  </a:extLst>
                </p14:cNvPr>
                <p14:cNvContentPartPr/>
                <p14:nvPr/>
              </p14:nvContentPartPr>
              <p14:xfrm>
                <a:off x="3797610" y="6039606"/>
                <a:ext cx="96120" cy="173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51EFBC3-C9C5-4668-A829-89F29133BE1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788970" y="6030966"/>
                  <a:ext cx="11376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97E49DC-1333-4228-8172-6069CD8838D6}"/>
                  </a:ext>
                </a:extLst>
              </p14:cNvPr>
              <p14:cNvContentPartPr/>
              <p14:nvPr/>
            </p14:nvContentPartPr>
            <p14:xfrm>
              <a:off x="1221450" y="6317886"/>
              <a:ext cx="36360" cy="1573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97E49DC-1333-4228-8172-6069CD8838D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212450" y="6309246"/>
                <a:ext cx="54000" cy="1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93C2DBA6-18EF-4743-A521-55B4F3BA580E}"/>
              </a:ext>
            </a:extLst>
          </p:cNvPr>
          <p:cNvGrpSpPr/>
          <p:nvPr/>
        </p:nvGrpSpPr>
        <p:grpSpPr>
          <a:xfrm>
            <a:off x="1092570" y="6057246"/>
            <a:ext cx="576720" cy="133200"/>
            <a:chOff x="1092570" y="6057246"/>
            <a:chExt cx="576720" cy="1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AC898DA-61BF-462C-94D7-F15FA10D6D25}"/>
                    </a:ext>
                  </a:extLst>
                </p14:cNvPr>
                <p14:cNvContentPartPr/>
                <p14:nvPr/>
              </p14:nvContentPartPr>
              <p14:xfrm>
                <a:off x="1131810" y="6061566"/>
                <a:ext cx="49680" cy="123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AC898DA-61BF-462C-94D7-F15FA10D6D2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23170" y="6052926"/>
                  <a:ext cx="67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D0F9251-9987-4ECF-9D19-FD5DB4E28305}"/>
                    </a:ext>
                  </a:extLst>
                </p14:cNvPr>
                <p14:cNvContentPartPr/>
                <p14:nvPr/>
              </p14:nvContentPartPr>
              <p14:xfrm>
                <a:off x="1092570" y="6123846"/>
                <a:ext cx="155520" cy="49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D0F9251-9987-4ECF-9D19-FD5DB4E2830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83570" y="6115206"/>
                  <a:ext cx="173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9B01110-C44A-4970-9E56-78D6AC68E17E}"/>
                    </a:ext>
                  </a:extLst>
                </p14:cNvPr>
                <p14:cNvContentPartPr/>
                <p14:nvPr/>
              </p14:nvContentPartPr>
              <p14:xfrm>
                <a:off x="1224690" y="6078846"/>
                <a:ext cx="206640" cy="99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9B01110-C44A-4970-9E56-78D6AC68E17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216050" y="6069846"/>
                  <a:ext cx="224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CCB8365-E0E3-4B26-99BC-112B8E3D943A}"/>
                    </a:ext>
                  </a:extLst>
                </p14:cNvPr>
                <p14:cNvContentPartPr/>
                <p14:nvPr/>
              </p14:nvContentPartPr>
              <p14:xfrm>
                <a:off x="1461930" y="6106566"/>
                <a:ext cx="103320" cy="83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CCB8365-E0E3-4B26-99BC-112B8E3D943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452930" y="6097566"/>
                  <a:ext cx="120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E0A52AC-F237-415E-A303-FE54713BBC94}"/>
                    </a:ext>
                  </a:extLst>
                </p14:cNvPr>
                <p14:cNvContentPartPr/>
                <p14:nvPr/>
              </p14:nvContentPartPr>
              <p14:xfrm>
                <a:off x="1600170" y="6057246"/>
                <a:ext cx="69120" cy="1076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E0A52AC-F237-415E-A303-FE54713BBC9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591530" y="6048606"/>
                  <a:ext cx="8676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C85E7D0-7868-482A-BEFB-779333668841}"/>
              </a:ext>
            </a:extLst>
          </p:cNvPr>
          <p:cNvGrpSpPr/>
          <p:nvPr/>
        </p:nvGrpSpPr>
        <p:grpSpPr>
          <a:xfrm>
            <a:off x="8216610" y="5869686"/>
            <a:ext cx="731520" cy="213480"/>
            <a:chOff x="8216610" y="5869686"/>
            <a:chExt cx="73152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8BFE5BF-305C-4066-AF32-A8AF9561C016}"/>
                    </a:ext>
                  </a:extLst>
                </p14:cNvPr>
                <p14:cNvContentPartPr/>
                <p14:nvPr/>
              </p14:nvContentPartPr>
              <p14:xfrm>
                <a:off x="8216610" y="5916846"/>
                <a:ext cx="180360" cy="23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8BFE5BF-305C-4066-AF32-A8AF9561C01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07610" y="5907846"/>
                  <a:ext cx="198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B6BA0C5-0FDD-4A7E-A918-3189AEEA455D}"/>
                    </a:ext>
                  </a:extLst>
                </p14:cNvPr>
                <p14:cNvContentPartPr/>
                <p14:nvPr/>
              </p14:nvContentPartPr>
              <p14:xfrm>
                <a:off x="8260530" y="5949606"/>
                <a:ext cx="50040" cy="1000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B6BA0C5-0FDD-4A7E-A918-3189AEEA455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51530" y="5940966"/>
                  <a:ext cx="67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D28631C-A4A9-439B-A94A-C45E3A01BD00}"/>
                    </a:ext>
                  </a:extLst>
                </p14:cNvPr>
                <p14:cNvContentPartPr/>
                <p14:nvPr/>
              </p14:nvContentPartPr>
              <p14:xfrm>
                <a:off x="8345490" y="5882646"/>
                <a:ext cx="145800" cy="165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D28631C-A4A9-439B-A94A-C45E3A01BD0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336850" y="5873646"/>
                  <a:ext cx="163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83E4A60-C7A4-4E87-A062-7644481DDA44}"/>
                    </a:ext>
                  </a:extLst>
                </p14:cNvPr>
                <p14:cNvContentPartPr/>
                <p14:nvPr/>
              </p14:nvContentPartPr>
              <p14:xfrm>
                <a:off x="8537730" y="5897406"/>
                <a:ext cx="37080" cy="142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83E4A60-C7A4-4E87-A062-7644481DDA4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28730" y="5888766"/>
                  <a:ext cx="54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687A2DD-AD1E-4EF4-ADA3-92436EEEB179}"/>
                    </a:ext>
                  </a:extLst>
                </p14:cNvPr>
                <p14:cNvContentPartPr/>
                <p14:nvPr/>
              </p14:nvContentPartPr>
              <p14:xfrm>
                <a:off x="8639250" y="5869686"/>
                <a:ext cx="83880" cy="2134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687A2DD-AD1E-4EF4-ADA3-92436EEEB17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630250" y="5860686"/>
                  <a:ext cx="101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1452C5A-DA8B-464B-BC0A-41CC6424D99F}"/>
                    </a:ext>
                  </a:extLst>
                </p14:cNvPr>
                <p14:cNvContentPartPr/>
                <p14:nvPr/>
              </p14:nvContentPartPr>
              <p14:xfrm>
                <a:off x="8812770" y="5944926"/>
                <a:ext cx="135360" cy="738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1452C5A-DA8B-464B-BC0A-41CC6424D99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03770" y="5935926"/>
                  <a:ext cx="15300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C7FD325-82F0-4A85-B071-5C2BF4A96BC3}"/>
              </a:ext>
            </a:extLst>
          </p:cNvPr>
          <p:cNvGrpSpPr/>
          <p:nvPr/>
        </p:nvGrpSpPr>
        <p:grpSpPr>
          <a:xfrm>
            <a:off x="9112290" y="5842686"/>
            <a:ext cx="211680" cy="235440"/>
            <a:chOff x="9112290" y="5842686"/>
            <a:chExt cx="211680" cy="2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1A89E18-FD3C-457F-A7DF-7A81D65F2AD9}"/>
                    </a:ext>
                  </a:extLst>
                </p14:cNvPr>
                <p14:cNvContentPartPr/>
                <p14:nvPr/>
              </p14:nvContentPartPr>
              <p14:xfrm>
                <a:off x="9112290" y="5842686"/>
                <a:ext cx="56160" cy="235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1A89E18-FD3C-457F-A7DF-7A81D65F2AD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103650" y="5833686"/>
                  <a:ext cx="73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F1577A8-0B76-4F75-8CAB-F062767BF66B}"/>
                    </a:ext>
                  </a:extLst>
                </p14:cNvPr>
                <p14:cNvContentPartPr/>
                <p14:nvPr/>
              </p14:nvContentPartPr>
              <p14:xfrm>
                <a:off x="9131010" y="5851326"/>
                <a:ext cx="89640" cy="1065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F1577A8-0B76-4F75-8CAB-F062767BF66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122370" y="5842686"/>
                  <a:ext cx="107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DEDFE3B-125A-4018-8CB6-6EE465F5274D}"/>
                    </a:ext>
                  </a:extLst>
                </p14:cNvPr>
                <p14:cNvContentPartPr/>
                <p14:nvPr/>
              </p14:nvContentPartPr>
              <p14:xfrm>
                <a:off x="9266730" y="5932326"/>
                <a:ext cx="57240" cy="1036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DEDFE3B-125A-4018-8CB6-6EE465F5274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257730" y="5923686"/>
                  <a:ext cx="7488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7108282-AB9B-4693-90D1-E2AAF594A7A8}"/>
              </a:ext>
            </a:extLst>
          </p:cNvPr>
          <p:cNvGrpSpPr/>
          <p:nvPr/>
        </p:nvGrpSpPr>
        <p:grpSpPr>
          <a:xfrm>
            <a:off x="9467610" y="5844846"/>
            <a:ext cx="329040" cy="227520"/>
            <a:chOff x="9467610" y="5844846"/>
            <a:chExt cx="32904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6A97D74-2A87-4B69-939E-491440FEEC1E}"/>
                    </a:ext>
                  </a:extLst>
                </p14:cNvPr>
                <p14:cNvContentPartPr/>
                <p14:nvPr/>
              </p14:nvContentPartPr>
              <p14:xfrm>
                <a:off x="9467610" y="5848446"/>
                <a:ext cx="82080" cy="2239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6A97D74-2A87-4B69-939E-491440FEEC1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458610" y="5839446"/>
                  <a:ext cx="997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C4D8B40-7BC6-4A9F-9BC1-686473D4CD22}"/>
                    </a:ext>
                  </a:extLst>
                </p14:cNvPr>
                <p14:cNvContentPartPr/>
                <p14:nvPr/>
              </p14:nvContentPartPr>
              <p14:xfrm>
                <a:off x="9659850" y="5933766"/>
                <a:ext cx="20880" cy="651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C4D8B40-7BC6-4A9F-9BC1-686473D4CD2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651210" y="5925126"/>
                  <a:ext cx="38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BFF543A-E105-41FE-826E-DDB67030EAEA}"/>
                    </a:ext>
                  </a:extLst>
                </p14:cNvPr>
                <p14:cNvContentPartPr/>
                <p14:nvPr/>
              </p14:nvContentPartPr>
              <p14:xfrm>
                <a:off x="9633930" y="5844846"/>
                <a:ext cx="162720" cy="1670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BFF543A-E105-41FE-826E-DDB67030EAE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625290" y="5835846"/>
                  <a:ext cx="18036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F72F282-9DAA-4B05-9DAF-57826D05659A}"/>
              </a:ext>
            </a:extLst>
          </p:cNvPr>
          <p:cNvGrpSpPr/>
          <p:nvPr/>
        </p:nvGrpSpPr>
        <p:grpSpPr>
          <a:xfrm>
            <a:off x="9935610" y="5837646"/>
            <a:ext cx="907200" cy="204840"/>
            <a:chOff x="9935610" y="5837646"/>
            <a:chExt cx="90720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907A0A5-1641-44C2-BA05-ECBEB400336D}"/>
                    </a:ext>
                  </a:extLst>
                </p14:cNvPr>
                <p14:cNvContentPartPr/>
                <p14:nvPr/>
              </p14:nvContentPartPr>
              <p14:xfrm>
                <a:off x="9935610" y="5886966"/>
                <a:ext cx="88560" cy="1256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907A0A5-1641-44C2-BA05-ECBEB400336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926970" y="5878326"/>
                  <a:ext cx="106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DBC69F4-BE10-436A-81E3-6FB65B29ED4A}"/>
                    </a:ext>
                  </a:extLst>
                </p14:cNvPr>
                <p14:cNvContentPartPr/>
                <p14:nvPr/>
              </p14:nvContentPartPr>
              <p14:xfrm>
                <a:off x="10082490" y="5855286"/>
                <a:ext cx="39600" cy="1454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DBC69F4-BE10-436A-81E3-6FB65B29ED4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073490" y="5846286"/>
                  <a:ext cx="57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47D87E3-1438-4737-8318-BF8508DA2630}"/>
                    </a:ext>
                  </a:extLst>
                </p14:cNvPr>
                <p14:cNvContentPartPr/>
                <p14:nvPr/>
              </p14:nvContentPartPr>
              <p14:xfrm>
                <a:off x="10060530" y="5859246"/>
                <a:ext cx="284400" cy="1519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47D87E3-1438-4737-8318-BF8508DA263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051530" y="5850246"/>
                  <a:ext cx="302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CBD8D49-C3A0-434F-8C1F-89E6E0F3E7BC}"/>
                    </a:ext>
                  </a:extLst>
                </p14:cNvPr>
                <p14:cNvContentPartPr/>
                <p14:nvPr/>
              </p14:nvContentPartPr>
              <p14:xfrm>
                <a:off x="10275090" y="5900646"/>
                <a:ext cx="73080" cy="309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CBD8D49-C3A0-434F-8C1F-89E6E0F3E7B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266090" y="5892006"/>
                  <a:ext cx="90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4D9458D-C008-4EBB-B9A0-A35560EC4B92}"/>
                    </a:ext>
                  </a:extLst>
                </p14:cNvPr>
                <p14:cNvContentPartPr/>
                <p14:nvPr/>
              </p14:nvContentPartPr>
              <p14:xfrm>
                <a:off x="10405770" y="5933406"/>
                <a:ext cx="132120" cy="84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4D9458D-C008-4EBB-B9A0-A35560EC4B9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396770" y="5924406"/>
                  <a:ext cx="149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DCBC08C-F3DA-411D-AB76-7F1FB0CAB180}"/>
                    </a:ext>
                  </a:extLst>
                </p14:cNvPr>
                <p14:cNvContentPartPr/>
                <p14:nvPr/>
              </p14:nvContentPartPr>
              <p14:xfrm>
                <a:off x="10633650" y="5839806"/>
                <a:ext cx="70920" cy="168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DCBC08C-F3DA-411D-AB76-7F1FB0CAB18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625010" y="5831166"/>
                  <a:ext cx="88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37B657A-E7AB-4713-BD82-4EF32FCB543F}"/>
                    </a:ext>
                  </a:extLst>
                </p14:cNvPr>
                <p14:cNvContentPartPr/>
                <p14:nvPr/>
              </p14:nvContentPartPr>
              <p14:xfrm>
                <a:off x="10752090" y="5837646"/>
                <a:ext cx="90720" cy="204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37B657A-E7AB-4713-BD82-4EF32FCB543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743090" y="5828646"/>
                  <a:ext cx="10836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7178305-0990-4691-BF44-22CCC659D890}"/>
              </a:ext>
            </a:extLst>
          </p:cNvPr>
          <p:cNvGrpSpPr/>
          <p:nvPr/>
        </p:nvGrpSpPr>
        <p:grpSpPr>
          <a:xfrm>
            <a:off x="10969890" y="5853486"/>
            <a:ext cx="458280" cy="184320"/>
            <a:chOff x="10969890" y="5853486"/>
            <a:chExt cx="45828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8EE3EDF-83AD-4587-86FA-E2AB93A37271}"/>
                    </a:ext>
                  </a:extLst>
                </p14:cNvPr>
                <p14:cNvContentPartPr/>
                <p14:nvPr/>
              </p14:nvContentPartPr>
              <p14:xfrm>
                <a:off x="10969890" y="5925846"/>
                <a:ext cx="68040" cy="61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8EE3EDF-83AD-4587-86FA-E2AB93A3727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961250" y="5916846"/>
                  <a:ext cx="85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0DF02AE-E64C-41A9-BEF7-22642F80B960}"/>
                    </a:ext>
                  </a:extLst>
                </p14:cNvPr>
                <p14:cNvContentPartPr/>
                <p14:nvPr/>
              </p14:nvContentPartPr>
              <p14:xfrm>
                <a:off x="10999770" y="5975526"/>
                <a:ext cx="84240" cy="8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0DF02AE-E64C-41A9-BEF7-22642F80B96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90770" y="5966526"/>
                  <a:ext cx="101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9ED99A0-EA86-49C6-A8BB-AE0B5732BB00}"/>
                    </a:ext>
                  </a:extLst>
                </p14:cNvPr>
                <p14:cNvContentPartPr/>
                <p14:nvPr/>
              </p14:nvContentPartPr>
              <p14:xfrm>
                <a:off x="11163570" y="5853486"/>
                <a:ext cx="264600" cy="1843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9ED99A0-EA86-49C6-A8BB-AE0B5732BB0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154570" y="5844486"/>
                  <a:ext cx="282240" cy="2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6E216AF-46B4-4F0B-B0A3-6E7461B8C695}"/>
                  </a:ext>
                </a:extLst>
              </p14:cNvPr>
              <p14:cNvContentPartPr/>
              <p14:nvPr/>
            </p14:nvContentPartPr>
            <p14:xfrm>
              <a:off x="3711210" y="6392766"/>
              <a:ext cx="50760" cy="381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6E216AF-46B4-4F0B-B0A3-6E7461B8C695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702210" y="6383766"/>
                <a:ext cx="68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9028653-9571-4AEC-A812-6C2E58B6E1D6}"/>
                  </a:ext>
                </a:extLst>
              </p14:cNvPr>
              <p14:cNvContentPartPr/>
              <p14:nvPr/>
            </p14:nvContentPartPr>
            <p14:xfrm>
              <a:off x="3768810" y="6583206"/>
              <a:ext cx="14040" cy="943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9028653-9571-4AEC-A812-6C2E58B6E1D6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759810" y="6574566"/>
                <a:ext cx="316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A24413D-A2D4-4C17-923B-1FB161B894EE}"/>
                  </a:ext>
                </a:extLst>
              </p14:cNvPr>
              <p14:cNvContentPartPr/>
              <p14:nvPr/>
            </p14:nvContentPartPr>
            <p14:xfrm>
              <a:off x="3741090" y="6523806"/>
              <a:ext cx="36360" cy="79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A24413D-A2D4-4C17-923B-1FB161B894E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732450" y="6515166"/>
                <a:ext cx="54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4908B32A-7DCA-454C-AE9E-E0189EAC6F24}"/>
                  </a:ext>
                </a:extLst>
              </p14:cNvPr>
              <p14:cNvContentPartPr/>
              <p14:nvPr/>
            </p14:nvContentPartPr>
            <p14:xfrm>
              <a:off x="3904890" y="6456846"/>
              <a:ext cx="601560" cy="7596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4908B32A-7DCA-454C-AE9E-E0189EAC6F2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896250" y="6447846"/>
                <a:ext cx="619200" cy="9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872BF6F-6CD1-4F6F-9DBA-C1CB9C140222}"/>
              </a:ext>
            </a:extLst>
          </p:cNvPr>
          <p:cNvGrpSpPr/>
          <p:nvPr/>
        </p:nvGrpSpPr>
        <p:grpSpPr>
          <a:xfrm>
            <a:off x="4200810" y="6635406"/>
            <a:ext cx="114120" cy="113760"/>
            <a:chOff x="4200810" y="6635406"/>
            <a:chExt cx="114120" cy="11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89D9147-C029-4BDC-B02A-9E3B8E6C446C}"/>
                    </a:ext>
                  </a:extLst>
                </p14:cNvPr>
                <p14:cNvContentPartPr/>
                <p14:nvPr/>
              </p14:nvContentPartPr>
              <p14:xfrm>
                <a:off x="4200810" y="6635406"/>
                <a:ext cx="12960" cy="1058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89D9147-C029-4BDC-B02A-9E3B8E6C446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192170" y="6626406"/>
                  <a:ext cx="30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BC0C30B-9F6F-4D00-B6B3-85418E765A3C}"/>
                    </a:ext>
                  </a:extLst>
                </p14:cNvPr>
                <p14:cNvContentPartPr/>
                <p14:nvPr/>
              </p14:nvContentPartPr>
              <p14:xfrm>
                <a:off x="4287210" y="6635406"/>
                <a:ext cx="27720" cy="1137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BC0C30B-9F6F-4D00-B6B3-85418E765A3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278570" y="6626766"/>
                  <a:ext cx="4536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E275AE3-C0ED-4F24-8F6D-F61486FE41F5}"/>
                  </a:ext>
                </a:extLst>
              </p14:cNvPr>
              <p14:cNvContentPartPr/>
              <p14:nvPr/>
            </p14:nvContentPartPr>
            <p14:xfrm>
              <a:off x="4743330" y="6063006"/>
              <a:ext cx="118080" cy="12384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E275AE3-C0ED-4F24-8F6D-F61486FE41F5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734690" y="6054006"/>
                <a:ext cx="13572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6ADE51E-5D55-4D72-94F1-934DEF6C3FB5}"/>
              </a:ext>
            </a:extLst>
          </p:cNvPr>
          <p:cNvGrpSpPr/>
          <p:nvPr/>
        </p:nvGrpSpPr>
        <p:grpSpPr>
          <a:xfrm>
            <a:off x="4530570" y="6268566"/>
            <a:ext cx="1316880" cy="385920"/>
            <a:chOff x="4530570" y="6268566"/>
            <a:chExt cx="1316880" cy="38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C3FF6C1-077C-42A9-96EC-3503890D604B}"/>
                    </a:ext>
                  </a:extLst>
                </p14:cNvPr>
                <p14:cNvContentPartPr/>
                <p14:nvPr/>
              </p14:nvContentPartPr>
              <p14:xfrm>
                <a:off x="5060490" y="6400686"/>
                <a:ext cx="18720" cy="15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C3FF6C1-077C-42A9-96EC-3503890D604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051490" y="6392046"/>
                  <a:ext cx="36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1ECB8F7-5261-4CA9-A69C-602EEB2F64E7}"/>
                    </a:ext>
                  </a:extLst>
                </p14:cNvPr>
                <p14:cNvContentPartPr/>
                <p14:nvPr/>
              </p14:nvContentPartPr>
              <p14:xfrm>
                <a:off x="5088570" y="6547206"/>
                <a:ext cx="13680" cy="107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1ECB8F7-5261-4CA9-A69C-602EEB2F64E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079930" y="6538566"/>
                  <a:ext cx="31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80B6813-4887-444E-9E88-D3A148F21F63}"/>
                    </a:ext>
                  </a:extLst>
                </p14:cNvPr>
                <p14:cNvContentPartPr/>
                <p14:nvPr/>
              </p14:nvContentPartPr>
              <p14:xfrm>
                <a:off x="5073810" y="6510846"/>
                <a:ext cx="25200" cy="17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80B6813-4887-444E-9E88-D3A148F21F6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064810" y="6502206"/>
                  <a:ext cx="42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84ED339-170B-4FEC-8A5B-6C360DDAD883}"/>
                    </a:ext>
                  </a:extLst>
                </p14:cNvPr>
                <p14:cNvContentPartPr/>
                <p14:nvPr/>
              </p14:nvContentPartPr>
              <p14:xfrm>
                <a:off x="4530570" y="6391326"/>
                <a:ext cx="42840" cy="21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84ED339-170B-4FEC-8A5B-6C360DDAD88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521930" y="6382326"/>
                  <a:ext cx="60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6DBA3D-DB54-4B86-A876-75A65AF10884}"/>
                    </a:ext>
                  </a:extLst>
                </p14:cNvPr>
                <p14:cNvContentPartPr/>
                <p14:nvPr/>
              </p14:nvContentPartPr>
              <p14:xfrm>
                <a:off x="4557570" y="6493566"/>
                <a:ext cx="50760" cy="1486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6DBA3D-DB54-4B86-A876-75A65AF1088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548570" y="6484926"/>
                  <a:ext cx="68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00052BF-809F-4C95-8C12-4C304B86C5DE}"/>
                    </a:ext>
                  </a:extLst>
                </p14:cNvPr>
                <p14:cNvContentPartPr/>
                <p14:nvPr/>
              </p14:nvContentPartPr>
              <p14:xfrm>
                <a:off x="4632810" y="6268566"/>
                <a:ext cx="353160" cy="770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00052BF-809F-4C95-8C12-4C304B86C5D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623810" y="6259566"/>
                  <a:ext cx="370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89DB689-4D6B-4C09-AED2-85B80D017BDD}"/>
                    </a:ext>
                  </a:extLst>
                </p14:cNvPr>
                <p14:cNvContentPartPr/>
                <p14:nvPr/>
              </p14:nvContentPartPr>
              <p14:xfrm>
                <a:off x="5209170" y="6493566"/>
                <a:ext cx="638280" cy="720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89DB689-4D6B-4C09-AED2-85B80D017BD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200530" y="6484566"/>
                  <a:ext cx="65592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C2D0452-5B8D-4499-9312-717509BD031E}"/>
              </a:ext>
            </a:extLst>
          </p:cNvPr>
          <p:cNvGrpSpPr/>
          <p:nvPr/>
        </p:nvGrpSpPr>
        <p:grpSpPr>
          <a:xfrm>
            <a:off x="5541090" y="6663126"/>
            <a:ext cx="193680" cy="99360"/>
            <a:chOff x="5541090" y="6663126"/>
            <a:chExt cx="193680" cy="9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DAA75A4-4B99-4F53-A4A8-DAA4CE61FBFC}"/>
                    </a:ext>
                  </a:extLst>
                </p14:cNvPr>
                <p14:cNvContentPartPr/>
                <p14:nvPr/>
              </p14:nvContentPartPr>
              <p14:xfrm>
                <a:off x="5541090" y="6663126"/>
                <a:ext cx="29520" cy="99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DAA75A4-4B99-4F53-A4A8-DAA4CE61FBF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532450" y="6654486"/>
                  <a:ext cx="47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A19BC87-2E11-4550-ABE8-E4E5470FA4FD}"/>
                    </a:ext>
                  </a:extLst>
                </p14:cNvPr>
                <p14:cNvContentPartPr/>
                <p14:nvPr/>
              </p14:nvContentPartPr>
              <p14:xfrm>
                <a:off x="5610210" y="6663126"/>
                <a:ext cx="124560" cy="990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A19BC87-2E11-4550-ABE8-E4E5470FA4F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01570" y="6654486"/>
                  <a:ext cx="142200" cy="11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57B5E1B-5518-4C5E-B9F9-47E241746BF3}"/>
                  </a:ext>
                </a:extLst>
              </p14:cNvPr>
              <p14:cNvContentPartPr/>
              <p14:nvPr/>
            </p14:nvContentPartPr>
            <p14:xfrm>
              <a:off x="6009810" y="6408246"/>
              <a:ext cx="34920" cy="471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57B5E1B-5518-4C5E-B9F9-47E241746BF3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000810" y="6399246"/>
                <a:ext cx="525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DC98B20-3F36-447A-B5D8-CABEBBEDF4A5}"/>
                  </a:ext>
                </a:extLst>
              </p14:cNvPr>
              <p14:cNvContentPartPr/>
              <p14:nvPr/>
            </p14:nvContentPartPr>
            <p14:xfrm>
              <a:off x="6049050" y="6630366"/>
              <a:ext cx="17280" cy="842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DC98B20-3F36-447A-B5D8-CABEBBEDF4A5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040050" y="6621366"/>
                <a:ext cx="349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DF45D0B-C6BA-40E6-8A62-FB58A1EFE2B6}"/>
                  </a:ext>
                </a:extLst>
              </p14:cNvPr>
              <p14:cNvContentPartPr/>
              <p14:nvPr/>
            </p14:nvContentPartPr>
            <p14:xfrm>
              <a:off x="6026010" y="6552606"/>
              <a:ext cx="25920" cy="86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DF45D0B-C6BA-40E6-8A62-FB58A1EFE2B6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017010" y="6543966"/>
                <a:ext cx="435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250956D-A459-4D53-B1BE-8D9A9121053E}"/>
                  </a:ext>
                </a:extLst>
              </p14:cNvPr>
              <p14:cNvContentPartPr/>
              <p14:nvPr/>
            </p14:nvContentPartPr>
            <p14:xfrm>
              <a:off x="6556290" y="6404646"/>
              <a:ext cx="30960" cy="453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250956D-A459-4D53-B1BE-8D9A9121053E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547650" y="6395646"/>
                <a:ext cx="486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0173997-3267-4E6F-B7C9-51C58EF1A6EB}"/>
                  </a:ext>
                </a:extLst>
              </p14:cNvPr>
              <p14:cNvContentPartPr/>
              <p14:nvPr/>
            </p14:nvContentPartPr>
            <p14:xfrm>
              <a:off x="6575730" y="6581406"/>
              <a:ext cx="31320" cy="1144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0173997-3267-4E6F-B7C9-51C58EF1A6E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567090" y="6572406"/>
                <a:ext cx="489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22EFE11-655C-447B-9821-7D2B4DC3AFC6}"/>
                  </a:ext>
                </a:extLst>
              </p14:cNvPr>
              <p14:cNvContentPartPr/>
              <p14:nvPr/>
            </p14:nvContentPartPr>
            <p14:xfrm>
              <a:off x="6588330" y="6554406"/>
              <a:ext cx="31320" cy="936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22EFE11-655C-447B-9821-7D2B4DC3AFC6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6579330" y="6545766"/>
                <a:ext cx="489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21F87ED3-828A-41D1-844B-8B1E18518B27}"/>
                  </a:ext>
                </a:extLst>
              </p14:cNvPr>
              <p14:cNvContentPartPr/>
              <p14:nvPr/>
            </p14:nvContentPartPr>
            <p14:xfrm>
              <a:off x="7264770" y="6423006"/>
              <a:ext cx="9720" cy="162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21F87ED3-828A-41D1-844B-8B1E18518B27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255770" y="6414006"/>
                <a:ext cx="273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9182573-B088-42CF-B970-B760AC990240}"/>
                  </a:ext>
                </a:extLst>
              </p14:cNvPr>
              <p14:cNvContentPartPr/>
              <p14:nvPr/>
            </p14:nvContentPartPr>
            <p14:xfrm>
              <a:off x="7304370" y="6615966"/>
              <a:ext cx="17280" cy="741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9182573-B088-42CF-B970-B760AC990240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295370" y="6606966"/>
                <a:ext cx="349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040ECA00-FB6D-43BC-9D66-F14EA731B13C}"/>
                  </a:ext>
                </a:extLst>
              </p14:cNvPr>
              <p14:cNvContentPartPr/>
              <p14:nvPr/>
            </p14:nvContentPartPr>
            <p14:xfrm>
              <a:off x="7273050" y="6518766"/>
              <a:ext cx="42120" cy="1764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040ECA00-FB6D-43BC-9D66-F14EA731B13C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7264410" y="6509766"/>
                <a:ext cx="597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B6B50DB0-5CFA-4342-BF37-71B4BC09C2A3}"/>
                  </a:ext>
                </a:extLst>
              </p14:cNvPr>
              <p14:cNvContentPartPr/>
              <p14:nvPr/>
            </p14:nvContentPartPr>
            <p14:xfrm>
              <a:off x="6105210" y="6304566"/>
              <a:ext cx="355680" cy="6048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B6B50DB0-5CFA-4342-BF37-71B4BC09C2A3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6096210" y="6295566"/>
                <a:ext cx="3733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C3B41019-DEA4-453D-B690-E989BAC6E830}"/>
                  </a:ext>
                </a:extLst>
              </p14:cNvPr>
              <p14:cNvContentPartPr/>
              <p14:nvPr/>
            </p14:nvContentPartPr>
            <p14:xfrm>
              <a:off x="6231930" y="6045366"/>
              <a:ext cx="101160" cy="16164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C3B41019-DEA4-453D-B690-E989BAC6E830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222930" y="6036726"/>
                <a:ext cx="118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92E6BE18-792F-4E5C-BA92-D7C5D0AE430D}"/>
                  </a:ext>
                </a:extLst>
              </p14:cNvPr>
              <p14:cNvContentPartPr/>
              <p14:nvPr/>
            </p14:nvContentPartPr>
            <p14:xfrm>
              <a:off x="6702090" y="6260286"/>
              <a:ext cx="492840" cy="7632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92E6BE18-792F-4E5C-BA92-D7C5D0AE430D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693450" y="6251286"/>
                <a:ext cx="51048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5617F55-16F4-46F1-B72C-8923CDB81E65}"/>
              </a:ext>
            </a:extLst>
          </p:cNvPr>
          <p:cNvGrpSpPr/>
          <p:nvPr/>
        </p:nvGrpSpPr>
        <p:grpSpPr>
          <a:xfrm>
            <a:off x="6848250" y="6015126"/>
            <a:ext cx="185760" cy="141840"/>
            <a:chOff x="6848250" y="6015126"/>
            <a:chExt cx="185760" cy="1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9E7EA92-AD2D-4012-9731-EC8E1600ABEF}"/>
                    </a:ext>
                  </a:extLst>
                </p14:cNvPr>
                <p14:cNvContentPartPr/>
                <p14:nvPr/>
              </p14:nvContentPartPr>
              <p14:xfrm>
                <a:off x="6848250" y="6015126"/>
                <a:ext cx="26280" cy="1360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9E7EA92-AD2D-4012-9731-EC8E1600ABE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839610" y="6006486"/>
                  <a:ext cx="43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8256D9A-E741-44D8-8F70-EFF260A8C7C5}"/>
                    </a:ext>
                  </a:extLst>
                </p14:cNvPr>
                <p14:cNvContentPartPr/>
                <p14:nvPr/>
              </p14:nvContentPartPr>
              <p14:xfrm>
                <a:off x="6945450" y="6042126"/>
                <a:ext cx="88560" cy="1148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8256D9A-E741-44D8-8F70-EFF260A8C7C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936810" y="6033126"/>
                  <a:ext cx="106200" cy="132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9517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Intuition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Two random walks are indistinguishable after they meet at the same vertex, because they forget the past.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By the lemma from irreducibility and aperiodicity, after some time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000" dirty="0"/>
                  <a:t>, there is a non-zero probability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for two random walks to meet at the same vertex, no matter what are their current vertices.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So, eventually, two random walks will meet at the same vertex with probability one,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and they would converge to the same stationary distribution.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This argument can be made precise by the “coupling” technique.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5324535"/>
              </a:xfrm>
              <a:prstGeom prst="rect">
                <a:avLst/>
              </a:prstGeom>
              <a:blipFill>
                <a:blip r:embed="rId2"/>
                <a:stretch>
                  <a:fillRect l="-546" t="-6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51B785-23C8-4563-BDB2-DA16A51B18DB}"/>
                  </a:ext>
                </a:extLst>
              </p14:cNvPr>
              <p14:cNvContentPartPr/>
              <p14:nvPr/>
            </p14:nvContentPartPr>
            <p14:xfrm>
              <a:off x="3603600" y="269280"/>
              <a:ext cx="6296400" cy="3866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51B785-23C8-4563-BDB2-DA16A51B18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4240" y="259920"/>
                <a:ext cx="6315120" cy="38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486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 err="1"/>
              <a:t>Pagerank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14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are given a directed graph describing the relationship between a set of webpages,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where there is a directed edge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sz="2000" dirty="0"/>
                  <a:t> </a:t>
                </a:r>
                <a:r>
                  <a:rPr lang="en-CA" sz="2000" dirty="0" err="1"/>
                  <a:t>iff</a:t>
                </a:r>
                <a:r>
                  <a:rPr lang="en-CA" sz="2000" dirty="0"/>
                  <a:t> there is a link from page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 to page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We want an algorithm to “rank” how important a page is.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Intuitively, a page is important if it is linked by many other pages,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and a page linked by an important page is more important.</a:t>
                </a:r>
              </a:p>
              <a:p>
                <a:endParaRPr lang="en-CA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4401205"/>
              </a:xfrm>
              <a:prstGeom prst="rect">
                <a:avLst/>
              </a:prstGeom>
              <a:blipFill>
                <a:blip r:embed="rId2"/>
                <a:stretch>
                  <a:fillRect l="-546" t="-8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229123-9944-4C41-A5B0-BCB9E8604DC6}"/>
                  </a:ext>
                </a:extLst>
              </p14:cNvPr>
              <p14:cNvContentPartPr/>
              <p14:nvPr/>
            </p14:nvContentPartPr>
            <p14:xfrm>
              <a:off x="5455800" y="2099520"/>
              <a:ext cx="4506120" cy="2454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229123-9944-4C41-A5B0-BCB9E8604D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6440" y="2090160"/>
                <a:ext cx="4524840" cy="247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8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Iterative Refinement 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15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301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 err="1"/>
                  <a:t>Pagerank</a:t>
                </a:r>
                <a:r>
                  <a:rPr lang="en-CA" sz="2000" b="1" u="sng" dirty="0"/>
                  <a:t> Algorithm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Initially, each page has </a:t>
                </a:r>
                <a:r>
                  <a:rPr lang="en-CA" sz="2000" dirty="0" err="1"/>
                  <a:t>pagerank</a:t>
                </a:r>
                <a:r>
                  <a:rPr lang="en-CA" sz="2000" dirty="0"/>
                  <a:t> value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In each step, each page divides its </a:t>
                </a:r>
                <a:r>
                  <a:rPr lang="en-CA" sz="2000" dirty="0" err="1"/>
                  <a:t>pagerank</a:t>
                </a:r>
                <a:r>
                  <a:rPr lang="en-CA" sz="2000" dirty="0"/>
                  <a:t> value equally to its outgoing links,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and sends these equal shares to the pages that it points to.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Each page updates its new </a:t>
                </a:r>
                <a:r>
                  <a:rPr lang="en-CA" sz="2000" dirty="0" err="1"/>
                  <a:t>pagerank</a:t>
                </a:r>
                <a:r>
                  <a:rPr lang="en-CA" sz="2000" dirty="0"/>
                  <a:t> value to be the sum of the shares that it receives.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Repeat until the </a:t>
                </a:r>
                <a:r>
                  <a:rPr lang="en-CA" sz="2000" dirty="0" err="1"/>
                  <a:t>pagerank</a:t>
                </a:r>
                <a:r>
                  <a:rPr lang="en-CA" sz="2000" dirty="0"/>
                  <a:t> values converge.</a:t>
                </a:r>
              </a:p>
              <a:p>
                <a:endParaRPr lang="en-CA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3016210"/>
              </a:xfrm>
              <a:prstGeom prst="rect">
                <a:avLst/>
              </a:prstGeom>
              <a:blipFill>
                <a:blip r:embed="rId2"/>
                <a:stretch>
                  <a:fillRect l="-546" t="-12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84DC5A-32B6-463F-A102-04135F691128}"/>
                  </a:ext>
                </a:extLst>
              </p14:cNvPr>
              <p14:cNvContentPartPr/>
              <p14:nvPr/>
            </p14:nvContentPartPr>
            <p14:xfrm>
              <a:off x="5976763" y="3541400"/>
              <a:ext cx="4270375" cy="2916237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84DC5A-32B6-463F-A102-04135F6911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2442" y="3537080"/>
                <a:ext cx="4279017" cy="2924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7E8C7B3-E5CB-4DD9-88CA-48F6C7F29EFC}"/>
                  </a:ext>
                </a:extLst>
              </p14:cNvPr>
              <p14:cNvContentPartPr/>
              <p14:nvPr/>
            </p14:nvContentPartPr>
            <p14:xfrm>
              <a:off x="9070200" y="884880"/>
              <a:ext cx="2596320" cy="2988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7E8C7B3-E5CB-4DD9-88CA-48F6C7F29E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60840" y="875520"/>
                <a:ext cx="2615040" cy="300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631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 err="1"/>
              <a:t>Pagerank</a:t>
            </a:r>
            <a:r>
              <a:rPr lang="en-CA" dirty="0"/>
              <a:t> Values and Stationary Distribution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16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187390"/>
            <a:ext cx="11171464" cy="435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u="sng" dirty="0"/>
              <a:t>Claim</a:t>
            </a:r>
            <a:r>
              <a:rPr lang="en-CA" sz="2000" dirty="0"/>
              <a:t>.  The equilibrium </a:t>
            </a:r>
            <a:r>
              <a:rPr lang="en-CA" sz="2000" dirty="0" err="1"/>
              <a:t>pagerank</a:t>
            </a:r>
            <a:r>
              <a:rPr lang="en-CA" sz="2000" dirty="0"/>
              <a:t> values are the probabilities in the stationary distribution.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When the graph is finite, irreducible, aperiodic, the </a:t>
            </a:r>
            <a:r>
              <a:rPr lang="en-CA" sz="2000" dirty="0" err="1"/>
              <a:t>pagerank</a:t>
            </a:r>
            <a:r>
              <a:rPr lang="en-CA" sz="2000" dirty="0"/>
              <a:t> values are unique by the fundamental </a:t>
            </a:r>
            <a:r>
              <a:rPr lang="en-CA" sz="2000" dirty="0" err="1"/>
              <a:t>thm</a:t>
            </a:r>
            <a:r>
              <a:rPr lang="en-CA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This shows that the </a:t>
            </a:r>
            <a:r>
              <a:rPr lang="en-CA" sz="2000" dirty="0" err="1"/>
              <a:t>pagerank</a:t>
            </a:r>
            <a:r>
              <a:rPr lang="en-CA" sz="2000" dirty="0"/>
              <a:t> values is a function of the graph structure, not based on initial values.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Also, we have some intuition about </a:t>
            </a:r>
            <a:r>
              <a:rPr lang="en-CA" sz="2000" dirty="0" err="1"/>
              <a:t>pagerank</a:t>
            </a:r>
            <a:r>
              <a:rPr lang="en-CA" sz="2000" dirty="0"/>
              <a:t> values, which are the reciprocal of the expected return time.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16098B-69B1-42EE-B241-8C73FA96B966}"/>
              </a:ext>
            </a:extLst>
          </p:cNvPr>
          <p:cNvGrpSpPr/>
          <p:nvPr/>
        </p:nvGrpSpPr>
        <p:grpSpPr>
          <a:xfrm>
            <a:off x="874770" y="1757766"/>
            <a:ext cx="921960" cy="379800"/>
            <a:chOff x="874770" y="1757766"/>
            <a:chExt cx="921960" cy="37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CEECFA6-9FF4-4A3D-BD6C-B18A1BA931B4}"/>
                    </a:ext>
                  </a:extLst>
                </p14:cNvPr>
                <p14:cNvContentPartPr/>
                <p14:nvPr/>
              </p14:nvContentPartPr>
              <p14:xfrm>
                <a:off x="998610" y="1862886"/>
                <a:ext cx="33480" cy="274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CEECFA6-9FF4-4A3D-BD6C-B18A1BA931B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89970" y="1853886"/>
                  <a:ext cx="511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2842C97-470F-4655-B34E-CAB3579F4220}"/>
                    </a:ext>
                  </a:extLst>
                </p14:cNvPr>
                <p14:cNvContentPartPr/>
                <p14:nvPr/>
              </p14:nvContentPartPr>
              <p14:xfrm>
                <a:off x="980610" y="1857126"/>
                <a:ext cx="148320" cy="121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2842C97-470F-4655-B34E-CAB3579F422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1610" y="1848486"/>
                  <a:ext cx="165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B2ECF4E-C42B-4D3D-8109-486455387560}"/>
                    </a:ext>
                  </a:extLst>
                </p14:cNvPr>
                <p14:cNvContentPartPr/>
                <p14:nvPr/>
              </p14:nvContentPartPr>
              <p14:xfrm>
                <a:off x="1158090" y="1862886"/>
                <a:ext cx="198360" cy="116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B2ECF4E-C42B-4D3D-8109-4864553875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49450" y="1853886"/>
                  <a:ext cx="216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B83DF01-8098-4CFD-A02D-10E942165669}"/>
                    </a:ext>
                  </a:extLst>
                </p14:cNvPr>
                <p14:cNvContentPartPr/>
                <p14:nvPr/>
              </p14:nvContentPartPr>
              <p14:xfrm>
                <a:off x="1400010" y="1883046"/>
                <a:ext cx="56880" cy="77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B83DF01-8098-4CFD-A02D-10E9421656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91010" y="1874046"/>
                  <a:ext cx="74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E7A0121-4D23-4D56-8938-3F65544A06F5}"/>
                    </a:ext>
                  </a:extLst>
                </p14:cNvPr>
                <p14:cNvContentPartPr/>
                <p14:nvPr/>
              </p14:nvContentPartPr>
              <p14:xfrm>
                <a:off x="1508730" y="1757766"/>
                <a:ext cx="125280" cy="319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E7A0121-4D23-4D56-8938-3F65544A06F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00090" y="1748766"/>
                  <a:ext cx="1429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CFF8DF3-C234-4008-BA8A-FF9FB74152A3}"/>
                    </a:ext>
                  </a:extLst>
                </p14:cNvPr>
                <p14:cNvContentPartPr/>
                <p14:nvPr/>
              </p14:nvContentPartPr>
              <p14:xfrm>
                <a:off x="874770" y="2070606"/>
                <a:ext cx="921960" cy="54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CFF8DF3-C234-4008-BA8A-FF9FB74152A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6130" y="2061966"/>
                  <a:ext cx="93960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3E5CCB-42F7-4E4F-BB3D-C3BC84C2CFE3}"/>
              </a:ext>
            </a:extLst>
          </p:cNvPr>
          <p:cNvGrpSpPr/>
          <p:nvPr/>
        </p:nvGrpSpPr>
        <p:grpSpPr>
          <a:xfrm>
            <a:off x="2986890" y="1838406"/>
            <a:ext cx="1428480" cy="359280"/>
            <a:chOff x="2986890" y="1838406"/>
            <a:chExt cx="1428480" cy="35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7B7396F-17BB-4F2E-8C78-ABE3E080A7C1}"/>
                    </a:ext>
                  </a:extLst>
                </p14:cNvPr>
                <p14:cNvContentPartPr/>
                <p14:nvPr/>
              </p14:nvContentPartPr>
              <p14:xfrm>
                <a:off x="2997330" y="1862886"/>
                <a:ext cx="48960" cy="257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7B7396F-17BB-4F2E-8C78-ABE3E080A7C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88690" y="1854246"/>
                  <a:ext cx="66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E1D62B2-4AE2-4BF5-A35A-C556035CD21A}"/>
                    </a:ext>
                  </a:extLst>
                </p14:cNvPr>
                <p14:cNvContentPartPr/>
                <p14:nvPr/>
              </p14:nvContentPartPr>
              <p14:xfrm>
                <a:off x="2986890" y="1858566"/>
                <a:ext cx="123840" cy="131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E1D62B2-4AE2-4BF5-A35A-C556035CD21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77890" y="1849566"/>
                  <a:ext cx="141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80C83FF-B94E-4397-8E45-B9DA9BD664D6}"/>
                    </a:ext>
                  </a:extLst>
                </p14:cNvPr>
                <p14:cNvContentPartPr/>
                <p14:nvPr/>
              </p14:nvContentPartPr>
              <p14:xfrm>
                <a:off x="3160410" y="1885926"/>
                <a:ext cx="100440" cy="93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80C83FF-B94E-4397-8E45-B9DA9BD664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51410" y="1877286"/>
                  <a:ext cx="118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2AD8B17-CA7F-432B-8699-702EBDD1F4AA}"/>
                    </a:ext>
                  </a:extLst>
                </p14:cNvPr>
                <p14:cNvContentPartPr/>
                <p14:nvPr/>
              </p14:nvContentPartPr>
              <p14:xfrm>
                <a:off x="3311970" y="1878366"/>
                <a:ext cx="69480" cy="258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2AD8B17-CA7F-432B-8699-702EBDD1F4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03330" y="1869366"/>
                  <a:ext cx="871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EBE3F23-EEA3-4839-A991-53712D958CDD}"/>
                    </a:ext>
                  </a:extLst>
                </p14:cNvPr>
                <p14:cNvContentPartPr/>
                <p14:nvPr/>
              </p14:nvContentPartPr>
              <p14:xfrm>
                <a:off x="3425010" y="1867206"/>
                <a:ext cx="115920" cy="126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EBE3F23-EEA3-4839-A991-53712D958CD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16370" y="1858566"/>
                  <a:ext cx="133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62E9590-6968-46FA-8C30-A97CE8A48BBB}"/>
                    </a:ext>
                  </a:extLst>
                </p14:cNvPr>
                <p14:cNvContentPartPr/>
                <p14:nvPr/>
              </p14:nvContentPartPr>
              <p14:xfrm>
                <a:off x="3586650" y="1878726"/>
                <a:ext cx="234000" cy="112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62E9590-6968-46FA-8C30-A97CE8A48BB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77650" y="1870086"/>
                  <a:ext cx="251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5599EE4-58D2-4E96-9FD5-552AD389D0EE}"/>
                    </a:ext>
                  </a:extLst>
                </p14:cNvPr>
                <p14:cNvContentPartPr/>
                <p14:nvPr/>
              </p14:nvContentPartPr>
              <p14:xfrm>
                <a:off x="3858090" y="1926966"/>
                <a:ext cx="91080" cy="74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5599EE4-58D2-4E96-9FD5-552AD389D0E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49450" y="1917966"/>
                  <a:ext cx="108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B5EE7AF-2806-42D2-85B4-28468E340669}"/>
                    </a:ext>
                  </a:extLst>
                </p14:cNvPr>
                <p14:cNvContentPartPr/>
                <p14:nvPr/>
              </p14:nvContentPartPr>
              <p14:xfrm>
                <a:off x="3979770" y="1838406"/>
                <a:ext cx="114480" cy="169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B5EE7AF-2806-42D2-85B4-28468E34066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71130" y="1829406"/>
                  <a:ext cx="132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ECDA043-0523-4C4D-9094-F68C4C8C0EA3}"/>
                    </a:ext>
                  </a:extLst>
                </p14:cNvPr>
                <p14:cNvContentPartPr/>
                <p14:nvPr/>
              </p14:nvContentPartPr>
              <p14:xfrm>
                <a:off x="4144650" y="2045766"/>
                <a:ext cx="78120" cy="151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ECDA043-0523-4C4D-9094-F68C4C8C0EA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35650" y="2036766"/>
                  <a:ext cx="95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1D1AE9E-BB4A-4BF5-94B5-BF00F474A2F0}"/>
                    </a:ext>
                  </a:extLst>
                </p14:cNvPr>
                <p14:cNvContentPartPr/>
                <p14:nvPr/>
              </p14:nvContentPartPr>
              <p14:xfrm>
                <a:off x="4064010" y="2097246"/>
                <a:ext cx="145800" cy="26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1D1AE9E-BB4A-4BF5-94B5-BF00F474A2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55370" y="2088606"/>
                  <a:ext cx="163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9CF88EB-6D73-450B-A3DA-DA99B9518FA3}"/>
                    </a:ext>
                  </a:extLst>
                </p14:cNvPr>
                <p14:cNvContentPartPr/>
                <p14:nvPr/>
              </p14:nvContentPartPr>
              <p14:xfrm>
                <a:off x="4245450" y="2057286"/>
                <a:ext cx="169920" cy="135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9CF88EB-6D73-450B-A3DA-DA99B9518FA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36810" y="2048286"/>
                  <a:ext cx="18756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00D992B-0A8E-4B4B-96AE-7B5E96B22217}"/>
              </a:ext>
            </a:extLst>
          </p:cNvPr>
          <p:cNvGrpSpPr/>
          <p:nvPr/>
        </p:nvGrpSpPr>
        <p:grpSpPr>
          <a:xfrm>
            <a:off x="4503930" y="1776486"/>
            <a:ext cx="395280" cy="335880"/>
            <a:chOff x="4503930" y="1776486"/>
            <a:chExt cx="395280" cy="3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FC9A960-63A9-4F08-A85B-D81FBF796D9B}"/>
                    </a:ext>
                  </a:extLst>
                </p14:cNvPr>
                <p14:cNvContentPartPr/>
                <p14:nvPr/>
              </p14:nvContentPartPr>
              <p14:xfrm>
                <a:off x="4503930" y="1791606"/>
                <a:ext cx="102240" cy="198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FC9A960-63A9-4F08-A85B-D81FBF796D9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94930" y="1782606"/>
                  <a:ext cx="119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F854476-5114-4F91-B46F-9D5F024F01CF}"/>
                    </a:ext>
                  </a:extLst>
                </p14:cNvPr>
                <p14:cNvContentPartPr/>
                <p14:nvPr/>
              </p14:nvContentPartPr>
              <p14:xfrm>
                <a:off x="4667010" y="1892046"/>
                <a:ext cx="77400" cy="220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F854476-5114-4F91-B46F-9D5F024F01C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58370" y="1883406"/>
                  <a:ext cx="95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EBDFD83-CE8C-4F75-A2B1-CA0D9AEA014E}"/>
                    </a:ext>
                  </a:extLst>
                </p14:cNvPr>
                <p14:cNvContentPartPr/>
                <p14:nvPr/>
              </p14:nvContentPartPr>
              <p14:xfrm>
                <a:off x="4663770" y="1785126"/>
                <a:ext cx="55080" cy="18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EBDFD83-CE8C-4F75-A2B1-CA0D9AEA014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54770" y="1776486"/>
                  <a:ext cx="72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E35C63E-3C2F-4915-A19F-2E20EA8CA32E}"/>
                    </a:ext>
                  </a:extLst>
                </p14:cNvPr>
                <p14:cNvContentPartPr/>
                <p14:nvPr/>
              </p14:nvContentPartPr>
              <p14:xfrm>
                <a:off x="4787970" y="1776486"/>
                <a:ext cx="111240" cy="239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E35C63E-3C2F-4915-A19F-2E20EA8CA32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78970" y="1767846"/>
                  <a:ext cx="128880" cy="25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BDC87CB-5E28-4AC6-B754-54681EDD3143}"/>
                  </a:ext>
                </a:extLst>
              </p14:cNvPr>
              <p14:cNvContentPartPr/>
              <p14:nvPr/>
            </p14:nvContentPartPr>
            <p14:xfrm>
              <a:off x="5111970" y="1864326"/>
              <a:ext cx="132480" cy="69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BDC87CB-5E28-4AC6-B754-54681EDD314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03330" y="1855326"/>
                <a:ext cx="150120" cy="8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63BEA382-0F1C-4BA0-925F-EA25C4FFDD8F}"/>
              </a:ext>
            </a:extLst>
          </p:cNvPr>
          <p:cNvGrpSpPr/>
          <p:nvPr/>
        </p:nvGrpSpPr>
        <p:grpSpPr>
          <a:xfrm>
            <a:off x="5543610" y="1696566"/>
            <a:ext cx="706680" cy="570600"/>
            <a:chOff x="5543610" y="1696566"/>
            <a:chExt cx="706680" cy="57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F9DA3AC-7610-46B8-9AD4-66DFBD4458E0}"/>
                    </a:ext>
                  </a:extLst>
                </p14:cNvPr>
                <p14:cNvContentPartPr/>
                <p14:nvPr/>
              </p14:nvContentPartPr>
              <p14:xfrm>
                <a:off x="5586810" y="1696566"/>
                <a:ext cx="208440" cy="22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F9DA3AC-7610-46B8-9AD4-66DFBD4458E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77810" y="1687566"/>
                  <a:ext cx="226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4E8F533-51DC-4C44-B374-53457BC81D19}"/>
                    </a:ext>
                  </a:extLst>
                </p14:cNvPr>
                <p14:cNvContentPartPr/>
                <p14:nvPr/>
              </p14:nvContentPartPr>
              <p14:xfrm>
                <a:off x="5567370" y="1721766"/>
                <a:ext cx="272160" cy="189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4E8F533-51DC-4C44-B374-53457BC81D1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58370" y="1713126"/>
                  <a:ext cx="289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7848B42-AD73-4B1A-9E7B-B7D0B77DA4D8}"/>
                    </a:ext>
                  </a:extLst>
                </p14:cNvPr>
                <p14:cNvContentPartPr/>
                <p14:nvPr/>
              </p14:nvContentPartPr>
              <p14:xfrm>
                <a:off x="5582490" y="2050086"/>
                <a:ext cx="18000" cy="68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7848B42-AD73-4B1A-9E7B-B7D0B77DA4D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73490" y="2041086"/>
                  <a:ext cx="35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8F05EDD-A0FB-46E8-A7E0-6B4B741C67DB}"/>
                    </a:ext>
                  </a:extLst>
                </p14:cNvPr>
                <p14:cNvContentPartPr/>
                <p14:nvPr/>
              </p14:nvContentPartPr>
              <p14:xfrm>
                <a:off x="5543610" y="1970166"/>
                <a:ext cx="133560" cy="93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8F05EDD-A0FB-46E8-A7E0-6B4B741C67D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34970" y="1961166"/>
                  <a:ext cx="151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1DDF96B-A72B-4642-A245-A6B6A52C606B}"/>
                    </a:ext>
                  </a:extLst>
                </p14:cNvPr>
                <p14:cNvContentPartPr/>
                <p14:nvPr/>
              </p14:nvContentPartPr>
              <p14:xfrm>
                <a:off x="5665650" y="2094006"/>
                <a:ext cx="53640" cy="13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1DDF96B-A72B-4642-A245-A6B6A52C606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57010" y="2085366"/>
                  <a:ext cx="71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B18B333-CC6E-482F-B6A7-87564C39D133}"/>
                    </a:ext>
                  </a:extLst>
                </p14:cNvPr>
                <p14:cNvContentPartPr/>
                <p14:nvPr/>
              </p14:nvContentPartPr>
              <p14:xfrm>
                <a:off x="5782290" y="1989606"/>
                <a:ext cx="47880" cy="141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B18B333-CC6E-482F-B6A7-87564C39D13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73290" y="1980966"/>
                  <a:ext cx="65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A931B78-77DB-466F-B487-FF0DC26FCA09}"/>
                    </a:ext>
                  </a:extLst>
                </p14:cNvPr>
                <p14:cNvContentPartPr/>
                <p14:nvPr/>
              </p14:nvContentPartPr>
              <p14:xfrm>
                <a:off x="5868330" y="2046486"/>
                <a:ext cx="70920" cy="220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A931B78-77DB-466F-B487-FF0DC26FCA0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59690" y="2037846"/>
                  <a:ext cx="885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886E739-0EAE-47F8-86C4-161B039A6AEE}"/>
                    </a:ext>
                  </a:extLst>
                </p14:cNvPr>
                <p14:cNvContentPartPr/>
                <p14:nvPr/>
              </p14:nvContentPartPr>
              <p14:xfrm>
                <a:off x="5865090" y="1955046"/>
                <a:ext cx="200880" cy="177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886E739-0EAE-47F8-86C4-161B039A6AE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56090" y="1946406"/>
                  <a:ext cx="218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03A1606-A98B-49AA-B0B3-2F3247713D87}"/>
                    </a:ext>
                  </a:extLst>
                </p14:cNvPr>
                <p14:cNvContentPartPr/>
                <p14:nvPr/>
              </p14:nvContentPartPr>
              <p14:xfrm>
                <a:off x="6010170" y="2080326"/>
                <a:ext cx="70200" cy="13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03A1606-A98B-49AA-B0B3-2F3247713D8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01170" y="2071326"/>
                  <a:ext cx="87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65EA98F-117A-4892-8BF1-668767464660}"/>
                    </a:ext>
                  </a:extLst>
                </p14:cNvPr>
                <p14:cNvContentPartPr/>
                <p14:nvPr/>
              </p14:nvContentPartPr>
              <p14:xfrm>
                <a:off x="6109170" y="1996806"/>
                <a:ext cx="141120" cy="149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65EA98F-117A-4892-8BF1-66876746466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00530" y="1988166"/>
                  <a:ext cx="15876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1B734F7-B6E7-40FF-A0C2-8F8E9980B618}"/>
              </a:ext>
            </a:extLst>
          </p:cNvPr>
          <p:cNvGrpSpPr/>
          <p:nvPr/>
        </p:nvGrpSpPr>
        <p:grpSpPr>
          <a:xfrm>
            <a:off x="10477770" y="995286"/>
            <a:ext cx="539280" cy="668520"/>
            <a:chOff x="10477770" y="995286"/>
            <a:chExt cx="539280" cy="66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765083C-5B92-4D09-8E81-E825B5514094}"/>
                    </a:ext>
                  </a:extLst>
                </p14:cNvPr>
                <p14:cNvContentPartPr/>
                <p14:nvPr/>
              </p14:nvContentPartPr>
              <p14:xfrm>
                <a:off x="10679730" y="1228566"/>
                <a:ext cx="46080" cy="66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765083C-5B92-4D09-8E81-E825B551409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71090" y="1219926"/>
                  <a:ext cx="63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2D644EC-3579-4EF9-8F73-E4303691F707}"/>
                    </a:ext>
                  </a:extLst>
                </p14:cNvPr>
                <p14:cNvContentPartPr/>
                <p14:nvPr/>
              </p14:nvContentPartPr>
              <p14:xfrm>
                <a:off x="10808610" y="1092486"/>
                <a:ext cx="70560" cy="245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2D644EC-3579-4EF9-8F73-E4303691F70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799610" y="1083846"/>
                  <a:ext cx="88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74A2A1C-5096-4B39-BA6B-BDCBFF055456}"/>
                    </a:ext>
                  </a:extLst>
                </p14:cNvPr>
                <p14:cNvContentPartPr/>
                <p14:nvPr/>
              </p14:nvContentPartPr>
              <p14:xfrm>
                <a:off x="10894290" y="995286"/>
                <a:ext cx="35640" cy="29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74A2A1C-5096-4B39-BA6B-BDCBFF05545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85290" y="986646"/>
                  <a:ext cx="53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DE16C9B-8395-4A86-B2E2-EAD736C14D53}"/>
                    </a:ext>
                  </a:extLst>
                </p14:cNvPr>
                <p14:cNvContentPartPr/>
                <p14:nvPr/>
              </p14:nvContentPartPr>
              <p14:xfrm>
                <a:off x="10477770" y="1381566"/>
                <a:ext cx="169200" cy="251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DE16C9B-8395-4A86-B2E2-EAD736C14D5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468770" y="1372566"/>
                  <a:ext cx="186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3790997-6803-4070-B110-59C9E16241D9}"/>
                    </a:ext>
                  </a:extLst>
                </p14:cNvPr>
                <p14:cNvContentPartPr/>
                <p14:nvPr/>
              </p14:nvContentPartPr>
              <p14:xfrm>
                <a:off x="10725450" y="1381926"/>
                <a:ext cx="36000" cy="281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3790997-6803-4070-B110-59C9E16241D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16450" y="1373286"/>
                  <a:ext cx="536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0C1F037-DA70-4D9C-8414-B0A6B5A05D7D}"/>
                    </a:ext>
                  </a:extLst>
                </p14:cNvPr>
                <p14:cNvContentPartPr/>
                <p14:nvPr/>
              </p14:nvContentPartPr>
              <p14:xfrm>
                <a:off x="10679010" y="1344126"/>
                <a:ext cx="338040" cy="279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0C1F037-DA70-4D9C-8414-B0A6B5A05D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670370" y="1335486"/>
                  <a:ext cx="35568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9A46463-4601-4CAA-A2D4-E12467CF1637}"/>
              </a:ext>
            </a:extLst>
          </p:cNvPr>
          <p:cNvGrpSpPr/>
          <p:nvPr/>
        </p:nvGrpSpPr>
        <p:grpSpPr>
          <a:xfrm>
            <a:off x="6586530" y="1675326"/>
            <a:ext cx="1410840" cy="364320"/>
            <a:chOff x="6586530" y="1675326"/>
            <a:chExt cx="1410840" cy="36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F1AE456-CF9E-4EBE-B702-0ECEAFE50711}"/>
                    </a:ext>
                  </a:extLst>
                </p14:cNvPr>
                <p14:cNvContentPartPr/>
                <p14:nvPr/>
              </p14:nvContentPartPr>
              <p14:xfrm>
                <a:off x="6617490" y="1769646"/>
                <a:ext cx="43560" cy="226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F1AE456-CF9E-4EBE-B702-0ECEAFE5071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08850" y="1761006"/>
                  <a:ext cx="61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6358CD9-E1E8-43C9-8795-24E077247D89}"/>
                    </a:ext>
                  </a:extLst>
                </p14:cNvPr>
                <p14:cNvContentPartPr/>
                <p14:nvPr/>
              </p14:nvContentPartPr>
              <p14:xfrm>
                <a:off x="6586530" y="1776486"/>
                <a:ext cx="266040" cy="101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6358CD9-E1E8-43C9-8795-24E077247D8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77530" y="1767486"/>
                  <a:ext cx="283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D7E7287-292C-4A63-8425-6A599A670431}"/>
                    </a:ext>
                  </a:extLst>
                </p14:cNvPr>
                <p14:cNvContentPartPr/>
                <p14:nvPr/>
              </p14:nvContentPartPr>
              <p14:xfrm>
                <a:off x="6865530" y="1769286"/>
                <a:ext cx="63360" cy="2214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D7E7287-292C-4A63-8425-6A599A67043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56530" y="1760646"/>
                  <a:ext cx="810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0D4E316-BFB0-4A91-8E02-E04D42ED75C9}"/>
                    </a:ext>
                  </a:extLst>
                </p14:cNvPr>
                <p14:cNvContentPartPr/>
                <p14:nvPr/>
              </p14:nvContentPartPr>
              <p14:xfrm>
                <a:off x="6981450" y="1773606"/>
                <a:ext cx="70560" cy="111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0D4E316-BFB0-4A91-8E02-E04D42ED75C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72450" y="1764606"/>
                  <a:ext cx="88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99E7299-D1C5-41FD-875F-D27790491A13}"/>
                    </a:ext>
                  </a:extLst>
                </p14:cNvPr>
                <p14:cNvContentPartPr/>
                <p14:nvPr/>
              </p14:nvContentPartPr>
              <p14:xfrm>
                <a:off x="7097730" y="1771086"/>
                <a:ext cx="75960" cy="107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99E7299-D1C5-41FD-875F-D27790491A1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89090" y="1762446"/>
                  <a:ext cx="93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2D30BAA-5232-4406-A944-4AE87CFC84AC}"/>
                    </a:ext>
                  </a:extLst>
                </p14:cNvPr>
                <p14:cNvContentPartPr/>
                <p14:nvPr/>
              </p14:nvContentPartPr>
              <p14:xfrm>
                <a:off x="7216530" y="1783686"/>
                <a:ext cx="69840" cy="79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2D30BAA-5232-4406-A944-4AE87CFC84A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07890" y="1774686"/>
                  <a:ext cx="87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C30649E-8840-4001-A2E5-6F0814C3030C}"/>
                    </a:ext>
                  </a:extLst>
                </p14:cNvPr>
                <p14:cNvContentPartPr/>
                <p14:nvPr/>
              </p14:nvContentPartPr>
              <p14:xfrm>
                <a:off x="7337490" y="1704846"/>
                <a:ext cx="123840" cy="161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C30649E-8840-4001-A2E5-6F0814C3030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28490" y="1695846"/>
                  <a:ext cx="141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793BB9D-AE21-48B6-A69A-68871F2EF2EA}"/>
                    </a:ext>
                  </a:extLst>
                </p14:cNvPr>
                <p14:cNvContentPartPr/>
                <p14:nvPr/>
              </p14:nvContentPartPr>
              <p14:xfrm>
                <a:off x="7446570" y="1771086"/>
                <a:ext cx="95760" cy="86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793BB9D-AE21-48B6-A69A-68871F2EF2E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37570" y="1762446"/>
                  <a:ext cx="113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113DF05-856D-4B3C-AC11-4BED4AA77EE3}"/>
                    </a:ext>
                  </a:extLst>
                </p14:cNvPr>
                <p14:cNvContentPartPr/>
                <p14:nvPr/>
              </p14:nvContentPartPr>
              <p14:xfrm>
                <a:off x="7595970" y="1884486"/>
                <a:ext cx="106200" cy="155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113DF05-856D-4B3C-AC11-4BED4AA77EE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87330" y="1875486"/>
                  <a:ext cx="123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EB767BE-46D2-4073-A366-E3F18B2D975E}"/>
                    </a:ext>
                  </a:extLst>
                </p14:cNvPr>
                <p14:cNvContentPartPr/>
                <p14:nvPr/>
              </p14:nvContentPartPr>
              <p14:xfrm>
                <a:off x="7549170" y="1932006"/>
                <a:ext cx="158760" cy="187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EB767BE-46D2-4073-A366-E3F18B2D975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40170" y="1923366"/>
                  <a:ext cx="176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4CDAAB3-178B-4F73-B457-95EAC7013232}"/>
                    </a:ext>
                  </a:extLst>
                </p14:cNvPr>
                <p14:cNvContentPartPr/>
                <p14:nvPr/>
              </p14:nvContentPartPr>
              <p14:xfrm>
                <a:off x="7703610" y="1709526"/>
                <a:ext cx="61920" cy="151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4CDAAB3-178B-4F73-B457-95EAC701323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94970" y="1700526"/>
                  <a:ext cx="79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E88E9AE-B2DF-49CF-B6F1-1078A42F411B}"/>
                    </a:ext>
                  </a:extLst>
                </p14:cNvPr>
                <p14:cNvContentPartPr/>
                <p14:nvPr/>
              </p14:nvContentPartPr>
              <p14:xfrm>
                <a:off x="7846890" y="1776486"/>
                <a:ext cx="24840" cy="709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E88E9AE-B2DF-49CF-B6F1-1078A42F41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38250" y="1767846"/>
                  <a:ext cx="42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CCAF8EB-93D4-47F3-85B9-34E361709971}"/>
                    </a:ext>
                  </a:extLst>
                </p14:cNvPr>
                <p14:cNvContentPartPr/>
                <p14:nvPr/>
              </p14:nvContentPartPr>
              <p14:xfrm>
                <a:off x="7820250" y="1675326"/>
                <a:ext cx="177120" cy="2260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CCAF8EB-93D4-47F3-85B9-34E36170997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811250" y="1666686"/>
                  <a:ext cx="19476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79EFE2F-7A78-47D2-9DCA-051E7ED72C9D}"/>
              </a:ext>
            </a:extLst>
          </p:cNvPr>
          <p:cNvGrpSpPr/>
          <p:nvPr/>
        </p:nvGrpSpPr>
        <p:grpSpPr>
          <a:xfrm>
            <a:off x="8121930" y="1658766"/>
            <a:ext cx="1014840" cy="493560"/>
            <a:chOff x="8121930" y="1658766"/>
            <a:chExt cx="1014840" cy="49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71AA13D-0D41-444C-8DD7-87903B59EB97}"/>
                    </a:ext>
                  </a:extLst>
                </p14:cNvPr>
                <p14:cNvContentPartPr/>
                <p14:nvPr/>
              </p14:nvContentPartPr>
              <p14:xfrm>
                <a:off x="8121930" y="1658766"/>
                <a:ext cx="165240" cy="388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71AA13D-0D41-444C-8DD7-87903B59EB9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12930" y="1650126"/>
                  <a:ext cx="1828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9F4EE90-13B9-462A-8ECA-479C13F9BA50}"/>
                    </a:ext>
                  </a:extLst>
                </p14:cNvPr>
                <p14:cNvContentPartPr/>
                <p14:nvPr/>
              </p14:nvContentPartPr>
              <p14:xfrm>
                <a:off x="8346210" y="1885206"/>
                <a:ext cx="140040" cy="2016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9F4EE90-13B9-462A-8ECA-479C13F9BA5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337210" y="1876566"/>
                  <a:ext cx="157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4AAC455-3514-405C-BA1F-7B673B615340}"/>
                    </a:ext>
                  </a:extLst>
                </p14:cNvPr>
                <p14:cNvContentPartPr/>
                <p14:nvPr/>
              </p14:nvContentPartPr>
              <p14:xfrm>
                <a:off x="8539530" y="1808886"/>
                <a:ext cx="43920" cy="946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4AAC455-3514-405C-BA1F-7B673B61534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30890" y="1799886"/>
                  <a:ext cx="61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33DA596-A9CE-4125-BFAC-276634E0DCA6}"/>
                    </a:ext>
                  </a:extLst>
                </p14:cNvPr>
                <p14:cNvContentPartPr/>
                <p14:nvPr/>
              </p14:nvContentPartPr>
              <p14:xfrm>
                <a:off x="8620890" y="1798446"/>
                <a:ext cx="66240" cy="96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33DA596-A9CE-4125-BFAC-276634E0DCA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11890" y="1789806"/>
                  <a:ext cx="83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11B0195-558E-40CB-8DDB-F1DBA1920BF3}"/>
                    </a:ext>
                  </a:extLst>
                </p14:cNvPr>
                <p14:cNvContentPartPr/>
                <p14:nvPr/>
              </p14:nvContentPartPr>
              <p14:xfrm>
                <a:off x="8700090" y="1781166"/>
                <a:ext cx="81000" cy="136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11B0195-558E-40CB-8DDB-F1DBA1920BF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91090" y="1772526"/>
                  <a:ext cx="98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74D013B-0D12-46A2-A203-C842021189C1}"/>
                    </a:ext>
                  </a:extLst>
                </p14:cNvPr>
                <p14:cNvContentPartPr/>
                <p14:nvPr/>
              </p14:nvContentPartPr>
              <p14:xfrm>
                <a:off x="8836170" y="1947126"/>
                <a:ext cx="63000" cy="1594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74D013B-0D12-46A2-A203-C842021189C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827530" y="1938486"/>
                  <a:ext cx="80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421A85D-C081-4B93-B9F0-AAEC98241C4C}"/>
                    </a:ext>
                  </a:extLst>
                </p14:cNvPr>
                <p14:cNvContentPartPr/>
                <p14:nvPr/>
              </p14:nvContentPartPr>
              <p14:xfrm>
                <a:off x="8945610" y="1936326"/>
                <a:ext cx="45000" cy="1674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421A85D-C081-4B93-B9F0-AAEC98241C4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936970" y="1927686"/>
                  <a:ext cx="62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C829F4B-B90A-4381-8A48-C513E4939F8C}"/>
                    </a:ext>
                  </a:extLst>
                </p14:cNvPr>
                <p14:cNvContentPartPr/>
                <p14:nvPr/>
              </p14:nvContentPartPr>
              <p14:xfrm>
                <a:off x="9044610" y="1933086"/>
                <a:ext cx="92160" cy="219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C829F4B-B90A-4381-8A48-C513E4939F8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035610" y="1924446"/>
                  <a:ext cx="10980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300BF88-5941-4AAD-BABE-5E6AADAC1554}"/>
              </a:ext>
            </a:extLst>
          </p:cNvPr>
          <p:cNvGrpSpPr/>
          <p:nvPr/>
        </p:nvGrpSpPr>
        <p:grpSpPr>
          <a:xfrm>
            <a:off x="9812850" y="1822926"/>
            <a:ext cx="370440" cy="300240"/>
            <a:chOff x="9812850" y="1822926"/>
            <a:chExt cx="370440" cy="30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B7FA636-9750-467F-9B27-183F3BBFB6F0}"/>
                    </a:ext>
                  </a:extLst>
                </p14:cNvPr>
                <p14:cNvContentPartPr/>
                <p14:nvPr/>
              </p14:nvContentPartPr>
              <p14:xfrm>
                <a:off x="9812850" y="1827606"/>
                <a:ext cx="169560" cy="172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B7FA636-9750-467F-9B27-183F3BBFB6F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803850" y="1818966"/>
                  <a:ext cx="187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C22D4CF-E766-4862-A65E-658DA0B6AC4E}"/>
                    </a:ext>
                  </a:extLst>
                </p14:cNvPr>
                <p14:cNvContentPartPr/>
                <p14:nvPr/>
              </p14:nvContentPartPr>
              <p14:xfrm>
                <a:off x="9844890" y="1915086"/>
                <a:ext cx="123840" cy="13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C22D4CF-E766-4862-A65E-658DA0B6AC4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835890" y="1906086"/>
                  <a:ext cx="141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D84BEF5-1400-4B63-9282-2F09932A22F1}"/>
                    </a:ext>
                  </a:extLst>
                </p14:cNvPr>
                <p14:cNvContentPartPr/>
                <p14:nvPr/>
              </p14:nvContentPartPr>
              <p14:xfrm>
                <a:off x="10086810" y="1941726"/>
                <a:ext cx="88920" cy="181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D84BEF5-1400-4B63-9282-2F09932A22F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77810" y="1932726"/>
                  <a:ext cx="106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7C88B05-9972-4AF6-952E-DD663DB7304B}"/>
                    </a:ext>
                  </a:extLst>
                </p14:cNvPr>
                <p14:cNvContentPartPr/>
                <p14:nvPr/>
              </p14:nvContentPartPr>
              <p14:xfrm>
                <a:off x="10121730" y="1822926"/>
                <a:ext cx="61560" cy="100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7C88B05-9972-4AF6-952E-DD663DB7304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112730" y="1814286"/>
                  <a:ext cx="792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E673779-2249-41A7-A721-6F4996524925}"/>
              </a:ext>
            </a:extLst>
          </p:cNvPr>
          <p:cNvGrpSpPr/>
          <p:nvPr/>
        </p:nvGrpSpPr>
        <p:grpSpPr>
          <a:xfrm>
            <a:off x="4253730" y="2670726"/>
            <a:ext cx="298440" cy="319320"/>
            <a:chOff x="4253730" y="2670726"/>
            <a:chExt cx="29844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C5BF601-5FB0-462D-A1E3-2B9F614DD918}"/>
                    </a:ext>
                  </a:extLst>
                </p14:cNvPr>
                <p14:cNvContentPartPr/>
                <p14:nvPr/>
              </p14:nvContentPartPr>
              <p14:xfrm>
                <a:off x="4265250" y="2694126"/>
                <a:ext cx="29520" cy="193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C5BF601-5FB0-462D-A1E3-2B9F614DD91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256610" y="2685126"/>
                  <a:ext cx="471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69B83F8-0CA7-4939-B54C-C460378C567F}"/>
                    </a:ext>
                  </a:extLst>
                </p14:cNvPr>
                <p14:cNvContentPartPr/>
                <p14:nvPr/>
              </p14:nvContentPartPr>
              <p14:xfrm>
                <a:off x="4253730" y="2670726"/>
                <a:ext cx="119160" cy="1184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69B83F8-0CA7-4939-B54C-C460378C567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245090" y="2661726"/>
                  <a:ext cx="136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84B1722-4134-4503-91DA-90D08A2C8CEE}"/>
                    </a:ext>
                  </a:extLst>
                </p14:cNvPr>
                <p14:cNvContentPartPr/>
                <p14:nvPr/>
              </p14:nvContentPartPr>
              <p14:xfrm>
                <a:off x="4405290" y="2729046"/>
                <a:ext cx="34920" cy="177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84B1722-4134-4503-91DA-90D08A2C8CE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396290" y="2720406"/>
                  <a:ext cx="52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13F35E5-D067-4A1E-ADE8-E381A67C0A7D}"/>
                    </a:ext>
                  </a:extLst>
                </p14:cNvPr>
                <p14:cNvContentPartPr/>
                <p14:nvPr/>
              </p14:nvContentPartPr>
              <p14:xfrm>
                <a:off x="4486650" y="2698086"/>
                <a:ext cx="65520" cy="291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13F35E5-D067-4A1E-ADE8-E381A67C0A7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477650" y="2689086"/>
                  <a:ext cx="83160" cy="30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46CE139-2955-45CF-95E1-A43F9E3DFE42}"/>
                  </a:ext>
                </a:extLst>
              </p14:cNvPr>
              <p14:cNvContentPartPr/>
              <p14:nvPr/>
            </p14:nvContentPartPr>
            <p14:xfrm>
              <a:off x="4720650" y="2762526"/>
              <a:ext cx="80280" cy="1476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46CE139-2955-45CF-95E1-A43F9E3DFE4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712010" y="2753886"/>
                <a:ext cx="979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62C40D7-0435-4CA4-BD26-0AB13FA91057}"/>
                  </a:ext>
                </a:extLst>
              </p14:cNvPr>
              <p14:cNvContentPartPr/>
              <p14:nvPr/>
            </p14:nvContentPartPr>
            <p14:xfrm>
              <a:off x="4739370" y="2817606"/>
              <a:ext cx="79920" cy="79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62C40D7-0435-4CA4-BD26-0AB13FA9105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730730" y="2808966"/>
                <a:ext cx="9756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CCD9193-249C-4C92-8A35-1B3A1B05539F}"/>
              </a:ext>
            </a:extLst>
          </p:cNvPr>
          <p:cNvGrpSpPr/>
          <p:nvPr/>
        </p:nvGrpSpPr>
        <p:grpSpPr>
          <a:xfrm>
            <a:off x="4957530" y="2576046"/>
            <a:ext cx="720720" cy="465480"/>
            <a:chOff x="4957530" y="2576046"/>
            <a:chExt cx="720720" cy="46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2DAE0B1-5379-4DFC-88A2-1195B86F0F1B}"/>
                    </a:ext>
                  </a:extLst>
                </p14:cNvPr>
                <p14:cNvContentPartPr/>
                <p14:nvPr/>
              </p14:nvContentPartPr>
              <p14:xfrm>
                <a:off x="5149410" y="2576046"/>
                <a:ext cx="21240" cy="168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2DAE0B1-5379-4DFC-88A2-1195B86F0F1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40770" y="2567406"/>
                  <a:ext cx="38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BCEAD50-A368-448B-8F88-65F8A562BF2F}"/>
                    </a:ext>
                  </a:extLst>
                </p14:cNvPr>
                <p14:cNvContentPartPr/>
                <p14:nvPr/>
              </p14:nvContentPartPr>
              <p14:xfrm>
                <a:off x="4957530" y="2706006"/>
                <a:ext cx="516600" cy="439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BCEAD50-A368-448B-8F88-65F8A562BF2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48530" y="2697366"/>
                  <a:ext cx="5342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FF18D12-27EF-48A6-AE18-B193DE238E49}"/>
                    </a:ext>
                  </a:extLst>
                </p14:cNvPr>
                <p14:cNvContentPartPr/>
                <p14:nvPr/>
              </p14:nvContentPartPr>
              <p14:xfrm>
                <a:off x="5007210" y="2829126"/>
                <a:ext cx="136440" cy="186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FF18D12-27EF-48A6-AE18-B193DE238E4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98210" y="2820126"/>
                  <a:ext cx="154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D8B2454-460C-409F-BA7D-85B17525AD43}"/>
                    </a:ext>
                  </a:extLst>
                </p14:cNvPr>
                <p14:cNvContentPartPr/>
                <p14:nvPr/>
              </p14:nvContentPartPr>
              <p14:xfrm>
                <a:off x="5146170" y="2814006"/>
                <a:ext cx="72720" cy="867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D8B2454-460C-409F-BA7D-85B17525AD4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37170" y="2805006"/>
                  <a:ext cx="90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8F1C38F-A9F6-4490-895B-BA13EB632B44}"/>
                    </a:ext>
                  </a:extLst>
                </p14:cNvPr>
                <p14:cNvContentPartPr/>
                <p14:nvPr/>
              </p14:nvContentPartPr>
              <p14:xfrm>
                <a:off x="5259210" y="2783766"/>
                <a:ext cx="167400" cy="1148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8F1C38F-A9F6-4490-895B-BA13EB632B4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50570" y="2774766"/>
                  <a:ext cx="185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4144AFF-C20F-4055-9727-7121A5EAB189}"/>
                    </a:ext>
                  </a:extLst>
                </p14:cNvPr>
                <p14:cNvContentPartPr/>
                <p14:nvPr/>
              </p14:nvContentPartPr>
              <p14:xfrm>
                <a:off x="5358930" y="2802126"/>
                <a:ext cx="210960" cy="201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4144AFF-C20F-4055-9727-7121A5EAB18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49930" y="2793126"/>
                  <a:ext cx="228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01EFB4B-78D9-43D1-8E60-8CD14E1D8091}"/>
                    </a:ext>
                  </a:extLst>
                </p14:cNvPr>
                <p14:cNvContentPartPr/>
                <p14:nvPr/>
              </p14:nvContentPartPr>
              <p14:xfrm>
                <a:off x="5525970" y="2840646"/>
                <a:ext cx="152280" cy="2008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01EFB4B-78D9-43D1-8E60-8CD14E1D809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16970" y="2832006"/>
                  <a:ext cx="16992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ED81D31-02D5-48A3-871D-C225AC0ABF28}"/>
              </a:ext>
            </a:extLst>
          </p:cNvPr>
          <p:cNvGrpSpPr/>
          <p:nvPr/>
        </p:nvGrpSpPr>
        <p:grpSpPr>
          <a:xfrm>
            <a:off x="6129330" y="2672166"/>
            <a:ext cx="201240" cy="258840"/>
            <a:chOff x="6129330" y="2672166"/>
            <a:chExt cx="201240" cy="25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AE7F3B5-60F9-4870-B392-D40F0C82D54E}"/>
                    </a:ext>
                  </a:extLst>
                </p14:cNvPr>
                <p14:cNvContentPartPr/>
                <p14:nvPr/>
              </p14:nvContentPartPr>
              <p14:xfrm>
                <a:off x="6133290" y="2747046"/>
                <a:ext cx="14400" cy="1062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AE7F3B5-60F9-4870-B392-D40F0C82D54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24290" y="2738046"/>
                  <a:ext cx="32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710A918-5808-4C7C-9581-32DE8585168A}"/>
                    </a:ext>
                  </a:extLst>
                </p14:cNvPr>
                <p14:cNvContentPartPr/>
                <p14:nvPr/>
              </p14:nvContentPartPr>
              <p14:xfrm>
                <a:off x="6129330" y="2676126"/>
                <a:ext cx="13320" cy="5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710A918-5808-4C7C-9581-32DE8585168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120690" y="2667126"/>
                  <a:ext cx="30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9B5F333-70E4-4294-81A9-367C0CDF0C80}"/>
                    </a:ext>
                  </a:extLst>
                </p14:cNvPr>
                <p14:cNvContentPartPr/>
                <p14:nvPr/>
              </p14:nvContentPartPr>
              <p14:xfrm>
                <a:off x="6182610" y="2672166"/>
                <a:ext cx="147960" cy="2588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9B5F333-70E4-4294-81A9-367C0CDF0C8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73610" y="2663166"/>
                  <a:ext cx="16560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0E04443-2E5E-41F6-B29E-D2995F54834F}"/>
              </a:ext>
            </a:extLst>
          </p:cNvPr>
          <p:cNvGrpSpPr/>
          <p:nvPr/>
        </p:nvGrpSpPr>
        <p:grpSpPr>
          <a:xfrm>
            <a:off x="6603450" y="2653086"/>
            <a:ext cx="689040" cy="317520"/>
            <a:chOff x="6603450" y="2653086"/>
            <a:chExt cx="68904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264C657-588D-446C-82FC-70A996B4FACD}"/>
                    </a:ext>
                  </a:extLst>
                </p14:cNvPr>
                <p14:cNvContentPartPr/>
                <p14:nvPr/>
              </p14:nvContentPartPr>
              <p14:xfrm>
                <a:off x="6603450" y="2692326"/>
                <a:ext cx="37800" cy="1407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264C657-588D-446C-82FC-70A996B4FAC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594810" y="2683326"/>
                  <a:ext cx="55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7B06141-99CA-4C8D-B8F9-0104F9AD18F4}"/>
                    </a:ext>
                  </a:extLst>
                </p14:cNvPr>
                <p14:cNvContentPartPr/>
                <p14:nvPr/>
              </p14:nvContentPartPr>
              <p14:xfrm>
                <a:off x="6717570" y="2683686"/>
                <a:ext cx="79920" cy="286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7B06141-99CA-4C8D-B8F9-0104F9AD18F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08930" y="2674686"/>
                  <a:ext cx="975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630D569-3A2C-447F-B4AD-74855E0CBEAF}"/>
                    </a:ext>
                  </a:extLst>
                </p14:cNvPr>
                <p14:cNvContentPartPr/>
                <p14:nvPr/>
              </p14:nvContentPartPr>
              <p14:xfrm>
                <a:off x="6895410" y="2711046"/>
                <a:ext cx="119160" cy="1501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630D569-3A2C-447F-B4AD-74855E0CBEA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86410" y="2702406"/>
                  <a:ext cx="136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DF81EF8-70F1-49D9-9317-1289E6F826B5}"/>
                    </a:ext>
                  </a:extLst>
                </p14:cNvPr>
                <p14:cNvContentPartPr/>
                <p14:nvPr/>
              </p14:nvContentPartPr>
              <p14:xfrm>
                <a:off x="6917730" y="2653086"/>
                <a:ext cx="328320" cy="2178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DF81EF8-70F1-49D9-9317-1289E6F826B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09090" y="2644086"/>
                  <a:ext cx="3459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103A076-2686-4E1F-8B52-0F3178506684}"/>
                    </a:ext>
                  </a:extLst>
                </p14:cNvPr>
                <p14:cNvContentPartPr/>
                <p14:nvPr/>
              </p14:nvContentPartPr>
              <p14:xfrm>
                <a:off x="7120770" y="2821566"/>
                <a:ext cx="171720" cy="201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103A076-2686-4E1F-8B52-0F317850668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12130" y="2812566"/>
                  <a:ext cx="18936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6D6AECB-0B2A-4FF5-B8B5-111A5A6443C8}"/>
              </a:ext>
            </a:extLst>
          </p:cNvPr>
          <p:cNvGrpSpPr/>
          <p:nvPr/>
        </p:nvGrpSpPr>
        <p:grpSpPr>
          <a:xfrm>
            <a:off x="3369570" y="3595566"/>
            <a:ext cx="1407600" cy="352440"/>
            <a:chOff x="3369570" y="3595566"/>
            <a:chExt cx="140760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0D232AF-0D0D-44CA-9B97-473D92ACD277}"/>
                    </a:ext>
                  </a:extLst>
                </p14:cNvPr>
                <p14:cNvContentPartPr/>
                <p14:nvPr/>
              </p14:nvContentPartPr>
              <p14:xfrm>
                <a:off x="3369570" y="3681246"/>
                <a:ext cx="52200" cy="2106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0D232AF-0D0D-44CA-9B97-473D92ACD27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60930" y="3672246"/>
                  <a:ext cx="69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E01FF45-9A99-4C4A-BB49-57D0760302B2}"/>
                    </a:ext>
                  </a:extLst>
                </p14:cNvPr>
                <p14:cNvContentPartPr/>
                <p14:nvPr/>
              </p14:nvContentPartPr>
              <p14:xfrm>
                <a:off x="3373530" y="3659286"/>
                <a:ext cx="137160" cy="1018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E01FF45-9A99-4C4A-BB49-57D0760302B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64530" y="3650286"/>
                  <a:ext cx="154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55782FF-F1FE-4945-9394-D903D92F1FF8}"/>
                    </a:ext>
                  </a:extLst>
                </p14:cNvPr>
                <p14:cNvContentPartPr/>
                <p14:nvPr/>
              </p14:nvContentPartPr>
              <p14:xfrm>
                <a:off x="3559650" y="3670086"/>
                <a:ext cx="113400" cy="835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55782FF-F1FE-4945-9394-D903D92F1FF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51010" y="3661086"/>
                  <a:ext cx="131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7E83472-62AF-432A-A96F-A0A472DD5E84}"/>
                    </a:ext>
                  </a:extLst>
                </p14:cNvPr>
                <p14:cNvContentPartPr/>
                <p14:nvPr/>
              </p14:nvContentPartPr>
              <p14:xfrm>
                <a:off x="3687810" y="3633726"/>
                <a:ext cx="65520" cy="228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7E83472-62AF-432A-A96F-A0A472DD5E8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79170" y="3625086"/>
                  <a:ext cx="83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212C237-7DA3-4FAA-A9C9-384B9D471DC0}"/>
                    </a:ext>
                  </a:extLst>
                </p14:cNvPr>
                <p14:cNvContentPartPr/>
                <p14:nvPr/>
              </p14:nvContentPartPr>
              <p14:xfrm>
                <a:off x="3784650" y="3647766"/>
                <a:ext cx="91440" cy="1026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212C237-7DA3-4FAA-A9C9-384B9D471DC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776010" y="3639126"/>
                  <a:ext cx="109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9A99690-EB2F-4A9C-A412-93B9078378CE}"/>
                    </a:ext>
                  </a:extLst>
                </p14:cNvPr>
                <p14:cNvContentPartPr/>
                <p14:nvPr/>
              </p14:nvContentPartPr>
              <p14:xfrm>
                <a:off x="3899490" y="3638766"/>
                <a:ext cx="97920" cy="1184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9A99690-EB2F-4A9C-A412-93B9078378C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90490" y="3630126"/>
                  <a:ext cx="115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840C4A0-F029-4E4C-B603-D524CDC7CD10}"/>
                    </a:ext>
                  </a:extLst>
                </p14:cNvPr>
                <p14:cNvContentPartPr/>
                <p14:nvPr/>
              </p14:nvContentPartPr>
              <p14:xfrm>
                <a:off x="4043130" y="3656406"/>
                <a:ext cx="217800" cy="932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840C4A0-F029-4E4C-B603-D524CDC7CD1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34130" y="3647406"/>
                  <a:ext cx="235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A2BECA7-BCF7-4B12-A484-8244BDCB592A}"/>
                    </a:ext>
                  </a:extLst>
                </p14:cNvPr>
                <p14:cNvContentPartPr/>
                <p14:nvPr/>
              </p14:nvContentPartPr>
              <p14:xfrm>
                <a:off x="4304130" y="3595566"/>
                <a:ext cx="42840" cy="1555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A2BECA7-BCF7-4B12-A484-8244BDCB592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295130" y="3586926"/>
                  <a:ext cx="60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84B4BC2-DFF6-43D1-B1B0-D6DB5AE89B3A}"/>
                    </a:ext>
                  </a:extLst>
                </p14:cNvPr>
                <p14:cNvContentPartPr/>
                <p14:nvPr/>
              </p14:nvContentPartPr>
              <p14:xfrm>
                <a:off x="4302690" y="3662166"/>
                <a:ext cx="101880" cy="82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84B4BC2-DFF6-43D1-B1B0-D6DB5AE89B3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94050" y="3653166"/>
                  <a:ext cx="119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8AB78AF-E89D-416B-8473-6242E122A846}"/>
                    </a:ext>
                  </a:extLst>
                </p14:cNvPr>
                <p14:cNvContentPartPr/>
                <p14:nvPr/>
              </p14:nvContentPartPr>
              <p14:xfrm>
                <a:off x="4450650" y="3779526"/>
                <a:ext cx="239760" cy="1612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8AB78AF-E89D-416B-8473-6242E122A84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41650" y="3770526"/>
                  <a:ext cx="257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834164E-BBFC-4166-9804-FECA54F5D37D}"/>
                    </a:ext>
                  </a:extLst>
                </p14:cNvPr>
                <p14:cNvContentPartPr/>
                <p14:nvPr/>
              </p14:nvContentPartPr>
              <p14:xfrm>
                <a:off x="4652610" y="3821646"/>
                <a:ext cx="124560" cy="1263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834164E-BBFC-4166-9804-FECA54F5D37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643970" y="3813006"/>
                  <a:ext cx="14220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D7CD313D-AEDC-4CAE-8AC2-E253A4D31C02}"/>
                  </a:ext>
                </a:extLst>
              </p14:cNvPr>
              <p14:cNvContentPartPr/>
              <p14:nvPr/>
            </p14:nvContentPartPr>
            <p14:xfrm>
              <a:off x="3772050" y="3323406"/>
              <a:ext cx="396360" cy="17568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D7CD313D-AEDC-4CAE-8AC2-E253A4D31C0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763050" y="3314766"/>
                <a:ext cx="414000" cy="19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1A5C105-8153-47FC-9513-26A1AB375DCF}"/>
              </a:ext>
            </a:extLst>
          </p:cNvPr>
          <p:cNvGrpSpPr/>
          <p:nvPr/>
        </p:nvGrpSpPr>
        <p:grpSpPr>
          <a:xfrm>
            <a:off x="5055090" y="3690966"/>
            <a:ext cx="124200" cy="60840"/>
            <a:chOff x="5055090" y="3690966"/>
            <a:chExt cx="124200" cy="6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1676C2E-587B-40EE-89C6-8FF4EC285957}"/>
                    </a:ext>
                  </a:extLst>
                </p14:cNvPr>
                <p14:cNvContentPartPr/>
                <p14:nvPr/>
              </p14:nvContentPartPr>
              <p14:xfrm>
                <a:off x="5055090" y="3690966"/>
                <a:ext cx="123120" cy="86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1676C2E-587B-40EE-89C6-8FF4EC28595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46090" y="3681966"/>
                  <a:ext cx="140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A5CC26F-D972-4F84-A14F-CCE0C2CF40BA}"/>
                    </a:ext>
                  </a:extLst>
                </p14:cNvPr>
                <p14:cNvContentPartPr/>
                <p14:nvPr/>
              </p14:nvContentPartPr>
              <p14:xfrm>
                <a:off x="5084250" y="3746046"/>
                <a:ext cx="95040" cy="57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A5CC26F-D972-4F84-A14F-CCE0C2CF40B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75610" y="3737046"/>
                  <a:ext cx="1126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DC63F77-1FA3-42FC-B67B-A84B14DFDBB9}"/>
              </a:ext>
            </a:extLst>
          </p:cNvPr>
          <p:cNvGrpSpPr/>
          <p:nvPr/>
        </p:nvGrpSpPr>
        <p:grpSpPr>
          <a:xfrm>
            <a:off x="5463690" y="3622926"/>
            <a:ext cx="1132560" cy="386280"/>
            <a:chOff x="5463690" y="3622926"/>
            <a:chExt cx="1132560" cy="3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D85D27D-8FEA-4349-A594-0C3348A05514}"/>
                    </a:ext>
                  </a:extLst>
                </p14:cNvPr>
                <p14:cNvContentPartPr/>
                <p14:nvPr/>
              </p14:nvContentPartPr>
              <p14:xfrm>
                <a:off x="5507250" y="3622926"/>
                <a:ext cx="27000" cy="2606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D85D27D-8FEA-4349-A594-0C3348A0551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498250" y="3613926"/>
                  <a:ext cx="446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8B8575A-C1A2-4D1B-8189-DC7288F3A126}"/>
                    </a:ext>
                  </a:extLst>
                </p14:cNvPr>
                <p14:cNvContentPartPr/>
                <p14:nvPr/>
              </p14:nvContentPartPr>
              <p14:xfrm>
                <a:off x="5463690" y="3654246"/>
                <a:ext cx="270000" cy="1245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8B8575A-C1A2-4D1B-8189-DC7288F3A12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454690" y="3645606"/>
                  <a:ext cx="287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883689C-F98A-4DEC-A791-F53074FB041E}"/>
                    </a:ext>
                  </a:extLst>
                </p14:cNvPr>
                <p14:cNvContentPartPr/>
                <p14:nvPr/>
              </p14:nvContentPartPr>
              <p14:xfrm>
                <a:off x="5747370" y="3669726"/>
                <a:ext cx="68400" cy="2286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883689C-F98A-4DEC-A791-F53074FB041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738730" y="3660726"/>
                  <a:ext cx="860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318F47D-DE8F-40DC-A805-E54DDCC1529F}"/>
                    </a:ext>
                  </a:extLst>
                </p14:cNvPr>
                <p14:cNvContentPartPr/>
                <p14:nvPr/>
              </p14:nvContentPartPr>
              <p14:xfrm>
                <a:off x="5834490" y="3668286"/>
                <a:ext cx="90720" cy="1040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318F47D-DE8F-40DC-A805-E54DDCC1529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25490" y="3659286"/>
                  <a:ext cx="108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030C53A-24C3-4C58-80E5-02A8C734E048}"/>
                    </a:ext>
                  </a:extLst>
                </p14:cNvPr>
                <p14:cNvContentPartPr/>
                <p14:nvPr/>
              </p14:nvContentPartPr>
              <p14:xfrm>
                <a:off x="5957610" y="3684126"/>
                <a:ext cx="161640" cy="109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030C53A-24C3-4C58-80E5-02A8C734E04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48610" y="3675486"/>
                  <a:ext cx="179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75DA5F3-62A0-4013-9B83-109EA2E4F8B9}"/>
                    </a:ext>
                  </a:extLst>
                </p14:cNvPr>
                <p14:cNvContentPartPr/>
                <p14:nvPr/>
              </p14:nvContentPartPr>
              <p14:xfrm>
                <a:off x="6142290" y="3724806"/>
                <a:ext cx="81000" cy="662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75DA5F3-62A0-4013-9B83-109EA2E4F8B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133650" y="3715806"/>
                  <a:ext cx="98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2A377E1-DE2A-4F33-A2E6-814E85267814}"/>
                    </a:ext>
                  </a:extLst>
                </p14:cNvPr>
                <p14:cNvContentPartPr/>
                <p14:nvPr/>
              </p14:nvContentPartPr>
              <p14:xfrm>
                <a:off x="6269730" y="3623286"/>
                <a:ext cx="33840" cy="1616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2A377E1-DE2A-4F33-A2E6-814E8526781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61090" y="3614646"/>
                  <a:ext cx="51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45836C8-52D0-4148-9C27-07763C84978F}"/>
                    </a:ext>
                  </a:extLst>
                </p14:cNvPr>
                <p14:cNvContentPartPr/>
                <p14:nvPr/>
              </p14:nvContentPartPr>
              <p14:xfrm>
                <a:off x="6278730" y="3706806"/>
                <a:ext cx="278640" cy="3024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45836C8-52D0-4148-9C27-07763C84978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270090" y="3697806"/>
                  <a:ext cx="2962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2A50986-7065-48EA-96E9-CC8E9EC1E8B2}"/>
                    </a:ext>
                  </a:extLst>
                </p14:cNvPr>
                <p14:cNvContentPartPr/>
                <p14:nvPr/>
              </p14:nvContentPartPr>
              <p14:xfrm>
                <a:off x="6441090" y="3885366"/>
                <a:ext cx="155160" cy="118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2A50986-7065-48EA-96E9-CC8E9EC1E8B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432450" y="3876366"/>
                  <a:ext cx="1728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3A0CBBA-F4E3-45D5-B97B-858A861E72E6}"/>
              </a:ext>
            </a:extLst>
          </p:cNvPr>
          <p:cNvGrpSpPr/>
          <p:nvPr/>
        </p:nvGrpSpPr>
        <p:grpSpPr>
          <a:xfrm>
            <a:off x="5725410" y="3329166"/>
            <a:ext cx="437760" cy="183960"/>
            <a:chOff x="5725410" y="3329166"/>
            <a:chExt cx="43776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EED8836-8CCE-42F0-9923-F50568614B6D}"/>
                    </a:ext>
                  </a:extLst>
                </p14:cNvPr>
                <p14:cNvContentPartPr/>
                <p14:nvPr/>
              </p14:nvContentPartPr>
              <p14:xfrm>
                <a:off x="5725410" y="3416286"/>
                <a:ext cx="394920" cy="147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EED8836-8CCE-42F0-9923-F50568614B6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716410" y="3407646"/>
                  <a:ext cx="412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D62839C-68FB-4290-B5AB-4754CFB026CD}"/>
                    </a:ext>
                  </a:extLst>
                </p14:cNvPr>
                <p14:cNvContentPartPr/>
                <p14:nvPr/>
              </p14:nvContentPartPr>
              <p14:xfrm>
                <a:off x="5996130" y="3329166"/>
                <a:ext cx="167040" cy="1839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D62839C-68FB-4290-B5AB-4754CFB026C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87490" y="3320526"/>
                  <a:ext cx="184680" cy="20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0BC77C2-AB45-46D5-842F-D9491EB849A6}"/>
                  </a:ext>
                </a:extLst>
              </p14:cNvPr>
              <p14:cNvContentPartPr/>
              <p14:nvPr/>
            </p14:nvContentPartPr>
            <p14:xfrm>
              <a:off x="6726570" y="3714366"/>
              <a:ext cx="57600" cy="3564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0BC77C2-AB45-46D5-842F-D9491EB849A6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717930" y="3705726"/>
                <a:ext cx="7524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DB6AC50-F68A-4F87-BECC-5F8D17F2CE2E}"/>
              </a:ext>
            </a:extLst>
          </p:cNvPr>
          <p:cNvGrpSpPr/>
          <p:nvPr/>
        </p:nvGrpSpPr>
        <p:grpSpPr>
          <a:xfrm>
            <a:off x="7009170" y="3538326"/>
            <a:ext cx="155160" cy="321480"/>
            <a:chOff x="7009170" y="3538326"/>
            <a:chExt cx="155160" cy="32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9102FA4-A780-42AA-B8D0-E0AD2401CAB6}"/>
                    </a:ext>
                  </a:extLst>
                </p14:cNvPr>
                <p14:cNvContentPartPr/>
                <p14:nvPr/>
              </p14:nvContentPartPr>
              <p14:xfrm>
                <a:off x="7016370" y="3539406"/>
                <a:ext cx="36360" cy="3204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9102FA4-A780-42AA-B8D0-E0AD2401CAB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007730" y="3530766"/>
                  <a:ext cx="540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4B691D1-6462-4674-8C7A-A4B95AD6CCFF}"/>
                    </a:ext>
                  </a:extLst>
                </p14:cNvPr>
                <p14:cNvContentPartPr/>
                <p14:nvPr/>
              </p14:nvContentPartPr>
              <p14:xfrm>
                <a:off x="7009170" y="3538326"/>
                <a:ext cx="155160" cy="1472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4B691D1-6462-4674-8C7A-A4B95AD6CCF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000530" y="3529326"/>
                  <a:ext cx="17280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2974BC62-0B40-43A2-9A4C-614FC11BED7C}"/>
                  </a:ext>
                </a:extLst>
              </p14:cNvPr>
              <p14:cNvContentPartPr/>
              <p14:nvPr/>
            </p14:nvContentPartPr>
            <p14:xfrm>
              <a:off x="9246930" y="2946486"/>
              <a:ext cx="56520" cy="3816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2974BC62-0B40-43A2-9A4C-614FC11BED7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238290" y="2937846"/>
                <a:ext cx="7416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0F861DEF-202A-4F92-A048-1B8003A9F6CE}"/>
              </a:ext>
            </a:extLst>
          </p:cNvPr>
          <p:cNvGrpSpPr/>
          <p:nvPr/>
        </p:nvGrpSpPr>
        <p:grpSpPr>
          <a:xfrm>
            <a:off x="8240370" y="3126126"/>
            <a:ext cx="2096280" cy="738360"/>
            <a:chOff x="8240370" y="3126126"/>
            <a:chExt cx="2096280" cy="73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8F8273E-55BE-4C68-BBE6-7D078A7A980E}"/>
                    </a:ext>
                  </a:extLst>
                </p14:cNvPr>
                <p14:cNvContentPartPr/>
                <p14:nvPr/>
              </p14:nvContentPartPr>
              <p14:xfrm>
                <a:off x="8990970" y="3298926"/>
                <a:ext cx="65160" cy="27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8F8273E-55BE-4C68-BBE6-7D078A7A980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982330" y="3289926"/>
                  <a:ext cx="82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5E0E2DE-3D66-45D6-BE21-E78FEC1ED406}"/>
                    </a:ext>
                  </a:extLst>
                </p14:cNvPr>
                <p14:cNvContentPartPr/>
                <p14:nvPr/>
              </p14:nvContentPartPr>
              <p14:xfrm>
                <a:off x="9214890" y="3126126"/>
                <a:ext cx="92160" cy="1728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5E0E2DE-3D66-45D6-BE21-E78FEC1ED40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206250" y="3117486"/>
                  <a:ext cx="109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1A3360A-78F1-40BC-8C59-32C2A6ABE6A1}"/>
                    </a:ext>
                  </a:extLst>
                </p14:cNvPr>
                <p14:cNvContentPartPr/>
                <p14:nvPr/>
              </p14:nvContentPartPr>
              <p14:xfrm>
                <a:off x="8723130" y="3431046"/>
                <a:ext cx="212760" cy="3603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1A3360A-78F1-40BC-8C59-32C2A6ABE6A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714130" y="3422046"/>
                  <a:ext cx="2304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0D7EBA3-28A0-45E5-82D3-E9C434A0E7C6}"/>
                    </a:ext>
                  </a:extLst>
                </p14:cNvPr>
                <p14:cNvContentPartPr/>
                <p14:nvPr/>
              </p14:nvContentPartPr>
              <p14:xfrm>
                <a:off x="8701170" y="3674046"/>
                <a:ext cx="122040" cy="1440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0D7EBA3-28A0-45E5-82D3-E9C434A0E7C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692170" y="3665406"/>
                  <a:ext cx="139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9F5C80C-09A6-4731-A765-0CB781193A89}"/>
                    </a:ext>
                  </a:extLst>
                </p14:cNvPr>
                <p14:cNvContentPartPr/>
                <p14:nvPr/>
              </p14:nvContentPartPr>
              <p14:xfrm>
                <a:off x="9113730" y="3457326"/>
                <a:ext cx="10080" cy="3625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9F5C80C-09A6-4731-A765-0CB781193A8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105090" y="3448326"/>
                  <a:ext cx="277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1882F29-8CE8-463F-9732-030B193E6AED}"/>
                    </a:ext>
                  </a:extLst>
                </p14:cNvPr>
                <p14:cNvContentPartPr/>
                <p14:nvPr/>
              </p14:nvContentPartPr>
              <p14:xfrm>
                <a:off x="9036690" y="3752526"/>
                <a:ext cx="146520" cy="835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1882F29-8CE8-463F-9732-030B193E6AE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027690" y="3743886"/>
                  <a:ext cx="164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92A5C36-A525-4AF2-8893-21F2B95204B9}"/>
                    </a:ext>
                  </a:extLst>
                </p14:cNvPr>
                <p14:cNvContentPartPr/>
                <p14:nvPr/>
              </p14:nvContentPartPr>
              <p14:xfrm>
                <a:off x="9223170" y="3450846"/>
                <a:ext cx="401400" cy="4136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92A5C36-A525-4AF2-8893-21F2B95204B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14170" y="3442206"/>
                  <a:ext cx="4190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5257E09-3A0C-45D3-8838-DDA78D372D62}"/>
                    </a:ext>
                  </a:extLst>
                </p14:cNvPr>
                <p14:cNvContentPartPr/>
                <p14:nvPr/>
              </p14:nvContentPartPr>
              <p14:xfrm>
                <a:off x="9676770" y="3346086"/>
                <a:ext cx="38520" cy="1616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5257E09-3A0C-45D3-8838-DDA78D372D6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667770" y="3337086"/>
                  <a:ext cx="56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4B1CD79-90CD-4D34-A025-6C03EAEA4517}"/>
                    </a:ext>
                  </a:extLst>
                </p14:cNvPr>
                <p14:cNvContentPartPr/>
                <p14:nvPr/>
              </p14:nvContentPartPr>
              <p14:xfrm>
                <a:off x="9584610" y="3521766"/>
                <a:ext cx="333720" cy="72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4B1CD79-90CD-4D34-A025-6C03EAEA451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575970" y="3512766"/>
                  <a:ext cx="351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E8BBEFF-62EC-49FA-B177-3361F2ADEB13}"/>
                    </a:ext>
                  </a:extLst>
                </p14:cNvPr>
                <p14:cNvContentPartPr/>
                <p14:nvPr/>
              </p14:nvContentPartPr>
              <p14:xfrm>
                <a:off x="9707010" y="3597006"/>
                <a:ext cx="106920" cy="1764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E8BBEFF-62EC-49FA-B177-3361F2ADEB1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698370" y="3588006"/>
                  <a:ext cx="124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27CBA91-2C60-4379-85F7-8D4F8323C6A4}"/>
                    </a:ext>
                  </a:extLst>
                </p14:cNvPr>
                <p14:cNvContentPartPr/>
                <p14:nvPr/>
              </p14:nvContentPartPr>
              <p14:xfrm>
                <a:off x="9829410" y="3585486"/>
                <a:ext cx="41760" cy="741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27CBA91-2C60-4379-85F7-8D4F8323C6A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820770" y="3576486"/>
                  <a:ext cx="59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B46D714-27F1-4316-917F-2221DB9F6078}"/>
                    </a:ext>
                  </a:extLst>
                </p14:cNvPr>
                <p14:cNvContentPartPr/>
                <p14:nvPr/>
              </p14:nvContentPartPr>
              <p14:xfrm>
                <a:off x="9907170" y="3560646"/>
                <a:ext cx="154440" cy="946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B46D714-27F1-4316-917F-2221DB9F607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898170" y="3551646"/>
                  <a:ext cx="172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D543ADA-215E-465D-A7A4-50AE94D695DF}"/>
                    </a:ext>
                  </a:extLst>
                </p14:cNvPr>
                <p14:cNvContentPartPr/>
                <p14:nvPr/>
              </p14:nvContentPartPr>
              <p14:xfrm>
                <a:off x="10001850" y="3584406"/>
                <a:ext cx="82440" cy="43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D543ADA-215E-465D-A7A4-50AE94D695D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993210" y="3575766"/>
                  <a:ext cx="100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F484A7A-CD98-48FF-A6C4-A2E9063099C7}"/>
                    </a:ext>
                  </a:extLst>
                </p14:cNvPr>
                <p14:cNvContentPartPr/>
                <p14:nvPr/>
              </p14:nvContentPartPr>
              <p14:xfrm>
                <a:off x="10077450" y="3673326"/>
                <a:ext cx="136080" cy="1609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F484A7A-CD98-48FF-A6C4-A2E9063099C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068810" y="3664326"/>
                  <a:ext cx="153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ED945E2-DF62-44D3-9A77-893B2CC8DD4C}"/>
                    </a:ext>
                  </a:extLst>
                </p14:cNvPr>
                <p14:cNvContentPartPr/>
                <p14:nvPr/>
              </p14:nvContentPartPr>
              <p14:xfrm>
                <a:off x="10169610" y="3622926"/>
                <a:ext cx="167040" cy="1796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ED945E2-DF62-44D3-9A77-893B2CC8DD4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160610" y="3613926"/>
                  <a:ext cx="184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1502D09-A8A2-47E8-BBC1-884E8F875740}"/>
                    </a:ext>
                  </a:extLst>
                </p14:cNvPr>
                <p14:cNvContentPartPr/>
                <p14:nvPr/>
              </p14:nvContentPartPr>
              <p14:xfrm>
                <a:off x="8407410" y="3338886"/>
                <a:ext cx="347400" cy="1317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1502D09-A8A2-47E8-BBC1-884E8F87574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398770" y="3329886"/>
                  <a:ext cx="365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F309DEE-F310-439B-9A67-6CCF5956260E}"/>
                    </a:ext>
                  </a:extLst>
                </p14:cNvPr>
                <p14:cNvContentPartPr/>
                <p14:nvPr/>
              </p14:nvContentPartPr>
              <p14:xfrm>
                <a:off x="8240370" y="3523206"/>
                <a:ext cx="131400" cy="1958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F309DEE-F310-439B-9A67-6CCF5956260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231730" y="3514206"/>
                  <a:ext cx="149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2E08BB2-87E6-4724-9A5D-955AC1BE2228}"/>
                    </a:ext>
                  </a:extLst>
                </p14:cNvPr>
                <p14:cNvContentPartPr/>
                <p14:nvPr/>
              </p14:nvContentPartPr>
              <p14:xfrm>
                <a:off x="8359170" y="3487566"/>
                <a:ext cx="78840" cy="662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2E08BB2-87E6-4724-9A5D-955AC1BE222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350530" y="3478926"/>
                  <a:ext cx="96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EF8D250-44FC-4F35-B627-78A2EB671A94}"/>
                    </a:ext>
                  </a:extLst>
                </p14:cNvPr>
                <p14:cNvContentPartPr/>
                <p14:nvPr/>
              </p14:nvContentPartPr>
              <p14:xfrm>
                <a:off x="8448810" y="3476766"/>
                <a:ext cx="140040" cy="831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EF8D250-44FC-4F35-B627-78A2EB671A9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440170" y="3468126"/>
                  <a:ext cx="157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3DB9600-CD51-4E66-9B00-69027E65A6A4}"/>
                    </a:ext>
                  </a:extLst>
                </p14:cNvPr>
                <p14:cNvContentPartPr/>
                <p14:nvPr/>
              </p14:nvContentPartPr>
              <p14:xfrm>
                <a:off x="8530170" y="3493686"/>
                <a:ext cx="100800" cy="1875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3DB9600-CD51-4E66-9B00-69027E65A6A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521170" y="3484686"/>
                  <a:ext cx="118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B2FFFC0-0A64-406F-A3DA-A7FA7FD8E12F}"/>
                    </a:ext>
                  </a:extLst>
                </p14:cNvPr>
                <p14:cNvContentPartPr/>
                <p14:nvPr/>
              </p14:nvContentPartPr>
              <p14:xfrm>
                <a:off x="8584530" y="3556686"/>
                <a:ext cx="84600" cy="2055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B2FFFC0-0A64-406F-A3DA-A7FA7FD8E12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575890" y="3548046"/>
                  <a:ext cx="102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2F3AE0F-52A3-460A-B156-8D8E918B8CE4}"/>
                    </a:ext>
                  </a:extLst>
                </p14:cNvPr>
                <p14:cNvContentPartPr/>
                <p14:nvPr/>
              </p14:nvContentPartPr>
              <p14:xfrm>
                <a:off x="8702610" y="3544806"/>
                <a:ext cx="64440" cy="1512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2F3AE0F-52A3-460A-B156-8D8E918B8CE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693610" y="3536166"/>
                  <a:ext cx="82080" cy="16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1926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Practical Modification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graph may not be irreducible and aperiodic in practice.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Fix 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, divide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 fraction of its </a:t>
                </a:r>
                <a:r>
                  <a:rPr lang="en-CA" sz="2000" dirty="0" err="1"/>
                  <a:t>pagerank</a:t>
                </a:r>
                <a:r>
                  <a:rPr lang="en-CA" sz="2000" dirty="0"/>
                  <a:t> value to its neighbors,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 fraction of its </a:t>
                </a:r>
                <a:r>
                  <a:rPr lang="en-CA" sz="2000" dirty="0" err="1"/>
                  <a:t>pagerank</a:t>
                </a:r>
                <a:r>
                  <a:rPr lang="en-CA" sz="2000" dirty="0"/>
                  <a:t> value to all vertices.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The corresponding random walk process is: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with probability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, go to a random neighbor,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with probability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, go to a random vertex.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This modification makes the graph irreducible and aperiodic, and hence the </a:t>
                </a:r>
                <a:r>
                  <a:rPr lang="en-CA" sz="2000" dirty="0" err="1"/>
                  <a:t>pagerank</a:t>
                </a:r>
                <a:r>
                  <a:rPr lang="en-CA" sz="2000" dirty="0"/>
                  <a:t> values are unique.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At the same time, it does not change the relative importance of the webpages.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4247317"/>
              </a:xfrm>
              <a:prstGeom prst="rect">
                <a:avLst/>
              </a:prstGeom>
              <a:blipFill>
                <a:blip r:embed="rId2"/>
                <a:stretch>
                  <a:fillRect l="-546" t="-861" b="-15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81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Perfect Matching in Regular Bipartite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18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277600" cy="481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It is a well-known consequence of Hall’s theorem that every regular bipartite graph has a perfect matching.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There are deterministic algorithms to find a perfect matching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time.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We present a randomized algorithm (2010) to find a perfect matching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time,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which is sublinear when the graph is dense!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277600" cy="4815164"/>
              </a:xfrm>
              <a:prstGeom prst="rect">
                <a:avLst/>
              </a:prstGeom>
              <a:blipFill>
                <a:blip r:embed="rId2"/>
                <a:stretch>
                  <a:fillRect l="-541" t="-759" b="-126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E1B58C7-2548-40E3-9A42-8C5E6AE3E2E4}"/>
                  </a:ext>
                </a:extLst>
              </p14:cNvPr>
              <p14:cNvContentPartPr/>
              <p14:nvPr/>
            </p14:nvContentPartPr>
            <p14:xfrm>
              <a:off x="4399890" y="1532766"/>
              <a:ext cx="1433520" cy="45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E1B58C7-2548-40E3-9A42-8C5E6AE3E2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0890" y="1524126"/>
                <a:ext cx="145116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F6CDCA4-6F57-4DE2-95D7-FCB6508D634D}"/>
              </a:ext>
            </a:extLst>
          </p:cNvPr>
          <p:cNvGrpSpPr/>
          <p:nvPr/>
        </p:nvGrpSpPr>
        <p:grpSpPr>
          <a:xfrm>
            <a:off x="9476610" y="855966"/>
            <a:ext cx="800640" cy="348120"/>
            <a:chOff x="9476610" y="855966"/>
            <a:chExt cx="80064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62B24C0-CBD2-4AF0-97F6-94F179DE7BBE}"/>
                    </a:ext>
                  </a:extLst>
                </p14:cNvPr>
                <p14:cNvContentPartPr/>
                <p14:nvPr/>
              </p14:nvContentPartPr>
              <p14:xfrm>
                <a:off x="9476610" y="1075206"/>
                <a:ext cx="129240" cy="128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62B24C0-CBD2-4AF0-97F6-94F179DE7BB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67610" y="1066206"/>
                  <a:ext cx="146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8873F37-3936-4925-8A9A-8D75AB265D85}"/>
                    </a:ext>
                  </a:extLst>
                </p14:cNvPr>
                <p14:cNvContentPartPr/>
                <p14:nvPr/>
              </p14:nvContentPartPr>
              <p14:xfrm>
                <a:off x="9605490" y="917886"/>
                <a:ext cx="88920" cy="101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8873F37-3936-4925-8A9A-8D75AB265D8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596850" y="909246"/>
                  <a:ext cx="106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9431DCA-923D-48EE-B981-2734EB8E5984}"/>
                    </a:ext>
                  </a:extLst>
                </p14:cNvPr>
                <p14:cNvContentPartPr/>
                <p14:nvPr/>
              </p14:nvContentPartPr>
              <p14:xfrm>
                <a:off x="9765330" y="855966"/>
                <a:ext cx="18000" cy="123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9431DCA-923D-48EE-B981-2734EB8E598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756330" y="847326"/>
                  <a:ext cx="35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7C3D341-14A6-46FE-8F6E-1673278BE20D}"/>
                    </a:ext>
                  </a:extLst>
                </p14:cNvPr>
                <p14:cNvContentPartPr/>
                <p14:nvPr/>
              </p14:nvContentPartPr>
              <p14:xfrm>
                <a:off x="9826530" y="926526"/>
                <a:ext cx="125640" cy="92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7C3D341-14A6-46FE-8F6E-1673278BE20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817890" y="917526"/>
                  <a:ext cx="143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993F6C4-C0A7-4CE3-AA89-56AA1FB339C7}"/>
                    </a:ext>
                  </a:extLst>
                </p14:cNvPr>
                <p14:cNvContentPartPr/>
                <p14:nvPr/>
              </p14:nvContentPartPr>
              <p14:xfrm>
                <a:off x="9949650" y="930486"/>
                <a:ext cx="208440" cy="228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993F6C4-C0A7-4CE3-AA89-56AA1FB339C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41010" y="921846"/>
                  <a:ext cx="226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B3B9A63-620E-4E24-AE8A-9AC4750B4EA2}"/>
                    </a:ext>
                  </a:extLst>
                </p14:cNvPr>
                <p14:cNvContentPartPr/>
                <p14:nvPr/>
              </p14:nvContentPartPr>
              <p14:xfrm>
                <a:off x="10187250" y="906726"/>
                <a:ext cx="90000" cy="119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B3B9A63-620E-4E24-AE8A-9AC4750B4EA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78610" y="897726"/>
                  <a:ext cx="10764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F52F148-AC8B-4DF5-9841-AEE008C4DC44}"/>
                  </a:ext>
                </a:extLst>
              </p14:cNvPr>
              <p14:cNvContentPartPr/>
              <p14:nvPr/>
            </p14:nvContentPartPr>
            <p14:xfrm>
              <a:off x="7165770" y="1761006"/>
              <a:ext cx="85320" cy="70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F52F148-AC8B-4DF5-9841-AEE008C4DC4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57130" y="1752006"/>
                <a:ext cx="1029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BD01F34-AAAC-45A3-90E3-EA437CBB85D3}"/>
                  </a:ext>
                </a:extLst>
              </p14:cNvPr>
              <p14:cNvContentPartPr/>
              <p14:nvPr/>
            </p14:nvContentPartPr>
            <p14:xfrm>
              <a:off x="7153530" y="1610886"/>
              <a:ext cx="96480" cy="79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BD01F34-AAAC-45A3-90E3-EA437CBB85D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44530" y="1601886"/>
                <a:ext cx="1141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F77BA11-9542-41E6-9F56-7BB1582AF080}"/>
                  </a:ext>
                </a:extLst>
              </p14:cNvPr>
              <p14:cNvContentPartPr/>
              <p14:nvPr/>
            </p14:nvContentPartPr>
            <p14:xfrm>
              <a:off x="7268730" y="1613406"/>
              <a:ext cx="94320" cy="734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F77BA11-9542-41E6-9F56-7BB1582AF08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60090" y="1604406"/>
                <a:ext cx="1119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F47C70C-D88F-4F63-AEC5-CEA9E4B83DCB}"/>
                  </a:ext>
                </a:extLst>
              </p14:cNvPr>
              <p14:cNvContentPartPr/>
              <p14:nvPr/>
            </p14:nvContentPartPr>
            <p14:xfrm>
              <a:off x="7378890" y="1594326"/>
              <a:ext cx="81360" cy="187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F47C70C-D88F-4F63-AEC5-CEA9E4B83DC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70250" y="1585326"/>
                <a:ext cx="990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1FFDD1-C23A-46FF-9377-98E27B292A15}"/>
                  </a:ext>
                </a:extLst>
              </p14:cNvPr>
              <p14:cNvContentPartPr/>
              <p14:nvPr/>
            </p14:nvContentPartPr>
            <p14:xfrm>
              <a:off x="7474650" y="1602966"/>
              <a:ext cx="48960" cy="69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1FFDD1-C23A-46FF-9377-98E27B292A1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66010" y="1594326"/>
                <a:ext cx="666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4AC421-5DC3-4350-A8DE-CFBD7C81BFF6}"/>
                  </a:ext>
                </a:extLst>
              </p14:cNvPr>
              <p14:cNvContentPartPr/>
              <p14:nvPr/>
            </p14:nvContentPartPr>
            <p14:xfrm>
              <a:off x="7483290" y="1580646"/>
              <a:ext cx="112680" cy="107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4AC421-5DC3-4350-A8DE-CFBD7C81BFF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74290" y="1571646"/>
                <a:ext cx="1303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FAF0E71-268C-40F7-B54E-98C8D9316AA2}"/>
                  </a:ext>
                </a:extLst>
              </p14:cNvPr>
              <p14:cNvContentPartPr/>
              <p14:nvPr/>
            </p14:nvContentPartPr>
            <p14:xfrm>
              <a:off x="7600650" y="1532406"/>
              <a:ext cx="42480" cy="1587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FAF0E71-268C-40F7-B54E-98C8D9316AA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92010" y="1523406"/>
                <a:ext cx="601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73FDF36-C552-40D4-91B5-5133A176EF50}"/>
                  </a:ext>
                </a:extLst>
              </p14:cNvPr>
              <p14:cNvContentPartPr/>
              <p14:nvPr/>
            </p14:nvContentPartPr>
            <p14:xfrm>
              <a:off x="7668330" y="1593606"/>
              <a:ext cx="193680" cy="96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73FDF36-C552-40D4-91B5-5133A176EF5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59330" y="1584966"/>
                <a:ext cx="211320" cy="11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2677A3F8-ACD3-42F5-B760-2B463825B3C7}"/>
              </a:ext>
            </a:extLst>
          </p:cNvPr>
          <p:cNvGrpSpPr/>
          <p:nvPr/>
        </p:nvGrpSpPr>
        <p:grpSpPr>
          <a:xfrm>
            <a:off x="8034450" y="1554726"/>
            <a:ext cx="1500840" cy="324720"/>
            <a:chOff x="8034450" y="1554726"/>
            <a:chExt cx="150084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DD917B2-627A-409C-928F-A07BBD053963}"/>
                    </a:ext>
                  </a:extLst>
                </p14:cNvPr>
                <p14:cNvContentPartPr/>
                <p14:nvPr/>
              </p14:nvContentPartPr>
              <p14:xfrm>
                <a:off x="8034450" y="1554726"/>
                <a:ext cx="81720" cy="155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DD917B2-627A-409C-928F-A07BBD05396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025450" y="1546086"/>
                  <a:ext cx="99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92DC1BE-554E-425D-B5E5-6BA083CAEA9C}"/>
                    </a:ext>
                  </a:extLst>
                </p14:cNvPr>
                <p14:cNvContentPartPr/>
                <p14:nvPr/>
              </p14:nvContentPartPr>
              <p14:xfrm>
                <a:off x="8130570" y="1585326"/>
                <a:ext cx="39600" cy="123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92DC1BE-554E-425D-B5E5-6BA083CAEA9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21570" y="1576686"/>
                  <a:ext cx="57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1A665B9-884C-48B7-9ABC-03C1DB0CC689}"/>
                    </a:ext>
                  </a:extLst>
                </p14:cNvPr>
                <p14:cNvContentPartPr/>
                <p14:nvPr/>
              </p14:nvContentPartPr>
              <p14:xfrm>
                <a:off x="8201490" y="1640046"/>
                <a:ext cx="96120" cy="159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1A665B9-884C-48B7-9ABC-03C1DB0CC68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92490" y="1631406"/>
                  <a:ext cx="113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C4072BC-38F7-40EC-AE56-92CE03A01953}"/>
                    </a:ext>
                  </a:extLst>
                </p14:cNvPr>
                <p14:cNvContentPartPr/>
                <p14:nvPr/>
              </p14:nvContentPartPr>
              <p14:xfrm>
                <a:off x="8319930" y="1660926"/>
                <a:ext cx="154080" cy="66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C4072BC-38F7-40EC-AE56-92CE03A0195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11290" y="1652286"/>
                  <a:ext cx="171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D61759E-AE2E-41A0-9C00-C1AFF3E4F02C}"/>
                    </a:ext>
                  </a:extLst>
                </p14:cNvPr>
                <p14:cNvContentPartPr/>
                <p14:nvPr/>
              </p14:nvContentPartPr>
              <p14:xfrm>
                <a:off x="8553930" y="1586406"/>
                <a:ext cx="23400" cy="138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D61759E-AE2E-41A0-9C00-C1AFF3E4F02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545290" y="1577406"/>
                  <a:ext cx="41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63C416E-6EE9-47A0-98AF-9D762A3E7CE8}"/>
                    </a:ext>
                  </a:extLst>
                </p14:cNvPr>
                <p14:cNvContentPartPr/>
                <p14:nvPr/>
              </p14:nvContentPartPr>
              <p14:xfrm>
                <a:off x="8526210" y="1585326"/>
                <a:ext cx="123120" cy="131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63C416E-6EE9-47A0-98AF-9D762A3E7CE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17210" y="1576686"/>
                  <a:ext cx="140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DB46FCC-68D7-4FDB-A90F-064EFEEDBA7F}"/>
                    </a:ext>
                  </a:extLst>
                </p14:cNvPr>
                <p14:cNvContentPartPr/>
                <p14:nvPr/>
              </p14:nvContentPartPr>
              <p14:xfrm>
                <a:off x="8663010" y="1605126"/>
                <a:ext cx="170640" cy="123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DB46FCC-68D7-4FDB-A90F-064EFEEDBA7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54370" y="1596126"/>
                  <a:ext cx="188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B3C7355-6752-4835-AB90-9666C4BDEE14}"/>
                    </a:ext>
                  </a:extLst>
                </p14:cNvPr>
                <p14:cNvContentPartPr/>
                <p14:nvPr/>
              </p14:nvContentPartPr>
              <p14:xfrm>
                <a:off x="8968650" y="1632486"/>
                <a:ext cx="108000" cy="246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B3C7355-6752-4835-AB90-9666C4BDEE1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60010" y="1623846"/>
                  <a:ext cx="1256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A08F89D-364F-4AC8-B038-C46CA4F2F47F}"/>
                    </a:ext>
                  </a:extLst>
                </p14:cNvPr>
                <p14:cNvContentPartPr/>
                <p14:nvPr/>
              </p14:nvContentPartPr>
              <p14:xfrm>
                <a:off x="9166650" y="1632846"/>
                <a:ext cx="80280" cy="838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A08F89D-364F-4AC8-B038-C46CA4F2F47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58010" y="1623846"/>
                  <a:ext cx="97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EF4A6CF-E845-4222-A687-BE15496F52C6}"/>
                    </a:ext>
                  </a:extLst>
                </p14:cNvPr>
                <p14:cNvContentPartPr/>
                <p14:nvPr/>
              </p14:nvContentPartPr>
              <p14:xfrm>
                <a:off x="9237570" y="1663446"/>
                <a:ext cx="72000" cy="71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EF4A6CF-E845-4222-A687-BE15496F52C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28570" y="1654446"/>
                  <a:ext cx="89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91F1087-88C4-4630-8B15-4517069EF5CA}"/>
                    </a:ext>
                  </a:extLst>
                </p14:cNvPr>
                <p14:cNvContentPartPr/>
                <p14:nvPr/>
              </p14:nvContentPartPr>
              <p14:xfrm>
                <a:off x="9359610" y="1676406"/>
                <a:ext cx="19440" cy="176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91F1087-88C4-4630-8B15-4517069EF5C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350970" y="1667766"/>
                  <a:ext cx="37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29DA29A-2B9C-4330-BF2D-1AD1A8B98B99}"/>
                    </a:ext>
                  </a:extLst>
                </p14:cNvPr>
                <p14:cNvContentPartPr/>
                <p14:nvPr/>
              </p14:nvContentPartPr>
              <p14:xfrm>
                <a:off x="9355650" y="1667406"/>
                <a:ext cx="73080" cy="78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29DA29A-2B9C-4330-BF2D-1AD1A8B98B9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347010" y="1658406"/>
                  <a:ext cx="90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B3DA58C-06C0-42AE-BD68-8A9FC3B61A9D}"/>
                    </a:ext>
                  </a:extLst>
                </p14:cNvPr>
                <p14:cNvContentPartPr/>
                <p14:nvPr/>
              </p14:nvContentPartPr>
              <p14:xfrm>
                <a:off x="9469770" y="1608006"/>
                <a:ext cx="65520" cy="156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B3DA58C-06C0-42AE-BD68-8A9FC3B61A9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461130" y="1599006"/>
                  <a:ext cx="8316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B31477-2211-4678-94A7-A4BBC3B33AB8}"/>
              </a:ext>
            </a:extLst>
          </p:cNvPr>
          <p:cNvGrpSpPr/>
          <p:nvPr/>
        </p:nvGrpSpPr>
        <p:grpSpPr>
          <a:xfrm>
            <a:off x="2791410" y="2367966"/>
            <a:ext cx="731160" cy="129240"/>
            <a:chOff x="2791410" y="2367966"/>
            <a:chExt cx="731160" cy="12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8A025AA-E7C7-4254-B0AD-CFBBAEB06C48}"/>
                    </a:ext>
                  </a:extLst>
                </p14:cNvPr>
                <p14:cNvContentPartPr/>
                <p14:nvPr/>
              </p14:nvContentPartPr>
              <p14:xfrm>
                <a:off x="2791410" y="2396766"/>
                <a:ext cx="142200" cy="100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8A025AA-E7C7-4254-B0AD-CFBBAEB06C4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782770" y="2388126"/>
                  <a:ext cx="159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A7B3368-1EE6-4547-A521-1F0D161B978D}"/>
                    </a:ext>
                  </a:extLst>
                </p14:cNvPr>
                <p14:cNvContentPartPr/>
                <p14:nvPr/>
              </p14:nvContentPartPr>
              <p14:xfrm>
                <a:off x="2943330" y="2374086"/>
                <a:ext cx="82080" cy="101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A7B3368-1EE6-4547-A521-1F0D161B978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934330" y="2365446"/>
                  <a:ext cx="99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503F80A-9110-4F91-8900-12264B8D3463}"/>
                    </a:ext>
                  </a:extLst>
                </p14:cNvPr>
                <p14:cNvContentPartPr/>
                <p14:nvPr/>
              </p14:nvContentPartPr>
              <p14:xfrm>
                <a:off x="3040890" y="2367966"/>
                <a:ext cx="64080" cy="109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503F80A-9110-4F91-8900-12264B8D346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032250" y="2359326"/>
                  <a:ext cx="81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E1B91AD-25ED-4449-9586-B56DD70558F1}"/>
                    </a:ext>
                  </a:extLst>
                </p14:cNvPr>
                <p14:cNvContentPartPr/>
                <p14:nvPr/>
              </p14:nvContentPartPr>
              <p14:xfrm>
                <a:off x="3143490" y="2387766"/>
                <a:ext cx="81000" cy="86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E1B91AD-25ED-4449-9586-B56DD70558F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34490" y="2378766"/>
                  <a:ext cx="98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059F082-FA5C-459A-A9F7-03A04A427970}"/>
                    </a:ext>
                  </a:extLst>
                </p14:cNvPr>
                <p14:cNvContentPartPr/>
                <p14:nvPr/>
              </p14:nvContentPartPr>
              <p14:xfrm>
                <a:off x="3276330" y="2372286"/>
                <a:ext cx="246240" cy="99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059F082-FA5C-459A-A9F7-03A04A42797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67330" y="2363286"/>
                  <a:ext cx="26388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341E41F-05FA-4AD9-A66D-3FF4770A9EBE}"/>
                  </a:ext>
                </a:extLst>
              </p14:cNvPr>
              <p14:cNvContentPartPr/>
              <p14:nvPr/>
            </p14:nvContentPartPr>
            <p14:xfrm>
              <a:off x="3883650" y="2315406"/>
              <a:ext cx="127800" cy="1522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341E41F-05FA-4AD9-A66D-3FF4770A9EB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874650" y="2306766"/>
                <a:ext cx="1454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2BC194A-A559-4733-A4FB-5BAB53D72110}"/>
                  </a:ext>
                </a:extLst>
              </p14:cNvPr>
              <p14:cNvContentPartPr/>
              <p14:nvPr/>
            </p14:nvContentPartPr>
            <p14:xfrm>
              <a:off x="4040250" y="2370486"/>
              <a:ext cx="84240" cy="1072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2BC194A-A559-4733-A4FB-5BAB53D7211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031250" y="2361846"/>
                <a:ext cx="1018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58BC6E-2A2B-4D70-932F-A8DC35575142}"/>
                  </a:ext>
                </a:extLst>
              </p14:cNvPr>
              <p14:cNvContentPartPr/>
              <p14:nvPr/>
            </p14:nvContentPartPr>
            <p14:xfrm>
              <a:off x="4135290" y="2375886"/>
              <a:ext cx="76680" cy="2412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58BC6E-2A2B-4D70-932F-A8DC3557514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126650" y="2367246"/>
                <a:ext cx="9432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59195DA-8B8B-42D4-9F22-A9BC593F5BFA}"/>
                  </a:ext>
                </a:extLst>
              </p14:cNvPr>
              <p14:cNvContentPartPr/>
              <p14:nvPr/>
            </p14:nvContentPartPr>
            <p14:xfrm>
              <a:off x="4354890" y="2408646"/>
              <a:ext cx="90720" cy="525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59195DA-8B8B-42D4-9F22-A9BC593F5BF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45890" y="2400006"/>
                <a:ext cx="10836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BD409D9-999E-4B65-A1C5-AD9189969B94}"/>
              </a:ext>
            </a:extLst>
          </p:cNvPr>
          <p:cNvGrpSpPr/>
          <p:nvPr/>
        </p:nvGrpSpPr>
        <p:grpSpPr>
          <a:xfrm>
            <a:off x="4649730" y="2371206"/>
            <a:ext cx="608760" cy="242280"/>
            <a:chOff x="4649730" y="2371206"/>
            <a:chExt cx="608760" cy="2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7CDC595-8B56-4072-8688-F675E0061A82}"/>
                    </a:ext>
                  </a:extLst>
                </p14:cNvPr>
                <p14:cNvContentPartPr/>
                <p14:nvPr/>
              </p14:nvContentPartPr>
              <p14:xfrm>
                <a:off x="4649730" y="2376966"/>
                <a:ext cx="59400" cy="236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7CDC595-8B56-4072-8688-F675E0061A8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41090" y="2368326"/>
                  <a:ext cx="770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BFC1F09-6D6E-48E3-BA24-1DF6C25097BB}"/>
                    </a:ext>
                  </a:extLst>
                </p14:cNvPr>
                <p14:cNvContentPartPr/>
                <p14:nvPr/>
              </p14:nvContentPartPr>
              <p14:xfrm>
                <a:off x="4666650" y="2371206"/>
                <a:ext cx="194400" cy="115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BFC1F09-6D6E-48E3-BA24-1DF6C25097B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57650" y="2362566"/>
                  <a:ext cx="212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0749770-948E-40ED-AB4C-0588E4C8FF53}"/>
                    </a:ext>
                  </a:extLst>
                </p14:cNvPr>
                <p14:cNvContentPartPr/>
                <p14:nvPr/>
              </p14:nvContentPartPr>
              <p14:xfrm>
                <a:off x="4909650" y="2414766"/>
                <a:ext cx="121680" cy="69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0749770-948E-40ED-AB4C-0588E4C8FF5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900650" y="2405766"/>
                  <a:ext cx="139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ED7663B-06C7-4442-8D76-BAE6F7EFF920}"/>
                    </a:ext>
                  </a:extLst>
                </p14:cNvPr>
                <p14:cNvContentPartPr/>
                <p14:nvPr/>
              </p14:nvContentPartPr>
              <p14:xfrm>
                <a:off x="5056170" y="2397126"/>
                <a:ext cx="202320" cy="118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ED7663B-06C7-4442-8D76-BAE6F7EFF92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47530" y="2388126"/>
                  <a:ext cx="21996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736DDC9-284D-42CF-BF3D-23A0DBA818F2}"/>
              </a:ext>
            </a:extLst>
          </p:cNvPr>
          <p:cNvGrpSpPr/>
          <p:nvPr/>
        </p:nvGrpSpPr>
        <p:grpSpPr>
          <a:xfrm>
            <a:off x="5437410" y="2350686"/>
            <a:ext cx="178200" cy="214920"/>
            <a:chOff x="5437410" y="2350686"/>
            <a:chExt cx="17820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AE7C5BE-74B2-4140-AE36-F35AD69549AD}"/>
                    </a:ext>
                  </a:extLst>
                </p14:cNvPr>
                <p14:cNvContentPartPr/>
                <p14:nvPr/>
              </p14:nvContentPartPr>
              <p14:xfrm>
                <a:off x="5437410" y="2425566"/>
                <a:ext cx="79200" cy="73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AE7C5BE-74B2-4140-AE36-F35AD69549A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28410" y="2416566"/>
                  <a:ext cx="96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36E54F6-F1B1-490D-82F6-8E50353C3C3B}"/>
                    </a:ext>
                  </a:extLst>
                </p14:cNvPr>
                <p14:cNvContentPartPr/>
                <p14:nvPr/>
              </p14:nvContentPartPr>
              <p14:xfrm>
                <a:off x="5556210" y="2350686"/>
                <a:ext cx="50040" cy="214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36E54F6-F1B1-490D-82F6-8E50353C3C3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47210" y="2342046"/>
                  <a:ext cx="67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2E781EA-6923-4DD8-8B0B-E8361E4DC3B1}"/>
                    </a:ext>
                  </a:extLst>
                </p14:cNvPr>
                <p14:cNvContentPartPr/>
                <p14:nvPr/>
              </p14:nvContentPartPr>
              <p14:xfrm>
                <a:off x="5531730" y="2451486"/>
                <a:ext cx="83880" cy="151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2E781EA-6923-4DD8-8B0B-E8361E4DC3B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522730" y="2442486"/>
                  <a:ext cx="10152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EBBE359-82E7-449F-B9C4-0E8F90F19B7E}"/>
                  </a:ext>
                </a:extLst>
              </p14:cNvPr>
              <p14:cNvContentPartPr/>
              <p14:nvPr/>
            </p14:nvContentPartPr>
            <p14:xfrm>
              <a:off x="5815770" y="2382726"/>
              <a:ext cx="246240" cy="1260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EBBE359-82E7-449F-B9C4-0E8F90F19B7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806770" y="2374086"/>
                <a:ext cx="263880" cy="14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0BA02E0D-D0C6-49F5-BAF1-4D2DD63C3830}"/>
              </a:ext>
            </a:extLst>
          </p:cNvPr>
          <p:cNvGrpSpPr/>
          <p:nvPr/>
        </p:nvGrpSpPr>
        <p:grpSpPr>
          <a:xfrm>
            <a:off x="3697170" y="3811566"/>
            <a:ext cx="913320" cy="405360"/>
            <a:chOff x="3697170" y="3811566"/>
            <a:chExt cx="913320" cy="40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4CF755C-EF94-4B7E-95C6-CAC82A5A4D0C}"/>
                    </a:ext>
                  </a:extLst>
                </p14:cNvPr>
                <p14:cNvContentPartPr/>
                <p14:nvPr/>
              </p14:nvContentPartPr>
              <p14:xfrm>
                <a:off x="3950610" y="4102086"/>
                <a:ext cx="79200" cy="96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4CF755C-EF94-4B7E-95C6-CAC82A5A4D0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941610" y="4093086"/>
                  <a:ext cx="96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F4724A0-0ADE-4140-B66A-19C4FF154D32}"/>
                    </a:ext>
                  </a:extLst>
                </p14:cNvPr>
                <p14:cNvContentPartPr/>
                <p14:nvPr/>
              </p14:nvContentPartPr>
              <p14:xfrm>
                <a:off x="3697170" y="3811566"/>
                <a:ext cx="176040" cy="282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F4724A0-0ADE-4140-B66A-19C4FF154D3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688530" y="3802566"/>
                  <a:ext cx="1936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8EDD99D-707E-41FA-A0AC-6011ACDB3809}"/>
                    </a:ext>
                  </a:extLst>
                </p14:cNvPr>
                <p14:cNvContentPartPr/>
                <p14:nvPr/>
              </p14:nvContentPartPr>
              <p14:xfrm>
                <a:off x="3874290" y="3875286"/>
                <a:ext cx="72360" cy="2394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8EDD99D-707E-41FA-A0AC-6011ACDB380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65650" y="3866646"/>
                  <a:ext cx="90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4BAF8EE-4E46-4930-A9EF-D145869FD7A8}"/>
                    </a:ext>
                  </a:extLst>
                </p14:cNvPr>
                <p14:cNvContentPartPr/>
                <p14:nvPr/>
              </p14:nvContentPartPr>
              <p14:xfrm>
                <a:off x="3977610" y="3822726"/>
                <a:ext cx="173880" cy="323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4BAF8EE-4E46-4930-A9EF-D145869FD7A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968610" y="3813726"/>
                  <a:ext cx="1915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02701A6-1E18-4250-9952-9CC2E350B99E}"/>
                    </a:ext>
                  </a:extLst>
                </p14:cNvPr>
                <p14:cNvContentPartPr/>
                <p14:nvPr/>
              </p14:nvContentPartPr>
              <p14:xfrm>
                <a:off x="4010370" y="3849726"/>
                <a:ext cx="377640" cy="292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02701A6-1E18-4250-9952-9CC2E350B99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001370" y="3841086"/>
                  <a:ext cx="3952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9C5F4A4-4769-43B5-952D-3445938DE2AF}"/>
                    </a:ext>
                  </a:extLst>
                </p14:cNvPr>
                <p14:cNvContentPartPr/>
                <p14:nvPr/>
              </p14:nvContentPartPr>
              <p14:xfrm>
                <a:off x="4039170" y="3982206"/>
                <a:ext cx="414720" cy="187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9C5F4A4-4769-43B5-952D-3445938DE2A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030530" y="3973206"/>
                  <a:ext cx="432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02C291E-317F-44FB-82B4-F1B3DE9C7758}"/>
                    </a:ext>
                  </a:extLst>
                </p14:cNvPr>
                <p14:cNvContentPartPr/>
                <p14:nvPr/>
              </p14:nvContentPartPr>
              <p14:xfrm>
                <a:off x="4036650" y="4037286"/>
                <a:ext cx="573840" cy="179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02C291E-317F-44FB-82B4-F1B3DE9C775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28010" y="4028286"/>
                  <a:ext cx="59148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D64BF3D-AB12-4C70-81B9-1BBE215864D9}"/>
              </a:ext>
            </a:extLst>
          </p:cNvPr>
          <p:cNvGrpSpPr/>
          <p:nvPr/>
        </p:nvGrpSpPr>
        <p:grpSpPr>
          <a:xfrm>
            <a:off x="2780250" y="3027846"/>
            <a:ext cx="1027080" cy="379800"/>
            <a:chOff x="2780250" y="3027846"/>
            <a:chExt cx="1027080" cy="37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5637834-3325-4D4E-93CE-C46F7B9BC45E}"/>
                    </a:ext>
                  </a:extLst>
                </p14:cNvPr>
                <p14:cNvContentPartPr/>
                <p14:nvPr/>
              </p14:nvContentPartPr>
              <p14:xfrm>
                <a:off x="3074730" y="3027846"/>
                <a:ext cx="84240" cy="113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5637834-3325-4D4E-93CE-C46F7B9BC45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066090" y="3019206"/>
                  <a:ext cx="101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7300B64-6BCD-4C1A-B671-530086A3D848}"/>
                    </a:ext>
                  </a:extLst>
                </p14:cNvPr>
                <p14:cNvContentPartPr/>
                <p14:nvPr/>
              </p14:nvContentPartPr>
              <p14:xfrm>
                <a:off x="2780250" y="3117126"/>
                <a:ext cx="282600" cy="253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7300B64-6BCD-4C1A-B671-530086A3D84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771610" y="3108126"/>
                  <a:ext cx="3002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C8448C-FE73-45BC-89DF-6B24C1A66DBD}"/>
                    </a:ext>
                  </a:extLst>
                </p14:cNvPr>
                <p14:cNvContentPartPr/>
                <p14:nvPr/>
              </p14:nvContentPartPr>
              <p14:xfrm>
                <a:off x="2953410" y="3143046"/>
                <a:ext cx="179640" cy="233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C8448C-FE73-45BC-89DF-6B24C1A66DB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944770" y="3134046"/>
                  <a:ext cx="1972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DE769EF-7398-41FB-9FB5-0862FC00C503}"/>
                    </a:ext>
                  </a:extLst>
                </p14:cNvPr>
                <p14:cNvContentPartPr/>
                <p14:nvPr/>
              </p14:nvContentPartPr>
              <p14:xfrm>
                <a:off x="3152490" y="3150246"/>
                <a:ext cx="149400" cy="257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DE769EF-7398-41FB-9FB5-0862FC00C50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43850" y="3141246"/>
                  <a:ext cx="1670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5DFE5EE-1B1E-4F0D-B5A5-AB82171E1B93}"/>
                    </a:ext>
                  </a:extLst>
                </p14:cNvPr>
                <p14:cNvContentPartPr/>
                <p14:nvPr/>
              </p14:nvContentPartPr>
              <p14:xfrm>
                <a:off x="3157530" y="3123246"/>
                <a:ext cx="368640" cy="250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5DFE5EE-1B1E-4F0D-B5A5-AB82171E1B9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48890" y="3114606"/>
                  <a:ext cx="3862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4CB43D0-DEA3-43F8-97DA-8670439607AD}"/>
                    </a:ext>
                  </a:extLst>
                </p14:cNvPr>
                <p14:cNvContentPartPr/>
                <p14:nvPr/>
              </p14:nvContentPartPr>
              <p14:xfrm>
                <a:off x="3196770" y="3095166"/>
                <a:ext cx="430560" cy="191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4CB43D0-DEA3-43F8-97DA-8670439607A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187770" y="3086166"/>
                  <a:ext cx="448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FDC1982-3F6B-4925-81CF-28568589270E}"/>
                    </a:ext>
                  </a:extLst>
                </p14:cNvPr>
                <p14:cNvContentPartPr/>
                <p14:nvPr/>
              </p14:nvContentPartPr>
              <p14:xfrm>
                <a:off x="3173730" y="3080046"/>
                <a:ext cx="633600" cy="1512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FDC1982-3F6B-4925-81CF-28568589270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64730" y="3071406"/>
                  <a:ext cx="651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4733297-7065-411E-9F47-837F9F43CE82}"/>
                    </a:ext>
                  </a:extLst>
                </p14:cNvPr>
                <p14:cNvContentPartPr/>
                <p14:nvPr/>
              </p14:nvContentPartPr>
              <p14:xfrm>
                <a:off x="2850090" y="3162486"/>
                <a:ext cx="91800" cy="108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4733297-7065-411E-9F47-837F9F43CE8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841450" y="3153846"/>
                  <a:ext cx="109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A9AC670-F922-4216-8B59-22A78DD09F22}"/>
                    </a:ext>
                  </a:extLst>
                </p14:cNvPr>
                <p14:cNvContentPartPr/>
                <p14:nvPr/>
              </p14:nvContentPartPr>
              <p14:xfrm>
                <a:off x="2977890" y="3228726"/>
                <a:ext cx="61200" cy="55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A9AC670-F922-4216-8B59-22A78DD09F2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968890" y="3219726"/>
                  <a:ext cx="78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7C6A5D1-B9D7-4407-ABC0-71C16DCFF5B0}"/>
                    </a:ext>
                  </a:extLst>
                </p14:cNvPr>
                <p14:cNvContentPartPr/>
                <p14:nvPr/>
              </p14:nvContentPartPr>
              <p14:xfrm>
                <a:off x="3079410" y="3223686"/>
                <a:ext cx="89280" cy="81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7C6A5D1-B9D7-4407-ABC0-71C16DCFF5B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70410" y="3215046"/>
                  <a:ext cx="106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707D202-E257-4545-8EF0-3947B7F8DD2A}"/>
                    </a:ext>
                  </a:extLst>
                </p14:cNvPr>
                <p14:cNvContentPartPr/>
                <p14:nvPr/>
              </p14:nvContentPartPr>
              <p14:xfrm>
                <a:off x="3198210" y="3235566"/>
                <a:ext cx="65520" cy="842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707D202-E257-4545-8EF0-3947B7F8DD2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89210" y="3226926"/>
                  <a:ext cx="83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CB9F4CE-BF29-4C2B-AB75-522E6153D87E}"/>
                    </a:ext>
                  </a:extLst>
                </p14:cNvPr>
                <p14:cNvContentPartPr/>
                <p14:nvPr/>
              </p14:nvContentPartPr>
              <p14:xfrm>
                <a:off x="3320250" y="3273006"/>
                <a:ext cx="60840" cy="62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CB9F4CE-BF29-4C2B-AB75-522E6153D87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11250" y="3264006"/>
                  <a:ext cx="78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9060935-1426-4135-B0C4-DA21C6FDD1A1}"/>
                    </a:ext>
                  </a:extLst>
                </p14:cNvPr>
                <p14:cNvContentPartPr/>
                <p14:nvPr/>
              </p14:nvContentPartPr>
              <p14:xfrm>
                <a:off x="3411690" y="3250326"/>
                <a:ext cx="97200" cy="79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9060935-1426-4135-B0C4-DA21C6FDD1A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402690" y="3241686"/>
                  <a:ext cx="114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A059719-43EA-4D8A-B51C-C7F3BF44518B}"/>
                    </a:ext>
                  </a:extLst>
                </p14:cNvPr>
                <p14:cNvContentPartPr/>
                <p14:nvPr/>
              </p14:nvContentPartPr>
              <p14:xfrm>
                <a:off x="3474690" y="3180126"/>
                <a:ext cx="95760" cy="74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A059719-43EA-4D8A-B51C-C7F3BF44518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465690" y="3171486"/>
                  <a:ext cx="113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F56BCC1-DE75-42FF-B8B4-02E9FEC4C949}"/>
                    </a:ext>
                  </a:extLst>
                </p14:cNvPr>
                <p14:cNvContentPartPr/>
                <p14:nvPr/>
              </p14:nvContentPartPr>
              <p14:xfrm>
                <a:off x="3623730" y="3110286"/>
                <a:ext cx="56880" cy="802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F56BCC1-DE75-42FF-B8B4-02E9FEC4C94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614730" y="3101646"/>
                  <a:ext cx="7452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ADEC37B-0BF7-43C4-9675-058676C6B45F}"/>
              </a:ext>
            </a:extLst>
          </p:cNvPr>
          <p:cNvGrpSpPr/>
          <p:nvPr/>
        </p:nvGrpSpPr>
        <p:grpSpPr>
          <a:xfrm>
            <a:off x="5433090" y="2950086"/>
            <a:ext cx="573840" cy="245880"/>
            <a:chOff x="5433090" y="2950086"/>
            <a:chExt cx="57384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51D6D4D-C2A3-4288-A4AD-22C44BF0E394}"/>
                    </a:ext>
                  </a:extLst>
                </p14:cNvPr>
                <p14:cNvContentPartPr/>
                <p14:nvPr/>
              </p14:nvContentPartPr>
              <p14:xfrm>
                <a:off x="5433090" y="2950086"/>
                <a:ext cx="141480" cy="166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51D6D4D-C2A3-4288-A4AD-22C44BF0E39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424090" y="2941086"/>
                  <a:ext cx="159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1DE3C7B-B4B7-40AB-92A1-0C88C3FB11F4}"/>
                    </a:ext>
                  </a:extLst>
                </p14:cNvPr>
                <p14:cNvContentPartPr/>
                <p14:nvPr/>
              </p14:nvContentPartPr>
              <p14:xfrm>
                <a:off x="5585010" y="2993646"/>
                <a:ext cx="73440" cy="882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1DE3C7B-B4B7-40AB-92A1-0C88C3FB11F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76010" y="2985006"/>
                  <a:ext cx="91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02463AB-53C8-4508-9FAC-19BFBDCCA9BC}"/>
                    </a:ext>
                  </a:extLst>
                </p14:cNvPr>
                <p14:cNvContentPartPr/>
                <p14:nvPr/>
              </p14:nvContentPartPr>
              <p14:xfrm>
                <a:off x="5649090" y="2991126"/>
                <a:ext cx="104040" cy="204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02463AB-53C8-4508-9FAC-19BFBDCCA9B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640090" y="2982486"/>
                  <a:ext cx="121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5D825C0-1507-4CCE-A767-46E3CA53A72B}"/>
                    </a:ext>
                  </a:extLst>
                </p14:cNvPr>
                <p14:cNvContentPartPr/>
                <p14:nvPr/>
              </p14:nvContentPartPr>
              <p14:xfrm>
                <a:off x="5777970" y="3043326"/>
                <a:ext cx="66960" cy="61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5D825C0-1507-4CCE-A767-46E3CA53A72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768970" y="3034686"/>
                  <a:ext cx="84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D131BEE-918A-402A-819E-42C012B91AE3}"/>
                    </a:ext>
                  </a:extLst>
                </p14:cNvPr>
                <p14:cNvContentPartPr/>
                <p14:nvPr/>
              </p14:nvContentPartPr>
              <p14:xfrm>
                <a:off x="5788770" y="3094446"/>
                <a:ext cx="71640" cy="118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D131BEE-918A-402A-819E-42C012B91AE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80130" y="3085806"/>
                  <a:ext cx="89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1C14EDF-C700-43FC-B833-3083464CDEA9}"/>
                    </a:ext>
                  </a:extLst>
                </p14:cNvPr>
                <p14:cNvContentPartPr/>
                <p14:nvPr/>
              </p14:nvContentPartPr>
              <p14:xfrm>
                <a:off x="5910090" y="2967366"/>
                <a:ext cx="96840" cy="170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1C14EDF-C700-43FC-B833-3083464CDEA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01090" y="2958726"/>
                  <a:ext cx="11448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F00249A-29BF-4C55-8DA5-7D7BD70F3D3A}"/>
              </a:ext>
            </a:extLst>
          </p:cNvPr>
          <p:cNvGrpSpPr/>
          <p:nvPr/>
        </p:nvGrpSpPr>
        <p:grpSpPr>
          <a:xfrm>
            <a:off x="6549090" y="2907246"/>
            <a:ext cx="1850760" cy="314280"/>
            <a:chOff x="6549090" y="2907246"/>
            <a:chExt cx="1850760" cy="3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7374680-35D1-473A-8386-CD186ED43555}"/>
                    </a:ext>
                  </a:extLst>
                </p14:cNvPr>
                <p14:cNvContentPartPr/>
                <p14:nvPr/>
              </p14:nvContentPartPr>
              <p14:xfrm>
                <a:off x="6590850" y="3015246"/>
                <a:ext cx="13680" cy="78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7374680-35D1-473A-8386-CD186ED4355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581850" y="3006246"/>
                  <a:ext cx="31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E4F394C-C7CE-4918-86F0-7A10FACA04D6}"/>
                    </a:ext>
                  </a:extLst>
                </p14:cNvPr>
                <p14:cNvContentPartPr/>
                <p14:nvPr/>
              </p14:nvContentPartPr>
              <p14:xfrm>
                <a:off x="6549090" y="2950086"/>
                <a:ext cx="188280" cy="128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E4F394C-C7CE-4918-86F0-7A10FACA04D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40090" y="2941086"/>
                  <a:ext cx="205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B08CA71-681F-426E-9AE7-62AA95D0F57C}"/>
                    </a:ext>
                  </a:extLst>
                </p14:cNvPr>
                <p14:cNvContentPartPr/>
                <p14:nvPr/>
              </p14:nvContentPartPr>
              <p14:xfrm>
                <a:off x="6766530" y="2938926"/>
                <a:ext cx="105480" cy="158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B08CA71-681F-426E-9AE7-62AA95D0F57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757890" y="2929926"/>
                  <a:ext cx="123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52337A2-7B40-4B79-9D46-D2DBDC539C10}"/>
                    </a:ext>
                  </a:extLst>
                </p14:cNvPr>
                <p14:cNvContentPartPr/>
                <p14:nvPr/>
              </p14:nvContentPartPr>
              <p14:xfrm>
                <a:off x="6884610" y="2983566"/>
                <a:ext cx="68400" cy="1598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52337A2-7B40-4B79-9D46-D2DBDC539C1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875970" y="2974926"/>
                  <a:ext cx="86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547DDB2-665D-4530-B231-0F132233FFEA}"/>
                    </a:ext>
                  </a:extLst>
                </p14:cNvPr>
                <p14:cNvContentPartPr/>
                <p14:nvPr/>
              </p14:nvContentPartPr>
              <p14:xfrm>
                <a:off x="6951210" y="2987166"/>
                <a:ext cx="94320" cy="234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547DDB2-665D-4530-B231-0F132233FFE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942570" y="2978526"/>
                  <a:ext cx="111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D81DB4F-91BF-43FB-9571-5521E9B35DE6}"/>
                    </a:ext>
                  </a:extLst>
                </p14:cNvPr>
                <p14:cNvContentPartPr/>
                <p14:nvPr/>
              </p14:nvContentPartPr>
              <p14:xfrm>
                <a:off x="7071090" y="3014166"/>
                <a:ext cx="151560" cy="94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D81DB4F-91BF-43FB-9571-5521E9B35DE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062090" y="3005166"/>
                  <a:ext cx="169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E27B107-3185-4F92-A6A2-DFD650155489}"/>
                    </a:ext>
                  </a:extLst>
                </p14:cNvPr>
                <p14:cNvContentPartPr/>
                <p14:nvPr/>
              </p14:nvContentPartPr>
              <p14:xfrm>
                <a:off x="7355130" y="2973126"/>
                <a:ext cx="218880" cy="1213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E27B107-3185-4F92-A6A2-DFD65015548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346490" y="2964126"/>
                  <a:ext cx="236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BF8AC81-07FC-41BE-B6D4-F7BFFC61C758}"/>
                    </a:ext>
                  </a:extLst>
                </p14:cNvPr>
                <p14:cNvContentPartPr/>
                <p14:nvPr/>
              </p14:nvContentPartPr>
              <p14:xfrm>
                <a:off x="7569330" y="2946486"/>
                <a:ext cx="70920" cy="1407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BF8AC81-07FC-41BE-B6D4-F7BFFC61C75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560330" y="2937846"/>
                  <a:ext cx="88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7AACDB4-2D76-41EC-90A9-8E71429F7DD1}"/>
                    </a:ext>
                  </a:extLst>
                </p14:cNvPr>
                <p14:cNvContentPartPr/>
                <p14:nvPr/>
              </p14:nvContentPartPr>
              <p14:xfrm>
                <a:off x="7689570" y="2929206"/>
                <a:ext cx="121320" cy="142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7AACDB4-2D76-41EC-90A9-8E71429F7DD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680930" y="2920206"/>
                  <a:ext cx="138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A1982CA-8A11-4A46-95A4-ADAC255A77AD}"/>
                    </a:ext>
                  </a:extLst>
                </p14:cNvPr>
                <p14:cNvContentPartPr/>
                <p14:nvPr/>
              </p14:nvContentPartPr>
              <p14:xfrm>
                <a:off x="7812690" y="2965926"/>
                <a:ext cx="114120" cy="806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A1982CA-8A11-4A46-95A4-ADAC255A77A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03690" y="2956926"/>
                  <a:ext cx="131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36A1083-8A9C-427C-AE81-2014283197F8}"/>
                    </a:ext>
                  </a:extLst>
                </p14:cNvPr>
                <p14:cNvContentPartPr/>
                <p14:nvPr/>
              </p14:nvContentPartPr>
              <p14:xfrm>
                <a:off x="7941930" y="2962686"/>
                <a:ext cx="64440" cy="2246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36A1083-8A9C-427C-AE81-2014283197F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932930" y="2954046"/>
                  <a:ext cx="82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18780D5-C494-4110-8AC1-FED3BF8ACB0D}"/>
                    </a:ext>
                  </a:extLst>
                </p14:cNvPr>
                <p14:cNvContentPartPr/>
                <p14:nvPr/>
              </p14:nvContentPartPr>
              <p14:xfrm>
                <a:off x="8113650" y="2907246"/>
                <a:ext cx="286200" cy="1364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18780D5-C494-4110-8AC1-FED3BF8ACB0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105010" y="2898606"/>
                  <a:ext cx="303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BA202F7-ABF0-457E-978A-10F34E0870E4}"/>
                    </a:ext>
                  </a:extLst>
                </p14:cNvPr>
                <p14:cNvContentPartPr/>
                <p14:nvPr/>
              </p14:nvContentPartPr>
              <p14:xfrm>
                <a:off x="8356650" y="2940726"/>
                <a:ext cx="23400" cy="184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BA202F7-ABF0-457E-978A-10F34E0870E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347650" y="2932086"/>
                  <a:ext cx="4104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DF179C8-DF61-4579-B4CF-67D015E5BCB7}"/>
              </a:ext>
            </a:extLst>
          </p:cNvPr>
          <p:cNvGrpSpPr/>
          <p:nvPr/>
        </p:nvGrpSpPr>
        <p:grpSpPr>
          <a:xfrm>
            <a:off x="6931770" y="3623286"/>
            <a:ext cx="544320" cy="205200"/>
            <a:chOff x="6931770" y="3623286"/>
            <a:chExt cx="54432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B414487-0A77-49F4-9912-BA8B22B505F9}"/>
                    </a:ext>
                  </a:extLst>
                </p14:cNvPr>
                <p14:cNvContentPartPr/>
                <p14:nvPr/>
              </p14:nvContentPartPr>
              <p14:xfrm>
                <a:off x="6931770" y="3660366"/>
                <a:ext cx="149400" cy="1681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B414487-0A77-49F4-9912-BA8B22B505F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923130" y="3651726"/>
                  <a:ext cx="167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B359296-413A-43E2-8D73-6E67D6DB7D75}"/>
                    </a:ext>
                  </a:extLst>
                </p14:cNvPr>
                <p14:cNvContentPartPr/>
                <p14:nvPr/>
              </p14:nvContentPartPr>
              <p14:xfrm>
                <a:off x="7121490" y="3628326"/>
                <a:ext cx="103680" cy="1746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B359296-413A-43E2-8D73-6E67D6DB7D7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112490" y="3619326"/>
                  <a:ext cx="121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C724465-7EC3-4CBD-83EC-EBFBCEFAD98A}"/>
                    </a:ext>
                  </a:extLst>
                </p14:cNvPr>
                <p14:cNvContentPartPr/>
                <p14:nvPr/>
              </p14:nvContentPartPr>
              <p14:xfrm>
                <a:off x="7245330" y="3703206"/>
                <a:ext cx="142920" cy="94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C724465-7EC3-4CBD-83EC-EBFBCEFAD98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36690" y="3694566"/>
                  <a:ext cx="160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CDAE659-13FA-4931-9DFF-01A0ACADBDBD}"/>
                    </a:ext>
                  </a:extLst>
                </p14:cNvPr>
                <p14:cNvContentPartPr/>
                <p14:nvPr/>
              </p14:nvContentPartPr>
              <p14:xfrm>
                <a:off x="7414890" y="3623286"/>
                <a:ext cx="61200" cy="1962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CDAE659-13FA-4931-9DFF-01A0ACADBDB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406250" y="3614646"/>
                  <a:ext cx="7884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F098802-6412-4F7B-9FC7-5ADC27535D8E}"/>
              </a:ext>
            </a:extLst>
          </p:cNvPr>
          <p:cNvGrpSpPr/>
          <p:nvPr/>
        </p:nvGrpSpPr>
        <p:grpSpPr>
          <a:xfrm>
            <a:off x="7688130" y="3593046"/>
            <a:ext cx="455760" cy="199080"/>
            <a:chOff x="7688130" y="3593046"/>
            <a:chExt cx="45576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BEACC17-B965-42FC-811E-702EAE2D5980}"/>
                    </a:ext>
                  </a:extLst>
                </p14:cNvPr>
                <p14:cNvContentPartPr/>
                <p14:nvPr/>
              </p14:nvContentPartPr>
              <p14:xfrm>
                <a:off x="7688130" y="3593046"/>
                <a:ext cx="116640" cy="1990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BEACC17-B965-42FC-811E-702EAE2D598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679130" y="3584406"/>
                  <a:ext cx="134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0C7E285-9630-4A13-8D26-CEDE688756C5}"/>
                    </a:ext>
                  </a:extLst>
                </p14:cNvPr>
                <p14:cNvContentPartPr/>
                <p14:nvPr/>
              </p14:nvContentPartPr>
              <p14:xfrm>
                <a:off x="7832130" y="3609606"/>
                <a:ext cx="47880" cy="1580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0C7E285-9630-4A13-8D26-CEDE688756C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823490" y="3600606"/>
                  <a:ext cx="65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272CAF7-C24B-43A8-9099-79E0734C1802}"/>
                    </a:ext>
                  </a:extLst>
                </p14:cNvPr>
                <p14:cNvContentPartPr/>
                <p14:nvPr/>
              </p14:nvContentPartPr>
              <p14:xfrm>
                <a:off x="7931850" y="3665766"/>
                <a:ext cx="212040" cy="939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272CAF7-C24B-43A8-9099-79E0734C180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922850" y="3656766"/>
                  <a:ext cx="22968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C0DD4C8-7F21-4194-BC53-813520F1AB97}"/>
              </a:ext>
            </a:extLst>
          </p:cNvPr>
          <p:cNvGrpSpPr/>
          <p:nvPr/>
        </p:nvGrpSpPr>
        <p:grpSpPr>
          <a:xfrm>
            <a:off x="6997650" y="4048806"/>
            <a:ext cx="797400" cy="222480"/>
            <a:chOff x="6997650" y="4048806"/>
            <a:chExt cx="797400" cy="22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D093AE4-50A7-4404-9D45-77ACB2635275}"/>
                    </a:ext>
                  </a:extLst>
                </p14:cNvPr>
                <p14:cNvContentPartPr/>
                <p14:nvPr/>
              </p14:nvContentPartPr>
              <p14:xfrm>
                <a:off x="6997650" y="4048806"/>
                <a:ext cx="133200" cy="234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D093AE4-50A7-4404-9D45-77ACB263527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989010" y="4039806"/>
                  <a:ext cx="150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EAA40A5-15ED-4CB0-A60A-9B8AE34B6221}"/>
                    </a:ext>
                  </a:extLst>
                </p14:cNvPr>
                <p14:cNvContentPartPr/>
                <p14:nvPr/>
              </p14:nvContentPartPr>
              <p14:xfrm>
                <a:off x="7039410" y="4057446"/>
                <a:ext cx="158040" cy="2138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EAA40A5-15ED-4CB0-A60A-9B8AE34B622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030770" y="4048446"/>
                  <a:ext cx="175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5A9D591-75CC-4643-8D2A-685A8E5D6B53}"/>
                    </a:ext>
                  </a:extLst>
                </p14:cNvPr>
                <p14:cNvContentPartPr/>
                <p14:nvPr/>
              </p14:nvContentPartPr>
              <p14:xfrm>
                <a:off x="7228770" y="4150326"/>
                <a:ext cx="108000" cy="820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5A9D591-75CC-4643-8D2A-685A8E5D6B5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219770" y="4141326"/>
                  <a:ext cx="125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CA80C96-7468-4CFE-B328-A18084261B1B}"/>
                    </a:ext>
                  </a:extLst>
                </p14:cNvPr>
                <p14:cNvContentPartPr/>
                <p14:nvPr/>
              </p14:nvContentPartPr>
              <p14:xfrm>
                <a:off x="7348290" y="4106766"/>
                <a:ext cx="120600" cy="1101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CA80C96-7468-4CFE-B328-A18084261B1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339650" y="4097766"/>
                  <a:ext cx="138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B7769DF-7D73-48B3-BC72-38C07913F13D}"/>
                    </a:ext>
                  </a:extLst>
                </p14:cNvPr>
                <p14:cNvContentPartPr/>
                <p14:nvPr/>
              </p14:nvContentPartPr>
              <p14:xfrm>
                <a:off x="7507410" y="4158966"/>
                <a:ext cx="32040" cy="594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B7769DF-7D73-48B3-BC72-38C07913F13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498770" y="4149966"/>
                  <a:ext cx="496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7033441-134A-4BF5-8BA2-F184092F3FF5}"/>
                    </a:ext>
                  </a:extLst>
                </p14:cNvPr>
                <p14:cNvContentPartPr/>
                <p14:nvPr/>
              </p14:nvContentPartPr>
              <p14:xfrm>
                <a:off x="7555650" y="4099206"/>
                <a:ext cx="141840" cy="1155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7033441-134A-4BF5-8BA2-F184092F3FF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546650" y="4090566"/>
                  <a:ext cx="159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6AB9CCE-646D-4746-A78C-231BB71C9268}"/>
                    </a:ext>
                  </a:extLst>
                </p14:cNvPr>
                <p14:cNvContentPartPr/>
                <p14:nvPr/>
              </p14:nvContentPartPr>
              <p14:xfrm>
                <a:off x="7739250" y="4160766"/>
                <a:ext cx="55800" cy="55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6AB9CCE-646D-4746-A78C-231BB71C926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730250" y="4151766"/>
                  <a:ext cx="7344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AB7C097-101A-4E87-BC19-4758FF89B991}"/>
              </a:ext>
            </a:extLst>
          </p:cNvPr>
          <p:cNvGrpSpPr/>
          <p:nvPr/>
        </p:nvGrpSpPr>
        <p:grpSpPr>
          <a:xfrm>
            <a:off x="7978290" y="4071126"/>
            <a:ext cx="978480" cy="152640"/>
            <a:chOff x="7978290" y="4071126"/>
            <a:chExt cx="97848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6006FF4-6326-4249-B258-2ED243DA2DA2}"/>
                    </a:ext>
                  </a:extLst>
                </p14:cNvPr>
                <p14:cNvContentPartPr/>
                <p14:nvPr/>
              </p14:nvContentPartPr>
              <p14:xfrm>
                <a:off x="7978290" y="4133766"/>
                <a:ext cx="204120" cy="88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6006FF4-6326-4249-B258-2ED243DA2DA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969650" y="4125126"/>
                  <a:ext cx="221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2AC8263-8023-4B1B-96B9-39DE4E766313}"/>
                    </a:ext>
                  </a:extLst>
                </p14:cNvPr>
                <p14:cNvContentPartPr/>
                <p14:nvPr/>
              </p14:nvContentPartPr>
              <p14:xfrm>
                <a:off x="8132370" y="4108926"/>
                <a:ext cx="31320" cy="176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2AC8263-8023-4B1B-96B9-39DE4E76631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123730" y="4100286"/>
                  <a:ext cx="48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1CD06B9-C78A-4F88-B312-2C2DA71AE7FE}"/>
                    </a:ext>
                  </a:extLst>
                </p14:cNvPr>
                <p14:cNvContentPartPr/>
                <p14:nvPr/>
              </p14:nvContentPartPr>
              <p14:xfrm>
                <a:off x="8222010" y="4083726"/>
                <a:ext cx="252000" cy="1339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1CD06B9-C78A-4F88-B312-2C2DA71AE7F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213370" y="4074726"/>
                  <a:ext cx="269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DADF9E5-77EF-4974-B631-70CC2B0A2180}"/>
                    </a:ext>
                  </a:extLst>
                </p14:cNvPr>
                <p14:cNvContentPartPr/>
                <p14:nvPr/>
              </p14:nvContentPartPr>
              <p14:xfrm>
                <a:off x="8413530" y="4125126"/>
                <a:ext cx="54000" cy="190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DADF9E5-77EF-4974-B631-70CC2B0A218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404890" y="4116486"/>
                  <a:ext cx="71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46A5C4D-6C0D-4911-85A7-9B6394235356}"/>
                    </a:ext>
                  </a:extLst>
                </p14:cNvPr>
                <p14:cNvContentPartPr/>
                <p14:nvPr/>
              </p14:nvContentPartPr>
              <p14:xfrm>
                <a:off x="8514330" y="4071126"/>
                <a:ext cx="167400" cy="1429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46A5C4D-6C0D-4911-85A7-9B639423535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505330" y="4062486"/>
                  <a:ext cx="185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6D3F648-C7E1-4A57-B08D-8354F7677380}"/>
                    </a:ext>
                  </a:extLst>
                </p14:cNvPr>
                <p14:cNvContentPartPr/>
                <p14:nvPr/>
              </p14:nvContentPartPr>
              <p14:xfrm>
                <a:off x="8708370" y="4102446"/>
                <a:ext cx="29520" cy="1209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6D3F648-C7E1-4A57-B08D-8354F767738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699370" y="4093446"/>
                  <a:ext cx="47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BA093DA-3814-4915-B9D2-C7220F3E67BE}"/>
                    </a:ext>
                  </a:extLst>
                </p14:cNvPr>
                <p14:cNvContentPartPr/>
                <p14:nvPr/>
              </p14:nvContentPartPr>
              <p14:xfrm>
                <a:off x="8780010" y="4140246"/>
                <a:ext cx="176760" cy="83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BA093DA-3814-4915-B9D2-C7220F3E67B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771010" y="4131246"/>
                  <a:ext cx="19440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DB855AB-3B6C-4A60-B1EF-6BAFAAC5FDFC}"/>
              </a:ext>
            </a:extLst>
          </p:cNvPr>
          <p:cNvGrpSpPr/>
          <p:nvPr/>
        </p:nvGrpSpPr>
        <p:grpSpPr>
          <a:xfrm>
            <a:off x="2765130" y="3111006"/>
            <a:ext cx="631440" cy="336240"/>
            <a:chOff x="2765130" y="3111006"/>
            <a:chExt cx="63144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F6AED4E-602E-4D2B-B2AF-080634160FCB}"/>
                    </a:ext>
                  </a:extLst>
                </p14:cNvPr>
                <p14:cNvContentPartPr/>
                <p14:nvPr/>
              </p14:nvContentPartPr>
              <p14:xfrm>
                <a:off x="2765130" y="3111006"/>
                <a:ext cx="289440" cy="2430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F6AED4E-602E-4D2B-B2AF-080634160FC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756490" y="3102006"/>
                  <a:ext cx="3070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D34B977-2840-4B57-B68B-050875E691A3}"/>
                    </a:ext>
                  </a:extLst>
                </p14:cNvPr>
                <p14:cNvContentPartPr/>
                <p14:nvPr/>
              </p14:nvContentPartPr>
              <p14:xfrm>
                <a:off x="3086610" y="3170406"/>
                <a:ext cx="36000" cy="2383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D34B977-2840-4B57-B68B-050875E691A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077970" y="3161766"/>
                  <a:ext cx="536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7421A7B-F6B1-417C-8E8D-34ED2A080AB3}"/>
                    </a:ext>
                  </a:extLst>
                </p14:cNvPr>
                <p14:cNvContentPartPr/>
                <p14:nvPr/>
              </p14:nvContentPartPr>
              <p14:xfrm>
                <a:off x="3135930" y="3181566"/>
                <a:ext cx="139320" cy="2656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7421A7B-F6B1-417C-8E8D-34ED2A080AB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126930" y="3172926"/>
                  <a:ext cx="1569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82B0104-63E0-46F3-8C4D-22DB30A44439}"/>
                    </a:ext>
                  </a:extLst>
                </p14:cNvPr>
                <p14:cNvContentPartPr/>
                <p14:nvPr/>
              </p14:nvContentPartPr>
              <p14:xfrm>
                <a:off x="3174450" y="3155286"/>
                <a:ext cx="222120" cy="248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82B0104-63E0-46F3-8C4D-22DB30A4443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165810" y="3146646"/>
                  <a:ext cx="239760" cy="266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545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Traditional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19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277600" cy="3583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traditional approach is to repeatedly find an “augmenting” path to enlarge the current matching.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An augmenting path is a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−⋯−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CA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is an edge not in the matching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CA" sz="2000" dirty="0"/>
                  <a:t> is an edge in the matching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CA" sz="2000" dirty="0"/>
                  <a:t> are unmatched vertices.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277600" cy="3583289"/>
              </a:xfrm>
              <a:prstGeom prst="rect">
                <a:avLst/>
              </a:prstGeom>
              <a:blipFill>
                <a:blip r:embed="rId2"/>
                <a:stretch>
                  <a:fillRect l="-541" t="-1020" b="-20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B5349-4E72-4B03-B7A0-D030F44B3930}"/>
              </a:ext>
            </a:extLst>
          </p:cNvPr>
          <p:cNvGrpSpPr/>
          <p:nvPr/>
        </p:nvGrpSpPr>
        <p:grpSpPr>
          <a:xfrm>
            <a:off x="2797890" y="2303166"/>
            <a:ext cx="2016720" cy="744480"/>
            <a:chOff x="2797890" y="2303166"/>
            <a:chExt cx="2016720" cy="74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C77F3F9-57B4-4601-98C5-73CFE44746EC}"/>
                    </a:ext>
                  </a:extLst>
                </p14:cNvPr>
                <p14:cNvContentPartPr/>
                <p14:nvPr/>
              </p14:nvContentPartPr>
              <p14:xfrm>
                <a:off x="2797890" y="2309646"/>
                <a:ext cx="141840" cy="148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C77F3F9-57B4-4601-98C5-73CFE44746E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89250" y="2300646"/>
                  <a:ext cx="159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C3BAB1B-4712-4B60-99C9-4E99132C3380}"/>
                    </a:ext>
                  </a:extLst>
                </p14:cNvPr>
                <p14:cNvContentPartPr/>
                <p14:nvPr/>
              </p14:nvContentPartPr>
              <p14:xfrm>
                <a:off x="2853690" y="2925246"/>
                <a:ext cx="120240" cy="122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C3BAB1B-4712-4B60-99C9-4E99132C338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45050" y="2916246"/>
                  <a:ext cx="137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99DE9E2-D59B-4851-900F-F62ABF05A6F7}"/>
                    </a:ext>
                  </a:extLst>
                </p14:cNvPr>
                <p14:cNvContentPartPr/>
                <p14:nvPr/>
              </p14:nvContentPartPr>
              <p14:xfrm>
                <a:off x="3452010" y="2331966"/>
                <a:ext cx="134640" cy="127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99DE9E2-D59B-4851-900F-F62ABF05A6F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43010" y="2323326"/>
                  <a:ext cx="152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336F391-C670-4DD9-B4A8-63228CBBDAB1}"/>
                    </a:ext>
                  </a:extLst>
                </p14:cNvPr>
                <p14:cNvContentPartPr/>
                <p14:nvPr/>
              </p14:nvContentPartPr>
              <p14:xfrm>
                <a:off x="3533010" y="2895366"/>
                <a:ext cx="112680" cy="144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336F391-C670-4DD9-B4A8-63228CBBDAB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24010" y="2886366"/>
                  <a:ext cx="130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5154719-65C8-4275-A0F4-8B05C8EDFC9E}"/>
                    </a:ext>
                  </a:extLst>
                </p14:cNvPr>
                <p14:cNvContentPartPr/>
                <p14:nvPr/>
              </p14:nvContentPartPr>
              <p14:xfrm>
                <a:off x="4079490" y="2335206"/>
                <a:ext cx="121320" cy="96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5154719-65C8-4275-A0F4-8B05C8EDFC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70490" y="2326206"/>
                  <a:ext cx="138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FA3B470-D1B3-47AB-9BC5-FF4BBBAA6799}"/>
                    </a:ext>
                  </a:extLst>
                </p14:cNvPr>
                <p14:cNvContentPartPr/>
                <p14:nvPr/>
              </p14:nvContentPartPr>
              <p14:xfrm>
                <a:off x="4160850" y="2881686"/>
                <a:ext cx="111240" cy="128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FA3B470-D1B3-47AB-9BC5-FF4BBBAA679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51850" y="2873046"/>
                  <a:ext cx="128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7749A02-965E-4839-83AD-8D560D664C20}"/>
                    </a:ext>
                  </a:extLst>
                </p14:cNvPr>
                <p14:cNvContentPartPr/>
                <p14:nvPr/>
              </p14:nvContentPartPr>
              <p14:xfrm>
                <a:off x="4653690" y="2303166"/>
                <a:ext cx="109080" cy="131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7749A02-965E-4839-83AD-8D560D664C2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45050" y="2294526"/>
                  <a:ext cx="126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59B2330-6AFE-4A29-833F-9C08EA2C32D8}"/>
                    </a:ext>
                  </a:extLst>
                </p14:cNvPr>
                <p14:cNvContentPartPr/>
                <p14:nvPr/>
              </p14:nvContentPartPr>
              <p14:xfrm>
                <a:off x="4682850" y="2877366"/>
                <a:ext cx="131760" cy="129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59B2330-6AFE-4A29-833F-9C08EA2C32D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74210" y="2868366"/>
                  <a:ext cx="149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3C57136-CAC1-4913-A7D4-F3AEBEB11F7D}"/>
                    </a:ext>
                  </a:extLst>
                </p14:cNvPr>
                <p14:cNvContentPartPr/>
                <p14:nvPr/>
              </p14:nvContentPartPr>
              <p14:xfrm>
                <a:off x="2878530" y="2397126"/>
                <a:ext cx="18720" cy="490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3C57136-CAC1-4913-A7D4-F3AEBEB11F7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69890" y="2388486"/>
                  <a:ext cx="363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768D237-79A1-4180-997D-C91E750B313A}"/>
                    </a:ext>
                  </a:extLst>
                </p14:cNvPr>
                <p14:cNvContentPartPr/>
                <p14:nvPr/>
              </p14:nvContentPartPr>
              <p14:xfrm>
                <a:off x="3556050" y="2445726"/>
                <a:ext cx="37080" cy="428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768D237-79A1-4180-997D-C91E750B313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47050" y="2436726"/>
                  <a:ext cx="5472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B875F6E-08A4-4E32-9B10-54CF78C1DCC4}"/>
                    </a:ext>
                  </a:extLst>
                </p14:cNvPr>
                <p14:cNvContentPartPr/>
                <p14:nvPr/>
              </p14:nvContentPartPr>
              <p14:xfrm>
                <a:off x="3613290" y="2405406"/>
                <a:ext cx="516240" cy="477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B875F6E-08A4-4E32-9B10-54CF78C1DCC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04650" y="2396406"/>
                  <a:ext cx="53388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8BC9B6B-9262-41F3-9D8A-138445A4FE02}"/>
                    </a:ext>
                  </a:extLst>
                </p14:cNvPr>
                <p14:cNvContentPartPr/>
                <p14:nvPr/>
              </p14:nvContentPartPr>
              <p14:xfrm>
                <a:off x="2980770" y="2468766"/>
                <a:ext cx="1220040" cy="563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8BC9B6B-9262-41F3-9D8A-138445A4FE0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71770" y="2459766"/>
                  <a:ext cx="123768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0168551-47FB-42C4-A4C9-0315547619AA}"/>
                    </a:ext>
                  </a:extLst>
                </p14:cNvPr>
                <p14:cNvContentPartPr/>
                <p14:nvPr/>
              </p14:nvContentPartPr>
              <p14:xfrm>
                <a:off x="3727050" y="2405046"/>
                <a:ext cx="973440" cy="514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0168551-47FB-42C4-A4C9-0315547619A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18410" y="2396406"/>
                  <a:ext cx="99108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495145B-C3CE-4A40-A7A4-96C60479FC87}"/>
                    </a:ext>
                  </a:extLst>
                </p14:cNvPr>
                <p14:cNvContentPartPr/>
                <p14:nvPr/>
              </p14:nvContentPartPr>
              <p14:xfrm>
                <a:off x="3602850" y="2312886"/>
                <a:ext cx="1164960" cy="622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495145B-C3CE-4A40-A7A4-96C60479FC8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93850" y="2304246"/>
                  <a:ext cx="118260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CA48519-0D6C-4819-85E6-7ED7AA305C01}"/>
                    </a:ext>
                  </a:extLst>
                </p14:cNvPr>
                <p14:cNvContentPartPr/>
                <p14:nvPr/>
              </p14:nvContentPartPr>
              <p14:xfrm>
                <a:off x="2892570" y="2485686"/>
                <a:ext cx="564120" cy="506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CA48519-0D6C-4819-85E6-7ED7AA305C0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83570" y="2477046"/>
                  <a:ext cx="581760" cy="52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2E71858-8C7E-40A1-8EF9-C5F8D10CDE7E}"/>
                  </a:ext>
                </a:extLst>
              </p14:cNvPr>
              <p14:cNvContentPartPr/>
              <p14:nvPr/>
            </p14:nvContentPartPr>
            <p14:xfrm>
              <a:off x="3485130" y="-202074"/>
              <a:ext cx="23040" cy="180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2E71858-8C7E-40A1-8EF9-C5F8D10CDE7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76130" y="-210714"/>
                <a:ext cx="406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B3F205C-2A98-4AE4-B0A1-7400098A1256}"/>
                  </a:ext>
                </a:extLst>
              </p14:cNvPr>
              <p14:cNvContentPartPr/>
              <p14:nvPr/>
            </p14:nvContentPartPr>
            <p14:xfrm>
              <a:off x="2800770" y="2509446"/>
              <a:ext cx="120960" cy="428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B3F205C-2A98-4AE4-B0A1-7400098A125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91770" y="2500806"/>
                <a:ext cx="1386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21A5651-26D6-4EDE-9660-5FDF6BC107D9}"/>
                  </a:ext>
                </a:extLst>
              </p14:cNvPr>
              <p14:cNvContentPartPr/>
              <p14:nvPr/>
            </p14:nvContentPartPr>
            <p14:xfrm>
              <a:off x="3507090" y="2503326"/>
              <a:ext cx="108720" cy="3398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21A5651-26D6-4EDE-9660-5FDF6BC107D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98450" y="2494326"/>
                <a:ext cx="12636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9428D12-AF78-403F-A1B6-DDFFA52E73C8}"/>
                  </a:ext>
                </a:extLst>
              </p14:cNvPr>
              <p14:cNvContentPartPr/>
              <p14:nvPr/>
            </p14:nvContentPartPr>
            <p14:xfrm>
              <a:off x="3606450" y="2385246"/>
              <a:ext cx="473040" cy="4845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9428D12-AF78-403F-A1B6-DDFFA52E73C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97810" y="2376246"/>
                <a:ext cx="49068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120E330-AF07-47F1-9252-A6980461842D}"/>
                  </a:ext>
                </a:extLst>
              </p14:cNvPr>
              <p14:cNvContentPartPr/>
              <p14:nvPr/>
            </p14:nvContentPartPr>
            <p14:xfrm>
              <a:off x="3685650" y="2321886"/>
              <a:ext cx="983160" cy="5630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120E330-AF07-47F1-9252-A6980461842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77010" y="2312886"/>
                <a:ext cx="100080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2946ED4-B78D-46AF-8F9D-E4EDC4BF57E4}"/>
                  </a:ext>
                </a:extLst>
              </p14:cNvPr>
              <p14:cNvContentPartPr/>
              <p14:nvPr/>
            </p14:nvContentPartPr>
            <p14:xfrm>
              <a:off x="3650370" y="5776086"/>
              <a:ext cx="579240" cy="1778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2946ED4-B78D-46AF-8F9D-E4EDC4BF57E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641370" y="5767446"/>
                <a:ext cx="59688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5E7A7FFA-8E5C-4FD9-AB37-BE3E551C8BBB}"/>
              </a:ext>
            </a:extLst>
          </p:cNvPr>
          <p:cNvGrpSpPr/>
          <p:nvPr/>
        </p:nvGrpSpPr>
        <p:grpSpPr>
          <a:xfrm>
            <a:off x="5293770" y="5846286"/>
            <a:ext cx="927360" cy="149040"/>
            <a:chOff x="5293770" y="5846286"/>
            <a:chExt cx="927360" cy="1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340F525-E6C7-43CC-88FE-21AB1C0B5FD6}"/>
                    </a:ext>
                  </a:extLst>
                </p14:cNvPr>
                <p14:cNvContentPartPr/>
                <p14:nvPr/>
              </p14:nvContentPartPr>
              <p14:xfrm>
                <a:off x="5293770" y="5846286"/>
                <a:ext cx="463680" cy="1490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340F525-E6C7-43CC-88FE-21AB1C0B5FD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84770" y="5837646"/>
                  <a:ext cx="481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D6B5048-7CB5-49A0-82F3-679092ABA9EF}"/>
                    </a:ext>
                  </a:extLst>
                </p14:cNvPr>
                <p14:cNvContentPartPr/>
                <p14:nvPr/>
              </p14:nvContentPartPr>
              <p14:xfrm>
                <a:off x="6028530" y="5879406"/>
                <a:ext cx="192600" cy="108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D6B5048-7CB5-49A0-82F3-679092ABA9E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19530" y="5870766"/>
                  <a:ext cx="2102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7686577-B8AE-4201-AC57-2286554ECADC}"/>
                  </a:ext>
                </a:extLst>
              </p14:cNvPr>
              <p14:cNvContentPartPr/>
              <p14:nvPr/>
            </p14:nvContentPartPr>
            <p14:xfrm>
              <a:off x="2238450" y="4755126"/>
              <a:ext cx="1000080" cy="241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7686577-B8AE-4201-AC57-2286554ECAD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229810" y="4746126"/>
                <a:ext cx="10177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C0F15FB-8303-47EC-8412-3711845BCCF1}"/>
                  </a:ext>
                </a:extLst>
              </p14:cNvPr>
              <p14:cNvContentPartPr/>
              <p14:nvPr/>
            </p14:nvContentPartPr>
            <p14:xfrm>
              <a:off x="2433570" y="6166326"/>
              <a:ext cx="153000" cy="1458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C0F15FB-8303-47EC-8412-3711845BCCF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424930" y="6157326"/>
                <a:ext cx="1706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6788A11-9F6F-490E-A893-835CB31B4F8A}"/>
                  </a:ext>
                </a:extLst>
              </p14:cNvPr>
              <p14:cNvContentPartPr/>
              <p14:nvPr/>
            </p14:nvContentPartPr>
            <p14:xfrm>
              <a:off x="2665050" y="6244086"/>
              <a:ext cx="28080" cy="1101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6788A11-9F6F-490E-A893-835CB31B4F8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656050" y="6235446"/>
                <a:ext cx="457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D96B08-D439-404B-93FC-6A7B4486E354}"/>
                  </a:ext>
                </a:extLst>
              </p14:cNvPr>
              <p14:cNvContentPartPr/>
              <p14:nvPr/>
            </p14:nvContentPartPr>
            <p14:xfrm>
              <a:off x="3386490" y="6159486"/>
              <a:ext cx="140040" cy="149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D96B08-D439-404B-93FC-6A7B4486E35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377490" y="6150486"/>
                <a:ext cx="1576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6EAEC20-8982-4043-BBEE-048F2F5D9D6C}"/>
                  </a:ext>
                </a:extLst>
              </p14:cNvPr>
              <p14:cNvContentPartPr/>
              <p14:nvPr/>
            </p14:nvContentPartPr>
            <p14:xfrm>
              <a:off x="3582690" y="6276846"/>
              <a:ext cx="131760" cy="137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6EAEC20-8982-4043-BBEE-048F2F5D9D6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573690" y="6267846"/>
                <a:ext cx="1494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6005DCF-7558-45A2-9FA7-E72BEDE7FD60}"/>
                  </a:ext>
                </a:extLst>
              </p14:cNvPr>
              <p14:cNvContentPartPr/>
              <p14:nvPr/>
            </p14:nvContentPartPr>
            <p14:xfrm>
              <a:off x="4291530" y="6114486"/>
              <a:ext cx="118080" cy="153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6005DCF-7558-45A2-9FA7-E72BEDE7FD6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82890" y="6105486"/>
                <a:ext cx="1357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20D5F30-0F0F-419B-856A-D5049208A876}"/>
                  </a:ext>
                </a:extLst>
              </p14:cNvPr>
              <p14:cNvContentPartPr/>
              <p14:nvPr/>
            </p14:nvContentPartPr>
            <p14:xfrm>
              <a:off x="4453890" y="6235446"/>
              <a:ext cx="68040" cy="1404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20D5F30-0F0F-419B-856A-D5049208A87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445250" y="6226806"/>
                <a:ext cx="856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98AEE60-6475-4813-B306-31AF631D7CFD}"/>
                  </a:ext>
                </a:extLst>
              </p14:cNvPr>
              <p14:cNvContentPartPr/>
              <p14:nvPr/>
            </p14:nvContentPartPr>
            <p14:xfrm>
              <a:off x="2546250" y="5789766"/>
              <a:ext cx="123840" cy="1310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98AEE60-6475-4813-B306-31AF631D7CF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37610" y="5781126"/>
                <a:ext cx="1414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6C710ED-6D92-46DB-91CF-29B78B8DC040}"/>
                  </a:ext>
                </a:extLst>
              </p14:cNvPr>
              <p14:cNvContentPartPr/>
              <p14:nvPr/>
            </p14:nvContentPartPr>
            <p14:xfrm>
              <a:off x="2746050" y="5864286"/>
              <a:ext cx="585720" cy="201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6C710ED-6D92-46DB-91CF-29B78B8DC04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737050" y="5855646"/>
                <a:ext cx="6033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28721AB-BFB7-444D-BCCE-7130E6595696}"/>
                  </a:ext>
                </a:extLst>
              </p14:cNvPr>
              <p14:cNvContentPartPr/>
              <p14:nvPr/>
            </p14:nvContentPartPr>
            <p14:xfrm>
              <a:off x="3366330" y="5821446"/>
              <a:ext cx="110160" cy="1051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28721AB-BFB7-444D-BCCE-7130E659569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357330" y="5812446"/>
                <a:ext cx="1278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C1850D-F2CF-48AF-BED9-5D43AB92299A}"/>
                  </a:ext>
                </a:extLst>
              </p14:cNvPr>
              <p14:cNvContentPartPr/>
              <p14:nvPr/>
            </p14:nvContentPartPr>
            <p14:xfrm>
              <a:off x="3612570" y="5838366"/>
              <a:ext cx="694080" cy="38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C1850D-F2CF-48AF-BED9-5D43AB92299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603930" y="5829726"/>
                <a:ext cx="7117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3761B22-21D0-4896-B794-E988737F8A0F}"/>
                  </a:ext>
                </a:extLst>
              </p14:cNvPr>
              <p14:cNvContentPartPr/>
              <p14:nvPr/>
            </p14:nvContentPartPr>
            <p14:xfrm>
              <a:off x="4251930" y="5782926"/>
              <a:ext cx="126000" cy="1332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3761B22-21D0-4896-B794-E988737F8A0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42930" y="5774286"/>
                <a:ext cx="1436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304F343-8A18-4C0D-8B3A-119584383807}"/>
                  </a:ext>
                </a:extLst>
              </p14:cNvPr>
              <p14:cNvContentPartPr/>
              <p14:nvPr/>
            </p14:nvContentPartPr>
            <p14:xfrm>
              <a:off x="4606530" y="5894886"/>
              <a:ext cx="361800" cy="39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304F343-8A18-4C0D-8B3A-11958438380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97530" y="5886246"/>
                <a:ext cx="3794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E9B8A99-D9D1-492E-A706-8942588C0112}"/>
                  </a:ext>
                </a:extLst>
              </p14:cNvPr>
              <p14:cNvContentPartPr/>
              <p14:nvPr/>
            </p14:nvContentPartPr>
            <p14:xfrm>
              <a:off x="5097930" y="5809206"/>
              <a:ext cx="97200" cy="1238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E9B8A99-D9D1-492E-A706-8942588C011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088930" y="5800566"/>
                <a:ext cx="1148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6BE8E1D-CF54-4D11-9810-3CB24B0BDEFE}"/>
                  </a:ext>
                </a:extLst>
              </p14:cNvPr>
              <p14:cNvContentPartPr/>
              <p14:nvPr/>
            </p14:nvContentPartPr>
            <p14:xfrm>
              <a:off x="2427090" y="5601126"/>
              <a:ext cx="317160" cy="3844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6BE8E1D-CF54-4D11-9810-3CB24B0BDEF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418090" y="5592486"/>
                <a:ext cx="33480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F3B1578-F2CC-47D5-B0AB-F5229315A4A7}"/>
                  </a:ext>
                </a:extLst>
              </p14:cNvPr>
              <p14:cNvContentPartPr/>
              <p14:nvPr/>
            </p14:nvContentPartPr>
            <p14:xfrm>
              <a:off x="5464770" y="5956806"/>
              <a:ext cx="141480" cy="133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F3B1578-F2CC-47D5-B0AB-F5229315A4A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455770" y="5948166"/>
                <a:ext cx="1591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D67C04C-9778-43DC-8777-04F2A775E2B7}"/>
                  </a:ext>
                </a:extLst>
              </p14:cNvPr>
              <p14:cNvContentPartPr/>
              <p14:nvPr/>
            </p14:nvContentPartPr>
            <p14:xfrm>
              <a:off x="5756370" y="5922246"/>
              <a:ext cx="209520" cy="277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D67C04C-9778-43DC-8777-04F2A775E2B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747370" y="5913606"/>
                <a:ext cx="22716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9B2D87E2-D1E8-436F-99F3-5702344F6EF2}"/>
              </a:ext>
            </a:extLst>
          </p:cNvPr>
          <p:cNvGrpSpPr/>
          <p:nvPr/>
        </p:nvGrpSpPr>
        <p:grpSpPr>
          <a:xfrm>
            <a:off x="6191250" y="5420766"/>
            <a:ext cx="2523600" cy="1052280"/>
            <a:chOff x="6191250" y="5420766"/>
            <a:chExt cx="2523600" cy="105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E055F6E-6B5D-44B1-87F8-E2CF463ABA8C}"/>
                    </a:ext>
                  </a:extLst>
                </p14:cNvPr>
                <p14:cNvContentPartPr/>
                <p14:nvPr/>
              </p14:nvContentPartPr>
              <p14:xfrm>
                <a:off x="6240210" y="5894886"/>
                <a:ext cx="140760" cy="98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E055F6E-6B5D-44B1-87F8-E2CF463ABA8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31210" y="5885886"/>
                  <a:ext cx="158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434447F-0DED-4BD1-81DB-C07D5ADCCA5D}"/>
                    </a:ext>
                  </a:extLst>
                </p14:cNvPr>
                <p14:cNvContentPartPr/>
                <p14:nvPr/>
              </p14:nvContentPartPr>
              <p14:xfrm>
                <a:off x="6380970" y="5906406"/>
                <a:ext cx="620280" cy="23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434447F-0DED-4BD1-81DB-C07D5ADCCA5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372330" y="5897766"/>
                  <a:ext cx="637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D5443DF-14E7-4B81-9BF5-014FF8A2C15C}"/>
                    </a:ext>
                  </a:extLst>
                </p14:cNvPr>
                <p14:cNvContentPartPr/>
                <p14:nvPr/>
              </p14:nvContentPartPr>
              <p14:xfrm>
                <a:off x="7022130" y="5835126"/>
                <a:ext cx="143280" cy="111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D5443DF-14E7-4B81-9BF5-014FF8A2C15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13490" y="5826486"/>
                  <a:ext cx="160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5564F6D-3C42-4079-8F0B-CC842CC284EB}"/>
                    </a:ext>
                  </a:extLst>
                </p14:cNvPr>
                <p14:cNvContentPartPr/>
                <p14:nvPr/>
              </p14:nvContentPartPr>
              <p14:xfrm>
                <a:off x="7072530" y="6118806"/>
                <a:ext cx="191160" cy="162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5564F6D-3C42-4079-8F0B-CC842CC284E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63530" y="6109806"/>
                  <a:ext cx="208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14F7B2D-30E3-44D7-B8E6-465CA9C69090}"/>
                    </a:ext>
                  </a:extLst>
                </p14:cNvPr>
                <p14:cNvContentPartPr/>
                <p14:nvPr/>
              </p14:nvContentPartPr>
              <p14:xfrm>
                <a:off x="7287450" y="6289446"/>
                <a:ext cx="117360" cy="136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14F7B2D-30E3-44D7-B8E6-465CA9C6909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278450" y="6280806"/>
                  <a:ext cx="135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491A9D5-F1F6-4330-8894-A2E331E51BBC}"/>
                    </a:ext>
                  </a:extLst>
                </p14:cNvPr>
                <p14:cNvContentPartPr/>
                <p14:nvPr/>
              </p14:nvContentPartPr>
              <p14:xfrm>
                <a:off x="7441890" y="6281886"/>
                <a:ext cx="89640" cy="171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491A9D5-F1F6-4330-8894-A2E331E51BB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32890" y="6273246"/>
                  <a:ext cx="107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FD003CD-E261-4C59-8E34-9FF0CDA9BCA8}"/>
                    </a:ext>
                  </a:extLst>
                </p14:cNvPr>
                <p14:cNvContentPartPr/>
                <p14:nvPr/>
              </p14:nvContentPartPr>
              <p14:xfrm>
                <a:off x="7559250" y="6326526"/>
                <a:ext cx="107640" cy="146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FD003CD-E261-4C59-8E34-9FF0CDA9BCA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550250" y="6317886"/>
                  <a:ext cx="125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E634418-9ADA-479F-A81E-C491B7A57117}"/>
                    </a:ext>
                  </a:extLst>
                </p14:cNvPr>
                <p14:cNvContentPartPr/>
                <p14:nvPr/>
              </p14:nvContentPartPr>
              <p14:xfrm>
                <a:off x="7718730" y="6345246"/>
                <a:ext cx="9360" cy="113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E634418-9ADA-479F-A81E-C491B7A5711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709730" y="6336606"/>
                  <a:ext cx="27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DC6D03C-F21D-48B5-BBBE-C7A1A4676049}"/>
                    </a:ext>
                  </a:extLst>
                </p14:cNvPr>
                <p14:cNvContentPartPr/>
                <p14:nvPr/>
              </p14:nvContentPartPr>
              <p14:xfrm>
                <a:off x="6191250" y="6195486"/>
                <a:ext cx="159840" cy="140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DC6D03C-F21D-48B5-BBBE-C7A1A467604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82250" y="6186486"/>
                  <a:ext cx="177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821C7E1-772C-4293-BF8B-71910D319BD2}"/>
                    </a:ext>
                  </a:extLst>
                </p14:cNvPr>
                <p14:cNvContentPartPr/>
                <p14:nvPr/>
              </p14:nvContentPartPr>
              <p14:xfrm>
                <a:off x="6382410" y="6315366"/>
                <a:ext cx="74520" cy="1069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821C7E1-772C-4293-BF8B-71910D319BD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373410" y="6306726"/>
                  <a:ext cx="92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07DFA9B-1054-4824-A5EA-7117E82D4DB1}"/>
                    </a:ext>
                  </a:extLst>
                </p14:cNvPr>
                <p14:cNvContentPartPr/>
                <p14:nvPr/>
              </p14:nvContentPartPr>
              <p14:xfrm>
                <a:off x="6509130" y="6279366"/>
                <a:ext cx="127440" cy="193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07DFA9B-1054-4824-A5EA-7117E82D4DB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00490" y="6270726"/>
                  <a:ext cx="145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06D0541-E614-42DC-BC92-D43020B96B0E}"/>
                    </a:ext>
                  </a:extLst>
                </p14:cNvPr>
                <p14:cNvContentPartPr/>
                <p14:nvPr/>
              </p14:nvContentPartPr>
              <p14:xfrm>
                <a:off x="6950130" y="5707326"/>
                <a:ext cx="354600" cy="376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06D0541-E614-42DC-BC92-D43020B96B0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941490" y="5698686"/>
                  <a:ext cx="3722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3D72FCE-568E-49DE-94B7-BDCF72F9D76E}"/>
                    </a:ext>
                  </a:extLst>
                </p14:cNvPr>
                <p14:cNvContentPartPr/>
                <p14:nvPr/>
              </p14:nvContentPartPr>
              <p14:xfrm>
                <a:off x="7417410" y="5448486"/>
                <a:ext cx="122400" cy="964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3D72FCE-568E-49DE-94B7-BDCF72F9D76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408770" y="5439846"/>
                  <a:ext cx="140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76E914E-83CA-4D88-A45F-F7F1DC2DF869}"/>
                    </a:ext>
                  </a:extLst>
                </p14:cNvPr>
                <p14:cNvContentPartPr/>
                <p14:nvPr/>
              </p14:nvContentPartPr>
              <p14:xfrm>
                <a:off x="7580850" y="5458206"/>
                <a:ext cx="92520" cy="97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76E914E-83CA-4D88-A45F-F7F1DC2DF86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71850" y="5449566"/>
                  <a:ext cx="110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CC860EF-9CEA-4BB6-9B85-13BC90217F46}"/>
                    </a:ext>
                  </a:extLst>
                </p14:cNvPr>
                <p14:cNvContentPartPr/>
                <p14:nvPr/>
              </p14:nvContentPartPr>
              <p14:xfrm>
                <a:off x="7737810" y="5468286"/>
                <a:ext cx="167400" cy="98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CC860EF-9CEA-4BB6-9B85-13BC90217F4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29170" y="5459286"/>
                  <a:ext cx="185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0C6D965-A9BB-4480-931B-86DD6805F2E0}"/>
                    </a:ext>
                  </a:extLst>
                </p14:cNvPr>
                <p14:cNvContentPartPr/>
                <p14:nvPr/>
              </p14:nvContentPartPr>
              <p14:xfrm>
                <a:off x="7923930" y="5485566"/>
                <a:ext cx="120240" cy="82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0C6D965-A9BB-4480-931B-86DD6805F2E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15290" y="5476926"/>
                  <a:ext cx="137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B386CFB-24CC-40A1-947F-580D7CDF2630}"/>
                    </a:ext>
                  </a:extLst>
                </p14:cNvPr>
                <p14:cNvContentPartPr/>
                <p14:nvPr/>
              </p14:nvContentPartPr>
              <p14:xfrm>
                <a:off x="8071170" y="5428686"/>
                <a:ext cx="93600" cy="162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B386CFB-24CC-40A1-947F-580D7CDF263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062530" y="5419686"/>
                  <a:ext cx="111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12410F9-8CBC-4CB5-86D1-F343688F6067}"/>
                    </a:ext>
                  </a:extLst>
                </p14:cNvPr>
                <p14:cNvContentPartPr/>
                <p14:nvPr/>
              </p14:nvContentPartPr>
              <p14:xfrm>
                <a:off x="8196090" y="5420766"/>
                <a:ext cx="194760" cy="173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12410F9-8CBC-4CB5-86D1-F343688F606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187450" y="5412126"/>
                  <a:ext cx="212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F191F9B-98B6-4CED-8ED7-2EEDBD789073}"/>
                    </a:ext>
                  </a:extLst>
                </p14:cNvPr>
                <p14:cNvContentPartPr/>
                <p14:nvPr/>
              </p14:nvContentPartPr>
              <p14:xfrm>
                <a:off x="8448090" y="5455686"/>
                <a:ext cx="266760" cy="193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F191F9B-98B6-4CED-8ED7-2EEDBD78907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439090" y="5447046"/>
                  <a:ext cx="28440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E8A6AC3-EB80-490F-999D-F4A05868C0EB}"/>
              </a:ext>
            </a:extLst>
          </p:cNvPr>
          <p:cNvGrpSpPr/>
          <p:nvPr/>
        </p:nvGrpSpPr>
        <p:grpSpPr>
          <a:xfrm>
            <a:off x="1870890" y="5193966"/>
            <a:ext cx="1141920" cy="189720"/>
            <a:chOff x="1870890" y="5193966"/>
            <a:chExt cx="1141920" cy="1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6E8A716-BCC8-4855-9A5B-0B653C60950F}"/>
                    </a:ext>
                  </a:extLst>
                </p14:cNvPr>
                <p14:cNvContentPartPr/>
                <p14:nvPr/>
              </p14:nvContentPartPr>
              <p14:xfrm>
                <a:off x="1870890" y="5276766"/>
                <a:ext cx="173880" cy="1069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6E8A716-BCC8-4855-9A5B-0B653C60950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861890" y="5268126"/>
                  <a:ext cx="191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57754C6-F895-4D92-A638-4A4B9197E6EA}"/>
                    </a:ext>
                  </a:extLst>
                </p14:cNvPr>
                <p14:cNvContentPartPr/>
                <p14:nvPr/>
              </p14:nvContentPartPr>
              <p14:xfrm>
                <a:off x="2076450" y="5281806"/>
                <a:ext cx="109440" cy="83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57754C6-F895-4D92-A638-4A4B9197E6E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67450" y="5273166"/>
                  <a:ext cx="127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80EEC28-3229-4D35-B5FD-E76A329B828B}"/>
                    </a:ext>
                  </a:extLst>
                </p14:cNvPr>
                <p14:cNvContentPartPr/>
                <p14:nvPr/>
              </p14:nvContentPartPr>
              <p14:xfrm>
                <a:off x="2237370" y="5289006"/>
                <a:ext cx="272880" cy="90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80EEC28-3229-4D35-B5FD-E76A329B828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28730" y="5280366"/>
                  <a:ext cx="290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1C880CB-B8B0-4362-B0E9-B6AED2480972}"/>
                    </a:ext>
                  </a:extLst>
                </p14:cNvPr>
                <p14:cNvContentPartPr/>
                <p14:nvPr/>
              </p14:nvContentPartPr>
              <p14:xfrm>
                <a:off x="2535810" y="5197566"/>
                <a:ext cx="34920" cy="169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1C880CB-B8B0-4362-B0E9-B6AED248097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526810" y="5188926"/>
                  <a:ext cx="52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3738EBC-B611-442B-A7EC-98B6C134DFF7}"/>
                    </a:ext>
                  </a:extLst>
                </p14:cNvPr>
                <p14:cNvContentPartPr/>
                <p14:nvPr/>
              </p14:nvContentPartPr>
              <p14:xfrm>
                <a:off x="2474250" y="5250486"/>
                <a:ext cx="188280" cy="105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3738EBC-B611-442B-A7EC-98B6C134DFF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465610" y="5241486"/>
                  <a:ext cx="205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06BDCD3-A2BB-4741-ADA7-994F57F62F33}"/>
                    </a:ext>
                  </a:extLst>
                </p14:cNvPr>
                <p14:cNvContentPartPr/>
                <p14:nvPr/>
              </p14:nvContentPartPr>
              <p14:xfrm>
                <a:off x="2676930" y="5193966"/>
                <a:ext cx="104400" cy="145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06BDCD3-A2BB-4741-ADA7-994F57F62F3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668290" y="5184966"/>
                  <a:ext cx="122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D85C254-9B4C-4CC9-8C40-6BF1E6813F11}"/>
                    </a:ext>
                  </a:extLst>
                </p14:cNvPr>
                <p14:cNvContentPartPr/>
                <p14:nvPr/>
              </p14:nvContentPartPr>
              <p14:xfrm>
                <a:off x="2792490" y="5229606"/>
                <a:ext cx="80280" cy="110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D85C254-9B4C-4CC9-8C40-6BF1E6813F1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83490" y="5220966"/>
                  <a:ext cx="97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BDBE715-253C-45D9-AA76-01BC0416D7F0}"/>
                    </a:ext>
                  </a:extLst>
                </p14:cNvPr>
                <p14:cNvContentPartPr/>
                <p14:nvPr/>
              </p14:nvContentPartPr>
              <p14:xfrm>
                <a:off x="2889690" y="5198646"/>
                <a:ext cx="123120" cy="150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BDBE715-253C-45D9-AA76-01BC0416D7F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880690" y="5189646"/>
                  <a:ext cx="140760" cy="16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583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54B02-34D4-46E3-BC7B-E89BBE67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</a:t>
            </a:fld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1A1C8-1244-4230-89C8-8BD20385DFAB}"/>
              </a:ext>
            </a:extLst>
          </p:cNvPr>
          <p:cNvSpPr txBox="1"/>
          <p:nvPr/>
        </p:nvSpPr>
        <p:spPr>
          <a:xfrm>
            <a:off x="781049" y="1317379"/>
            <a:ext cx="4683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Fundamental theorem of Markov chains</a:t>
            </a:r>
          </a:p>
          <a:p>
            <a:endParaRPr lang="en-CA" sz="2000" dirty="0"/>
          </a:p>
          <a:p>
            <a:r>
              <a:rPr lang="en-CA" sz="2000" dirty="0" err="1"/>
              <a:t>Pagerank</a:t>
            </a:r>
            <a:r>
              <a:rPr lang="en-CA" sz="2000" dirty="0"/>
              <a:t> </a:t>
            </a:r>
          </a:p>
          <a:p>
            <a:endParaRPr lang="en-CA" sz="2000" dirty="0"/>
          </a:p>
          <a:p>
            <a:r>
              <a:rPr lang="en-CA" sz="2000" dirty="0"/>
              <a:t>Perfect matching in regular bipartite graphs</a:t>
            </a:r>
          </a:p>
          <a:p>
            <a:endParaRPr lang="en-CA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6D3D98-FD64-409D-960A-4E43F2076E53}"/>
              </a:ext>
            </a:extLst>
          </p:cNvPr>
          <p:cNvCxnSpPr>
            <a:cxnSpLocks/>
          </p:cNvCxnSpPr>
          <p:nvPr/>
        </p:nvCxnSpPr>
        <p:spPr>
          <a:xfrm>
            <a:off x="5640716" y="953965"/>
            <a:ext cx="0" cy="3767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9D7F38-0F06-413E-9E17-30ECB8D6A5E1}"/>
              </a:ext>
            </a:extLst>
          </p:cNvPr>
          <p:cNvSpPr txBox="1"/>
          <p:nvPr/>
        </p:nvSpPr>
        <p:spPr>
          <a:xfrm>
            <a:off x="5987645" y="1248506"/>
            <a:ext cx="5308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HW3 posted, from L07.pdf – L10.pdf.</a:t>
            </a:r>
          </a:p>
          <a:p>
            <a:endParaRPr lang="en-CA" sz="2000" dirty="0"/>
          </a:p>
          <a:p>
            <a:r>
              <a:rPr lang="en-CA" sz="2000" dirty="0"/>
              <a:t>(short break after HW3, project proposal)</a:t>
            </a:r>
          </a:p>
          <a:p>
            <a:endParaRPr lang="en-CA" sz="2000" dirty="0"/>
          </a:p>
          <a:p>
            <a:r>
              <a:rPr lang="en-CA" sz="2000" dirty="0"/>
              <a:t>HW2 passed, will post solution Monday.</a:t>
            </a:r>
          </a:p>
          <a:p>
            <a:endParaRPr lang="en-CA" sz="2000" dirty="0"/>
          </a:p>
          <a:p>
            <a:r>
              <a:rPr lang="en-CA" sz="2000" dirty="0"/>
              <a:t>HW1 returned (well done).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Augmenting Path Method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20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187390"/>
            <a:ext cx="11277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u="sng" dirty="0"/>
              <a:t>Theorem</a:t>
            </a:r>
            <a:r>
              <a:rPr lang="en-CA" sz="2000" dirty="0"/>
              <a:t>.  The current matching is maximum if and only if there is no augmenting path </a:t>
            </a:r>
            <a:r>
              <a:rPr lang="en-CA" sz="2000" dirty="0" err="1"/>
              <a:t>wrt</a:t>
            </a:r>
            <a:r>
              <a:rPr lang="en-CA" sz="2000" dirty="0"/>
              <a:t> it.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       Equivalently, the current matching is not maximum if and only if there is an augmenting path </a:t>
            </a:r>
            <a:r>
              <a:rPr lang="en-CA" sz="2000" dirty="0" err="1"/>
              <a:t>wrt</a:t>
            </a:r>
            <a:r>
              <a:rPr lang="en-CA" sz="2000" dirty="0"/>
              <a:t> it.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A337D8-2C22-4631-9E11-12A2A51C8753}"/>
              </a:ext>
            </a:extLst>
          </p:cNvPr>
          <p:cNvGrpSpPr/>
          <p:nvPr/>
        </p:nvGrpSpPr>
        <p:grpSpPr>
          <a:xfrm>
            <a:off x="5713890" y="1495686"/>
            <a:ext cx="173880" cy="177480"/>
            <a:chOff x="5713890" y="1495686"/>
            <a:chExt cx="17388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C7AB5D9-BD6D-4413-8797-32611FC968D6}"/>
                    </a:ext>
                  </a:extLst>
                </p14:cNvPr>
                <p14:cNvContentPartPr/>
                <p14:nvPr/>
              </p14:nvContentPartPr>
              <p14:xfrm>
                <a:off x="5744130" y="1537086"/>
                <a:ext cx="26280" cy="1177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C7AB5D9-BD6D-4413-8797-32611FC968D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35490" y="1528446"/>
                  <a:ext cx="43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872A5B4-399F-4027-8BDF-F76F34C86B98}"/>
                    </a:ext>
                  </a:extLst>
                </p14:cNvPr>
                <p14:cNvContentPartPr/>
                <p14:nvPr/>
              </p14:nvContentPartPr>
              <p14:xfrm>
                <a:off x="5804610" y="1533126"/>
                <a:ext cx="25560" cy="115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872A5B4-399F-4027-8BDF-F76F34C86B9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95970" y="1524486"/>
                  <a:ext cx="43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9AEC18A-E35B-434D-8BEF-A248E91A9149}"/>
                    </a:ext>
                  </a:extLst>
                </p14:cNvPr>
                <p14:cNvContentPartPr/>
                <p14:nvPr/>
              </p14:nvContentPartPr>
              <p14:xfrm>
                <a:off x="5713890" y="1495686"/>
                <a:ext cx="139320" cy="70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9AEC18A-E35B-434D-8BEF-A248E91A914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05250" y="1486686"/>
                  <a:ext cx="156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F3AF8CA-DE8B-44B6-B5C9-36C0BCA6804C}"/>
                    </a:ext>
                  </a:extLst>
                </p14:cNvPr>
                <p14:cNvContentPartPr/>
                <p14:nvPr/>
              </p14:nvContentPartPr>
              <p14:xfrm>
                <a:off x="5714970" y="1610886"/>
                <a:ext cx="172800" cy="62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F3AF8CA-DE8B-44B6-B5C9-36C0BCA6804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06330" y="1601886"/>
                  <a:ext cx="19044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A4AB57-7883-47D8-9824-449BA1A4FE06}"/>
              </a:ext>
            </a:extLst>
          </p:cNvPr>
          <p:cNvGrpSpPr/>
          <p:nvPr/>
        </p:nvGrpSpPr>
        <p:grpSpPr>
          <a:xfrm>
            <a:off x="946770" y="2371566"/>
            <a:ext cx="1537200" cy="385560"/>
            <a:chOff x="946770" y="2371566"/>
            <a:chExt cx="153720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076B943-D92A-4B6F-89DE-1DA10B14DD56}"/>
                    </a:ext>
                  </a:extLst>
                </p14:cNvPr>
                <p14:cNvContentPartPr/>
                <p14:nvPr/>
              </p14:nvContentPartPr>
              <p14:xfrm>
                <a:off x="980250" y="2452566"/>
                <a:ext cx="44640" cy="280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076B943-D92A-4B6F-89DE-1DA10B14DD5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1250" y="2443566"/>
                  <a:ext cx="622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0EDF893-32E0-426F-BA08-9CCA187BA132}"/>
                    </a:ext>
                  </a:extLst>
                </p14:cNvPr>
                <p14:cNvContentPartPr/>
                <p14:nvPr/>
              </p14:nvContentPartPr>
              <p14:xfrm>
                <a:off x="946770" y="2450406"/>
                <a:ext cx="253440" cy="128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0EDF893-32E0-426F-BA08-9CCA187BA13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8130" y="2441406"/>
                  <a:ext cx="271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7411263-F7B2-4444-8613-72913F322C9C}"/>
                    </a:ext>
                  </a:extLst>
                </p14:cNvPr>
                <p14:cNvContentPartPr/>
                <p14:nvPr/>
              </p14:nvContentPartPr>
              <p14:xfrm>
                <a:off x="1227930" y="2463006"/>
                <a:ext cx="83520" cy="102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7411263-F7B2-4444-8613-72913F322C9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18930" y="2454366"/>
                  <a:ext cx="101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BBBF4F7-8463-48CB-8460-7C22929E2678}"/>
                    </a:ext>
                  </a:extLst>
                </p14:cNvPr>
                <p14:cNvContentPartPr/>
                <p14:nvPr/>
              </p14:nvContentPartPr>
              <p14:xfrm>
                <a:off x="1357890" y="2371566"/>
                <a:ext cx="213480" cy="321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BBBF4F7-8463-48CB-8460-7C22929E26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49250" y="2362566"/>
                  <a:ext cx="2311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C5A0885-1773-452A-BB8C-9D58756F50F2}"/>
                    </a:ext>
                  </a:extLst>
                </p14:cNvPr>
                <p14:cNvContentPartPr/>
                <p14:nvPr/>
              </p14:nvContentPartPr>
              <p14:xfrm>
                <a:off x="1879170" y="2505486"/>
                <a:ext cx="29880" cy="91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C5A0885-1773-452A-BB8C-9D58756F50F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70170" y="2496846"/>
                  <a:ext cx="47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75675B9-FF42-4147-A05E-8A2D91AA8502}"/>
                    </a:ext>
                  </a:extLst>
                </p14:cNvPr>
                <p14:cNvContentPartPr/>
                <p14:nvPr/>
              </p14:nvContentPartPr>
              <p14:xfrm>
                <a:off x="1830210" y="2396766"/>
                <a:ext cx="275400" cy="175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75675B9-FF42-4147-A05E-8A2D91AA850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21210" y="2388126"/>
                  <a:ext cx="293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43D0D3B-4C0F-4D5C-85AB-B001C7C98420}"/>
                    </a:ext>
                  </a:extLst>
                </p14:cNvPr>
                <p14:cNvContentPartPr/>
                <p14:nvPr/>
              </p14:nvContentPartPr>
              <p14:xfrm>
                <a:off x="2131530" y="2466246"/>
                <a:ext cx="67680" cy="123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43D0D3B-4C0F-4D5C-85AB-B001C7C9842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22890" y="2457246"/>
                  <a:ext cx="85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5635B5B-CFB3-4406-9535-13B1C2FCFD9B}"/>
                    </a:ext>
                  </a:extLst>
                </p14:cNvPr>
                <p14:cNvContentPartPr/>
                <p14:nvPr/>
              </p14:nvContentPartPr>
              <p14:xfrm>
                <a:off x="2255370" y="2490006"/>
                <a:ext cx="121320" cy="95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5635B5B-CFB3-4406-9535-13B1C2FCFD9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46370" y="2481006"/>
                  <a:ext cx="138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3AD7D78-5488-432A-9197-4BEC155559EE}"/>
                    </a:ext>
                  </a:extLst>
                </p14:cNvPr>
                <p14:cNvContentPartPr/>
                <p14:nvPr/>
              </p14:nvContentPartPr>
              <p14:xfrm>
                <a:off x="962970" y="2733006"/>
                <a:ext cx="1521000" cy="24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3AD7D78-5488-432A-9197-4BEC155559E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53970" y="2724006"/>
                  <a:ext cx="15386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7D6B0A5-A5A4-4671-92DB-D199B6BEE024}"/>
              </a:ext>
            </a:extLst>
          </p:cNvPr>
          <p:cNvGrpSpPr/>
          <p:nvPr/>
        </p:nvGrpSpPr>
        <p:grpSpPr>
          <a:xfrm>
            <a:off x="10663530" y="1145406"/>
            <a:ext cx="270720" cy="304560"/>
            <a:chOff x="10663530" y="1145406"/>
            <a:chExt cx="270720" cy="3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A36C492-2A8C-4C02-B8DE-2E08F62B6D58}"/>
                    </a:ext>
                  </a:extLst>
                </p14:cNvPr>
                <p14:cNvContentPartPr/>
                <p14:nvPr/>
              </p14:nvContentPartPr>
              <p14:xfrm>
                <a:off x="10784130" y="1228206"/>
                <a:ext cx="21600" cy="190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A36C492-2A8C-4C02-B8DE-2E08F62B6D5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775130" y="1219566"/>
                  <a:ext cx="39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836AD0F-4BEA-472E-8D6C-1455A7751C02}"/>
                    </a:ext>
                  </a:extLst>
                </p14:cNvPr>
                <p14:cNvContentPartPr/>
                <p14:nvPr/>
              </p14:nvContentPartPr>
              <p14:xfrm>
                <a:off x="10663530" y="1145406"/>
                <a:ext cx="270720" cy="304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836AD0F-4BEA-472E-8D6C-1455A7751C0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54530" y="1136406"/>
                  <a:ext cx="288360" cy="32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7B6ACAF-C7D5-4DD3-8097-A3C69DAEA4C6}"/>
              </a:ext>
            </a:extLst>
          </p:cNvPr>
          <p:cNvGrpSpPr/>
          <p:nvPr/>
        </p:nvGrpSpPr>
        <p:grpSpPr>
          <a:xfrm>
            <a:off x="11516730" y="1633206"/>
            <a:ext cx="357480" cy="355320"/>
            <a:chOff x="11516730" y="1633206"/>
            <a:chExt cx="357480" cy="35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B1FD9B5-7DC8-4BAD-A1A7-571639D637E1}"/>
                    </a:ext>
                  </a:extLst>
                </p14:cNvPr>
                <p14:cNvContentPartPr/>
                <p14:nvPr/>
              </p14:nvContentPartPr>
              <p14:xfrm>
                <a:off x="11625810" y="1750926"/>
                <a:ext cx="156960" cy="127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B1FD9B5-7DC8-4BAD-A1A7-571639D637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616810" y="1742286"/>
                  <a:ext cx="174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DE677E0-3EA5-4F3A-9914-50BC23C6A8BD}"/>
                    </a:ext>
                  </a:extLst>
                </p14:cNvPr>
                <p14:cNvContentPartPr/>
                <p14:nvPr/>
              </p14:nvContentPartPr>
              <p14:xfrm>
                <a:off x="11516730" y="1633206"/>
                <a:ext cx="357480" cy="355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DE677E0-3EA5-4F3A-9914-50BC23C6A8B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507730" y="1624566"/>
                  <a:ext cx="37512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9933F7-62FC-42C1-AD80-E8E3DB152E8C}"/>
              </a:ext>
            </a:extLst>
          </p:cNvPr>
          <p:cNvGrpSpPr/>
          <p:nvPr/>
        </p:nvGrpSpPr>
        <p:grpSpPr>
          <a:xfrm>
            <a:off x="2959170" y="2334486"/>
            <a:ext cx="541800" cy="545400"/>
            <a:chOff x="2959170" y="2334486"/>
            <a:chExt cx="541800" cy="54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1DA9C89-8C91-4FE0-A57C-ED7AC7B09E27}"/>
                    </a:ext>
                  </a:extLst>
                </p14:cNvPr>
                <p14:cNvContentPartPr/>
                <p14:nvPr/>
              </p14:nvContentPartPr>
              <p14:xfrm>
                <a:off x="3206130" y="2540766"/>
                <a:ext cx="163800" cy="33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1DA9C89-8C91-4FE0-A57C-ED7AC7B09E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97130" y="2532126"/>
                  <a:ext cx="181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C2BB780-850B-4F23-8C91-7A50806666D2}"/>
                    </a:ext>
                  </a:extLst>
                </p14:cNvPr>
                <p14:cNvContentPartPr/>
                <p14:nvPr/>
              </p14:nvContentPartPr>
              <p14:xfrm>
                <a:off x="3200010" y="2634006"/>
                <a:ext cx="126360" cy="16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C2BB780-850B-4F23-8C91-7A50806666D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91370" y="2625006"/>
                  <a:ext cx="144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D95DBC8-B717-4774-9172-263EBC4D1204}"/>
                    </a:ext>
                  </a:extLst>
                </p14:cNvPr>
                <p14:cNvContentPartPr/>
                <p14:nvPr/>
              </p14:nvContentPartPr>
              <p14:xfrm>
                <a:off x="3118650" y="2475966"/>
                <a:ext cx="150480" cy="271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D95DBC8-B717-4774-9172-263EBC4D120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09650" y="2467326"/>
                  <a:ext cx="1681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51EACF4-44A1-476A-8CBB-C3C34BC9565B}"/>
                    </a:ext>
                  </a:extLst>
                </p14:cNvPr>
                <p14:cNvContentPartPr/>
                <p14:nvPr/>
              </p14:nvContentPartPr>
              <p14:xfrm>
                <a:off x="2959170" y="2334486"/>
                <a:ext cx="541800" cy="545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51EACF4-44A1-476A-8CBB-C3C34BC9565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50530" y="2325846"/>
                  <a:ext cx="559440" cy="56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20B004-956A-4F68-A541-AD8FC2DB8EDE}"/>
              </a:ext>
            </a:extLst>
          </p:cNvPr>
          <p:cNvGrpSpPr/>
          <p:nvPr/>
        </p:nvGrpSpPr>
        <p:grpSpPr>
          <a:xfrm>
            <a:off x="3954570" y="2496486"/>
            <a:ext cx="576360" cy="261000"/>
            <a:chOff x="3954570" y="2496486"/>
            <a:chExt cx="576360" cy="26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488EFA5-2E7B-4961-A42A-61B0D62D34FE}"/>
                    </a:ext>
                  </a:extLst>
                </p14:cNvPr>
                <p14:cNvContentPartPr/>
                <p14:nvPr/>
              </p14:nvContentPartPr>
              <p14:xfrm>
                <a:off x="3954570" y="2496486"/>
                <a:ext cx="158040" cy="122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488EFA5-2E7B-4961-A42A-61B0D62D34F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45930" y="2487846"/>
                  <a:ext cx="175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33BF9F-745E-4170-83EB-81E432FFB12B}"/>
                    </a:ext>
                  </a:extLst>
                </p14:cNvPr>
                <p14:cNvContentPartPr/>
                <p14:nvPr/>
              </p14:nvContentPartPr>
              <p14:xfrm>
                <a:off x="4140330" y="2533926"/>
                <a:ext cx="121680" cy="84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33BF9F-745E-4170-83EB-81E432FFB12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31330" y="2525286"/>
                  <a:ext cx="139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2F48A19-5F1F-4562-93A3-BAAC312F2D36}"/>
                    </a:ext>
                  </a:extLst>
                </p14:cNvPr>
                <p14:cNvContentPartPr/>
                <p14:nvPr/>
              </p14:nvContentPartPr>
              <p14:xfrm>
                <a:off x="4279290" y="2508006"/>
                <a:ext cx="64440" cy="93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2F48A19-5F1F-4562-93A3-BAAC312F2D3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70650" y="2499006"/>
                  <a:ext cx="82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457E7CA-A03A-4266-AB47-C3306700EF87}"/>
                    </a:ext>
                  </a:extLst>
                </p14:cNvPr>
                <p14:cNvContentPartPr/>
                <p14:nvPr/>
              </p14:nvContentPartPr>
              <p14:xfrm>
                <a:off x="4377210" y="2526726"/>
                <a:ext cx="153720" cy="230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457E7CA-A03A-4266-AB47-C3306700EF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68570" y="2517726"/>
                  <a:ext cx="17136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D02D87-2F4F-44BC-AB8A-225DD6F34E2A}"/>
              </a:ext>
            </a:extLst>
          </p:cNvPr>
          <p:cNvGrpSpPr/>
          <p:nvPr/>
        </p:nvGrpSpPr>
        <p:grpSpPr>
          <a:xfrm>
            <a:off x="2906250" y="3137646"/>
            <a:ext cx="645120" cy="574200"/>
            <a:chOff x="2906250" y="3137646"/>
            <a:chExt cx="645120" cy="57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3A47B6C-6A2C-4189-A1E3-83D1ABCD43B0}"/>
                    </a:ext>
                  </a:extLst>
                </p14:cNvPr>
                <p14:cNvContentPartPr/>
                <p14:nvPr/>
              </p14:nvContentPartPr>
              <p14:xfrm>
                <a:off x="3117210" y="3392886"/>
                <a:ext cx="270360" cy="34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3A47B6C-6A2C-4189-A1E3-83D1ABCD43B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08570" y="3384246"/>
                  <a:ext cx="288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9A17BD5-AD19-4858-B3C6-69C645FDFA29}"/>
                    </a:ext>
                  </a:extLst>
                </p14:cNvPr>
                <p14:cNvContentPartPr/>
                <p14:nvPr/>
              </p14:nvContentPartPr>
              <p14:xfrm>
                <a:off x="3129810" y="3521406"/>
                <a:ext cx="255960" cy="10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9A17BD5-AD19-4858-B3C6-69C645FDFA2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21170" y="3512406"/>
                  <a:ext cx="273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97A2DBC-16F0-4696-AFD6-5AB50F76A0FA}"/>
                    </a:ext>
                  </a:extLst>
                </p14:cNvPr>
                <p14:cNvContentPartPr/>
                <p14:nvPr/>
              </p14:nvContentPartPr>
              <p14:xfrm>
                <a:off x="3253650" y="3275166"/>
                <a:ext cx="225720" cy="322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97A2DBC-16F0-4696-AFD6-5AB50F76A0F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45010" y="3266166"/>
                  <a:ext cx="2433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416C0AA-B7D2-4A8F-850B-22537B8ABCBC}"/>
                    </a:ext>
                  </a:extLst>
                </p14:cNvPr>
                <p14:cNvContentPartPr/>
                <p14:nvPr/>
              </p14:nvContentPartPr>
              <p14:xfrm>
                <a:off x="2906250" y="3137646"/>
                <a:ext cx="645120" cy="574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416C0AA-B7D2-4A8F-850B-22537B8ABCB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97250" y="3128646"/>
                  <a:ext cx="662760" cy="59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2B30AF5-3DD3-412D-928C-A8809C80B29F}"/>
              </a:ext>
            </a:extLst>
          </p:cNvPr>
          <p:cNvGrpSpPr/>
          <p:nvPr/>
        </p:nvGrpSpPr>
        <p:grpSpPr>
          <a:xfrm>
            <a:off x="4762770" y="3186966"/>
            <a:ext cx="933120" cy="342360"/>
            <a:chOff x="4762770" y="3186966"/>
            <a:chExt cx="93312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B4AB890-2B64-49EF-AE84-6AB85BA0CE2B}"/>
                    </a:ext>
                  </a:extLst>
                </p14:cNvPr>
                <p14:cNvContentPartPr/>
                <p14:nvPr/>
              </p14:nvContentPartPr>
              <p14:xfrm>
                <a:off x="4762770" y="3255726"/>
                <a:ext cx="187200" cy="96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B4AB890-2B64-49EF-AE84-6AB85BA0CE2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54130" y="3247086"/>
                  <a:ext cx="204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80D6CED-D107-42EC-BCAB-46921CA815A9}"/>
                    </a:ext>
                  </a:extLst>
                </p14:cNvPr>
                <p14:cNvContentPartPr/>
                <p14:nvPr/>
              </p14:nvContentPartPr>
              <p14:xfrm>
                <a:off x="4974810" y="3267246"/>
                <a:ext cx="121320" cy="97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80D6CED-D107-42EC-BCAB-46921CA815A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66170" y="3258246"/>
                  <a:ext cx="138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40B07D3-37BF-4459-84A6-4D558FB177AB}"/>
                    </a:ext>
                  </a:extLst>
                </p14:cNvPr>
                <p14:cNvContentPartPr/>
                <p14:nvPr/>
              </p14:nvContentPartPr>
              <p14:xfrm>
                <a:off x="5135010" y="3207486"/>
                <a:ext cx="48240" cy="145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40B07D3-37BF-4459-84A6-4D558FB177A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26370" y="3198846"/>
                  <a:ext cx="65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AC04B16-C624-44DF-9A29-0A1B16D31E1B}"/>
                    </a:ext>
                  </a:extLst>
                </p14:cNvPr>
                <p14:cNvContentPartPr/>
                <p14:nvPr/>
              </p14:nvContentPartPr>
              <p14:xfrm>
                <a:off x="5101530" y="3252126"/>
                <a:ext cx="183240" cy="81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AC04B16-C624-44DF-9A29-0A1B16D31E1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92890" y="3243486"/>
                  <a:ext cx="200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A9A74D3-F718-45E5-BBA9-7E2D3109E484}"/>
                    </a:ext>
                  </a:extLst>
                </p14:cNvPr>
                <p14:cNvContentPartPr/>
                <p14:nvPr/>
              </p14:nvContentPartPr>
              <p14:xfrm>
                <a:off x="5326170" y="3186966"/>
                <a:ext cx="138600" cy="161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A9A74D3-F718-45E5-BBA9-7E2D3109E48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317530" y="3178326"/>
                  <a:ext cx="156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C0D22D1-C776-4312-990F-C15E89C80941}"/>
                    </a:ext>
                  </a:extLst>
                </p14:cNvPr>
                <p14:cNvContentPartPr/>
                <p14:nvPr/>
              </p14:nvContentPartPr>
              <p14:xfrm>
                <a:off x="5517690" y="3272286"/>
                <a:ext cx="62640" cy="60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C0D22D1-C776-4312-990F-C15E89C8094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09050" y="3263286"/>
                  <a:ext cx="80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172FB10-711D-475B-94C4-1AD0976DD03F}"/>
                    </a:ext>
                  </a:extLst>
                </p14:cNvPr>
                <p14:cNvContentPartPr/>
                <p14:nvPr/>
              </p14:nvContentPartPr>
              <p14:xfrm>
                <a:off x="5608410" y="3252846"/>
                <a:ext cx="87480" cy="276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172FB10-711D-475B-94C4-1AD0976DD03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99410" y="3243846"/>
                  <a:ext cx="105120" cy="29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B9EC396-BCDA-4012-B76C-905D41621192}"/>
              </a:ext>
            </a:extLst>
          </p:cNvPr>
          <p:cNvGrpSpPr/>
          <p:nvPr/>
        </p:nvGrpSpPr>
        <p:grpSpPr>
          <a:xfrm>
            <a:off x="6117450" y="3181926"/>
            <a:ext cx="193320" cy="207360"/>
            <a:chOff x="6117450" y="3181926"/>
            <a:chExt cx="19332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8FF68B0-5D16-4856-A744-F86C90560C73}"/>
                    </a:ext>
                  </a:extLst>
                </p14:cNvPr>
                <p14:cNvContentPartPr/>
                <p14:nvPr/>
              </p14:nvContentPartPr>
              <p14:xfrm>
                <a:off x="6117450" y="3206046"/>
                <a:ext cx="35280" cy="147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8FF68B0-5D16-4856-A744-F86C90560C7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08450" y="3197406"/>
                  <a:ext cx="52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2BB3076-E13D-4DA4-9430-0C0F3AD815B3}"/>
                    </a:ext>
                  </a:extLst>
                </p14:cNvPr>
                <p14:cNvContentPartPr/>
                <p14:nvPr/>
              </p14:nvContentPartPr>
              <p14:xfrm>
                <a:off x="6137610" y="3181926"/>
                <a:ext cx="173160" cy="207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2BB3076-E13D-4DA4-9430-0C0F3AD815B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28610" y="3173286"/>
                  <a:ext cx="19080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B1C0BDF-9C5D-4037-9B07-CAA60306F11E}"/>
              </a:ext>
            </a:extLst>
          </p:cNvPr>
          <p:cNvGrpSpPr/>
          <p:nvPr/>
        </p:nvGrpSpPr>
        <p:grpSpPr>
          <a:xfrm>
            <a:off x="7715490" y="3160326"/>
            <a:ext cx="70200" cy="399960"/>
            <a:chOff x="7715490" y="3160326"/>
            <a:chExt cx="70200" cy="3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2CECED7-820E-40E4-8042-E212CC99E7E4}"/>
                    </a:ext>
                  </a:extLst>
                </p14:cNvPr>
                <p14:cNvContentPartPr/>
                <p14:nvPr/>
              </p14:nvContentPartPr>
              <p14:xfrm>
                <a:off x="7715490" y="3160326"/>
                <a:ext cx="53640" cy="28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2CECED7-820E-40E4-8042-E212CC99E7E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06490" y="3151326"/>
                  <a:ext cx="71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CDEBB86-4818-4778-9260-04C06220F6DE}"/>
                    </a:ext>
                  </a:extLst>
                </p14:cNvPr>
                <p14:cNvContentPartPr/>
                <p14:nvPr/>
              </p14:nvContentPartPr>
              <p14:xfrm>
                <a:off x="7738890" y="3183726"/>
                <a:ext cx="28800" cy="302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CDEBB86-4818-4778-9260-04C06220F6D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30250" y="3175086"/>
                  <a:ext cx="464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29B0E6D-310B-4D8E-857A-405BCA3F21BD}"/>
                    </a:ext>
                  </a:extLst>
                </p14:cNvPr>
                <p14:cNvContentPartPr/>
                <p14:nvPr/>
              </p14:nvContentPartPr>
              <p14:xfrm>
                <a:off x="7733850" y="3512406"/>
                <a:ext cx="51840" cy="47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29B0E6D-310B-4D8E-857A-405BCA3F21B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724850" y="3503766"/>
                  <a:ext cx="6948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5963E14-E8BE-41E8-962E-0FB3FA6F94F5}"/>
              </a:ext>
            </a:extLst>
          </p:cNvPr>
          <p:cNvGrpSpPr/>
          <p:nvPr/>
        </p:nvGrpSpPr>
        <p:grpSpPr>
          <a:xfrm>
            <a:off x="8141730" y="3200646"/>
            <a:ext cx="81720" cy="376560"/>
            <a:chOff x="8141730" y="3200646"/>
            <a:chExt cx="81720" cy="37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EE9E917-784A-437C-9C94-225D936325BE}"/>
                    </a:ext>
                  </a:extLst>
                </p14:cNvPr>
                <p14:cNvContentPartPr/>
                <p14:nvPr/>
              </p14:nvContentPartPr>
              <p14:xfrm>
                <a:off x="8141730" y="3200646"/>
                <a:ext cx="52560" cy="38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EE9E917-784A-437C-9C94-225D936325B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32730" y="3191646"/>
                  <a:ext cx="70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63F9676-2D91-4F5A-B06E-3E84963DD782}"/>
                    </a:ext>
                  </a:extLst>
                </p14:cNvPr>
                <p14:cNvContentPartPr/>
                <p14:nvPr/>
              </p14:nvContentPartPr>
              <p14:xfrm>
                <a:off x="8174490" y="3215766"/>
                <a:ext cx="48960" cy="361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63F9676-2D91-4F5A-B06E-3E84963DD78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165490" y="3207126"/>
                  <a:ext cx="66600" cy="37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FA99D5D-E0C3-4BB1-9373-FDC9A6DA8556}"/>
              </a:ext>
            </a:extLst>
          </p:cNvPr>
          <p:cNvGrpSpPr/>
          <p:nvPr/>
        </p:nvGrpSpPr>
        <p:grpSpPr>
          <a:xfrm>
            <a:off x="8614050" y="3154566"/>
            <a:ext cx="80640" cy="423720"/>
            <a:chOff x="8614050" y="3154566"/>
            <a:chExt cx="80640" cy="42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4C5B372-EFF7-4C68-9EAF-BC18EEF922B3}"/>
                    </a:ext>
                  </a:extLst>
                </p14:cNvPr>
                <p14:cNvContentPartPr/>
                <p14:nvPr/>
              </p14:nvContentPartPr>
              <p14:xfrm>
                <a:off x="8614050" y="3154566"/>
                <a:ext cx="66960" cy="32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4C5B372-EFF7-4C68-9EAF-BC18EEF922B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605050" y="3145566"/>
                  <a:ext cx="84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B496911-57B8-482B-A680-545C07B2EB3C}"/>
                    </a:ext>
                  </a:extLst>
                </p14:cNvPr>
                <p14:cNvContentPartPr/>
                <p14:nvPr/>
              </p14:nvContentPartPr>
              <p14:xfrm>
                <a:off x="8651130" y="3176166"/>
                <a:ext cx="27720" cy="364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B496911-57B8-482B-A680-545C07B2EB3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42130" y="3167166"/>
                  <a:ext cx="453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02FC4B8-F833-494A-BB22-1C28F8717CDE}"/>
                    </a:ext>
                  </a:extLst>
                </p14:cNvPr>
                <p14:cNvContentPartPr/>
                <p14:nvPr/>
              </p14:nvContentPartPr>
              <p14:xfrm>
                <a:off x="8657250" y="3552006"/>
                <a:ext cx="37440" cy="26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02FC4B8-F833-494A-BB22-1C28F8717CD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48250" y="3543366"/>
                  <a:ext cx="550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E61A91C-97CA-4877-8B7E-FF55AA73BF92}"/>
              </a:ext>
            </a:extLst>
          </p:cNvPr>
          <p:cNvGrpSpPr/>
          <p:nvPr/>
        </p:nvGrpSpPr>
        <p:grpSpPr>
          <a:xfrm>
            <a:off x="4695090" y="3969606"/>
            <a:ext cx="970920" cy="334440"/>
            <a:chOff x="4695090" y="3969606"/>
            <a:chExt cx="97092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6CED430-B323-437C-A10B-23096D3F1F68}"/>
                    </a:ext>
                  </a:extLst>
                </p14:cNvPr>
                <p14:cNvContentPartPr/>
                <p14:nvPr/>
              </p14:nvContentPartPr>
              <p14:xfrm>
                <a:off x="4695090" y="4030086"/>
                <a:ext cx="214560" cy="1191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6CED430-B323-437C-A10B-23096D3F1F6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86450" y="4021086"/>
                  <a:ext cx="2322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46CD642-B4BD-4014-B708-6BF1B2372AEA}"/>
                    </a:ext>
                  </a:extLst>
                </p14:cNvPr>
                <p14:cNvContentPartPr/>
                <p14:nvPr/>
              </p14:nvContentPartPr>
              <p14:xfrm>
                <a:off x="4920450" y="4048806"/>
                <a:ext cx="135000" cy="72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46CD642-B4BD-4014-B708-6BF1B2372AE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11450" y="4040166"/>
                  <a:ext cx="152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A52C7FA-7D55-42DD-B33E-6B5CCBC52661}"/>
                    </a:ext>
                  </a:extLst>
                </p14:cNvPr>
                <p14:cNvContentPartPr/>
                <p14:nvPr/>
              </p14:nvContentPartPr>
              <p14:xfrm>
                <a:off x="5034570" y="3981126"/>
                <a:ext cx="126720" cy="156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A52C7FA-7D55-42DD-B33E-6B5CCBC5266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25570" y="3972486"/>
                  <a:ext cx="144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6FD858F-A358-48BF-AB8F-99A183EA7DB0}"/>
                    </a:ext>
                  </a:extLst>
                </p14:cNvPr>
                <p14:cNvContentPartPr/>
                <p14:nvPr/>
              </p14:nvContentPartPr>
              <p14:xfrm>
                <a:off x="5169570" y="4040526"/>
                <a:ext cx="104040" cy="1188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6FD858F-A358-48BF-AB8F-99A183EA7DB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60570" y="4031886"/>
                  <a:ext cx="121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3826DD4-2741-43D3-858F-4EED26E9313F}"/>
                    </a:ext>
                  </a:extLst>
                </p14:cNvPr>
                <p14:cNvContentPartPr/>
                <p14:nvPr/>
              </p14:nvContentPartPr>
              <p14:xfrm>
                <a:off x="5285490" y="3969606"/>
                <a:ext cx="163800" cy="172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3826DD4-2741-43D3-858F-4EED26E9313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76850" y="3960966"/>
                  <a:ext cx="181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8683DB5-C41B-4945-A150-54E3D4E0A364}"/>
                    </a:ext>
                  </a:extLst>
                </p14:cNvPr>
                <p14:cNvContentPartPr/>
                <p14:nvPr/>
              </p14:nvContentPartPr>
              <p14:xfrm>
                <a:off x="5385570" y="3991206"/>
                <a:ext cx="177120" cy="136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8683DB5-C41B-4945-A150-54E3D4E0A36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76930" y="3982206"/>
                  <a:ext cx="194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E0279AD-6822-4B51-88E5-21AB4055167C}"/>
                    </a:ext>
                  </a:extLst>
                </p14:cNvPr>
                <p14:cNvContentPartPr/>
                <p14:nvPr/>
              </p14:nvContentPartPr>
              <p14:xfrm>
                <a:off x="5571330" y="4035126"/>
                <a:ext cx="94680" cy="268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E0279AD-6822-4B51-88E5-21AB4055167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62690" y="4026486"/>
                  <a:ext cx="112320" cy="28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DAD3279-F427-407A-AFC5-7FE7E5BEA9E5}"/>
              </a:ext>
            </a:extLst>
          </p:cNvPr>
          <p:cNvGrpSpPr/>
          <p:nvPr/>
        </p:nvGrpSpPr>
        <p:grpSpPr>
          <a:xfrm>
            <a:off x="6133650" y="3890046"/>
            <a:ext cx="367920" cy="311400"/>
            <a:chOff x="6133650" y="3890046"/>
            <a:chExt cx="367920" cy="3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DC5FCD5-3A69-40B4-A4DA-E56102618F10}"/>
                    </a:ext>
                  </a:extLst>
                </p14:cNvPr>
                <p14:cNvContentPartPr/>
                <p14:nvPr/>
              </p14:nvContentPartPr>
              <p14:xfrm>
                <a:off x="6133650" y="4014246"/>
                <a:ext cx="201960" cy="187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DC5FCD5-3A69-40B4-A4DA-E56102618F1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25010" y="4005246"/>
                  <a:ext cx="219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BAEA215-D4D7-4D39-A2E7-DC730FB3F1F7}"/>
                    </a:ext>
                  </a:extLst>
                </p14:cNvPr>
                <p14:cNvContentPartPr/>
                <p14:nvPr/>
              </p14:nvContentPartPr>
              <p14:xfrm>
                <a:off x="6348930" y="3890046"/>
                <a:ext cx="152640" cy="1594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BAEA215-D4D7-4D39-A2E7-DC730FB3F1F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39930" y="3881406"/>
                  <a:ext cx="17028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B1DE93C-1688-4959-989E-10F5EBC81475}"/>
                  </a:ext>
                </a:extLst>
              </p14:cNvPr>
              <p14:cNvContentPartPr/>
              <p14:nvPr/>
            </p14:nvContentPartPr>
            <p14:xfrm>
              <a:off x="9027330" y="4005606"/>
              <a:ext cx="36360" cy="2919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B1DE93C-1688-4959-989E-10F5EBC8147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018330" y="3996606"/>
                <a:ext cx="54000" cy="30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014E4E89-ABAF-42A0-BA3F-7DAEF5F6E583}"/>
              </a:ext>
            </a:extLst>
          </p:cNvPr>
          <p:cNvGrpSpPr/>
          <p:nvPr/>
        </p:nvGrpSpPr>
        <p:grpSpPr>
          <a:xfrm>
            <a:off x="7755810" y="3959166"/>
            <a:ext cx="79200" cy="359280"/>
            <a:chOff x="7755810" y="3959166"/>
            <a:chExt cx="79200" cy="35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3A1DCD0-0FDF-43D1-935C-512E360ED5C3}"/>
                    </a:ext>
                  </a:extLst>
                </p14:cNvPr>
                <p14:cNvContentPartPr/>
                <p14:nvPr/>
              </p14:nvContentPartPr>
              <p14:xfrm>
                <a:off x="7767330" y="4008846"/>
                <a:ext cx="45000" cy="287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3A1DCD0-0FDF-43D1-935C-512E360ED5C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58330" y="4000206"/>
                  <a:ext cx="626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D0333FF-3D3C-4DB9-98F3-5B4A2B1B146E}"/>
                    </a:ext>
                  </a:extLst>
                </p14:cNvPr>
                <p14:cNvContentPartPr/>
                <p14:nvPr/>
              </p14:nvContentPartPr>
              <p14:xfrm>
                <a:off x="7755810" y="3959166"/>
                <a:ext cx="39600" cy="20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D0333FF-3D3C-4DB9-98F3-5B4A2B1B146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47170" y="3950166"/>
                  <a:ext cx="57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6DF2D69-B54A-4000-91F4-6D13E2EDEC95}"/>
                    </a:ext>
                  </a:extLst>
                </p14:cNvPr>
                <p14:cNvContentPartPr/>
                <p14:nvPr/>
              </p14:nvContentPartPr>
              <p14:xfrm>
                <a:off x="7778850" y="4270206"/>
                <a:ext cx="56160" cy="482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6DF2D69-B54A-4000-91F4-6D13E2EDEC9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69850" y="4261566"/>
                  <a:ext cx="7380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423B39C-122E-405F-B6CA-1C3BD865CD62}"/>
              </a:ext>
            </a:extLst>
          </p:cNvPr>
          <p:cNvGrpSpPr/>
          <p:nvPr/>
        </p:nvGrpSpPr>
        <p:grpSpPr>
          <a:xfrm>
            <a:off x="8138490" y="4001646"/>
            <a:ext cx="69120" cy="273600"/>
            <a:chOff x="8138490" y="4001646"/>
            <a:chExt cx="6912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788FD65-C084-4D02-B2EC-261C55A63384}"/>
                    </a:ext>
                  </a:extLst>
                </p14:cNvPr>
                <p14:cNvContentPartPr/>
                <p14:nvPr/>
              </p14:nvContentPartPr>
              <p14:xfrm>
                <a:off x="8162250" y="4001646"/>
                <a:ext cx="45360" cy="2736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788FD65-C084-4D02-B2EC-261C55A6338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53250" y="3993006"/>
                  <a:ext cx="630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DC70C92-2F47-4A1C-B6E3-5ADF889F8274}"/>
                    </a:ext>
                  </a:extLst>
                </p14:cNvPr>
                <p14:cNvContentPartPr/>
                <p14:nvPr/>
              </p14:nvContentPartPr>
              <p14:xfrm>
                <a:off x="8138490" y="4003086"/>
                <a:ext cx="33120" cy="35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DC70C92-2F47-4A1C-B6E3-5ADF889F827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29850" y="3994086"/>
                  <a:ext cx="5076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7DF1BF6-BEAA-44DE-BF2A-8DF2FA7AFED9}"/>
                  </a:ext>
                </a:extLst>
              </p14:cNvPr>
              <p14:cNvContentPartPr/>
              <p14:nvPr/>
            </p14:nvContentPartPr>
            <p14:xfrm>
              <a:off x="8207970" y="4269486"/>
              <a:ext cx="14400" cy="363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7DF1BF6-BEAA-44DE-BF2A-8DF2FA7AFED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199330" y="4260486"/>
                <a:ext cx="3204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365897B2-6A21-4BA6-BA6A-65F143DCF286}"/>
              </a:ext>
            </a:extLst>
          </p:cNvPr>
          <p:cNvGrpSpPr/>
          <p:nvPr/>
        </p:nvGrpSpPr>
        <p:grpSpPr>
          <a:xfrm>
            <a:off x="8649330" y="3978606"/>
            <a:ext cx="52200" cy="289080"/>
            <a:chOff x="8649330" y="3978606"/>
            <a:chExt cx="5220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AD26F97-E8B1-41AB-BDD3-FF33135BB7D8}"/>
                    </a:ext>
                  </a:extLst>
                </p14:cNvPr>
                <p14:cNvContentPartPr/>
                <p14:nvPr/>
              </p14:nvContentPartPr>
              <p14:xfrm>
                <a:off x="8651130" y="3998766"/>
                <a:ext cx="50400" cy="268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AD26F97-E8B1-41AB-BDD3-FF33135BB7D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42490" y="3989766"/>
                  <a:ext cx="680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DB7A45D-645C-41F0-B2C2-DD7258AB554E}"/>
                    </a:ext>
                  </a:extLst>
                </p14:cNvPr>
                <p14:cNvContentPartPr/>
                <p14:nvPr/>
              </p14:nvContentPartPr>
              <p14:xfrm>
                <a:off x="8649330" y="3978606"/>
                <a:ext cx="12240" cy="10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DB7A45D-645C-41F0-B2C2-DD7258AB554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640690" y="3969966"/>
                  <a:ext cx="2988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0EA3F86-FA94-43C8-A600-2BE347E14494}"/>
                  </a:ext>
                </a:extLst>
              </p14:cNvPr>
              <p14:cNvContentPartPr/>
              <p14:nvPr/>
            </p14:nvContentPartPr>
            <p14:xfrm>
              <a:off x="8654730" y="4275966"/>
              <a:ext cx="48960" cy="525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0EA3F86-FA94-43C8-A600-2BE347E1449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645730" y="4267326"/>
                <a:ext cx="666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BF1278F-F0B9-48DF-9C07-A69AEB6E7D06}"/>
                  </a:ext>
                </a:extLst>
              </p14:cNvPr>
              <p14:cNvContentPartPr/>
              <p14:nvPr/>
            </p14:nvContentPartPr>
            <p14:xfrm>
              <a:off x="8982330" y="4017126"/>
              <a:ext cx="27720" cy="100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BF1278F-F0B9-48DF-9C07-A69AEB6E7D0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973330" y="4008486"/>
                <a:ext cx="453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D0F70EE-2DB7-4B97-BAE5-BED94E21D237}"/>
                  </a:ext>
                </a:extLst>
              </p14:cNvPr>
              <p14:cNvContentPartPr/>
              <p14:nvPr/>
            </p14:nvContentPartPr>
            <p14:xfrm>
              <a:off x="9066210" y="4323126"/>
              <a:ext cx="3600" cy="183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D0F70EE-2DB7-4B97-BAE5-BED94E21D23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057570" y="4314126"/>
                <a:ext cx="2124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93106B-7026-4812-ABA0-4914155145C2}"/>
              </a:ext>
            </a:extLst>
          </p:cNvPr>
          <p:cNvGrpSpPr/>
          <p:nvPr/>
        </p:nvGrpSpPr>
        <p:grpSpPr>
          <a:xfrm>
            <a:off x="1884570" y="5298726"/>
            <a:ext cx="663840" cy="159480"/>
            <a:chOff x="1884570" y="5298726"/>
            <a:chExt cx="663840" cy="1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AA69F04-B019-4680-857D-2C2D34C3B51F}"/>
                    </a:ext>
                  </a:extLst>
                </p14:cNvPr>
                <p14:cNvContentPartPr/>
                <p14:nvPr/>
              </p14:nvContentPartPr>
              <p14:xfrm>
                <a:off x="1884570" y="5356326"/>
                <a:ext cx="184320" cy="1018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AA69F04-B019-4680-857D-2C2D34C3B51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875930" y="5347686"/>
                  <a:ext cx="201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93B59D6-FF31-4177-AE08-6ACDD4717E80}"/>
                    </a:ext>
                  </a:extLst>
                </p14:cNvPr>
                <p14:cNvContentPartPr/>
                <p14:nvPr/>
              </p14:nvContentPartPr>
              <p14:xfrm>
                <a:off x="2112450" y="5356326"/>
                <a:ext cx="90720" cy="828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93B59D6-FF31-4177-AE08-6ACDD4717E8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103450" y="5347326"/>
                  <a:ext cx="108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1A49393-E06D-4778-A129-E526A5BEDDBF}"/>
                    </a:ext>
                  </a:extLst>
                </p14:cNvPr>
                <p14:cNvContentPartPr/>
                <p14:nvPr/>
              </p14:nvContentPartPr>
              <p14:xfrm>
                <a:off x="2221530" y="5298726"/>
                <a:ext cx="59400" cy="132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1A49393-E06D-4778-A129-E526A5BEDDB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12530" y="5290086"/>
                  <a:ext cx="77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CD44036-0AA5-4151-A626-6388D1767B14}"/>
                    </a:ext>
                  </a:extLst>
                </p14:cNvPr>
                <p14:cNvContentPartPr/>
                <p14:nvPr/>
              </p14:nvContentPartPr>
              <p14:xfrm>
                <a:off x="2323770" y="5339406"/>
                <a:ext cx="75960" cy="86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CD44036-0AA5-4151-A626-6388D1767B1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314770" y="5330766"/>
                  <a:ext cx="93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30BE89E-4532-4793-9F4C-025AC80927C3}"/>
                    </a:ext>
                  </a:extLst>
                </p14:cNvPr>
                <p14:cNvContentPartPr/>
                <p14:nvPr/>
              </p14:nvContentPartPr>
              <p14:xfrm>
                <a:off x="2436090" y="5370006"/>
                <a:ext cx="112320" cy="644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30BE89E-4532-4793-9F4C-025AC80927C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427090" y="5361366"/>
                  <a:ext cx="12996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A1261FF-5068-442E-B19D-31D79EB1106F}"/>
                  </a:ext>
                </a:extLst>
              </p14:cNvPr>
              <p14:cNvContentPartPr/>
              <p14:nvPr/>
            </p14:nvContentPartPr>
            <p14:xfrm>
              <a:off x="2899770" y="5205486"/>
              <a:ext cx="236880" cy="2840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A1261FF-5068-442E-B19D-31D79EB1106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890770" y="5196846"/>
                <a:ext cx="25452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28BECCFD-56F0-4414-982E-A68D61CF1814}"/>
              </a:ext>
            </a:extLst>
          </p:cNvPr>
          <p:cNvGrpSpPr/>
          <p:nvPr/>
        </p:nvGrpSpPr>
        <p:grpSpPr>
          <a:xfrm>
            <a:off x="3647490" y="5258046"/>
            <a:ext cx="193320" cy="175320"/>
            <a:chOff x="3647490" y="5258046"/>
            <a:chExt cx="19332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578BE3C-F939-4AFF-B1CD-071B40B73418}"/>
                    </a:ext>
                  </a:extLst>
                </p14:cNvPr>
                <p14:cNvContentPartPr/>
                <p14:nvPr/>
              </p14:nvContentPartPr>
              <p14:xfrm>
                <a:off x="3647490" y="5258046"/>
                <a:ext cx="32040" cy="1558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578BE3C-F939-4AFF-B1CD-071B40B7341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38490" y="5249046"/>
                  <a:ext cx="49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7037876-8491-481F-BFFE-94A799314CB0}"/>
                    </a:ext>
                  </a:extLst>
                </p14:cNvPr>
                <p14:cNvContentPartPr/>
                <p14:nvPr/>
              </p14:nvContentPartPr>
              <p14:xfrm>
                <a:off x="3656490" y="5258406"/>
                <a:ext cx="184320" cy="174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7037876-8491-481F-BFFE-94A799314CB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647490" y="5249766"/>
                  <a:ext cx="20196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B346C8D-C0A3-458C-8F8C-A69FD01A9329}"/>
              </a:ext>
            </a:extLst>
          </p:cNvPr>
          <p:cNvGrpSpPr/>
          <p:nvPr/>
        </p:nvGrpSpPr>
        <p:grpSpPr>
          <a:xfrm>
            <a:off x="4017570" y="5137806"/>
            <a:ext cx="643320" cy="329040"/>
            <a:chOff x="4017570" y="5137806"/>
            <a:chExt cx="64332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F8FE70D-1A6A-4521-9258-DC2FACA2F2D0}"/>
                    </a:ext>
                  </a:extLst>
                </p14:cNvPr>
                <p14:cNvContentPartPr/>
                <p14:nvPr/>
              </p14:nvContentPartPr>
              <p14:xfrm>
                <a:off x="4017570" y="5278206"/>
                <a:ext cx="115560" cy="114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F8FE70D-1A6A-4521-9258-DC2FACA2F2D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008570" y="5269206"/>
                  <a:ext cx="133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412B5C3-529C-4F26-AD51-38F4B135268C}"/>
                    </a:ext>
                  </a:extLst>
                </p14:cNvPr>
                <p14:cNvContentPartPr/>
                <p14:nvPr/>
              </p14:nvContentPartPr>
              <p14:xfrm>
                <a:off x="4303050" y="5289006"/>
                <a:ext cx="41040" cy="143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412B5C3-529C-4F26-AD51-38F4B135268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294410" y="5280366"/>
                  <a:ext cx="58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E22B957-B21B-4574-97A6-2452B4765237}"/>
                    </a:ext>
                  </a:extLst>
                </p14:cNvPr>
                <p14:cNvContentPartPr/>
                <p14:nvPr/>
              </p14:nvContentPartPr>
              <p14:xfrm>
                <a:off x="4291170" y="5272086"/>
                <a:ext cx="235440" cy="1947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E22B957-B21B-4574-97A6-2452B476523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282170" y="5263086"/>
                  <a:ext cx="253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9736B4B-6BFE-48BE-8A07-51933E82681A}"/>
                    </a:ext>
                  </a:extLst>
                </p14:cNvPr>
                <p14:cNvContentPartPr/>
                <p14:nvPr/>
              </p14:nvContentPartPr>
              <p14:xfrm>
                <a:off x="4508610" y="5137806"/>
                <a:ext cx="152280" cy="129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9736B4B-6BFE-48BE-8A07-51933E82681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99610" y="5129166"/>
                  <a:ext cx="169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1EB6613-3DC3-4045-BB1B-AA4EB3D99B21}"/>
                    </a:ext>
                  </a:extLst>
                </p14:cNvPr>
                <p14:cNvContentPartPr/>
                <p14:nvPr/>
              </p14:nvContentPartPr>
              <p14:xfrm>
                <a:off x="4559730" y="5140326"/>
                <a:ext cx="87120" cy="1486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1EB6613-3DC3-4045-BB1B-AA4EB3D99B2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51090" y="5131326"/>
                  <a:ext cx="10476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32CB694-A511-4AAC-8A17-DC6A2F2387F6}"/>
              </a:ext>
            </a:extLst>
          </p:cNvPr>
          <p:cNvGrpSpPr/>
          <p:nvPr/>
        </p:nvGrpSpPr>
        <p:grpSpPr>
          <a:xfrm>
            <a:off x="5825490" y="5232126"/>
            <a:ext cx="536760" cy="575640"/>
            <a:chOff x="5825490" y="5232126"/>
            <a:chExt cx="536760" cy="57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BCFF6EF-0516-4F8C-83A1-283093BDA881}"/>
                    </a:ext>
                  </a:extLst>
                </p14:cNvPr>
                <p14:cNvContentPartPr/>
                <p14:nvPr/>
              </p14:nvContentPartPr>
              <p14:xfrm>
                <a:off x="5825490" y="5232126"/>
                <a:ext cx="219960" cy="345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BCFF6EF-0516-4F8C-83A1-283093BDA88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16850" y="5223486"/>
                  <a:ext cx="2376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39BFCA6-98E3-4584-97BB-2AF34CBBE54A}"/>
                    </a:ext>
                  </a:extLst>
                </p14:cNvPr>
                <p14:cNvContentPartPr/>
                <p14:nvPr/>
              </p14:nvContentPartPr>
              <p14:xfrm>
                <a:off x="5865450" y="5554326"/>
                <a:ext cx="232920" cy="2415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39BFCA6-98E3-4584-97BB-2AF34CBBE54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56450" y="5545686"/>
                  <a:ext cx="2505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4B04A0D-5734-4592-9A14-3546C660C77C}"/>
                    </a:ext>
                  </a:extLst>
                </p14:cNvPr>
                <p14:cNvContentPartPr/>
                <p14:nvPr/>
              </p14:nvContentPartPr>
              <p14:xfrm>
                <a:off x="6058050" y="5242206"/>
                <a:ext cx="304200" cy="2602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4B04A0D-5734-4592-9A14-3546C660C77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049410" y="5233566"/>
                  <a:ext cx="3218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02E2878-5EB9-406C-AF04-5546EBA5F317}"/>
                    </a:ext>
                  </a:extLst>
                </p14:cNvPr>
                <p14:cNvContentPartPr/>
                <p14:nvPr/>
              </p14:nvContentPartPr>
              <p14:xfrm>
                <a:off x="6120690" y="5508246"/>
                <a:ext cx="234360" cy="2995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02E2878-5EB9-406C-AF04-5546EBA5F31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112050" y="5499246"/>
                  <a:ext cx="252000" cy="31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ACD0FF9-C31C-4F2A-9DDE-0C6F82AC72BD}"/>
                  </a:ext>
                </a:extLst>
              </p14:cNvPr>
              <p14:cNvContentPartPr/>
              <p14:nvPr/>
            </p14:nvContentPartPr>
            <p14:xfrm>
              <a:off x="6821610" y="5299806"/>
              <a:ext cx="510840" cy="33300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ACD0FF9-C31C-4F2A-9DDE-0C6F82AC72B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812970" y="5290806"/>
                <a:ext cx="52848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F2DA7E4-71AF-45C8-88D5-5D2B21192FAF}"/>
                  </a:ext>
                </a:extLst>
              </p14:cNvPr>
              <p14:cNvContentPartPr/>
              <p14:nvPr/>
            </p14:nvContentPartPr>
            <p14:xfrm>
              <a:off x="7861290" y="5291886"/>
              <a:ext cx="658800" cy="36468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F2DA7E4-71AF-45C8-88D5-5D2B21192FAF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852290" y="5283246"/>
                <a:ext cx="67644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1C1374B4-3A4F-40B9-B8E4-73B353E524BE}"/>
                  </a:ext>
                </a:extLst>
              </p14:cNvPr>
              <p14:cNvContentPartPr/>
              <p14:nvPr/>
            </p14:nvContentPartPr>
            <p14:xfrm>
              <a:off x="6909090" y="5946366"/>
              <a:ext cx="893520" cy="36756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1C1374B4-3A4F-40B9-B8E4-73B353E524B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900450" y="5937366"/>
                <a:ext cx="911160" cy="38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FC51615-8DED-46D3-911A-C7C319CFF364}"/>
              </a:ext>
            </a:extLst>
          </p:cNvPr>
          <p:cNvGrpSpPr/>
          <p:nvPr/>
        </p:nvGrpSpPr>
        <p:grpSpPr>
          <a:xfrm>
            <a:off x="5858970" y="5238606"/>
            <a:ext cx="498600" cy="536760"/>
            <a:chOff x="5858970" y="5238606"/>
            <a:chExt cx="498600" cy="53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CB323CA-1FE4-4864-AFAF-46ECC93D03A3}"/>
                    </a:ext>
                  </a:extLst>
                </p14:cNvPr>
                <p14:cNvContentPartPr/>
                <p14:nvPr/>
              </p14:nvContentPartPr>
              <p14:xfrm>
                <a:off x="6063810" y="5238606"/>
                <a:ext cx="293760" cy="2660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CB323CA-1FE4-4864-AFAF-46ECC93D03A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055170" y="5229606"/>
                  <a:ext cx="3114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64120C1-2BA6-454D-9B3A-61C189B58FA7}"/>
                    </a:ext>
                  </a:extLst>
                </p14:cNvPr>
                <p14:cNvContentPartPr/>
                <p14:nvPr/>
              </p14:nvContentPartPr>
              <p14:xfrm>
                <a:off x="5858970" y="5565846"/>
                <a:ext cx="266400" cy="2095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64120C1-2BA6-454D-9B3A-61C189B58FA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849970" y="5557206"/>
                  <a:ext cx="284040" cy="22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42CAB800-900E-48DE-ADFF-065953FFF11E}"/>
                  </a:ext>
                </a:extLst>
              </p14:cNvPr>
              <p14:cNvContentPartPr/>
              <p14:nvPr/>
            </p14:nvContentPartPr>
            <p14:xfrm>
              <a:off x="6848970" y="5350926"/>
              <a:ext cx="121680" cy="23400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42CAB800-900E-48DE-ADFF-065953FFF11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840330" y="5342286"/>
                <a:ext cx="1393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EDFF05EE-04F4-40C2-BDAD-47D9BDC85973}"/>
                  </a:ext>
                </a:extLst>
              </p14:cNvPr>
              <p14:cNvContentPartPr/>
              <p14:nvPr/>
            </p14:nvContentPartPr>
            <p14:xfrm>
              <a:off x="7239210" y="5326806"/>
              <a:ext cx="76680" cy="1839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EDFF05EE-04F4-40C2-BDAD-47D9BDC8597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230210" y="5317806"/>
                <a:ext cx="943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7888364-7671-4033-9CCA-8B7417FD96A8}"/>
                  </a:ext>
                </a:extLst>
              </p14:cNvPr>
              <p14:cNvContentPartPr/>
              <p14:nvPr/>
            </p14:nvContentPartPr>
            <p14:xfrm>
              <a:off x="8104290" y="5375406"/>
              <a:ext cx="86760" cy="27288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7888364-7671-4033-9CCA-8B7417FD96A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095650" y="5366766"/>
                <a:ext cx="1044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D017442-4ABC-466A-95AC-A6E77E198A9B}"/>
                  </a:ext>
                </a:extLst>
              </p14:cNvPr>
              <p14:cNvContentPartPr/>
              <p14:nvPr/>
            </p14:nvContentPartPr>
            <p14:xfrm>
              <a:off x="8398410" y="5322486"/>
              <a:ext cx="103320" cy="23904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D017442-4ABC-466A-95AC-A6E77E198A9B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389770" y="5313846"/>
                <a:ext cx="120960" cy="25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E6992DE-0FDB-4EFC-904B-32DBA80DB875}"/>
              </a:ext>
            </a:extLst>
          </p:cNvPr>
          <p:cNvGrpSpPr/>
          <p:nvPr/>
        </p:nvGrpSpPr>
        <p:grpSpPr>
          <a:xfrm>
            <a:off x="7094850" y="5975526"/>
            <a:ext cx="507960" cy="259200"/>
            <a:chOff x="7094850" y="5975526"/>
            <a:chExt cx="507960" cy="25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F2E2EC4-58F5-4916-9020-AF633C0F7C3C}"/>
                    </a:ext>
                  </a:extLst>
                </p14:cNvPr>
                <p14:cNvContentPartPr/>
                <p14:nvPr/>
              </p14:nvContentPartPr>
              <p14:xfrm>
                <a:off x="7094850" y="5975526"/>
                <a:ext cx="165240" cy="251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F2E2EC4-58F5-4916-9020-AF633C0F7C3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086210" y="5966886"/>
                  <a:ext cx="1828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B1E0607-0E6A-4DCC-8524-A0B30C3530DE}"/>
                    </a:ext>
                  </a:extLst>
                </p14:cNvPr>
                <p14:cNvContentPartPr/>
                <p14:nvPr/>
              </p14:nvContentPartPr>
              <p14:xfrm>
                <a:off x="7402650" y="5997126"/>
                <a:ext cx="200160" cy="2376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B1E0607-0E6A-4DCC-8524-A0B30C3530D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394010" y="5988126"/>
                  <a:ext cx="21780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78E3B07-500E-437D-9773-C835DD35C8B0}"/>
              </a:ext>
            </a:extLst>
          </p:cNvPr>
          <p:cNvGrpSpPr/>
          <p:nvPr/>
        </p:nvGrpSpPr>
        <p:grpSpPr>
          <a:xfrm>
            <a:off x="6630090" y="4763766"/>
            <a:ext cx="2883600" cy="1097280"/>
            <a:chOff x="6630090" y="4763766"/>
            <a:chExt cx="2883600" cy="10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4D76874-D010-4D96-935A-554C27C13156}"/>
                    </a:ext>
                  </a:extLst>
                </p14:cNvPr>
                <p14:cNvContentPartPr/>
                <p14:nvPr/>
              </p14:nvContentPartPr>
              <p14:xfrm>
                <a:off x="7241730" y="4991646"/>
                <a:ext cx="36720" cy="1458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4D76874-D010-4D96-935A-554C27C1315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233090" y="4982646"/>
                  <a:ext cx="54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AC91D85-57DD-42B6-ACFE-B96BFD08B62C}"/>
                    </a:ext>
                  </a:extLst>
                </p14:cNvPr>
                <p14:cNvContentPartPr/>
                <p14:nvPr/>
              </p14:nvContentPartPr>
              <p14:xfrm>
                <a:off x="7201410" y="5049246"/>
                <a:ext cx="118800" cy="99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AC91D85-57DD-42B6-ACFE-B96BFD08B62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92410" y="5040246"/>
                  <a:ext cx="136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3705402-92CD-40FB-B4EA-900F0111DEE4}"/>
                    </a:ext>
                  </a:extLst>
                </p14:cNvPr>
                <p14:cNvContentPartPr/>
                <p14:nvPr/>
              </p14:nvContentPartPr>
              <p14:xfrm>
                <a:off x="7315530" y="4807326"/>
                <a:ext cx="125280" cy="874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3705402-92CD-40FB-B4EA-900F0111DEE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06530" y="4798686"/>
                  <a:ext cx="142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1D1D1AF-CC0D-4AD6-802B-55A3E66E4994}"/>
                    </a:ext>
                  </a:extLst>
                </p14:cNvPr>
                <p14:cNvContentPartPr/>
                <p14:nvPr/>
              </p14:nvContentPartPr>
              <p14:xfrm>
                <a:off x="7492290" y="4812726"/>
                <a:ext cx="69480" cy="885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1D1D1AF-CC0D-4AD6-802B-55A3E66E499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483650" y="4803726"/>
                  <a:ext cx="87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64BA117-F362-46A7-8B5C-7A457710F550}"/>
                    </a:ext>
                  </a:extLst>
                </p14:cNvPr>
                <p14:cNvContentPartPr/>
                <p14:nvPr/>
              </p14:nvContentPartPr>
              <p14:xfrm>
                <a:off x="7725210" y="4804086"/>
                <a:ext cx="125280" cy="939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64BA117-F362-46A7-8B5C-7A457710F55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16570" y="4795446"/>
                  <a:ext cx="142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C3BE132-69F4-4C27-ADEA-062F4FD759A9}"/>
                    </a:ext>
                  </a:extLst>
                </p14:cNvPr>
                <p14:cNvContentPartPr/>
                <p14:nvPr/>
              </p14:nvContentPartPr>
              <p14:xfrm>
                <a:off x="7904490" y="4814886"/>
                <a:ext cx="101520" cy="864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C3BE132-69F4-4C27-ADEA-062F4FD759A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895490" y="4806246"/>
                  <a:ext cx="119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55F8C5A-984A-4AF3-A0B4-09B8CF02DA29}"/>
                    </a:ext>
                  </a:extLst>
                </p14:cNvPr>
                <p14:cNvContentPartPr/>
                <p14:nvPr/>
              </p14:nvContentPartPr>
              <p14:xfrm>
                <a:off x="8030850" y="4786086"/>
                <a:ext cx="96120" cy="2300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55F8C5A-984A-4AF3-A0B4-09B8CF02DA2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022210" y="4777086"/>
                  <a:ext cx="113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3886D57-CFCD-4238-9F05-8AB93FACBA62}"/>
                    </a:ext>
                  </a:extLst>
                </p14:cNvPr>
                <p14:cNvContentPartPr/>
                <p14:nvPr/>
              </p14:nvContentPartPr>
              <p14:xfrm>
                <a:off x="8185650" y="4805886"/>
                <a:ext cx="258480" cy="1072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3886D57-CFCD-4238-9F05-8AB93FACBA6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77010" y="4797246"/>
                  <a:ext cx="276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81A56C9-970E-48D8-A782-0641C81591D8}"/>
                    </a:ext>
                  </a:extLst>
                </p14:cNvPr>
                <p14:cNvContentPartPr/>
                <p14:nvPr/>
              </p14:nvContentPartPr>
              <p14:xfrm>
                <a:off x="8461410" y="4831806"/>
                <a:ext cx="100080" cy="579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81A56C9-970E-48D8-A782-0641C81591D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452770" y="4822806"/>
                  <a:ext cx="117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2F25C67-D0F7-4A8F-AF5E-1027C3C0BDB6}"/>
                    </a:ext>
                  </a:extLst>
                </p14:cNvPr>
                <p14:cNvContentPartPr/>
                <p14:nvPr/>
              </p14:nvContentPartPr>
              <p14:xfrm>
                <a:off x="8557890" y="4763766"/>
                <a:ext cx="95040" cy="1332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2F25C67-D0F7-4A8F-AF5E-1027C3C0BDB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548890" y="4754766"/>
                  <a:ext cx="112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A8E472F-83CF-4BE9-B4D7-558D8EDBC36F}"/>
                    </a:ext>
                  </a:extLst>
                </p14:cNvPr>
                <p14:cNvContentPartPr/>
                <p14:nvPr/>
              </p14:nvContentPartPr>
              <p14:xfrm>
                <a:off x="8726370" y="4804086"/>
                <a:ext cx="159840" cy="2617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A8E472F-83CF-4BE9-B4D7-558D8EDBC36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717730" y="4795446"/>
                  <a:ext cx="177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34CDC2F-E5B8-4973-8600-42579DDDE945}"/>
                    </a:ext>
                  </a:extLst>
                </p14:cNvPr>
                <p14:cNvContentPartPr/>
                <p14:nvPr/>
              </p14:nvContentPartPr>
              <p14:xfrm>
                <a:off x="9044250" y="4849446"/>
                <a:ext cx="94320" cy="1926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34CDC2F-E5B8-4973-8600-42579DDDE94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035610" y="4840446"/>
                  <a:ext cx="111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0E32F58-0B7D-46BC-9052-F6A03A3EFE3C}"/>
                    </a:ext>
                  </a:extLst>
                </p14:cNvPr>
                <p14:cNvContentPartPr/>
                <p14:nvPr/>
              </p14:nvContentPartPr>
              <p14:xfrm>
                <a:off x="9179610" y="4852326"/>
                <a:ext cx="67680" cy="799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0E32F58-0B7D-46BC-9052-F6A03A3EFE3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70970" y="4843326"/>
                  <a:ext cx="85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369077B-51F7-424E-A9E5-21E10F6E0ADF}"/>
                    </a:ext>
                  </a:extLst>
                </p14:cNvPr>
                <p14:cNvContentPartPr/>
                <p14:nvPr/>
              </p14:nvContentPartPr>
              <p14:xfrm>
                <a:off x="9256290" y="4801926"/>
                <a:ext cx="129240" cy="1306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369077B-51F7-424E-A9E5-21E10F6E0AD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47290" y="4793286"/>
                  <a:ext cx="146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20F0EC3-3752-4F56-8D36-FBE4264DED34}"/>
                    </a:ext>
                  </a:extLst>
                </p14:cNvPr>
                <p14:cNvContentPartPr/>
                <p14:nvPr/>
              </p14:nvContentPartPr>
              <p14:xfrm>
                <a:off x="9422250" y="4765566"/>
                <a:ext cx="91440" cy="1728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20F0EC3-3752-4F56-8D36-FBE4264DED3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413610" y="4756926"/>
                  <a:ext cx="109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65CCC64-9330-4B87-AA58-C3AF5A961043}"/>
                    </a:ext>
                  </a:extLst>
                </p14:cNvPr>
                <p14:cNvContentPartPr/>
                <p14:nvPr/>
              </p14:nvContentPartPr>
              <p14:xfrm>
                <a:off x="6630090" y="5152566"/>
                <a:ext cx="996840" cy="7084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65CCC64-9330-4B87-AA58-C3AF5A96104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621450" y="5143566"/>
                  <a:ext cx="1014480" cy="72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E3BC267E-B9EF-4E5E-B221-CB7AAA57055C}"/>
              </a:ext>
            </a:extLst>
          </p:cNvPr>
          <p:cNvGrpSpPr/>
          <p:nvPr/>
        </p:nvGrpSpPr>
        <p:grpSpPr>
          <a:xfrm>
            <a:off x="9558690" y="6318966"/>
            <a:ext cx="224640" cy="241200"/>
            <a:chOff x="9558690" y="6318966"/>
            <a:chExt cx="22464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934F326-F1FC-4091-9802-940897629B8A}"/>
                    </a:ext>
                  </a:extLst>
                </p14:cNvPr>
                <p14:cNvContentPartPr/>
                <p14:nvPr/>
              </p14:nvContentPartPr>
              <p14:xfrm>
                <a:off x="9558690" y="6318966"/>
                <a:ext cx="55080" cy="1918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934F326-F1FC-4091-9802-940897629B8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550050" y="6309966"/>
                  <a:ext cx="72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68EDD9A-41F7-4A8E-810E-BC362ACEBD6D}"/>
                    </a:ext>
                  </a:extLst>
                </p14:cNvPr>
                <p14:cNvContentPartPr/>
                <p14:nvPr/>
              </p14:nvContentPartPr>
              <p14:xfrm>
                <a:off x="9577410" y="6319326"/>
                <a:ext cx="196560" cy="2408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68EDD9A-41F7-4A8E-810E-BC362ACEBD6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68770" y="6310686"/>
                  <a:ext cx="2142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D33E890-AAFA-430A-9D86-36271A9E77AF}"/>
                    </a:ext>
                  </a:extLst>
                </p14:cNvPr>
                <p14:cNvContentPartPr/>
                <p14:nvPr/>
              </p14:nvContentPartPr>
              <p14:xfrm>
                <a:off x="9625290" y="6498606"/>
                <a:ext cx="158040" cy="104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D33E890-AAFA-430A-9D86-36271A9E77A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16650" y="6489606"/>
                  <a:ext cx="175680" cy="2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0150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Augmenting Path 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21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2776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Algorithm</a:t>
                </a:r>
                <a:r>
                  <a:rPr lang="en-CA" sz="2000" dirty="0"/>
                  <a:t>. 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Start from the empty matching.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While there is an augmenting path do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Use the augmenting path to enlarge the current matching.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Return the current matching.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Complexity</a:t>
                </a:r>
                <a:r>
                  <a:rPr lang="en-CA" sz="2000" dirty="0"/>
                  <a:t>.  This is 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d>
                  </m:oMath>
                </a14:m>
                <a:r>
                  <a:rPr lang="en-CA" sz="2000" dirty="0"/>
                  <a:t> time algorithm.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277600" cy="5016758"/>
              </a:xfrm>
              <a:prstGeom prst="rect">
                <a:avLst/>
              </a:prstGeom>
              <a:blipFill>
                <a:blip r:embed="rId2"/>
                <a:stretch>
                  <a:fillRect l="-541" t="-729" b="-12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F6724603-CB65-48CE-87EA-5376421AE596}"/>
              </a:ext>
            </a:extLst>
          </p:cNvPr>
          <p:cNvGrpSpPr/>
          <p:nvPr/>
        </p:nvGrpSpPr>
        <p:grpSpPr>
          <a:xfrm>
            <a:off x="8396250" y="2566326"/>
            <a:ext cx="833760" cy="196200"/>
            <a:chOff x="8396250" y="2566326"/>
            <a:chExt cx="83376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84E00E4-8CB9-4B01-9002-4F79754BAB5D}"/>
                    </a:ext>
                  </a:extLst>
                </p14:cNvPr>
                <p14:cNvContentPartPr/>
                <p14:nvPr/>
              </p14:nvContentPartPr>
              <p14:xfrm>
                <a:off x="8433330" y="2654166"/>
                <a:ext cx="12600" cy="108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84E00E4-8CB9-4B01-9002-4F79754BAB5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24330" y="2645166"/>
                  <a:ext cx="30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B80E986-9766-467B-AB62-B77D75267267}"/>
                    </a:ext>
                  </a:extLst>
                </p14:cNvPr>
                <p14:cNvContentPartPr/>
                <p14:nvPr/>
              </p14:nvContentPartPr>
              <p14:xfrm>
                <a:off x="8396250" y="2566326"/>
                <a:ext cx="212400" cy="177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B80E986-9766-467B-AB62-B77D7526726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87610" y="2557326"/>
                  <a:ext cx="230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33790E0-75AC-41C8-8B0F-6686C8CC5E54}"/>
                    </a:ext>
                  </a:extLst>
                </p14:cNvPr>
                <p14:cNvContentPartPr/>
                <p14:nvPr/>
              </p14:nvContentPartPr>
              <p14:xfrm>
                <a:off x="8647890" y="2640126"/>
                <a:ext cx="72360" cy="106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33790E0-75AC-41C8-8B0F-6686C8CC5E5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38890" y="2631486"/>
                  <a:ext cx="90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214686D-EFDB-457F-A7F7-E0627A8C2493}"/>
                    </a:ext>
                  </a:extLst>
                </p14:cNvPr>
                <p14:cNvContentPartPr/>
                <p14:nvPr/>
              </p14:nvContentPartPr>
              <p14:xfrm>
                <a:off x="8755170" y="2616726"/>
                <a:ext cx="27720" cy="142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214686D-EFDB-457F-A7F7-E0627A8C249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46170" y="2607726"/>
                  <a:ext cx="45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DC647B6-CA0D-4821-960F-8F1318040BD1}"/>
                    </a:ext>
                  </a:extLst>
                </p14:cNvPr>
                <p14:cNvContentPartPr/>
                <p14:nvPr/>
              </p14:nvContentPartPr>
              <p14:xfrm>
                <a:off x="8841210" y="2644446"/>
                <a:ext cx="196200" cy="96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DC647B6-CA0D-4821-960F-8F1318040BD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32570" y="2635446"/>
                  <a:ext cx="213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74BD253-3282-4946-86D6-057A1E5954A5}"/>
                    </a:ext>
                  </a:extLst>
                </p14:cNvPr>
                <p14:cNvContentPartPr/>
                <p14:nvPr/>
              </p14:nvContentPartPr>
              <p14:xfrm>
                <a:off x="9085290" y="2637246"/>
                <a:ext cx="144720" cy="103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74BD253-3282-4946-86D6-057A1E5954A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76650" y="2628606"/>
                  <a:ext cx="16236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FBDE04-F364-4C10-920B-E3D5D30A1AF6}"/>
              </a:ext>
            </a:extLst>
          </p:cNvPr>
          <p:cNvGrpSpPr/>
          <p:nvPr/>
        </p:nvGrpSpPr>
        <p:grpSpPr>
          <a:xfrm>
            <a:off x="9440970" y="2576406"/>
            <a:ext cx="242280" cy="336960"/>
            <a:chOff x="9440970" y="2576406"/>
            <a:chExt cx="24228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AE9BA55-BFE0-442F-8718-2885887A5BDE}"/>
                    </a:ext>
                  </a:extLst>
                </p14:cNvPr>
                <p14:cNvContentPartPr/>
                <p14:nvPr/>
              </p14:nvContentPartPr>
              <p14:xfrm>
                <a:off x="9440970" y="2576406"/>
                <a:ext cx="99360" cy="191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AE9BA55-BFE0-442F-8718-2885887A5BD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31970" y="2567766"/>
                  <a:ext cx="117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220DF89-2E79-4B5F-8D3F-109D1DBA83C9}"/>
                    </a:ext>
                  </a:extLst>
                </p14:cNvPr>
                <p14:cNvContentPartPr/>
                <p14:nvPr/>
              </p14:nvContentPartPr>
              <p14:xfrm>
                <a:off x="9579570" y="2665686"/>
                <a:ext cx="103680" cy="247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220DF89-2E79-4B5F-8D3F-109D1DBA83C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70570" y="2656686"/>
                  <a:ext cx="121320" cy="26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7AA6426-900B-4618-94E1-59ACA54A750B}"/>
                  </a:ext>
                </a:extLst>
              </p14:cNvPr>
              <p14:cNvContentPartPr/>
              <p14:nvPr/>
            </p14:nvContentPartPr>
            <p14:xfrm>
              <a:off x="9911490" y="2604846"/>
              <a:ext cx="139680" cy="1836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7AA6426-900B-4618-94E1-59ACA54A750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902490" y="2596206"/>
                <a:ext cx="1573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53A3988-BB88-4578-A3B7-8FA009663FD5}"/>
                  </a:ext>
                </a:extLst>
              </p14:cNvPr>
              <p14:cNvContentPartPr/>
              <p14:nvPr/>
            </p14:nvContentPartPr>
            <p14:xfrm>
              <a:off x="7914210" y="2092206"/>
              <a:ext cx="121320" cy="101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53A3988-BB88-4578-A3B7-8FA009663FD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05570" y="2083566"/>
                <a:ext cx="138960" cy="10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FF262EFF-9185-4055-A833-CA3FA5D51CD4}"/>
              </a:ext>
            </a:extLst>
          </p:cNvPr>
          <p:cNvGrpSpPr/>
          <p:nvPr/>
        </p:nvGrpSpPr>
        <p:grpSpPr>
          <a:xfrm>
            <a:off x="10328370" y="2569566"/>
            <a:ext cx="216720" cy="199440"/>
            <a:chOff x="10328370" y="2569566"/>
            <a:chExt cx="216720" cy="19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35805CB-043D-4789-9B8E-7ADADA36764E}"/>
                    </a:ext>
                  </a:extLst>
                </p14:cNvPr>
                <p14:cNvContentPartPr/>
                <p14:nvPr/>
              </p14:nvContentPartPr>
              <p14:xfrm>
                <a:off x="10328370" y="2655966"/>
                <a:ext cx="170280" cy="45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35805CB-043D-4789-9B8E-7ADADA36764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319370" y="2646966"/>
                  <a:ext cx="187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823AFE8-D55E-4E96-A374-2E219FEF0FD4}"/>
                    </a:ext>
                  </a:extLst>
                </p14:cNvPr>
                <p14:cNvContentPartPr/>
                <p14:nvPr/>
              </p14:nvContentPartPr>
              <p14:xfrm>
                <a:off x="10342770" y="2689806"/>
                <a:ext cx="161640" cy="52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823AFE8-D55E-4E96-A374-2E219FEF0FD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334130" y="2681166"/>
                  <a:ext cx="1792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D3B5817-1245-4082-B31D-3C78A6A60B20}"/>
                    </a:ext>
                  </a:extLst>
                </p14:cNvPr>
                <p14:cNvContentPartPr/>
                <p14:nvPr/>
              </p14:nvContentPartPr>
              <p14:xfrm>
                <a:off x="10407570" y="2569566"/>
                <a:ext cx="137520" cy="199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D3B5817-1245-4082-B31D-3C78A6A60B2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98930" y="2560926"/>
                  <a:ext cx="15516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07E725-00DE-4FD3-A716-99B558D94045}"/>
              </a:ext>
            </a:extLst>
          </p:cNvPr>
          <p:cNvGrpSpPr/>
          <p:nvPr/>
        </p:nvGrpSpPr>
        <p:grpSpPr>
          <a:xfrm>
            <a:off x="9314970" y="3143766"/>
            <a:ext cx="287640" cy="171000"/>
            <a:chOff x="9314970" y="3143766"/>
            <a:chExt cx="28764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3034AEF-B7FB-4D1A-AF2A-FAAFB2BB8BD7}"/>
                    </a:ext>
                  </a:extLst>
                </p14:cNvPr>
                <p14:cNvContentPartPr/>
                <p14:nvPr/>
              </p14:nvContentPartPr>
              <p14:xfrm>
                <a:off x="9314970" y="3219006"/>
                <a:ext cx="167040" cy="88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3034AEF-B7FB-4D1A-AF2A-FAAFB2BB8BD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06330" y="3210366"/>
                  <a:ext cx="184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E6CFB06-85B8-4546-9C67-8E3790CAA62C}"/>
                    </a:ext>
                  </a:extLst>
                </p14:cNvPr>
                <p14:cNvContentPartPr/>
                <p14:nvPr/>
              </p14:nvContentPartPr>
              <p14:xfrm>
                <a:off x="9486690" y="3143766"/>
                <a:ext cx="115920" cy="171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E6CFB06-85B8-4546-9C67-8E3790CAA62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77690" y="3135126"/>
                  <a:ext cx="13356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5524E0-1F69-4C12-A17C-0A01D16EE1F5}"/>
              </a:ext>
            </a:extLst>
          </p:cNvPr>
          <p:cNvGrpSpPr/>
          <p:nvPr/>
        </p:nvGrpSpPr>
        <p:grpSpPr>
          <a:xfrm>
            <a:off x="9774330" y="3133326"/>
            <a:ext cx="489960" cy="149400"/>
            <a:chOff x="9774330" y="3133326"/>
            <a:chExt cx="489960" cy="14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4DFD0C1-F0FC-422B-A9CE-CA836724F5BA}"/>
                    </a:ext>
                  </a:extLst>
                </p14:cNvPr>
                <p14:cNvContentPartPr/>
                <p14:nvPr/>
              </p14:nvContentPartPr>
              <p14:xfrm>
                <a:off x="9774330" y="3189846"/>
                <a:ext cx="132480" cy="86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4DFD0C1-F0FC-422B-A9CE-CA836724F5B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65690" y="3181206"/>
                  <a:ext cx="150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BA7C790-11A8-4026-80B2-137C25309A3A}"/>
                    </a:ext>
                  </a:extLst>
                </p14:cNvPr>
                <p14:cNvContentPartPr/>
                <p14:nvPr/>
              </p14:nvContentPartPr>
              <p14:xfrm>
                <a:off x="9954330" y="3220086"/>
                <a:ext cx="61920" cy="62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BA7C790-11A8-4026-80B2-137C25309A3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45330" y="3211086"/>
                  <a:ext cx="79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E452E9B-31E3-46DF-9787-3D96287A9DCA}"/>
                    </a:ext>
                  </a:extLst>
                </p14:cNvPr>
                <p14:cNvContentPartPr/>
                <p14:nvPr/>
              </p14:nvContentPartPr>
              <p14:xfrm>
                <a:off x="10067730" y="3133326"/>
                <a:ext cx="196560" cy="138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E452E9B-31E3-46DF-9787-3D96287A9DC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58730" y="3124686"/>
                  <a:ext cx="21420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4F564F7-C87D-46D3-A687-102B3481D1A9}"/>
                  </a:ext>
                </a:extLst>
              </p14:cNvPr>
              <p14:cNvContentPartPr/>
              <p14:nvPr/>
            </p14:nvContentPartPr>
            <p14:xfrm>
              <a:off x="10529610" y="3168246"/>
              <a:ext cx="123840" cy="990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4F564F7-C87D-46D3-A687-102B3481D1A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520610" y="3159246"/>
                <a:ext cx="14148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C36482BD-593C-4723-89D1-3E8436324176}"/>
              </a:ext>
            </a:extLst>
          </p:cNvPr>
          <p:cNvGrpSpPr/>
          <p:nvPr/>
        </p:nvGrpSpPr>
        <p:grpSpPr>
          <a:xfrm>
            <a:off x="10892490" y="3095886"/>
            <a:ext cx="939960" cy="198720"/>
            <a:chOff x="10892490" y="3095886"/>
            <a:chExt cx="93996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3174475-84E3-499E-A8F4-FA52821CBBD7}"/>
                    </a:ext>
                  </a:extLst>
                </p14:cNvPr>
                <p14:cNvContentPartPr/>
                <p14:nvPr/>
              </p14:nvContentPartPr>
              <p14:xfrm>
                <a:off x="10892490" y="3095886"/>
                <a:ext cx="184320" cy="198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3174475-84E3-499E-A8F4-FA52821CBBD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883490" y="3087246"/>
                  <a:ext cx="201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44463C7-DE96-4816-BFF7-405045C71B9D}"/>
                    </a:ext>
                  </a:extLst>
                </p14:cNvPr>
                <p14:cNvContentPartPr/>
                <p14:nvPr/>
              </p14:nvContentPartPr>
              <p14:xfrm>
                <a:off x="10987530" y="3158886"/>
                <a:ext cx="104400" cy="7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44463C7-DE96-4816-BFF7-405045C71B9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78890" y="3149886"/>
                  <a:ext cx="122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67BE512-ED7D-42DC-846B-3888585B845B}"/>
                    </a:ext>
                  </a:extLst>
                </p14:cNvPr>
                <p14:cNvContentPartPr/>
                <p14:nvPr/>
              </p14:nvContentPartPr>
              <p14:xfrm>
                <a:off x="11127570" y="3175446"/>
                <a:ext cx="156960" cy="106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67BE512-ED7D-42DC-846B-3888585B845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18570" y="3166446"/>
                  <a:ext cx="174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3502BBE-4CFD-4C29-94E0-FAEC98D8A750}"/>
                    </a:ext>
                  </a:extLst>
                </p14:cNvPr>
                <p14:cNvContentPartPr/>
                <p14:nvPr/>
              </p14:nvContentPartPr>
              <p14:xfrm>
                <a:off x="11332050" y="3183006"/>
                <a:ext cx="65880" cy="84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3502BBE-4CFD-4C29-94E0-FAEC98D8A75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323410" y="3174006"/>
                  <a:ext cx="83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550C1B6-740E-4A94-8AFB-7F6B5DC985BF}"/>
                    </a:ext>
                  </a:extLst>
                </p14:cNvPr>
                <p14:cNvContentPartPr/>
                <p14:nvPr/>
              </p14:nvContentPartPr>
              <p14:xfrm>
                <a:off x="11400090" y="3126846"/>
                <a:ext cx="132840" cy="137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550C1B6-740E-4A94-8AFB-7F6B5DC985B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91090" y="3117846"/>
                  <a:ext cx="150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5C20B66-0B4B-41A6-8232-AC3B476B2D83}"/>
                    </a:ext>
                  </a:extLst>
                </p14:cNvPr>
                <p14:cNvContentPartPr/>
                <p14:nvPr/>
              </p14:nvContentPartPr>
              <p14:xfrm>
                <a:off x="11554170" y="3147366"/>
                <a:ext cx="164520" cy="137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5C20B66-0B4B-41A6-8232-AC3B476B2D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545530" y="3138366"/>
                  <a:ext cx="182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CB0FBE8-FE1F-4397-AB8A-4A3CF4784485}"/>
                    </a:ext>
                  </a:extLst>
                </p14:cNvPr>
                <p14:cNvContentPartPr/>
                <p14:nvPr/>
              </p14:nvContentPartPr>
              <p14:xfrm>
                <a:off x="11747130" y="3180846"/>
                <a:ext cx="85320" cy="113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CB0FBE8-FE1F-4397-AB8A-4A3CF478448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738490" y="3171846"/>
                  <a:ext cx="10296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01E15B7-25E1-4965-A0C4-3FA9FE08F90B}"/>
                  </a:ext>
                </a:extLst>
              </p14:cNvPr>
              <p14:cNvContentPartPr/>
              <p14:nvPr/>
            </p14:nvContentPartPr>
            <p14:xfrm>
              <a:off x="2466690" y="3345006"/>
              <a:ext cx="1618200" cy="496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01E15B7-25E1-4965-A0C4-3FA9FE08F90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57690" y="3336006"/>
                <a:ext cx="163584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1520C2CA-F328-45B6-9D06-A31A7F775606}"/>
              </a:ext>
            </a:extLst>
          </p:cNvPr>
          <p:cNvGrpSpPr/>
          <p:nvPr/>
        </p:nvGrpSpPr>
        <p:grpSpPr>
          <a:xfrm>
            <a:off x="3260490" y="3541926"/>
            <a:ext cx="786240" cy="208800"/>
            <a:chOff x="3260490" y="3541926"/>
            <a:chExt cx="78624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FDE5400-8360-4DBF-A071-CA325C83F62F}"/>
                    </a:ext>
                  </a:extLst>
                </p14:cNvPr>
                <p14:cNvContentPartPr/>
                <p14:nvPr/>
              </p14:nvContentPartPr>
              <p14:xfrm>
                <a:off x="3260490" y="3592326"/>
                <a:ext cx="142200" cy="158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FDE5400-8360-4DBF-A071-CA325C83F62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251850" y="3583686"/>
                  <a:ext cx="159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5084AC1-EACD-43AC-B8DF-D017EC880703}"/>
                    </a:ext>
                  </a:extLst>
                </p14:cNvPr>
                <p14:cNvContentPartPr/>
                <p14:nvPr/>
              </p14:nvContentPartPr>
              <p14:xfrm>
                <a:off x="3397290" y="3638766"/>
                <a:ext cx="102240" cy="102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5084AC1-EACD-43AC-B8DF-D017EC88070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88650" y="3630126"/>
                  <a:ext cx="119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E6A7B23-38A1-4172-AB77-25A27E9B1EAE}"/>
                    </a:ext>
                  </a:extLst>
                </p14:cNvPr>
                <p14:cNvContentPartPr/>
                <p14:nvPr/>
              </p14:nvContentPartPr>
              <p14:xfrm>
                <a:off x="3523650" y="3608886"/>
                <a:ext cx="185760" cy="137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E6A7B23-38A1-4172-AB77-25A27E9B1EA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515010" y="3600246"/>
                  <a:ext cx="203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329F57A-F54C-48A1-972C-1670C1D26CC4}"/>
                    </a:ext>
                  </a:extLst>
                </p14:cNvPr>
                <p14:cNvContentPartPr/>
                <p14:nvPr/>
              </p14:nvContentPartPr>
              <p14:xfrm>
                <a:off x="3747570" y="3610686"/>
                <a:ext cx="75240" cy="113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329F57A-F54C-48A1-972C-1670C1D26CC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738570" y="3602046"/>
                  <a:ext cx="92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3274177-D7EB-4F15-AD2B-DD8FCF6686E9}"/>
                    </a:ext>
                  </a:extLst>
                </p14:cNvPr>
                <p14:cNvContentPartPr/>
                <p14:nvPr/>
              </p14:nvContentPartPr>
              <p14:xfrm>
                <a:off x="3869250" y="3541926"/>
                <a:ext cx="177480" cy="184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3274177-D7EB-4F15-AD2B-DD8FCF6686E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60250" y="3533286"/>
                  <a:ext cx="19512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31AE570-9E4D-4452-985F-444CF8CFCB0B}"/>
              </a:ext>
            </a:extLst>
          </p:cNvPr>
          <p:cNvGrpSpPr/>
          <p:nvPr/>
        </p:nvGrpSpPr>
        <p:grpSpPr>
          <a:xfrm>
            <a:off x="4300530" y="3555606"/>
            <a:ext cx="843840" cy="175680"/>
            <a:chOff x="4300530" y="3555606"/>
            <a:chExt cx="843840" cy="1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7D2D667-9362-4D41-A436-D88D77229E91}"/>
                    </a:ext>
                  </a:extLst>
                </p14:cNvPr>
                <p14:cNvContentPartPr/>
                <p14:nvPr/>
              </p14:nvContentPartPr>
              <p14:xfrm>
                <a:off x="4300530" y="3555606"/>
                <a:ext cx="120600" cy="175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7D2D667-9362-4D41-A436-D88D77229E9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91890" y="3546606"/>
                  <a:ext cx="138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E9D2F01-21A4-4804-852E-AB46DC060BA4}"/>
                    </a:ext>
                  </a:extLst>
                </p14:cNvPr>
                <p14:cNvContentPartPr/>
                <p14:nvPr/>
              </p14:nvContentPartPr>
              <p14:xfrm>
                <a:off x="4427610" y="3605646"/>
                <a:ext cx="99000" cy="105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E9D2F01-21A4-4804-852E-AB46DC060BA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18970" y="3597006"/>
                  <a:ext cx="116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B64DE3A-B594-46F1-9611-BBEF8656571D}"/>
                    </a:ext>
                  </a:extLst>
                </p14:cNvPr>
                <p14:cNvContentPartPr/>
                <p14:nvPr/>
              </p14:nvContentPartPr>
              <p14:xfrm>
                <a:off x="4596090" y="3591966"/>
                <a:ext cx="262800" cy="123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B64DE3A-B594-46F1-9611-BBEF8656571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587450" y="3583326"/>
                  <a:ext cx="280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D47FC2A-8DA5-4663-A068-5FF653557D09}"/>
                    </a:ext>
                  </a:extLst>
                </p14:cNvPr>
                <p14:cNvContentPartPr/>
                <p14:nvPr/>
              </p14:nvContentPartPr>
              <p14:xfrm>
                <a:off x="4886610" y="3609966"/>
                <a:ext cx="105480" cy="86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D47FC2A-8DA5-4663-A068-5FF653557D0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877970" y="3601326"/>
                  <a:ext cx="123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BF4FD8E-C462-446E-BFDA-790FFBAE614F}"/>
                    </a:ext>
                  </a:extLst>
                </p14:cNvPr>
                <p14:cNvContentPartPr/>
                <p14:nvPr/>
              </p14:nvContentPartPr>
              <p14:xfrm>
                <a:off x="5030250" y="3586206"/>
                <a:ext cx="114120" cy="99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BF4FD8E-C462-446E-BFDA-790FFBAE614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21610" y="3577566"/>
                  <a:ext cx="13176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359DD59-7838-4AA2-9E8A-BC7E102EF41E}"/>
              </a:ext>
            </a:extLst>
          </p:cNvPr>
          <p:cNvGrpSpPr/>
          <p:nvPr/>
        </p:nvGrpSpPr>
        <p:grpSpPr>
          <a:xfrm>
            <a:off x="5356770" y="3518886"/>
            <a:ext cx="217800" cy="274320"/>
            <a:chOff x="5356770" y="3518886"/>
            <a:chExt cx="21780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6054037-3481-497D-98D2-EE0C47B94EF7}"/>
                    </a:ext>
                  </a:extLst>
                </p14:cNvPr>
                <p14:cNvContentPartPr/>
                <p14:nvPr/>
              </p14:nvContentPartPr>
              <p14:xfrm>
                <a:off x="5356770" y="3614646"/>
                <a:ext cx="92160" cy="79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6054037-3481-497D-98D2-EE0C47B94EF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48130" y="3605646"/>
                  <a:ext cx="109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25D7431-9D69-4F4A-9E53-243C72772B58}"/>
                    </a:ext>
                  </a:extLst>
                </p14:cNvPr>
                <p14:cNvContentPartPr/>
                <p14:nvPr/>
              </p14:nvContentPartPr>
              <p14:xfrm>
                <a:off x="5487090" y="3518886"/>
                <a:ext cx="87480" cy="274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25D7431-9D69-4F4A-9E53-243C72772B5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78450" y="3510246"/>
                  <a:ext cx="10512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F9197A0-148C-4E76-9BCE-EF06A929B7D9}"/>
              </a:ext>
            </a:extLst>
          </p:cNvPr>
          <p:cNvGrpSpPr/>
          <p:nvPr/>
        </p:nvGrpSpPr>
        <p:grpSpPr>
          <a:xfrm>
            <a:off x="5870850" y="3510246"/>
            <a:ext cx="623160" cy="217440"/>
            <a:chOff x="5870850" y="3510246"/>
            <a:chExt cx="623160" cy="21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046E194-2EB0-4000-BD0C-55A137451692}"/>
                    </a:ext>
                  </a:extLst>
                </p14:cNvPr>
                <p14:cNvContentPartPr/>
                <p14:nvPr/>
              </p14:nvContentPartPr>
              <p14:xfrm>
                <a:off x="5904690" y="3546246"/>
                <a:ext cx="78840" cy="146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046E194-2EB0-4000-BD0C-55A13745169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896050" y="3537606"/>
                  <a:ext cx="96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F418A7D-55A8-45C2-8555-2C693809FE93}"/>
                    </a:ext>
                  </a:extLst>
                </p14:cNvPr>
                <p14:cNvContentPartPr/>
                <p14:nvPr/>
              </p14:nvContentPartPr>
              <p14:xfrm>
                <a:off x="5870850" y="3599526"/>
                <a:ext cx="133560" cy="11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F418A7D-55A8-45C2-8555-2C693809FE9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61850" y="3590526"/>
                  <a:ext cx="151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49AB1DA-08F0-4E99-8C1C-A12FCAB8FA2C}"/>
                    </a:ext>
                  </a:extLst>
                </p14:cNvPr>
                <p14:cNvContentPartPr/>
                <p14:nvPr/>
              </p14:nvContentPartPr>
              <p14:xfrm>
                <a:off x="6019170" y="3510246"/>
                <a:ext cx="133920" cy="190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49AB1DA-08F0-4E99-8C1C-A12FCAB8FA2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010530" y="3501606"/>
                  <a:ext cx="151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34EA852-406E-4CBC-912D-59056CE3DB52}"/>
                    </a:ext>
                  </a:extLst>
                </p14:cNvPr>
                <p14:cNvContentPartPr/>
                <p14:nvPr/>
              </p14:nvContentPartPr>
              <p14:xfrm>
                <a:off x="6175050" y="3611046"/>
                <a:ext cx="318960" cy="116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34EA852-406E-4CBC-912D-59056CE3DB5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166050" y="3602046"/>
                  <a:ext cx="33660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72D87E0-2539-4CE2-B687-3AAEB35B1FB5}"/>
                  </a:ext>
                </a:extLst>
              </p14:cNvPr>
              <p14:cNvContentPartPr/>
              <p14:nvPr/>
            </p14:nvContentPartPr>
            <p14:xfrm>
              <a:off x="2941170" y="2375886"/>
              <a:ext cx="1869480" cy="558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72D87E0-2539-4CE2-B687-3AAEB35B1FB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932170" y="2366886"/>
                <a:ext cx="188712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934A6403-65E0-4E8B-97AB-C19067D32608}"/>
              </a:ext>
            </a:extLst>
          </p:cNvPr>
          <p:cNvGrpSpPr/>
          <p:nvPr/>
        </p:nvGrpSpPr>
        <p:grpSpPr>
          <a:xfrm>
            <a:off x="4836570" y="1706286"/>
            <a:ext cx="288720" cy="339840"/>
            <a:chOff x="4836570" y="1706286"/>
            <a:chExt cx="288720" cy="33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9F90F2E-6349-41F2-B867-64BEBC65AEAB}"/>
                    </a:ext>
                  </a:extLst>
                </p14:cNvPr>
                <p14:cNvContentPartPr/>
                <p14:nvPr/>
              </p14:nvContentPartPr>
              <p14:xfrm>
                <a:off x="4857810" y="1706286"/>
                <a:ext cx="267480" cy="339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9F90F2E-6349-41F2-B867-64BEBC65AEA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848810" y="1697286"/>
                  <a:ext cx="2851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A9C85B4-D577-4BE5-98D3-E3EA99BBC149}"/>
                    </a:ext>
                  </a:extLst>
                </p14:cNvPr>
                <p14:cNvContentPartPr/>
                <p14:nvPr/>
              </p14:nvContentPartPr>
              <p14:xfrm>
                <a:off x="4836570" y="1880886"/>
                <a:ext cx="137880" cy="154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A9C85B4-D577-4BE5-98D3-E3EA99BBC14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827930" y="1871886"/>
                  <a:ext cx="15552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484A510-20EE-4B2A-8331-8071DD58B2FC}"/>
              </a:ext>
            </a:extLst>
          </p:cNvPr>
          <p:cNvGrpSpPr/>
          <p:nvPr/>
        </p:nvGrpSpPr>
        <p:grpSpPr>
          <a:xfrm>
            <a:off x="5383410" y="1479486"/>
            <a:ext cx="578520" cy="240840"/>
            <a:chOff x="5383410" y="1479486"/>
            <a:chExt cx="578520" cy="2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A9C6E93-30A6-4C17-8603-2337ECA2535A}"/>
                    </a:ext>
                  </a:extLst>
                </p14:cNvPr>
                <p14:cNvContentPartPr/>
                <p14:nvPr/>
              </p14:nvContentPartPr>
              <p14:xfrm>
                <a:off x="5383410" y="1548606"/>
                <a:ext cx="129960" cy="145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A9C6E93-30A6-4C17-8603-2337ECA2535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374770" y="1539966"/>
                  <a:ext cx="147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D0342B7-FB95-49BF-ACAE-F9AD193F8F0D}"/>
                    </a:ext>
                  </a:extLst>
                </p14:cNvPr>
                <p14:cNvContentPartPr/>
                <p14:nvPr/>
              </p14:nvContentPartPr>
              <p14:xfrm>
                <a:off x="5571330" y="1479486"/>
                <a:ext cx="119520" cy="214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D0342B7-FB95-49BF-ACAE-F9AD193F8F0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562690" y="1470846"/>
                  <a:ext cx="137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7E78219-2729-4DCE-B97D-21C53DE55505}"/>
                    </a:ext>
                  </a:extLst>
                </p14:cNvPr>
                <p14:cNvContentPartPr/>
                <p14:nvPr/>
              </p14:nvContentPartPr>
              <p14:xfrm>
                <a:off x="5718930" y="1590366"/>
                <a:ext cx="173520" cy="91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7E78219-2729-4DCE-B97D-21C53DE5550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710290" y="1581366"/>
                  <a:ext cx="191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A9B32CC-AF40-4D21-A91E-E54DF596DBC2}"/>
                    </a:ext>
                  </a:extLst>
                </p14:cNvPr>
                <p14:cNvContentPartPr/>
                <p14:nvPr/>
              </p14:nvContentPartPr>
              <p14:xfrm>
                <a:off x="5888850" y="1515486"/>
                <a:ext cx="73080" cy="204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A9B32CC-AF40-4D21-A91E-E54DF596DBC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880210" y="1506846"/>
                  <a:ext cx="9072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AEFD6DF-FD5C-4197-8414-67E8F7BB02F5}"/>
              </a:ext>
            </a:extLst>
          </p:cNvPr>
          <p:cNvGrpSpPr/>
          <p:nvPr/>
        </p:nvGrpSpPr>
        <p:grpSpPr>
          <a:xfrm>
            <a:off x="6186930" y="1486686"/>
            <a:ext cx="702000" cy="199440"/>
            <a:chOff x="6186930" y="1486686"/>
            <a:chExt cx="702000" cy="19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5EB6D12-1F58-4BFE-B3D6-13DFB4F3B28B}"/>
                    </a:ext>
                  </a:extLst>
                </p14:cNvPr>
                <p14:cNvContentPartPr/>
                <p14:nvPr/>
              </p14:nvContentPartPr>
              <p14:xfrm>
                <a:off x="6186930" y="1512606"/>
                <a:ext cx="149400" cy="165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5EB6D12-1F58-4BFE-B3D6-13DFB4F3B28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77930" y="1503966"/>
                  <a:ext cx="167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6AF73AF-8B20-4B6D-A7D9-6946655DDAE9}"/>
                    </a:ext>
                  </a:extLst>
                </p14:cNvPr>
                <p14:cNvContentPartPr/>
                <p14:nvPr/>
              </p14:nvContentPartPr>
              <p14:xfrm>
                <a:off x="6308970" y="1486686"/>
                <a:ext cx="57960" cy="149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6AF73AF-8B20-4B6D-A7D9-6946655DDAE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00330" y="1478046"/>
                  <a:ext cx="75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9CDE95E-D84D-4715-9B84-5962787E6B5D}"/>
                    </a:ext>
                  </a:extLst>
                </p14:cNvPr>
                <p14:cNvContentPartPr/>
                <p14:nvPr/>
              </p14:nvContentPartPr>
              <p14:xfrm>
                <a:off x="6452250" y="1574166"/>
                <a:ext cx="147240" cy="73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9CDE95E-D84D-4715-9B84-5962787E6B5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43250" y="1565526"/>
                  <a:ext cx="164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8F244C7-A170-4775-909B-B2B1C3B177B7}"/>
                    </a:ext>
                  </a:extLst>
                </p14:cNvPr>
                <p14:cNvContentPartPr/>
                <p14:nvPr/>
              </p14:nvContentPartPr>
              <p14:xfrm>
                <a:off x="6608850" y="1558686"/>
                <a:ext cx="280080" cy="127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8F244C7-A170-4775-909B-B2B1C3B177B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00210" y="1549686"/>
                  <a:ext cx="29772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C0FBEDF-A94D-4EAE-AE28-A25CD61027EB}"/>
              </a:ext>
            </a:extLst>
          </p:cNvPr>
          <p:cNvGrpSpPr/>
          <p:nvPr/>
        </p:nvGrpSpPr>
        <p:grpSpPr>
          <a:xfrm>
            <a:off x="7226610" y="1442046"/>
            <a:ext cx="1186920" cy="268560"/>
            <a:chOff x="7226610" y="1442046"/>
            <a:chExt cx="1186920" cy="26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0E82921-614E-4696-91B0-AD6238ED260E}"/>
                    </a:ext>
                  </a:extLst>
                </p14:cNvPr>
                <p14:cNvContentPartPr/>
                <p14:nvPr/>
              </p14:nvContentPartPr>
              <p14:xfrm>
                <a:off x="7237770" y="1491366"/>
                <a:ext cx="33120" cy="164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0E82921-614E-4696-91B0-AD6238ED260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229130" y="1482726"/>
                  <a:ext cx="50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569862D-F6FA-470F-B794-38ADAD7BA0E4}"/>
                    </a:ext>
                  </a:extLst>
                </p14:cNvPr>
                <p14:cNvContentPartPr/>
                <p14:nvPr/>
              </p14:nvContentPartPr>
              <p14:xfrm>
                <a:off x="7226610" y="1482726"/>
                <a:ext cx="121680" cy="190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569862D-F6FA-470F-B794-38ADAD7BA0E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17970" y="1474086"/>
                  <a:ext cx="139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49F4F1E-4CD1-4145-82A7-4B3DCEADF555}"/>
                    </a:ext>
                  </a:extLst>
                </p14:cNvPr>
                <p14:cNvContentPartPr/>
                <p14:nvPr/>
              </p14:nvContentPartPr>
              <p14:xfrm>
                <a:off x="7377090" y="1473006"/>
                <a:ext cx="145080" cy="201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49F4F1E-4CD1-4145-82A7-4B3DCEADF55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368450" y="1464006"/>
                  <a:ext cx="162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601CC58-5BA0-4598-BBA7-070975D51B92}"/>
                    </a:ext>
                  </a:extLst>
                </p14:cNvPr>
                <p14:cNvContentPartPr/>
                <p14:nvPr/>
              </p14:nvContentPartPr>
              <p14:xfrm>
                <a:off x="7424970" y="1580286"/>
                <a:ext cx="101880" cy="4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601CC58-5BA0-4598-BBA7-070975D51B9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416330" y="1571286"/>
                  <a:ext cx="119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AEF8028-3843-44C9-9372-BA13D8B74D0A}"/>
                    </a:ext>
                  </a:extLst>
                </p14:cNvPr>
                <p14:cNvContentPartPr/>
                <p14:nvPr/>
              </p14:nvContentPartPr>
              <p14:xfrm>
                <a:off x="7604250" y="1491726"/>
                <a:ext cx="81720" cy="146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AEF8028-3843-44C9-9372-BA13D8B74D0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95610" y="1482726"/>
                  <a:ext cx="99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C8BD3EB-77CE-42B1-9B84-0943F7697896}"/>
                    </a:ext>
                  </a:extLst>
                </p14:cNvPr>
                <p14:cNvContentPartPr/>
                <p14:nvPr/>
              </p14:nvContentPartPr>
              <p14:xfrm>
                <a:off x="7788930" y="1442046"/>
                <a:ext cx="204840" cy="2685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C8BD3EB-77CE-42B1-9B84-0943F769789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780290" y="1433406"/>
                  <a:ext cx="222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41EF8F0-E33C-4A3B-9274-F3E361BC3DA0}"/>
                    </a:ext>
                  </a:extLst>
                </p14:cNvPr>
                <p14:cNvContentPartPr/>
                <p14:nvPr/>
              </p14:nvContentPartPr>
              <p14:xfrm>
                <a:off x="7975410" y="1535286"/>
                <a:ext cx="128520" cy="136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41EF8F0-E33C-4A3B-9274-F3E361BC3DA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966410" y="1526286"/>
                  <a:ext cx="146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A919A48-C697-454F-8FB8-4A19C8585385}"/>
                    </a:ext>
                  </a:extLst>
                </p14:cNvPr>
                <p14:cNvContentPartPr/>
                <p14:nvPr/>
              </p14:nvContentPartPr>
              <p14:xfrm>
                <a:off x="8117970" y="1477686"/>
                <a:ext cx="141120" cy="223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A919A48-C697-454F-8FB8-4A19C858538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109330" y="1468686"/>
                  <a:ext cx="158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34AA3B5-7CAD-4B0E-9520-8D0399F6E07F}"/>
                    </a:ext>
                  </a:extLst>
                </p14:cNvPr>
                <p14:cNvContentPartPr/>
                <p14:nvPr/>
              </p14:nvContentPartPr>
              <p14:xfrm>
                <a:off x="8332170" y="1467606"/>
                <a:ext cx="81360" cy="186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34AA3B5-7CAD-4B0E-9520-8D0399F6E07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23530" y="1458966"/>
                  <a:ext cx="99000" cy="20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84194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Random Walk 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22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187390"/>
            <a:ext cx="1127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The new idea is to replace BFS/DFS by a random walk!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CF394B1-D6A7-4A76-8623-D6DEED71FE17}"/>
              </a:ext>
            </a:extLst>
          </p:cNvPr>
          <p:cNvGrpSpPr/>
          <p:nvPr/>
        </p:nvGrpSpPr>
        <p:grpSpPr>
          <a:xfrm>
            <a:off x="2834250" y="4285686"/>
            <a:ext cx="325440" cy="302400"/>
            <a:chOff x="2834250" y="4285686"/>
            <a:chExt cx="32544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9E3CDC1-AFBE-45AA-B9A9-C046B7F2A85F}"/>
                    </a:ext>
                  </a:extLst>
                </p14:cNvPr>
                <p14:cNvContentPartPr/>
                <p14:nvPr/>
              </p14:nvContentPartPr>
              <p14:xfrm>
                <a:off x="2834250" y="4285686"/>
                <a:ext cx="183600" cy="217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9E3CDC1-AFBE-45AA-B9A9-C046B7F2A85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25610" y="4276686"/>
                  <a:ext cx="2012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EBA700E-2BC0-4357-9696-5081C790B033}"/>
                    </a:ext>
                  </a:extLst>
                </p14:cNvPr>
                <p14:cNvContentPartPr/>
                <p14:nvPr/>
              </p14:nvContentPartPr>
              <p14:xfrm>
                <a:off x="2912010" y="4395486"/>
                <a:ext cx="147960" cy="24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EBA700E-2BC0-4357-9696-5081C790B03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03370" y="4386486"/>
                  <a:ext cx="165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D38E45A-178E-400D-982F-F62852F8E987}"/>
                    </a:ext>
                  </a:extLst>
                </p14:cNvPr>
                <p14:cNvContentPartPr/>
                <p14:nvPr/>
              </p14:nvContentPartPr>
              <p14:xfrm>
                <a:off x="2998770" y="4414566"/>
                <a:ext cx="160920" cy="173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D38E45A-178E-400D-982F-F62852F8E98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89770" y="4405926"/>
                  <a:ext cx="17856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9D184-B77B-413C-BA8E-686E79752CF7}"/>
              </a:ext>
            </a:extLst>
          </p:cNvPr>
          <p:cNvGrpSpPr/>
          <p:nvPr/>
        </p:nvGrpSpPr>
        <p:grpSpPr>
          <a:xfrm>
            <a:off x="759210" y="5381526"/>
            <a:ext cx="734760" cy="266760"/>
            <a:chOff x="759210" y="5381526"/>
            <a:chExt cx="73476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F36F041-24FE-4CFC-85F6-05DE75E5D9B5}"/>
                    </a:ext>
                  </a:extLst>
                </p14:cNvPr>
                <p14:cNvContentPartPr/>
                <p14:nvPr/>
              </p14:nvContentPartPr>
              <p14:xfrm>
                <a:off x="759210" y="5402766"/>
                <a:ext cx="132840" cy="176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F36F041-24FE-4CFC-85F6-05DE75E5D9B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0570" y="5393766"/>
                  <a:ext cx="150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9392C99-F807-4FCF-A7C2-C427F2E8725D}"/>
                    </a:ext>
                  </a:extLst>
                </p14:cNvPr>
                <p14:cNvContentPartPr/>
                <p14:nvPr/>
              </p14:nvContentPartPr>
              <p14:xfrm>
                <a:off x="936330" y="5381526"/>
                <a:ext cx="42480" cy="176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9392C99-F807-4FCF-A7C2-C427F2E872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7690" y="5372886"/>
                  <a:ext cx="60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0B46D44-90E1-492E-8586-9DE7433F2397}"/>
                    </a:ext>
                  </a:extLst>
                </p14:cNvPr>
                <p14:cNvContentPartPr/>
                <p14:nvPr/>
              </p14:nvContentPartPr>
              <p14:xfrm>
                <a:off x="1009050" y="5442366"/>
                <a:ext cx="116280" cy="117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0B46D44-90E1-492E-8586-9DE7433F239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0410" y="5433726"/>
                  <a:ext cx="133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24F7F5F-9C7C-4BC4-9BD4-53EF9CEBCB06}"/>
                    </a:ext>
                  </a:extLst>
                </p14:cNvPr>
                <p14:cNvContentPartPr/>
                <p14:nvPr/>
              </p14:nvContentPartPr>
              <p14:xfrm>
                <a:off x="1136130" y="5390526"/>
                <a:ext cx="55800" cy="160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24F7F5F-9C7C-4BC4-9BD4-53EF9CEBCB0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27130" y="5381886"/>
                  <a:ext cx="73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18A3E4F-16DD-44E2-943C-2DA55BB25F13}"/>
                    </a:ext>
                  </a:extLst>
                </p14:cNvPr>
                <p14:cNvContentPartPr/>
                <p14:nvPr/>
              </p14:nvContentPartPr>
              <p14:xfrm>
                <a:off x="1226490" y="5449566"/>
                <a:ext cx="140760" cy="1170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18A3E4F-16DD-44E2-943C-2DA55BB25F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17490" y="5440926"/>
                  <a:ext cx="158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FE7837C-B1B2-42F0-8BDA-2FAFC3FD2A97}"/>
                    </a:ext>
                  </a:extLst>
                </p14:cNvPr>
                <p14:cNvContentPartPr/>
                <p14:nvPr/>
              </p14:nvContentPartPr>
              <p14:xfrm>
                <a:off x="800970" y="5616246"/>
                <a:ext cx="693000" cy="32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FE7837C-B1B2-42F0-8BDA-2FAFC3FD2A9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2330" y="5607606"/>
                  <a:ext cx="71064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647E789-B1CC-4848-81C0-7DAB7C941FBF}"/>
              </a:ext>
            </a:extLst>
          </p:cNvPr>
          <p:cNvGrpSpPr/>
          <p:nvPr/>
        </p:nvGrpSpPr>
        <p:grpSpPr>
          <a:xfrm>
            <a:off x="2135130" y="5377566"/>
            <a:ext cx="307440" cy="268560"/>
            <a:chOff x="2135130" y="5377566"/>
            <a:chExt cx="307440" cy="26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1125624-B862-4E2A-AC80-B99A679A9E64}"/>
                    </a:ext>
                  </a:extLst>
                </p14:cNvPr>
                <p14:cNvContentPartPr/>
                <p14:nvPr/>
              </p14:nvContentPartPr>
              <p14:xfrm>
                <a:off x="2135130" y="5377566"/>
                <a:ext cx="175320" cy="2271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1125624-B862-4E2A-AC80-B99A679A9E6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26130" y="5368926"/>
                  <a:ext cx="192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C8561EA-DCF7-48AA-B277-571AB3B59715}"/>
                    </a:ext>
                  </a:extLst>
                </p14:cNvPr>
                <p14:cNvContentPartPr/>
                <p14:nvPr/>
              </p14:nvContentPartPr>
              <p14:xfrm>
                <a:off x="2214690" y="5503206"/>
                <a:ext cx="128160" cy="142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C8561EA-DCF7-48AA-B277-571AB3B5971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06050" y="5494566"/>
                  <a:ext cx="145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E6AB084-3AE9-4455-A9B8-58E567542CCE}"/>
                    </a:ext>
                  </a:extLst>
                </p14:cNvPr>
                <p14:cNvContentPartPr/>
                <p14:nvPr/>
              </p14:nvContentPartPr>
              <p14:xfrm>
                <a:off x="2435010" y="5572326"/>
                <a:ext cx="7560" cy="73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E6AB084-3AE9-4455-A9B8-58E567542CC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26370" y="5563326"/>
                  <a:ext cx="2520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149023F-AC54-40A3-85D1-92CE73D846B0}"/>
              </a:ext>
            </a:extLst>
          </p:cNvPr>
          <p:cNvGrpSpPr/>
          <p:nvPr/>
        </p:nvGrpSpPr>
        <p:grpSpPr>
          <a:xfrm>
            <a:off x="2759010" y="5409246"/>
            <a:ext cx="344880" cy="202320"/>
            <a:chOff x="2759010" y="5409246"/>
            <a:chExt cx="344880" cy="2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F067FFB-D841-4A32-BFA8-446A67962C94}"/>
                    </a:ext>
                  </a:extLst>
                </p14:cNvPr>
                <p14:cNvContentPartPr/>
                <p14:nvPr/>
              </p14:nvContentPartPr>
              <p14:xfrm>
                <a:off x="2759010" y="5409246"/>
                <a:ext cx="119160" cy="184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F067FFB-D841-4A32-BFA8-446A67962C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50010" y="5400606"/>
                  <a:ext cx="136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D87FD5D-E9B0-4A2A-81DD-CE1FD5F33297}"/>
                    </a:ext>
                  </a:extLst>
                </p14:cNvPr>
                <p14:cNvContentPartPr/>
                <p14:nvPr/>
              </p14:nvContentPartPr>
              <p14:xfrm>
                <a:off x="2891490" y="5533086"/>
                <a:ext cx="104760" cy="702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D87FD5D-E9B0-4A2A-81DD-CE1FD5F332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82490" y="5524086"/>
                  <a:ext cx="122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B83153D-D914-4003-B67A-1CE986AC6FB6}"/>
                    </a:ext>
                  </a:extLst>
                </p14:cNvPr>
                <p14:cNvContentPartPr/>
                <p14:nvPr/>
              </p14:nvContentPartPr>
              <p14:xfrm>
                <a:off x="3043050" y="5497086"/>
                <a:ext cx="60840" cy="114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B83153D-D914-4003-B67A-1CE986AC6FB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34050" y="5488086"/>
                  <a:ext cx="7848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FE9F1B1-5507-4C92-B051-731EB486C7D3}"/>
              </a:ext>
            </a:extLst>
          </p:cNvPr>
          <p:cNvGrpSpPr/>
          <p:nvPr/>
        </p:nvGrpSpPr>
        <p:grpSpPr>
          <a:xfrm>
            <a:off x="3425370" y="5433006"/>
            <a:ext cx="2152440" cy="325080"/>
            <a:chOff x="3425370" y="5433006"/>
            <a:chExt cx="215244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A224260-5E7D-4330-9AE3-469A555C1616}"/>
                    </a:ext>
                  </a:extLst>
                </p14:cNvPr>
                <p14:cNvContentPartPr/>
                <p14:nvPr/>
              </p14:nvContentPartPr>
              <p14:xfrm>
                <a:off x="3425370" y="5462886"/>
                <a:ext cx="128160" cy="116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A224260-5E7D-4330-9AE3-469A555C161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16730" y="5453886"/>
                  <a:ext cx="145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0E3D0AF-4BC7-4AF6-8E51-1CE82BEF2CFE}"/>
                    </a:ext>
                  </a:extLst>
                </p14:cNvPr>
                <p14:cNvContentPartPr/>
                <p14:nvPr/>
              </p14:nvContentPartPr>
              <p14:xfrm>
                <a:off x="3611850" y="5492046"/>
                <a:ext cx="72360" cy="91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0E3D0AF-4BC7-4AF6-8E51-1CE82BEF2CF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03210" y="5483406"/>
                  <a:ext cx="90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4CC6244-C0DF-4CAB-AFD9-B2EB6F72130F}"/>
                    </a:ext>
                  </a:extLst>
                </p14:cNvPr>
                <p14:cNvContentPartPr/>
                <p14:nvPr/>
              </p14:nvContentPartPr>
              <p14:xfrm>
                <a:off x="3881130" y="5490606"/>
                <a:ext cx="270720" cy="1260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4CC6244-C0DF-4CAB-AFD9-B2EB6F72130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72490" y="5481606"/>
                  <a:ext cx="288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2AE2C1E-DC13-4780-A720-ED0F84B559D5}"/>
                    </a:ext>
                  </a:extLst>
                </p14:cNvPr>
                <p14:cNvContentPartPr/>
                <p14:nvPr/>
              </p14:nvContentPartPr>
              <p14:xfrm>
                <a:off x="4184610" y="5514726"/>
                <a:ext cx="72360" cy="219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2AE2C1E-DC13-4780-A720-ED0F84B559D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75970" y="5506086"/>
                  <a:ext cx="900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E62EB07-CD3E-4BE4-86FD-445BF1549BF4}"/>
                    </a:ext>
                  </a:extLst>
                </p14:cNvPr>
                <p14:cNvContentPartPr/>
                <p14:nvPr/>
              </p14:nvContentPartPr>
              <p14:xfrm>
                <a:off x="4274970" y="5531646"/>
                <a:ext cx="165600" cy="738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E62EB07-CD3E-4BE4-86FD-445BF1549BF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65970" y="5522646"/>
                  <a:ext cx="183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8C86F1C-962B-480D-A87E-7F1103853F7D}"/>
                    </a:ext>
                  </a:extLst>
                </p14:cNvPr>
                <p14:cNvContentPartPr/>
                <p14:nvPr/>
              </p14:nvContentPartPr>
              <p14:xfrm>
                <a:off x="4432290" y="5497446"/>
                <a:ext cx="51840" cy="982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8C86F1C-962B-480D-A87E-7F1103853F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23650" y="5488806"/>
                  <a:ext cx="69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9C2DAAC-44DB-4A17-B95F-9645C6D5C3F6}"/>
                    </a:ext>
                  </a:extLst>
                </p14:cNvPr>
                <p14:cNvContentPartPr/>
                <p14:nvPr/>
              </p14:nvContentPartPr>
              <p14:xfrm>
                <a:off x="4527330" y="5492766"/>
                <a:ext cx="154440" cy="136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9C2DAAC-44DB-4A17-B95F-9645C6D5C3F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18330" y="5483766"/>
                  <a:ext cx="172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D0AE188-8F0A-49FD-9070-30D51B56E563}"/>
                    </a:ext>
                  </a:extLst>
                </p14:cNvPr>
                <p14:cNvContentPartPr/>
                <p14:nvPr/>
              </p14:nvContentPartPr>
              <p14:xfrm>
                <a:off x="4611570" y="5535966"/>
                <a:ext cx="122400" cy="666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D0AE188-8F0A-49FD-9070-30D51B56E56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02570" y="5526966"/>
                  <a:ext cx="140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DFC2A3B-9D7B-438E-86DF-EB09D227C327}"/>
                    </a:ext>
                  </a:extLst>
                </p14:cNvPr>
                <p14:cNvContentPartPr/>
                <p14:nvPr/>
              </p14:nvContentPartPr>
              <p14:xfrm>
                <a:off x="4731810" y="5506086"/>
                <a:ext cx="156240" cy="252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DFC2A3B-9D7B-438E-86DF-EB09D227C32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22810" y="5497446"/>
                  <a:ext cx="1738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D66425F-2AA8-40B5-AB5E-85C51CE1BBE9}"/>
                    </a:ext>
                  </a:extLst>
                </p14:cNvPr>
                <p14:cNvContentPartPr/>
                <p14:nvPr/>
              </p14:nvContentPartPr>
              <p14:xfrm>
                <a:off x="5099370" y="5497806"/>
                <a:ext cx="52920" cy="2228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D66425F-2AA8-40B5-AB5E-85C51CE1BBE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90730" y="5489166"/>
                  <a:ext cx="705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48A321A-5DB8-49FB-BA46-E33942567766}"/>
                    </a:ext>
                  </a:extLst>
                </p14:cNvPr>
                <p14:cNvContentPartPr/>
                <p14:nvPr/>
              </p14:nvContentPartPr>
              <p14:xfrm>
                <a:off x="5102250" y="5532006"/>
                <a:ext cx="104400" cy="763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48A321A-5DB8-49FB-BA46-E3394256776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93610" y="5523006"/>
                  <a:ext cx="1220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6741526-ABA6-42E9-A70A-25E535BAB1A2}"/>
                    </a:ext>
                  </a:extLst>
                </p14:cNvPr>
                <p14:cNvContentPartPr/>
                <p14:nvPr/>
              </p14:nvContentPartPr>
              <p14:xfrm>
                <a:off x="5237610" y="5476926"/>
                <a:ext cx="201960" cy="135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6741526-ABA6-42E9-A70A-25E535BAB1A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28610" y="5467926"/>
                  <a:ext cx="219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F4D83D2-1EA7-45C6-9DAC-3B10AA7E55E5}"/>
                    </a:ext>
                  </a:extLst>
                </p14:cNvPr>
                <p14:cNvContentPartPr/>
                <p14:nvPr/>
              </p14:nvContentPartPr>
              <p14:xfrm>
                <a:off x="5367210" y="5433006"/>
                <a:ext cx="210600" cy="1872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F4D83D2-1EA7-45C6-9DAC-3B10AA7E55E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58570" y="5424006"/>
                  <a:ext cx="22824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4347F13-8108-4CCB-AB82-3598FBF35612}"/>
              </a:ext>
            </a:extLst>
          </p:cNvPr>
          <p:cNvGrpSpPr/>
          <p:nvPr/>
        </p:nvGrpSpPr>
        <p:grpSpPr>
          <a:xfrm>
            <a:off x="1757130" y="5887326"/>
            <a:ext cx="300600" cy="218880"/>
            <a:chOff x="1757130" y="5887326"/>
            <a:chExt cx="30060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EF252C4-C35E-4233-A0CE-7F7ED22BA96C}"/>
                    </a:ext>
                  </a:extLst>
                </p14:cNvPr>
                <p14:cNvContentPartPr/>
                <p14:nvPr/>
              </p14:nvContentPartPr>
              <p14:xfrm>
                <a:off x="1779810" y="5962566"/>
                <a:ext cx="206280" cy="435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EF252C4-C35E-4233-A0CE-7F7ED22BA96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71170" y="5953566"/>
                  <a:ext cx="223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12CE113-6EAE-48EB-9202-8F01448E1EA7}"/>
                    </a:ext>
                  </a:extLst>
                </p14:cNvPr>
                <p14:cNvContentPartPr/>
                <p14:nvPr/>
              </p14:nvContentPartPr>
              <p14:xfrm>
                <a:off x="1815090" y="6020886"/>
                <a:ext cx="171720" cy="28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12CE113-6EAE-48EB-9202-8F01448E1EA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06450" y="6012246"/>
                  <a:ext cx="189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0275D9A-8C3E-41D7-A218-93065A32BA2C}"/>
                    </a:ext>
                  </a:extLst>
                </p14:cNvPr>
                <p14:cNvContentPartPr/>
                <p14:nvPr/>
              </p14:nvContentPartPr>
              <p14:xfrm>
                <a:off x="1757130" y="5887326"/>
                <a:ext cx="300600" cy="218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0275D9A-8C3E-41D7-A218-93065A32BA2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48490" y="5878686"/>
                  <a:ext cx="31824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8B928D0-5315-49C6-9AA1-8515B4E02061}"/>
              </a:ext>
            </a:extLst>
          </p:cNvPr>
          <p:cNvGrpSpPr/>
          <p:nvPr/>
        </p:nvGrpSpPr>
        <p:grpSpPr>
          <a:xfrm>
            <a:off x="2363010" y="5895966"/>
            <a:ext cx="305640" cy="260280"/>
            <a:chOff x="2363010" y="5895966"/>
            <a:chExt cx="305640" cy="26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8AD77A9-950F-4F71-98D7-4FD9E60BCF48}"/>
                    </a:ext>
                  </a:extLst>
                </p14:cNvPr>
                <p14:cNvContentPartPr/>
                <p14:nvPr/>
              </p14:nvContentPartPr>
              <p14:xfrm>
                <a:off x="2363010" y="5895966"/>
                <a:ext cx="159120" cy="2120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8AD77A9-950F-4F71-98D7-4FD9E60BCF4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54010" y="5886966"/>
                  <a:ext cx="176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B6284E3-0C71-4002-A9F3-10F77CE6AEAA}"/>
                    </a:ext>
                  </a:extLst>
                </p14:cNvPr>
                <p14:cNvContentPartPr/>
                <p14:nvPr/>
              </p14:nvContentPartPr>
              <p14:xfrm>
                <a:off x="2427810" y="6022326"/>
                <a:ext cx="92520" cy="123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B6284E3-0C71-4002-A9F3-10F77CE6AEA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18810" y="6013686"/>
                  <a:ext cx="110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4B4418A-8D28-410F-BBAA-02FF734058AD}"/>
                    </a:ext>
                  </a:extLst>
                </p14:cNvPr>
                <p14:cNvContentPartPr/>
                <p14:nvPr/>
              </p14:nvContentPartPr>
              <p14:xfrm>
                <a:off x="2591610" y="6056886"/>
                <a:ext cx="77040" cy="99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4B4418A-8D28-410F-BBAA-02FF734058A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82970" y="6047886"/>
                  <a:ext cx="9468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43F1578-D2F7-4A2D-B5CB-C428254F5ADD}"/>
              </a:ext>
            </a:extLst>
          </p:cNvPr>
          <p:cNvGrpSpPr/>
          <p:nvPr/>
        </p:nvGrpSpPr>
        <p:grpSpPr>
          <a:xfrm>
            <a:off x="2919930" y="5895966"/>
            <a:ext cx="397800" cy="183600"/>
            <a:chOff x="2919930" y="5895966"/>
            <a:chExt cx="397800" cy="1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03668EE-93D8-40DE-AB21-829F88D13452}"/>
                    </a:ext>
                  </a:extLst>
                </p14:cNvPr>
                <p14:cNvContentPartPr/>
                <p14:nvPr/>
              </p14:nvContentPartPr>
              <p14:xfrm>
                <a:off x="2919930" y="5895966"/>
                <a:ext cx="159480" cy="1836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03668EE-93D8-40DE-AB21-829F88D1345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10930" y="5887326"/>
                  <a:ext cx="177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D4DBC35-65BF-4554-98A3-3E228BF66EB7}"/>
                    </a:ext>
                  </a:extLst>
                </p14:cNvPr>
                <p14:cNvContentPartPr/>
                <p14:nvPr/>
              </p14:nvContentPartPr>
              <p14:xfrm>
                <a:off x="3089850" y="5952486"/>
                <a:ext cx="227880" cy="1087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D4DBC35-65BF-4554-98A3-3E228BF66EB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80850" y="5943846"/>
                  <a:ext cx="245520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4731A9E-2111-4DDE-89C8-9BE1590D9A39}"/>
                  </a:ext>
                </a:extLst>
              </p14:cNvPr>
              <p14:cNvContentPartPr/>
              <p14:nvPr/>
            </p14:nvContentPartPr>
            <p14:xfrm>
              <a:off x="3590610" y="5965086"/>
              <a:ext cx="127440" cy="8568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4731A9E-2111-4DDE-89C8-9BE1590D9A3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81970" y="5956446"/>
                <a:ext cx="145080" cy="10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CD969BA-9397-4E01-A503-C2FA87AD266C}"/>
              </a:ext>
            </a:extLst>
          </p:cNvPr>
          <p:cNvGrpSpPr/>
          <p:nvPr/>
        </p:nvGrpSpPr>
        <p:grpSpPr>
          <a:xfrm>
            <a:off x="3958890" y="5872206"/>
            <a:ext cx="3240000" cy="320760"/>
            <a:chOff x="3958890" y="5872206"/>
            <a:chExt cx="3240000" cy="32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C453B71-CC3F-46A8-A4A1-5E0A9819A9DB}"/>
                    </a:ext>
                  </a:extLst>
                </p14:cNvPr>
                <p14:cNvContentPartPr/>
                <p14:nvPr/>
              </p14:nvContentPartPr>
              <p14:xfrm>
                <a:off x="3958890" y="5899206"/>
                <a:ext cx="151920" cy="1598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C453B71-CC3F-46A8-A4A1-5E0A9819A9D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50250" y="5890206"/>
                  <a:ext cx="169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DA18CBD-753F-498C-B2C1-7AB9BFCF38B1}"/>
                    </a:ext>
                  </a:extLst>
                </p14:cNvPr>
                <p14:cNvContentPartPr/>
                <p14:nvPr/>
              </p14:nvContentPartPr>
              <p14:xfrm>
                <a:off x="4103970" y="5937726"/>
                <a:ext cx="156600" cy="102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DA18CBD-753F-498C-B2C1-7AB9BFCF38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94970" y="5928726"/>
                  <a:ext cx="174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544A3E2-4B4D-48FC-9630-E244927BC8E5}"/>
                    </a:ext>
                  </a:extLst>
                </p14:cNvPr>
                <p14:cNvContentPartPr/>
                <p14:nvPr/>
              </p14:nvContentPartPr>
              <p14:xfrm>
                <a:off x="4309530" y="5945646"/>
                <a:ext cx="92160" cy="1000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544A3E2-4B4D-48FC-9630-E244927BC8E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00530" y="5937006"/>
                  <a:ext cx="109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FB8AEB4-36D4-41F3-B26A-5CD70F8C405E}"/>
                    </a:ext>
                  </a:extLst>
                </p14:cNvPr>
                <p14:cNvContentPartPr/>
                <p14:nvPr/>
              </p14:nvContentPartPr>
              <p14:xfrm>
                <a:off x="4438050" y="5886246"/>
                <a:ext cx="138960" cy="1666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FB8AEB4-36D4-41F3-B26A-5CD70F8C405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29410" y="5877606"/>
                  <a:ext cx="156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EABDC08-3F85-42D1-BCCD-F4A1177BC695}"/>
                    </a:ext>
                  </a:extLst>
                </p14:cNvPr>
                <p14:cNvContentPartPr/>
                <p14:nvPr/>
              </p14:nvContentPartPr>
              <p14:xfrm>
                <a:off x="4622370" y="5886966"/>
                <a:ext cx="214200" cy="1767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EABDC08-3F85-42D1-BCCD-F4A1177BC69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13730" y="5877966"/>
                  <a:ext cx="231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7513611-B9B6-4A76-A012-F466AF0C0895}"/>
                    </a:ext>
                  </a:extLst>
                </p14:cNvPr>
                <p14:cNvContentPartPr/>
                <p14:nvPr/>
              </p14:nvContentPartPr>
              <p14:xfrm>
                <a:off x="5009010" y="5966886"/>
                <a:ext cx="63720" cy="2260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7513611-B9B6-4A76-A012-F466AF0C08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00370" y="5957886"/>
                  <a:ext cx="813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2CF2A44-C3C2-4830-9C97-8DD4E2C6CDCD}"/>
                    </a:ext>
                  </a:extLst>
                </p14:cNvPr>
                <p14:cNvContentPartPr/>
                <p14:nvPr/>
              </p14:nvContentPartPr>
              <p14:xfrm>
                <a:off x="5006130" y="5984526"/>
                <a:ext cx="77040" cy="1018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2CF2A44-C3C2-4830-9C97-8DD4E2C6CDC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97490" y="5975886"/>
                  <a:ext cx="94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E2F90E3-ED99-434C-A116-D02E637B9644}"/>
                    </a:ext>
                  </a:extLst>
                </p14:cNvPr>
                <p14:cNvContentPartPr/>
                <p14:nvPr/>
              </p14:nvContentPartPr>
              <p14:xfrm>
                <a:off x="5128170" y="5955366"/>
                <a:ext cx="188280" cy="1332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E2F90E3-ED99-434C-A116-D02E637B964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19530" y="5946726"/>
                  <a:ext cx="205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3A84151-A3FA-4CF8-80C6-8D13F061BA0B}"/>
                    </a:ext>
                  </a:extLst>
                </p14:cNvPr>
                <p14:cNvContentPartPr/>
                <p14:nvPr/>
              </p14:nvContentPartPr>
              <p14:xfrm>
                <a:off x="5226090" y="6015846"/>
                <a:ext cx="109080" cy="108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3A84151-A3FA-4CF8-80C6-8D13F061BA0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17090" y="6006846"/>
                  <a:ext cx="126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77110E4-C906-483D-A597-4AF729629C80}"/>
                    </a:ext>
                  </a:extLst>
                </p14:cNvPr>
                <p14:cNvContentPartPr/>
                <p14:nvPr/>
              </p14:nvContentPartPr>
              <p14:xfrm>
                <a:off x="5356770" y="5939166"/>
                <a:ext cx="58680" cy="1364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77110E4-C906-483D-A597-4AF729629C8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48130" y="5930166"/>
                  <a:ext cx="76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4C556E0-FC12-419F-945F-5A1861EC7501}"/>
                    </a:ext>
                  </a:extLst>
                </p14:cNvPr>
                <p14:cNvContentPartPr/>
                <p14:nvPr/>
              </p14:nvContentPartPr>
              <p14:xfrm>
                <a:off x="5581410" y="5883366"/>
                <a:ext cx="123120" cy="261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4C556E0-FC12-419F-945F-5A1861EC750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72770" y="5874726"/>
                  <a:ext cx="1407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EA04206-49FC-4F95-BB0D-9D012E457F38}"/>
                    </a:ext>
                  </a:extLst>
                </p14:cNvPr>
                <p14:cNvContentPartPr/>
                <p14:nvPr/>
              </p14:nvContentPartPr>
              <p14:xfrm>
                <a:off x="5744130" y="5939166"/>
                <a:ext cx="47880" cy="102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EA04206-49FC-4F95-BB0D-9D012E457F3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735490" y="5930166"/>
                  <a:ext cx="65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D25DA9F-A7FB-4F41-A63A-9D7817958B00}"/>
                    </a:ext>
                  </a:extLst>
                </p14:cNvPr>
                <p14:cNvContentPartPr/>
                <p14:nvPr/>
              </p14:nvContentPartPr>
              <p14:xfrm>
                <a:off x="5821890" y="5933406"/>
                <a:ext cx="233640" cy="81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D25DA9F-A7FB-4F41-A63A-9D7817958B0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13250" y="5924406"/>
                  <a:ext cx="251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AB94200-9B5F-4064-AEBB-BDA3F5A7E2B3}"/>
                    </a:ext>
                  </a:extLst>
                </p14:cNvPr>
                <p14:cNvContentPartPr/>
                <p14:nvPr/>
              </p14:nvContentPartPr>
              <p14:xfrm>
                <a:off x="6247770" y="5930166"/>
                <a:ext cx="96840" cy="147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AB94200-9B5F-4064-AEBB-BDA3F5A7E2B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38770" y="5921166"/>
                  <a:ext cx="114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25F1CF1-D131-480D-8295-66F3F4B4DFF6}"/>
                    </a:ext>
                  </a:extLst>
                </p14:cNvPr>
                <p14:cNvContentPartPr/>
                <p14:nvPr/>
              </p14:nvContentPartPr>
              <p14:xfrm>
                <a:off x="6535050" y="5883006"/>
                <a:ext cx="56880" cy="1897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25F1CF1-D131-480D-8295-66F3F4B4DFF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26410" y="5874366"/>
                  <a:ext cx="74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629A8CA-B965-4857-89E8-0C29BCEEA113}"/>
                    </a:ext>
                  </a:extLst>
                </p14:cNvPr>
                <p14:cNvContentPartPr/>
                <p14:nvPr/>
              </p14:nvContentPartPr>
              <p14:xfrm>
                <a:off x="6457650" y="5947806"/>
                <a:ext cx="226080" cy="928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629A8CA-B965-4857-89E8-0C29BCEEA11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48650" y="5939166"/>
                  <a:ext cx="243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EB62623-0A6C-4C9A-8BEE-4AECA4506540}"/>
                    </a:ext>
                  </a:extLst>
                </p14:cNvPr>
                <p14:cNvContentPartPr/>
                <p14:nvPr/>
              </p14:nvContentPartPr>
              <p14:xfrm>
                <a:off x="6886050" y="5872206"/>
                <a:ext cx="153000" cy="2350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EB62623-0A6C-4C9A-8BEE-4AECA450654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77410" y="5863206"/>
                  <a:ext cx="170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A6747F4-4849-4677-AE20-2630F9879B0F}"/>
                    </a:ext>
                  </a:extLst>
                </p14:cNvPr>
                <p14:cNvContentPartPr/>
                <p14:nvPr/>
              </p14:nvContentPartPr>
              <p14:xfrm>
                <a:off x="7194570" y="6064086"/>
                <a:ext cx="4320" cy="32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A6747F4-4849-4677-AE20-2630F9879B0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185930" y="6055446"/>
                  <a:ext cx="2196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AED412C-F838-4782-B781-B2962194D0E0}"/>
              </a:ext>
            </a:extLst>
          </p:cNvPr>
          <p:cNvGrpSpPr/>
          <p:nvPr/>
        </p:nvGrpSpPr>
        <p:grpSpPr>
          <a:xfrm>
            <a:off x="2755410" y="3122166"/>
            <a:ext cx="1062720" cy="693000"/>
            <a:chOff x="2755410" y="3122166"/>
            <a:chExt cx="1062720" cy="69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5FDAD76-6160-4657-89B9-30226B03E70E}"/>
                    </a:ext>
                  </a:extLst>
                </p14:cNvPr>
                <p14:cNvContentPartPr/>
                <p14:nvPr/>
              </p14:nvContentPartPr>
              <p14:xfrm>
                <a:off x="2755410" y="3257526"/>
                <a:ext cx="369000" cy="4654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5FDAD76-6160-4657-89B9-30226B03E70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46770" y="3248886"/>
                  <a:ext cx="38664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42125E3-1BA3-4FE7-BC4A-2C9DD7634803}"/>
                    </a:ext>
                  </a:extLst>
                </p14:cNvPr>
                <p14:cNvContentPartPr/>
                <p14:nvPr/>
              </p14:nvContentPartPr>
              <p14:xfrm>
                <a:off x="2779530" y="3279126"/>
                <a:ext cx="920880" cy="5029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42125E3-1BA3-4FE7-BC4A-2C9DD763480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70890" y="3270486"/>
                  <a:ext cx="93852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C75CE5A-6853-4F35-8A1A-96A387057DB4}"/>
                    </a:ext>
                  </a:extLst>
                </p14:cNvPr>
                <p14:cNvContentPartPr/>
                <p14:nvPr/>
              </p14:nvContentPartPr>
              <p14:xfrm>
                <a:off x="3159330" y="3122166"/>
                <a:ext cx="66600" cy="946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C75CE5A-6853-4F35-8A1A-96A387057DB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50330" y="3113526"/>
                  <a:ext cx="84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1FD90A6-7B36-4E5B-A3AC-71A021573FAD}"/>
                    </a:ext>
                  </a:extLst>
                </p14:cNvPr>
                <p14:cNvContentPartPr/>
                <p14:nvPr/>
              </p14:nvContentPartPr>
              <p14:xfrm>
                <a:off x="3746850" y="3750726"/>
                <a:ext cx="71280" cy="644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1FD90A6-7B36-4E5B-A3AC-71A021573FA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37850" y="3741726"/>
                  <a:ext cx="8892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984CF5DD-049B-455D-BA00-41018071640B}"/>
                  </a:ext>
                </a:extLst>
              </p14:cNvPr>
              <p14:cNvContentPartPr/>
              <p14:nvPr/>
            </p14:nvContentPartPr>
            <p14:xfrm>
              <a:off x="6035010" y="3127566"/>
              <a:ext cx="99360" cy="8028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984CF5DD-049B-455D-BA00-41018071640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026010" y="3118566"/>
                <a:ext cx="1170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B0E702F3-A5CD-48A2-9838-6EC0F3B6F5BB}"/>
                  </a:ext>
                </a:extLst>
              </p14:cNvPr>
              <p14:cNvContentPartPr/>
              <p14:nvPr/>
            </p14:nvContentPartPr>
            <p14:xfrm>
              <a:off x="6150570" y="2315406"/>
              <a:ext cx="60480" cy="5148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B0E702F3-A5CD-48A2-9838-6EC0F3B6F5B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141930" y="2306406"/>
                <a:ext cx="781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27D0B366-C0E5-4012-93F1-703E622CFDE9}"/>
                  </a:ext>
                </a:extLst>
              </p14:cNvPr>
              <p14:cNvContentPartPr/>
              <p14:nvPr/>
            </p14:nvContentPartPr>
            <p14:xfrm>
              <a:off x="6050130" y="2474166"/>
              <a:ext cx="119160" cy="53640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27D0B366-C0E5-4012-93F1-703E622CFDE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041130" y="2465526"/>
                <a:ext cx="13680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359CABF4-4D73-4239-86B9-822FDDC78B2B}"/>
                  </a:ext>
                </a:extLst>
              </p14:cNvPr>
              <p14:cNvContentPartPr/>
              <p14:nvPr/>
            </p14:nvContentPartPr>
            <p14:xfrm>
              <a:off x="5610570" y="3663246"/>
              <a:ext cx="360" cy="180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359CABF4-4D73-4239-86B9-822FDDC78B2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601930" y="3654246"/>
                <a:ext cx="180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5CAC5CC1-5B9A-408D-B3D9-3CD73A52E2EE}"/>
                  </a:ext>
                </a:extLst>
              </p14:cNvPr>
              <p14:cNvContentPartPr/>
              <p14:nvPr/>
            </p14:nvContentPartPr>
            <p14:xfrm>
              <a:off x="5584650" y="3221526"/>
              <a:ext cx="38520" cy="44100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5CAC5CC1-5B9A-408D-B3D9-3CD73A52E2E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576010" y="3212526"/>
                <a:ext cx="56160" cy="45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025A3BD-D280-47CE-BF18-8805D84C8874}"/>
              </a:ext>
            </a:extLst>
          </p:cNvPr>
          <p:cNvGrpSpPr/>
          <p:nvPr/>
        </p:nvGrpSpPr>
        <p:grpSpPr>
          <a:xfrm>
            <a:off x="5639010" y="3205326"/>
            <a:ext cx="1130760" cy="1066680"/>
            <a:chOff x="5639010" y="3205326"/>
            <a:chExt cx="1130760" cy="106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786421C-BB07-46CE-9160-92844839C9AF}"/>
                    </a:ext>
                  </a:extLst>
                </p14:cNvPr>
                <p14:cNvContentPartPr/>
                <p14:nvPr/>
              </p14:nvContentPartPr>
              <p14:xfrm>
                <a:off x="6058410" y="3216126"/>
                <a:ext cx="1440" cy="3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786421C-BB07-46CE-9160-92844839C9A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49770" y="3207486"/>
                  <a:ext cx="19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7202B61-DC74-4C6C-81A8-5D671671D6FA}"/>
                    </a:ext>
                  </a:extLst>
                </p14:cNvPr>
                <p14:cNvContentPartPr/>
                <p14:nvPr/>
              </p14:nvContentPartPr>
              <p14:xfrm>
                <a:off x="6051210" y="3206766"/>
                <a:ext cx="7560" cy="93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7202B61-DC74-4C6C-81A8-5D671671D6F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42570" y="3197766"/>
                  <a:ext cx="25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0EA3352-E7A4-4844-A742-07A848FE5B26}"/>
                    </a:ext>
                  </a:extLst>
                </p14:cNvPr>
                <p14:cNvContentPartPr/>
                <p14:nvPr/>
              </p14:nvContentPartPr>
              <p14:xfrm>
                <a:off x="6050850" y="3205326"/>
                <a:ext cx="360" cy="32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0EA3352-E7A4-4844-A742-07A848FE5B2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42210" y="3196326"/>
                  <a:ext cx="18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1637737-23E7-4BD6-9F46-88D50CB54EC8}"/>
                    </a:ext>
                  </a:extLst>
                </p14:cNvPr>
                <p14:cNvContentPartPr/>
                <p14:nvPr/>
              </p14:nvContentPartPr>
              <p14:xfrm>
                <a:off x="5639010" y="3208206"/>
                <a:ext cx="414360" cy="4640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1637737-23E7-4BD6-9F46-88D50CB54EC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630010" y="3199206"/>
                  <a:ext cx="4320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875B06C-EBC3-4BAC-B186-959D8DB0CF51}"/>
                    </a:ext>
                  </a:extLst>
                </p14:cNvPr>
                <p14:cNvContentPartPr/>
                <p14:nvPr/>
              </p14:nvContentPartPr>
              <p14:xfrm>
                <a:off x="5641170" y="3207486"/>
                <a:ext cx="1093320" cy="4471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875B06C-EBC3-4BAC-B186-959D8DB0CF5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32530" y="3198846"/>
                  <a:ext cx="111096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6B56ED9-DB5E-46A5-8E67-20069BE06422}"/>
                    </a:ext>
                  </a:extLst>
                </p14:cNvPr>
                <p14:cNvContentPartPr/>
                <p14:nvPr/>
              </p14:nvContentPartPr>
              <p14:xfrm>
                <a:off x="6697050" y="3633366"/>
                <a:ext cx="72720" cy="687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6B56ED9-DB5E-46A5-8E67-20069BE0642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88050" y="3624726"/>
                  <a:ext cx="90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F8FDB32-FC0E-4194-90AD-C5EE662E3A7D}"/>
                    </a:ext>
                  </a:extLst>
                </p14:cNvPr>
                <p14:cNvContentPartPr/>
                <p14:nvPr/>
              </p14:nvContentPartPr>
              <p14:xfrm>
                <a:off x="6513450" y="3750366"/>
                <a:ext cx="194040" cy="5216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F8FDB32-FC0E-4194-90AD-C5EE662E3A7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04810" y="3741366"/>
                  <a:ext cx="21168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BFC411C-EBF1-417B-8D72-74DB06FF0600}"/>
                    </a:ext>
                  </a:extLst>
                </p14:cNvPr>
                <p14:cNvContentPartPr/>
                <p14:nvPr/>
              </p14:nvContentPartPr>
              <p14:xfrm>
                <a:off x="6488610" y="4149966"/>
                <a:ext cx="158760" cy="918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BFC411C-EBF1-417B-8D72-74DB06FF060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79970" y="4140966"/>
                  <a:ext cx="17640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16D922EB-3EEC-4E62-8769-56D2D9CDF640}"/>
              </a:ext>
            </a:extLst>
          </p:cNvPr>
          <p:cNvGrpSpPr/>
          <p:nvPr/>
        </p:nvGrpSpPr>
        <p:grpSpPr>
          <a:xfrm>
            <a:off x="4928010" y="2095086"/>
            <a:ext cx="1864440" cy="2553840"/>
            <a:chOff x="4928010" y="2095086"/>
            <a:chExt cx="1864440" cy="255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60739F0-3A03-486C-B3DA-C734DC842E1F}"/>
                    </a:ext>
                  </a:extLst>
                </p14:cNvPr>
                <p14:cNvContentPartPr/>
                <p14:nvPr/>
              </p14:nvContentPartPr>
              <p14:xfrm>
                <a:off x="6634050" y="3085806"/>
                <a:ext cx="109800" cy="99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60739F0-3A03-486C-B3DA-C734DC842E1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25050" y="3077166"/>
                  <a:ext cx="127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EFD9CE6-3C06-4438-ACF1-AB363CAE6AB7}"/>
                    </a:ext>
                  </a:extLst>
                </p14:cNvPr>
                <p14:cNvContentPartPr/>
                <p14:nvPr/>
              </p14:nvContentPartPr>
              <p14:xfrm>
                <a:off x="6653490" y="3611406"/>
                <a:ext cx="138960" cy="113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EFD9CE6-3C06-4438-ACF1-AB363CAE6AB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44490" y="3602406"/>
                  <a:ext cx="156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20E2C06-FC9F-4731-BE23-FEAC56C42172}"/>
                    </a:ext>
                  </a:extLst>
                </p14:cNvPr>
                <p14:cNvContentPartPr/>
                <p14:nvPr/>
              </p14:nvContentPartPr>
              <p14:xfrm>
                <a:off x="6041850" y="3114246"/>
                <a:ext cx="116640" cy="104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20E2C06-FC9F-4731-BE23-FEAC56C4217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32850" y="3105606"/>
                  <a:ext cx="134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0951F9C-9333-4B4C-B172-428993316D4E}"/>
                    </a:ext>
                  </a:extLst>
                </p14:cNvPr>
                <p14:cNvContentPartPr/>
                <p14:nvPr/>
              </p14:nvContentPartPr>
              <p14:xfrm>
                <a:off x="6075690" y="3624726"/>
                <a:ext cx="106920" cy="103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0951F9C-9333-4B4C-B172-428993316D4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67050" y="3616086"/>
                  <a:ext cx="124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B36BF14-286B-40F3-859B-69D635CEA66C}"/>
                    </a:ext>
                  </a:extLst>
                </p14:cNvPr>
                <p14:cNvContentPartPr/>
                <p14:nvPr/>
              </p14:nvContentPartPr>
              <p14:xfrm>
                <a:off x="5060490" y="3094806"/>
                <a:ext cx="114120" cy="122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B36BF14-286B-40F3-859B-69D635CEA66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51850" y="3085806"/>
                  <a:ext cx="131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6BAB900-FD1D-4FED-ADC0-121DB8B5B4DE}"/>
                    </a:ext>
                  </a:extLst>
                </p14:cNvPr>
                <p14:cNvContentPartPr/>
                <p14:nvPr/>
              </p14:nvContentPartPr>
              <p14:xfrm>
                <a:off x="5083170" y="3650646"/>
                <a:ext cx="117360" cy="120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6BAB900-FD1D-4FED-ADC0-121DB8B5B4D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74170" y="3641646"/>
                  <a:ext cx="135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D7B622A-FE49-4341-A1E8-53B0CF669E89}"/>
                    </a:ext>
                  </a:extLst>
                </p14:cNvPr>
                <p14:cNvContentPartPr/>
                <p14:nvPr/>
              </p14:nvContentPartPr>
              <p14:xfrm>
                <a:off x="5130330" y="3189126"/>
                <a:ext cx="27360" cy="518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D7B622A-FE49-4341-A1E8-53B0CF669E8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121330" y="3180126"/>
                  <a:ext cx="4500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A248B1F-34EB-48C3-9412-81D3D82FAAAF}"/>
                    </a:ext>
                  </a:extLst>
                </p14:cNvPr>
                <p14:cNvContentPartPr/>
                <p14:nvPr/>
              </p14:nvContentPartPr>
              <p14:xfrm>
                <a:off x="5506530" y="3092286"/>
                <a:ext cx="113400" cy="105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A248B1F-34EB-48C3-9412-81D3D82FAAA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97530" y="3083646"/>
                  <a:ext cx="131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E190B56-2714-4F6F-BECA-B417E7F012D8}"/>
                    </a:ext>
                  </a:extLst>
                </p14:cNvPr>
                <p14:cNvContentPartPr/>
                <p14:nvPr/>
              </p14:nvContentPartPr>
              <p14:xfrm>
                <a:off x="5549730" y="3645606"/>
                <a:ext cx="135000" cy="1069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E190B56-2714-4F6F-BECA-B417E7F012D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40730" y="3636606"/>
                  <a:ext cx="152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A1CB46D-DE77-4E75-A157-8F07A09EF854}"/>
                    </a:ext>
                  </a:extLst>
                </p14:cNvPr>
                <p14:cNvContentPartPr/>
                <p14:nvPr/>
              </p14:nvContentPartPr>
              <p14:xfrm>
                <a:off x="5573490" y="3189126"/>
                <a:ext cx="39960" cy="456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A1CB46D-DE77-4E75-A157-8F07A09EF85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64490" y="3180126"/>
                  <a:ext cx="5760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38A7763-13E3-4D4C-82DC-036CA25E6EB8}"/>
                    </a:ext>
                  </a:extLst>
                </p14:cNvPr>
                <p14:cNvContentPartPr/>
                <p14:nvPr/>
              </p14:nvContentPartPr>
              <p14:xfrm>
                <a:off x="4967250" y="3211806"/>
                <a:ext cx="1031760" cy="610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38A7763-13E3-4D4C-82DC-036CA25E6EB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958250" y="3202806"/>
                  <a:ext cx="104940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D66CD95-BF62-43F5-B3CA-787F57D67522}"/>
                    </a:ext>
                  </a:extLst>
                </p14:cNvPr>
                <p14:cNvContentPartPr/>
                <p14:nvPr/>
              </p14:nvContentPartPr>
              <p14:xfrm>
                <a:off x="5622810" y="3216846"/>
                <a:ext cx="437040" cy="471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D66CD95-BF62-43F5-B3CA-787F57D6752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14170" y="3207846"/>
                  <a:ext cx="45468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7A940B2-180A-4D80-8530-91CDFCC29A74}"/>
                    </a:ext>
                  </a:extLst>
                </p14:cNvPr>
                <p14:cNvContentPartPr/>
                <p14:nvPr/>
              </p14:nvContentPartPr>
              <p14:xfrm>
                <a:off x="5690130" y="3218286"/>
                <a:ext cx="900360" cy="441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7A940B2-180A-4D80-8530-91CDFCC29A7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681130" y="3209286"/>
                  <a:ext cx="91800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F381DD7-F11C-4BA4-9017-64EE0062838B}"/>
                    </a:ext>
                  </a:extLst>
                </p14:cNvPr>
                <p14:cNvContentPartPr/>
                <p14:nvPr/>
              </p14:nvContentPartPr>
              <p14:xfrm>
                <a:off x="5636490" y="3228366"/>
                <a:ext cx="1013400" cy="409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F381DD7-F11C-4BA4-9017-64EE0062838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27850" y="3219366"/>
                  <a:ext cx="10310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A8EFD65-3321-477D-8E64-056BFBFFC547}"/>
                    </a:ext>
                  </a:extLst>
                </p14:cNvPr>
                <p14:cNvContentPartPr/>
                <p14:nvPr/>
              </p14:nvContentPartPr>
              <p14:xfrm>
                <a:off x="5194410" y="3219006"/>
                <a:ext cx="906840" cy="453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A8EFD65-3321-477D-8E64-056BFBFFC54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85770" y="3210366"/>
                  <a:ext cx="92448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E6AEEF2-F066-403D-A524-DBE4DAE26343}"/>
                    </a:ext>
                  </a:extLst>
                </p14:cNvPr>
                <p14:cNvContentPartPr/>
                <p14:nvPr/>
              </p14:nvContentPartPr>
              <p14:xfrm>
                <a:off x="6135090" y="2292006"/>
                <a:ext cx="78480" cy="101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E6AEEF2-F066-403D-A524-DBE4DAE2634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26450" y="2283006"/>
                  <a:ext cx="96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93A28DC-22E6-4A7E-B0C5-2E35B038263B}"/>
                    </a:ext>
                  </a:extLst>
                </p14:cNvPr>
                <p14:cNvContentPartPr/>
                <p14:nvPr/>
              </p14:nvContentPartPr>
              <p14:xfrm>
                <a:off x="6224370" y="2095086"/>
                <a:ext cx="101160" cy="1357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93A28DC-22E6-4A7E-B0C5-2E35B038263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15730" y="2086086"/>
                  <a:ext cx="118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85FA05F-6599-4D7E-B623-A4538EA6C20D}"/>
                    </a:ext>
                  </a:extLst>
                </p14:cNvPr>
                <p14:cNvContentPartPr/>
                <p14:nvPr/>
              </p14:nvContentPartPr>
              <p14:xfrm>
                <a:off x="6080730" y="2496486"/>
                <a:ext cx="73440" cy="525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85FA05F-6599-4D7E-B623-A4538EA6C20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071730" y="2487846"/>
                  <a:ext cx="9108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A73D395-357C-4A13-9494-B41457235FF5}"/>
                    </a:ext>
                  </a:extLst>
                </p14:cNvPr>
                <p14:cNvContentPartPr/>
                <p14:nvPr/>
              </p14:nvContentPartPr>
              <p14:xfrm>
                <a:off x="6011970" y="2948646"/>
                <a:ext cx="114840" cy="78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A73D395-357C-4A13-9494-B41457235FF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003330" y="2939646"/>
                  <a:ext cx="132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19E1EC0-8387-4732-9F4A-F211D9C8770C}"/>
                    </a:ext>
                  </a:extLst>
                </p14:cNvPr>
                <p14:cNvContentPartPr/>
                <p14:nvPr/>
              </p14:nvContentPartPr>
              <p14:xfrm>
                <a:off x="6261810" y="2479206"/>
                <a:ext cx="349920" cy="492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19E1EC0-8387-4732-9F4A-F211D9C8770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253170" y="2470206"/>
                  <a:ext cx="36756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C8CAA30-95D1-4458-95B0-80F8E6BFBDE7}"/>
                    </a:ext>
                  </a:extLst>
                </p14:cNvPr>
                <p14:cNvContentPartPr/>
                <p14:nvPr/>
              </p14:nvContentPartPr>
              <p14:xfrm>
                <a:off x="6533610" y="2911566"/>
                <a:ext cx="143640" cy="84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C8CAA30-95D1-4458-95B0-80F8E6BFBDE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524610" y="2902926"/>
                  <a:ext cx="161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83BD34F-92DD-4071-8257-6446D848EDCA}"/>
                    </a:ext>
                  </a:extLst>
                </p14:cNvPr>
                <p14:cNvContentPartPr/>
                <p14:nvPr/>
              </p14:nvContentPartPr>
              <p14:xfrm>
                <a:off x="6388530" y="4318086"/>
                <a:ext cx="88560" cy="71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83BD34F-92DD-4071-8257-6446D848EDC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79530" y="4309086"/>
                  <a:ext cx="106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E9EE3A9-3AC5-40AE-B87E-50C262EF8B13}"/>
                    </a:ext>
                  </a:extLst>
                </p14:cNvPr>
                <p14:cNvContentPartPr/>
                <p14:nvPr/>
              </p14:nvContentPartPr>
              <p14:xfrm>
                <a:off x="6445410" y="4511046"/>
                <a:ext cx="66960" cy="137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E9EE3A9-3AC5-40AE-B87E-50C262EF8B1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36770" y="4502406"/>
                  <a:ext cx="84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7F8340E-DF30-4585-A15B-3FA1DE3BFCD0}"/>
                    </a:ext>
                  </a:extLst>
                </p14:cNvPr>
                <p14:cNvContentPartPr/>
                <p14:nvPr/>
              </p14:nvContentPartPr>
              <p14:xfrm>
                <a:off x="6395730" y="4541646"/>
                <a:ext cx="114480" cy="11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7F8340E-DF30-4585-A15B-3FA1DE3BFCD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86730" y="4532646"/>
                  <a:ext cx="132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2F8E603-6A09-4C92-A5D4-EAED905BE4CA}"/>
                    </a:ext>
                  </a:extLst>
                </p14:cNvPr>
                <p14:cNvContentPartPr/>
                <p14:nvPr/>
              </p14:nvContentPartPr>
              <p14:xfrm>
                <a:off x="6204210" y="3767286"/>
                <a:ext cx="200160" cy="446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2F8E603-6A09-4C92-A5D4-EAED905BE4C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95570" y="3758646"/>
                  <a:ext cx="21780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462A319-273A-43AF-9CD4-A1D5C137CE2D}"/>
                    </a:ext>
                  </a:extLst>
                </p14:cNvPr>
                <p14:cNvContentPartPr/>
                <p14:nvPr/>
              </p14:nvContentPartPr>
              <p14:xfrm>
                <a:off x="6312570" y="4139526"/>
                <a:ext cx="121320" cy="936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462A319-273A-43AF-9CD4-A1D5C137CE2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03930" y="4130886"/>
                  <a:ext cx="138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EBAE301-1230-448C-A32D-E4664DD85073}"/>
                    </a:ext>
                  </a:extLst>
                </p14:cNvPr>
                <p14:cNvContentPartPr/>
                <p14:nvPr/>
              </p14:nvContentPartPr>
              <p14:xfrm>
                <a:off x="6520290" y="3813366"/>
                <a:ext cx="174240" cy="401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EBAE301-1230-448C-A32D-E4664DD8507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11290" y="3804726"/>
                  <a:ext cx="1918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F0A8BBC-EBFF-4EFF-9F83-D8546AC04333}"/>
                    </a:ext>
                  </a:extLst>
                </p14:cNvPr>
                <p14:cNvContentPartPr/>
                <p14:nvPr/>
              </p14:nvContentPartPr>
              <p14:xfrm>
                <a:off x="6509490" y="4126206"/>
                <a:ext cx="99000" cy="109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F0A8BBC-EBFF-4EFF-9F83-D8546AC0433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500490" y="4117566"/>
                  <a:ext cx="116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5A4BA25-F00C-4D30-BCE7-95CB6E48F7AF}"/>
                    </a:ext>
                  </a:extLst>
                </p14:cNvPr>
                <p14:cNvContentPartPr/>
                <p14:nvPr/>
              </p14:nvContentPartPr>
              <p14:xfrm>
                <a:off x="5082810" y="3364086"/>
                <a:ext cx="115200" cy="1072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5A4BA25-F00C-4D30-BCE7-95CB6E48F7A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074170" y="3355446"/>
                  <a:ext cx="132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2A4FA21-51A6-4C2E-BE9F-777801017A4A}"/>
                    </a:ext>
                  </a:extLst>
                </p14:cNvPr>
                <p14:cNvContentPartPr/>
                <p14:nvPr/>
              </p14:nvContentPartPr>
              <p14:xfrm>
                <a:off x="5530650" y="3246006"/>
                <a:ext cx="93600" cy="101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2A4FA21-51A6-4C2E-BE9F-777801017A4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521650" y="3237366"/>
                  <a:ext cx="111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21F008A-48D0-4FEF-A4B6-4CD347597813}"/>
                    </a:ext>
                  </a:extLst>
                </p14:cNvPr>
                <p14:cNvContentPartPr/>
                <p14:nvPr/>
              </p14:nvContentPartPr>
              <p14:xfrm>
                <a:off x="5588610" y="3303246"/>
                <a:ext cx="19800" cy="39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21F008A-48D0-4FEF-A4B6-4CD34759781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79610" y="3294606"/>
                  <a:ext cx="37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2E62DA4-92A9-44DB-BEDC-5C846ABD9C3D}"/>
                    </a:ext>
                  </a:extLst>
                </p14:cNvPr>
                <p14:cNvContentPartPr/>
                <p14:nvPr/>
              </p14:nvContentPartPr>
              <p14:xfrm>
                <a:off x="6337050" y="3214326"/>
                <a:ext cx="108720" cy="1137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2E62DA4-92A9-44DB-BEDC-5C846ABD9C3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28050" y="3205686"/>
                  <a:ext cx="126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1E66D39-4D38-4EED-BCB3-B033C533473A}"/>
                    </a:ext>
                  </a:extLst>
                </p14:cNvPr>
                <p14:cNvContentPartPr/>
                <p14:nvPr/>
              </p14:nvContentPartPr>
              <p14:xfrm>
                <a:off x="6351810" y="3459486"/>
                <a:ext cx="90720" cy="1274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1E66D39-4D38-4EED-BCB3-B033C533473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43170" y="3450846"/>
                  <a:ext cx="108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93E2CF3-987B-4B09-A80D-DFED99CF1077}"/>
                    </a:ext>
                  </a:extLst>
                </p14:cNvPr>
                <p14:cNvContentPartPr/>
                <p14:nvPr/>
              </p14:nvContentPartPr>
              <p14:xfrm>
                <a:off x="5798130" y="3392526"/>
                <a:ext cx="82800" cy="82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93E2CF3-987B-4B09-A80D-DFED99CF107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89130" y="3383886"/>
                  <a:ext cx="100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D7953DB-660E-4032-AD5E-06E1C87373D0}"/>
                    </a:ext>
                  </a:extLst>
                </p14:cNvPr>
                <p14:cNvContentPartPr/>
                <p14:nvPr/>
              </p14:nvContentPartPr>
              <p14:xfrm>
                <a:off x="5327250" y="3460206"/>
                <a:ext cx="95040" cy="95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D7953DB-660E-4032-AD5E-06E1C87373D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318250" y="3451566"/>
                  <a:ext cx="112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BC2CB3C-EE0B-4AA3-A83D-F79CBC78F685}"/>
                    </a:ext>
                  </a:extLst>
                </p14:cNvPr>
                <p14:cNvContentPartPr/>
                <p14:nvPr/>
              </p14:nvContentPartPr>
              <p14:xfrm>
                <a:off x="5310330" y="3249246"/>
                <a:ext cx="77040" cy="1076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BC2CB3C-EE0B-4AA3-A83D-F79CBC78F68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301330" y="3240606"/>
                  <a:ext cx="94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2BBDF49-0179-4367-9011-606F2BB4AC92}"/>
                    </a:ext>
                  </a:extLst>
                </p14:cNvPr>
                <p14:cNvContentPartPr/>
                <p14:nvPr/>
              </p14:nvContentPartPr>
              <p14:xfrm>
                <a:off x="5333370" y="3464886"/>
                <a:ext cx="123840" cy="114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2BBDF49-0179-4367-9011-606F2BB4AC9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324370" y="3455886"/>
                  <a:ext cx="141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6A7049E-A0E2-44AD-B5D3-44F1060FC346}"/>
                    </a:ext>
                  </a:extLst>
                </p14:cNvPr>
                <p14:cNvContentPartPr/>
                <p14:nvPr/>
              </p14:nvContentPartPr>
              <p14:xfrm>
                <a:off x="5403210" y="4341486"/>
                <a:ext cx="158040" cy="2246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6A7049E-A0E2-44AD-B5D3-44F1060FC34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94210" y="4332486"/>
                  <a:ext cx="175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E5F489D-7EF3-4383-A52A-189337903377}"/>
                    </a:ext>
                  </a:extLst>
                </p14:cNvPr>
                <p14:cNvContentPartPr/>
                <p14:nvPr/>
              </p14:nvContentPartPr>
              <p14:xfrm>
                <a:off x="5493930" y="4465326"/>
                <a:ext cx="131040" cy="133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E5F489D-7EF3-4383-A52A-18933790337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484930" y="4456686"/>
                  <a:ext cx="148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FCA9B0C-FC1E-4564-8845-DFACB35EDFEF}"/>
                    </a:ext>
                  </a:extLst>
                </p14:cNvPr>
                <p14:cNvContentPartPr/>
                <p14:nvPr/>
              </p14:nvContentPartPr>
              <p14:xfrm>
                <a:off x="5582850" y="4490166"/>
                <a:ext cx="207720" cy="1332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FCA9B0C-FC1E-4564-8845-DFACB35EDFE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574210" y="4481526"/>
                  <a:ext cx="225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587C54B-A738-4392-B483-75F3385D4357}"/>
                    </a:ext>
                  </a:extLst>
                </p14:cNvPr>
                <p14:cNvContentPartPr/>
                <p14:nvPr/>
              </p14:nvContentPartPr>
              <p14:xfrm>
                <a:off x="4928010" y="3017406"/>
                <a:ext cx="284760" cy="8884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587C54B-A738-4392-B483-75F3385D435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919370" y="3008766"/>
                  <a:ext cx="302400" cy="90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6C9D234-4E79-4A66-B827-5A0052D6E3C7}"/>
                    </a:ext>
                  </a:extLst>
                </p14:cNvPr>
                <p14:cNvContentPartPr/>
                <p14:nvPr/>
              </p14:nvContentPartPr>
              <p14:xfrm>
                <a:off x="4991730" y="2969166"/>
                <a:ext cx="300600" cy="9450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6C9D234-4E79-4A66-B827-5A0052D6E3C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982730" y="2960526"/>
                  <a:ext cx="318240" cy="9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1AA8E07-1C72-43FD-981C-2B9DBE8A0C66}"/>
                    </a:ext>
                  </a:extLst>
                </p14:cNvPr>
                <p14:cNvContentPartPr/>
                <p14:nvPr/>
              </p14:nvContentPartPr>
              <p14:xfrm>
                <a:off x="5454330" y="2999046"/>
                <a:ext cx="167040" cy="8463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1AA8E07-1C72-43FD-981C-2B9DBE8A0C6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445330" y="2990046"/>
                  <a:ext cx="184680" cy="86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725CB2D-4B58-435E-806F-F322A6CCA304}"/>
                    </a:ext>
                  </a:extLst>
                </p14:cNvPr>
                <p14:cNvContentPartPr/>
                <p14:nvPr/>
              </p14:nvContentPartPr>
              <p14:xfrm>
                <a:off x="5424090" y="2951886"/>
                <a:ext cx="322200" cy="9270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725CB2D-4B58-435E-806F-F322A6CCA30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415450" y="2943246"/>
                  <a:ext cx="339840" cy="9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D37BAF0-C101-4B57-A873-368C907646ED}"/>
                    </a:ext>
                  </a:extLst>
                </p14:cNvPr>
                <p14:cNvContentPartPr/>
                <p14:nvPr/>
              </p14:nvContentPartPr>
              <p14:xfrm>
                <a:off x="5280090" y="3190566"/>
                <a:ext cx="1310400" cy="4543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D37BAF0-C101-4B57-A873-368C907646E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271450" y="3181566"/>
                  <a:ext cx="132804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CA0282A-2924-42D0-B833-6EF8E4A4C2DC}"/>
                    </a:ext>
                  </a:extLst>
                </p14:cNvPr>
                <p14:cNvContentPartPr/>
                <p14:nvPr/>
              </p14:nvContentPartPr>
              <p14:xfrm>
                <a:off x="6178290" y="3507366"/>
                <a:ext cx="92520" cy="1540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CA0282A-2924-42D0-B833-6EF8E4A4C2D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169290" y="3498726"/>
                  <a:ext cx="11016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38F7CA4D-CB29-4412-BE5F-5209D6AB25CD}"/>
              </a:ext>
            </a:extLst>
          </p:cNvPr>
          <p:cNvGrpSpPr/>
          <p:nvPr/>
        </p:nvGrpSpPr>
        <p:grpSpPr>
          <a:xfrm>
            <a:off x="1963410" y="3098766"/>
            <a:ext cx="1853280" cy="739440"/>
            <a:chOff x="1963410" y="3098766"/>
            <a:chExt cx="1853280" cy="73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E1C0B9B-4C11-495C-B179-2EFAFC7AD036}"/>
                    </a:ext>
                  </a:extLst>
                </p14:cNvPr>
                <p14:cNvContentPartPr/>
                <p14:nvPr/>
              </p14:nvContentPartPr>
              <p14:xfrm>
                <a:off x="3705090" y="3120006"/>
                <a:ext cx="95400" cy="92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E1C0B9B-4C11-495C-B179-2EFAFC7AD03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696090" y="3111366"/>
                  <a:ext cx="113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D2D92FB-4A09-457B-8479-6E1822993DC4}"/>
                    </a:ext>
                  </a:extLst>
                </p14:cNvPr>
                <p14:cNvContentPartPr/>
                <p14:nvPr/>
              </p14:nvContentPartPr>
              <p14:xfrm>
                <a:off x="3747930" y="3721926"/>
                <a:ext cx="68760" cy="101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D2D92FB-4A09-457B-8479-6E1822993DC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739290" y="3712926"/>
                  <a:ext cx="86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189A74F-C38F-41FD-8014-52E62B451F21}"/>
                    </a:ext>
                  </a:extLst>
                </p14:cNvPr>
                <p14:cNvContentPartPr/>
                <p14:nvPr/>
              </p14:nvContentPartPr>
              <p14:xfrm>
                <a:off x="1963410" y="3099846"/>
                <a:ext cx="113040" cy="119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189A74F-C38F-41FD-8014-52E62B451F2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954770" y="3091206"/>
                  <a:ext cx="130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E4FAB11-B72E-4ABF-9692-285035B46674}"/>
                    </a:ext>
                  </a:extLst>
                </p14:cNvPr>
                <p14:cNvContentPartPr/>
                <p14:nvPr/>
              </p14:nvContentPartPr>
              <p14:xfrm>
                <a:off x="2010210" y="3729486"/>
                <a:ext cx="127440" cy="99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E4FAB11-B72E-4ABF-9692-285035B4667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001570" y="3720486"/>
                  <a:ext cx="145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865DBFC-1374-47DC-B55E-D3AED6C67A1A}"/>
                    </a:ext>
                  </a:extLst>
                </p14:cNvPr>
                <p14:cNvContentPartPr/>
                <p14:nvPr/>
              </p14:nvContentPartPr>
              <p14:xfrm>
                <a:off x="2031810" y="3232686"/>
                <a:ext cx="42840" cy="489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865DBFC-1374-47DC-B55E-D3AED6C67A1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23170" y="3223686"/>
                  <a:ext cx="6048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10C6101-9087-4C2B-9FE3-E831CF2F6658}"/>
                    </a:ext>
                  </a:extLst>
                </p14:cNvPr>
                <p14:cNvContentPartPr/>
                <p14:nvPr/>
              </p14:nvContentPartPr>
              <p14:xfrm>
                <a:off x="2005170" y="3249966"/>
                <a:ext cx="119160" cy="435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10C6101-9087-4C2B-9FE3-E831CF2F665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996530" y="3241326"/>
                  <a:ext cx="13680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98B75F-909E-414F-A009-B05E3DC10F9B}"/>
                    </a:ext>
                  </a:extLst>
                </p14:cNvPr>
                <p14:cNvContentPartPr/>
                <p14:nvPr/>
              </p14:nvContentPartPr>
              <p14:xfrm>
                <a:off x="3146010" y="3109926"/>
                <a:ext cx="90000" cy="119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98B75F-909E-414F-A009-B05E3DC10F9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37010" y="3100926"/>
                  <a:ext cx="107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4E385D-1060-47B3-9D7B-4E8235BC34DC}"/>
                    </a:ext>
                  </a:extLst>
                </p14:cNvPr>
                <p14:cNvContentPartPr/>
                <p14:nvPr/>
              </p14:nvContentPartPr>
              <p14:xfrm>
                <a:off x="3205050" y="3740286"/>
                <a:ext cx="108000" cy="93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4E385D-1060-47B3-9D7B-4E8235BC34D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96410" y="3731646"/>
                  <a:ext cx="125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88B6070-0F78-47CD-B4BA-B7A5D296F4EF}"/>
                    </a:ext>
                  </a:extLst>
                </p14:cNvPr>
                <p14:cNvContentPartPr/>
                <p14:nvPr/>
              </p14:nvContentPartPr>
              <p14:xfrm>
                <a:off x="2557770" y="3098766"/>
                <a:ext cx="121680" cy="124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88B6070-0F78-47CD-B4BA-B7A5D296F4E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549130" y="3089766"/>
                  <a:ext cx="139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C35E586-CB5E-4AD4-B310-34B94164744F}"/>
                    </a:ext>
                  </a:extLst>
                </p14:cNvPr>
                <p14:cNvContentPartPr/>
                <p14:nvPr/>
              </p14:nvContentPartPr>
              <p14:xfrm>
                <a:off x="2617890" y="3742086"/>
                <a:ext cx="119880" cy="96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C35E586-CB5E-4AD4-B310-34B94164744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608890" y="3733446"/>
                  <a:ext cx="137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E430AB1-B80E-4BB8-AD85-A67953368A6D}"/>
                    </a:ext>
                  </a:extLst>
                </p14:cNvPr>
                <p14:cNvContentPartPr/>
                <p14:nvPr/>
              </p14:nvContentPartPr>
              <p14:xfrm>
                <a:off x="2600970" y="3216486"/>
                <a:ext cx="64080" cy="506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E430AB1-B80E-4BB8-AD85-A67953368A6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592330" y="3207846"/>
                  <a:ext cx="8172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641DEEF-2782-4FB7-BF9C-AD8EB278FAA9}"/>
                    </a:ext>
                  </a:extLst>
                </p14:cNvPr>
                <p14:cNvContentPartPr/>
                <p14:nvPr/>
              </p14:nvContentPartPr>
              <p14:xfrm>
                <a:off x="2572530" y="3260406"/>
                <a:ext cx="137520" cy="423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641DEEF-2782-4FB7-BF9C-AD8EB278FAA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563890" y="3251406"/>
                  <a:ext cx="15516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20BA7A2-2E1E-4008-B869-9D03698262AF}"/>
                    </a:ext>
                  </a:extLst>
                </p14:cNvPr>
                <p14:cNvContentPartPr/>
                <p14:nvPr/>
              </p14:nvContentPartPr>
              <p14:xfrm>
                <a:off x="2779170" y="3273726"/>
                <a:ext cx="351360" cy="402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20BA7A2-2E1E-4008-B869-9D03698262A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770170" y="3264726"/>
                  <a:ext cx="3690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AADBBAC-9A74-4A75-B3BF-2DE751BE56DA}"/>
                    </a:ext>
                  </a:extLst>
                </p14:cNvPr>
                <p14:cNvContentPartPr/>
                <p14:nvPr/>
              </p14:nvContentPartPr>
              <p14:xfrm>
                <a:off x="2123970" y="3266526"/>
                <a:ext cx="908280" cy="489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AADBBAC-9A74-4A75-B3BF-2DE751BE56D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114970" y="3257886"/>
                  <a:ext cx="92592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CF936B1-E9B8-462A-A5D1-26BDFFC623AD}"/>
                    </a:ext>
                  </a:extLst>
                </p14:cNvPr>
                <p14:cNvContentPartPr/>
                <p14:nvPr/>
              </p14:nvContentPartPr>
              <p14:xfrm>
                <a:off x="2103810" y="3270846"/>
                <a:ext cx="1154880" cy="561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CF936B1-E9B8-462A-A5D1-26BDFFC623A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094810" y="3262206"/>
                  <a:ext cx="117252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B7687F7-E992-4A38-A9DE-82787D14BB4B}"/>
                    </a:ext>
                  </a:extLst>
                </p14:cNvPr>
                <p14:cNvContentPartPr/>
                <p14:nvPr/>
              </p14:nvContentPartPr>
              <p14:xfrm>
                <a:off x="2739210" y="3258966"/>
                <a:ext cx="988200" cy="550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B7687F7-E992-4A38-A9DE-82787D14BB4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730210" y="3249966"/>
                  <a:ext cx="100584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CE0DF3A-205A-47DB-A236-6B46D7B9EDEA}"/>
                    </a:ext>
                  </a:extLst>
                </p14:cNvPr>
                <p14:cNvContentPartPr/>
                <p14:nvPr/>
              </p14:nvContentPartPr>
              <p14:xfrm>
                <a:off x="2715450" y="3292446"/>
                <a:ext cx="1037520" cy="505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CE0DF3A-205A-47DB-A236-6B46D7B9EDE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706450" y="3283806"/>
                  <a:ext cx="105516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B0DB3FD-487B-4C8D-A589-2259869EF2ED}"/>
                    </a:ext>
                  </a:extLst>
                </p14:cNvPr>
                <p14:cNvContentPartPr/>
                <p14:nvPr/>
              </p14:nvContentPartPr>
              <p14:xfrm>
                <a:off x="1984650" y="3256446"/>
                <a:ext cx="137880" cy="502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B0DB3FD-487B-4C8D-A589-2259869EF2E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975650" y="3247806"/>
                  <a:ext cx="15552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935CE8-BC2A-4BED-B6C4-7E37DBA95A35}"/>
                    </a:ext>
                  </a:extLst>
                </p14:cNvPr>
                <p14:cNvContentPartPr/>
                <p14:nvPr/>
              </p14:nvContentPartPr>
              <p14:xfrm>
                <a:off x="2549130" y="3261126"/>
                <a:ext cx="135360" cy="4348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935CE8-BC2A-4BED-B6C4-7E37DBA95A3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540490" y="3252126"/>
                  <a:ext cx="15300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5E8B88B-E2C0-4586-B477-B6DFA549FB2A}"/>
                    </a:ext>
                  </a:extLst>
                </p14:cNvPr>
                <p14:cNvContentPartPr/>
                <p14:nvPr/>
              </p14:nvContentPartPr>
              <p14:xfrm>
                <a:off x="2145930" y="3269046"/>
                <a:ext cx="1561680" cy="5587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5E8B88B-E2C0-4586-B477-B6DFA549FB2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136930" y="3260406"/>
                  <a:ext cx="1579320" cy="57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66926E9D-2303-4535-89B4-C6757A645C63}"/>
              </a:ext>
            </a:extLst>
          </p:cNvPr>
          <p:cNvGrpSpPr/>
          <p:nvPr/>
        </p:nvGrpSpPr>
        <p:grpSpPr>
          <a:xfrm>
            <a:off x="1810770" y="6402846"/>
            <a:ext cx="331200" cy="275040"/>
            <a:chOff x="1810770" y="6402846"/>
            <a:chExt cx="33120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9DCFF3D-A503-4345-92BB-A871268EE7E8}"/>
                    </a:ext>
                  </a:extLst>
                </p14:cNvPr>
                <p14:cNvContentPartPr/>
                <p14:nvPr/>
              </p14:nvContentPartPr>
              <p14:xfrm>
                <a:off x="1860810" y="6492486"/>
                <a:ext cx="158400" cy="122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9DCFF3D-A503-4345-92BB-A871268EE7E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851810" y="6483486"/>
                  <a:ext cx="176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A4FF11E-29F3-460B-9A23-5565FB0A47E8}"/>
                    </a:ext>
                  </a:extLst>
                </p14:cNvPr>
                <p14:cNvContentPartPr/>
                <p14:nvPr/>
              </p14:nvContentPartPr>
              <p14:xfrm>
                <a:off x="1884930" y="6574206"/>
                <a:ext cx="160200" cy="129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A4FF11E-29F3-460B-9A23-5565FB0A47E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875930" y="6565206"/>
                  <a:ext cx="177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C9E1F95-29C3-43AF-A10F-003480B6C3FD}"/>
                    </a:ext>
                  </a:extLst>
                </p14:cNvPr>
                <p14:cNvContentPartPr/>
                <p14:nvPr/>
              </p14:nvContentPartPr>
              <p14:xfrm>
                <a:off x="1810770" y="6402846"/>
                <a:ext cx="331200" cy="2750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C9E1F95-29C3-43AF-A10F-003480B6C3F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802130" y="6393846"/>
                  <a:ext cx="34884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6F95B2C-9374-46C9-856E-13C7C4A4FC9C}"/>
              </a:ext>
            </a:extLst>
          </p:cNvPr>
          <p:cNvGrpSpPr/>
          <p:nvPr/>
        </p:nvGrpSpPr>
        <p:grpSpPr>
          <a:xfrm>
            <a:off x="2491890" y="6429486"/>
            <a:ext cx="358920" cy="277560"/>
            <a:chOff x="2491890" y="6429486"/>
            <a:chExt cx="358920" cy="2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47076BC-6640-479D-BAFA-EF775A68FE5D}"/>
                    </a:ext>
                  </a:extLst>
                </p14:cNvPr>
                <p14:cNvContentPartPr/>
                <p14:nvPr/>
              </p14:nvContentPartPr>
              <p14:xfrm>
                <a:off x="2491890" y="6429486"/>
                <a:ext cx="168480" cy="1926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47076BC-6640-479D-BAFA-EF775A68FE5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483250" y="6420846"/>
                  <a:ext cx="1861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E70A6DC-A42C-4975-B0D8-913C4AB4A095}"/>
                    </a:ext>
                  </a:extLst>
                </p14:cNvPr>
                <p14:cNvContentPartPr/>
                <p14:nvPr/>
              </p14:nvContentPartPr>
              <p14:xfrm>
                <a:off x="2585130" y="6548286"/>
                <a:ext cx="123840" cy="1411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E70A6DC-A42C-4975-B0D8-913C4AB4A09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576130" y="6539646"/>
                  <a:ext cx="141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1F75475-D625-4E6D-83E0-1A770859135C}"/>
                    </a:ext>
                  </a:extLst>
                </p14:cNvPr>
                <p14:cNvContentPartPr/>
                <p14:nvPr/>
              </p14:nvContentPartPr>
              <p14:xfrm>
                <a:off x="2753610" y="6578166"/>
                <a:ext cx="97200" cy="1288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1F75475-D625-4E6D-83E0-1A770859135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744970" y="6569526"/>
                  <a:ext cx="11484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095A0CAD-2542-439A-ACC8-98F5F47AFC4C}"/>
              </a:ext>
            </a:extLst>
          </p:cNvPr>
          <p:cNvGrpSpPr/>
          <p:nvPr/>
        </p:nvGrpSpPr>
        <p:grpSpPr>
          <a:xfrm>
            <a:off x="3089850" y="6439926"/>
            <a:ext cx="330120" cy="175680"/>
            <a:chOff x="3089850" y="6439926"/>
            <a:chExt cx="330120" cy="1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2750763-1687-4116-A2BB-3B5F7DC04F8B}"/>
                    </a:ext>
                  </a:extLst>
                </p14:cNvPr>
                <p14:cNvContentPartPr/>
                <p14:nvPr/>
              </p14:nvContentPartPr>
              <p14:xfrm>
                <a:off x="3089850" y="6439926"/>
                <a:ext cx="120960" cy="1756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2750763-1687-4116-A2BB-3B5F7DC04F8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080850" y="6431286"/>
                  <a:ext cx="138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570CC6E-B2C8-4A0E-8CED-11AE19BBEC37}"/>
                    </a:ext>
                  </a:extLst>
                </p14:cNvPr>
                <p14:cNvContentPartPr/>
                <p14:nvPr/>
              </p14:nvContentPartPr>
              <p14:xfrm>
                <a:off x="3247530" y="6509406"/>
                <a:ext cx="109800" cy="738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570CC6E-B2C8-4A0E-8CED-11AE19BBEC3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238890" y="6500406"/>
                  <a:ext cx="127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C551CDF-A85D-45B5-B435-55B303B1A140}"/>
                    </a:ext>
                  </a:extLst>
                </p14:cNvPr>
                <p14:cNvContentPartPr/>
                <p14:nvPr/>
              </p14:nvContentPartPr>
              <p14:xfrm>
                <a:off x="3372090" y="6496086"/>
                <a:ext cx="47880" cy="1040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C551CDF-A85D-45B5-B435-55B303B1A14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363090" y="6487086"/>
                  <a:ext cx="6552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05730918-0135-4002-9092-DF1D0DB71274}"/>
                  </a:ext>
                </a:extLst>
              </p14:cNvPr>
              <p14:cNvContentPartPr/>
              <p14:nvPr/>
            </p14:nvContentPartPr>
            <p14:xfrm>
              <a:off x="3759810" y="6526686"/>
              <a:ext cx="120600" cy="9288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05730918-0135-4002-9092-DF1D0DB71274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3751170" y="6517686"/>
                <a:ext cx="13824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oup 299">
            <a:extLst>
              <a:ext uri="{FF2B5EF4-FFF2-40B4-BE49-F238E27FC236}">
                <a16:creationId xmlns:a16="http://schemas.microsoft.com/office/drawing/2014/main" id="{E6C77CD5-D7A1-465B-AA8D-04BBFD115523}"/>
              </a:ext>
            </a:extLst>
          </p:cNvPr>
          <p:cNvGrpSpPr/>
          <p:nvPr/>
        </p:nvGrpSpPr>
        <p:grpSpPr>
          <a:xfrm>
            <a:off x="4163010" y="6397086"/>
            <a:ext cx="1587600" cy="295920"/>
            <a:chOff x="4163010" y="6397086"/>
            <a:chExt cx="158760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FABDF76-4986-464E-AC30-936045A4C462}"/>
                    </a:ext>
                  </a:extLst>
                </p14:cNvPr>
                <p14:cNvContentPartPr/>
                <p14:nvPr/>
              </p14:nvContentPartPr>
              <p14:xfrm>
                <a:off x="4163010" y="6411846"/>
                <a:ext cx="133200" cy="1854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FABDF76-4986-464E-AC30-936045A4C46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154370" y="6403206"/>
                  <a:ext cx="150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3702A45-1285-4864-BC7A-B38BA86BF4BF}"/>
                    </a:ext>
                  </a:extLst>
                </p14:cNvPr>
                <p14:cNvContentPartPr/>
                <p14:nvPr/>
              </p14:nvContentPartPr>
              <p14:xfrm>
                <a:off x="4328970" y="6433806"/>
                <a:ext cx="163800" cy="1400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3702A45-1285-4864-BC7A-B38BA86BF4B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319970" y="6425166"/>
                  <a:ext cx="181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3659E2A-02AF-4528-BC16-D3B076CB0548}"/>
                    </a:ext>
                  </a:extLst>
                </p14:cNvPr>
                <p14:cNvContentPartPr/>
                <p14:nvPr/>
              </p14:nvContentPartPr>
              <p14:xfrm>
                <a:off x="4547130" y="6485646"/>
                <a:ext cx="156240" cy="892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3659E2A-02AF-4528-BC16-D3B076CB054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538490" y="6476646"/>
                  <a:ext cx="173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521A3FB-1C29-40CB-B4EA-5F7DF6B306CB}"/>
                    </a:ext>
                  </a:extLst>
                </p14:cNvPr>
                <p14:cNvContentPartPr/>
                <p14:nvPr/>
              </p14:nvContentPartPr>
              <p14:xfrm>
                <a:off x="4691490" y="6397086"/>
                <a:ext cx="95040" cy="1774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521A3FB-1C29-40CB-B4EA-5F7DF6B306C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682850" y="6388086"/>
                  <a:ext cx="112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D6E1D88-7637-42F6-A27C-9943E2305DB1}"/>
                    </a:ext>
                  </a:extLst>
                </p14:cNvPr>
                <p14:cNvContentPartPr/>
                <p14:nvPr/>
              </p14:nvContentPartPr>
              <p14:xfrm>
                <a:off x="4808850" y="6415806"/>
                <a:ext cx="295560" cy="1584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D6E1D88-7637-42F6-A27C-9943E2305DB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800210" y="6407166"/>
                  <a:ext cx="313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7B7AC4D-3425-4001-9C17-903955DC86C9}"/>
                    </a:ext>
                  </a:extLst>
                </p14:cNvPr>
                <p14:cNvContentPartPr/>
                <p14:nvPr/>
              </p14:nvContentPartPr>
              <p14:xfrm>
                <a:off x="5301330" y="6490686"/>
                <a:ext cx="36720" cy="2023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7B7AC4D-3425-4001-9C17-903955DC86C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292330" y="6482046"/>
                  <a:ext cx="543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1323ADC-9A58-47D0-B57C-6D1CECBB6BD2}"/>
                    </a:ext>
                  </a:extLst>
                </p14:cNvPr>
                <p14:cNvContentPartPr/>
                <p14:nvPr/>
              </p14:nvContentPartPr>
              <p14:xfrm>
                <a:off x="5296650" y="6513726"/>
                <a:ext cx="228960" cy="900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1323ADC-9A58-47D0-B57C-6D1CECBB6BD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287650" y="6505086"/>
                  <a:ext cx="246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2DB079C-26EB-4EBF-919A-0F2529AC8677}"/>
                    </a:ext>
                  </a:extLst>
                </p14:cNvPr>
                <p14:cNvContentPartPr/>
                <p14:nvPr/>
              </p14:nvContentPartPr>
              <p14:xfrm>
                <a:off x="5521290" y="6462246"/>
                <a:ext cx="125280" cy="1501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2DB079C-26EB-4EBF-919A-0F2529AC867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512290" y="6453246"/>
                  <a:ext cx="142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4769164-ECE4-4962-9B8A-EAA1060BED0A}"/>
                    </a:ext>
                  </a:extLst>
                </p14:cNvPr>
                <p14:cNvContentPartPr/>
                <p14:nvPr/>
              </p14:nvContentPartPr>
              <p14:xfrm>
                <a:off x="5652690" y="6468366"/>
                <a:ext cx="97920" cy="1242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4769164-ECE4-4962-9B8A-EAA1060BED0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644050" y="6459726"/>
                  <a:ext cx="11556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F723ACBD-6DCA-4421-8207-32959EDAE8D8}"/>
              </a:ext>
            </a:extLst>
          </p:cNvPr>
          <p:cNvGrpSpPr/>
          <p:nvPr/>
        </p:nvGrpSpPr>
        <p:grpSpPr>
          <a:xfrm>
            <a:off x="5989650" y="6394206"/>
            <a:ext cx="499320" cy="252720"/>
            <a:chOff x="5989650" y="6394206"/>
            <a:chExt cx="49932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791B0F8D-5EBC-4EAB-8E7A-EBA68FA1D29C}"/>
                    </a:ext>
                  </a:extLst>
                </p14:cNvPr>
                <p14:cNvContentPartPr/>
                <p14:nvPr/>
              </p14:nvContentPartPr>
              <p14:xfrm>
                <a:off x="6055170" y="6394206"/>
                <a:ext cx="75240" cy="2527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791B0F8D-5EBC-4EAB-8E7A-EBA68FA1D29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046170" y="6385566"/>
                  <a:ext cx="928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1B297B8-69E5-4A2B-8C8C-3839EDBDC7C5}"/>
                    </a:ext>
                  </a:extLst>
                </p14:cNvPr>
                <p14:cNvContentPartPr/>
                <p14:nvPr/>
              </p14:nvContentPartPr>
              <p14:xfrm>
                <a:off x="5989650" y="6491406"/>
                <a:ext cx="207360" cy="921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1B297B8-69E5-4A2B-8C8C-3839EDBDC7C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980650" y="6482406"/>
                  <a:ext cx="225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6C7BA2B-F731-4935-ABC5-7FEAC53933E7}"/>
                    </a:ext>
                  </a:extLst>
                </p14:cNvPr>
                <p14:cNvContentPartPr/>
                <p14:nvPr/>
              </p14:nvContentPartPr>
              <p14:xfrm>
                <a:off x="6287370" y="6464766"/>
                <a:ext cx="201600" cy="856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6C7BA2B-F731-4935-ABC5-7FEAC53933E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278730" y="6456126"/>
                  <a:ext cx="21924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EB0C320C-DCB5-452A-8EFD-48ABB3F53584}"/>
                  </a:ext>
                </a:extLst>
              </p14:cNvPr>
              <p14:cNvContentPartPr/>
              <p14:nvPr/>
            </p14:nvContentPartPr>
            <p14:xfrm>
              <a:off x="6760770" y="6410766"/>
              <a:ext cx="68400" cy="11520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EB0C320C-DCB5-452A-8EFD-48ABB3F53584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6751770" y="6402126"/>
                <a:ext cx="8604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8" name="Group 297">
            <a:extLst>
              <a:ext uri="{FF2B5EF4-FFF2-40B4-BE49-F238E27FC236}">
                <a16:creationId xmlns:a16="http://schemas.microsoft.com/office/drawing/2014/main" id="{F138576C-1354-44D6-8BD1-790FB570C358}"/>
              </a:ext>
            </a:extLst>
          </p:cNvPr>
          <p:cNvGrpSpPr/>
          <p:nvPr/>
        </p:nvGrpSpPr>
        <p:grpSpPr>
          <a:xfrm>
            <a:off x="7057770" y="6374406"/>
            <a:ext cx="205200" cy="133920"/>
            <a:chOff x="7057770" y="6374406"/>
            <a:chExt cx="205200" cy="1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F2D4BD4-32EE-48CA-BB66-B0BF106AC3C8}"/>
                    </a:ext>
                  </a:extLst>
                </p14:cNvPr>
                <p14:cNvContentPartPr/>
                <p14:nvPr/>
              </p14:nvContentPartPr>
              <p14:xfrm>
                <a:off x="7057770" y="6374406"/>
                <a:ext cx="107280" cy="1339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F2D4BD4-32EE-48CA-BB66-B0BF106AC3C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048770" y="6365766"/>
                  <a:ext cx="124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0C84F5C-513F-4C2B-9F46-1DBE68B72C72}"/>
                    </a:ext>
                  </a:extLst>
                </p14:cNvPr>
                <p14:cNvContentPartPr/>
                <p14:nvPr/>
              </p14:nvContentPartPr>
              <p14:xfrm>
                <a:off x="7182690" y="6419046"/>
                <a:ext cx="80280" cy="7272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0C84F5C-513F-4C2B-9F46-1DBE68B72C7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173690" y="6410046"/>
                  <a:ext cx="9792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771960BE-11E6-4871-87B5-6A3B9A37FEA8}"/>
                  </a:ext>
                </a:extLst>
              </p14:cNvPr>
              <p14:cNvContentPartPr/>
              <p14:nvPr/>
            </p14:nvContentPartPr>
            <p14:xfrm>
              <a:off x="7511010" y="6379446"/>
              <a:ext cx="202680" cy="129960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771960BE-11E6-4871-87B5-6A3B9A37FEA8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7502370" y="6370446"/>
                <a:ext cx="220320" cy="14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BFC6FF64-D423-4A83-BD7B-20DE6B16A690}"/>
              </a:ext>
            </a:extLst>
          </p:cNvPr>
          <p:cNvGrpSpPr/>
          <p:nvPr/>
        </p:nvGrpSpPr>
        <p:grpSpPr>
          <a:xfrm>
            <a:off x="8143170" y="1872606"/>
            <a:ext cx="3203280" cy="3874320"/>
            <a:chOff x="8143170" y="1872606"/>
            <a:chExt cx="3203280" cy="38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873CCEE-DF88-4967-80B6-177F5F66E3C3}"/>
                    </a:ext>
                  </a:extLst>
                </p14:cNvPr>
                <p14:cNvContentPartPr/>
                <p14:nvPr/>
              </p14:nvContentPartPr>
              <p14:xfrm>
                <a:off x="9821850" y="2299566"/>
                <a:ext cx="64800" cy="1054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873CCEE-DF88-4967-80B6-177F5F66E3C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813210" y="2290566"/>
                  <a:ext cx="82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4BE6E5E-E1C9-4331-856F-484E4E793054}"/>
                    </a:ext>
                  </a:extLst>
                </p14:cNvPr>
                <p14:cNvContentPartPr/>
                <p14:nvPr/>
              </p14:nvContentPartPr>
              <p14:xfrm>
                <a:off x="9999690" y="2172486"/>
                <a:ext cx="86040" cy="1350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4BE6E5E-E1C9-4331-856F-484E4E79305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990690" y="2163846"/>
                  <a:ext cx="103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DE85829-707F-4026-993D-97C01B043EB4}"/>
                    </a:ext>
                  </a:extLst>
                </p14:cNvPr>
                <p14:cNvContentPartPr/>
                <p14:nvPr/>
              </p14:nvContentPartPr>
              <p14:xfrm>
                <a:off x="10120290" y="5083446"/>
                <a:ext cx="69840" cy="1803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DE85829-707F-4026-993D-97C01B043EB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111290" y="5074446"/>
                  <a:ext cx="87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1A31F87-2C28-4687-9FE0-201C9E3B9877}"/>
                    </a:ext>
                  </a:extLst>
                </p14:cNvPr>
                <p14:cNvContentPartPr/>
                <p14:nvPr/>
              </p14:nvContentPartPr>
              <p14:xfrm>
                <a:off x="10092570" y="5155086"/>
                <a:ext cx="168120" cy="136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1A31F87-2C28-4687-9FE0-201C9E3B987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083570" y="5146086"/>
                  <a:ext cx="185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DCAB133-3BEF-4A71-A383-B83417452D07}"/>
                    </a:ext>
                  </a:extLst>
                </p14:cNvPr>
                <p14:cNvContentPartPr/>
                <p14:nvPr/>
              </p14:nvContentPartPr>
              <p14:xfrm>
                <a:off x="8621610" y="4368486"/>
                <a:ext cx="165960" cy="2516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DCAB133-3BEF-4A71-A383-B83417452D0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612610" y="4359846"/>
                  <a:ext cx="1836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75DD4CF-DF24-48A8-B736-0AC001613C46}"/>
                    </a:ext>
                  </a:extLst>
                </p14:cNvPr>
                <p14:cNvContentPartPr/>
                <p14:nvPr/>
              </p14:nvContentPartPr>
              <p14:xfrm>
                <a:off x="8688930" y="4517886"/>
                <a:ext cx="144360" cy="1659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75DD4CF-DF24-48A8-B736-0AC001613C4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680290" y="4509246"/>
                  <a:ext cx="162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09AA5D2-A5A0-4C2C-8ADE-F2C9C7FBB138}"/>
                    </a:ext>
                  </a:extLst>
                </p14:cNvPr>
                <p14:cNvContentPartPr/>
                <p14:nvPr/>
              </p14:nvContentPartPr>
              <p14:xfrm>
                <a:off x="8844810" y="4605366"/>
                <a:ext cx="102960" cy="1350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09AA5D2-A5A0-4C2C-8ADE-F2C9C7FBB13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835810" y="4596726"/>
                  <a:ext cx="120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0F10094-28FC-4D05-A9FB-FE06DF5AE3FB}"/>
                    </a:ext>
                  </a:extLst>
                </p14:cNvPr>
                <p14:cNvContentPartPr/>
                <p14:nvPr/>
              </p14:nvContentPartPr>
              <p14:xfrm>
                <a:off x="9957930" y="4845126"/>
                <a:ext cx="76320" cy="878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0F10094-28FC-4D05-A9FB-FE06DF5AE3F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949290" y="4836486"/>
                  <a:ext cx="93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980C3E1-A318-4BB4-8C3A-F4BC047130E1}"/>
                    </a:ext>
                  </a:extLst>
                </p14:cNvPr>
                <p14:cNvContentPartPr/>
                <p14:nvPr/>
              </p14:nvContentPartPr>
              <p14:xfrm>
                <a:off x="9588210" y="4086606"/>
                <a:ext cx="273960" cy="6490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980C3E1-A318-4BB4-8C3A-F4BC047130E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579210" y="4077966"/>
                  <a:ext cx="291600" cy="66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41AADF0-9447-4B2A-9F93-B5FA408206EF}"/>
                    </a:ext>
                  </a:extLst>
                </p14:cNvPr>
                <p14:cNvContentPartPr/>
                <p14:nvPr/>
              </p14:nvContentPartPr>
              <p14:xfrm>
                <a:off x="9753450" y="4661166"/>
                <a:ext cx="138960" cy="871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41AADF0-9447-4B2A-9F93-B5FA408206E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744810" y="4652526"/>
                  <a:ext cx="156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FB62F95-36C5-493C-8838-4740DE5499D1}"/>
                    </a:ext>
                  </a:extLst>
                </p14:cNvPr>
                <p14:cNvContentPartPr/>
                <p14:nvPr/>
              </p14:nvContentPartPr>
              <p14:xfrm>
                <a:off x="10116330" y="4110006"/>
                <a:ext cx="231120" cy="6134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FB62F95-36C5-493C-8838-4740DE5499D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107690" y="4101366"/>
                  <a:ext cx="24876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966E8EA-94BA-457D-B7B4-FFA1F5452336}"/>
                    </a:ext>
                  </a:extLst>
                </p14:cNvPr>
                <p14:cNvContentPartPr/>
                <p14:nvPr/>
              </p14:nvContentPartPr>
              <p14:xfrm>
                <a:off x="10071690" y="4633086"/>
                <a:ext cx="108000" cy="1292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966E8EA-94BA-457D-B7B4-FFA1F545233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062690" y="4624086"/>
                  <a:ext cx="125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00265CF-909A-44CC-9017-90B408574AF6}"/>
                    </a:ext>
                  </a:extLst>
                </p14:cNvPr>
                <p14:cNvContentPartPr/>
                <p14:nvPr/>
              </p14:nvContentPartPr>
              <p14:xfrm>
                <a:off x="8156130" y="3398286"/>
                <a:ext cx="25200" cy="1566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00265CF-909A-44CC-9017-90B408574AF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147490" y="3389286"/>
                  <a:ext cx="42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2DB4404-1C24-4021-B9CA-41B7964C12A4}"/>
                    </a:ext>
                  </a:extLst>
                </p14:cNvPr>
                <p14:cNvContentPartPr/>
                <p14:nvPr/>
              </p14:nvContentPartPr>
              <p14:xfrm>
                <a:off x="8143170" y="3386046"/>
                <a:ext cx="189000" cy="1825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2DB4404-1C24-4021-B9CA-41B7964C12A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134170" y="3377046"/>
                  <a:ext cx="206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834FD97-B87D-4589-9F90-4CF9E048253E}"/>
                    </a:ext>
                  </a:extLst>
                </p14:cNvPr>
                <p14:cNvContentPartPr/>
                <p14:nvPr/>
              </p14:nvContentPartPr>
              <p14:xfrm>
                <a:off x="8168010" y="3544086"/>
                <a:ext cx="176760" cy="187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834FD97-B87D-4589-9F90-4CF9E048253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159370" y="3535086"/>
                  <a:ext cx="194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07F4825-3A1F-42B5-9A2C-FA852A5A4173}"/>
                    </a:ext>
                  </a:extLst>
                </p14:cNvPr>
                <p14:cNvContentPartPr/>
                <p14:nvPr/>
              </p14:nvContentPartPr>
              <p14:xfrm>
                <a:off x="9496410" y="3930366"/>
                <a:ext cx="106920" cy="1033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07F4825-3A1F-42B5-9A2C-FA852A5A417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487770" y="3921726"/>
                  <a:ext cx="124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515E8F2-3C56-40E9-8687-65E141ACF1AD}"/>
                    </a:ext>
                  </a:extLst>
                </p14:cNvPr>
                <p14:cNvContentPartPr/>
                <p14:nvPr/>
              </p14:nvContentPartPr>
              <p14:xfrm>
                <a:off x="10259610" y="3955566"/>
                <a:ext cx="85680" cy="961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515E8F2-3C56-40E9-8687-65E141ACF1A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250610" y="3946566"/>
                  <a:ext cx="103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9E05A05-6D6D-4D6D-B1AE-5E7EE093ED6A}"/>
                    </a:ext>
                  </a:extLst>
                </p14:cNvPr>
                <p14:cNvContentPartPr/>
                <p14:nvPr/>
              </p14:nvContentPartPr>
              <p14:xfrm>
                <a:off x="9042090" y="3458766"/>
                <a:ext cx="1084320" cy="3898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9E05A05-6D6D-4D6D-B1AE-5E7EE093ED6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033090" y="3449766"/>
                  <a:ext cx="11019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1C4E68F-FA9F-46CC-AB8F-7D4FBE08A0DE}"/>
                    </a:ext>
                  </a:extLst>
                </p14:cNvPr>
                <p14:cNvContentPartPr/>
                <p14:nvPr/>
              </p14:nvContentPartPr>
              <p14:xfrm>
                <a:off x="10037850" y="3690966"/>
                <a:ext cx="126360" cy="2152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1C4E68F-FA9F-46CC-AB8F-7D4FBE08A0D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028850" y="3681966"/>
                  <a:ext cx="144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854B6D0-8865-47DD-8FE2-87DDCCD185D8}"/>
                    </a:ext>
                  </a:extLst>
                </p14:cNvPr>
                <p14:cNvContentPartPr/>
                <p14:nvPr/>
              </p14:nvContentPartPr>
              <p14:xfrm>
                <a:off x="8752650" y="3394326"/>
                <a:ext cx="14760" cy="1591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854B6D0-8865-47DD-8FE2-87DDCCD185D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744010" y="3385686"/>
                  <a:ext cx="32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C45B392-2B04-4922-A103-27757C3A7328}"/>
                    </a:ext>
                  </a:extLst>
                </p14:cNvPr>
                <p14:cNvContentPartPr/>
                <p14:nvPr/>
              </p14:nvContentPartPr>
              <p14:xfrm>
                <a:off x="8754090" y="3367686"/>
                <a:ext cx="168480" cy="1962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C45B392-2B04-4922-A103-27757C3A732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745450" y="3358686"/>
                  <a:ext cx="186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ED84D6B-60B5-4CB1-9B7D-2B6C3E0B5F3F}"/>
                    </a:ext>
                  </a:extLst>
                </p14:cNvPr>
                <p14:cNvContentPartPr/>
                <p14:nvPr/>
              </p14:nvContentPartPr>
              <p14:xfrm>
                <a:off x="8775690" y="3547326"/>
                <a:ext cx="165240" cy="90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ED84D6B-60B5-4CB1-9B7D-2B6C3E0B5F3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767050" y="3538326"/>
                  <a:ext cx="182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A7E1265-F8DB-4EF2-BC4A-89FAEF625D17}"/>
                    </a:ext>
                  </a:extLst>
                </p14:cNvPr>
                <p14:cNvContentPartPr/>
                <p14:nvPr/>
              </p14:nvContentPartPr>
              <p14:xfrm>
                <a:off x="9469410" y="3137646"/>
                <a:ext cx="120960" cy="1490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A7E1265-F8DB-4EF2-BC4A-89FAEF625D1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460410" y="3128646"/>
                  <a:ext cx="138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E8FCCF1-2EC3-46E9-895C-D91A666E5AC4}"/>
                    </a:ext>
                  </a:extLst>
                </p14:cNvPr>
                <p14:cNvContentPartPr/>
                <p14:nvPr/>
              </p14:nvContentPartPr>
              <p14:xfrm>
                <a:off x="10183290" y="3214686"/>
                <a:ext cx="104760" cy="1054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E8FCCF1-2EC3-46E9-895C-D91A666E5AC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174650" y="3205686"/>
                  <a:ext cx="122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DA8EA2A-C941-4517-B4F4-3F6642A8ACE8}"/>
                    </a:ext>
                  </a:extLst>
                </p14:cNvPr>
                <p14:cNvContentPartPr/>
                <p14:nvPr/>
              </p14:nvContentPartPr>
              <p14:xfrm>
                <a:off x="9227850" y="3356166"/>
                <a:ext cx="895680" cy="1206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DA8EA2A-C941-4517-B4F4-3F6642A8ACE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219210" y="3347166"/>
                  <a:ext cx="913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88A56E1-6F85-4AAB-948E-E476FD1F7591}"/>
                    </a:ext>
                  </a:extLst>
                </p14:cNvPr>
                <p14:cNvContentPartPr/>
                <p14:nvPr/>
              </p14:nvContentPartPr>
              <p14:xfrm>
                <a:off x="9191850" y="3415926"/>
                <a:ext cx="129240" cy="1576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88A56E1-6F85-4AAB-948E-E476FD1F759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183210" y="3407286"/>
                  <a:ext cx="146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DDE6248-EEA5-4CB7-A9DC-647C0BF57AB2}"/>
                    </a:ext>
                  </a:extLst>
                </p14:cNvPr>
                <p14:cNvContentPartPr/>
                <p14:nvPr/>
              </p14:nvContentPartPr>
              <p14:xfrm>
                <a:off x="9055410" y="3224046"/>
                <a:ext cx="387360" cy="1364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DDE6248-EEA5-4CB7-A9DC-647C0BF57AB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046770" y="3215406"/>
                  <a:ext cx="405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F9D4B95-19E6-4743-81D7-38D0E7E5C579}"/>
                    </a:ext>
                  </a:extLst>
                </p14:cNvPr>
                <p14:cNvContentPartPr/>
                <p14:nvPr/>
              </p14:nvContentPartPr>
              <p14:xfrm>
                <a:off x="9012210" y="3264726"/>
                <a:ext cx="126000" cy="1378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F9D4B95-19E6-4743-81D7-38D0E7E5C57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003210" y="3255726"/>
                  <a:ext cx="143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5A4076A-6AA4-4FB4-A46C-E488079711B7}"/>
                    </a:ext>
                  </a:extLst>
                </p14:cNvPr>
                <p14:cNvContentPartPr/>
                <p14:nvPr/>
              </p14:nvContentPartPr>
              <p14:xfrm>
                <a:off x="8387970" y="3128286"/>
                <a:ext cx="1057320" cy="3096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5A4076A-6AA4-4FB4-A46C-E488079711B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378970" y="3119286"/>
                  <a:ext cx="10749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E5E2951-422D-4564-879C-71FB4F6B0126}"/>
                    </a:ext>
                  </a:extLst>
                </p14:cNvPr>
                <p14:cNvContentPartPr/>
                <p14:nvPr/>
              </p14:nvContentPartPr>
              <p14:xfrm>
                <a:off x="8375010" y="3298206"/>
                <a:ext cx="99360" cy="1796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E5E2951-422D-4564-879C-71FB4F6B012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366370" y="3289566"/>
                  <a:ext cx="117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3BB630C-985B-494E-8E4F-3C1B6E8C3954}"/>
                    </a:ext>
                  </a:extLst>
                </p14:cNvPr>
                <p14:cNvContentPartPr/>
                <p14:nvPr/>
              </p14:nvContentPartPr>
              <p14:xfrm>
                <a:off x="8441610" y="3576486"/>
                <a:ext cx="965160" cy="4251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3BB630C-985B-494E-8E4F-3C1B6E8C395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432610" y="3567846"/>
                  <a:ext cx="9828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9AD3B90-B788-48A1-87A0-30FD8EB328C2}"/>
                    </a:ext>
                  </a:extLst>
                </p14:cNvPr>
                <p14:cNvContentPartPr/>
                <p14:nvPr/>
              </p14:nvContentPartPr>
              <p14:xfrm>
                <a:off x="9277890" y="3900486"/>
                <a:ext cx="120960" cy="1605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9AD3B90-B788-48A1-87A0-30FD8EB328C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268890" y="3891486"/>
                  <a:ext cx="138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A2B0D84-DC5C-47F0-B517-B04A35A0FF27}"/>
                    </a:ext>
                  </a:extLst>
                </p14:cNvPr>
                <p14:cNvContentPartPr/>
                <p14:nvPr/>
              </p14:nvContentPartPr>
              <p14:xfrm>
                <a:off x="9527010" y="2475966"/>
                <a:ext cx="214560" cy="5310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A2B0D84-DC5C-47F0-B517-B04A35A0FF2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518370" y="2466966"/>
                  <a:ext cx="23220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D25DB2B-E912-4949-B3FE-213866A67F6C}"/>
                    </a:ext>
                  </a:extLst>
                </p14:cNvPr>
                <p14:cNvContentPartPr/>
                <p14:nvPr/>
              </p14:nvContentPartPr>
              <p14:xfrm>
                <a:off x="9479490" y="2896806"/>
                <a:ext cx="84960" cy="1036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D25DB2B-E912-4949-B3FE-213866A67F6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470490" y="2887806"/>
                  <a:ext cx="102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4C06625-66FB-4A02-9AC6-6706EF90E3E9}"/>
                    </a:ext>
                  </a:extLst>
                </p14:cNvPr>
                <p14:cNvContentPartPr/>
                <p14:nvPr/>
              </p14:nvContentPartPr>
              <p14:xfrm>
                <a:off x="9621690" y="2522766"/>
                <a:ext cx="169920" cy="5317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4C06625-66FB-4A02-9AC6-6706EF90E3E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612690" y="2513766"/>
                  <a:ext cx="18756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B862951-6F99-4E21-AE2A-B3B937DCA023}"/>
                    </a:ext>
                  </a:extLst>
                </p14:cNvPr>
                <p14:cNvContentPartPr/>
                <p14:nvPr/>
              </p14:nvContentPartPr>
              <p14:xfrm>
                <a:off x="9601890" y="2970246"/>
                <a:ext cx="71640" cy="1173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B862951-6F99-4E21-AE2A-B3B937DCA02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592890" y="2961246"/>
                  <a:ext cx="89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72AE8FA-5A1D-4B6C-9E92-FE4E94846BBF}"/>
                    </a:ext>
                  </a:extLst>
                </p14:cNvPr>
                <p14:cNvContentPartPr/>
                <p14:nvPr/>
              </p14:nvContentPartPr>
              <p14:xfrm>
                <a:off x="10093290" y="2494326"/>
                <a:ext cx="126000" cy="5875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72AE8FA-5A1D-4B6C-9E92-FE4E94846BB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084290" y="2485326"/>
                  <a:ext cx="14364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B17A39D-4549-41EE-9E88-5802254EAC69}"/>
                    </a:ext>
                  </a:extLst>
                </p14:cNvPr>
                <p14:cNvContentPartPr/>
                <p14:nvPr/>
              </p14:nvContentPartPr>
              <p14:xfrm>
                <a:off x="10150530" y="3026406"/>
                <a:ext cx="163800" cy="619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B17A39D-4549-41EE-9E88-5802254EAC6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141530" y="3017766"/>
                  <a:ext cx="181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52500B0-4E2A-4873-B097-3A07918E206D}"/>
                    </a:ext>
                  </a:extLst>
                </p14:cNvPr>
                <p14:cNvContentPartPr/>
                <p14:nvPr/>
              </p14:nvContentPartPr>
              <p14:xfrm>
                <a:off x="8552850" y="3565326"/>
                <a:ext cx="1515960" cy="3837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52500B0-4E2A-4873-B097-3A07918E206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543850" y="3556686"/>
                  <a:ext cx="15336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50CD06D-695A-4BBD-873A-616760B917E4}"/>
                    </a:ext>
                  </a:extLst>
                </p14:cNvPr>
                <p14:cNvContentPartPr/>
                <p14:nvPr/>
              </p14:nvContentPartPr>
              <p14:xfrm>
                <a:off x="9967290" y="3827406"/>
                <a:ext cx="98640" cy="1728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50CD06D-695A-4BBD-873A-616760B917E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958650" y="3818406"/>
                  <a:ext cx="116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39CDF14-161A-4C3F-ACD8-3EBA3B7EF5DC}"/>
                    </a:ext>
                  </a:extLst>
                </p14:cNvPr>
                <p14:cNvContentPartPr/>
                <p14:nvPr/>
              </p14:nvContentPartPr>
              <p14:xfrm>
                <a:off x="10233690" y="4120446"/>
                <a:ext cx="236880" cy="6948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39CDF14-161A-4C3F-ACD8-3EBA3B7EF5D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225050" y="4111806"/>
                  <a:ext cx="254520" cy="71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487D743-58C6-438E-8D32-2AB583692245}"/>
                    </a:ext>
                  </a:extLst>
                </p14:cNvPr>
                <p14:cNvContentPartPr/>
                <p14:nvPr/>
              </p14:nvContentPartPr>
              <p14:xfrm>
                <a:off x="10208130" y="4696806"/>
                <a:ext cx="157680" cy="1281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487D743-58C6-438E-8D32-2AB58369224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199490" y="4687806"/>
                  <a:ext cx="175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083A277-F49E-4C6D-A09F-EA740BA7B072}"/>
                    </a:ext>
                  </a:extLst>
                </p14:cNvPr>
                <p14:cNvContentPartPr/>
                <p14:nvPr/>
              </p14:nvContentPartPr>
              <p14:xfrm>
                <a:off x="9948930" y="1872606"/>
                <a:ext cx="1346760" cy="38743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083A277-F49E-4C6D-A09F-EA740BA7B07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940290" y="1863966"/>
                  <a:ext cx="1364400" cy="38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AA73743-A5FA-4D8B-925B-7C667FE36693}"/>
                    </a:ext>
                  </a:extLst>
                </p14:cNvPr>
                <p14:cNvContentPartPr/>
                <p14:nvPr/>
              </p14:nvContentPartPr>
              <p14:xfrm>
                <a:off x="11171130" y="3920286"/>
                <a:ext cx="175320" cy="1335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AA73743-A5FA-4D8B-925B-7C667FE3669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162490" y="3911286"/>
                  <a:ext cx="192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AC97E54-86F6-4363-9383-F80D99197FBF}"/>
                    </a:ext>
                  </a:extLst>
                </p14:cNvPr>
                <p14:cNvContentPartPr/>
                <p14:nvPr/>
              </p14:nvContentPartPr>
              <p14:xfrm>
                <a:off x="9946770" y="2028846"/>
                <a:ext cx="945720" cy="35697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AC97E54-86F6-4363-9383-F80D99197FB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938130" y="2020206"/>
                  <a:ext cx="963360" cy="358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9198B65-B388-4F96-AE9D-941DDFA57324}"/>
                    </a:ext>
                  </a:extLst>
                </p14:cNvPr>
                <p14:cNvContentPartPr/>
                <p14:nvPr/>
              </p14:nvContentPartPr>
              <p14:xfrm>
                <a:off x="10228290" y="1918326"/>
                <a:ext cx="118800" cy="2361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9198B65-B388-4F96-AE9D-941DDFA5732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219290" y="1909326"/>
                  <a:ext cx="136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655641F-27C2-424D-AC4F-DD39215AD521}"/>
                    </a:ext>
                  </a:extLst>
                </p14:cNvPr>
                <p14:cNvContentPartPr/>
                <p14:nvPr/>
              </p14:nvContentPartPr>
              <p14:xfrm>
                <a:off x="10100850" y="1977006"/>
                <a:ext cx="968760" cy="36446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655641F-27C2-424D-AC4F-DD39215AD52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091850" y="1968006"/>
                  <a:ext cx="986400" cy="36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E7ACA62-C618-4981-814B-A235B5D1A231}"/>
                    </a:ext>
                  </a:extLst>
                </p14:cNvPr>
                <p14:cNvContentPartPr/>
                <p14:nvPr/>
              </p14:nvContentPartPr>
              <p14:xfrm>
                <a:off x="10487130" y="1922646"/>
                <a:ext cx="90000" cy="1249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E7ACA62-C618-4981-814B-A235B5D1A23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478130" y="1913646"/>
                  <a:ext cx="107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8EB99CF-945A-4B09-8EA9-26C9073E8152}"/>
                    </a:ext>
                  </a:extLst>
                </p14:cNvPr>
                <p14:cNvContentPartPr/>
                <p14:nvPr/>
              </p14:nvContentPartPr>
              <p14:xfrm>
                <a:off x="9484170" y="3155646"/>
                <a:ext cx="128520" cy="1184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8EB99CF-945A-4B09-8EA9-26C9073E815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475530" y="3147006"/>
                  <a:ext cx="146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A010184-7925-4F01-89CE-498B78093303}"/>
                    </a:ext>
                  </a:extLst>
                </p14:cNvPr>
                <p14:cNvContentPartPr/>
                <p14:nvPr/>
              </p14:nvContentPartPr>
              <p14:xfrm>
                <a:off x="9470490" y="3132966"/>
                <a:ext cx="138960" cy="1483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A010184-7925-4F01-89CE-498B7809330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461490" y="3124326"/>
                  <a:ext cx="156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A4EEA28-8C87-472D-BE51-DA8C3D4F7E21}"/>
                    </a:ext>
                  </a:extLst>
                </p14:cNvPr>
                <p14:cNvContentPartPr/>
                <p14:nvPr/>
              </p14:nvContentPartPr>
              <p14:xfrm>
                <a:off x="10167450" y="3219726"/>
                <a:ext cx="122040" cy="1162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A4EEA28-8C87-472D-BE51-DA8C3D4F7E2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158810" y="3210726"/>
                  <a:ext cx="139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06B3C23-CC7D-4D83-A9D0-A97155CFBFD9}"/>
                    </a:ext>
                  </a:extLst>
                </p14:cNvPr>
                <p14:cNvContentPartPr/>
                <p14:nvPr/>
              </p14:nvContentPartPr>
              <p14:xfrm>
                <a:off x="9477330" y="3169326"/>
                <a:ext cx="127800" cy="918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06B3C23-CC7D-4D83-A9D0-A97155CFBFD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468690" y="3160326"/>
                  <a:ext cx="145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A8BD168-5318-4088-91A5-3477BA4E28BE}"/>
                    </a:ext>
                  </a:extLst>
                </p14:cNvPr>
                <p14:cNvContentPartPr/>
                <p14:nvPr/>
              </p14:nvContentPartPr>
              <p14:xfrm>
                <a:off x="9502890" y="3201366"/>
                <a:ext cx="60840" cy="651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A8BD168-5318-4088-91A5-3477BA4E28B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493890" y="3192726"/>
                  <a:ext cx="78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771080C-1B11-4F31-975C-9FA36363DC61}"/>
                    </a:ext>
                  </a:extLst>
                </p14:cNvPr>
                <p14:cNvContentPartPr/>
                <p14:nvPr/>
              </p14:nvContentPartPr>
              <p14:xfrm>
                <a:off x="10253490" y="3272286"/>
                <a:ext cx="360" cy="7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771080C-1B11-4F31-975C-9FA36363DC6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244490" y="3263646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39F2931-3CF9-4D51-9CFD-C71F24ADE1FC}"/>
                    </a:ext>
                  </a:extLst>
                </p14:cNvPr>
                <p14:cNvContentPartPr/>
                <p14:nvPr/>
              </p14:nvContentPartPr>
              <p14:xfrm>
                <a:off x="10252770" y="3251766"/>
                <a:ext cx="6120" cy="93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39F2931-3CF9-4D51-9CFD-C71F24ADE1F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244130" y="3242766"/>
                  <a:ext cx="23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F7F5D52-9BEC-46E7-9F4B-A89923D72CA3}"/>
                    </a:ext>
                  </a:extLst>
                </p14:cNvPr>
                <p14:cNvContentPartPr/>
                <p14:nvPr/>
              </p14:nvContentPartPr>
              <p14:xfrm>
                <a:off x="9813210" y="2278326"/>
                <a:ext cx="49320" cy="18612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F7F5D52-9BEC-46E7-9F4B-A89923D72CA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804210" y="2269686"/>
                  <a:ext cx="66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4CA7FC0-1CAC-48C6-8CFA-8E74704C3B93}"/>
                    </a:ext>
                  </a:extLst>
                </p14:cNvPr>
                <p14:cNvContentPartPr/>
                <p14:nvPr/>
              </p14:nvContentPartPr>
              <p14:xfrm>
                <a:off x="9758130" y="2270766"/>
                <a:ext cx="196560" cy="2084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4CA7FC0-1CAC-48C6-8CFA-8E74704C3B9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749490" y="2261766"/>
                  <a:ext cx="2142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4AEA7F1D-7A33-4367-9AD5-4F6A6E7659DF}"/>
                    </a:ext>
                  </a:extLst>
                </p14:cNvPr>
                <p14:cNvContentPartPr/>
                <p14:nvPr/>
              </p14:nvContentPartPr>
              <p14:xfrm>
                <a:off x="9820770" y="2451846"/>
                <a:ext cx="117360" cy="252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4AEA7F1D-7A33-4367-9AD5-4F6A6E7659D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812130" y="2442846"/>
                  <a:ext cx="13500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4AADBBD8-848A-4FC7-B8EB-0AB7E4912869}"/>
                  </a:ext>
                </a:extLst>
              </p14:cNvPr>
              <p14:cNvContentPartPr/>
              <p14:nvPr/>
            </p14:nvContentPartPr>
            <p14:xfrm>
              <a:off x="7746840" y="789840"/>
              <a:ext cx="3555000" cy="4123440"/>
            </p14:xfrm>
          </p:contentPart>
        </mc:Choice>
        <mc:Fallback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4AADBBD8-848A-4FC7-B8EB-0AB7E4912869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7737480" y="780480"/>
                <a:ext cx="3573720" cy="414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6192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23</a:t>
            </a:fld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677008" y="1187390"/>
                <a:ext cx="11381642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Observation 1</a:t>
                </a:r>
                <a:r>
                  <a:rPr lang="en-CA" sz="2000" dirty="0"/>
                  <a:t>.  The expected time to find an augmenting path is equal to the expected return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CA" sz="20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Corollary 1</a:t>
                </a:r>
                <a:r>
                  <a:rPr lang="en-CA" sz="2000" dirty="0"/>
                  <a:t>.  The expected time to find an augmenting path is equal to 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Observation 2</a:t>
                </a:r>
                <a:r>
                  <a:rPr lang="en-CA" sz="2000" dirty="0"/>
                  <a:t>.  The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sz="2000" dirty="0"/>
                  <a:t> is an Eulerian directed graph, i.e. indegree=outdegree for every vertex.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.  The stationary distribution of an Eulerian directed graph is given by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Corollary 2</a:t>
                </a:r>
                <a:r>
                  <a:rPr lang="en-CA" sz="2000" dirty="0"/>
                  <a:t>.  The expected time to find an augmenting path is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r>
                      <a:rPr lang="en-CA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08" y="1187390"/>
                <a:ext cx="11381642" cy="5016758"/>
              </a:xfrm>
              <a:prstGeom prst="rect">
                <a:avLst/>
              </a:prstGeom>
              <a:blipFill>
                <a:blip r:embed="rId2"/>
                <a:stretch>
                  <a:fillRect l="-536" t="-729" r="-214" b="-12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1B1E3B-DAF5-4BCD-91A4-7FC55393BF21}"/>
                  </a:ext>
                </a:extLst>
              </p14:cNvPr>
              <p14:cNvContentPartPr/>
              <p14:nvPr/>
            </p14:nvContentPartPr>
            <p14:xfrm>
              <a:off x="2936520" y="2515680"/>
              <a:ext cx="8746200" cy="2697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1B1E3B-DAF5-4BCD-91A4-7FC55393BF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7160" y="2506320"/>
                <a:ext cx="8764920" cy="271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918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Time Complexity and Implementation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24</a:t>
            </a:fld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677008" y="1187390"/>
                <a:ext cx="11381642" cy="4629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u="sng" dirty="0"/>
                  <a:t>Time Complexity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-</a:t>
                </a:r>
                <a:r>
                  <a:rPr lang="en-CA" sz="2000" dirty="0" err="1"/>
                  <a:t>th</a:t>
                </a:r>
                <a:r>
                  <a:rPr lang="en-CA" sz="2000" dirty="0"/>
                  <a:t> iteration when there are only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 edges in the matching,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Note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≤4</m:t>
                    </m:r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𝑑𝑛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 the expected time to find an augmenting path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-</a:t>
                </a:r>
                <a:r>
                  <a:rPr lang="en-CA" sz="2000" dirty="0" err="1"/>
                  <a:t>th</a:t>
                </a:r>
                <a:r>
                  <a:rPr lang="en-CA" sz="2000" dirty="0"/>
                  <a:t> iteration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p>
                        </m:sSup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 the total expected time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u="sng" dirty="0"/>
                  <a:t>Implementation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don’t need to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sz="2000" dirty="0"/>
                  <a:t>, which is defined only for the analysis.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 the algorithm, we just need to keep track of the changes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With appropriate data structures, the algorithm can be implemented in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CA" sz="2000" dirty="0"/>
                  <a:t> time.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08" y="1187390"/>
                <a:ext cx="11381642" cy="4629857"/>
              </a:xfrm>
              <a:prstGeom prst="rect">
                <a:avLst/>
              </a:prstGeom>
              <a:blipFill>
                <a:blip r:embed="rId2"/>
                <a:stretch>
                  <a:fillRect l="-536" t="-791" b="-14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73938F-772A-49A1-B077-B1694EB1D49F}"/>
                  </a:ext>
                </a:extLst>
              </p14:cNvPr>
              <p14:cNvContentPartPr/>
              <p14:nvPr/>
            </p14:nvContentPartPr>
            <p14:xfrm>
              <a:off x="9166320" y="481320"/>
              <a:ext cx="1927080" cy="948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73938F-772A-49A1-B077-B1694EB1D4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56960" y="471960"/>
                <a:ext cx="1945800" cy="9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88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Random Walks on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4968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Random walk is a simple random process.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Start from some vertex.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In each step, move from the current vertex to a uniformly random neighbor of the current vertex.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Repeat many steps.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We are interested in the long term behavior of this random process.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For example, what is the probability of being in a specific vertex at a time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?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4968283"/>
              </a:xfrm>
              <a:prstGeom prst="rect">
                <a:avLst/>
              </a:prstGeom>
              <a:blipFill>
                <a:blip r:embed="rId2"/>
                <a:stretch>
                  <a:fillRect l="-546" t="-736" b="-12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5BC908-BC97-43D2-8FF9-9EB8EF81428D}"/>
                  </a:ext>
                </a:extLst>
              </p14:cNvPr>
              <p14:cNvContentPartPr/>
              <p14:nvPr/>
            </p14:nvContentPartPr>
            <p14:xfrm>
              <a:off x="3405240" y="2854440"/>
              <a:ext cx="7771680" cy="1626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5BC908-BC97-43D2-8FF9-9EB8EF8142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5880" y="2845080"/>
                <a:ext cx="7790400" cy="164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30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Some Basic 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4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4969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will study the following questions in this course.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Is there a limiting distribution of the random walk?  What does it look like?  (</a:t>
                </a:r>
                <a:r>
                  <a:rPr lang="en-CA" sz="2000" i="1" dirty="0"/>
                  <a:t>Stationary distribution</a:t>
                </a:r>
                <a:r>
                  <a:rPr lang="en-CA" sz="2000" dirty="0"/>
                  <a:t>)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How long does it take for the random walk to converge to the limiting distribution?  (</a:t>
                </a:r>
                <a:r>
                  <a:rPr lang="en-CA" sz="2000" i="1" dirty="0"/>
                  <a:t>Mixing time</a:t>
                </a:r>
                <a:r>
                  <a:rPr lang="en-CA" sz="2000" dirty="0"/>
                  <a:t>)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Starting from a vertex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, what is the expected number of steps to first reach vertex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?  (</a:t>
                </a:r>
                <a:r>
                  <a:rPr lang="en-CA" sz="2000" i="1" dirty="0"/>
                  <a:t>Hitting time</a:t>
                </a:r>
                <a:r>
                  <a:rPr lang="en-CA" sz="2000" dirty="0"/>
                  <a:t>)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How long does it take to reach every vertex of the graph at least once?  (</a:t>
                </a:r>
                <a:r>
                  <a:rPr lang="en-CA" sz="2000" i="1" dirty="0"/>
                  <a:t>Cover time</a:t>
                </a:r>
                <a:r>
                  <a:rPr lang="en-CA" sz="2000" dirty="0"/>
                  <a:t>)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There are two main approaches to answer the first two questions.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One approach is probabilistic, using the technique of “coupling” of two random processes.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Another approach is linear algebraic, using the eigenvalues of the transition matrix.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4969053"/>
              </a:xfrm>
              <a:prstGeom prst="rect">
                <a:avLst/>
              </a:prstGeom>
              <a:blipFill>
                <a:blip r:embed="rId2"/>
                <a:stretch>
                  <a:fillRect l="-600" t="-736" b="-12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62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5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187390"/>
            <a:ext cx="11171464" cy="2968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We will study the spectral approach to answer the first two questions.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And we will begin spectral graph theory next time.</a:t>
            </a:r>
          </a:p>
          <a:p>
            <a:endParaRPr lang="en-CA" sz="2000" dirty="0"/>
          </a:p>
          <a:p>
            <a:r>
              <a:rPr lang="en-CA" sz="2000" dirty="0"/>
              <a:t>The last two questions are best answered by viewing the graph as an “electrical network”.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We will also study this point of view when we study spectral graph theory.</a:t>
            </a:r>
          </a:p>
          <a:p>
            <a:endParaRPr lang="en-CA" sz="2000" dirty="0"/>
          </a:p>
          <a:p>
            <a:r>
              <a:rPr lang="en-CA" sz="2000" dirty="0"/>
              <a:t>Today, we are just going to see the statement of the fundamental theorem of Markov chains.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Then we see two applications of the fundamental theorem, one is very interesting!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CC69650-3223-4C76-A23B-F2D28DE7BEA2}"/>
                  </a:ext>
                </a:extLst>
              </p14:cNvPr>
              <p14:cNvContentPartPr/>
              <p14:nvPr/>
            </p14:nvContentPartPr>
            <p14:xfrm>
              <a:off x="8107920" y="2590200"/>
              <a:ext cx="1849680" cy="47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CC69650-3223-4C76-A23B-F2D28DE7BE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98560" y="2580840"/>
                <a:ext cx="1868400" cy="6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652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Markov Chains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6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5304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consider the general problem of random walks on a weighted directed graph.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be the probability at state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 at time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.  Then, for all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/>
                  <a:t>, </a:t>
                </a:r>
                <a:endParaRPr lang="en-CA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More compactly,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is called a Markov chain because it forgets about the past.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5304914"/>
              </a:xfrm>
              <a:prstGeom prst="rect">
                <a:avLst/>
              </a:prstGeom>
              <a:blipFill>
                <a:blip r:embed="rId2"/>
                <a:stretch>
                  <a:fillRect l="-546" t="-690" b="-11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8EFC26-FE8D-4DE1-A8EF-4F543624C52F}"/>
                  </a:ext>
                </a:extLst>
              </p14:cNvPr>
              <p14:cNvContentPartPr/>
              <p14:nvPr/>
            </p14:nvContentPartPr>
            <p14:xfrm>
              <a:off x="1494448" y="1776907"/>
              <a:ext cx="3205163" cy="207327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8EFC26-FE8D-4DE1-A8EF-4F543624C5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0128" y="1772587"/>
                <a:ext cx="3213802" cy="2081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6904FDA-1C3A-4651-8E04-B06AA6DBFACB}"/>
                  </a:ext>
                </a:extLst>
              </p14:cNvPr>
              <p14:cNvContentPartPr/>
              <p14:nvPr/>
            </p14:nvContentPartPr>
            <p14:xfrm>
              <a:off x="5857509" y="1922339"/>
              <a:ext cx="2886075" cy="149225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6904FDA-1C3A-4651-8E04-B06AA6DBFA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53188" y="1918016"/>
                <a:ext cx="2894717" cy="1500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7D63BAC-86F8-410B-B9F6-16C634F8E919}"/>
                  </a:ext>
                </a:extLst>
              </p14:cNvPr>
              <p14:cNvContentPartPr/>
              <p14:nvPr/>
            </p14:nvContentPartPr>
            <p14:xfrm>
              <a:off x="1508760" y="1905840"/>
              <a:ext cx="9856800" cy="4080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7D63BAC-86F8-410B-B9F6-16C634F8E91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99400" y="1896480"/>
                <a:ext cx="9875520" cy="409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158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Irreducible Markov Chains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7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187390"/>
            <a:ext cx="111714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We assume all Markov chains are finite in this course.</a:t>
            </a:r>
          </a:p>
          <a:p>
            <a:endParaRPr lang="en-CA" sz="2000" dirty="0"/>
          </a:p>
          <a:p>
            <a:r>
              <a:rPr lang="en-CA" sz="2000" dirty="0"/>
              <a:t>A Markov chain is called </a:t>
            </a:r>
            <a:r>
              <a:rPr lang="en-CA" sz="2000" u="sng" dirty="0"/>
              <a:t>irreducible</a:t>
            </a:r>
            <a:r>
              <a:rPr lang="en-CA" sz="2000" dirty="0"/>
              <a:t> if the underlying graph is strong connected.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7CDB28-CDE8-4217-B9D0-0F75FF19F215}"/>
                  </a:ext>
                </a:extLst>
              </p14:cNvPr>
              <p14:cNvContentPartPr/>
              <p14:nvPr/>
            </p14:nvContentPartPr>
            <p14:xfrm>
              <a:off x="2375640" y="1593720"/>
              <a:ext cx="5201280" cy="4111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7CDB28-CDE8-4217-B9D0-0F75FF19F2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280" y="1584360"/>
                <a:ext cx="5220000" cy="41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332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Aperiodic Markov Chains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8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4099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period of a state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 is defined as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𝑝𝑒𝑟𝑖𝑜𝑑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begChr m:val="{"/>
                            <m:endChr m:val="|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&gt;0}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 state is a </a:t>
                </a:r>
                <a:r>
                  <a:rPr lang="en-CA" sz="2000" u="sng" dirty="0"/>
                  <a:t>aperiodic</a:t>
                </a:r>
                <a:r>
                  <a:rPr lang="en-CA" sz="2000" dirty="0"/>
                  <a:t> if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𝑝𝑒𝑟𝑖𝑜𝑑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 Markov chain is </a:t>
                </a:r>
                <a:r>
                  <a:rPr lang="en-CA" sz="2000" u="sng" dirty="0"/>
                  <a:t>aperiodic</a:t>
                </a:r>
                <a:r>
                  <a:rPr lang="en-CA" sz="2000" dirty="0"/>
                  <a:t> if all states are aperiodic; otherwise it is called periodic. 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We use irreducibility and aperiodicity to have the following property.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Lemma</a:t>
                </a:r>
                <a:r>
                  <a:rPr lang="en-CA" sz="2000" dirty="0"/>
                  <a:t>.  For any finite, irreducible, aperiodic Markov chain, there exists a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CA" sz="2000" dirty="0"/>
                  <a:t> such that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sz="2000" dirty="0"/>
                  <a:t> and 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4099007"/>
              </a:xfrm>
              <a:prstGeom prst="rect">
                <a:avLst/>
              </a:prstGeom>
              <a:blipFill>
                <a:blip r:embed="rId2"/>
                <a:stretch>
                  <a:fillRect l="-546" t="-4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CC64004-A544-4A60-8333-FCAD48126755}"/>
                  </a:ext>
                </a:extLst>
              </p14:cNvPr>
              <p14:cNvContentPartPr/>
              <p14:nvPr/>
            </p14:nvContentPartPr>
            <p14:xfrm>
              <a:off x="6514560" y="731880"/>
              <a:ext cx="4706640" cy="1933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CC64004-A544-4A60-8333-FCAD481267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5200" y="722520"/>
                <a:ext cx="4725360" cy="19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BF81697-0B1B-44BA-A088-FC5220325417}"/>
              </a:ext>
            </a:extLst>
          </p:cNvPr>
          <p:cNvGrpSpPr/>
          <p:nvPr/>
        </p:nvGrpSpPr>
        <p:grpSpPr>
          <a:xfrm>
            <a:off x="2417370" y="2918406"/>
            <a:ext cx="1078920" cy="301680"/>
            <a:chOff x="2417370" y="2918406"/>
            <a:chExt cx="107892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2D95ECE-1814-4ECF-A3A1-C18CFDE09BAD}"/>
                    </a:ext>
                  </a:extLst>
                </p14:cNvPr>
                <p14:cNvContentPartPr/>
                <p14:nvPr/>
              </p14:nvContentPartPr>
              <p14:xfrm>
                <a:off x="2417370" y="2922006"/>
                <a:ext cx="110880" cy="2127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2D95ECE-1814-4ECF-A3A1-C18CFDE09BA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08730" y="2913006"/>
                  <a:ext cx="128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3D75C5F-0C1E-4EFE-AA54-8AB429C4BD88}"/>
                    </a:ext>
                  </a:extLst>
                </p14:cNvPr>
                <p14:cNvContentPartPr/>
                <p14:nvPr/>
              </p14:nvContentPartPr>
              <p14:xfrm>
                <a:off x="2571090" y="2940726"/>
                <a:ext cx="59400" cy="173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3D75C5F-0C1E-4EFE-AA54-8AB429C4BD8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62450" y="2932086"/>
                  <a:ext cx="77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F0E0D06-8164-40D2-A024-57815030EF54}"/>
                    </a:ext>
                  </a:extLst>
                </p14:cNvPr>
                <p14:cNvContentPartPr/>
                <p14:nvPr/>
              </p14:nvContentPartPr>
              <p14:xfrm>
                <a:off x="2699970" y="3001926"/>
                <a:ext cx="89280" cy="218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F0E0D06-8164-40D2-A024-57815030EF5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91330" y="2992926"/>
                  <a:ext cx="106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BC87BEB-A631-4982-B2D7-BAA6D9C1C73F}"/>
                    </a:ext>
                  </a:extLst>
                </p14:cNvPr>
                <p14:cNvContentPartPr/>
                <p14:nvPr/>
              </p14:nvContentPartPr>
              <p14:xfrm>
                <a:off x="2840370" y="3022446"/>
                <a:ext cx="83880" cy="95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BC87BEB-A631-4982-B2D7-BAA6D9C1C7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31370" y="3013446"/>
                  <a:ext cx="101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D1BBF6-914C-4E1C-92CE-7D3357E89086}"/>
                    </a:ext>
                  </a:extLst>
                </p14:cNvPr>
                <p14:cNvContentPartPr/>
                <p14:nvPr/>
              </p14:nvContentPartPr>
              <p14:xfrm>
                <a:off x="2956290" y="2918406"/>
                <a:ext cx="177120" cy="204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D1BBF6-914C-4E1C-92CE-7D3357E890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47290" y="2909406"/>
                  <a:ext cx="194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28407C-F44A-4E06-9F1D-484D17EE6B80}"/>
                    </a:ext>
                  </a:extLst>
                </p14:cNvPr>
                <p14:cNvContentPartPr/>
                <p14:nvPr/>
              </p14:nvContentPartPr>
              <p14:xfrm>
                <a:off x="3032970" y="2995446"/>
                <a:ext cx="195480" cy="100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28407C-F44A-4E06-9F1D-484D17EE6B8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23970" y="2986806"/>
                  <a:ext cx="213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046C6A-444B-4A2E-92DA-62F5487BB020}"/>
                    </a:ext>
                  </a:extLst>
                </p14:cNvPr>
                <p14:cNvContentPartPr/>
                <p14:nvPr/>
              </p14:nvContentPartPr>
              <p14:xfrm>
                <a:off x="3179490" y="2938926"/>
                <a:ext cx="168480" cy="191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046C6A-444B-4A2E-92DA-62F5487BB02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70490" y="2930286"/>
                  <a:ext cx="186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EE145DB-F28D-47BB-BDC0-9FE4AA6D2C2A}"/>
                    </a:ext>
                  </a:extLst>
                </p14:cNvPr>
                <p14:cNvContentPartPr/>
                <p14:nvPr/>
              </p14:nvContentPartPr>
              <p14:xfrm>
                <a:off x="3272370" y="2992926"/>
                <a:ext cx="73080" cy="13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EE145DB-F28D-47BB-BDC0-9FE4AA6D2C2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63370" y="2984286"/>
                  <a:ext cx="90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473050A-3580-4705-9321-8155433603AD}"/>
                    </a:ext>
                  </a:extLst>
                </p14:cNvPr>
                <p14:cNvContentPartPr/>
                <p14:nvPr/>
              </p14:nvContentPartPr>
              <p14:xfrm>
                <a:off x="3382890" y="3004806"/>
                <a:ext cx="113400" cy="106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473050A-3580-4705-9321-8155433603A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74250" y="2996166"/>
                  <a:ext cx="13104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BB356F-6559-4DE3-B3CE-6798A3156B23}"/>
              </a:ext>
            </a:extLst>
          </p:cNvPr>
          <p:cNvGrpSpPr/>
          <p:nvPr/>
        </p:nvGrpSpPr>
        <p:grpSpPr>
          <a:xfrm>
            <a:off x="4391970" y="2715006"/>
            <a:ext cx="754560" cy="925200"/>
            <a:chOff x="4391970" y="2715006"/>
            <a:chExt cx="754560" cy="92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610A751-6CDC-40AF-AB35-894E9AEE46F2}"/>
                    </a:ext>
                  </a:extLst>
                </p14:cNvPr>
                <p14:cNvContentPartPr/>
                <p14:nvPr/>
              </p14:nvContentPartPr>
              <p14:xfrm>
                <a:off x="4458930" y="3297126"/>
                <a:ext cx="90360" cy="82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610A751-6CDC-40AF-AB35-894E9AEE46F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50290" y="3288126"/>
                  <a:ext cx="108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7D4F131-B169-4042-BACB-7748F49BBB94}"/>
                    </a:ext>
                  </a:extLst>
                </p14:cNvPr>
                <p14:cNvContentPartPr/>
                <p14:nvPr/>
              </p14:nvContentPartPr>
              <p14:xfrm>
                <a:off x="4463970" y="3530406"/>
                <a:ext cx="75600" cy="109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7D4F131-B169-4042-BACB-7748F49BBB9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55330" y="3521766"/>
                  <a:ext cx="93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90F6116-4FB6-495C-8A31-19F28059FCC2}"/>
                    </a:ext>
                  </a:extLst>
                </p14:cNvPr>
                <p14:cNvContentPartPr/>
                <p14:nvPr/>
              </p14:nvContentPartPr>
              <p14:xfrm>
                <a:off x="5020890" y="3240246"/>
                <a:ext cx="87480" cy="99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90F6116-4FB6-495C-8A31-19F28059FCC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12250" y="3231246"/>
                  <a:ext cx="105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31BC06B-39E0-4B3D-A3C5-5D5BB30F8B73}"/>
                    </a:ext>
                  </a:extLst>
                </p14:cNvPr>
                <p14:cNvContentPartPr/>
                <p14:nvPr/>
              </p14:nvContentPartPr>
              <p14:xfrm>
                <a:off x="5054730" y="3472446"/>
                <a:ext cx="91800" cy="109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31BC06B-39E0-4B3D-A3C5-5D5BB30F8B7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46090" y="3463446"/>
                  <a:ext cx="109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906F8CA-EA2B-4365-933A-C279B4E57EE8}"/>
                    </a:ext>
                  </a:extLst>
                </p14:cNvPr>
                <p14:cNvContentPartPr/>
                <p14:nvPr/>
              </p14:nvContentPartPr>
              <p14:xfrm>
                <a:off x="4391970" y="2722566"/>
                <a:ext cx="104400" cy="97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906F8CA-EA2B-4365-933A-C279B4E57EE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82970" y="2713566"/>
                  <a:ext cx="122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9E1F844-2DB3-4BEA-B4F1-ED56CE556B77}"/>
                    </a:ext>
                  </a:extLst>
                </p14:cNvPr>
                <p14:cNvContentPartPr/>
                <p14:nvPr/>
              </p14:nvContentPartPr>
              <p14:xfrm>
                <a:off x="4418970" y="3023166"/>
                <a:ext cx="103320" cy="96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9E1F844-2DB3-4BEA-B4F1-ED56CE556B7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09970" y="3014526"/>
                  <a:ext cx="120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FEC16C1-2445-4992-85BE-97EFDF47C1BC}"/>
                    </a:ext>
                  </a:extLst>
                </p14:cNvPr>
                <p14:cNvContentPartPr/>
                <p14:nvPr/>
              </p14:nvContentPartPr>
              <p14:xfrm>
                <a:off x="4959330" y="2715006"/>
                <a:ext cx="96480" cy="92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FEC16C1-2445-4992-85BE-97EFDF47C1B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50330" y="2706006"/>
                  <a:ext cx="114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E46C5B6-62AF-4AD3-884B-D30E2B16B95B}"/>
                    </a:ext>
                  </a:extLst>
                </p14:cNvPr>
                <p14:cNvContentPartPr/>
                <p14:nvPr/>
              </p14:nvContentPartPr>
              <p14:xfrm>
                <a:off x="4969050" y="2992206"/>
                <a:ext cx="99000" cy="86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E46C5B6-62AF-4AD3-884B-D30E2B16B95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60050" y="2983206"/>
                  <a:ext cx="116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511743E-64AA-4AA1-8230-38C14F3A1646}"/>
                    </a:ext>
                  </a:extLst>
                </p14:cNvPr>
                <p14:cNvContentPartPr/>
                <p14:nvPr/>
              </p14:nvContentPartPr>
              <p14:xfrm>
                <a:off x="4537410" y="2740206"/>
                <a:ext cx="400680" cy="175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511743E-64AA-4AA1-8230-38C14F3A164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28770" y="2731566"/>
                  <a:ext cx="418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945458B-2A29-49A5-8F15-3B8162494AB5}"/>
                    </a:ext>
                  </a:extLst>
                </p14:cNvPr>
                <p14:cNvContentPartPr/>
                <p14:nvPr/>
              </p14:nvContentPartPr>
              <p14:xfrm>
                <a:off x="4593930" y="2810406"/>
                <a:ext cx="384120" cy="231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945458B-2A29-49A5-8F15-3B8162494AB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584930" y="2801766"/>
                  <a:ext cx="401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5C76662-4EEC-4186-BBEC-AA22C8E7FF77}"/>
                    </a:ext>
                  </a:extLst>
                </p14:cNvPr>
                <p14:cNvContentPartPr/>
                <p14:nvPr/>
              </p14:nvContentPartPr>
              <p14:xfrm>
                <a:off x="4527330" y="3225126"/>
                <a:ext cx="468000" cy="61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5C76662-4EEC-4186-BBEC-AA22C8E7FF7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518330" y="3216486"/>
                  <a:ext cx="485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4E9A3C1-A56D-418B-83BE-307B68302A5F}"/>
                    </a:ext>
                  </a:extLst>
                </p14:cNvPr>
                <p14:cNvContentPartPr/>
                <p14:nvPr/>
              </p14:nvContentPartPr>
              <p14:xfrm>
                <a:off x="4583130" y="3076806"/>
                <a:ext cx="394200" cy="404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4E9A3C1-A56D-418B-83BE-307B68302A5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74490" y="3068166"/>
                  <a:ext cx="4118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A89BF40-0C43-40B5-B3D5-27F5739038BB}"/>
                    </a:ext>
                  </a:extLst>
                </p14:cNvPr>
                <p14:cNvContentPartPr/>
                <p14:nvPr/>
              </p14:nvContentPartPr>
              <p14:xfrm>
                <a:off x="4549290" y="3102366"/>
                <a:ext cx="466920" cy="338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A89BF40-0C43-40B5-B3D5-27F5739038B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40290" y="3093366"/>
                  <a:ext cx="4845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079EC4F-67A5-4819-B09B-75E8F94C1C3E}"/>
                    </a:ext>
                  </a:extLst>
                </p14:cNvPr>
                <p14:cNvContentPartPr/>
                <p14:nvPr/>
              </p14:nvContentPartPr>
              <p14:xfrm>
                <a:off x="4640370" y="3338886"/>
                <a:ext cx="379800" cy="274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079EC4F-67A5-4819-B09B-75E8F94C1C3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631370" y="3329886"/>
                  <a:ext cx="3974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E51B580-C30B-4DE8-BF3F-BED654BCA2A5}"/>
                    </a:ext>
                  </a:extLst>
                </p14:cNvPr>
                <p14:cNvContentPartPr/>
                <p14:nvPr/>
              </p14:nvContentPartPr>
              <p14:xfrm>
                <a:off x="4615890" y="3504486"/>
                <a:ext cx="405000" cy="59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E51B580-C30B-4DE8-BF3F-BED654BCA2A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06890" y="3495846"/>
                  <a:ext cx="42264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942C17B-C8CC-4AA5-883B-03351371092C}"/>
                  </a:ext>
                </a:extLst>
              </p14:cNvPr>
              <p14:cNvContentPartPr/>
              <p14:nvPr/>
            </p14:nvContentPartPr>
            <p14:xfrm>
              <a:off x="4317090" y="2489286"/>
              <a:ext cx="109440" cy="117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942C17B-C8CC-4AA5-883B-03351371092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308090" y="2480286"/>
                <a:ext cx="127080" cy="13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A937E839-FECE-4AB0-8EB2-BC29594C00DF}"/>
              </a:ext>
            </a:extLst>
          </p:cNvPr>
          <p:cNvGrpSpPr/>
          <p:nvPr/>
        </p:nvGrpSpPr>
        <p:grpSpPr>
          <a:xfrm>
            <a:off x="1466250" y="5437686"/>
            <a:ext cx="578520" cy="298440"/>
            <a:chOff x="1466250" y="5437686"/>
            <a:chExt cx="578520" cy="29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6003067-E66E-4840-9544-AF045CDC2CB6}"/>
                    </a:ext>
                  </a:extLst>
                </p14:cNvPr>
                <p14:cNvContentPartPr/>
                <p14:nvPr/>
              </p14:nvContentPartPr>
              <p14:xfrm>
                <a:off x="1551930" y="5437686"/>
                <a:ext cx="72360" cy="298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6003067-E66E-4840-9544-AF045CDC2CB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542930" y="5429046"/>
                  <a:ext cx="900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881ED75-45A6-4396-81C9-3D59068B4784}"/>
                    </a:ext>
                  </a:extLst>
                </p14:cNvPr>
                <p14:cNvContentPartPr/>
                <p14:nvPr/>
              </p14:nvContentPartPr>
              <p14:xfrm>
                <a:off x="1466250" y="5550726"/>
                <a:ext cx="174240" cy="10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881ED75-45A6-4396-81C9-3D59068B478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457250" y="5541726"/>
                  <a:ext cx="191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8DEAECA-0790-4BA2-AFC9-67ABD996B227}"/>
                    </a:ext>
                  </a:extLst>
                </p14:cNvPr>
                <p14:cNvContentPartPr/>
                <p14:nvPr/>
              </p14:nvContentPartPr>
              <p14:xfrm>
                <a:off x="1654890" y="5507526"/>
                <a:ext cx="165600" cy="142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8DEAECA-0790-4BA2-AFC9-67ABD996B22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645890" y="5498886"/>
                  <a:ext cx="183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5F2125C-2F51-47D7-8E5D-9B9CCDC9CA38}"/>
                    </a:ext>
                  </a:extLst>
                </p14:cNvPr>
                <p14:cNvContentPartPr/>
                <p14:nvPr/>
              </p14:nvContentPartPr>
              <p14:xfrm>
                <a:off x="1865130" y="5537046"/>
                <a:ext cx="66240" cy="105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5F2125C-2F51-47D7-8E5D-9B9CCDC9CA3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856490" y="5528406"/>
                  <a:ext cx="83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A83486B-32C9-4F33-A489-E957EC9F4866}"/>
                    </a:ext>
                  </a:extLst>
                </p14:cNvPr>
                <p14:cNvContentPartPr/>
                <p14:nvPr/>
              </p14:nvContentPartPr>
              <p14:xfrm>
                <a:off x="1944330" y="5493126"/>
                <a:ext cx="100440" cy="157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A83486B-32C9-4F33-A489-E957EC9F486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35330" y="5484486"/>
                  <a:ext cx="11808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51773C0-CA04-47FD-B309-258A6F12516F}"/>
              </a:ext>
            </a:extLst>
          </p:cNvPr>
          <p:cNvGrpSpPr/>
          <p:nvPr/>
        </p:nvGrpSpPr>
        <p:grpSpPr>
          <a:xfrm>
            <a:off x="2512770" y="5515446"/>
            <a:ext cx="555840" cy="244440"/>
            <a:chOff x="2512770" y="5515446"/>
            <a:chExt cx="555840" cy="24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C7D79EF-C4A9-416A-9B7C-6394FC850DED}"/>
                    </a:ext>
                  </a:extLst>
                </p14:cNvPr>
                <p14:cNvContentPartPr/>
                <p14:nvPr/>
              </p14:nvContentPartPr>
              <p14:xfrm>
                <a:off x="2527530" y="5544606"/>
                <a:ext cx="39960" cy="215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C7D79EF-C4A9-416A-9B7C-6394FC850DE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518890" y="5535606"/>
                  <a:ext cx="57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A0C029F-25AA-407D-9871-1ECDF06F6D54}"/>
                    </a:ext>
                  </a:extLst>
                </p14:cNvPr>
                <p14:cNvContentPartPr/>
                <p14:nvPr/>
              </p14:nvContentPartPr>
              <p14:xfrm>
                <a:off x="2512770" y="5524806"/>
                <a:ext cx="83160" cy="103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A0C029F-25AA-407D-9871-1ECDF06F6D5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503770" y="5516166"/>
                  <a:ext cx="100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0DE0FD4-DAED-4251-899B-133616A5C46E}"/>
                    </a:ext>
                  </a:extLst>
                </p14:cNvPr>
                <p14:cNvContentPartPr/>
                <p14:nvPr/>
              </p14:nvContentPartPr>
              <p14:xfrm>
                <a:off x="2647770" y="5533086"/>
                <a:ext cx="48600" cy="89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0DE0FD4-DAED-4251-899B-133616A5C46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38770" y="5524086"/>
                  <a:ext cx="66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69AD2D8-5FA2-4810-88F8-D50CFD5BF169}"/>
                    </a:ext>
                  </a:extLst>
                </p14:cNvPr>
                <p14:cNvContentPartPr/>
                <p14:nvPr/>
              </p14:nvContentPartPr>
              <p14:xfrm>
                <a:off x="2751810" y="5527326"/>
                <a:ext cx="203400" cy="90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69AD2D8-5FA2-4810-88F8-D50CFD5BF16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42810" y="5518686"/>
                  <a:ext cx="221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83B9F6A-CB52-441B-8DBD-8E1D9C2D8987}"/>
                    </a:ext>
                  </a:extLst>
                </p14:cNvPr>
                <p14:cNvContentPartPr/>
                <p14:nvPr/>
              </p14:nvContentPartPr>
              <p14:xfrm>
                <a:off x="2984730" y="5515446"/>
                <a:ext cx="83880" cy="114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83B9F6A-CB52-441B-8DBD-8E1D9C2D898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976090" y="5506446"/>
                  <a:ext cx="10152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30AC06A-E224-4601-955B-A8125CF0C9DC}"/>
              </a:ext>
            </a:extLst>
          </p:cNvPr>
          <p:cNvGrpSpPr/>
          <p:nvPr/>
        </p:nvGrpSpPr>
        <p:grpSpPr>
          <a:xfrm>
            <a:off x="3635970" y="5384406"/>
            <a:ext cx="1507320" cy="465120"/>
            <a:chOff x="3635970" y="5384406"/>
            <a:chExt cx="1507320" cy="46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0A231F2-AA0B-4658-AA03-A81CE9A9460C}"/>
                    </a:ext>
                  </a:extLst>
                </p14:cNvPr>
                <p14:cNvContentPartPr/>
                <p14:nvPr/>
              </p14:nvContentPartPr>
              <p14:xfrm>
                <a:off x="3830010" y="5490966"/>
                <a:ext cx="46080" cy="293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0A231F2-AA0B-4658-AA03-A81CE9A9460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21010" y="5482326"/>
                  <a:ext cx="637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266F062-725D-4DC4-BFD3-B48574F0898B}"/>
                    </a:ext>
                  </a:extLst>
                </p14:cNvPr>
                <p14:cNvContentPartPr/>
                <p14:nvPr/>
              </p14:nvContentPartPr>
              <p14:xfrm>
                <a:off x="3822450" y="5485206"/>
                <a:ext cx="145440" cy="128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266F062-725D-4DC4-BFD3-B48574F0898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813450" y="5476206"/>
                  <a:ext cx="163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5461023-0BA6-409D-804A-170ADDDE4EEF}"/>
                    </a:ext>
                  </a:extLst>
                </p14:cNvPr>
                <p14:cNvContentPartPr/>
                <p14:nvPr/>
              </p14:nvContentPartPr>
              <p14:xfrm>
                <a:off x="4050690" y="5384406"/>
                <a:ext cx="98280" cy="185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5461023-0BA6-409D-804A-170ADDDE4EE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041690" y="5375766"/>
                  <a:ext cx="115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4FE94A9-4642-4448-8A4B-8F3D7BF5613A}"/>
                    </a:ext>
                  </a:extLst>
                </p14:cNvPr>
                <p14:cNvContentPartPr/>
                <p14:nvPr/>
              </p14:nvContentPartPr>
              <p14:xfrm>
                <a:off x="4007490" y="5420766"/>
                <a:ext cx="133200" cy="24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4FE94A9-4642-4448-8A4B-8F3D7BF5613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98850" y="5412126"/>
                  <a:ext cx="150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140C4A2-BD6E-4266-8273-D28D437AC79A}"/>
                    </a:ext>
                  </a:extLst>
                </p14:cNvPr>
                <p14:cNvContentPartPr/>
                <p14:nvPr/>
              </p14:nvContentPartPr>
              <p14:xfrm>
                <a:off x="3635970" y="5390166"/>
                <a:ext cx="137160" cy="417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140C4A2-BD6E-4266-8273-D28D437AC79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627330" y="5381526"/>
                  <a:ext cx="15480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4379820-BB08-412C-B443-1F50C197EE04}"/>
                    </a:ext>
                  </a:extLst>
                </p14:cNvPr>
                <p14:cNvContentPartPr/>
                <p14:nvPr/>
              </p14:nvContentPartPr>
              <p14:xfrm>
                <a:off x="4211610" y="5395926"/>
                <a:ext cx="91800" cy="417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4379820-BB08-412C-B443-1F50C197EE0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02610" y="5387286"/>
                  <a:ext cx="1094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7BD7238-3EE1-4FBE-997D-C63151603F34}"/>
                    </a:ext>
                  </a:extLst>
                </p14:cNvPr>
                <p14:cNvContentPartPr/>
                <p14:nvPr/>
              </p14:nvContentPartPr>
              <p14:xfrm>
                <a:off x="4388010" y="5632086"/>
                <a:ext cx="49680" cy="189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7BD7238-3EE1-4FBE-997D-C63151603F3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79010" y="5623446"/>
                  <a:ext cx="67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647BEDC-4B16-4494-89A8-064C052F949D}"/>
                    </a:ext>
                  </a:extLst>
                </p14:cNvPr>
                <p14:cNvContentPartPr/>
                <p14:nvPr/>
              </p14:nvContentPartPr>
              <p14:xfrm>
                <a:off x="4475490" y="5739366"/>
                <a:ext cx="158400" cy="110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647BEDC-4B16-4494-89A8-064C052F949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66850" y="5730726"/>
                  <a:ext cx="176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48A006D-4E5B-415B-9958-D54C0B637E2F}"/>
                    </a:ext>
                  </a:extLst>
                </p14:cNvPr>
                <p14:cNvContentPartPr/>
                <p14:nvPr/>
              </p14:nvContentPartPr>
              <p14:xfrm>
                <a:off x="4585290" y="5666646"/>
                <a:ext cx="37080" cy="20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48A006D-4E5B-415B-9958-D54C0B637E2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76290" y="5657646"/>
                  <a:ext cx="54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D602226-5F29-46AF-8AE2-CB290CEF4D71}"/>
                    </a:ext>
                  </a:extLst>
                </p14:cNvPr>
                <p14:cNvContentPartPr/>
                <p14:nvPr/>
              </p14:nvContentPartPr>
              <p14:xfrm>
                <a:off x="4771770" y="5562606"/>
                <a:ext cx="136800" cy="146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D602226-5F29-46AF-8AE2-CB290CEF4D7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763130" y="5553966"/>
                  <a:ext cx="154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D9B0748-F228-4273-927C-2AE0294B28FC}"/>
                    </a:ext>
                  </a:extLst>
                </p14:cNvPr>
                <p14:cNvContentPartPr/>
                <p14:nvPr/>
              </p14:nvContentPartPr>
              <p14:xfrm>
                <a:off x="5046450" y="5539926"/>
                <a:ext cx="96840" cy="142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D9B0748-F228-4273-927C-2AE0294B28F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37450" y="5530926"/>
                  <a:ext cx="11448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CBAD55A-1E98-4336-976F-8112A3FEC819}"/>
              </a:ext>
            </a:extLst>
          </p:cNvPr>
          <p:cNvGrpSpPr/>
          <p:nvPr/>
        </p:nvGrpSpPr>
        <p:grpSpPr>
          <a:xfrm>
            <a:off x="5624610" y="5478006"/>
            <a:ext cx="427320" cy="176040"/>
            <a:chOff x="5624610" y="5478006"/>
            <a:chExt cx="42732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03F4E53-77C6-403E-A30C-6ED91CD533CB}"/>
                    </a:ext>
                  </a:extLst>
                </p14:cNvPr>
                <p14:cNvContentPartPr/>
                <p14:nvPr/>
              </p14:nvContentPartPr>
              <p14:xfrm>
                <a:off x="5624610" y="5548206"/>
                <a:ext cx="127440" cy="100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03F4E53-77C6-403E-A30C-6ED91CD533C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615610" y="5539206"/>
                  <a:ext cx="145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AF241AC-B397-4A23-8A1F-EE3799D1F3C3}"/>
                    </a:ext>
                  </a:extLst>
                </p14:cNvPr>
                <p14:cNvContentPartPr/>
                <p14:nvPr/>
              </p14:nvContentPartPr>
              <p14:xfrm>
                <a:off x="5778330" y="5478006"/>
                <a:ext cx="145080" cy="159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AF241AC-B397-4A23-8A1F-EE3799D1F3C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769690" y="5469006"/>
                  <a:ext cx="162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CB843C3-4E9F-4564-B030-9ADA06D047E5}"/>
                    </a:ext>
                  </a:extLst>
                </p14:cNvPr>
                <p14:cNvContentPartPr/>
                <p14:nvPr/>
              </p14:nvContentPartPr>
              <p14:xfrm>
                <a:off x="5954010" y="5562246"/>
                <a:ext cx="97920" cy="91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CB843C3-4E9F-4564-B030-9ADA06D047E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945370" y="5553606"/>
                  <a:ext cx="11556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E5BACDA-F806-4193-B35A-F7FF7E425DCA}"/>
              </a:ext>
            </a:extLst>
          </p:cNvPr>
          <p:cNvGrpSpPr/>
          <p:nvPr/>
        </p:nvGrpSpPr>
        <p:grpSpPr>
          <a:xfrm>
            <a:off x="6247770" y="5443806"/>
            <a:ext cx="572040" cy="235440"/>
            <a:chOff x="6247770" y="5443806"/>
            <a:chExt cx="572040" cy="2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0D5E0D9-E58B-4B7C-82A9-0F4FE6961903}"/>
                    </a:ext>
                  </a:extLst>
                </p14:cNvPr>
                <p14:cNvContentPartPr/>
                <p14:nvPr/>
              </p14:nvContentPartPr>
              <p14:xfrm>
                <a:off x="6247770" y="5463966"/>
                <a:ext cx="111960" cy="185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0D5E0D9-E58B-4B7C-82A9-0F4FE696190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38770" y="5455326"/>
                  <a:ext cx="129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E25DE8D-A3A3-456F-9D20-40BEC35B56A4}"/>
                    </a:ext>
                  </a:extLst>
                </p14:cNvPr>
                <p14:cNvContentPartPr/>
                <p14:nvPr/>
              </p14:nvContentPartPr>
              <p14:xfrm>
                <a:off x="6456210" y="5476566"/>
                <a:ext cx="87840" cy="158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E25DE8D-A3A3-456F-9D20-40BEC35B56A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47210" y="5467566"/>
                  <a:ext cx="105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38B9102-E738-4012-9772-D9D27987D7DD}"/>
                    </a:ext>
                  </a:extLst>
                </p14:cNvPr>
                <p14:cNvContentPartPr/>
                <p14:nvPr/>
              </p14:nvContentPartPr>
              <p14:xfrm>
                <a:off x="6607410" y="5443806"/>
                <a:ext cx="212400" cy="23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38B9102-E738-4012-9772-D9D27987D7D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598770" y="5435166"/>
                  <a:ext cx="230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DE6F3A7-1973-4C4E-B76E-DE9620E604ED}"/>
                    </a:ext>
                  </a:extLst>
                </p14:cNvPr>
                <p14:cNvContentPartPr/>
                <p14:nvPr/>
              </p14:nvContentPartPr>
              <p14:xfrm>
                <a:off x="6724770" y="5475486"/>
                <a:ext cx="42840" cy="203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DE6F3A7-1973-4C4E-B76E-DE9620E604E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16130" y="5466486"/>
                  <a:ext cx="60480" cy="22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8CF7DCF-A305-400F-897E-AF6CEF99BF1F}"/>
                  </a:ext>
                </a:extLst>
              </p14:cNvPr>
              <p14:cNvContentPartPr/>
              <p14:nvPr/>
            </p14:nvContentPartPr>
            <p14:xfrm>
              <a:off x="7302570" y="5652606"/>
              <a:ext cx="43560" cy="349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8CF7DCF-A305-400F-897E-AF6CEF99BF1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293570" y="5643966"/>
                <a:ext cx="6120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3133B826-3061-4DB6-8A0C-28BDE5453FFE}"/>
              </a:ext>
            </a:extLst>
          </p:cNvPr>
          <p:cNvGrpSpPr/>
          <p:nvPr/>
        </p:nvGrpSpPr>
        <p:grpSpPr>
          <a:xfrm>
            <a:off x="7688130" y="5456406"/>
            <a:ext cx="464400" cy="179640"/>
            <a:chOff x="7688130" y="5456406"/>
            <a:chExt cx="46440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6934911-7BE4-479A-9371-B80C4C93AB0C}"/>
                    </a:ext>
                  </a:extLst>
                </p14:cNvPr>
                <p14:cNvContentPartPr/>
                <p14:nvPr/>
              </p14:nvContentPartPr>
              <p14:xfrm>
                <a:off x="7718010" y="5483046"/>
                <a:ext cx="77400" cy="1530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6934911-7BE4-479A-9371-B80C4C93AB0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709370" y="5474406"/>
                  <a:ext cx="95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1A38892-D6F4-4EB5-818E-E00D3C2592F9}"/>
                    </a:ext>
                  </a:extLst>
                </p14:cNvPr>
                <p14:cNvContentPartPr/>
                <p14:nvPr/>
              </p14:nvContentPartPr>
              <p14:xfrm>
                <a:off x="7688130" y="5520126"/>
                <a:ext cx="125280" cy="244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1A38892-D6F4-4EB5-818E-E00D3C2592F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679130" y="5511126"/>
                  <a:ext cx="142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552D697-B44B-48D5-B8DC-A9187D90432B}"/>
                    </a:ext>
                  </a:extLst>
                </p14:cNvPr>
                <p14:cNvContentPartPr/>
                <p14:nvPr/>
              </p14:nvContentPartPr>
              <p14:xfrm>
                <a:off x="7849050" y="5456406"/>
                <a:ext cx="179640" cy="178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552D697-B44B-48D5-B8DC-A9187D90432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840050" y="5447406"/>
                  <a:ext cx="197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12DCD2D-A05C-4C95-89E9-7122D054C157}"/>
                    </a:ext>
                  </a:extLst>
                </p14:cNvPr>
                <p14:cNvContentPartPr/>
                <p14:nvPr/>
              </p14:nvContentPartPr>
              <p14:xfrm>
                <a:off x="8077290" y="5568726"/>
                <a:ext cx="75240" cy="630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12DCD2D-A05C-4C95-89E9-7122D054C15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068650" y="5560086"/>
                  <a:ext cx="9288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FE3C2EE-E335-4F51-B766-1390FAF785E9}"/>
              </a:ext>
            </a:extLst>
          </p:cNvPr>
          <p:cNvGrpSpPr/>
          <p:nvPr/>
        </p:nvGrpSpPr>
        <p:grpSpPr>
          <a:xfrm>
            <a:off x="8476530" y="5438406"/>
            <a:ext cx="1736640" cy="341640"/>
            <a:chOff x="8476530" y="5438406"/>
            <a:chExt cx="1736640" cy="3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01F6B00-F797-47BD-BFD5-60935D5110F6}"/>
                    </a:ext>
                  </a:extLst>
                </p14:cNvPr>
                <p14:cNvContentPartPr/>
                <p14:nvPr/>
              </p14:nvContentPartPr>
              <p14:xfrm>
                <a:off x="8476530" y="5452446"/>
                <a:ext cx="60120" cy="1710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01F6B00-F797-47BD-BFD5-60935D5110F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467530" y="5443806"/>
                  <a:ext cx="77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D49FECA-81A5-42F5-8673-91D2B3113892}"/>
                    </a:ext>
                  </a:extLst>
                </p14:cNvPr>
                <p14:cNvContentPartPr/>
                <p14:nvPr/>
              </p14:nvContentPartPr>
              <p14:xfrm>
                <a:off x="8616210" y="5537766"/>
                <a:ext cx="51480" cy="103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D49FECA-81A5-42F5-8673-91D2B311389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607570" y="5528766"/>
                  <a:ext cx="69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F71093B-8D12-4B01-905B-93B381F17DC0}"/>
                    </a:ext>
                  </a:extLst>
                </p14:cNvPr>
                <p14:cNvContentPartPr/>
                <p14:nvPr/>
              </p14:nvContentPartPr>
              <p14:xfrm>
                <a:off x="8765250" y="5523366"/>
                <a:ext cx="81000" cy="1335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F71093B-8D12-4B01-905B-93B381F17DC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756250" y="5514726"/>
                  <a:ext cx="98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C101212-4D2E-4C0E-ADB6-9B91E0641758}"/>
                    </a:ext>
                  </a:extLst>
                </p14:cNvPr>
                <p14:cNvContentPartPr/>
                <p14:nvPr/>
              </p14:nvContentPartPr>
              <p14:xfrm>
                <a:off x="8899890" y="5525886"/>
                <a:ext cx="105480" cy="119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C101212-4D2E-4C0E-ADB6-9B91E064175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890890" y="5516886"/>
                  <a:ext cx="123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08D077F-2EF4-4B0B-8181-3D9786FAB5AD}"/>
                    </a:ext>
                  </a:extLst>
                </p14:cNvPr>
                <p14:cNvContentPartPr/>
                <p14:nvPr/>
              </p14:nvContentPartPr>
              <p14:xfrm>
                <a:off x="9025890" y="5468286"/>
                <a:ext cx="165960" cy="1749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08D077F-2EF4-4B0B-8181-3D9786FAB5A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017250" y="5459286"/>
                  <a:ext cx="183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37E10C8-EC4C-46D3-A4B9-06DE597BFFF0}"/>
                    </a:ext>
                  </a:extLst>
                </p14:cNvPr>
                <p14:cNvContentPartPr/>
                <p14:nvPr/>
              </p14:nvContentPartPr>
              <p14:xfrm>
                <a:off x="9219210" y="5539206"/>
                <a:ext cx="212400" cy="94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37E10C8-EC4C-46D3-A4B9-06DE597BFFF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210210" y="5530206"/>
                  <a:ext cx="230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6D702F9-CF68-4DBB-A25B-B9B80DA71B5E}"/>
                    </a:ext>
                  </a:extLst>
                </p14:cNvPr>
                <p14:cNvContentPartPr/>
                <p14:nvPr/>
              </p14:nvContentPartPr>
              <p14:xfrm>
                <a:off x="9472290" y="5488446"/>
                <a:ext cx="37800" cy="126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6D702F9-CF68-4DBB-A25B-B9B80DA71B5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63290" y="5479446"/>
                  <a:ext cx="55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1DDEAA8-174C-4C86-91CF-EA3D104B703D}"/>
                    </a:ext>
                  </a:extLst>
                </p14:cNvPr>
                <p14:cNvContentPartPr/>
                <p14:nvPr/>
              </p14:nvContentPartPr>
              <p14:xfrm>
                <a:off x="9527370" y="5438406"/>
                <a:ext cx="180360" cy="182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1DDEAA8-174C-4C86-91CF-EA3D104B703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518370" y="5429766"/>
                  <a:ext cx="198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D99DF9E-A1B2-4867-B4BC-22BED2C68054}"/>
                    </a:ext>
                  </a:extLst>
                </p14:cNvPr>
                <p14:cNvContentPartPr/>
                <p14:nvPr/>
              </p14:nvContentPartPr>
              <p14:xfrm>
                <a:off x="9677490" y="5465046"/>
                <a:ext cx="141480" cy="1980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D99DF9E-A1B2-4867-B4BC-22BED2C6805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668850" y="5456046"/>
                  <a:ext cx="159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1BD6280-DC90-4BFB-B397-85AC6735A3F7}"/>
                    </a:ext>
                  </a:extLst>
                </p14:cNvPr>
                <p14:cNvContentPartPr/>
                <p14:nvPr/>
              </p14:nvContentPartPr>
              <p14:xfrm>
                <a:off x="9845610" y="5462886"/>
                <a:ext cx="172800" cy="181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1BD6280-DC90-4BFB-B397-85AC6735A3F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36970" y="5454246"/>
                  <a:ext cx="190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A593413-EDA7-4BAF-A06C-09C50ED9E499}"/>
                    </a:ext>
                  </a:extLst>
                </p14:cNvPr>
                <p14:cNvContentPartPr/>
                <p14:nvPr/>
              </p14:nvContentPartPr>
              <p14:xfrm>
                <a:off x="9941730" y="5503206"/>
                <a:ext cx="271440" cy="276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A593413-EDA7-4BAF-A06C-09C50ED9E49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932730" y="5494566"/>
                  <a:ext cx="28908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641443E-BA4B-4082-ADAC-94A2BA2CB0FD}"/>
              </a:ext>
            </a:extLst>
          </p:cNvPr>
          <p:cNvGrpSpPr/>
          <p:nvPr/>
        </p:nvGrpSpPr>
        <p:grpSpPr>
          <a:xfrm>
            <a:off x="10141530" y="4376406"/>
            <a:ext cx="1568880" cy="896400"/>
            <a:chOff x="10141530" y="4376406"/>
            <a:chExt cx="1568880" cy="89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2359EC2-840C-4DF2-B54F-EDFADCF42790}"/>
                    </a:ext>
                  </a:extLst>
                </p14:cNvPr>
                <p14:cNvContentPartPr/>
                <p14:nvPr/>
              </p14:nvContentPartPr>
              <p14:xfrm>
                <a:off x="10678650" y="5130246"/>
                <a:ext cx="41400" cy="1425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2359EC2-840C-4DF2-B54F-EDFADCF4279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70010" y="5121246"/>
                  <a:ext cx="59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8002C20-1E28-46ED-9B1C-9BCE8CFC7744}"/>
                    </a:ext>
                  </a:extLst>
                </p14:cNvPr>
                <p14:cNvContentPartPr/>
                <p14:nvPr/>
              </p14:nvContentPartPr>
              <p14:xfrm>
                <a:off x="10640490" y="4973646"/>
                <a:ext cx="74160" cy="60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8002C20-1E28-46ED-9B1C-9BCE8CFC774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631850" y="4964646"/>
                  <a:ext cx="91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E7FCB97-1E45-4ECC-AA30-9F9B137A2BE9}"/>
                    </a:ext>
                  </a:extLst>
                </p14:cNvPr>
                <p14:cNvContentPartPr/>
                <p14:nvPr/>
              </p14:nvContentPartPr>
              <p14:xfrm>
                <a:off x="11477130" y="4540566"/>
                <a:ext cx="44280" cy="35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E7FCB97-1E45-4ECC-AA30-9F9B137A2BE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468130" y="4531926"/>
                  <a:ext cx="61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2128E08-87E1-41AD-825B-90FB099B04BC}"/>
                    </a:ext>
                  </a:extLst>
                </p14:cNvPr>
                <p14:cNvContentPartPr/>
                <p14:nvPr/>
              </p14:nvContentPartPr>
              <p14:xfrm>
                <a:off x="11632650" y="4417806"/>
                <a:ext cx="77760" cy="352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2128E08-87E1-41AD-825B-90FB099B04B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624010" y="4409166"/>
                  <a:ext cx="954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D0735E5-1D71-4B8A-9CCE-6CE9E0E3F249}"/>
                    </a:ext>
                  </a:extLst>
                </p14:cNvPr>
                <p14:cNvContentPartPr/>
                <p14:nvPr/>
              </p14:nvContentPartPr>
              <p14:xfrm>
                <a:off x="10825530" y="4709046"/>
                <a:ext cx="459360" cy="2379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D0735E5-1D71-4B8A-9CCE-6CE9E0E3F24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816890" y="4700406"/>
                  <a:ext cx="477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3224527-0487-45C5-9DF7-CA9C3B7C7721}"/>
                    </a:ext>
                  </a:extLst>
                </p14:cNvPr>
                <p14:cNvContentPartPr/>
                <p14:nvPr/>
              </p14:nvContentPartPr>
              <p14:xfrm>
                <a:off x="11260050" y="4602846"/>
                <a:ext cx="123480" cy="153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3224527-0487-45C5-9DF7-CA9C3B7C772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251410" y="4593846"/>
                  <a:ext cx="141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BD8B83F-317C-4616-9FAC-AC019A6A05C0}"/>
                    </a:ext>
                  </a:extLst>
                </p14:cNvPr>
                <p14:cNvContentPartPr/>
                <p14:nvPr/>
              </p14:nvContentPartPr>
              <p14:xfrm>
                <a:off x="10884570" y="4376406"/>
                <a:ext cx="16560" cy="159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BD8B83F-317C-4616-9FAC-AC019A6A05C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875930" y="4367406"/>
                  <a:ext cx="34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5BF0B70-C15C-4CBC-8F5D-7A365E9DD446}"/>
                    </a:ext>
                  </a:extLst>
                </p14:cNvPr>
                <p14:cNvContentPartPr/>
                <p14:nvPr/>
              </p14:nvContentPartPr>
              <p14:xfrm>
                <a:off x="10975650" y="4416366"/>
                <a:ext cx="76680" cy="1108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5BF0B70-C15C-4CBC-8F5D-7A365E9DD44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967010" y="4407366"/>
                  <a:ext cx="94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19F54C4-263F-4EA4-80F8-F934A769772A}"/>
                    </a:ext>
                  </a:extLst>
                </p14:cNvPr>
                <p14:cNvContentPartPr/>
                <p14:nvPr/>
              </p14:nvContentPartPr>
              <p14:xfrm>
                <a:off x="11118930" y="4411686"/>
                <a:ext cx="81000" cy="94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19F54C4-263F-4EA4-80F8-F934A769772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110290" y="4402686"/>
                  <a:ext cx="98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E24904A-0481-47E4-B04D-39E0E2C3D79E}"/>
                    </a:ext>
                  </a:extLst>
                </p14:cNvPr>
                <p14:cNvContentPartPr/>
                <p14:nvPr/>
              </p14:nvContentPartPr>
              <p14:xfrm>
                <a:off x="10301010" y="4862406"/>
                <a:ext cx="285840" cy="2710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E24904A-0481-47E4-B04D-39E0E2C3D79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292370" y="4853406"/>
                  <a:ext cx="3034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347BA90-620C-4292-9965-C18214E7E7BC}"/>
                    </a:ext>
                  </a:extLst>
                </p14:cNvPr>
                <p14:cNvContentPartPr/>
                <p14:nvPr/>
              </p14:nvContentPartPr>
              <p14:xfrm>
                <a:off x="10470210" y="5025486"/>
                <a:ext cx="113400" cy="127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347BA90-620C-4292-9965-C18214E7E7B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461570" y="5016846"/>
                  <a:ext cx="131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FFBC5C2-F28F-432A-815D-11D1D1CAB265}"/>
                    </a:ext>
                  </a:extLst>
                </p14:cNvPr>
                <p14:cNvContentPartPr/>
                <p14:nvPr/>
              </p14:nvContentPartPr>
              <p14:xfrm>
                <a:off x="10280490" y="4821366"/>
                <a:ext cx="320760" cy="311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FFBC5C2-F28F-432A-815D-11D1D1CAB26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271490" y="4812726"/>
                  <a:ext cx="3384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7E26D09-F390-4B9C-B94E-FEC2D45A90C3}"/>
                    </a:ext>
                  </a:extLst>
                </p14:cNvPr>
                <p14:cNvContentPartPr/>
                <p14:nvPr/>
              </p14:nvContentPartPr>
              <p14:xfrm>
                <a:off x="10141530" y="4621926"/>
                <a:ext cx="183240" cy="147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7E26D09-F390-4B9C-B94E-FEC2D45A90C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32530" y="4612926"/>
                  <a:ext cx="200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4A37B76-8238-4898-A2C5-BB7BA8728293}"/>
                    </a:ext>
                  </a:extLst>
                </p14:cNvPr>
                <p14:cNvContentPartPr/>
                <p14:nvPr/>
              </p14:nvContentPartPr>
              <p14:xfrm>
                <a:off x="10214250" y="4632366"/>
                <a:ext cx="15480" cy="169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4A37B76-8238-4898-A2C5-BB7BA872829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05610" y="4623726"/>
                  <a:ext cx="3312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414AABA-5C92-4C42-A71D-9AD200186A29}"/>
              </a:ext>
            </a:extLst>
          </p:cNvPr>
          <p:cNvGrpSpPr/>
          <p:nvPr/>
        </p:nvGrpSpPr>
        <p:grpSpPr>
          <a:xfrm>
            <a:off x="1749930" y="5813166"/>
            <a:ext cx="1362600" cy="998280"/>
            <a:chOff x="1749930" y="5813166"/>
            <a:chExt cx="1362600" cy="99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E3A6554-A2B2-48D6-8EA2-155312A34CF4}"/>
                    </a:ext>
                  </a:extLst>
                </p14:cNvPr>
                <p14:cNvContentPartPr/>
                <p14:nvPr/>
              </p14:nvContentPartPr>
              <p14:xfrm>
                <a:off x="2296770" y="6201246"/>
                <a:ext cx="90360" cy="111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E3A6554-A2B2-48D6-8EA2-155312A34CF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287770" y="6192606"/>
                  <a:ext cx="108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6829363-EECA-4867-9C2C-08D07006DEE6}"/>
                    </a:ext>
                  </a:extLst>
                </p14:cNvPr>
                <p14:cNvContentPartPr/>
                <p14:nvPr/>
              </p14:nvContentPartPr>
              <p14:xfrm>
                <a:off x="2463450" y="6352806"/>
                <a:ext cx="18000" cy="79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6829363-EECA-4867-9C2C-08D07006DEE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454450" y="6344166"/>
                  <a:ext cx="35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944590D-6950-47A2-91D7-BF60E7D69DDB}"/>
                    </a:ext>
                  </a:extLst>
                </p14:cNvPr>
                <p14:cNvContentPartPr/>
                <p14:nvPr/>
              </p14:nvContentPartPr>
              <p14:xfrm>
                <a:off x="2440050" y="6239406"/>
                <a:ext cx="32400" cy="133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944590D-6950-47A2-91D7-BF60E7D69DD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431050" y="6230406"/>
                  <a:ext cx="50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ED59E03-2DFC-4D24-87A0-4BB8E508D279}"/>
                    </a:ext>
                  </a:extLst>
                </p14:cNvPr>
                <p14:cNvContentPartPr/>
                <p14:nvPr/>
              </p14:nvContentPartPr>
              <p14:xfrm>
                <a:off x="1749930" y="6269646"/>
                <a:ext cx="608400" cy="5418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ED59E03-2DFC-4D24-87A0-4BB8E508D27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40930" y="6260646"/>
                  <a:ext cx="62604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10EA47A-CFE8-42CC-8398-DA376AF32E01}"/>
                    </a:ext>
                  </a:extLst>
                </p14:cNvPr>
                <p14:cNvContentPartPr/>
                <p14:nvPr/>
              </p14:nvContentPartPr>
              <p14:xfrm>
                <a:off x="2262930" y="6385566"/>
                <a:ext cx="111960" cy="92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10EA47A-CFE8-42CC-8398-DA376AF32E0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253930" y="6376566"/>
                  <a:ext cx="129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3FE4933-F9A8-459C-929C-F1EBE271A702}"/>
                    </a:ext>
                  </a:extLst>
                </p14:cNvPr>
                <p14:cNvContentPartPr/>
                <p14:nvPr/>
              </p14:nvContentPartPr>
              <p14:xfrm>
                <a:off x="1929930" y="6575646"/>
                <a:ext cx="42480" cy="1148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3FE4933-F9A8-459C-929C-F1EBE271A70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920930" y="6566646"/>
                  <a:ext cx="60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F97A2B1-4F61-4DF5-BDB6-510D319D448F}"/>
                    </a:ext>
                  </a:extLst>
                </p14:cNvPr>
                <p14:cNvContentPartPr/>
                <p14:nvPr/>
              </p14:nvContentPartPr>
              <p14:xfrm>
                <a:off x="2028930" y="6543606"/>
                <a:ext cx="111240" cy="860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F97A2B1-4F61-4DF5-BDB6-510D319D448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020290" y="6534966"/>
                  <a:ext cx="128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15B85AA-3604-4725-887D-387C99DA221E}"/>
                    </a:ext>
                  </a:extLst>
                </p14:cNvPr>
                <p14:cNvContentPartPr/>
                <p14:nvPr/>
              </p14:nvContentPartPr>
              <p14:xfrm>
                <a:off x="2092650" y="6567366"/>
                <a:ext cx="23040" cy="110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15B85AA-3604-4725-887D-387C99DA221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083650" y="6558726"/>
                  <a:ext cx="40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0E997EF-4E7A-4538-A530-7CA2398F1053}"/>
                    </a:ext>
                  </a:extLst>
                </p14:cNvPr>
                <p14:cNvContentPartPr/>
                <p14:nvPr/>
              </p14:nvContentPartPr>
              <p14:xfrm>
                <a:off x="2334930" y="5813166"/>
                <a:ext cx="777600" cy="4017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0E997EF-4E7A-4538-A530-7CA2398F105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325930" y="5804166"/>
                  <a:ext cx="7952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2BBF70B-573A-468E-959A-BF92AADA59CE}"/>
                    </a:ext>
                  </a:extLst>
                </p14:cNvPr>
                <p14:cNvContentPartPr/>
                <p14:nvPr/>
              </p14:nvContentPartPr>
              <p14:xfrm>
                <a:off x="2554890" y="6153726"/>
                <a:ext cx="111240" cy="1260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2BBF70B-573A-468E-959A-BF92AADA59C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545890" y="6144726"/>
                  <a:ext cx="128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DD44E83-921B-4F3B-8F9B-8CF03A34A02A}"/>
                    </a:ext>
                  </a:extLst>
                </p14:cNvPr>
                <p14:cNvContentPartPr/>
                <p14:nvPr/>
              </p14:nvContentPartPr>
              <p14:xfrm>
                <a:off x="2732730" y="5987406"/>
                <a:ext cx="14400" cy="1047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DD44E83-921B-4F3B-8F9B-8CF03A34A02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724090" y="5978406"/>
                  <a:ext cx="32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A1723BE-D7F6-4065-A094-01A95ECCE8BE}"/>
                    </a:ext>
                  </a:extLst>
                </p14:cNvPr>
                <p14:cNvContentPartPr/>
                <p14:nvPr/>
              </p14:nvContentPartPr>
              <p14:xfrm>
                <a:off x="2797170" y="5951046"/>
                <a:ext cx="122040" cy="155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A1723BE-D7F6-4065-A094-01A95ECCE8B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788170" y="5942406"/>
                  <a:ext cx="13968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A473B99-9E56-4843-A537-2017A4157C2F}"/>
              </a:ext>
            </a:extLst>
          </p:cNvPr>
          <p:cNvGrpSpPr/>
          <p:nvPr/>
        </p:nvGrpSpPr>
        <p:grpSpPr>
          <a:xfrm>
            <a:off x="3805530" y="6010086"/>
            <a:ext cx="1040760" cy="749160"/>
            <a:chOff x="3805530" y="6010086"/>
            <a:chExt cx="1040760" cy="74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BEAF5E4-36BC-4CC5-873F-62AC2EC6A922}"/>
                    </a:ext>
                  </a:extLst>
                </p14:cNvPr>
                <p14:cNvContentPartPr/>
                <p14:nvPr/>
              </p14:nvContentPartPr>
              <p14:xfrm>
                <a:off x="4263810" y="6302046"/>
                <a:ext cx="42840" cy="37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BEAF5E4-36BC-4CC5-873F-62AC2EC6A92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255170" y="6293046"/>
                  <a:ext cx="60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F16804D-8D9B-4B0E-AA54-85642288C8A1}"/>
                    </a:ext>
                  </a:extLst>
                </p14:cNvPr>
                <p14:cNvContentPartPr/>
                <p14:nvPr/>
              </p14:nvContentPartPr>
              <p14:xfrm>
                <a:off x="4021890" y="6378366"/>
                <a:ext cx="351360" cy="3808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F16804D-8D9B-4B0E-AA54-85642288C8A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012890" y="6369366"/>
                  <a:ext cx="36900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9B12DDA-C851-401B-AF19-CD7667684643}"/>
                    </a:ext>
                  </a:extLst>
                </p14:cNvPr>
                <p14:cNvContentPartPr/>
                <p14:nvPr/>
              </p14:nvContentPartPr>
              <p14:xfrm>
                <a:off x="4247970" y="6416886"/>
                <a:ext cx="169560" cy="954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9B12DDA-C851-401B-AF19-CD766768464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238970" y="6408246"/>
                  <a:ext cx="187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BBA820F-C295-432D-9A5C-C672FE26BCA7}"/>
                    </a:ext>
                  </a:extLst>
                </p14:cNvPr>
                <p14:cNvContentPartPr/>
                <p14:nvPr/>
              </p14:nvContentPartPr>
              <p14:xfrm>
                <a:off x="3805530" y="6523806"/>
                <a:ext cx="154440" cy="1630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BBA820F-C295-432D-9A5C-C672FE26BCA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796890" y="6515166"/>
                  <a:ext cx="172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07D8E35-0D6D-495E-909E-C7CB51369598}"/>
                    </a:ext>
                  </a:extLst>
                </p14:cNvPr>
                <p14:cNvContentPartPr/>
                <p14:nvPr/>
              </p14:nvContentPartPr>
              <p14:xfrm>
                <a:off x="4278930" y="6010086"/>
                <a:ext cx="370440" cy="3225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07D8E35-0D6D-495E-909E-C7CB5136959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270290" y="6001086"/>
                  <a:ext cx="3880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08AA9B9-C69F-4726-A022-08A8C86BB59A}"/>
                    </a:ext>
                  </a:extLst>
                </p14:cNvPr>
                <p14:cNvContentPartPr/>
                <p14:nvPr/>
              </p14:nvContentPartPr>
              <p14:xfrm>
                <a:off x="4456770" y="6233286"/>
                <a:ext cx="117360" cy="1566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08AA9B9-C69F-4726-A022-08A8C86BB59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447770" y="6224286"/>
                  <a:ext cx="135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042CCC2-51BD-46AC-AD01-89984CA2A9C1}"/>
                    </a:ext>
                  </a:extLst>
                </p14:cNvPr>
                <p14:cNvContentPartPr/>
                <p14:nvPr/>
              </p14:nvContentPartPr>
              <p14:xfrm>
                <a:off x="4724970" y="6165246"/>
                <a:ext cx="88560" cy="1364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042CCC2-51BD-46AC-AD01-89984CA2A9C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715970" y="6156246"/>
                  <a:ext cx="106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44055CB-E243-449A-AB6D-BE45C37DAEEE}"/>
                    </a:ext>
                  </a:extLst>
                </p14:cNvPr>
                <p14:cNvContentPartPr/>
                <p14:nvPr/>
              </p14:nvContentPartPr>
              <p14:xfrm>
                <a:off x="4741530" y="6136086"/>
                <a:ext cx="104760" cy="21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44055CB-E243-449A-AB6D-BE45C37DAEE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732530" y="6127086"/>
                  <a:ext cx="1224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2C7F4715-796D-4574-B98A-A68840C784D4}"/>
              </a:ext>
            </a:extLst>
          </p:cNvPr>
          <p:cNvGrpSpPr/>
          <p:nvPr/>
        </p:nvGrpSpPr>
        <p:grpSpPr>
          <a:xfrm>
            <a:off x="5525970" y="6126726"/>
            <a:ext cx="241560" cy="272160"/>
            <a:chOff x="5525970" y="6126726"/>
            <a:chExt cx="241560" cy="27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A4FDF61-57B7-4D7F-B183-ECFC05CB92ED}"/>
                    </a:ext>
                  </a:extLst>
                </p14:cNvPr>
                <p14:cNvContentPartPr/>
                <p14:nvPr/>
              </p14:nvContentPartPr>
              <p14:xfrm>
                <a:off x="5525970" y="6126726"/>
                <a:ext cx="109800" cy="2376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A4FDF61-57B7-4D7F-B183-ECFC05CB92E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516970" y="6117726"/>
                  <a:ext cx="1274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4D6BB71-6DD7-4B93-9CAE-440829CC6E57}"/>
                    </a:ext>
                  </a:extLst>
                </p14:cNvPr>
                <p14:cNvContentPartPr/>
                <p14:nvPr/>
              </p14:nvContentPartPr>
              <p14:xfrm>
                <a:off x="5711730" y="6359286"/>
                <a:ext cx="55800" cy="396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4D6BB71-6DD7-4B93-9CAE-440829CC6E5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703090" y="6350286"/>
                  <a:ext cx="7344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77A25A2-3F22-4377-9E29-326FA7CE93CB}"/>
              </a:ext>
            </a:extLst>
          </p:cNvPr>
          <p:cNvGrpSpPr/>
          <p:nvPr/>
        </p:nvGrpSpPr>
        <p:grpSpPr>
          <a:xfrm>
            <a:off x="5846730" y="6124566"/>
            <a:ext cx="573840" cy="276840"/>
            <a:chOff x="5846730" y="6124566"/>
            <a:chExt cx="573840" cy="2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AF14BFB-F8F0-4EFA-B229-F80B357E139A}"/>
                    </a:ext>
                  </a:extLst>
                </p14:cNvPr>
                <p14:cNvContentPartPr/>
                <p14:nvPr/>
              </p14:nvContentPartPr>
              <p14:xfrm>
                <a:off x="5846730" y="6124566"/>
                <a:ext cx="120600" cy="2462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AF14BFB-F8F0-4EFA-B229-F80B357E139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838090" y="6115566"/>
                  <a:ext cx="1382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4AADC43-DA06-4D4B-BD47-ABEEACB13201}"/>
                    </a:ext>
                  </a:extLst>
                </p14:cNvPr>
                <p14:cNvContentPartPr/>
                <p14:nvPr/>
              </p14:nvContentPartPr>
              <p14:xfrm>
                <a:off x="6050850" y="6339126"/>
                <a:ext cx="60120" cy="622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4AADC43-DA06-4D4B-BD47-ABEEACB1320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042210" y="6330126"/>
                  <a:ext cx="77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D0DBD4D-C7ED-4973-9CB1-AE6197F266E0}"/>
                    </a:ext>
                  </a:extLst>
                </p14:cNvPr>
                <p14:cNvContentPartPr/>
                <p14:nvPr/>
              </p14:nvContentPartPr>
              <p14:xfrm>
                <a:off x="6232290" y="6173526"/>
                <a:ext cx="11160" cy="2120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D0DBD4D-C7ED-4973-9CB1-AE6197F266E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223650" y="6164526"/>
                  <a:ext cx="288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B6CE419-0CEB-4E13-B087-364ECC6C519E}"/>
                    </a:ext>
                  </a:extLst>
                </p14:cNvPr>
                <p14:cNvContentPartPr/>
                <p14:nvPr/>
              </p14:nvContentPartPr>
              <p14:xfrm>
                <a:off x="6302490" y="6166686"/>
                <a:ext cx="118080" cy="1839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B6CE419-0CEB-4E13-B087-364ECC6C519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293490" y="6158046"/>
                  <a:ext cx="13572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33450AE-3D14-45C6-8B4A-1DFE7500F34F}"/>
              </a:ext>
            </a:extLst>
          </p:cNvPr>
          <p:cNvGrpSpPr/>
          <p:nvPr/>
        </p:nvGrpSpPr>
        <p:grpSpPr>
          <a:xfrm>
            <a:off x="6462690" y="6163806"/>
            <a:ext cx="318240" cy="255960"/>
            <a:chOff x="6462690" y="6163806"/>
            <a:chExt cx="31824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D5A469D-2A40-4916-A4DE-4038B7FE350E}"/>
                    </a:ext>
                  </a:extLst>
                </p14:cNvPr>
                <p14:cNvContentPartPr/>
                <p14:nvPr/>
              </p14:nvContentPartPr>
              <p14:xfrm>
                <a:off x="6462690" y="6357126"/>
                <a:ext cx="81360" cy="626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D5A469D-2A40-4916-A4DE-4038B7FE350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454050" y="6348126"/>
                  <a:ext cx="99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A0C915C-C6CD-4E55-B8BA-DA015F31BE0E}"/>
                    </a:ext>
                  </a:extLst>
                </p14:cNvPr>
                <p14:cNvContentPartPr/>
                <p14:nvPr/>
              </p14:nvContentPartPr>
              <p14:xfrm>
                <a:off x="6647010" y="6206646"/>
                <a:ext cx="18000" cy="1400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A0C915C-C6CD-4E55-B8BA-DA015F31BE0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638010" y="6198006"/>
                  <a:ext cx="35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5793711-B44A-4CA6-B294-770A010CEC12}"/>
                    </a:ext>
                  </a:extLst>
                </p14:cNvPr>
                <p14:cNvContentPartPr/>
                <p14:nvPr/>
              </p14:nvContentPartPr>
              <p14:xfrm>
                <a:off x="6735930" y="6163806"/>
                <a:ext cx="45000" cy="1915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5793711-B44A-4CA6-B294-770A010CEC1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726930" y="6154806"/>
                  <a:ext cx="6264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98A11D6-F058-4780-AD08-BE87BBD170C9}"/>
              </a:ext>
            </a:extLst>
          </p:cNvPr>
          <p:cNvGrpSpPr/>
          <p:nvPr/>
        </p:nvGrpSpPr>
        <p:grpSpPr>
          <a:xfrm>
            <a:off x="6877410" y="6197286"/>
            <a:ext cx="392040" cy="214920"/>
            <a:chOff x="6877410" y="6197286"/>
            <a:chExt cx="39204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436BA3B-0FAC-417E-BCAB-CD2645C7A8B4}"/>
                    </a:ext>
                  </a:extLst>
                </p14:cNvPr>
                <p14:cNvContentPartPr/>
                <p14:nvPr/>
              </p14:nvContentPartPr>
              <p14:xfrm>
                <a:off x="6877410" y="6358206"/>
                <a:ext cx="48600" cy="540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436BA3B-0FAC-417E-BCAB-CD2645C7A8B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868770" y="6349206"/>
                  <a:ext cx="662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559EC2D-9811-404C-B088-59F2895BD49E}"/>
                    </a:ext>
                  </a:extLst>
                </p14:cNvPr>
                <p14:cNvContentPartPr/>
                <p14:nvPr/>
              </p14:nvContentPartPr>
              <p14:xfrm>
                <a:off x="7034730" y="6208806"/>
                <a:ext cx="28080" cy="1281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559EC2D-9811-404C-B088-59F2895BD49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025730" y="6199806"/>
                  <a:ext cx="45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3DFCF2F-3A4D-47F8-9A95-F4EA703A5F88}"/>
                    </a:ext>
                  </a:extLst>
                </p14:cNvPr>
                <p14:cNvContentPartPr/>
                <p14:nvPr/>
              </p14:nvContentPartPr>
              <p14:xfrm>
                <a:off x="7118610" y="6197286"/>
                <a:ext cx="150840" cy="1285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3DFCF2F-3A4D-47F8-9A95-F4EA703A5F8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109610" y="6188286"/>
                  <a:ext cx="16848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DBAB04F-D123-49DB-9CBB-965DE14A83D2}"/>
              </a:ext>
            </a:extLst>
          </p:cNvPr>
          <p:cNvGrpSpPr/>
          <p:nvPr/>
        </p:nvGrpSpPr>
        <p:grpSpPr>
          <a:xfrm>
            <a:off x="8121930" y="5947806"/>
            <a:ext cx="1394640" cy="303480"/>
            <a:chOff x="8121930" y="5947806"/>
            <a:chExt cx="1394640" cy="30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3CBF187-951F-4B23-AC0E-8E8F575D83C6}"/>
                    </a:ext>
                  </a:extLst>
                </p14:cNvPr>
                <p14:cNvContentPartPr/>
                <p14:nvPr/>
              </p14:nvContentPartPr>
              <p14:xfrm>
                <a:off x="8121930" y="6026286"/>
                <a:ext cx="93600" cy="2250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3CBF187-951F-4B23-AC0E-8E8F575D83C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112930" y="6017286"/>
                  <a:ext cx="111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A477C12-AB64-433B-BDC1-EEE7D7D2E3A9}"/>
                    </a:ext>
                  </a:extLst>
                </p14:cNvPr>
                <p14:cNvContentPartPr/>
                <p14:nvPr/>
              </p14:nvContentPartPr>
              <p14:xfrm>
                <a:off x="8275290" y="6069486"/>
                <a:ext cx="102600" cy="770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A477C12-AB64-433B-BDC1-EEE7D7D2E3A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266290" y="6060486"/>
                  <a:ext cx="120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B03A638-E197-408F-86AC-37D84A195699}"/>
                    </a:ext>
                  </a:extLst>
                </p14:cNvPr>
                <p14:cNvContentPartPr/>
                <p14:nvPr/>
              </p14:nvContentPartPr>
              <p14:xfrm>
                <a:off x="8421450" y="5998926"/>
                <a:ext cx="120960" cy="1645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B03A638-E197-408F-86AC-37D84A19569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412450" y="5989926"/>
                  <a:ext cx="138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2F6F711-0BA2-48F3-B881-2189A81AAE16}"/>
                    </a:ext>
                  </a:extLst>
                </p14:cNvPr>
                <p14:cNvContentPartPr/>
                <p14:nvPr/>
              </p14:nvContentPartPr>
              <p14:xfrm>
                <a:off x="8622690" y="5974806"/>
                <a:ext cx="216000" cy="1785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2F6F711-0BA2-48F3-B881-2189A81AAE1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614050" y="5965806"/>
                  <a:ext cx="233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F49ABB1-C5C4-4E40-8332-1CD5008D0DB6}"/>
                    </a:ext>
                  </a:extLst>
                </p14:cNvPr>
                <p14:cNvContentPartPr/>
                <p14:nvPr/>
              </p14:nvContentPartPr>
              <p14:xfrm>
                <a:off x="8868570" y="6110166"/>
                <a:ext cx="43920" cy="450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F49ABB1-C5C4-4E40-8332-1CD5008D0DB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859930" y="6101166"/>
                  <a:ext cx="61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6D29D0A-D181-4DC5-B351-2195FC2AC4BD}"/>
                    </a:ext>
                  </a:extLst>
                </p14:cNvPr>
                <p14:cNvContentPartPr/>
                <p14:nvPr/>
              </p14:nvContentPartPr>
              <p14:xfrm>
                <a:off x="8954970" y="5962926"/>
                <a:ext cx="95040" cy="1818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6D29D0A-D181-4DC5-B351-2195FC2AC4B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946330" y="5954286"/>
                  <a:ext cx="112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2FB41D3-4689-4F81-B7BA-466E3B70C558}"/>
                    </a:ext>
                  </a:extLst>
                </p14:cNvPr>
                <p14:cNvContentPartPr/>
                <p14:nvPr/>
              </p14:nvContentPartPr>
              <p14:xfrm>
                <a:off x="9131730" y="5947806"/>
                <a:ext cx="272880" cy="2055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2FB41D3-4689-4F81-B7BA-466E3B70C55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122730" y="5938806"/>
                  <a:ext cx="2905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F589F7D-6487-495C-93C4-AAB3F03D4D1A}"/>
                    </a:ext>
                  </a:extLst>
                </p14:cNvPr>
                <p14:cNvContentPartPr/>
                <p14:nvPr/>
              </p14:nvContentPartPr>
              <p14:xfrm>
                <a:off x="9288690" y="5960766"/>
                <a:ext cx="227880" cy="1915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F589F7D-6487-495C-93C4-AAB3F03D4D1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280050" y="5951766"/>
                  <a:ext cx="24552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BD6CDBE-9BBC-4DBB-A502-685F7A84DAB1}"/>
              </a:ext>
            </a:extLst>
          </p:cNvPr>
          <p:cNvGrpSpPr/>
          <p:nvPr/>
        </p:nvGrpSpPr>
        <p:grpSpPr>
          <a:xfrm>
            <a:off x="7815930" y="6393126"/>
            <a:ext cx="200160" cy="203760"/>
            <a:chOff x="7815930" y="6393126"/>
            <a:chExt cx="200160" cy="20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BD53AC5-4F46-4242-BF3F-1593232FE3C8}"/>
                    </a:ext>
                  </a:extLst>
                </p14:cNvPr>
                <p14:cNvContentPartPr/>
                <p14:nvPr/>
              </p14:nvContentPartPr>
              <p14:xfrm>
                <a:off x="7815930" y="6505086"/>
                <a:ext cx="155520" cy="187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BD53AC5-4F46-4242-BF3F-1593232FE3C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806930" y="6496446"/>
                  <a:ext cx="173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B795768-6FD8-4CE7-B86B-CFB698FBD7DA}"/>
                    </a:ext>
                  </a:extLst>
                </p14:cNvPr>
                <p14:cNvContentPartPr/>
                <p14:nvPr/>
              </p14:nvContentPartPr>
              <p14:xfrm>
                <a:off x="7844730" y="6538566"/>
                <a:ext cx="127440" cy="133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B795768-6FD8-4CE7-B86B-CFB698FBD7D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835730" y="6529926"/>
                  <a:ext cx="145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191B9C4-AA91-4A40-8B2A-A436627E4053}"/>
                    </a:ext>
                  </a:extLst>
                </p14:cNvPr>
                <p14:cNvContentPartPr/>
                <p14:nvPr/>
              </p14:nvContentPartPr>
              <p14:xfrm>
                <a:off x="7896210" y="6393126"/>
                <a:ext cx="119880" cy="2037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191B9C4-AA91-4A40-8B2A-A436627E405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887570" y="6384486"/>
                  <a:ext cx="13752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15D07C5D-8DC4-4157-824F-2E53D177E29E}"/>
              </a:ext>
            </a:extLst>
          </p:cNvPr>
          <p:cNvGrpSpPr/>
          <p:nvPr/>
        </p:nvGrpSpPr>
        <p:grpSpPr>
          <a:xfrm>
            <a:off x="8382930" y="6429846"/>
            <a:ext cx="1269000" cy="208440"/>
            <a:chOff x="8382930" y="6429846"/>
            <a:chExt cx="126900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55F1A5F-1226-4265-AB28-ACDE39C70043}"/>
                    </a:ext>
                  </a:extLst>
                </p14:cNvPr>
                <p14:cNvContentPartPr/>
                <p14:nvPr/>
              </p14:nvContentPartPr>
              <p14:xfrm>
                <a:off x="8382930" y="6470886"/>
                <a:ext cx="134280" cy="1461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55F1A5F-1226-4265-AB28-ACDE39C7004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373930" y="6462246"/>
                  <a:ext cx="151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D0EA7A1-DA68-49DA-9849-08CABABD203B}"/>
                    </a:ext>
                  </a:extLst>
                </p14:cNvPr>
                <p14:cNvContentPartPr/>
                <p14:nvPr/>
              </p14:nvContentPartPr>
              <p14:xfrm>
                <a:off x="8564370" y="6493566"/>
                <a:ext cx="118800" cy="993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D0EA7A1-DA68-49DA-9849-08CABABD203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555730" y="6484926"/>
                  <a:ext cx="136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6E5AF7A-2D72-49AF-BD82-9E129A2168CA}"/>
                    </a:ext>
                  </a:extLst>
                </p14:cNvPr>
                <p14:cNvContentPartPr/>
                <p14:nvPr/>
              </p14:nvContentPartPr>
              <p14:xfrm>
                <a:off x="8758410" y="6468366"/>
                <a:ext cx="107640" cy="1159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6E5AF7A-2D72-49AF-BD82-9E129A2168C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749770" y="6459366"/>
                  <a:ext cx="125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E3553DC-000C-4808-B37F-E23565D980EC}"/>
                    </a:ext>
                  </a:extLst>
                </p14:cNvPr>
                <p14:cNvContentPartPr/>
                <p14:nvPr/>
              </p14:nvContentPartPr>
              <p14:xfrm>
                <a:off x="9006090" y="6429846"/>
                <a:ext cx="72360" cy="1936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E3553DC-000C-4808-B37F-E23565D980E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997450" y="6421206"/>
                  <a:ext cx="90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1407322-E2EC-40CD-82D9-42D379A4D027}"/>
                    </a:ext>
                  </a:extLst>
                </p14:cNvPr>
                <p14:cNvContentPartPr/>
                <p14:nvPr/>
              </p14:nvContentPartPr>
              <p14:xfrm>
                <a:off x="8942730" y="6523086"/>
                <a:ext cx="149760" cy="75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1407322-E2EC-40CD-82D9-42D379A4D02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934090" y="6514086"/>
                  <a:ext cx="167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1A08BBF-C4C7-41B8-A983-B0A85415A3D5}"/>
                    </a:ext>
                  </a:extLst>
                </p14:cNvPr>
                <p14:cNvContentPartPr/>
                <p14:nvPr/>
              </p14:nvContentPartPr>
              <p14:xfrm>
                <a:off x="9136050" y="6432366"/>
                <a:ext cx="324720" cy="1857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1A08BBF-C4C7-41B8-A983-B0A85415A3D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127050" y="6423726"/>
                  <a:ext cx="342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BE36D11-BB6C-4152-985E-3192396001AD}"/>
                    </a:ext>
                  </a:extLst>
                </p14:cNvPr>
                <p14:cNvContentPartPr/>
                <p14:nvPr/>
              </p14:nvContentPartPr>
              <p14:xfrm>
                <a:off x="9379410" y="6556926"/>
                <a:ext cx="100080" cy="144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BE36D11-BB6C-4152-985E-3192396001A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370410" y="6548286"/>
                  <a:ext cx="117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8919C7D-7BAE-4E97-B109-FF3CEC9CCF56}"/>
                    </a:ext>
                  </a:extLst>
                </p14:cNvPr>
                <p14:cNvContentPartPr/>
                <p14:nvPr/>
              </p14:nvContentPartPr>
              <p14:xfrm>
                <a:off x="9620610" y="6448206"/>
                <a:ext cx="31320" cy="1900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8919C7D-7BAE-4E97-B109-FF3CEC9CCF5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611970" y="6439206"/>
                  <a:ext cx="48960" cy="207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6255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Stationary Distribution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9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A probability distribution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CA" sz="2000" dirty="0"/>
                  <a:t> is a </a:t>
                </a:r>
                <a:r>
                  <a:rPr lang="en-CA" sz="2000" u="sng" dirty="0"/>
                  <a:t>stationary distribution</a:t>
                </a:r>
                <a:r>
                  <a:rPr lang="en-CA" sz="2000" dirty="0"/>
                  <a:t> 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 stationary distribution is a “steady/equilibrium/fixed point” distribution,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CA" sz="2000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CA" sz="20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CA" sz="2000" dirty="0"/>
                  <a:t> for any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A limiting distribution is a stationary distribution.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2400657"/>
              </a:xfrm>
              <a:prstGeom prst="rect">
                <a:avLst/>
              </a:prstGeom>
              <a:blipFill>
                <a:blip r:embed="rId2"/>
                <a:stretch>
                  <a:fillRect l="-546" t="-15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0D9C0FE-E519-4B88-8379-E23578109CDD}"/>
              </a:ext>
            </a:extLst>
          </p:cNvPr>
          <p:cNvGrpSpPr/>
          <p:nvPr/>
        </p:nvGrpSpPr>
        <p:grpSpPr>
          <a:xfrm>
            <a:off x="6649890" y="1534566"/>
            <a:ext cx="946440" cy="39960"/>
            <a:chOff x="6649890" y="1534566"/>
            <a:chExt cx="946440" cy="3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BC27F09-809D-428C-93AA-39BBE8B9B7DF}"/>
                    </a:ext>
                  </a:extLst>
                </p14:cNvPr>
                <p14:cNvContentPartPr/>
                <p14:nvPr/>
              </p14:nvContentPartPr>
              <p14:xfrm>
                <a:off x="7149570" y="1534566"/>
                <a:ext cx="446760" cy="11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BC27F09-809D-428C-93AA-39BBE8B9B7D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40930" y="1525926"/>
                  <a:ext cx="464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787E69E-F286-415B-A86F-9B462CD3884A}"/>
                    </a:ext>
                  </a:extLst>
                </p14:cNvPr>
                <p14:cNvContentPartPr/>
                <p14:nvPr/>
              </p14:nvContentPartPr>
              <p14:xfrm>
                <a:off x="6649890" y="1559766"/>
                <a:ext cx="211680" cy="147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787E69E-F286-415B-A86F-9B462CD3884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41250" y="1551126"/>
                  <a:ext cx="22932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D58D13-601A-40FC-9DB3-EF64AD5EA3D2}"/>
                  </a:ext>
                </a:extLst>
              </p14:cNvPr>
              <p14:cNvContentPartPr/>
              <p14:nvPr/>
            </p14:nvContentPartPr>
            <p14:xfrm>
              <a:off x="8992050" y="1966206"/>
              <a:ext cx="1113480" cy="62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D58D13-601A-40FC-9DB3-EF64AD5EA3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83410" y="1957206"/>
                <a:ext cx="1131120" cy="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365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6491</TotalTime>
  <Words>1667</Words>
  <Application>Microsoft Office PowerPoint</Application>
  <PresentationFormat>Widescreen</PresentationFormat>
  <Paragraphs>285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CS 466/666 - Algorithm Design and Analysis</vt:lpstr>
      <vt:lpstr>Today’s Plan</vt:lpstr>
      <vt:lpstr>Random Walks on Graphs</vt:lpstr>
      <vt:lpstr>Some Basic Questions</vt:lpstr>
      <vt:lpstr>Plan</vt:lpstr>
      <vt:lpstr>Markov Chains</vt:lpstr>
      <vt:lpstr>Irreducible Markov Chains</vt:lpstr>
      <vt:lpstr>Aperiodic Markov Chains</vt:lpstr>
      <vt:lpstr>Stationary Distribution</vt:lpstr>
      <vt:lpstr>Distance and Convergence</vt:lpstr>
      <vt:lpstr>Return Time</vt:lpstr>
      <vt:lpstr>Fundamental Theorem of Markov Chains</vt:lpstr>
      <vt:lpstr>Intuition</vt:lpstr>
      <vt:lpstr>Pagerank</vt:lpstr>
      <vt:lpstr>Iterative Refinement Algorithm</vt:lpstr>
      <vt:lpstr>Pagerank Values and Stationary Distribution</vt:lpstr>
      <vt:lpstr>Practical Modification</vt:lpstr>
      <vt:lpstr>Perfect Matching in Regular Bipartite Graphs</vt:lpstr>
      <vt:lpstr>Traditional Approach</vt:lpstr>
      <vt:lpstr>Augmenting Path Method</vt:lpstr>
      <vt:lpstr>Augmenting Path Algorithm</vt:lpstr>
      <vt:lpstr>Random Walk Algorithm</vt:lpstr>
      <vt:lpstr>Analysis</vt:lpstr>
      <vt:lpstr>Time Complexity and Implementation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457</cp:revision>
  <dcterms:created xsi:type="dcterms:W3CDTF">2020-05-12T11:50:13Z</dcterms:created>
  <dcterms:modified xsi:type="dcterms:W3CDTF">2020-06-18T17:52:37Z</dcterms:modified>
</cp:coreProperties>
</file>